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65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6:17.3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9A1CDE0-AA64-49E9-91B8-51D28F4568DA}" emma:medium="tactile" emma:mode="ink">
          <msink:context xmlns:msink="http://schemas.microsoft.com/ink/2010/main" type="inkDrawing" rotatedBoundingBox="20521,14940 27465,15308 27460,15401 20516,15033" semanticType="underline" shapeName="Other">
            <msink:sourceLink direction="with" ref="{86125226-EE16-4C32-BB4F-84889DA14397}"/>
          </msink:context>
        </emma:interpretation>
      </emma:emma>
    </inkml:annotationXML>
    <inkml:trace contextRef="#ctx0" brushRef="#br0">-7 60 194 0,'0'0'10'16,"0"0"6"-16,0 0 6 15,0-14 4-15,0 14 3 0,0 0 0 16,0-12 0-16,0 12 2 16,0 0-11-16,7-14-5 15,-7 14-6-15,17-3-4 16,2 3-2-16,5 0-2 16,6 0 1-16,11 0-1 15,5 0 1-15,11 0 0 0,0 0 1 16,10 0-1-16,4 0 1 15,-1 0 0-15,1 3-1 16,3-1 0-16,-8 6-1 0,1-2 0 16,-4 2 0-16,1 2 0 15,-4-1 0-15,1-1 0 16,2-2 0-16,4-3-1 16,0 0 1-16,11 0 0 0,-4-3 0 15,2 3-1-15,-2-3 1 16,-4 4-1-16,-3-1 1 15,-3 4-1-15,-4-1 1 16,-6 2-1-16,-1 0 0 16,1 3 1-16,3-4-1 0,-4 2 1 15,7-1 0-15,4-6-1 16,0 6 1-16,3-8-1 16,0 4 1-16,0-4-1 15,0 2 0-15,0 2 1 0,-3 0-1 16,-1-2 1-16,5 6-1 15,-5-1 1-15,3-5-1 16,1 2 1-16,4-1-1 0,3-3 1 16,0 3-1-16,0-3 0 15,-2 0 1-15,2 0-1 16,0-3 1-16,-7 3-1 16,-6 0 0-16,6 0 1 15,-10 0 0-15,-1 0 0 0,-6 0 0 16,7 0 0-16,-2 0 0 15,-10 0 0-15,13 0 0 16,-8 0-1-16,7 0 1 16,-3 0-1-16,-8 0 0 0,2 0 0 15,-5 3 0-15,-3 1 1 16,-2 2-1-16,-5 1 0 16,1 0 1-16,-1-1-1 15,1-2 1-15,6-2-1 0,-1 2 1 16,6 0-1-16,5-4 1 15,-4 2 0-15,8 2-1 16,-4-1 0-16,0 4 1 0,1 0-1 16,-1-1 0-16,-3 0 0 15,-4 2 1-15,0-2-1 16,-5 2 0-16,2-2 1 16,-1-2-1-16,-1-1 1 15,2-3-1-15,1 4 1 0,-5-4-1 16,0 0 0-16,5 4 0 15,-8-4 0-15,1 2 0 16,-4 2 0-16,-6 2 0 16,2 0 0-16,1-2 0 0,1 3 0 15,-2-4 1-15,1 4-1 16,6-7 0-16,3 3 1 16,5-3-1-16,-1 0 0 15,3 0 0-15,2 0 0 0,-5-3 0 16,4-1 0-16,-8 1 0 15,1 0 0-15,-3 3 0 16,-1 0 0-16,-6-4 1 16,3 4-1-16,-3 0 0 0,2-3 0 15,-1 3 0-15,-4-4 2 16,2 4-2-16,1 0 0 16,-1-3 0-16,1 3 0 15,3 0 0-15,-3 0-2 0,1 3 2 16,1-3 0-16,1 0 2 15,-3 0-2-15,4 0 0 16,2 0 0-16,-4 0 0 16,2-3 0-16,-5 3 0 0,-2-3 0 15,-3-1 0-15,-4 4 0 16,-8-2 0-16,-9 2 0 16,13 0 0-16,-13 0 0 15,0 0 0-15,0 0 0 0,0 0 0 16,0 0 0-16,0 0 0 15,0 0 0-15,0 0 0 16,0 0 0-16,0 0-9 16,24 6-76-16,-31-6-2 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8:57.9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2AF03F4-BC42-4460-839B-EA87575F68B5}" emma:medium="tactile" emma:mode="ink">
          <msink:context xmlns:msink="http://schemas.microsoft.com/ink/2010/main" type="inkDrawing" rotatedBoundingBox="14486,4229 14874,1438 15260,1491 14872,4283" semanticType="verticalRange" shapeName="Other">
            <msink:sourceLink direction="with" ref="{7DBB5A68-1BC5-4FD0-A5AF-D1BC735D8FFB}"/>
            <msink:destinationLink direction="with" ref="{E7B44F20-5333-468B-8160-165640702338}"/>
          </msink:context>
        </emma:interpretation>
      </emma:emma>
    </inkml:annotationXML>
    <inkml:trace contextRef="#ctx0" brushRef="#br0">309 0 292 0,'0'0'3'0,"0"0"3"16,0 0 0-16,0 0 3 15,0 0 4-15,0 13 0 16,7-3 2-16,2 6 2 0,8 8-2 16,-3-1-3-16,3 12 1 15,0-6-2-15,-8 7-3 16,5 0-2-16,-4 3 1 16,4 0-3-16,-11 1 0 0,4 1 0 15,0 2-2-15,-5 7-1 16,12 1 2-16,-4 1-1 15,-3 4 0-15,-4-1 0 16,11-3 1-16,-4 5-1 0,-8 0 1 16,5-10 0-16,-7 10-1 15,0-1-1-15,0 5 1 16,-2-2 0-16,-5 1-1 16,4 1 0-16,-4 2 0 15,3 10-2-15,1-6 1 0,-4 6 0 16,-3 0-1-16,-4-2 1 15,-5-2 0-15,-1 9 0 16,-4-8 1-16,-6-3 1 0,-4 7 0 16,4-5-1-16,-4 2 1 15,1-5 0-15,6 0 0 16,-6-1 0-16,9-12 0 16,5 4-2-16,-2-10 2 0,1-9 0 15,6-3 0-15,2-9-2 16,-2-1 0-16,4-6 0 15,-4 1 0-15,5-7 0 16,-1 8 0-16,3-7 0 0,0 4 0 16,7 0-8-16,-3-1-8 15,3-17-37-15,3 12-33 16,-3-12-2-16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31:57.87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0-1 476 0,'0'0'3'16,"0"0"0"-16,0 0 1 15,23 0-1-15,11 0 0 16,6 0-8-16,27 0-30 0,17 0-46 16,23 0-4-16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33:30.40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5799A9D-2D31-4F39-A1C2-5A006C31BC27}" emma:medium="tactile" emma:mode="ink">
          <msink:context xmlns:msink="http://schemas.microsoft.com/ink/2010/main" type="inkDrawing" rotatedBoundingBox="15897,13317 24507,12640 24513,12713 15903,13390" semanticType="underline" shapeName="Other">
            <msink:sourceLink direction="with" ref="{59D60C8A-9A61-4C1D-80C6-60AF72F1AF42}"/>
            <msink:sourceLink direction="with" ref="{D028A7D4-3D28-44F7-B237-2E557CE34BFA}"/>
            <msink:sourceLink direction="with" ref="{1B13A51F-5796-4F75-BB3A-6D356879E18B}"/>
          </msink:context>
        </emma:interpretation>
      </emma:emma>
    </inkml:annotationXML>
    <inkml:trace contextRef="#ctx0" brushRef="#br0">0 691 289 0,'0'0'6'0,"14"-3"-1"15,12-5 2-15,8-1 1 16,16-4 4-16,14-4 0 15,20 3 2-15,13-2 3 16,10 2-4-16,13 1-2 16,11 3 0-16,17 0-2 0,5 7-1 15,5-8-1-15,13 5-1 16,6-1-1-16,1-2-1 16,10-5 1-16,-4 1-1 0,3-1 0 15,-2 0-1-15,2 1 1 16,-9-1-1-16,2 2 0 15,-2 2-1-15,-8 3 0 16,-1-3 0-16,-9 7 0 0,0-7 0 16,-2 4 0-16,-10-5-1 15,-1 1 1-15,-9-6-2 16,-4-2 0-16,0 5 0 16,-10-1 0-16,0-2 0 15,-10-1 0-15,-1 5 0 0,-2-2 0 16,-1 4 0-16,0-2 1 15,-2 1-1-15,-1 1 1 16,-3-2-1-16,0 6 0 0,-4-4 0 16,0 0 1-16,-2 4-1 15,-5-5 0-15,9 5 1 16,-6-4-1-16,1 1 0 16,1 2 0-16,2 0 0 0,3 0 0 15,-5 1 0-15,2-4 0 16,-2 3 0-16,-5 4 0 15,-2-4 0-15,-4 1 0 16,-3 2 0-16,-5-4 0 0,-8 6 0 16,-11-4 1-16,-5 2-1 15,-9 0 0-15,-6 1 0 16,-2 0 1-16,-5 3-1 16,-6-4 0-16,3 4 0 0,4 0 0 15,-5-3 0-15,4-1 0 16,-2 4 0-16,0-3 0 15,-9 0 0-15,-1 3 0 16,-4-4 1-16,-5 4-1 16,2 0 1-16,-14 0-1 0,17 0 1 15,-17 0 0-15,24 0-1 16,-12 0 1-16,2 0-1 16,0 0 1-16,3-2-1 15,-1 2 1-15,1-4-1 0,3 4 0 16,0-3 0-16,3 3 0 15,-2 0 0-15,2 0 0 16,-3 0 0-16,1 0 0 0,-9 0 1 16,2 0 0-16,-14 0 1 15,17 0 0-15,-17 0 0 16,0 0 0-16,0 0 1 16,-10 0-3-16,10 0 0 0,-17 3 0 15,17-3 0-15,-16 10-10 16,16-10-76-16,0 13-2 15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33:31.64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3AA07FC-1DFE-487C-AECD-3BB71BDBAF0D}" emma:medium="tactile" emma:mode="ink">
          <msink:context xmlns:msink="http://schemas.microsoft.com/ink/2010/main" type="inkDrawing" rotatedBoundingBox="26108,12824 33031,12788 33032,12869 26109,12905" semanticType="underline" shapeName="Other">
            <msink:sourceLink direction="with" ref="{36F0DEE9-5CA7-48B1-841E-EFE14E024D44}"/>
            <msink:sourceLink direction="with" ref="{0700EE2A-45AC-4766-A1B1-A96CF449DFFD}"/>
            <msink:sourceLink direction="with" ref="{30F63FC9-8A77-4D25-8BA6-1CEC484D520F}"/>
          </msink:context>
        </emma:interpretation>
      </emma:emma>
    </inkml:annotationXML>
    <inkml:trace contextRef="#ctx0" brushRef="#br0">0 56 265 0,'0'0'8'0,"0"0"5"16,13 6 4-16,1 0-1 0,5-2 3 15,7-2-2-15,15 4 2 16,9-4 0-16,14-2-9 16,10-8-4-16,12 6-4 15,12-2-1-15,12 2 0 0,11-2-1 16,10 4 0-16,13-4 1 15,10 4-1-15,13 0-1 16,15 0 1-16,8 0 0 0,11-2 0 16,10-6 0-16,14 2 0 15,5-5 1-15,15 5-1 16,10-4 0-16,6 4 1 16,6-1-1-16,9 7 0 0,6 0 0 15,-2 0 1-15,-2 0-1 16,-6 4 0-16,-11-1 0 15,-9 3 1-15,-11-2 1 16,-17 2 0-16,-20-2 0 16,-26-2 1-16,-18 5 1 0,-32-3-1 15,-18-1 2-15,-29 0-2 16,-18-3 1-16,-33 4-3 16,-6 0 0-16,-24-4-6 15,0 0-13-15,-24 6-63 0,1-2-2 16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33:14.12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1134A23-902C-426E-BC39-DE7D88AF4057}" emma:medium="tactile" emma:mode="ink">
          <msink:context xmlns:msink="http://schemas.microsoft.com/ink/2010/main" type="writingRegion" rotatedBoundingBox="15593,13915 32998,11216 33902,17043 16497,19743"/>
        </emma:interpretation>
      </emma:emma>
    </inkml:annotationXML>
    <inkml:traceGroup>
      <inkml:annotationXML>
        <emma:emma xmlns:emma="http://www.w3.org/2003/04/emma" version="1.0">
          <emma:interpretation id="{3B02D90B-7AED-4A10-B164-5B7805EF1A79}" emma:medium="tactile" emma:mode="ink">
            <msink:context xmlns:msink="http://schemas.microsoft.com/ink/2010/main" type="paragraph" rotatedBoundingBox="15593,13915 26934,12156 27256,14238 15916,159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D5348D-9A88-44C6-B741-710D20CF2F69}" emma:medium="tactile" emma:mode="ink">
              <msink:context xmlns:msink="http://schemas.microsoft.com/ink/2010/main" type="line" rotatedBoundingBox="15593,13915 26934,12156 27256,14238 15916,15997"/>
            </emma:interpretation>
          </emma:emma>
        </inkml:annotationXML>
        <inkml:traceGroup>
          <inkml:annotationXML>
            <emma:emma xmlns:emma="http://www.w3.org/2003/04/emma" version="1.0">
              <emma:interpretation id="{CA4D9C2A-28C9-4DCD-B60C-DFA4F845BC8D}" emma:medium="tactile" emma:mode="ink">
                <msink:context xmlns:msink="http://schemas.microsoft.com/ink/2010/main" type="inkWord" rotatedBoundingBox="18514,13462 25412,12392 25735,14474 18837,15544"/>
              </emma:interpretation>
              <emma:one-of disjunction-type="recognition" id="oneOf0">
                <emma:interpretation id="interp0" emma:lang="en-US" emma:confidence="0">
                  <emma:literal>(And onions.)</emma:literal>
                </emma:interpretation>
                <emma:interpretation id="interp1" emma:lang="en-US" emma:confidence="0">
                  <emma:literal>(And options.)</emma:literal>
                </emma:interpretation>
                <emma:interpretation id="interp2" emma:lang="en-US" emma:confidence="0">
                  <emma:literal>(Aerobiology.)</emma:literal>
                </emma:interpretation>
                <emma:interpretation id="interp3" emma:lang="en-US" emma:confidence="0">
                  <emma:literal>(Aerophobia.)</emma:literal>
                </emma:interpretation>
                <emma:interpretation id="interp4" emma:lang="en-US" emma:confidence="0">
                  <emma:literal>(Adobo's.)</emma:literal>
                </emma:interpretation>
              </emma:one-of>
            </emma:emma>
          </inkml:annotationXML>
          <inkml:trace contextRef="#ctx0" brushRef="#br0">13314 14117 388 0,'0'0'3'0,"0"0"2"16,0 0 1-16,13-12 1 16,7 6 1-16,10 0 1 0,14-2-1 15,9-5 0-15,14 7-7 16,0-11-13-16,7 7-65 16,7 3-2-16</inkml:trace>
          <inkml:trace contextRef="#ctx0" brushRef="#br0" timeOffset="359.3751">14125 14473 430 0,'0'0'4'0,"-21"7"2"0,4 0 1 16,-6 3 1-16,-11 6 0 16,1 8 0-16,-1-1 0 15,5 4 0-15,5 3-4 0,13 3-1 16,11-3-1-16,11-3-1 16,23-4 0-16,12-6-1 15,11-10 1-15,7-7-1 16,6-4 0-16,-3-13 0 0,-3-9 0 15,-14-9 0-15,-13 0 0 16,-20-9-1-16,-17 1-1 16,-11-2-2-16,-22 3-2 15,-6 3-4-15,-12 4-8 16,4 3-38-16,4 11-30 0,2 5-2 16</inkml:trace>
          <inkml:trace contextRef="#ctx0" brushRef="#br0" timeOffset="1843.7879">14104 14363 420 0,'0'0'4'0,"0"0"0"15,0 0 1-15,0 0 0 16,0 0 0-16,-10 12 1 15,10 5 2-15,0 7-1 16,0 11-1-16,7 7-1 16,3 7-1-16,0 12 1 0,4 0-1 15,-5 5 0-15,5-10-1 16,-4 3-1-16,-3-17 0 16,-1-3 0-16,-2-15 0 15,-4-7 0-15,0-17 0 0,3-9-2 16,-3-13 1-16,0-11-1 15,0-9 1-15,-3-9-2 16,-1-9 0-16,1-8 0 16,0 3 1-16,-1-2 0 0,1 0 0 15,-1 4 0-15,1 6 1 16,0 14-1-16,-1 7 0 16,1 11 1-16,-1 11-1 0,4 14 1 15,-3 17 1-15,1 17-2 16,2 9 0-16,0 10 0 15,0 15 0-15,2 9 0 16,1 3 0-16,4 0 0 16,3-4 0-16,-3-4 0 0,3-10 0 15,1-9 0-15,1-9 0 16,-2-11 0-16,1-20 0 16,-11-13 0-16,17 0 0 15,-17-23 0-15,0-11 0 0,-4-13 0 16,-9-9 0-16,-1-11 0 15,-9-2 0-15,-1-13 0 16,-3 3 0-16,4 2 0 0,1 4 0 16,3 9 0-16,3 11 0 15,6 11 0-15,7 17 0 16,3 11 0-16,0 14 0 16,13 22 0-16,3 13 0 15,5 9 0-15,-1 12 0 0,3 15 0 16,-2 2 0-16,2 4 0 15,-7 0 0-15,1-8 0 16,0-1 0-16,0-8 0 16,1-13 0-16,1-4 0 0,-9-9-50 15,16-15-39-15,8-15-3 16</inkml:trace>
          <inkml:trace contextRef="#ctx0" brushRef="#br0" timeOffset="2515.6667">15327 14042 386 0,'0'0'7'0,"0"0"1"0,0 0 1 16,0 0 2-16,0 0 0 16,13 4 1-16,11-1 0 15,6-3 0-15,13 0-6 0,8 0-2 16,13 0-5-16,-4 0-11 16,6-19-56-16,-6 15-16 15</inkml:trace>
          <inkml:trace contextRef="#ctx0" brushRef="#br0" timeOffset="2265.6701">15592 13645 415 0,'0'0'4'0,"-14"0"1"16,-3 0 2-16,-9 0 0 15,-8 0 2-15,-3 10 0 16,-9 3 2-16,-6 14 0 16,2 11-4-16,4 4-1 15,9 19 0-15,3 8-3 0,22 5 1 16,7 6-2-16,12-6-1 16,17-1 0-16,12-9-1 15,14-8-1-15,12-19 0 16,7-14-1-16,5-12 0 15,0-11 1-15,0-11-1 0,-11-18 1 16,-6-11 1-16,-13-15 0 16,-10-5 0-16,-22-9 1 0,-7-5 0 15,-10-4-1-15,-14 6 0 16,-8 4-1-16,-6 13 0 16,-1 15-3-16,-10 7-8 15,17 2-53-15,-3 31-20 16</inkml:trace>
          <inkml:trace contextRef="#ctx0" brushRef="#br0" timeOffset="2718.8313">15428 13847 444 0,'0'0'4'0,"0"0"0"15,0 12 1-15,0-12 1 16,7 27 0-16,-2-8 0 15,6 12 1-15,-1 6-1 16,0 6-3-16,0 0-1 0,6 15-7 16,-6-13-22-16,-10 9-56 15,17-3-3-15</inkml:trace>
          <inkml:trace contextRef="#ctx0" brushRef="#br0" timeOffset="3781.3262">16087 13319 321 0,'0'0'6'16,"0"-14"3"-16,4 1 2 16,6 3 2-16,-1-3 3 15,12 2 1-15,-1 0 0 0,10 9-1 16,0 2-4-16,10 6-5 16,-2 15-1-16,1 3-2 15,-9 2-2-15,1 4-3 16,-7 6-2-16,-8 2-2 0,-10-5-4 15,1 9-3-15,-7-5-2 16,0 1 1-16,-3-2 0 16,3-3 2-16,0 0 5 15,0 4 5-15,0-3 5 0,7-8 6 16,-1 7-1-16,1-5 2 16,2 1-1-16,3-2-1 15,-3 0-2-15,4 2-3 16,1 0-1-16,-4 0-1 15,-1 1 0-15,-2 3 0 0,-3-3 0 16,-4 4 0-16,-7-1 1 16,-6 0-1-16,-11-7 1 15,-3 8-1-15,-2-9 0 0,-4-3-1 16,-8-2 1-16,4-7-2 16,0-6 0-16,4-4-4 15,5-6-22-15,-8-13-54 16,26-1-2-16</inkml:trace>
          <inkml:trace contextRef="#ctx0" brushRef="#br0" timeOffset="3296.9466">16151 13361 387 0,'0'0'3'0,"0"0"2"16,0 0 2-16,7 0 2 0,-7 0 1 15,12 27 2-15,-1 11 1 16,-5 5 1-16,1 20-2 16,-3 14-1-16,-1 9-3 15,0 15-2-15,-3 2-3 16,0 1-3-16,0-8-8 0,-3-5-20 15,-11-14-57-15,14-8-2 16</inkml:trace>
          <inkml:trace contextRef="#ctx0" brushRef="#br0" timeOffset="4031.3322">16767 14143 435 0,'0'0'5'0,"0"0"1"0,0 0 2 16,-10 17 2-16,7-5 2 15,-4 9 0-15,0 2 1 16,0 14-3-16,4 4-10 16,3 11 0-16,0 4 0 0,3 18 0 15,8 4 0-15,6 7-73 16,-7 9-18-16</inkml:trace>
          <inkml:trace contextRef="#ctx0" brushRef="#br0" timeOffset="7218.903">17802 14122 477 0,'0'0'1'0,"0"0"-1"16,0 0 0-16,-13 7-1 16,13-7-2-16,0 0-14 15,-30 7-65-15,30-7-1 0</inkml:trace>
          <inkml:trace contextRef="#ctx0" brushRef="#br0" timeOffset="9500.1886">18508 13922 381 0,'0'0'7'0,"0"0"1"16,-3-6 2-16,1-8 1 15,-3-5 0-15,5-11 1 16,-2-11-1-16,2-12 1 16,0-14-6-16,9-9-3 0,5-12 0 15,9-2-2-15,0-7 0 16,5 1-1-16,6 3 0 16,-1 2-1-16,3 11 1 15,2 13 0-15,-5 14-1 0,4 16 0 16,-4 7 1-16,-2 20 0 15,-5 10 1-15,5 20 1 16,-9 17 1-16,2 14 1 0,-1 18-1 16,-6 12 0-16,-3 11-1 15,-1 11 0-15,-4 1-3 16,5 8-5-16,-14-17-20 16,0-5-58-16,7-5-1 15</inkml:trace>
          <inkml:trace contextRef="#ctx0" brushRef="#br0" timeOffset="11656.4831">19486 13605 344 0,'0'0'6'0,"0"0"4"16,0-12 3-16,0 12 1 15,0 0 0-15,0 0 1 16,-5-14 0-16,5 14 1 15,-14 10-5-15,4 6-2 16,0 11-3-16,-7 3 0 0,1 9 0 16,2 12-1-16,-3-5 0 15,7 5-1-15,-1-1-1 16,11-7 0-16,7 2-1 16,7-9 0-16,13-13-2 0,3-3 2 15,13-10-2-15,1-8 0 16,3-2 0-16,0-12 0 15,-1-12 0-15,-8-2 0 0,-9-11-2 16,-5-4 2-16,-14-5-1 16,-10-10 1-16,-6 2-1 15,-15-3 0-15,-9 4 0 16,-4 3 0-16,-2 7 1 0,0 8-2 16,-5 9-2-16,4 9-4 15,7 17-15-15,0 0-61 16,-1 10-3-16</inkml:trace>
          <inkml:trace contextRef="#ctx0" brushRef="#br0" timeOffset="9703.3529">18438 13394 383 0,'0'0'5'0,"0"0"1"15,-2-17 0-15,2 17 2 0,16-25 0 16,7 11 2-16,14 1-1 15,9 0 1-15,11 3-4 16,17-4-4-16,10 14-14 16,-1 0-66-16,8-2-1 0</inkml:trace>
          <inkml:trace contextRef="#ctx0" brushRef="#br0" timeOffset="-203.1338">13183 14812 360 0,'0'0'8'0,"0"0"1"15,0 0 4-15,0 0-1 16,0-8 3-16,3-6 0 16,4-7 1-16,0-8 1 0,3-14-7 15,-1-11-3-15,5-8-2 16,3-14-1-16,0 5-3 16,-1-21 1-16,5 7-2 0,-1-10 0 15,-3 5 0-15,-1-1 0 16,1 9 0-16,0 1 0 15,-1 5-1-15,5 8 1 16,-4 16-1-16,3 9 1 0,-1 12 0 16,2 17 1-16,5 14-1 15,-6 24 1-15,11 20 1 16,-5 12-1-16,2 25 1 16,-2 9-1-16,4 17 0 0,-2 6-2 15,1 4-1-15,-6-3-6 16,4 3-10-16,-3-11-44 15,-3-12-24-15,-2-19-4 16</inkml:trace>
          <inkml:trace contextRef="#ctx0" brushRef="#br0" timeOffset="12203.3695">20357 13134 411 0,'0'0'4'0,"0"0"2"15,0 0 1-15,-17 18 1 0,17-18 1 16,-16 16-1-16,10 1 1 15,-5-4-1-15,1 3-3 16,7 5-3-16,-1-9 0 0,4 2-2 16,0-14 1-16,14 13-1 15,-14-13 2-15,17 0 0 16,-17 0 1-16,19-29-1 16,-19 15 0-16,0-6 0 15,0 4 0-15,0-4 0 0,-9 7-2 16,-4 3 0-16,2 0 0 15,-6 6-1-15,5-3-1 16,12 7-5-16,-21-2-18 16,-2 2-58-16,23 0-3 0</inkml:trace>
          <inkml:trace contextRef="#ctx0" brushRef="#br0" timeOffset="12984.636">20689 12808 358 0,'0'0'7'0,"-3"-17"1"0,3 3 3 15,0-1 0-15,3-2 1 16,8-1 1-16,-1-1 1 15,13 1 1-15,4 4-6 0,13 8-2 16,13 4-2-16,1 2-1 16,9 2-2-16,-2 4 0 15,-4 12-1-15,-6 1-1 16,-15 9 0-16,-17 5 0 16,-19 3 0-16,-12 5-1 0,-22 2 0 15,-13 1 0-15,-3-5-1 16,-7 6 0-16,7-12 1 15,6 0-1-15,18-4 1 16,9 2 1-16,17-11 0 0,20 7 1 16,10-8 0-16,16 4 0 15,2-2 1-15,2-1 0 16,0 4-1-16,-7-4 1 16,-5 3 0-16,-12 0 0 0,-12 3 0 15,-11 2-1-15,-6-1 0 16,-13 2 0-16,-12 1 0 15,-2 4-1-15,-7-4 1 0,1 0-1 16,-2 3 1-16,2-10-2 16,2 3-2-16,-2-4-5 15,15-5-32-15,2-7-43 16,5-10-3-16</inkml:trace>
          <inkml:trace contextRef="#ctx0" brushRef="#br0" timeOffset="12484.6272">20722 12870 391 0,'0'0'6'0,"0"0"1"0,0 0 1 16,-3-9 2-16,3 9 1 15,0 0 1-15,-3 9 2 16,3 13 0-16,0 7-4 0,0 11-1 15,6 9-1-15,1 12-2 16,0 10-1-16,3-5-5 16,1 12 0-16,-6-12 0 15,9 8-4-15,-7-18-15 16,6-4-66-16,1-7-3 0</inkml:trace>
          <inkml:trace contextRef="#ctx0" brushRef="#br0" timeOffset="14015.9089">18391 12350 365 0,'0'0'6'0,"-17"7"3"0,8 0 3 16,-8 6 1-16,-3 6 1 15,-3 1 2-15,-1 11 0 16,-9 6 2-16,2 9-6 15,4 11-1-15,4 6-2 0,-6 18-2 16,1 8-4-16,1 16-3 16,-3 12 0-16,3 13 0 15,1 10 0-15,2 7 0 16,4 6 0-16,11 4 0 0,9-7 0 16,12 3 0-16,22-9-72 15,33-11-19-15</inkml:trace>
          <inkml:trace contextRef="#ctx0" brushRef="#br0" timeOffset="13265.8993">21342 13508 438 0,'0'0'3'0,"-12"10"0"16,-2 4 1-16,-3-2 0 16,0 10 1-16,0 1-1 0,3 0 1 15,2 3 1-15,12-6-3 16,0-4-1-16,24-2 0 15,-2-7-1-15,16-7 1 16,-2-3 1-16,-3-11-1 0,-2-2 1 16,-7-5 0-16,-17 2-1 15,-7-4 1-15,-17 3-1 16,-14 2-1-16,-2-1-5 16,6 9-14-16,-6 10-64 0,5-7-5 15</inkml:trace>
          <inkml:trace contextRef="#ctx0" brushRef="#br0" timeOffset="13578.4279">21717 12394 402 0,'0'0'3'15,"0"0"1"-15,0 0 1 16,0 0 2-16,4 12 2 16,13 8 2-1,6 15 2-15,7 8 0 0,10 9-2 16,7 16 0-16,4 16-1 16,2 6-2-16,-3 16-4 15,-15 0-4-15,-6 1 0 16,-12 7 0-16,-17-4 0 15,-3-2 0-15,-31-13 0 0,-6-4-7 16,-20-13-12-16,-4-9-37 16,-13-4-32-16,-13-13-2 15</inkml:trace>
        </inkml:traceGroup>
        <inkml:traceGroup>
          <inkml:annotationXML>
            <emma:emma xmlns:emma="http://www.w3.org/2003/04/emma" version="1.0">
              <emma:interpretation id="{A0D78A1C-890E-457F-B157-CA1C62FD802B}" emma:medium="tactile" emma:mode="ink">
                <msink:context xmlns:msink="http://schemas.microsoft.com/ink/2010/main" type="inkWord" rotatedBoundingBox="21774,14404 22230,13294 22892,13566 22437,14676"/>
              </emma:interpretation>
              <emma:one-of disjunction-type="recognition" id="oneOf1">
                <emma:interpretation id="interp5" emma:lang="en-US" emma:confidence="1">
                  <emma:literal>A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f</emma:literal>
                </emma:interpretation>
                <emma:interpretation id="interp8" emma:lang="en-US" emma:confidence="0">
                  <emma:literal>AX</emma:literal>
                </emma:interpretation>
                <emma:interpretation id="interp9" emma:lang="en-US" emma:confidence="0">
                  <emma:literal>AU</emma:literal>
                </emma:interpretation>
              </emma:one-of>
            </emma:emma>
          </inkml:annotationXML>
          <inkml:trace contextRef="#ctx0" brushRef="#br0" timeOffset="7000.1452">16911 13028 371 0,'0'0'4'0,"0"0"1"16,10-6 2-16,7 6 1 15,2 0 1-15,9 2 1 0,2 12 1 16,3 13 2-16,12 13-5 16,-9 11-1-16,0 14-1 15,-3 12 0-15,-5 16-1 16,-4 8 0-16,-11 9-1 0,-9 7-1 15,-4-11 1-15,-17 5-1 16,-7-11 0-16,-4-7 0 16,-11-10-1-16,-1-11 0 0,-3-14 0 15,-4-14-1-15,3-10-3 16,0-18-8-16,17-16-57 16,4 0-19-16</inkml:trace>
          <inkml:trace contextRef="#ctx0" brushRef="#br0" timeOffset="6500.1227">12654 13269 416 0,'0'0'4'15,"-20"0"0"-15,-1 9 0 16,-5 11 1-16,-8 11 0 15,-6 15 0-15,-3 15 2 16,-12 18 0-16,9 22-2 0,-1 18 0 16,14 22-1-16,3 13 0 15,16 15-1-15,14 11-2 16,20 5-9-16,37-16-47 16,20 5-29-16,27-17-3 0</inkml:trace>
        </inkml:traceGroup>
        <inkml:traceGroup>
          <inkml:annotationXML>
            <emma:emma xmlns:emma="http://www.w3.org/2003/04/emma" version="1.0">
              <emma:interpretation id="{89BD0A14-396C-46AB-8687-236D5D221EFB}" emma:medium="tactile" emma:mode="ink">
                <msink:context xmlns:msink="http://schemas.microsoft.com/ink/2010/main" type="inkWord" rotatedBoundingBox="26968,12855 27040,12844 27227,14046 27155,14057"/>
              </emma:interpretation>
              <emma:one-of disjunction-type="recognition" id="oneOf2">
                <emma:interpretation id="interp10" emma:lang="en-US" emma:confidence="0">
                  <emma:literal>|</emma:literal>
                </emma:interpretation>
                <emma:interpretation id="interp11" emma:lang="en-US" emma:confidence="0">
                  <emma:literal>I</emma:literal>
                </emma:interpretation>
                <emma:interpretation id="interp12" emma:lang="en-US" emma:confidence="0">
                  <emma:literal>l</emma:literal>
                </emma:interpretation>
                <emma:interpretation id="interp13" emma:lang="en-US" emma:confidence="0">
                  <emma:literal>1</emma:literal>
                </emma:interpretation>
                <emma:interpretation id="interp1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18422.2653">23470 12266 395 0,'0'0'6'0,"0"0"0"15,0 0 2-15,0 0 1 16,0 0 0-16,7 8 2 0,-7 4-1 16,0 9 2-16,0 13-4 15,2-2 0-15,1 18-2 16,1 8 1-16,3 7-1 0,6 10 0 15,-3 7-2-15,6 3-4 16,5 5 0-16,-4-1 0 16,0-1 0-16,-1-9 0 15,1-5 0-15,-3-8 0 0,5-9 0 16,-9-13 0-16,0-7 0 16,1-13 0-16,-5-7 0 15,1-8 0-15,-7-9 0 16,0 0 0-16,0 0 0 15,0 0 0-15,0 0-70 0,9-9-21 16</inkml:trace>
        </inkml:traceGroup>
      </inkml:traceGroup>
    </inkml:traceGroup>
    <inkml:traceGroup>
      <inkml:annotationXML>
        <emma:emma xmlns:emma="http://www.w3.org/2003/04/emma" version="1.0">
          <emma:interpretation id="{EEEA3CD0-3D63-4582-95AD-2EF7D2EF3BB4}" emma:medium="tactile" emma:mode="ink">
            <msink:context xmlns:msink="http://schemas.microsoft.com/ink/2010/main" type="paragraph" rotatedBoundingBox="24993,14948 33433,13842 33858,17083 25418,1818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60C252E-9040-4194-A691-D1CC2813C787}" emma:medium="tactile" emma:mode="ink">
              <msink:context xmlns:msink="http://schemas.microsoft.com/ink/2010/main" type="line" rotatedBoundingBox="24993,14948 33433,13842 33693,15830 25254,16936"/>
            </emma:interpretation>
          </emma:emma>
        </inkml:annotationXML>
        <inkml:traceGroup>
          <inkml:annotationXML>
            <emma:emma xmlns:emma="http://www.w3.org/2003/04/emma" version="1.0">
              <emma:interpretation id="{7AADB6C6-5D8A-4BAD-A64D-391B5CBE88F2}" emma:medium="tactile" emma:mode="ink">
                <msink:context xmlns:msink="http://schemas.microsoft.com/ink/2010/main" type="inkWord" rotatedBoundingBox="25021,15160 26589,14955 26790,16482 25221,16688"/>
              </emma:interpretation>
              <emma:one-of disjunction-type="recognition" id="oneOf3">
                <emma:interpretation id="interp15" emma:lang="en-US" emma:confidence="0.5">
                  <emma:literal>(A,</emma:literal>
                </emma:interpretation>
                <emma:interpretation id="interp16" emma:lang="en-US" emma:confidence="0">
                  <emma:literal>(Al</emma:literal>
                </emma:interpretation>
                <emma:interpretation id="interp17" emma:lang="en-US" emma:confidence="0">
                  <emma:literal>(A</emma:literal>
                </emma:interpretation>
                <emma:interpretation id="interp18" emma:lang="en-US" emma:confidence="0">
                  <emma:literal>(AI</emma:literal>
                </emma:interpretation>
                <emma:interpretation id="interp19" emma:lang="en-US" emma:confidence="0">
                  <emma:literal>CA,</emma:literal>
                </emma:interpretation>
              </emma:one-of>
            </emma:emma>
          </inkml:annotationXML>
          <inkml:trace contextRef="#ctx0" brushRef="#br0" timeOffset="19953.5371">22415 15849 419 0,'0'0'3'0,"0"0"2"15,0 0 1-15,-4-21 0 16,4 9 0-16,0-10 1 16,-3-7 1-16,3-15 1 0,0-1-4 15,-4-16-1-15,4-12-1 16,0-8 0-16,0-13-1 16,4-2 0-16,-1-5-1 15,6 1-1-15,3 1 0 0,0 5 0 16,5 13 0-16,4 8 1 15,-5 14-1-15,7 8 0 16,-2 15 0-16,2 9 1 16,-3 9 0-16,4 16 0 0,-1 9 1 15,1 12 0-15,-2 18 1 16,2 9 0-16,0 19 0 16,-4 11 0-16,0 14-1 0,-1 7-2 15,-5 6 0-15,-4 4 0 16,0-2 0-16,-3-6 0 15,0-10 0-15,0-1-3 16,-4-21-14-16,6-30-63 16,5 10-8-16</inkml:trace>
          <inkml:trace contextRef="#ctx0" brushRef="#br0" timeOffset="23875.4953">25271 14453 453 0,'0'0'3'0,"0"0"0"16,17-10 1-16,0 10 2 16,-1 0-1-16,11 4 2 0,3 12-1 15,4 10 2-15,-1 15-2 16,1 12-1-16,-4 17 0 15,-10 10-5-15,-3 14 0 16,-10 15 0-16,-10 9 0 0,-14 2 0 16,-14 0 0-16,-12 4 0 15,-7-12 0-15,-11-1-2 16,-12-4-54-16,-8-20-34 16,-2-14-1-16</inkml:trace>
          <inkml:trace contextRef="#ctx0" brushRef="#br0" timeOffset="22516.1078">25218 15167 386 0,'0'0'6'16,"0"0"2"-16,0 0 3 0,0 0 1 15,0 0 1-15,0 0 2 16,0 10 1-16,0-10 1 16,-10 23-4-16,3-2-3 0,3 5-6 15,-6 5-4-15,8 9 0 16,-5 3 0-16,3 8 0 16,4 5 0-16,-10-7-45 15,10 2-45-15,0 2-2 16</inkml:trace>
          <inkml:trace contextRef="#ctx0" brushRef="#br0" timeOffset="22141.0926">24598 14542 450 0,'0'0'3'15,"0"0"-1"-15,0 0 1 16,0-12 0-16,0 12 1 16,17-11-1-16,0 8 1 0,9 0 0 15,12 3-3-15,2 6 1 16,6 5-1-16,4 1-1 16,-2 6 0-16,-1 3 0 0,-11 1-1 15,-9 2 1-15,-11-1-1 16,-11 5 0-16,-10-2 1 15,-14 0-1-15,-5 1 1 16,-9-1 0-16,2 1 0 0,2-3 0 16,1-1 1-16,8 1 0 15,7-5 1-15,7 1-1 16,6 0 1-16,3-7 0 16,13 9-1-16,11-6 1 15,4 0-1-15,5 1-1 0,-6 6 1 16,4 0-1-16,-8 0-1 15,-5 5 1-15,-8 2 0 16,-13 3 0-16,-7-3 1 0,-15 7 1 16,-12-4 0-16,-6-3 0 15,-4-4 1-15,-3 1-1 16,0-9 1-16,1-1-2 16,8-11-3-16,2-6-11 0,12-10-71 15,10-7-5-15</inkml:trace>
        </inkml:traceGroup>
        <inkml:traceGroup>
          <inkml:annotationXML>
            <emma:emma xmlns:emma="http://www.w3.org/2003/04/emma" version="1.0">
              <emma:interpretation id="{39E86310-1152-4934-BB74-AC19F793F620}" emma:medium="tactile" emma:mode="ink">
                <msink:context xmlns:msink="http://schemas.microsoft.com/ink/2010/main" type="inkWord" rotatedBoundingBox="27411,14947 29391,15060 29307,16532 27327,16419"/>
              </emma:interpretation>
              <emma:one-of disjunction-type="recognition" id="oneOf4">
                <emma:interpretation id="interp20" emma:lang="en-US" emma:confidence="0">
                  <emma:literal>031).</emma:literal>
                </emma:interpretation>
                <emma:interpretation id="interp21" emma:lang="en-US" emma:confidence="0">
                  <emma:literal>0311).</emma:literal>
                </emma:interpretation>
                <emma:interpretation id="interp22" emma:lang="en-US" emma:confidence="0">
                  <emma:literal>031.</emma:literal>
                </emma:interpretation>
                <emma:interpretation id="interp23" emma:lang="en-US" emma:confidence="0">
                  <emma:literal>0311.</emma:literal>
                </emma:interpretation>
                <emma:interpretation id="interp24" emma:lang="en-US" emma:confidence="0">
                  <emma:literal>031))</emma:literal>
                </emma:interpretation>
              </emma:one-of>
            </emma:emma>
          </inkml:annotationXML>
          <inkml:trace contextRef="#ctx0" brushRef="#br0" timeOffset="21656.6974">24668 14540 404 0,'0'0'4'0,"0"0"1"0,0 0 3 16,-17 14 1-16,11 2 1 16,0 11 2-16,-1 9 1 15,4 11 1-15,-1 6-3 16,4 14-2-16,0 3-2 0,9 6-2 16,2-1-5-16,2 2-8 15,-6-11-34-15,3-7-45 16,4-11-3-16</inkml:trace>
          <inkml:trace contextRef="#ctx0" brushRef="#br0" timeOffset="20922.3373">24183 14686 425 0,'0'0'2'0,"-10"0"2"16,-4 0 1-16,-2 8 1 0,-8 2 1 16,-10 13 1-16,1 7 1 15,-10 9 2-15,2 16-1 16,5 4-2-16,-1 8-1 16,10 6-1-16,10 2-3 0,10-3-3 15,10-4 0-15,14-12 0 16,18-10 0-16,8-8 0 15,14-19 0-15,6-12 0 16,8-7 0-16,3-17 0 16,-5-16 0-16,-9-8 0 0,-5-8 0 15,-15-9 0-15,-16-1 0 16,-15-8-2-16,-13 4 1 16,-15 0 0-16,-15 8-1 15,-3 10-1-15,-7 11-1 0,-6 7-6 16,14 19-14-16,-2 8-61 15,5 15-2-15</inkml:trace>
          <inkml:trace contextRef="#ctx0" brushRef="#br0" timeOffset="21187.9555">23968 15101 350 0,'0'0'7'0,"0"0"4"0,0 0 4 16,0 0 0-16,0 0 1 16,0 0 1-16,14-8 2 15,3 6-1-15,12 2-6 16,2-4-4-16,5 1-4 0,2-5-5 15,5 2-11-15,-12 10-53 16,9-12-20-16</inkml:trace>
          <inkml:trace contextRef="#ctx0" brushRef="#br0" timeOffset="21391.0671">24083 14975 438 0,'0'0'2'0,"0"0"2"16,0 0 2-16,-14 12 0 16,14-12 1-16,-3 24 1 15,3-5-1-15,3 5 1 0,11 2-3 16,-5 5-3-16,15 2-3 16,-7-3-10-16,12-16-67 15,-1 15-9-15</inkml:trace>
          <inkml:trace contextRef="#ctx0" brushRef="#br0" timeOffset="20500.4598">23195 15324 465 0,'0'0'1'0,"0"0"1"15,0 0 0-15,-14 20 2 0,11-1 0 16,-4 9 1-16,3 5 0 16,1 11 2-16,1 2-2 15,2 11 0-15,5 7-1 0,6-5-4 16,6 2-6-16,-11-10-28 16,12 1-51-16,-1-9-4 15</inkml:trace>
          <inkml:trace contextRef="#ctx0" brushRef="#br0" timeOffset="20281.6819">22368 15154 388 0,'0'0'5'16,"0"0"1"-16,0-13 2 15,0 13 1-15,23-14 1 0,-3 8 2 16,3 0-2-16,8-2 2 16,8 6-5-16,1-2-6 15,8 4-13-15,2 4-67 16,3-4-3-16</inkml:trace>
          <inkml:trace contextRef="#ctx0" brushRef="#br0" timeOffset="24297.4141">21874 14526 401 0,'0'0'4'0,"-19"4"2"0,5-2 1 16,-8 8 1-16,-6 8 0 16,-2 3 3-16,-3 8 0 0,-5 7 2 15,5 15-3-15,6 12-2 16,4 18-2-16,6 12 0 16,10 17-1-16,7 13-2 15,14 14-1-15,17 4-3 0,5-5-5 16,17 8-18-16,49-14-62 15,-29-10-2-15</inkml:trace>
          <inkml:trace contextRef="#ctx0" brushRef="#br0" timeOffset="24813.0326">25834 15131 464 0,'0'0'2'0,"0"0"0"15,0 0 1-15,0 0 0 16,-14 17 1-16,11-4 0 16,0 0 1-16,-4 3 0 15,3-2-1-15,2 3 0 0,-1-5-1 16,3-12 0-16,0 18-1 16,0-18 1-16,0 0-3 15,5-10 0-15,-5-4 0 16,4-3 0-16,-4 1 0 0,0-4 0 15,-6 7 0-15,-8 0-5 16,4-1-81-16,-10 11-2 16</inkml:trace>
        </inkml:traceGroup>
        <inkml:traceGroup>
          <inkml:annotationXML>
            <emma:emma xmlns:emma="http://www.w3.org/2003/04/emma" version="1.0">
              <emma:interpretation id="{F3AE970E-E442-4895-B70B-7E0522ACD304}" emma:medium="tactile" emma:mode="ink">
                <msink:context xmlns:msink="http://schemas.microsoft.com/ink/2010/main" type="inkWord" rotatedBoundingBox="29838,14110 31376,15101 30508,16446 28971,15455"/>
              </emma:interpretation>
              <emma:one-of disjunction-type="recognition" id="oneOf5">
                <emma:interpretation id="interp25" emma:lang="en-US" emma:confidence="0">
                  <emma:literal>(A o</emma:literal>
                </emma:interpretation>
                <emma:interpretation id="interp26" emma:lang="en-US" emma:confidence="0">
                  <emma:literal>(Ao</emma:literal>
                </emma:interpretation>
                <emma:interpretation id="interp27" emma:lang="en-US" emma:confidence="0">
                  <emma:literal>(to</emma:literal>
                </emma:interpretation>
                <emma:interpretation id="interp28" emma:lang="en-US" emma:confidence="0">
                  <emma:literal>(A,</emma:literal>
                </emma:interpretation>
                <emma:interpretation id="interp29" emma:lang="en-US" emma:confidence="0">
                  <emma:literal>{Ao</emma:literal>
                </emma:interpretation>
              </emma:one-of>
            </emma:emma>
          </inkml:annotationXML>
          <inkml:trace contextRef="#ctx0" brushRef="#br0" timeOffset="25766.1691">26444 15087 428 0,'0'0'3'0,"0"0"1"15,0 0 2-15,0-13 1 16,3-1 0-16,0-6 0 0,4-9 0 16,0-7 0-16,0-15-2 15,5-10-2-15,2-8-1 16,3-14-1-16,7-5-1 16,2-9 1-16,-2-9-1 0,2 6 0 15,5-4 0-15,-2 10 0 16,-1 8 0-16,-2 13 0 15,-6 15 0-15,-3 18 0 16,4 14 0-16,-5 23 1 16,-3 16 1-16,4 28-1 0,-4 15 1 15,1 21-1-15,6 13 2 16,-3 16-1-16,4 8-2 16,-5 6-2-16,1-9-6 15,2-3-32-15,-5-7-45 0,3-17-2 16</inkml:trace>
          <inkml:trace contextRef="#ctx0" brushRef="#br0" timeOffset="25969.2895">26427 14603 418 0,'0'0'3'15,"0"0"2"-15,6-16 1 0,5 10 1 16,9-1 1-16,10-3-1 15,14 0 1-15,8-2 0 16,13 7-6-16,8 0-8 16,-3 3-28-16,4-2-48 15,0 4-2-15</inkml:trace>
          <inkml:trace contextRef="#ctx0" brushRef="#br0" timeOffset="26484.9366">27542 14717 418 0,'0'0'5'0,"0"0"1"15,0 0 3-15,-14 6 0 0,-3 4 2 16,-5 7 0-16,-6 0 0 16,-1 10 1-16,-9 6-4 15,2 1-2-15,6 2-1 16,0 1-5-16,14 4 0 0,11-15 0 16,5 3 0-16,24-12 0 15,9-7 0-15,8-10 0 16,6-3 0-16,3-17-3 15,-6-7 2-15,-8 1-1 16,-8-11 2-16,-16 3-1 0,-12-2-1 16,-12 3-1-16,-16 4-3 15,-8 3-4-15,-2 9-20 16,5 5-55-16,-6-1-3 0</inkml:trace>
          <inkml:trace contextRef="#ctx0" brushRef="#br0" timeOffset="27063.0638">28310 13892 432 0,'0'0'4'16,"-21"0"1"-16,8 0 1 16,-3 0 0-16,-15 10 1 0,-2 14 1 15,-11 5 0-15,-3 15 1 16,0 13-4-16,1 6 0 15,5 17-2-15,11 1-1 16,10 4 0-16,13-3-2 16,10-13-2-16,25-4-1 0,18-17 0 15,15-13 0-15,11-19-1 16,7-14 0-16,4-6 1 16,-2-21 1-16,-4-11 1 15,-11-7 0-15,-18-12 1 0,-19-4-1 16,-19-1 1-16,-16 2 0 15,-22 6-2-15,-12 5-4 16,-10 13-11-16,-10 24-57 0,3-3-10 16</inkml:trace>
        </inkml:traceGroup>
        <inkml:traceGroup>
          <inkml:annotationXML>
            <emma:emma xmlns:emma="http://www.w3.org/2003/04/emma" version="1.0">
              <emma:interpretation id="{B8B1197C-4C79-41F9-9F12-4A2E772C21DB}" emma:medium="tactile" emma:mode="ink">
                <msink:context xmlns:msink="http://schemas.microsoft.com/ink/2010/main" type="inkWord" rotatedBoundingBox="31561,14007 33675,14277 33482,15787 31368,15517"/>
              </emma:interpretation>
              <emma:one-of disjunction-type="recognition" id="oneOf6">
                <emma:interpretation id="interp30" emma:lang="en-US" emma:confidence="0">
                  <emma:literal>EB.).</emma:literal>
                </emma:interpretation>
                <emma:interpretation id="interp31" emma:lang="en-US" emma:confidence="0">
                  <emma:literal>Go Bo).</emma:literal>
                </emma:interpretation>
                <emma:interpretation id="interp32" emma:lang="en-US" emma:confidence="0">
                  <emma:literal>OB.).</emma:literal>
                </emma:interpretation>
                <emma:interpretation id="interp33" emma:lang="en-US" emma:confidence="0">
                  <emma:literal>EB').</emma:literal>
                </emma:interpretation>
                <emma:interpretation id="interp34" emma:lang="en-US" emma:confidence="0">
                  <emma:literal>Go Bo),</emma:literal>
                </emma:interpretation>
              </emma:one-of>
            </emma:emma>
          </inkml:annotationXML>
          <inkml:trace contextRef="#ctx0" brushRef="#br0" timeOffset="27500.5734">28105 14150 438 0,'0'0'4'0,"0"0"1"15,3 16 2-15,-3-16 2 16,16 27 0-16,-2-8 0 0,10 12 1 16,-7 6-1-16,9 3-2 15,-5 5-3-15,1 4-4 16,-1 3-2-16,-8-5-10 16,4-30-63-16,-6 30-13 0</inkml:trace>
          <inkml:trace contextRef="#ctx0" brushRef="#br0" timeOffset="27281.834">28186 14330 423 0,'0'0'4'15,"0"0"1"-15,0 0 1 0,0 0 1 16,0 0 0-16,3 0 1 16,20 0-1-16,-3 0 1 15,10-4-6-15,18 4-7 16,-5-6-24-16,0-1-54 0,12-4-2 15</inkml:trace>
          <inkml:trace contextRef="#ctx0" brushRef="#br0" timeOffset="27766.2052">28778 13798 418 0,'0'0'4'15,"0"0"1"-15,0 0 3 16,-3 20 1-16,3 1 2 0,0 13 0 16,0 9 1-16,7 10 1 15,6 10-4-15,-4 8-2 16,12 9-3-16,-4-4-6 16,7 7-13-16,-8-11-71 15,1-13-3-15</inkml:trace>
          <inkml:trace contextRef="#ctx0" brushRef="#br0" timeOffset="29156.8584">26287 13739 362 0,'0'0'9'16,"-17"0"1"-16,0 0 4 0,-4 0-1 15,-2 13 3-15,-1 1 0 16,-5 9 2-16,-2 13 1 16,5 12-6-16,-1 5-4 15,4 14-1-15,-1 12-4 0,7 19-4 16,0 8 0-16,1 10 0 16,2 11 0-16,8 0 0 15,-1 3 0-15,7 4 0 0,10-20-3 16,0 0-85-16,37-19-3 15</inkml:trace>
          <inkml:trace contextRef="#ctx0" brushRef="#br0" timeOffset="31016.2737">28923 15755 416 0,'0'0'4'16,"0"0"2"-16,-7-14 1 16,-7 7 1-16,4 1-1 15,-9-1 2-15,-16 5 0 16,-8 2 1-16,-8 6-2 0,-6 10-2 15,-3 8 0-15,-4 13-1 16,-3 4-1-16,5 11 2 16,12 9-6-16,9 5 0 15,13 8 0-15,12-2 0 0,10 9 0 16,6-4 0-16,10 0 0 16,9-5 0-16,12-14-6 15,26-12-54-15,-11-6-31 16,11-10-3-16</inkml:trace>
          <inkml:trace contextRef="#ctx0" brushRef="#br0" timeOffset="31344.407">29052 16334 450 0,'0'0'4'16,"0"0"2"-16,0 0 0 15,-12 11 1-15,-5 3 1 0,-7 0 0 16,1 9 1-16,-11 3 1 16,-6 4-7-16,13 11-3 15,-3-4 0-15,10-1 0 16,13-4 0-16,7 3 0 16,17-12 0-16,16-9 0 0,15-8-4 15,9-6 4-15,3-13-1 16,4-8 0-16,-8-6 1 15,-9 1 0-15,-13-4 0 0,-18-3 1 16,-16 6-1-16,-26 7-1 16,-15-1 0-16,-19 15-1 15,-11 0-6-15,9-8-64 16,-16 21-15-16</inkml:trace>
          <inkml:trace contextRef="#ctx0" brushRef="#br0" timeOffset="28235.9636">28634 13772 447 0,'0'0'3'0,"0"0"1"16,0 0 1-16,0 0 0 15,0 0-1-15,10 0 1 16,10 0 0-16,10 10 1 16,11 0-4-16,9 4-1 0,3 5 0 15,4 3-1-15,-3 4 0 16,-13 0 0-16,-8 4 0 16,-9 0-1-16,-21 4 0 15,-3 3 0-15,-14-8 0 16,-10 5-1-16,4-8-1 15,-6 1 1-15,2-1-1 0,5-2 1 16,12-8 1-16,3 5 1 16,8-5 1-16,8 2 1 15,5 1 0-15,7 1 1 0,6 0 0 16,1 0 0-16,-9-1-1 16,2 8-1-16,-3-3 0 15,-11 3-1-15,-1-1-1 16,-2 2 0-16,-7 1 0 0,-7-1 0 15,-6-1 1-15,-4-5-1 16,-10-2 0-16,1-6-1 16,-5-12-6-16,12 2-38 15,-8-4-37-15,11-14-4 0</inkml:trace>
          <inkml:trace contextRef="#ctx0" brushRef="#br0" timeOffset="28484.9727">29298 14402 483 0,'0'0'3'0,"-5"14"1"15,-4 0 0-15,-8 3 0 16,0 2 0-16,7 8 0 0,-6-1 1 16,6 5-5-16,10-4 0 15,3-7 0-15,20 0 0 16,11-10-3-16,6-4 1 15,-3-6 0-15,7-6 1 0,-17-11 0 16,-11-3 0-16,-9-4 2 16,-14 0-1-16,-16-2-1 15,-11-3-5-15,-6 11-22 16,20 0-58-16,-13-3-2 16</inkml:trace>
        </inkml:traceGroup>
      </inkml:traceGroup>
      <inkml:traceGroup>
        <inkml:annotationXML>
          <emma:emma xmlns:emma="http://www.w3.org/2003/04/emma" version="1.0">
            <emma:interpretation id="{B2461468-951B-4598-9D32-509DDBB83056}" emma:medium="tactile" emma:mode="ink">
              <msink:context xmlns:msink="http://schemas.microsoft.com/ink/2010/main" type="line" rotatedBoundingBox="32367,16214 32890,17070 32128,17536 31604,16680"/>
            </emma:interpretation>
          </emma:emma>
        </inkml:annotationXML>
        <inkml:traceGroup>
          <inkml:annotationXML>
            <emma:emma xmlns:emma="http://www.w3.org/2003/04/emma" version="1.0">
              <emma:interpretation id="{1D5EBD0B-1757-4AB8-8C8A-90AE372EA426}" emma:medium="tactile" emma:mode="ink">
                <msink:context xmlns:msink="http://schemas.microsoft.com/ink/2010/main" type="inkWord" rotatedBoundingBox="32367,16214 32890,17070 32128,17536 31604,16680"/>
              </emma:interpretation>
              <emma:one-of disjunction-type="recognition" id="oneOf7">
                <emma:interpretation id="interp35" emma:lang="en-US" emma:confidence="1">
                  <emma:literal>(0</emma:literal>
                </emma:interpretation>
                <emma:interpretation id="interp36" emma:lang="en-US" emma:confidence="0">
                  <emma:literal>(o</emma:literal>
                </emma:interpretation>
                <emma:interpretation id="interp37" emma:lang="en-US" emma:confidence="0">
                  <emma:literal>[0</emma:literal>
                </emma:interpretation>
                <emma:interpretation id="interp38" emma:lang="en-US" emma:confidence="0">
                  <emma:literal>{0</emma:literal>
                </emma:interpretation>
                <emma:interpretation id="interp39" emma:lang="en-US" emma:confidence="0">
                  <emma:literal>[o</emma:literal>
                </emma:interpretation>
              </emma:one-of>
            </emma:emma>
          </inkml:annotationXML>
          <inkml:trace contextRef="#ctx0" brushRef="#br0" timeOffset="28781.8506">29532 13612 402 0,'0'0'4'0,"0"0"2"15,0 0 3-15,4 10 3 16,1 3 1-16,7 10 2 15,0 14 1-15,12 10 1 16,-1 9-3-16,4 22-11 0,16 5-3 16,-5 17 0-16,5 17 0 15,-3 1 0-15,1 4 0 16,-12 4 0-16,-15-4 0 16,-14-17 0-16,-27 0 0 15,-23-19 0-15,-11-9-37 0,-25-16-53 16,-36-11-4-16</inkml:trace>
          <inkml:trace contextRef="#ctx0" brushRef="#br0" timeOffset="30031.8893">30064 14407 381 0,'0'0'6'15,"0"0"1"-15,-13 7 0 16,13-7 2-16,-16 10 0 0,-1 0 1 16,6-4 0-16,11-6 1 15,-17 17-5-15,17-17-1 16,-17 19-1-16,17-19-2 15,-5 21 1-15,5-21-2 0,3 12 0 16,-3-12 0-16,0 0 0 16,0 0-1-16,19 0 1 15,-19 0 0-15,17-16 0 16,-13-1 0-16,-4 4 0 16,-10-3 0-16,10 3 0 0,-17-1-1 15,1 4 1-15,-1 7 0 16,17 3 0-16,-21 3-1 15,11 7 1-15,1 4-1 16,9-1 0-16,0-3 0 0,0-10 0 16,19 16 1-16,-9-13-1 15,11-3 1-15,2-7 0 16,7-2 0-16,-14-4-1 0,-2-4 1 16,-7 3-2-16,-7 14-5 15,-14-9-31-15,-9 9-48 16,-4 0-1-16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33:49.75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49B3FF2-D62B-49CD-9ED2-FD750CBEDE15}" emma:medium="tactile" emma:mode="ink">
          <msink:context xmlns:msink="http://schemas.microsoft.com/ink/2010/main" type="inkDrawing" rotatedBoundingBox="8009,14674 33214,15814 33131,17639 7927,16499" shapeName="Other"/>
        </emma:interpretation>
      </emma:emma>
    </inkml:annotationXML>
    <inkml:trace contextRef="#ctx0" brushRef="#br0">0 635 274 0,'0'0'5'0,"0"0"0"15,0 0 3-15,0 0 2 16,0 0 0-16,17-10 3 16,-1 0 0-16,8 0 0 15,12 0-3-15,5 0-1 0,16-3-2 16,7-1-1-16,15 4-2 15,9 2-2-15,12 2 0 16,10 4 0-16,5-2-1 16,2 4 0-16,0 0 1 0,0 4 1 15,-6-2-1-15,-1 4 2 16,-5-2-1-16,-5 0 1 16,3-2-1-16,4-2 0 15,1 0 0-15,6 0-1 0,0 0-1 16,3 0 0-16,0 0-1 15,0 8 1-15,0 2-1 16,-2 1 1-16,-8 1 0 16,-4 8 1-16,1-3-1 15,-6 0 1-15,2 0 0 0,-4-5 0 16,9 2 0-16,-2 0 0 16,11-4-1-16,3 3-1 15,7-3 0-15,7 0 1 0,3 1-2 16,0-2 1-16,7 4 0 15,-8-3 0-15,-5 0 0 16,-1 0 0-16,-10 0 0 16,7-4 0-16,-9 5 0 0,2-4 0 15,0 4 0-15,0-5 0 16,7 0 0-16,0 0 0 16,7 2-1-16,-5-5 0 15,10 4 1-15,-7 0-1 0,-5 2 0 16,4-3 1-16,-8 5 0 15,-3-1 1-15,4-4 1 16,-1 0-1-16,1-2-1 16,3-4 0-16,3 0 1 15,4 0-1-15,7 0-1 0,-1-6 0 16,3-2 0-16,1 2 1 16,0 3 0-16,-1 0 0 15,4-1 0-15,8-3 0 0,5 1 1 16,1-1-1-16,5-5 0 15,5 1 0-15,9-3 0 16,0-2 0-16,4-1 1 16,-2 1-1-16,0-2 0 0,0 2 0 15,2 0 1-15,0 2-1 16,-1 5 0-16,5-5 0 16,2-4 0-16,4 5 0 15,0-3 0-15,6 0 0 16,1-8 0-16,3 4 1 0,-3 1 0 15,0-8 0-15,-5 3 1 16,5 0-1-16,-7 5 1 16,-3-5-1-16,-4 4 0 15,-7 1 0-15,1-1 0 0,-11-2-1 16,-2 3 0-16,-5-1 0 16,-5-3 0-16,-5 0 1 15,-9 2-1-15,-3-3 0 0,-16 1 1 16,0 0-1-16,-12 3 1 15,-6 0 0-15,-6 4 0 16,-15 2 0-16,-3-3 0 16,-6 3-1-16,-8 4 1 15,-8 0 0-15,-8-3 0 0,-10 7 0 16,-9-4 0-16,-2 3 0 16,-15 1 0-16,0-4 1 15,-14 10-1-15,17-11 0 16,-17 11-1-16,16-16 1 0,-16 16-1 15,20-13 0-15,-6 6 1 16,-2 0-1-16,-1 5 0 16,-11 2 0-16,20 0-1 15,-20 0 1-15,14 5 0 0,-14-5-1 16,0 24 1-16,0-8-1 16,-7 5 1-16,-3 5 0 15,3 4 0-15,-3 7-1 0,-1 7 1 16,6 9 0-16,-6 7-1 15,1 10 0-15,3 10 1 16,-3 9-1-16,0 6 1 16,3 5 0-16,0 0 0 15,0-3 0-15,7 3-1 0,0-3 1 16,0-7 0-16,12-7 0 16,-7-6-1-16,6-3 1 15,-1-15-1-15,0 2 1 16,0-11-2-16,-3-5 0 0,0-3 1 15,-1-9 1-15,7-3-1 16,1-11 0-16,5-5 1 16,15-4-1-16,4-10 3 15,9-10 0-15,9-6-1 0,15-5 0 16,9 1 0-16,7 4 0 16,6-4-1-16,9 4 1 15,4 5-1-15,5 1 0 16,6 2 0-16,3 2-1 15,8 4 1-15,-4-6 0 0,10 6 0 16,-3-6 0-16,3-1 0 16,0-1 0-16,-1 3 0 15,-5 0 1-15,2 4-1 0,-6 0 0 16,-7-1 0-16,-5 4 0 16,-5 0 0-16,-4 4 0 15,-10-1 1-15,-2 0-1 16,-3 4 0-16,-8-4 0 0,4 1 1 15,-5-2-2-15,-1-2 1 16,2 4 0-16,1-4 0 16,-7 4 0-16,-1-2 0 15,-6 5 0-15,0 1 1 16,-7-6-1-16,-6 6 0 0,3-2 1 16,-6 2-1-16,2-2 0 15,1-4 1-15,6 2-1 16,0-4 0-16,7 0 0 15,4 0 0-15,-2 0 0 0,2 0 0 16,3-6 0-16,-4 2 1 16,-6 4-1-16,-4-8 0 15,-3 6 0-15,-10-2 1 0,-1 2 0 16,-2-6-1-16,3-2 1 16,0 1 0-16,3-5-1 15,8 1 1-15,8-4-1 16,1-2 0-16,10-5 0 0,-6 4 0 15,3-7 0-15,-4 7 1 16,-4 0 0-16,-6 0 0 16,-5-3 0-16,-9 3 1 15,-2-1-1-15,-3-1 0 16,2 1 0-16,-3-2 0 0,1 4-1 16,9-5 0-16,3-1 0 15,1 9 0-15,6-4 0 16,0 1 0-16,-3 5 1 15,3-2-1-15,-6 6 0 0,-1-4 1 16,-15 7-1-16,-5 0 1 16,-3 2 0-16,-4 1-1 15,-5-4 1-15,-4 6-1 0,-1-1 1 16,-2-4-1-16,6 3 0 16,-6 0 0-16,5 1-1 15,-5 3 1-15,3 0-1 16,-17 0 1-16,19 0-1 15,-19 0 1-15,7 13-1 0,-7-13 0 16,3 18 1-16,-3-18 0 16,0 23-1-16,-7-9 1 15,2 5 0-15,-2 2-1 16,0 5 1-16,-3 1 0 0,6 6 0 16,-2 1 0-16,-1 5-1 15,3 5 1-15,1-3 0 16,0 1 0-16,-1-2-1 0,1 4 1 15,3-7 0-15,-4-1 0 16,4 1 0-16,0-6 1 16,0 1-2-16,4-5 0 15,6-3 1-15,10-2-1 16,3-4 1-16,8-1-1 16,9-4 1-16,6-4 0 0,5-5 1 15,13 3-1-15,0-3 1 16,19-1-1-16,8 3 1 15,16-3-1-15,13 0 0 0,8 7-1 16,19-3 1-16,0 3 0 16,8 4 0-16,-7-2 0 15,-15 6-1-15,-6 3 1 16,-17-5-5-16,-3 7-20 0,15 1-61 16,-42-6 0-16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34:53.01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EBC08E5-B422-4229-882E-F68E71DC4D95}" emma:medium="tactile" emma:mode="ink">
          <msink:context xmlns:msink="http://schemas.microsoft.com/ink/2010/main" type="inkDrawing" rotatedBoundingBox="29810,6363 32241,5146 32452,5567 30021,6784" semanticType="callout" shapeName="Other">
            <msink:sourceLink direction="to" ref="{EA1EB6DF-C3A9-462A-A2E4-AC3A12398F26}"/>
            <msink:sourceLink direction="from" ref="{D8DAFE74-8158-4FCB-A773-FE19CA5C4042}"/>
            <msink:sourceLink direction="to" ref="{583F3518-646D-4D7A-A19E-54B2ECA7B337}"/>
            <msink:sourceLink direction="from" ref="{0187F552-57A8-4ECD-BC07-D4488DAE9091}"/>
          </msink:context>
        </emma:interpretation>
      </emma:emma>
    </inkml:annotationXML>
    <inkml:trace contextRef="#ctx0" brushRef="#br0">0 1168 325 0,'0'0'6'0,"0"0"2"0,0 0 3 15,0 0 2-15,0 0 2 16,0 0 2-16,13-16-1 16,8 5 1-16,2-8-5 0,16 2-2 15,18-11-3-15,14-5-1 16,20-7-1-16,9-9-1 15,8-6-1-15,11-8-2 16,5-4 1-16,5-6-2 0,-3 0 1 16,1-3-1-16,-3 7 0 15,-10 4-1-15,6 4 0 16,-15 12 1-16,-5 3-1 0,-12 11 1 16,-12 2-1-16,-2 10 1 15,-11 0 1-15,-6-1-1 16,-10 5 1-16,1 1-1 15,-15 4 0-15,-3 1 1 16,-3 0-1-16,-4 3 1 0,-9 4-1 16,-14 6-2-16,16-11-7 15,-9-5-66-15,-7 16-9 16</inkml:trace>
    <inkml:trace contextRef="#ctx0" brushRef="#br0" timeOffset="-437.5338">79 868 308 0,'0'0'5'0,"0"0"1"15,0 0 3-15,12-13 0 16,-12 13 2-16,16-3 1 0,-16 3 0 16,10 9 1-16,-3 4-5 15,-7 11 0-15,-11-2-2 16,-2 13 0-16,-8-2 0 15,-1 3 0-15,-6 1 1 0,-5-7 0 16,4 4-1-16,1-7 1 16,5-1-1-16,7-7-1 15,5-1-1-15,11-4 0 16,7-4-1-16,13-1-1 0,7-9 0 16,6 4 0-16,11 0-1 15,6-2 1-15,-3-2-1 16,3 0-2-16,-7 0-1 15,-2 0-4-15,-5 0-8 16,-12 0-21-16,-10 0-47 0,2-2-4 16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35:24.48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BAD638A-16D7-4939-BF24-B2ADA3E66BBE}" emma:medium="tactile" emma:mode="ink">
          <msink:context xmlns:msink="http://schemas.microsoft.com/ink/2010/main" type="writingRegion" rotatedBoundingBox="17118,5166 18347,5166 18347,6592 17118,6592">
            <msink:destinationLink direction="with" ref="{D8DAFE74-8158-4FCB-A773-FE19CA5C4042}"/>
            <msink:destinationLink direction="with" ref="{0187F552-57A8-4ECD-BC07-D4488DAE9091}"/>
          </msink:context>
        </emma:interpretation>
      </emma:emma>
    </inkml:annotationXML>
    <inkml:traceGroup>
      <inkml:annotationXML>
        <emma:emma xmlns:emma="http://www.w3.org/2003/04/emma" version="1.0">
          <emma:interpretation id="{E31E8799-2AE0-4E19-8603-9385D3CA7CD1}" emma:medium="tactile" emma:mode="ink">
            <msink:context xmlns:msink="http://schemas.microsoft.com/ink/2010/main" type="paragraph" rotatedBoundingBox="17118,5166 18347,5166 18347,6592 17118,65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6621BB-33F2-41C9-9D00-3CF6270379A6}" emma:medium="tactile" emma:mode="ink">
              <msink:context xmlns:msink="http://schemas.microsoft.com/ink/2010/main" type="line" rotatedBoundingBox="17118,5166 18347,5166 18347,6592 17118,6592"/>
            </emma:interpretation>
          </emma:emma>
        </inkml:annotationXML>
        <inkml:traceGroup>
          <inkml:annotationXML>
            <emma:emma xmlns:emma="http://www.w3.org/2003/04/emma" version="1.0">
              <emma:interpretation id="{A5B33749-99DE-484A-A6F0-CB224D846DC2}" emma:medium="tactile" emma:mode="ink">
                <msink:context xmlns:msink="http://schemas.microsoft.com/ink/2010/main" type="inkWord" rotatedBoundingBox="16955,6309 17763,5077 18348,5461 17540,6693"/>
              </emma:interpretation>
              <emma:one-of disjunction-type="recognition" id="oneOf0">
                <emma:interpretation id="interp0" emma:lang="en-US" emma:confidence="0">
                  <emma:literal>f</emma:literal>
                </emma:interpretation>
                <emma:interpretation id="interp1" emma:lang="en-US" emma:confidence="0">
                  <emma:literal>¥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F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-349 605 285 0,'0'0'7'15,"0"0"3"-15,0 0-1 0,-11 0 4 16,11 0 1-16,0 0 0 16,0 0 2-16,7 4 1 15,7 0-7-15,10-2-3 16,2 5 0-16,1 0-2 16,3 0-2-16,0 2-1 0,-3-3-1 15,-7 9 0-15,-1-3 0 16,-7 2 0-16,-5 3-1 15,-7-3 0-15,0 2 1 16,-5 8 0-16,-9 5 0 0,-2 1 1 16,-7 11 1-16,-4-1-1 15,0 9 0-15,-6 12-10 16,-8 8-67-16,1-4-2 16</inkml:trace>
          <inkml:trace contextRef="#ctx0" brushRef="#br0" timeOffset="-281.2406">-611 849 272 0,'0'0'8'16,"0"0"4"-16,7-4 3 0,10-6 3 16,2 1 0-16,5-5 1 15,10 1 3-15,6-4-2 16,0 4-6-16,4 0-5 15,-1 2-3-15,-3-1-4 0,5 8-10 16,-12-6-27-16,-10 7-41 16,7 3-2-16</inkml:trace>
          <inkml:trace contextRef="#ctx0" brushRef="#br0" timeOffset="-5453.2209">618 18 206 0,'0'0'7'0,"0"0"5"16,0 0 3-16,0 0 1 16,0 0 1-16,-10-9 0 15,10 9 1-15,-16-8 0 0,6 8-6 16,-4 0-5-16,-6 0-2 16,0 0-1-16,-10 0 0 15,-7 3-1-15,-6 2 2 16,-1 1 1-16,-3 1-3 15,-3-1 3-15,0 4 0 0,-1 4-2 16,4-8 1-16,14 1-1 16,3 0-1-16,10-1 1 15,0-3 2-15,6 0-3 16,14-3 1-16,0 0 0 0,0 0 0 16,0 0-2-16,0 0-4 15,-12-9-13-15,12 9-39 16,0 0-22-16,0 0-6 0</inkml:trace>
          <inkml:trace contextRef="#ctx0" brushRef="#br0" timeOffset="-5125.1078">90-232 251 0,'0'0'5'0,"6"-10"4"16,-6 10 1-16,7-13 3 15,-7 13 1-15,4-14-1 0,-4 14 0 16,10-10 0-16,-10 10-4 16,0 10-4-16,-10 4-2 15,-7 9 0-15,-7 0-2 16,-3 6 2-16,-12 20 5 16,-12 0 0-1,4-9 2-15,0 1-1 16,6-8 0-16,5-3 0 0,3-1 0 15,6-5 0-15,27-24-5 16,-4 20 1-16,4-20 0 16,28 9-2-16,1 3 0 15,9-10 0-15,5-2-5 16,14 8-16-16,17 2-59 0,0-4-3 16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44:43.24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3CFA255-A51E-47DA-852A-7F856A51549E}" emma:medium="tactile" emma:mode="ink">
          <msink:context xmlns:msink="http://schemas.microsoft.com/ink/2010/main" type="inkDrawing" rotatedBoundingBox="23721,7902 23792,9346 23724,9350 23652,7906" semanticType="callout" shapeName="Other">
            <msink:sourceLink direction="with" ref="{9F568FF6-8B32-4702-A3EC-1908043480D3}"/>
            <msink:sourceLink direction="with" ref="{BBEF6FB9-D08E-41AB-897B-ECA762D7E031}"/>
            <msink:sourceLink direction="with" ref="{4BBA16A4-F56D-4F26-BF38-5AA372A0DFE4}"/>
          </msink:context>
        </emma:interpretation>
      </emma:emma>
    </inkml:annotationXML>
    <inkml:trace contextRef="#ctx0" brushRef="#br0">-1 0 302 0,'0'0'6'15,"0"10"3"-15,4 3 4 16,3 4 1-16,-2 11 1 16,7 1 3-16,-7 11 0 0,6 7 0 15,2 4-5-15,-3 8-3 16,4 12-3-16,-8 2-2 15,1 7-1-15,-4 9-1 16,1 2-2-16,-4-1 1 0,0 3-2 16,0-3 0-16,-7-9 1 15,7-1 0-15,-7-14 0 16,7-2 0-16,-4-14 1 0,4-9 1 16,0-12 1-16,0-2 0 15,0-10 0-15,0-17 1 16,0 16 0-16,0-16-2 15,0 0-1-15,0 0-4 0,0 0-18 16,31 0-63-16,-31 0-4 16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45:41.12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EF5E528-2950-47EF-8376-E363E68DBE13}" emma:medium="tactile" emma:mode="ink">
          <msink:context xmlns:msink="http://schemas.microsoft.com/ink/2010/main" type="inkDrawing" rotatedBoundingBox="22509,4960 23807,4583 23995,5229 22696,5606" semanticType="callout" shapeName="Other">
            <msink:sourceLink direction="to" ref="{C0A87D2E-9DB4-469D-A49D-998A36C1A99C}"/>
            <msink:sourceLink direction="from" ref="{0187F552-57A8-4ECD-BC07-D4488DAE9091}"/>
          </msink:context>
        </emma:interpretation>
      </emma:emma>
    </inkml:annotationXML>
    <inkml:trace contextRef="#ctx0" brushRef="#br0">14 485 290 0,'0'0'11'0,"0"0"3"15,0 0 2-15,-11-14 2 0,11 14 4 16,0 0 0-16,-3-10-1 16,3-4 1-16,20 5-10 15,7 1-4-15,19-8-1 16,9-7-2-16,12-7-3 16,19 0 1-16,12-7-1 0,12 4 0 15,-6-4-1-15,6-7 1 16,-5 7-1-16,-9 8-2 15,-11 2 2-15,-13-2-1 16,-10 13 0-16,-19-9 1 0,-7 11-1 16,-8 8-1-16,-11 0-1 15,-17 6-9-15,7 8-69 16,-7-8-4-16</inkml:trace>
    <inkml:trace contextRef="#ctx0" brushRef="#br0" timeOffset="-343.727">265-153 271 0,'0'0'8'0,"0"0"1"0,0 0 3 15,10-11-2-15,-10 11 2 16,0 0 1-16,9 17 0 0,-9-1 0 16,0 6-5-16,0 7-3 15,-2 11 1-15,-12 3 1 16,-6 2 0-16,-11 1-2 16,2 3 1-16,-8-4 1 0,3 4-2 15,-6-6 0-15,6-9 0 16,8 3 0-16,9-7-2 15,10-7 1-15,7-7 1 16,17 6-2-16,16-20 1 0,17 6 0 16,12-6-1-16,7-2 0 15,8 0 0-15,7-7-1 16,-4-2-2-16,-6-1-1 16,-3 2-3-16,-18-2-4 0,-9 7-13 15,-18 0-60-15,-9-4-4 16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45:47.10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0A87D2E-9DB4-469D-A49D-998A36C1A99C}" emma:medium="tactile" emma:mode="ink">
          <msink:context xmlns:msink="http://schemas.microsoft.com/ink/2010/main" type="inkDrawing" rotatedBoundingBox="22045,6266 27193,6335 27191,6437 22044,6369" shapeName="Other">
            <msink:destinationLink direction="to" ref="{AEF5E528-2950-47EF-8376-E363E68DBE13}"/>
          </msink:context>
        </emma:interpretation>
      </emma:emma>
    </inkml:annotationXML>
    <inkml:trace contextRef="#ctx0" brushRef="#br0">23 44 178 0,'0'0'6'0,"0"0"3"15,-10-7 2-15,10 7 1 16,-14 0 0-16,14 0 2 15,0 0-1-15,0 0 2 16,0 0-3-16,4 11-2 16,13-5 0-16,-5-2 1 0,12-1 1 15,-3-3-3-15,12 0 2 16,-6 0-3-16,3 3-1 16,4-3-2-16,6 0 0 0,-1-6-3 15,-1 6 1-15,-2 0-1 16,9-4-1-16,-6 4 1 15,5-3-1-15,-5 0 2 16,2-1-2-16,3 4 2 0,0-7-2 16,2 1 0-16,-2 0 2 15,2-2-2-15,-1 6 0 16,-5-10 2-16,-4 7-2 16,1 0-1-16,-4 5 0 0,-5 0 1 15,1 5-2-15,-5-2 1 16,2-1 1-16,-5 10-3 15,3-6 3-15,-2-6 1 16,-5 0-2-16,11 0 1 16,-5 0 1-16,0 0-2 0,-2 4 0 15,5-4 3-15,-6 0-3 16,3 2-1-16,4 4 2 16,-4 2-1-16,1-1-1 0,0-1 2 15,-1-6-1-15,4 13-2 16,-3-10 2-16,-5 1 2 15,2-4-2-15,-1 0 0 16,0 0 1-16,0 0-1 0,-3 0 0 16,-1 0 2-16,4 0-3 15,-3 0 0-15,-1 3 1 16,-5 0 0-16,6 1 0 16,-4-1 0-16,3 0 0 0,1 1-1 15,0-1 2-15,0 0 0 16,-1-3-1-16,8 0 1 15,-3 0-1-15,-2 0 0 16,-5 0 0-16,6 0 2 0,-6 0-2 16,5 0-1-16,2 0 2 15,-4 0-1-15,2 4-1 16,1-4 2-16,4 0-1 16,-1 2-1-16,-2-2 1 0,1 4 1 15,2-4-2-15,3 0 2 16,-4-4-1-16,5 4 0 15,1 0 0-15,2-2 0 16,-2 2 0-16,5 0-1 0,1 0 3 16,-2 0-2-16,0 2 0 15,1-2 0-15,-1 0 0 16,4 4 0-16,0-4 0 16,-1 0 0-16,1 0-1 0,10 0 1 15,-4 0 0-15,2 0 0 16,-9 0 0-16,0 0 0 15,5 0 1-15,-4-4-2 16,-1 4 2-16,-2 0-1 0,-1 4 1 16,-2-4-1-16,0 0 1 15,5 6-1-15,0-6 1 16,5 4 0-16,-8-4-2 16,12 0 2-16,-2 0 0 0,0 0-1 15,-3 0 0-15,1 0 2 16,-5 0-1-16,2 4 0 15,2-4 2-15,-4 0-2 16,-2 7 0-16,-1-7 1 0,1 0 0 16,3 0-1-16,-1 0 0 15,-5-4 0-15,5 4-1 16,-2-3 1-16,3-1 0 16,0 4 1-16,-1 0-2 0,-1 4 1 15,1-4-1-15,0 3 1 16,2-3 0-16,2 0 0 15,0 0 0-15,-3-3 0 0,6-1 0 16,0-2 0-16,2 2 2 16,-2 0-1-16,4 4 1 15,-8-2 0-15,6-5 0 16,-5 7-1-16,-1 0 1 16,6 0 0-16,-5 0-3 0,3-3 2 15,-6-1-1-15,3 4 1 16,-2 0 0-16,-5-6 0 15,-4 6 1-15,-2-4-1 16,1 4 0-16,-5-3 1 0,-3 3-1 16,-3-7 1-16,-1 4-2 15,-2 3 0-15,-1-3 1 16,-13 3 0-16,17-6-1 16,-17 6 0-16,13-4 0 0,-13 4 0 15,0 0 0-15,0 0 1 16,0 0-1-16,0 0-1 15,0 0 2-15,13 0-2 0,-13 0 0 16,0 0 1-16,0 0-1 16,0 0-5-16,-17 0-15 15,-16 4-63-15,4-1-6 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8:53.8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C318F68-A5D8-4117-A876-0E934F0911A1}" emma:medium="tactile" emma:mode="ink">
          <msink:context xmlns:msink="http://schemas.microsoft.com/ink/2010/main" type="inkDrawing" rotatedBoundingBox="7807,1085 10611,1135 10573,3255 7769,3204" semanticType="callout" shapeName="Other">
            <msink:sourceLink direction="with" ref="{EBF9EC68-4935-4742-9375-D54BA6CBE32B}"/>
            <msink:sourceLink direction="with" ref="{BA9A87F1-C0F6-48C6-B7B1-0C3A051D8F12}"/>
          </msink:context>
        </emma:interpretation>
      </emma:emma>
    </inkml:annotationXML>
    <inkml:trace contextRef="#ctx0" brushRef="#br0">4485-341 289 0,'0'0'7'0,"0"0"0"16,0 0 3-16,0 0 1 0,0 0 1 16,10-2 0-16,0-3 2 15,13 5 1-15,11-5-5 16,6 5-2-16,17-4-2 16,7 4 1-16,16 0-1 0,14 4-1 15,14 6 0-15,5-1-1 16,11 9 1-16,7-2 0 15,0 10-2-15,2-3 0 16,1 10-2-16,-7 5 1 0,-6 1-1 16,-4 5 0-16,-7 7-1 15,-3-2 0-15,-6 8 0 16,-4 0 0-16,-6-5 1 16,-1 6 0-16,-2-5 0 15,-8 1 0-15,-7-5 0 0,-6-5 0 16,-3-7 0-16,-11-4 1 15,-12-7 0-15,-8-5 0 16,-12-11 0-16,-4-4-3 0,-17-6-11 16,5 17-56-16,-5-17-11 15</inkml:trace>
    <inkml:trace contextRef="#ctx0" brushRef="#br0" timeOffset="906.2661">4576 1759 316 0,'0'0'5'16,"12"0"1"-16,2 0 3 16,6 0 2-16,7-3 2 0,7-4 2 15,9 0 1-15,14-3-2 16,10 0-2-16,10-10-2 15,13 6-3-15,8-2-2 16,5-3-2-16,11-1 0 16,3-5-1-16,4 5 0 0,3-3-1 15,3-3 1-15,-6-4 0 16,-1-1 0-16,1 1-1 16,-3-3 0-16,-4-3 1 15,-11-7-1-15,-3 2 0 0,-5 1 0 16,-11-3-1-16,-15 5 1 15,-9-2 1-15,-8 0 0 16,-13 6 0-16,-2-1 1 16,-13 4-1-16,-5-2-1 0,-2-3 1 15,3-2-1-15,-2 5-1 16,1 0 0-16,-2-3-1 16,0 2 1-16,-3 1-1 15,-5 5 2-15,-6 2 0 0,-3 7-2 16,0-3 2-16,0 5-2 15,-3 5 1-15,3 12 0 16,-14-20 0-16,14 20 0 0,0 0-2 16,-6-14 3-16,6 14-1 15,0 0 0-15,0 0 0 16,0 0 0-16,0 0 1 16,0 0 0-16,0 0-1 15,0 0 1-15,0 0 0 0,0 0-1 16,0 0 1-16,0 0-1 15,0 0 1-15,0 0-1 16,0 7 0-16,0-7 1 16,0 0-1-16,0 0 1 0,0 0-1 15,-6 13-7-15,6-13-58 16,0 0-18-16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45:55.87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83F3518-646D-4D7A-A19E-54B2ECA7B337}" emma:medium="tactile" emma:mode="ink">
          <msink:context xmlns:msink="http://schemas.microsoft.com/ink/2010/main" type="inkDrawing" rotatedBoundingBox="21804,6947 29729,6960 29728,7062 21803,7049" shapeName="Other">
            <msink:destinationLink direction="to" ref="{6EBC08E5-B422-4229-882E-F68E71DC4D95}"/>
          </msink:context>
        </emma:interpretation>
      </emma:emma>
    </inkml:annotationXML>
    <inkml:trace contextRef="#ctx0" brushRef="#br0">0 73 222 0,'0'0'5'0,"4"-13"4"0,-4 13 4 15,24-16 2-15,-8 4 2 16,7 6 2-16,0-5 0 0,11-1 3 16,-1 8-5-16,-2 4-3 15,5 0-1-15,-2 0-4 16,-4 0-2-16,4 4-1 15,3-2 0-15,2 8-2 0,2-6 0 16,3-1 0-16,6-3-1 16,1 0-1-16,6 0 2 15,-2-3-2-15,7 3 0 16,-2-4-2-16,-7 2 1 0,4-2 0 16,-3 4 1-16,-1 0-2 15,1 0-1-15,-8 0 1 16,9 0 1-16,-9 0-1 15,5 4 0-15,-8-2 1 16,1-2-2-16,-4 0 1 0,-4 0 1 16,2 4 0-16,-9 3-1 15,-1-4 1-15,-2 4-1 16,4-3-1-16,-7 2 2 16,5 2 0-16,2-2-2 0,-4 0 1 15,5-2 1-15,-1-1-2 16,11 0 2-16,-8-3 0 15,6 0-2-15,2 0 1 0,-1 0 1 16,3 0-1-16,-5 0 0 16,2 0 1-16,-4 0-1 15,2 4-1-15,-5-1 2 16,-3 1 0-16,0-1-1 0,1-3 0 16,-9 3 0-16,6 1-1 15,1-4 2-15,-2 2 0 16,1-2-2-16,-6 0 1 15,2 0 0-15,9 0 0 16,-5 4 0-16,-6-4 1 0,9 0-1 16,0 0 0-16,-2 0 1 15,4 0-1-15,5-4 0 16,-2 4 1-16,9-2-1 16,-6-2-1-16,1 1 2 0,-2 3-1 15,-2-3-1-15,2-1 0 16,-9 1 2-16,-3 3-1 15,2-4 0-15,-5 4 0 0,0 0 0 16,5-3 0-16,-11 0 1 16,5 3 0-16,-1 0-1 15,-2-4 1-15,2 4-1 16,2 0 0-16,5 0 2 0,-9 0-1 16,12 0-1-16,-5 0 1 15,8 0 0-15,-4 0-1 16,4 4 1-16,-1-4 0 15,-4 3-2-15,5-3 1 0,-6 0 1 16,1 3-1-16,-1 1 1 16,1-4 0-16,2 0 0 15,2 0-1-15,8 0 1 16,-5 0 0-16,11 0-1 16,3-7 1-16,3 4 0 0,9-1-2 15,-2 4 2-15,-1 0 0 16,1 0-1-16,4 0 1 15,1 0 1-15,-6 10-2 0,-1-6 1 16,-1 3 1-16,0-4-2 16,0 0 1-16,-1 1 0 15,5-4-1-15,-4 2 0 16,3-2 1-16,3 0 0 0,-2 0-2 16,2 0 3-16,-2 0-2 15,-4 0-1-15,-4 0 2 16,-6 0 0-16,-3 0-1 15,-8 4 0-15,-3-1 1 0,-9 0-1 16,2-3 0-16,-7-3 1 16,7 3 0-16,-9-3-1 15,2-3 1-15,2 6-1 16,1-7 0-16,6 7 1 16,-4-3-1-16,2 3 0 0,8-4 0 15,2 1 0-15,2-1 0 16,5 4 0-16,0-6 1 15,4 2-2-15,-1 2 1 0,2-2 0 16,-5 0 0-16,-3 2 0 16,-2 2 1-16,-5 0-2 15,1 0 0-15,-5 0 1 16,-1 2 0-16,-1 2 0 0,-4 0 0 16,1-2 0-16,2-2-1 15,4 4 1-15,-3-1 1 16,3-3-2-16,7 0 2 15,-3 0-1-15,-1 0 0 0,1 0 0 16,-1 0 0-16,1-3 0 16,2-1 0-16,-6 4 1 15,1 0-1-15,3 0 0 16,-5-2 0-16,1-2 0 0,1 0 0 16,3 4 0-16,-5 0 0 15,-3-2 0-15,9 2 0 16,-6-6 0-16,2 4 0 15,2 2 0-15,-3-2 1 0,0 2-1 16,4-4 0-16,-4 4 1 16,4 0 0-16,-5 0-1 15,-1 0 1-15,5 0-1 16,1 0 1-16,-1 0-1 0,1 0 1 16,2 0-2-16,-3 0 2 15,8 0-1-15,-4 0 0 16,0-4 1-16,0 0 0 15,-7 4-1-15,0 0 1 0,-3 0 0 16,-4 0 0-16,-3 0 0 16,-6 0 0-16,3 0 1 15,-4 0-2-15,4 4 1 0,-4-4 0 16,1 0 0-16,2 0 0 16,-3 0 0-16,8 0 0 15,-9 0 0-15,-1 0 0 16,-11 0 1-16,17 0-2 15,-17 0 0-15,0 0 0 0,0 0 0 16,0 0 0-16,0 0 0 16,13 0 0-16,-13 0 0 15,0 0-14-15,-13 4-71 16,-4-4-2-16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46:08.26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187F552-57A8-4ECD-BC07-D4488DAE9091}" emma:medium="tactile" emma:mode="ink">
          <msink:context xmlns:msink="http://schemas.microsoft.com/ink/2010/main" type="inkDrawing" rotatedBoundingBox="17363,3680 33288,4708 33012,8992 17086,7964" hotPoints="33158,5732 32721,8908 18555,6959 18992,3783" semanticType="container" shapeName="Rectangle">
            <msink:sourceLink direction="with" ref="{A0ADB556-CF42-4528-A9BD-383AE9A3F491}"/>
            <msink:sourceLink direction="with" ref="{9BAD638A-16D7-4939-BF24-B2ADA3E66BBE}"/>
            <msink:destinationLink direction="with" ref="{95247088-30E8-43BC-B898-A70440326563}"/>
            <msink:destinationLink direction="from" ref="{AEF5E528-2950-47EF-8376-E363E68DBE13}"/>
            <msink:destinationLink direction="from" ref="{6EBC08E5-B422-4229-882E-F68E71DC4D95}"/>
          </msink:context>
        </emma:interpretation>
      </emma:emma>
    </inkml:annotationXML>
    <inkml:trace contextRef="#ctx0" brushRef="#br0">54 292 108 0,'0'0'8'0,"-19"0"5"16,19 0 6-16,-20 0 3 16,20 0 2-16,-16 4 2 0,16-4-1 15,0 0 2-15,16 0-7 16,11 0-4-16,3 0-3 15,14 0-5-15,2-10-1 16,18 3 0-16,-4-1-1 0,4 5-1 16,7-8 0-16,-4 9-1 15,6-2-2-15,0-2 2 16,1 6-2-16,4-4-2 16,-11 2 1-16,6-2 1 15,0 4-2-15,1-4 1 0,-7 4 0 16,4 0 0-16,-4 0 0 15,-3-3 1-15,-2 3 1 16,2 0-1-16,-4 0 0 16,4 0 2-16,1 0-1 0,1 0 1 15,-3 0 0-15,15 0 0 16,-4 0 0-16,10 0 0 16,6 0 0-16,-3-4-2 0,10 2 1 15,3 2-1-15,3 0-1 16,2 0 1-16,2 2-1 15,1 5-1-15,-5-3 1 16,8 2 0-16,-1 2-2 0,7-2 2 16,-7-4 0-16,9 4-1 15,1-6 1-15,1 2 0 16,3-2-1-16,3 0 0 16,-3 3 1-16,-3-3-1 0,-1 0 0 15,1 0 1-15,-1 0-1 16,1 3 0-16,-8-3 2 15,1 4-2-15,7 0 0 16,-11-1 0-16,4 4 0 16,-6 0 0-16,-1-3 0 0,0-2 0 15,1 2 0-15,-8-2 0 16,-4 2 0-16,-1-4 0 16,-2 0 0-16,0-4 1 0,-5 2-1 15,3-2 1-15,-8-2-1 16,1-1 0-16,2 4 0 15,-1-1 1-15,-1 1-1 16,2-1 0-16,-2-3 0 0,4 4 0 16,-5 1 0-16,4-4 0 15,-4-2 0-15,5 0 0 16,3-5 0-16,-1 3 0 16,4 0 1-16,-4 1-1 0,3-2 0 15,2 1 1-15,6 0-1 16,-8 4 0-16,7 0 0 15,-2 2 0-15,-1-3 0 16,4 1 0-16,-5 2 0 16,1 2 0-16,-3-6 0 0,0 0 0 15,-3 2 0-15,-1-4 0 16,-3 3 1-16,1-3-1 16,-2 4 1-16,2 0-1 15,-5-1 0-15,1 0 1 0,-7 4 0 16,-6-1-1-16,-2 1 0 15,-9 3 1-15,2-3-1 16,-3 3 1-16,-8-3 1 0,-4-1-1 16,6 1 0-16,-6 0 0 15,-1-4 1-15,9 4-1 16,-2 0-1-16,-3-1 0 16,7 0 0-16,-7 4 1 0,0-2-1 15,-3 2 0-15,-3 0 0 16,-11 0 1-16,-12 0 1 15,5 0 0-15,-12 0 0 16,-14 0 0-16,17 0 0 16,-17 0 0-16,0 0 0 0,0 0 0 15,0 0-1-15,13 6-2 16,-13-6-4-16,14 10-10 16,-5 0-67-16,1 6-2 0</inkml:trace>
    <inkml:trace contextRef="#ctx0" brushRef="#br0" timeOffset="128626.9224">-2346-3659 148 0,'0'0'1'0,"0"0"0"15,-10-7 0-15,-7 2 0 16,-6 5 1-16,-11 0 1 16,-10 0-1-16,-12 0 3 0,-12 5 1 15,1 8-2-15,-20-3 3 16,0 3 2-16,-10 7-1 16,0-4-1-16,-1 10 1 15,-2 1-1-15,2 5-2 0,2-3 1 16,6 1-3-16,2 11-1 15,2-1 2-15,2 6-1 16,13-2-2-16,1 9 0 16,13-10 1-16,3 17 0 0,8 1-2 15,8-2 1-15,2 5 0 16,12-8-2-16,1 15 3 16,6-14 0-16,-3 16-1 0,4-9 2 15,-5-6-1-15,4 14 2 16,5-10 0-16,-9 16 1 15,1-5-1-15,-4 8 1 16,-2-2-1-16,-5 8 0 16,1 0 2-16,-9 7-1 0,-2-1 0 15,1-2 2-15,-1-8-1 16,-6 7 1-16,8 3 0 16,-1-14 1-16,6 9-1 15,6-15-1-15,6 4 0 0,5-2-3 16,3-3 2-16,7-10-2 15,7 3-1-15,0 0 0 16,0 0-1-16,0-2 0 16,7 1-1-16,3-4 1 0,0 1 0 15,7-9-1-15,-1 8 1 16,8-13 0-16,4 0 2 16,5-5-2-16,4-3 1 0,6-6 0 15,4-1-1-15,3-6 1 16,0 2 0-16,3-1-1 15,-5 0 0-15,2-4 1 16,-7-4-2-16,4 8 1 0,-6-3 0 16,-8 7-1-16,4-9 1 15,-10 5 0-15,3-8-1 16,0 6 0-16,-3-6 1 16,-1 2 0-16,2-2 0 15,6-5 0-15,-1-1 0 0,3 0-1 16,7 4 2-16,5-3-1 15,-1-2-1-15,6-5 2 16,4 4-2-16,0-4 1 16,3-4 0-16,0 0 0 0,4-3-1 15,0 0 1-15,0-3 0 16,-1 3-1-16,-3 0 0 16,1 0 1-16,-8 0 0 0,2 0-1 15,-9 11 1-15,1-1-2 16,-4 6 1-16,0-3 0 15,2 3 1-15,5 4-2 16,3-6 1-16,8 2 0 0,6-5 0 16,13-1 0-16,7-6 0 15,7 2 0-15,6-2 0 16,7-4 1-16,5 0 0 16,1 2 0-16,1 8 1 15,-7-3 0-15,3 7 0 0,5-8 0 16,-5 7 1-16,4 0-1 15,3-3 1-15,4-4-2 16,10-6-1-16,8 0 1 16,6-6 0-16,9 0 0 0,3-7 0 15,5-1 0-15,5 1 0 16,4-4 0-16,-1 5 1 16,-3-2 0-16,-2 8-1 0,2-6 1 15,-5 6 0-15,2-1-1 16,-1 1 1-16,-6 2-1 15,8 0-1-15,2-2 1 16,7 0-1-16,0 2 0 0,7-3 1 16,1 4-1-16,1 0 0 15,3 3 0-15,-9 0 0 16,-6 3 0-16,-11 4 0 16,-2 3 1-16,-5-1-1 15,-5 1 0-15,-8 1 0 0,1-5 0 16,4 6 0-16,6-10 0 15,6 2 0-15,7 0-1 16,-1-4 2-16,2 0-1 0,2 0 0 16,4 0 0-16,-3-4 0 15,-7 0 0-15,-10 2 0 16,2-2 1-16,4-4-1 16,1 5-1-16,-4 0 2 0,7 0-1 15,0-1 0-15,13 0 0 16,-6-2 0-16,2 2-1 15,-2 2 2-15,-5-2-1 16,-1-2 0-16,-9-1 0 0,-1-3 0 16,-2 6 0-16,-2-5 1 15,-2 3-1-15,6-5 0 16,-1 1 0-16,-1-2 0 16,1 1 1-16,-4-3-1 15,-6 0 0-15,-7 2 0 0,-7-9 1 16,-9 8-1-16,-12 0 1 15,-9-1-1-15,-6-2 1 16,-7 3 0-16,-13 3 0 16,-4-4 0-16,-14 4 0 0,-3 0 0 15,-6-4 0-15,-5 7 0 16,-11 1 0-16,-1 0 1 16,-11-1 0-16,4 4 0 0,-6-4 0 15,-14 7 1-15,19-17-1 16,-15 7 1-16,-1-6-1 15,1-3 0-15,2-13-1 16,-6-1 0-16,7-7 0 0,3-10 0 16,13-10 0-16,4-6 0 15,4-8 0-15,-1-6 1 16,4-13-1-16,-1-1 0 16,-6-7 0-16,-8-5 0 15,-8-4-1-15,-8 2 0 0,-10 1 0 16,-6 5 0-16,0 2-1 15,-7 5 1-15,6 10 0 16,-12 1-1-16,-5 9 0 16,-2 7 1-16,6 2-2 0,-11 5 1 15,2 8 0-15,-21 5-1 16,-10 4 1-16,-4 5 0 16,-15 10 0-16,-12-6 0 0,-9 8 1 15,-10 1-1-15,-27 2 0 16,4 6-1-16,-22-7 1 15,-8 5-1-15,3 0 0 16,-14 3 1-16,-7 1 0 0,-10 6-1 16,1-6 2-16,-7 2 1 15,-4 3-2-15,-7-3 2 16,-2 6-1-16,3-6 0 16,-8-3 0-16,2-6 1 15,-2 3-1-15,-2 1 0 0,0-6 2 16,5 3-2-16,2-5 1 15,2-4 0-15,7 8 0 16,-2-4-1-16,9-3 1 0,4 3-1 16,-4-6 0-16,3 3 2 15,-4 1-1-15,1-3-1 16,-6 3 1-16,6-4-1 16,-4 4 1-16,2-6 0 0,5 5 0 15,-2-6-1-15,11 3 0 16,11 4 0-16,4 0-1 15,0 5 1-15,4-8 1 16,-2 9-1-16,5-3-1 0,-4-1 3 16,1-1-2-16,-14-2 0 15,-4-3 2-15,4-4-2 16,0 3-1-16,-1 1 2 16,-2 1-1-16,2-5 0 15,1-1 0-15,7-1 0 0,-1 3-1 16,1-3 2-16,0 2 0 15,-9 1-1-15,12 7 0 16,-12-1 1-16,2 12-1 16,-18 15 0-16,-6 3 1 0,-16 18-2 15,-3 15-4-15,-14 17-5 16,-7 16-34-16,-5 21-44 16,-4 3 2-16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44:40.20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FC86AC1-5AAF-4B5B-9AB8-86E29D29F7DA}" emma:medium="tactile" emma:mode="ink">
          <msink:context xmlns:msink="http://schemas.microsoft.com/ink/2010/main" type="writingRegion" rotatedBoundingBox="17408,8251 34256,7178 34527,11431 17678,12504"/>
        </emma:interpretation>
      </emma:emma>
    </inkml:annotationXML>
    <inkml:traceGroup>
      <inkml:annotationXML>
        <emma:emma xmlns:emma="http://www.w3.org/2003/04/emma" version="1.0">
          <emma:interpretation id="{B04EF85F-5E9A-4D7D-92CD-22A5172C3A3D}" emma:medium="tactile" emma:mode="ink">
            <msink:context xmlns:msink="http://schemas.microsoft.com/ink/2010/main" type="paragraph" rotatedBoundingBox="23519,7861 31572,7349 31682,9078 23629,959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0ADB556-CF42-4528-A9BD-383AE9A3F491}" emma:medium="tactile" emma:mode="ink">
              <msink:context xmlns:msink="http://schemas.microsoft.com/ink/2010/main" type="line" rotatedBoundingBox="23519,7861 31572,7349 31682,9078 23629,9591">
                <msink:destinationLink direction="with" ref="{0187F552-57A8-4ECD-BC07-D4488DAE909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BBA16A4-F56D-4F26-BF38-5AA372A0DFE4}" emma:medium="tactile" emma:mode="ink">
                <msink:context xmlns:msink="http://schemas.microsoft.com/ink/2010/main" type="inkWord" rotatedBoundingBox="27780,7802 28506,7756 28574,8818 27848,8864">
                  <msink:destinationLink direction="with" ref="{E3CFA255-A51E-47DA-852A-7F856A51549E}"/>
                </msink:context>
              </emma:interpretation>
              <emma:one-of disjunction-type="recognition" id="oneOf0">
                <emma:interpretation id="interp0" emma:lang="en-US" emma:confidence="0">
                  <emma:literal>"pixy.</emma:literal>
                </emma:interpretation>
                <emma:interpretation id="interp1" emma:lang="en-US" emma:confidence="0">
                  <emma:literal>"*t</emma:literal>
                </emma:interpretation>
                <emma:interpretation id="interp2" emma:lang="en-US" emma:confidence="0">
                  <emma:literal>"*K</emma:literal>
                </emma:interpretation>
                <emma:interpretation id="interp3" emma:lang="en-US" emma:confidence="0">
                  <emma:literal>"*ph</emma:literal>
                </emma:interpretation>
                <emma:interpretation id="interp4" emma:lang="en-US" emma:confidence="0">
                  <emma:literal>"*M</emma:literal>
                </emma:interpretation>
              </emma:one-of>
            </emma:emma>
          </inkml:annotationXML>
          <inkml:trace contextRef="#ctx0" brushRef="#br0">8922-2681 144 0,'0'0'4'0,"0"0"2"0,-7 6 2 16,7-6 3-16,0 0 3 15,-3 14 2-15,3-1 3 0,0-13 1 16,0 20-3-16,0-7 2 16,-7 5-4-16,-2 11-2 15,-8-6-2-15,-7 10-1 16,-2 1-3-16,-12 3-1 16,-8-1-2-16,-1 1-2 0,-3-6 0 15,6-5-1-15,4-2 1 16,7-11-1-16,9 0 1 15,3-9-2-15,21-4-6 0,0 0-34 16,0 0-30-16,11-4-5 16</inkml:trace>
          <inkml:trace contextRef="#ctx0" brushRef="#br0" timeOffset="265.6076">8788-2615 244 0,'0'0'5'15,"0"0"2"-15,0 0 4 16,0 0 3-16,17 14 4 16,-7 6 1-16,7 0 3 0,9 3-1 15,5 13-1-15,-1-1-3 16,9 1-4-16,6 4-2 15,-6 0-5-15,12 4-8 16,-7-2-26-16,2 2-49 0,-9 6-4 16</inkml:trace>
          <inkml:trace contextRef="#ctx0" brushRef="#br0" timeOffset="-3187.595">9059-2684 192 0,'0'0'4'0,"0"0"4"15,-13 0 3-15,-1 6 2 16,-3-3 1-16,-6 11 0 0,-4-8 1 16,-6 11 0-16,-3 1-3 15,2-2-4-15,1-3-3 16,2 1-1-16,5-5-2 16,2-2-1-16,10 0 0 0,14-7 2 15,-13 6-3-15,13-6 1 16,0 0 0-16,17 10 0 15,-4-1 0-15,8-1 0 0,-2 9 0 16,5-5-1-16,6 9 0 16,-3-1 1-16,6 4-1 15,1-11 0-15,2 0 0 16,4 4-3-16,1-11-7 16,-4 0-29-16,9-2-31 0,-8-4-2 15</inkml:trace>
          <inkml:trace contextRef="#ctx0" brushRef="#br0" timeOffset="-2515.7007">8936-2644 238 0,'0'0'5'16,"0"0"5"-16,-4 12 1 0,4-12 3 16,-3 28 3-16,3-11 0 15,-4 9 3-15,4 4 0 16,0 3-4-16,0 8-1 16,0 2-5-16,0 13-1 0,4-2-2 15,-1 6-2-15,1 1-2 16,-1-2 0-16,0 0-2 15,-3 2 0-15,0 0 0 16,4-14 0-16,-4 2 0 16,0-5 0-16,0-7 1 0,0-4 0 15,3-7 1-15,-3 0-1 16,0-6 2-16,0-3-1 16,0-3 0-16,0-14 2 15,0 14-2-15,0-14 0 0,0 0 1 16,0 0-1-16,0 0 0 15,0 0 0-15,0 0-1 16,0 0 0-16,0 0 0 0,0 0 0 16,0 0 0-16,0 0-1 15,0 0 0-15,0 0 0 16,0 0-1-16,0 0 1 16,0 0 0-16,0 0-1 0,0 0 0 15,9-12 0-15,-9 12 0 16,0 0 0-16,0 0 1 15,0 0-2-15,0 0 2 16,7-12-1-16,-7 12 0 16,0 0 0-16,0 0 1 0,0 0-1 15,0 0 0-15,4-9 0 16,-4 9 0-16,0 0 0 16,0 0 0-16,0 0-1 15,0 0-2-15,0 0-3 0,0 0-9 16,3-18-21-16,-10 14-48 15,7 4-3-15</inkml:trace>
          <inkml:trace contextRef="#ctx0" brushRef="#br0" timeOffset="-6297.0375">12081-2734 198 0,'0'0'5'0,"0"0"2"0,0 0 3 16,0 0 2-16,0 7 3 15,0-7 2-15,0 0 1 0,0 12 1 16,0-12-2-16,-10 17-1 15,3 0-4-15,-10-1-1 16,-4 11-2-16,-5 7 0 16,-3-1-3-16,1 0 0 15,-8 3-3-15,5 2 0 16,7-9-3-16,7-2-2 0,5-7-8 16,5-4-10-16,7-16-30 15,14 8-26-15,3-8-3 16</inkml:trace>
          <inkml:trace contextRef="#ctx0" brushRef="#br0" timeOffset="-5687.6344">11873-2758 169 0,'0'0'5'0,"0"0"5"16,0 14 3-16,0-14 5 15,7 27 3-15,-4-8 3 16,4 4 2-16,0 14 1 0,-4-3-3 16,10 12-5-16,-6 0-2 15,3 9-3-15,3-3-4 16,-2 16-3-16,-6-2 0 15,7 0-3-15,-3 5 0 0,4-4 0 16,-9 0-1-16,6-4 1 16,-3-2 0-16,0-6 1 15,-4-7-1-15,4-5 0 16,-1-3 1-16,-6-7-1 0,0-4 0 16,0 0-1-16,6-7 0 15,-2-1-2-15,-4-2 1 16,3-2 0-16,-3-3-1 15,0-14 0-15,7 16 1 0,-7-16 0 16,0 0 0-16,0 0 0 16,0 0 0-16,0 0 0 15,0 0 0-15,0 0-1 16,0 0-4-16,14-16-8 0,-11-1-41 16,-3-1-34-16,0-1-1 15</inkml:trace>
          <inkml:trace contextRef="#ctx0" brushRef="#br0" timeOffset="-4953.2348">11980-2661 206 0,'0'0'3'16,"0"0"0"-16,-16-4 4 16,16 4-2-16,-14 4 5 0,14-4 1 15,-24 17 1-15,11-1 2 16,0-3-1-16,-11 5 0 15,7-2-2-15,-2 4-1 0,-2 0 1 16,-2-8-3-16,0 5-1 16,6-3 0-16,3-4-1 15,14-10 0-15,-17 14 0 16,17-14-2-16,0 0-1 16,-9-6-1-16,9-6 0 0,0 12-1 15,9-29 1-15,-2 15-2 16,7 1 0-16,-4-7 0 15,7 7 0-15,2-7 0 16,2 6 0-16,1-3 0 0,-1-3 1 16,3 7 0-16,-7 0 1 15,6 0 2-15,-6 3 0 16,-7 0 2-16,-10 10 0 16,19-4 1-16,-19 4 1 0,14 4 0 15,-14-4 0-15,17 16-1 16,-4 1-1-16,3 0 0 15,1 12 0-15,0 6-1 0,6 1-1 16,5 7-1-16,-5 11 0 16,4 5-2-16,3 1-4 15,7 17-22-15,16-6-57 16,-19-1-4-16</inkml:trace>
          <inkml:trace contextRef="#ctx0" brushRef="#br0" timeOffset="1203.1288">6584-2711 271 0,'0'0'4'16,"0"0"2"-16,-7 6 1 16,7-6 2-16,-14 27 0 0,9-8 1 15,-9 12 1-15,0 10 0 16,-3-2-7-16,0 5-9 16,1-4-33-16,3 7-32 15,-8-11-4-15</inkml:trace>
          <inkml:trace contextRef="#ctx0" brushRef="#br0" timeOffset="1390.632">6527-2675 249 0,'0'0'7'0,"0"6"3"0,0 8 2 16,3-1 2-16,8 9-1 15,-5 1 0-15,8 6 1 16,-1 4-5-16,11 0-18 16,-4 8-45-16,3-11-17 0</inkml:trace>
          <inkml:trace contextRef="#ctx0" brushRef="#br0" timeOffset="1812.5384">6491-2661 271 0,'0'0'7'0,"-4"6"1"16,4 11 4-16,-3-5 0 15,3 13 4-15,0 5-1 16,0 3 1-16,7 7 1 15,-2 7-4-15,2 6-3 0,0 5-2 16,0 8-2-16,3 3-3 16,-7 5 1-16,1 6-2 15,-4 7 0-15,3 1 0 16,-3-7 0-16,4 7-2 0,-1-3 1 16,-3-6 0-16,3-5 1 15,-3-6-1-15,0-3 1 16,4-2-1-16,-4-13 1 0,0 0 2 15,0-10-1-15,0-7 0 16,0-5 1-16,0-9 0 16,0-1-1-16,0-5 1 15,0-13 0-15,7 16-2 0,-7-16 1 16,0 0-5-16,0 0-23 16,0 0-57-16,0-10 0 15</inkml:trace>
          <inkml:trace contextRef="#ctx0" brushRef="#br0" timeOffset="2453.1609">4451-2608 267 0,'0'0'2'0,"0"0"0"0,0 11 0 16,0-11 3-16,-17 22 0 16,-1 5 1-16,-1 0 0 15,-8 9 0-15,1 2-1 16,-5 4-1-16,5-5-9 0,-2 10-30 16,-1-20-31-16,19-7-3 15</inkml:trace>
          <inkml:trace contextRef="#ctx0" brushRef="#br0" timeOffset="2625.0411">4363-2541 307 0,'0'0'5'0,"7"3"2"16,-7-3 4-16,24 24-1 15,-7-12 0-15,6 5 1 16,4 7 0-16,2 2 1 0,-1 1-10 15,-2 0-14-15,1-14-49 16,-3 15-12-16</inkml:trace>
        </inkml:traceGroup>
      </inkml:traceGroup>
    </inkml:traceGroup>
    <inkml:traceGroup>
      <inkml:annotationXML>
        <emma:emma xmlns:emma="http://www.w3.org/2003/04/emma" version="1.0">
          <emma:interpretation id="{AFF08044-C5BD-4AD3-BFB8-26F4D4ADA454}" emma:medium="tactile" emma:mode="ink">
            <msink:context xmlns:msink="http://schemas.microsoft.com/ink/2010/main" type="paragraph" rotatedBoundingBox="17511,9769 34399,8914 34532,11540 17644,123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2F0A71-28EE-434E-B4F2-05D9B59AB481}" emma:medium="tactile" emma:mode="ink">
              <msink:context xmlns:msink="http://schemas.microsoft.com/ink/2010/main" type="line" rotatedBoundingBox="17511,9769 33830,8943 33889,10111 17570,10938"/>
            </emma:interpretation>
          </emma:emma>
        </inkml:annotationXML>
        <inkml:traceGroup>
          <inkml:annotationXML>
            <emma:emma xmlns:emma="http://www.w3.org/2003/04/emma" version="1.0">
              <emma:interpretation id="{1D7BC527-2538-4F77-B424-24413E584A9C}" emma:medium="tactile" emma:mode="ink">
                <msink:context xmlns:msink="http://schemas.microsoft.com/ink/2010/main" type="inkWord" rotatedBoundingBox="17511,9769 18577,9715 18624,10658 17559,10712"/>
              </emma:interpretation>
              <emma:one-of disjunction-type="recognition" id="oneOf1">
                <emma:interpretation id="interp5" emma:lang="en-US" emma:confidence="0">
                  <emma:literal>is</emma:literal>
                </emma:interpretation>
                <emma:interpretation id="interp6" emma:lang="en-US" emma:confidence="0">
                  <emma:literal>CS</emma:literal>
                </emma:interpretation>
                <emma:interpretation id="interp7" emma:lang="en-US" emma:confidence="0">
                  <emma:literal>us</emma:literal>
                </emma:interpretation>
                <emma:interpretation id="interp8" emma:lang="en-US" emma:confidence="0">
                  <emma:literal>as</emma:literal>
                </emma:interpretation>
                <emma:interpretation id="interp9" emma:lang="en-US" emma:confidence="0">
                  <emma:literal>cs</emma:literal>
                </emma:interpretation>
              </emma:one-of>
            </emma:emma>
          </inkml:annotationXML>
          <inkml:trace contextRef="#ctx0" brushRef="#br0" timeOffset="95954.5753">-892-428 332 0,'0'0'5'16,"0"0"2"-16,0 0 0 16,0 0 0-16,0 0 3 15,-24 3-2-15,8 7 3 0,-1 0-2 16,-10 3-4-16,1 3-2 16,-5 6 0-16,1 1-1 15,7 0 0-15,2 0-1 16,9 4-1-16,5-5 1 0,7 0-1 15,3-5 0-15,13-1 0 16,11-6 1-16,1 3-1 16,5-6 1-16,1-1 0 15,2 0 0-15,-3 1 0 0,-2 1 0 16,-5-2 0-16,1 4 0 16,-6 0 0-16,-5 0 0 15,4 4 1-15,-3-3-1 16,-3 1 0-16,2 5-1 0,-2 2 2 15,-8 2 0-15,-2 1 0 16,-4 3 1-16,-7-1 1 16,-10 2 1-16,-6-4-1 15,-11 1 2-15,-2-3-1 16,-4-3-2-16,-5-3 0 0,6 0-4 16,1-8-11-16,15-12-50 15,3 6-20-15</inkml:trace>
          <inkml:trace contextRef="#ctx0" brushRef="#br0" timeOffset="95438.9427">-1558-696 227 0,'0'0'3'0,"-14"0"1"16,14 0 4-16,-17 7 1 16,3-1 2-16,-2 4 1 15,3 4 3-15,-8 3 1 16,11 1-3-16,-9 4 1 0,9 1-2 15,-4 7 0-15,5-2-2 16,-3 1 1-16,3 5-1 16,-1 3-2-16,0-4 0 15,0 3-1-15,3-2-1 0,3 3-1 16,1-4-1-16,1 1 0 16,2-7-2-16,0-1 1 15,5-4-1-15,6-1 1 16,-1-3 0-16,7-6 0 0,2-1 0 15,2-5 1-15,3-6-1 16,5 0 0-16,5 0-1 16,-1-13 1-16,5-1-2 15,-5 0 1-15,-4-2-1 0,5 3 0 16,-10-1 0-16,-4 1 0 16,-7 3 1-16,-13 10-1 15,17-17 0-15,-17 17 0 16,0 0 0-16,0-16 0 0,0 16 0 15,-3-13 0-15,3 13-1 16,0 0 1-16,-14-14-1 16,14 14 0-16,0 0 0 0,-10-14 0 15,10 14 0-15,0 0 0 16,0 0-1-16,0 0 1 16,0 0-1-16,0 0 1 15,0 0-1-15,0 0 1 16,0 0 0-16,0 0-1 0,0 0 1 15,0 0 0-15,0 0 0 16,0 0 0-16,0 0 0 16,0 0 0-16,0 0 0 15,0 0 0-15,0 0 0 0,0 0 0 16,0 0 0-16,0 0-1 16,0 0 1-16,0 0 0 15,0 0 1-15,0 0-1 16,0 0 1-16,0 0-1 0,0 0 1 15,0 0 0-15,0 0 0 16,0 0 0-16,0 0 0 16,0 0 0-16,0 0-1 0,0 0 1 15,0 0-1-15,0 0-4 16,0 0-9-16,-3-13-51 16,3 13-20-16</inkml:trace>
        </inkml:traceGroup>
        <inkml:traceGroup>
          <inkml:annotationXML>
            <emma:emma xmlns:emma="http://www.w3.org/2003/04/emma" version="1.0">
              <emma:interpretation id="{F72E9E79-C9A3-4126-A995-9480A28C9815}" emma:medium="tactile" emma:mode="ink">
                <msink:context xmlns:msink="http://schemas.microsoft.com/ink/2010/main" type="inkWord" rotatedBoundingBox="19176,10333 19580,9864 19967,10197 19563,10666"/>
              </emma:interpretation>
              <emma:one-of disjunction-type="recognition" id="oneOf2">
                <emma:interpretation id="interp10" emma:lang="en-US" emma:confidence="1">
                  <emma:literal>=</emma:literal>
                </emma:interpretation>
                <emma:interpretation id="interp11" emma:lang="en-US" emma:confidence="0">
                  <emma:literal>C</emma:literal>
                </emma:interpretation>
                <emma:interpretation id="interp12" emma:lang="en-US" emma:confidence="0">
                  <emma:literal>t</emma:literal>
                </emma:interpretation>
                <emma:interpretation id="interp13" emma:lang="en-US" emma:confidence="0">
                  <emma:literal>€</emma:literal>
                </emma:interpretation>
                <emma:interpretation id="interp14" emma:lang="en-US" emma:confidence="0">
                  <emma:literal>c</emma:literal>
                </emma:interpretation>
              </emma:one-of>
            </emma:emma>
          </inkml:annotationXML>
          <inkml:trace contextRef="#ctx0" brushRef="#br0" timeOffset="96595.1851">0 3 449 0,'0'0'4'0,"12"0"1"16,9 0 1-16,6 0-1 0,9 0 0 16,11 0-1-16,6 0-9 15,8 9-38-15,13-2-40 16,-1 0-2-16</inkml:trace>
          <inkml:trace contextRef="#ctx0" brushRef="#br0" timeOffset="96423.3073">5-293 397 0,'0'0'3'0,"0"0"1"16,0 0 1-16,0 0 1 15,0 0 1-15,14 0 0 16,3 0 2-16,0-3-1 15,13 0-2-15,6-3-1 0,5-1-1 16,6-3-2-16,6-3-2 16,4 7-4-16,-4-8-9 15,4 3-35-15,-12 3-33 16,-6 8-3-16</inkml:trace>
        </inkml:traceGroup>
        <inkml:traceGroup>
          <inkml:annotationXML>
            <emma:emma xmlns:emma="http://www.w3.org/2003/04/emma" version="1.0">
              <emma:interpretation id="{16284EAB-2D8D-4BD6-B0E9-F2EBF4A9D64E}" emma:medium="tactile" emma:mode="ink">
                <msink:context xmlns:msink="http://schemas.microsoft.com/ink/2010/main" type="inkWord" rotatedBoundingBox="20281,9710 22053,9700 22058,10575 20286,10584"/>
              </emma:interpretation>
              <emma:one-of disjunction-type="recognition" id="oneOf3">
                <emma:interpretation id="interp15" emma:lang="en-US" emma:confidence="0.5">
                  <emma:literal>Get</emma:literal>
                </emma:interpretation>
                <emma:interpretation id="interp16" emma:lang="en-US" emma:confidence="0">
                  <emma:literal>Got</emma:literal>
                </emma:interpretation>
                <emma:interpretation id="interp17" emma:lang="en-US" emma:confidence="0">
                  <emma:literal>Gait</emma:literal>
                </emma:interpretation>
                <emma:interpretation id="interp18" emma:lang="en-US" emma:confidence="0">
                  <emma:literal>Gatt</emma:literal>
                </emma:interpretation>
                <emma:interpretation id="interp19" emma:lang="en-US" emma:confidence="0">
                  <emma:literal>Goat</emma:literal>
                </emma:interpretation>
              </emma:one-of>
            </emma:emma>
          </inkml:annotationXML>
          <inkml:trace contextRef="#ctx0" brushRef="#br0" timeOffset="99173.3592">1281-737 298 0,'0'0'4'0,"0"0"1"15,0 0 2-15,-12-4 3 0,12 4 0 16,-11-4 1-16,11 4 0 15,-17 0 2-15,17 0-3 16,-19 15-1-16,5-3-3 16,1 5 1-16,-4 10-1 0,-4 0 0 15,-5 7-1-15,0 9 1 16,-5-4 0-16,4 6-1 16,4 1 0-16,-1-2-2 15,7-3 1-15,5-1-1 16,5-3 0-16,7-4-1 0,3-3 1 15,11-3-1-15,5-7 0 16,2-4 0-16,3-2 0 16,2-5 0-16,3-5 0 0,-1 0-1 15,8-4 0-15,-5-4 0 16,-2-6 0-16,5-3-1 16,-6 0 1-16,-2-4-1 15,-6 1 0-15,-4-1 0 0,-2 3 1 16,-7 1-1-16,-7 13 0 15,0-22 0-15,0 22 0 16,-23-12 0-16,9 8 0 16,1 4 0-16,-4-2 0 0,8-2 0 15,-5 4 1-15,14 0-1 16,-10-7 0-16,10 7 0 16,0 0 0-16,0 0 0 15,7-10 0-15,-7 10 0 0,22-10 0 16,-8 7 0-16,0 0 0 15,-1 3 0-15,1-4 1 16,-2 4-1-16,-12 0 0 16,17-3 0-16,-17 3 0 0,0 0 1 15,11 0-1-15,-11 0 1 16,0 0-1-16,0 0 1 16,0 0 0-16,5 13-1 15,-5-13 1-15,5 20 0 0,-3-7 0 16,-2 3 0-16,0 2 0 15,5 3-1-15,-3-1 1 16,1 3 0-16,-3-3-1 16,0 0-1-16,0 3-3 15,0-10-10-15,4 5-38 0,-1-2-30 16,1-6-4-16</inkml:trace>
          <inkml:trace contextRef="#ctx0" brushRef="#br0" timeOffset="99735.8566">1975-125 342 0,'0'0'3'0,"0"0"2"16,0 0 2-16,-9 6 2 16,9-6 2-16,-24 14 2 15,3-6 1-15,-1 2-1 16,-9-3-1-16,-2 3-3 0,-4 0-2 15,0-8-1-15,-4 5-2 16,8-7-1-16,4 0-1 16,1 0-1-16,11-7 0 15,7-5 0-15,8-5 0 0,4-11-1 16,8 5 0-16,11-7 0 16,3 0-1-16,2 3 1 15,1-4 0-15,-4 5 1 16,-3 6-1-16,-4 3 1 0,-2 3 1 15,-14 14-1-15,17-12 1 16,-17 12 0-16,0 0 0 16,10 10 1-16,-10 3 0 0,4 7-1 15,-1 6 0-15,0 5 1 16,4 9-1-16,-3 0 0 16,1 6-2-16,0-1-2 15,2 4-5-15,-7-9-7 16,9 5-37-16,-6-8-33 0,7-8-4 15</inkml:trace>
          <inkml:trace contextRef="#ctx0" brushRef="#br0" timeOffset="99954.6353">2321-293 406 0,'0'0'3'0,"0"0"2"16,0 0 1-16,5 0 2 16,12 0 0-16,0 0 1 15,11 4 0-15,-2-4 0 0,10 0-3 16,9 0-2-16,5 0-4 16,3-4-8-16,-3-5-19 15,-9-1-56-15,6 0 0 16</inkml:trace>
          <inkml:trace contextRef="#ctx0" brushRef="#br0" timeOffset="100157.7375">2567-604 424 0,'0'0'5'0,"0"0"1"0,0 0 1 15,-9 0 0-15,9 0 2 16,-10 21-1-16,10-8 1 15,0 14 1-15,0-1-5 16,3 11-1-16,8 7-2 0,1 10-5 16,-2-7-18-16,-10 12-61 15,14 2-3-15</inkml:trace>
        </inkml:traceGroup>
        <inkml:traceGroup>
          <inkml:annotationXML>
            <emma:emma xmlns:emma="http://www.w3.org/2003/04/emma" version="1.0">
              <emma:interpretation id="{9F568FF6-8B32-4702-A3EC-1908043480D3}" emma:medium="tactile" emma:mode="ink">
                <msink:context xmlns:msink="http://schemas.microsoft.com/ink/2010/main" type="inkWord" rotatedBoundingBox="22617,9719 25107,9593 25154,10522 22664,10649">
                  <msink:destinationLink direction="with" ref="{E3CFA255-A51E-47DA-852A-7F856A51549E}"/>
                </msink:context>
              </emma:interpretation>
              <emma:one-of disjunction-type="recognition" id="oneOf4">
                <emma:interpretation id="interp20" emma:lang="en-US" emma:confidence="0">
                  <emma:literal>Pay</emma:literal>
                </emma:interpretation>
                <emma:interpretation id="interp21" emma:lang="en-US" emma:confidence="0">
                  <emma:literal>Peas</emma:literal>
                </emma:interpretation>
                <emma:interpretation id="interp22" emma:lang="en-US" emma:confidence="0">
                  <emma:literal>Pegs</emma:literal>
                </emma:interpretation>
                <emma:interpretation id="interp23" emma:lang="en-US" emma:confidence="0">
                  <emma:literal>Pea,</emma:literal>
                </emma:interpretation>
                <emma:interpretation id="interp24" emma:lang="en-US" emma:confidence="0">
                  <emma:literal>Peg,</emma:literal>
                </emma:interpretation>
              </emma:one-of>
            </emma:emma>
          </inkml:annotationXML>
          <inkml:trace contextRef="#ctx0" brushRef="#br0" timeOffset="100735.9278">3349-688 340 0,'0'0'6'16,"0"0"1"-16,0 0 1 0,0 0 1 16,0 0 1-16,-11 14 3 15,11 3 0-15,-3 7 1 16,3 9-5-16,0 13-2 16,0 6 1-16,0 10-1 0,3 2-2 15,-3 3-2-15,4-3-3 16,-1-3-7-16,1-15-13 15,-1-10-53-15,7 6-7 16</inkml:trace>
          <inkml:trace contextRef="#ctx0" brushRef="#br0" timeOffset="101564.0323">4048-145 360 0,'0'0'5'0,"0"0"2"15,0 0 0-15,-9 3 3 0,9-3-1 16,-24 7 1-16,7-1 2 16,-9 2 0-16,-1-2-4 15,-10 0-1-15,1-2 0 16,-9 4-1-16,2-8-1 0,7 0 0 15,2 0-1-15,3-8 0 16,15-6-2-16,6-5 0 16,10-1-1-16,10-6 0 0,13-1-1 15,4-4 0 1,6 1 0-16,5 0 0 0,-5 3 0 16,-3 7 1-16,-4 7 0 15,-5 1 0-15,-8 4 0 16,-13 8 1-16,11 0-1 15,-11 0 0-15,0 8 0 0,0 7-1 16,0 3 1-16,0 8-1 16,0 3 1-16,0 5 0 15,0 7-1-15,7-2-2 0,-2 8-4 16,-1-6-9-16,9 2-30 16,-2-3-40-16,-5-9-2 15</inkml:trace>
          <inkml:trace contextRef="#ctx0" brushRef="#br0" timeOffset="102220.271">4347-788 347 0,'0'0'3'15,"0"0"2"-15,0 0 1 16,0 0 3-16,-14 4 1 0,14-4 1 15,-23 23 0-15,7-7 1 16,-8 11-3-16,7 3-1 16,-6 3-1-16,2 6-3 15,1 3-1-15,3-1 0 16,4-4-1-16,7 0-1 0,6-4 1 16,3-3-1-16,11-8 0 15,5-7 0-15,12-5 0 16,-5-2-1-16,5-8 0 15,2 0 0-15,-3-11-1 0,-7 1 1 16,-3-4-1-16,-9 0 0 16,-8 1 1-16,-3 3 0 15,-3-3 1-15,3 13-1 0,-17-24 0 16,17 24 1-16,-16-19-1 16,16 19 0-16,0-17 0 15,0 17 0-15,22-14 0 16,-5 8 0-16,3 3 0 15,0-5 0-15,-3 8 1 0,-3 0 0 16,-14 0 1-16,16 11 0 16,-16-11 0-16,3 24 0 15,-3-8 1-15,0 7-1 16,0 3-1-16,0 5 1 0,0 0 0 16,0 2-2-16,7 3-2 15,-3-2-7-15,2 3-26 16,11-4-46-16,-13-6-2 0</inkml:trace>
          <inkml:trace contextRef="#ctx0" brushRef="#br0" timeOffset="102845.2812">4731-322 368 0,'0'0'3'0,"0"0"0"15,0 0 1-15,0 0 1 16,14-13 0-16,3 7 0 0,7-2-1 16,2 2 1-16,7 2-2 15,1 1-2-15,-8 3-1 16,-2 0 0-16,-7 3 0 15,-17-3 0-15,11 24 0 0,-18-4-2 16,-10-1 1-16,-6 1 0 16,2 0 0-16,-2 1 0 15,0-5 1-15,9-2-1 16,7-1 2-16,7 1 0 0,0-14 1 16,14 17 0-16,5-11 1 15,5 1-1-15,0 3 0 16,2-4 0-16,-2 5-2 15,-1-5 1-15,-6 7 0 0,-3 2-1 16,-4-2 0-16,-3 3 2 16,-7 1-2-16,0 3 1 15,0 0 0-15,0-4 1 16,-14 5 0-16,0 3-1 0,-3-7 1 16,-5-1-2-16,-2 1-4 15,-4-11-12-15,2-6-56 16,-3 0-7-16</inkml:trace>
          <inkml:trace contextRef="#ctx0" brushRef="#br0" timeOffset="101079.6375">3302-641 310 0,'0'0'4'0,"0"0"4"16,0-16 0-16,0 16 1 0,9-17 2 15,-9 17 1-15,24-16 1 16,-4 5 1-16,3 4-4 16,4 0-2-16,3 7-2 15,-3 0-2-15,6 0 0 0,-2 14-1 16,-5-1-1-16,-2 11 0 15,-7 3-1-15,-3 4 1 16,-11 5-2-16,-3 3 1 16,-3 0 0-16,-14 0-1 0,0-5 1 15,-6-5-1-15,-1-5 0 16,-2-7-2-16,2-1-3 16,4-12-16-16,-1-8-53 15,21 4-4-15</inkml:trace>
        </inkml:traceGroup>
        <inkml:traceGroup>
          <inkml:annotationXML>
            <emma:emma xmlns:emma="http://www.w3.org/2003/04/emma" version="1.0">
              <emma:interpretation id="{BBEF6FB9-D08E-41AB-897B-ECA762D7E031}" emma:medium="tactile" emma:mode="ink">
                <msink:context xmlns:msink="http://schemas.microsoft.com/ink/2010/main" type="inkWord" rotatedBoundingBox="24749,10118 24915,9749 25208,9882 25041,10251">
                  <msink:destinationLink direction="with" ref="{E3CFA255-A51E-47DA-852A-7F856A51549E}"/>
                </msink:context>
              </emma:interpretation>
              <emma:one-of disjunction-type="recognition" id="oneOf5">
                <emma:interpretation id="interp25" emma:lang="en-US" emma:confidence="1">
                  <emma:literal>+</emma:literal>
                </emma:interpretation>
                <emma:interpretation id="interp26" emma:lang="en-US" emma:confidence="0">
                  <emma:literal>x</emma:literal>
                </emma:interpretation>
                <emma:interpretation id="interp27" emma:lang="en-US" emma:confidence="0">
                  <emma:literal>4</emma:literal>
                </emma:interpretation>
                <emma:interpretation id="interp28" emma:lang="en-US" emma:confidence="0">
                  <emma:literal>b</emma:literal>
                </emma:interpretation>
                <emma:interpretation id="interp29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103235.9365">5429-335 399 0,'0'0'4'16,"0"0"1"-16,0 0 1 15,10 2 2-15,-10-2 0 0,24 4 1 16,-5-4 0-16,12 0 0 16,2 0-2-16,6-6-4 15,9 0-2-15,2-5-6 16,-7-3-10-16,2-6-44 15,-5 6-23-15</inkml:trace>
          <inkml:trace contextRef="#ctx0" brushRef="#br0" timeOffset="103423.4165">5654-678 400 0,'0'0'3'0,"0"0"2"15,0 0 1-15,-5 14 2 16,5 3 1-16,-2 3 0 0,-3 13 0 16,3 7 1-16,-1 5-4 15,3 11-10-15,0-3-38 16,0 6-39-16,10 0-2 16</inkml:trace>
        </inkml:traceGroup>
        <inkml:traceGroup>
          <inkml:annotationXML>
            <emma:emma xmlns:emma="http://www.w3.org/2003/04/emma" version="1.0">
              <emma:interpretation id="{C644673A-0736-47A7-B4DF-8D85FA7095BA}" emma:medium="tactile" emma:mode="ink">
                <msink:context xmlns:msink="http://schemas.microsoft.com/ink/2010/main" type="inkWord" rotatedBoundingBox="25906,9103 27853,9391 27694,10464 25747,10176"/>
              </emma:interpretation>
              <emma:one-of disjunction-type="recognition" id="oneOf6">
                <emma:interpretation id="interp30" emma:lang="en-US" emma:confidence="0">
                  <emma:literal>Pops</emma:literal>
                </emma:interpretation>
                <emma:interpretation id="interp31" emma:lang="en-US" emma:confidence="0">
                  <emma:literal>Peps</emma:literal>
                </emma:interpretation>
                <emma:interpretation id="interp32" emma:lang="en-US" emma:confidence="0">
                  <emma:literal>Pubs</emma:literal>
                </emma:interpretation>
                <emma:interpretation id="interp33" emma:lang="en-US" emma:confidence="0">
                  <emma:literal>Pep's</emma:literal>
                </emma:interpretation>
                <emma:interpretation id="interp34" emma:lang="en-US" emma:confidence="0">
                  <emma:literal>Pop's</emma:literal>
                </emma:interpretation>
              </emma:one-of>
            </emma:emma>
          </inkml:annotationXML>
          <inkml:trace contextRef="#ctx0" brushRef="#br0" timeOffset="103923.4616">6524-788 352 0,'0'0'6'16,"0"0"2"-16,0 0 3 0,0 0 0 15,0 0 1-15,0 0 0 16,0 10 2-16,0 14 0 15,0 3-5-15,6 9-3 16,1 7 0-16,3 8-2 16,1 4 0-16,-6 6-4 0,6 0-4 15,6-2-16-15,-10 8-50 16,3-24-12-16</inkml:trace>
          <inkml:trace contextRef="#ctx0" brushRef="#br0" timeOffset="105923.4504">7378-353 303 0,'0'0'6'0,"0"0"1"0,0 0 3 16,0 0 0-16,-11-4 2 16,-1 4-1-16,-5 0 3 0,-9 0 1 15,-5 0-7-15,-12 4 0 16,2-4-2-16,-6 0-1 16,1 0 0-16,6 0-1 15,2 0 0-15,9-8-1 0,12 0-1 16,10-10-1-16,7 1 0 15,12-3 0-15,16-3-1 16,6-4-1-16,2 0 1 16,11 4-1-16,-3-1 1 0,-1 4 0 15,-6 4 1-15,-3 3 0 16,-10 3 1-16,-8 3 1 16,-3 7 0-16,-13 0 1 15,0 0 0-15,0 0 0 0,-7 7 0 16,7-7-1-16,-13 29 0 15,6-9 0-15,5 6 0 16,2 9-1-16,0 8-1 16,0-1 1-16,2 7-4 0,5-3-7 15,3-1-27-15,14 4-46 16,-12-16-1-16</inkml:trace>
          <inkml:trace contextRef="#ctx0" brushRef="#br0" timeOffset="106579.7158">7643-1082 245 0,'0'0'8'16,"0"0"4"-16,6-10 3 15,-6 10 3-15,23-13 0 0,-2 7 3 16,9-4-1-16,7 3 3 16,-1-3-8-16,5 3-4 15,6 7-3-15,3 0-3 16,-7 0-1-16,-2 9-2 0,-8 6-1 15,-6 3 1-15,-6 14-2 16,-9-3 1-16,-8 8 0 16,-4 3 0-16,-14 5 0 15,-5-6 1-15,-2 1 0 16,-10-3 0-16,2-7-1 0,-4-7 0 16,6 1-3-16,-3-15-9 15,9-12-56-15,8 3-13 16</inkml:trace>
          <inkml:trace contextRef="#ctx0" brushRef="#br0" timeOffset="106235.9533">7743-1071 375 0,'0'0'3'16,"0"0"3"-16,3 7 0 16,1 5 1-16,-1 6 1 15,4 11 1-15,-7 7 0 0,7 13 2 16,-1 6-2-16,-6 12-2 16,0 0-2-16,0 2-2 15,0 3-5-15,0-10-10 16,0-1-34-16,0-6-35 0,0-6-3 15</inkml:trace>
          <inkml:trace contextRef="#ctx0" brushRef="#br0" timeOffset="107439.11">8004-501 321 0,'0'0'4'16,"0"0"1"-16,7 0 3 15,-7 0 1-15,24-6 1 0,-8 6 3 16,4-3-2-16,4-2 2 16,2 3-4-16,5-1-3 15,-5 3-2-15,5 0-2 16,-8 3-1-16,-3-1-2 0,-6 10 0 16,-7-2-1-16,-7 2 0 15,0 2 0-15,-14 6-1 16,0-4 1-16,1 1 0 15,-3 3 0-15,-1-3 1 0,6-3 1 16,8-2 0-16,0 5 0 16,3 0 2-16,10-4-1 15,3 1 1-15,3-4 0 16,5-2 1-16,3 7-1 0,-7-5 1 16,6 0-1-16,-3 4 0 15,-3-4 0-15,-1 3 0 16,-2 1 0-16,-4 2 0 15,-3 0-1-15,-4 4 0 0,-3 1 1 16,-10-2 0-16,-7 2 0 16,-6-4 1-16,-4-5-1 15,-6-1 1-15,2-5-1 0,-5-6-1 16,5 0-10-16,5-13-30 16,2-7-39-16,14-7-4 15</inkml:trace>
          <inkml:trace contextRef="#ctx0" brushRef="#br0" timeOffset="104251.5682">6534-754 302 0,'0'0'6'16,"-7"-9"3"-16,7 9 4 16,-10-25-1-16,6 11 2 15,4-2 2-15,0-5 1 16,0 3 0-16,11 0-4 0,12 2-4 15,4 3-2-15,7 3-2 16,2 4 0-16,2 6-1 16,1 0-2-16,-4 2 1 0,-2 12-3 15,-6 9 1-15,-15 3 0 16,-1 7 0-16,-8 5-1 16,-3 1 0-16,-7 5 0 15,-10-5-1-15,-2-4 2 16,-12-2-3-16,0-7-2 0,2-2-6 15,-8-8-34-15,7-5-36 16,0-11-3-16</inkml:trace>
        </inkml:traceGroup>
        <inkml:traceGroup>
          <inkml:annotationXML>
            <emma:emma xmlns:emma="http://www.w3.org/2003/04/emma" version="1.0">
              <emma:interpretation id="{0A353637-65F9-438C-B810-43296D7779B7}" emma:medium="tactile" emma:mode="ink">
                <msink:context xmlns:msink="http://schemas.microsoft.com/ink/2010/main" type="inkWord" rotatedBoundingBox="29547,9459 30003,9436 30027,9922 29572,9945"/>
              </emma:interpretation>
              <emma:one-of disjunction-type="recognition" id="oneOf7">
                <emma:interpretation id="interp35" emma:lang="en-US" emma:confidence="0">
                  <emma:literal>Get</emma:literal>
                </emma:interpretation>
                <emma:interpretation id="interp36" emma:lang="en-US" emma:confidence="0">
                  <emma:literal>Kat</emma:literal>
                </emma:interpretation>
                <emma:interpretation id="interp37" emma:lang="en-US" emma:confidence="0">
                  <emma:literal>Got</emma:literal>
                </emma:interpretation>
                <emma:interpretation id="interp38" emma:lang="en-US" emma:confidence="0">
                  <emma:literal>Kist</emma:literal>
                </emma:interpretation>
                <emma:interpretation id="interp39" emma:lang="en-US" emma:confidence="0">
                  <emma:literal>Kyat</emma:literal>
                </emma:interpretation>
              </emma:one-of>
            </emma:emma>
          </inkml:annotationXML>
          <inkml:trace contextRef="#ctx0" brushRef="#br0" timeOffset="111345.4019">10549-1011 396 0,'0'0'2'0,"0"0"-1"0,-7 16 2 15,7 0 1-15,0 11 0 16,0 5 2-16,0 7 0 16,5 11 1-16,7 7-2 15,-1 2-8-15,13-2-43 16,-4 11-31-16,6-6-3 0</inkml:trace>
          <inkml:trace contextRef="#ctx0" brushRef="#br0" timeOffset="111173.5284">10242-711 363 0,'0'0'3'0,"0"0"4"0,0 0 1 16,23-13 2-16,1 6 1 15,9-7-1-15,8 8 1 16,9-6-1-16,7-3-5 16,3 13-12-16,-3-2-43 0,0-2-29 15,-7-6-4-15</inkml:trace>
          <inkml:trace contextRef="#ctx0" brushRef="#br0" timeOffset="107720.3494">8641-1128 363 0,'0'0'5'0,"0"0"-1"16,0 0 2-16,0 0 2 15,0 13 1-15,2 7 0 16,5 7 2-16,3 7 0 0,4 9-3 16,0 14 1-16,-1 2-2 15,1 12-1-15,-2-1-1 16,-1 2-1-16,-4 0-2 16,-4-10-5-16,4 6-8 0,-7-20-28 15,-10 1-43-15,10-16-3 16</inkml:trace>
          <inkml:trace contextRef="#ctx0" brushRef="#br0" timeOffset="110690.1464">9390-467 324 0,'0'0'5'0,"0"0"2"16,0 0 2-16,11-3 1 15,-11 3 4-15,17-7 2 16,3 3 0-16,1 2 0 16,5-2-3-16,3 0-3 0,5 2-2 15,1 2-2-15,1 0-2 16,-3 0-1-16,-9 0-2 16,0 6 0-16,-15 4-1 0,-2 3 1 15,-7 7-1-15,-11 4 1 16,-8 5 0-16,-5-1-1 15,0 5 1-15,-2 0 0 16,2-4 0-16,5 4 0 0,9-1 1 16,3-3-1-16,10-9 1 15,11 0 0-15,12-7-1 16,12-5-4-16,8-2-10 16,-3 4-57-16,14-18-14 15</inkml:trace>
          <inkml:trace contextRef="#ctx0" brushRef="#br0" timeOffset="110204.7883">8896-1089 282 0,'0'0'5'0,"0"0"3"16,0 0 1-16,-11-3 2 15,11 3 2-15,-17-3 1 16,7 3 1-16,-3 0 2 0,-3 0-4 16,-1 6-2-16,0 1-2 15,-6 4-1-15,2 6-1 16,-6 3-1-16,4 3-1 16,-4 3 0-16,1 11-4 0,2-1 3 15,0 5 0-15,5-1-1 16,2 3 0-16,6 0 0 15,5 4-1-15,-1 1 1 16,7-5 0-16,0 3-2 16,0-2 1-16,7-4 0 0,-4 6 0 15,0-6-1-15,1 0 1 16,3-3-1-16,-1-7 1 16,1-3-1-16,4-5 0 0,5-4 0 15,1-8 0-15,5-3 0 16,2-7 0-16,7 0-1 15,-5-10 1-15,5-1 0 16,2-5 0-16,-6-4-1 0,-1-1 1 16,-2-5-1-16,-4 0 0 15,-4-5 0-15,-2 5 0 16,-7-1 0-16,-7 0-1 16,0 1 0-16,0 6 1 0,-7 4-1 15,-3 2 1-15,1 7-1 16,-5-1 1-16,14 8 0 15,-17-10 1-15,17 10-1 16,0 0 0-16,0 0 0 16,10-8 0-16,11 4 0 0,2-3 0 15,7 4 0-15,3-8 0 16,5 5 0-16,-5 3-1 16,1-3 2-16,-11-1-1 15,0 3 0-15,-10 4 1 0,1 0 0 16,-14 0-1-16,0 0 2 15,0 0 0-15,10 11-1 16,-10-2 1-16,0 8 0 0,0-1-1 16,0 4 1-16,0 11 0 15,0-1-1-15,0 10 1 16,0-4-1-16,3 4-2 16,-3 4-3-16,4-1-12 0,-4-2-68 15,6-8-3-15</inkml:trace>
        </inkml:traceGroup>
        <inkml:traceGroup>
          <inkml:annotationXML>
            <emma:emma xmlns:emma="http://www.w3.org/2003/04/emma" version="1.0">
              <emma:interpretation id="{B4C40F97-BAF2-4DE3-AEAE-AFEF26950D2C}" emma:medium="tactile" emma:mode="ink">
                <msink:context xmlns:msink="http://schemas.microsoft.com/ink/2010/main" type="inkWord" rotatedBoundingBox="30704,9016 33859,9025 33856,10077 30701,10068"/>
              </emma:interpretation>
              <emma:one-of disjunction-type="recognition" id="oneOf8">
                <emma:interpretation id="interp40" emma:lang="en-US" emma:confidence="0">
                  <emma:literal>Peppier,</emma:literal>
                </emma:interpretation>
                <emma:interpretation id="interp41" emma:lang="en-US" emma:confidence="0">
                  <emma:literal>Pippa,</emma:literal>
                </emma:interpretation>
                <emma:interpretation id="interp42" emma:lang="en-US" emma:confidence="0">
                  <emma:literal>Poppa,</emma:literal>
                </emma:interpretation>
                <emma:interpretation id="interp43" emma:lang="en-US" emma:confidence="0">
                  <emma:literal>Pappa,</emma:literal>
                </emma:interpretation>
                <emma:interpretation id="interp44" emma:lang="en-US" emma:confidence="0">
                  <emma:literal>Poppas,</emma:literal>
                </emma:interpretation>
              </emma:one-of>
            </emma:emma>
          </inkml:annotationXML>
          <inkml:trace contextRef="#ctx0" brushRef="#br0" timeOffset="112017.3168">11384-1239 349 0,'0'0'4'0,"0"0"0"16,7-10 2-16,-7 10 2 15,26-2 0-15,-9-6 1 16,10 5-1-16,10 3 1 0,-1 0-3 16,5 0-1-16,6 7-2 15,-4 3 0-15,-2 2-1 16,-8 10-1-16,-9 5 1 16,-7-1-1-16,-15 7 0 0,-2 10 0 15,-13 1 0-15,-14-1 0 16,-4 4 2-16,-5-7 0 15,-4-3-2-15,4-1 0 0,-2-9 0 16,9-7-2 0,1-12-12-16,11-8-58 0,17 0-10 15</inkml:trace>
          <inkml:trace contextRef="#ctx0" brushRef="#br0" timeOffset="111689.1756">11482-1208 383 0,'0'0'1'0,"0"0"0"0,0 0 2 16,0 0 1-16,2 24 0 0,1-5 1 15,1 14 1-15,-1 7 1 16,4 10-1-16,-4 11 1 16,-3 6-1-16,0 2-1 15,4 2-2-15,-4-2-2 16,0-1-5-16,-4-15-16 0,4-13-37 16,-3-6-22-16</inkml:trace>
          <inkml:trace contextRef="#ctx0" brushRef="#br0" timeOffset="112517.2962">12111-542 405 0,'0'0'1'0,"0"0"1"16,-16 8-1-16,-1-6 1 0,-4 2 0 16,-5 0 1-16,-8 0 0 15,1-4 2-15,-8 0-1 16,4 0 1-16,7-12 0 16,7 6-2-16,3-6 1 0,6-2 0 15,14-6-1-15,0-7-1 16,14 5-1-16,8-7-1 15,-1 0 0-15,9-4 1 16,0 3-2-16,4 0 0 16,-8 6 1-16,2 1 1 0,-1 6-1 15,-11 4 0-15,-6 6 1 16,-10 7-1-16,14 0 1 16,-14 0 1-16,3 20 0 15,1 3 0-15,-1 4 0 0,4 8 1 16,0 4-1-16,2 11 0 15,-6-3-2-15,11 2-7 16,-11 1-20-16,-6-3-56 16,3 0 0-16</inkml:trace>
          <inkml:trace contextRef="#ctx0" brushRef="#br0" timeOffset="113564.241">12506-1266 313 0,'0'0'1'0,"0"0"1"0,0 0 0 16,-10 11 3-16,3 5 1 15,4 4 1-15,-4 15 2 16,0 4 1-16,4 7 0 0,3 9 0 16,0 8 1-16,3 0-3 15,7 0-4-15,-6 2-7 16,6-13-22-16,-3 14-44 16,-4-25-8-16</inkml:trace>
          <inkml:trace contextRef="#ctx0" brushRef="#br0" timeOffset="113907.941">12460-1279 274 0,'0'0'4'16,"0"0"1"-16,9-17 2 0,8 7 3 15,7-3 0-15,-2 3 4 16,6-8-1-16,1 9 1 16,2-1-3-16,0 8-1 15,-5 2-2-15,-7 0-2 0,-2 8-3 16,-3 10-1-16,-7 1-1 16,0 8-1-16,-4 2 0 15,-3 2 1-15,0 3-1 0,-10 2 0 16,-1-3 1-16,-6-6 0 15,-2 4 0-15,-1-11 0 16,-3-4-1-16,2-3-5 16,-6-9-17-16,-6 2-52 0,16-2-3 15</inkml:trace>
          <inkml:trace contextRef="#ctx0" brushRef="#br0" timeOffset="114345.4523">12825-886 361 0,'0'0'4'16,"9"0"-3"-16,8 0 4 0,0 0-2 16,2 0 1-16,2 0-1 15,3 4 2-15,-2-1-2 16,-5 4 0-16,-17-7-1 15,14 23-1-15,-14-6-1 0,-7 0 1 16,-13-1-1-16,-3 2 0 16,-4 1 0-16,6-3-2 15,-2 2 1-15,3-2 0 0,6 0 0 16,11-5 1-16,3 1 1 16,7 2-1-16,13-4 1 15,1 5 1-15,5-5-1 16,-2 2 1-16,0-2-1 0,2 7 1 15,-9-4-1-15,-5 4-1 16,0-1 1-16,-3 2 0 16,-6 1-1-16,-3-1 1 15,0-2 0-15,-7 4 0 16,2-4 0-16,-7 1 1 0,0-7 0 16,-9 0 0-16,-1-3-1 15,-2 0-2-15,-7-7-8 16,5-7-33-16,2-4-33 0,7-5-6 15</inkml:trace>
          <inkml:trace contextRef="#ctx0" brushRef="#br0" timeOffset="114923.5997">13192-1383 335 0,'0'0'4'16,"0"0"3"-16,7-10 1 16,10 2 3-16,3 6-1 0,1-5 3 15,8 1-1-15,1 3 1 16,7 3-5-16,3 0-2 16,-9 6-2-16,2 10-2 0,-2 5 0 15,-12 3-2-15,-2 9 0 16,-3 3 0-16,-11 3 0 15,-3 3-1-15,-10 1-1 16,-4 0 0-16,-10-2 0 0,2-5-2 16,-2-9 1-16,-2-4-2 15,-5-10-5-15,10 0-27 16,5-6-40-16,-4-7-5 16</inkml:trace>
          <inkml:trace contextRef="#ctx0" brushRef="#br0" timeOffset="114611.0796">13297-1380 350 0,'0'0'4'15,"0"0"2"-15,0 0 2 0,-21 14 0 16,18 0 2-16,-4 5 1 16,0 11 0-16,0 6 2 15,7 8-3-15,0 13-2 16,5-1 0-16,11 11-1 0,-9 0-1 16,6 4-1-16,-9-6-2 15,2 3-4-15,-6-12-6 16,0 1-15-16,-6-3-56 15,-5-21-4-15</inkml:trace>
          <inkml:trace contextRef="#ctx0" brushRef="#br0" timeOffset="115329.8396">13562-832 308 0,'0'0'3'0,"0"0"2"0,0 0 3 15,19 6 0-15,-5-6 1 16,-1 3 1-16,1 5 1 16,2-2 1-16,1 0-1 0,-17-6-4 15,17 22-2-15,-14-9-1 16,-3 3-1-16,-3 4-1 16,-7 0-1-16,3 0 1 15,-7 3-1-15,4 1 0 0,1-3-1 16,2 5 1-16,0 0 0 15,-3 1 0-15,7-3 1 16,-1-5 0-16,4-1 0 16,0-2 1-16,7-3-1 0,-7-13 1 15,19 13 0-15,2-10-1 16,-1-3-1-16,1 0-4 16,5-3-10-16,5-20-53 15,2 13-12-15</inkml:trace>
          <inkml:trace contextRef="#ctx0" brushRef="#br0" timeOffset="116298.6015">14164-1430 317 0,'0'0'2'16,"0"0"3"-16,-13 4-1 15,-1 3 1-15,14-7 0 0,-31 26 2 16,12-7 1-16,-1 5 0 16,-7 11-1-16,-3 1-2 15,7 3 0-15,2 8 0 16,-2 3-1-16,7 3-2 0,-5-2 1 15,4-1-1-15,7 4 1 16,6-11 0-16,-6-3 0 16,10-7 0-16,10-5 1 15,8-16 0-15,-1 3-1 0,12-13 0 16,2-2-1-16,-2-10-1 16,12-3 1-16,-11-5-2 15,-3-2-1-15,-6 3 0 0,-2-1 1 16,-19 4-1-16,3 0 0 15,-3 14 0-15,-13-16 1 16,13 16 0-16,-16-11 1 16,16 11 0-16,-21-6 0 15,21 6 1-15,0 0-2 0,4-12 1 16,15 8 0-16,2-4 0 16,-1 2 0-16,-1-1 0 15,5 3 2-15,-10 1-1 16,3 3 1-16,-1 0 1 15,-16 0 0-15,7 14 0 0,-7 4 0 16,0 0-1-16,0 9 0 16,0 3 1-16,3 7-2 0,4 1-3 15,-7-3-7-15,10 9-40 16,4-1-33-16,-4-2-4 16</inkml:trace>
          <inkml:trace contextRef="#ctx0" brushRef="#br0" timeOffset="117251.7523">14538-963 360 0,'0'0'5'0,"0"0"3"0,0 0 2 16,0 0 0-16,0 14 1 16,0 4 1-16,0 0 0 15,0 13 1-15,-2 5-4 16,2 7-2-16,-3 12-2 0,-1 4-3 15,4 15-25-15,0-2-57 16,-7 6 0-16</inkml:trace>
        </inkml:traceGroup>
      </inkml:traceGroup>
      <inkml:traceGroup>
        <inkml:annotationXML>
          <emma:emma xmlns:emma="http://www.w3.org/2003/04/emma" version="1.0">
            <emma:interpretation id="{477BC16E-3E72-40A2-9413-81FCB6666B50}" emma:medium="tactile" emma:mode="ink">
              <msink:context xmlns:msink="http://schemas.microsoft.com/ink/2010/main" type="line" rotatedBoundingBox="21068,10856 34429,9961 34526,11418 21165,12313"/>
            </emma:interpretation>
          </emma:emma>
        </inkml:annotationXML>
        <inkml:traceGroup>
          <inkml:annotationXML>
            <emma:emma xmlns:emma="http://www.w3.org/2003/04/emma" version="1.0">
              <emma:interpretation id="{B48919BE-8C58-449A-BA13-8697D1D4D239}" emma:medium="tactile" emma:mode="ink">
                <msink:context xmlns:msink="http://schemas.microsoft.com/ink/2010/main" type="inkWord" rotatedBoundingBox="21103,11377 21578,11345 21611,11836 21136,11868"/>
              </emma:interpretation>
              <emma:one-of disjunction-type="recognition" id="oneOf9">
                <emma:interpretation id="interp45" emma:lang="en-US" emma:confidence="1">
                  <emma:literal>+</emma:literal>
                </emma:interpretation>
                <emma:interpretation id="interp46" emma:lang="en-US" emma:confidence="0">
                  <emma:literal>x</emma:literal>
                </emma:interpretation>
                <emma:interpretation id="interp47" emma:lang="en-US" emma:confidence="0">
                  <emma:literal>^</emma:literal>
                </emma:interpretation>
                <emma:interpretation id="interp48" emma:lang="en-US" emma:confidence="0">
                  <emma:literal>X</emma:literal>
                </emma:interpretation>
                <emma:interpretation id="interp49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118095.5655">1801 1187 419 0,'0'0'1'0,"0"0"0"15,14-6 1-15,6-2 0 16,10-1 0-16,9 1 0 0,13 2-1 16,4-7-3-16,10 10-11 15,3-4-29-15,-7 0-35 16,2 0-6-16</inkml:trace>
          <inkml:trace contextRef="#ctx0" brushRef="#br0" timeOffset="118283.0056">2078 904 430 0,'0'0'0'0,"0"0"0"0,0 0-1 16,-5 13 1-16,5 4-1 15,3 6 1-15,6 7-1 0,1 11 1 16,14 5-1-16,-1 7-1 16,11 11-9-16,-8-5-31 15,8 9-36-15,3-2-3 16</inkml:trace>
        </inkml:traceGroup>
        <inkml:traceGroup>
          <inkml:annotationXML>
            <emma:emma xmlns:emma="http://www.w3.org/2003/04/emma" version="1.0">
              <emma:interpretation id="{D97A0732-39B4-458A-A071-1AA1025C102E}" emma:medium="tactile" emma:mode="ink">
                <msink:context xmlns:msink="http://schemas.microsoft.com/ink/2010/main" type="inkWord" rotatedBoundingBox="22320,11001 23955,10892 24033,12070 22399,12179"/>
              </emma:interpretation>
              <emma:one-of disjunction-type="recognition" id="oneOf10">
                <emma:interpretation id="interp50" emma:lang="en-US" emma:confidence="0">
                  <emma:literal>PTPJ</emma:literal>
                </emma:interpretation>
                <emma:interpretation id="interp51" emma:lang="en-US" emma:confidence="0">
                  <emma:literal>PMPJ</emma:literal>
                </emma:interpretation>
                <emma:interpretation id="interp52" emma:lang="en-US" emma:confidence="0">
                  <emma:literal>PIP}</emma:literal>
                </emma:interpretation>
                <emma:interpretation id="interp53" emma:lang="en-US" emma:confidence="0">
                  <emma:literal>PIP,</emma:literal>
                </emma:interpretation>
                <emma:interpretation id="interp54" emma:lang="en-US" emma:confidence="0">
                  <emma:literal>PTP,</emma:literal>
                </emma:interpretation>
              </emma:one-of>
            </emma:emma>
          </inkml:annotationXML>
          <inkml:trace contextRef="#ctx0" brushRef="#br0" timeOffset="118908.0299">3020 683 369 0,'0'0'2'15,"0"0"1"-15,-3-19 1 16,3 19 3-16,-7-18 0 0,3 6 1 15,4-2 1-15,0 3 0 16,0 11 0-16,17-16-3 16,0 12 0-16,4 4-1 15,2 0-2-15,7 0-1 0,7 12 0 16,-1 0-2-16,5 11 0 16,-4 5 0-16,-3 1-2 15,-5 11-1-15,-5 7-1 0,-14-1 1 16,-6 4-1-16,-8 1 1 15,-16-5 0-15,-11 1 1 16,-2-6 0-16,-7-5 0 16,-1-10-7-16,5-3-20 0,16-5-48 15,-10-9-3-15</inkml:trace>
          <inkml:trace contextRef="#ctx0" brushRef="#br0" timeOffset="118579.8956">3121 690 366 0,'0'0'0'0,"0"0"3"16,-13 6 0-16,2 15 3 15,4 3 2-15,-3 9 1 16,0 9 1-16,3 8 1 0,0 18 1 16,7-2-2-16,0 5-1 15,0 2-3-15,0 4-1 16,0-12-4-16,5 0-5 16,2-8-10-16,-2-17-27 0,-5-7-41 15,4-10-3-15</inkml:trace>
          <inkml:trace contextRef="#ctx0" brushRef="#br0" timeOffset="119361.1757">3938 1400 434 0,'0'0'1'0,"0"0"0"15,0 0-1-15,-7-10 0 16,-9 7 2-16,-11 3-2 15,-6-3 0-15,-15 3 1 0,-9 0-1 16,-7 3 1-16,2 4 0 16,0-1 0-16,9 2 1 15,6-6-1-15,13-2 1 16,18-10-1-16,13-13 0 0,10 0-1 16,19-10 1-16,11-8-1 15,7 2 0-15,2-5 0 16,4 3 1-16,-2 8 1 0,-12 4 0 15,-3 6 0-15,-9 6 0 16,-7 11 1-16,-17 6-1 16,0 0 1-16,0 6-2 15,-10 11 1-15,0 9-1 16,1 7 0-16,2 7 0 0,0 11 0 16,7 6 0-16,0 2 0 15,0 4-2-15,0 2-3 16,7-6-7-16,-5-6-17 15,-2-5-55-15,5-8-2 0</inkml:trace>
          <inkml:trace contextRef="#ctx0" brushRef="#br0" timeOffset="119611.1521">4096 589 407 0,'0'0'2'16,"0"0"0"-16,0 0 1 16,0 0 0-16,0 0 1 15,0 0 2-15,0 20 0 16,3 11 2-16,1 12-2 0,1 10-1 16,7 14 1-16,-7 6-2 15,9 11-2-15,-4-4-6 16,7 7-13-16,-11-9-32 15,4-13-34-15,0-4-3 0</inkml:trace>
          <inkml:trace contextRef="#ctx0" brushRef="#br0" timeOffset="119908.0333">4025 569 368 0,'0'0'3'0,"-3"-13"2"16,3 13 2-16,0-19 0 0,0 8 1 16,3-2 2-16,7 0 0 15,10 0 0-15,10 5-2 16,5 2-1-16,4 6-2 16,5 6-1-16,-1 9-1 0,-2 1-1 15,-1 7-1-15,-11 6 0 16,-8 10-1-16,-11 0 0 15,-10 4 0-15,-4 7-1 16,-16 4-1-16,-10-4-3 16,-4 1-4-16,-12-5-15 0,6-13-52 15,2 0-7-15</inkml:trace>
          <inkml:trace contextRef="#ctx0" brushRef="#br0" timeOffset="120376.7871">4461 1071 418 0,'0'0'2'15,"0"0"1"-15,0 0 0 16,0 0 1-16,0 0 1 16,-4-4 0-16,4 4 0 0,16-13 1 15,5 7-2-15,3 2 0 16,9 0-2-16,1 4-1 15,-8 0 0-15,5 4-2 16,-11 3-1-16,-7 7 0 16,-10 2-1-16,-6 4-1 0,-10-1 1 15,-7 5-1-15,-1 0 1 16,2-5 0-16,-5 5 1 16,3-4 0-16,11-4 2 15,3 1 0-15,7-3 0 0,4 2 2 16,9-2 0-16,4-1 1 15,4 1-1-15,-2 2 0 16,2 1 0-16,-4-1-1 0,-1 4 0 16,-3-4 0-16,-2 5 0 15,-5-1 0-15,-6 0-1 16,0 0 1-16,0 0 0 16,-3 3 0-16,-11-7 0 0,-3 5 0 15,-5-3-1-15,-6-6 0 16,2 2-3-16,-11-14-7 15,7 3-30-15,-1-3-40 16,9-13-4-16</inkml:trace>
        </inkml:traceGroup>
        <inkml:traceGroup>
          <inkml:annotationXML>
            <emma:emma xmlns:emma="http://www.w3.org/2003/04/emma" version="1.0">
              <emma:interpretation id="{537012EE-AFD9-4A6D-B1B0-445C81B44791}" emma:medium="tactile" emma:mode="ink">
                <msink:context xmlns:msink="http://schemas.microsoft.com/ink/2010/main" type="inkWord" rotatedBoundingBox="24268,10811 25533,10726 25605,11805 24340,11890"/>
              </emma:interpretation>
              <emma:one-of disjunction-type="recognition" id="oneOf11">
                <emma:interpretation id="interp55" emma:lang="en-US" emma:confidence="0">
                  <emma:literal>P2P,</emma:literal>
                </emma:interpretation>
                <emma:interpretation id="interp56" emma:lang="en-US" emma:confidence="0">
                  <emma:literal>PIP,</emma:literal>
                </emma:interpretation>
                <emma:interpretation id="interp57" emma:lang="en-US" emma:confidence="0">
                  <emma:literal>POP,</emma:literal>
                </emma:interpretation>
                <emma:interpretation id="interp58" emma:lang="en-US" emma:confidence="0">
                  <emma:literal>PAP,</emma:literal>
                </emma:interpretation>
                <emma:interpretation id="interp59" emma:lang="en-US" emma:confidence="0">
                  <emma:literal>PZP,</emma:literal>
                </emma:interpretation>
              </emma:one-of>
            </emma:emma>
          </inkml:annotationXML>
          <inkml:trace contextRef="#ctx0" brushRef="#br0" timeOffset="120939.3088">4962 543 335 0,'0'0'1'16,"0"0"2"-16,-2-17 1 15,2 17 4-15,0-22 0 0,0 8 4 16,9-3 0-16,5 5 1 16,3 0-1-16,7 6 0 15,9-1-2-15,1 7-2 16,6 0-3-16,-1 3 0 15,-6 5-2-15,5 8-1 0,-7 4-1 16,-12 7 0-16,-5 3 0 16,-8 7-1-16,-9 3-1 15,-17 3 0-15,-3 0-3 16,-11 4-4-16,-10-3-8 0,5-5-31 16,-2-6-33-16,4-5-6 15</inkml:trace>
          <inkml:trace contextRef="#ctx0" brushRef="#br0" timeOffset="120626.7902">4979 461 405 0,'0'0'4'0,"0"0"-1"16,0 0 2-16,0 0 0 0,0 0 1 15,0 8 2-15,0 13 0 16,0-1 2-16,0 16-3 16,4 7-1-16,3 12 0 15,3 4 0-15,0 12-2 0,-3 2-1 16,3 7-3-16,-3-3-4 15,-1 2-5-15,-6-18-15 16,0 2-60-16,0-10-1 16</inkml:trace>
          <inkml:trace contextRef="#ctx0" brushRef="#br0" timeOffset="121345.5534">5406 1014 377 0,'0'0'7'0,"0"0"0"16,0 0 2-16,0 0 0 16,0 0 1-16,0 0 1 15,23-8-1-15,-6 6 1 16,5 2-6-16,9 0-2 0,0 0 0 16,-5 0-2-16,0 6 0 15,-5 4-1-15,-4 2 1 16,-14 7-1-16,-3 4 0 15,-7 4 0-15,-10-1 0 0,0 3 0 16,-2 10 1-16,-5-6-1 16,3-1 0-16,5 2 0 15,6-7 0-15,3-1 0 16,7-5 0-16,0-2 1 0,21-8-1 16,3-9-3-16,5-2-3 15,1-2-11-15,11-15-29 16,5 0-37-16,-2-12-2 15</inkml:trace>
          <inkml:trace contextRef="#ctx0" brushRef="#br0" timeOffset="121579.955">5945 353 386 0,'0'0'2'0,"0"0"0"16,0 0 1-16,0 0 2 15,-14 11 1-15,4 1 1 0,3 12 2 16,0 5 0-16,0 11 0 16,2 14-1-16,5 6 0 15,0 10-2-15,0 2-1 16,0 10-2-16,2-5-3 16,1-1-3-16,1-8-7 0,3-6-15 15,-7 2-46-15,0-27-11 16</inkml:trace>
          <inkml:trace contextRef="#ctx0" brushRef="#br0" timeOffset="121908.1018">5778 373 370 0,'0'0'1'16,"0"0"0"-16,0-13 3 15,0 13 1-15,19-23 2 16,1 11 2-16,-4 0 0 0,12 1 1 16,6 5 0-16,-1 2 0 15,7 4-3-15,-1 4-1 16,-1 9-1-16,-2 3-2 16,-2 8-2-16,-11 3 0 0,-2 3 0 15,-8 7-1-15,-9 7 0 16,-8 2 0-16,-16-2 0 15,-1 3-1-15,-12-1-1 16,-3-7-1-16,-5 2-3 16,1-11-3-16,4 0-12 0,-2 3-50 15,12-23-10-15</inkml:trace>
          <inkml:trace contextRef="#ctx0" brushRef="#br0" timeOffset="122142.4602">6219 743 411 0,'0'0'3'0,"0"0"0"16,0 0 2-16,17 25 0 15,-14-13 1-15,1 11 1 0,1 7-1 16,0 3 1-16,-3 11-2 15,-2 6-2-15,-2 6-2 16,-8-1-6-16,3 4-14 16,-7 12-49-16,1-15-15 0</inkml:trace>
        </inkml:traceGroup>
        <inkml:traceGroup>
          <inkml:annotationXML>
            <emma:emma xmlns:emma="http://www.w3.org/2003/04/emma" version="1.0">
              <emma:interpretation id="{C1D50A68-650F-4397-BCE3-76D36BAA4CDA}" emma:medium="tactile" emma:mode="ink">
                <msink:context xmlns:msink="http://schemas.microsoft.com/ink/2010/main" type="inkWord" rotatedBoundingBox="25852,10729 26730,10670 26783,11472 25906,11531"/>
              </emma:interpretation>
              <emma:one-of disjunction-type="recognition" id="oneOf12">
                <emma:interpretation id="interp60" emma:lang="en-US" emma:confidence="0">
                  <emma:literal>Go</emma:literal>
                </emma:interpretation>
                <emma:interpretation id="interp61" emma:lang="en-US" emma:confidence="0">
                  <emma:literal>%</emma:literal>
                </emma:interpretation>
                <emma:interpretation id="interp62" emma:lang="en-US" emma:confidence="0">
                  <emma:literal>GO</emma:literal>
                </emma:interpretation>
                <emma:interpretation id="interp63" emma:lang="en-US" emma:confidence="0">
                  <emma:literal>go</emma:literal>
                </emma:interpretation>
                <emma:interpretation id="interp64" emma:lang="en-US" emma:confidence="0">
                  <emma:literal>90</emma:literal>
                </emma:interpretation>
              </emma:one-of>
            </emma:emma>
          </inkml:annotationXML>
          <inkml:trace contextRef="#ctx0" brushRef="#br0" timeOffset="122814.3427">6822 256 354 0,'0'0'2'15,"0"0"0"-15,0 0 2 0,0 0 0 16,0 0 3-16,-13 10 0 16,3 6 1-16,-7 1 1 15,-7 7-2-15,1 6 0 16,-8 6-1-16,2 4-1 0,-2 4-2 15,5 3 0-15,2-1-1 16,4 1-1-16,9-4-1 16,11-6 1-16,0-1 0 15,21-5 0-15,6-4 0 0,6-11 0 16,8-6-1-16,6-3 2 16,-7-7-2-16,-1-4 0 15,-5-5 0-15,-11-8-2 16,-6 1 0-16,-7-4 1 15,-10 2 0-15,-3-1 0 0,-7-2 0 16,1 2 1-16,-8 6 0 16,6-5 1-16,5 6 0 15,6-2 0-15,0 0 1 0,0 14-1 16,29-17 1-16,-2 11-1 16,1 0 0-16,1 2 1 15,2 4-1-15,-5 0 1 16,-2 4 0-16,-5 6 0 0,-2 4 0 15,-13 5 1-15,-4 5 0 16,0 5-1-16,-9 7 0 16,-3 5 0-16,7 3-1 0,-6-1-1 15,5 0-2-15,-1-3-3 16,7 7-11-16,0-17-24 16,-7 1-43-16,14-11-1 15</inkml:trace>
          <inkml:trace contextRef="#ctx0" brushRef="#br0" timeOffset="123126.8388">7351 717 387 0,'0'0'4'16,"0"0"0"-16,0 0 2 0,0 0 0 16,0 0 1-16,-3 6 1 15,-4 4 0-15,-3 7 0 16,0 7-3-16,1 3-1 15,-3 5 0-15,7 5-2 0,1-3 0 16,4-1-1-16,4-3 0 16,8-10-1-16,2-7 0 15,6-7-1-15,3-6 0 16,1-6 0-16,0-7 0 0,-7-7 0 16,-1-10 1-16,-9 1 0 15,-7-6 0-15,0 5 0 16,-16 0 0-16,-5 4 0 0,-6 7-4 15,-10-2-14-15,7 15-62 16,4 6-1-16</inkml:trace>
        </inkml:traceGroup>
        <inkml:traceGroup>
          <inkml:annotationXML>
            <emma:emma xmlns:emma="http://www.w3.org/2003/04/emma" version="1.0">
              <emma:interpretation id="{2765FF20-D18A-4033-8E1F-29261A416E70}" emma:medium="tactile" emma:mode="ink">
                <msink:context xmlns:msink="http://schemas.microsoft.com/ink/2010/main" type="inkWord" rotatedBoundingBox="27481,10901 27857,10876 27882,11255 27506,11280"/>
              </emma:interpretation>
              <emma:one-of disjunction-type="recognition" id="oneOf13">
                <emma:interpretation id="interp65" emma:lang="en-US" emma:confidence="1">
                  <emma:literal>4</emma:literal>
                </emma:interpretation>
                <emma:interpretation id="interp66" emma:lang="en-US" emma:confidence="0">
                  <emma:literal>+</emma:literal>
                </emma:interpretation>
                <emma:interpretation id="interp67" emma:lang="en-US" emma:confidence="0">
                  <emma:literal>"</emma:literal>
                </emma:interpretation>
                <emma:interpretation id="interp68" emma:lang="en-US" emma:confidence="0">
                  <emma:literal>x</emma:literal>
                </emma:interpretation>
                <emma:interpretation id="interp69" emma:lang="en-US" emma:confidence="0">
                  <emma:literal>h</emma:literal>
                </emma:interpretation>
              </emma:one-of>
            </emma:emma>
          </inkml:annotationXML>
          <inkml:trace contextRef="#ctx0" brushRef="#br0" timeOffset="123611.2105">8178 693 378 0,'0'0'5'0,"0"0"1"15,0 0 1-15,7-3 2 16,-7 3 0-16,24-13 1 16,-1 9-1-16,4-5 1 0,4 1-5 15,12-2-5-15,-3 0-10 16,17 2-30-16,10 0-41 15,-14-3-1-15</inkml:trace>
          <inkml:trace contextRef="#ctx0" brushRef="#br0" timeOffset="123783.0881">8483 426 400 0,'0'0'2'0,"0"0"-1"16,0 0 2-16,-14 13 1 15,9-3 0-15,-2 10 0 16,0 7 1-16,-3 7 0 0,6 9-2 16,4 4-4-16,4 10-25 15,23 9-51-15,-11-2-5 16</inkml:trace>
        </inkml:traceGroup>
        <inkml:traceGroup>
          <inkml:annotationXML>
            <emma:emma xmlns:emma="http://www.w3.org/2003/04/emma" version="1.0">
              <emma:interpretation id="{75E02947-ADD9-45D7-B6DC-FC7616A68B76}" emma:medium="tactile" emma:mode="ink">
                <msink:context xmlns:msink="http://schemas.microsoft.com/ink/2010/main" type="inkWord" rotatedBoundingBox="28419,10583 28913,10550 28978,11531 28484,11564"/>
              </emma:interpretation>
              <emma:one-of disjunction-type="recognition" id="oneOf14">
                <emma:interpretation id="interp70" emma:lang="en-US" emma:confidence="0">
                  <emma:literal>p</emma:literal>
                </emma:interpretation>
                <emma:interpretation id="interp71" emma:lang="en-US" emma:confidence="0">
                  <emma:literal>P</emma:literal>
                </emma:interpretation>
                <emma:interpretation id="interp72" emma:lang="en-US" emma:confidence="0">
                  <emma:literal>r</emma:literal>
                </emma:interpretation>
                <emma:interpretation id="interp73" emma:lang="en-US" emma:confidence="0">
                  <emma:literal>Y</emma:literal>
                </emma:interpretation>
                <emma:interpretation id="interp74" emma:lang="en-US" emma:confidence="0">
                  <emma:literal>?</emma:literal>
                </emma:interpretation>
              </emma:one-of>
            </emma:emma>
          </inkml:annotationXML>
          <inkml:trace contextRef="#ctx0" brushRef="#br0" timeOffset="124142.4682">9123 272 413 0,'0'0'1'15,"0"0"0"-15,0 0 0 0,0 0 2 16,-3 16 0-16,3 2 0 16,0 5 1-16,0 14 1 15,0 13-1-15,3 3 0 0,1 21-1 16,6 7-1-16,-3-2-1 15,2 8-4-15,4-7-4 16,1-3-12-16,-4-10-23 16,-6-14-39-16,13-13-4 0</inkml:trace>
          <inkml:trace contextRef="#ctx0" brushRef="#br0" timeOffset="124454.9734">9180 203 334 0,'0'0'2'16,"0"0"2"-16,14-20 0 16,-4 12 2-16,6-5 1 15,4 3 1-15,8-6 3 16,5 5 0-16,1 2-1 0,-1 5-2 15,7 4-1-15,-1 0-1 16,-1 7-1-16,-2 3-1 16,-5 13 0-16,-7-3-2 15,-5 7-1-15,-12 4 0 0,-7 1 0 16,-14 8-1-16,-10-3 0 16,-5 0-3-16,-4 3-4 15,-10-9-12-15,5-13-54 16,4 11-7-16</inkml:trace>
        </inkml:traceGroup>
        <inkml:traceGroup>
          <inkml:annotationXML>
            <emma:emma xmlns:emma="http://www.w3.org/2003/04/emma" version="1.0">
              <emma:interpretation id="{63EAD188-EE4F-4EE9-A30D-805D32410242}" emma:medium="tactile" emma:mode="ink">
                <msink:context xmlns:msink="http://schemas.microsoft.com/ink/2010/main" type="inkWord" rotatedBoundingBox="29788,10272 30499,10225 30596,11681 29885,11728"/>
              </emma:interpretation>
              <emma:one-of disjunction-type="recognition" id="oneOf15">
                <emma:interpretation id="interp75" emma:lang="en-US" emma:confidence="0">
                  <emma:literal>R</emma:literal>
                </emma:interpretation>
                <emma:interpretation id="interp76" emma:lang="en-US" emma:confidence="0">
                  <emma:literal>B</emma:literal>
                </emma:interpretation>
                <emma:interpretation id="interp77" emma:lang="en-US" emma:confidence="0">
                  <emma:literal>%</emma:literal>
                </emma:interpretation>
                <emma:interpretation id="interp78" emma:lang="en-US" emma:confidence="0">
                  <emma:literal>K</emma:literal>
                </emma:interpretation>
                <emma:interpretation id="interp79" emma:lang="en-US" emma:confidence="0">
                  <emma:literal>k</emma:literal>
                </emma:interpretation>
              </emma:one-of>
            </emma:emma>
          </inkml:annotationXML>
          <inkml:trace contextRef="#ctx0" brushRef="#br0" timeOffset="126033.1425">10556-1 412 0,'0'0'1'16,"0"0"-2"-16,0 0 1 0,0 0 0 16,0 13 2-16,-2 10 0 15,2 11 2-15,-7 13 0 16,2 12 0-16,0 9 0 15,-2 14 2-15,3 5-3 16,1 5-1-16,3-1-4 0,3-6-5 16,8-1-13-16,-6-8-32 15,2-18-28-15,7-13-6 16</inkml:trace>
          <inkml:trace contextRef="#ctx0" brushRef="#br0" timeOffset="126470.6545">10554-112 349 0,'0'0'2'0,"0"0"1"0,2-16-1 15,-2 16 2-15,21-20 1 16,-4 10 3-16,10-3-1 16,-1-1 2-16,7 8-1 0,8 0-1 15,-1 2 0-15,3 4-1 16,1 6-1-16,-4 8-2 15,-7 6 0-15,-2 9-2 16,-4 5 0-16,-13 7-1 0,-5 5 0 16,-9 5 0-16,-9-2 0 15,-12 2 0-15,-6-6-1 16,-6-4 1-16,-1-8 0 16,-9 0-1-16,-4-12-3 15,6-1-9-15,-2 0-42 0,5-16-21 16,16-4-7-16</inkml:trace>
          <inkml:trace contextRef="#ctx0" brushRef="#br0" timeOffset="127142.5155">10931 609 330 0,'0'0'4'0,"0"0"1"15,11-8 1-15,2 8 2 0,4-6-1 16,4 4 3-16,1-2-1 15,8 4 1-15,1 0-4 16,3 0-1-16,-1 0-2 16,-4 6-1-16,-1 5-2 0,-11-4 0 15,-5 8-1-15,-7 1-1 16,-10 0 0-16,-14 1 0 16,-2 6 1-16,-8 0 0 15,2-3 1-15,4 5-1 0,-4-6 1 16,9 4 0-16,8-3 1 15,10-1 1-15,4-2-1 16,6 1 2-16,10-2 0 0,3 1 0 16,1-3 2-1,2 2-1-15,-2-3 1 0,3 4-2 16,-11-1 1-16,1 5-1 16,-6-3-1-16,-5 7 0 15,-2 1-2-15,-4-2-1 0,0-1-1 16,-10 3 0-16,-6-1-3 15,-12-5-1-15,-2-4-3 16,-3-5-5-16,-7-5-17 16,-1 1-35-16,-2-11-14 0</inkml:trace>
        </inkml:traceGroup>
        <inkml:traceGroup>
          <inkml:annotationXML>
            <emma:emma xmlns:emma="http://www.w3.org/2003/04/emma" version="1.0">
              <emma:interpretation id="{548D98CA-D3AD-4EEF-ADB3-CE9D759B43DE}" emma:medium="tactile" emma:mode="ink">
                <msink:context xmlns:msink="http://schemas.microsoft.com/ink/2010/main" type="inkWord" rotatedBoundingBox="30912,10340 31558,10297 31635,11447 30989,11490"/>
              </emma:interpretation>
              <emma:one-of disjunction-type="recognition" id="oneOf16">
                <emma:interpretation id="interp80" emma:lang="en-US" emma:confidence="0">
                  <emma:literal>PZ</emma:literal>
                </emma:interpretation>
                <emma:interpretation id="interp81" emma:lang="en-US" emma:confidence="0">
                  <emma:literal>Pa</emma:literal>
                </emma:interpretation>
                <emma:interpretation id="interp82" emma:lang="en-US" emma:confidence="0">
                  <emma:literal>R</emma:literal>
                </emma:interpretation>
                <emma:interpretation id="interp83" emma:lang="en-US" emma:confidence="0">
                  <emma:literal>P,</emma:literal>
                </emma:interpretation>
                <emma:interpretation id="interp84" emma:lang="en-US" emma:confidence="0">
                  <emma:literal>PL</emma:literal>
                </emma:interpretation>
              </emma:one-of>
            </emma:emma>
          </inkml:annotationXML>
          <inkml:trace contextRef="#ctx0" brushRef="#br0" timeOffset="127408.1425">11622-74 411 0,'0'0'1'0,"0"0"-1"0,0 0 2 16,0 0 1-16,-4 13 1 16,1 14 0-16,-1 6 2 15,4 17 1-15,0 10-1 0,4 14 1 16,-1 9-1-16,7 11-2 15,1-5 0-15,-1 5-4 16,-3-3-4-16,2-8-6 16,-6-13-13-16,1-17-35 15,-1-9-25-15,0-14-6 0</inkml:trace>
          <inkml:trace contextRef="#ctx0" brushRef="#br0" timeOffset="127720.647">11658-51 329 0,'0'0'2'0,"7"-12"2"16,-7 12 3-16,10-21 3 0,-10 21 1 16,20-22 2-16,-20 22 0 15,21-16-1-15,-12 16-1 16,8 0-3-16,-3 4-3 15,10 6-2-15,2 8-2 0,8 5-1 16,-1 6 0-16,1 4 0 16,-4 4-1-16,-3 8 0 15,-11-3 0-15,-9 7 0 16,-7 0 0-16,-7-10 1 16,-14 1 1-16,-8-7-2 0,-8 2-1 15,-4-10-6-15,-2-4-19 16,-10-5-50-16,13-3-3 15</inkml:trace>
          <inkml:trace contextRef="#ctx0" brushRef="#br0" timeOffset="128064.4018">12010 609 381 0,'0'0'4'0,"0"0"0"16,0 0 1-16,0 0 1 16,0 0 0-16,21 4 0 15,-2-4 1-15,2 7 1 16,8-7-3-16,2 8-2 0,-1-2 0 16,-7 4-2-16,-2 2 1 15,-14 2-1-15,-7-1 1 16,-7 7-2-16,-10 0 1 15,-4 0 0-15,2 7 0 0,-5 0 0 16,4-1-1-16,11 4 1 16,2 1-1-16,7-1 0 15,7-3-1-15,15-1 0 16,6-13-4-16,15 0-8 16,-3-9-21-16,-3-4-46 0,13-8-2 15</inkml:trace>
        </inkml:traceGroup>
        <inkml:traceGroup>
          <inkml:annotationXML>
            <emma:emma xmlns:emma="http://www.w3.org/2003/04/emma" version="1.0">
              <emma:interpretation id="{C02B9B70-742E-47DD-B1F4-8751A208EDB0}" emma:medium="tactile" emma:mode="ink">
                <msink:context xmlns:msink="http://schemas.microsoft.com/ink/2010/main" type="inkWord" rotatedBoundingBox="31761,10217 34434,10038 34526,11418 31854,11597"/>
              </emma:interpretation>
              <emma:one-of disjunction-type="recognition" id="oneOf17">
                <emma:interpretation id="interp85" emma:lang="en-US" emma:confidence="0">
                  <emma:literal>P,Dolin.</emma:literal>
                </emma:interpretation>
                <emma:interpretation id="interp86" emma:lang="en-US" emma:confidence="0">
                  <emma:literal>Poling</emma:literal>
                </emma:interpretation>
                <emma:interpretation id="interp87" emma:lang="en-US" emma:confidence="0">
                  <emma:literal>Poring</emma:literal>
                </emma:interpretation>
                <emma:interpretation id="interp88" emma:lang="en-US" emma:confidence="0">
                  <emma:literal>Poplin.</emma:literal>
                </emma:interpretation>
                <emma:interpretation id="interp89" emma:lang="en-US" emma:confidence="0">
                  <emma:literal>Poling.</emma:literal>
                </emma:interpretation>
              </emma:one-of>
            </emma:emma>
          </inkml:annotationXML>
          <inkml:trace contextRef="#ctx0" brushRef="#br0" timeOffset="128330.0309">12572-124 398 0,'0'0'1'0,"0"0"2"15,0 0 1-15,0 10 2 16,-2 6 0-16,-1 11 1 15,-4 6 1-15,0 7 0 16,3 17 0-16,-6 9-1 0,3 12-3 16,2 5 0-16,0 7-1 15,3-1-2-15,2 5-3 16,0-7-3-16,0-8-6 16,0-7-18-16,-5-12-54 0,10-17-1 15</inkml:trace>
          <inkml:trace contextRef="#ctx0" brushRef="#br0" timeOffset="128673.786">12572-151 302 0,'0'0'4'0,"0"0"2"0,7-13 3 16,-7 13 2-16,17-17 2 16,-3 11 2-16,3 2 1 15,7-2 2-15,2 6-4 0,0 2-3 16,1 12-2-16,6-1-2 16,1 7-2-16,-11 6-2 15,4 12-2-15,-10-1 0 0,-6 1-1 16,-11 11 0-16,0 0 0 15,-21-2-1-15,-6 0-1 16,-6-7 0-16,-3-4 0 16,-9-3 0-16,5-12-2 0,-3-5-3 15,2-6-8-15,12-10-34 16,-2 0-29-16,15-10-4 16</inkml:trace>
          <inkml:trace contextRef="#ctx0" brushRef="#br0" timeOffset="129267.5482">12784 673 363 0,'0'0'3'0,"0"0"0"15,0 0 1-15,0 0 1 0,0 0 0 16,0 0 1-16,0 0 1 16,3 10 2-16,-3-10-1 15,4 24-1-15,-4-6 0 16,3 11 0-16,0 4-1 0,1 10 0 15,3 3-3-15,-4 5-2 16,4 5-6-16,-7-7-14 16,2-10-60-16,3 7-3 15</inkml:trace>
          <inkml:trace contextRef="#ctx0" brushRef="#br0" timeOffset="129736.3085">13173-118 341 0,'0'0'5'0,"0"0"3"16,0 0 0-16,0 0 3 0,0 0 0 15,0 0-1-15,0 0 1 16,0 0 1-16,-11 23-5 16,5 9-3-16,6 3 0 15,-7 11-1-15,7 15 0 0,0 6-3 16,0 4-2-16,7 4-10 16,-1-7-21-16,-6-2-45 15,14-9-4-15</inkml:trace>
          <inkml:trace contextRef="#ctx0" brushRef="#br0" timeOffset="130048.8059">13156-258 292 0,'0'0'5'0,"0"0"2"0,13-15 2 16,-13 15 4-16,23-8-1 16,-13 4 2-16,4 1 2 15,3 3 1-15,0 0-5 16,2 0-2-16,5 13-2 0,-3 0-3 16,8 11-1-16,2 0-1 15,-8 9-1-15,4 3-1 16,-11 3-1-16,4 10 0 15,-9-3 0-15,-11 5 0 0,0-6 0 16,-14 2 0-16,-9 1-1 16,-4-11 0-16,-6-8-1 15,-1 1-3-15,-3-10-5 16,7-7-22-16,14 1-45 16,-8-12-4-16</inkml:trace>
          <inkml:trace contextRef="#ctx0" brushRef="#br0" timeOffset="130392.5696">13615 400 347 0,'0'0'4'15,"0"0"2"-15,-10 19 2 0,0-6 0 16,-1 8 0-16,1-1 2 15,-2 11-2-15,1-2 1 16,4-3-4-16,7 4-1 0,0-6-2 16,11-3-2-16,8-9 0 15,5-2-1-15,9-6 2 16,-2-4-1-16,-2-7 1 16,-5-10-1-16,-3 1 1 0,-9-9 0 15,-5-4 0-15,-7 3-1 16,-9-8-1-16,-8 5 0 15,-14-1-1-15,5 2-3 16,-1 5-4-16,-1 7-15 0,-1 6-22 16,12 0-31-16,17 10-5 15</inkml:trace>
          <inkml:trace contextRef="#ctx0" brushRef="#br0" timeOffset="130814.4437">14268-132 326 0,'0'0'5'0,"0"0"2"16,0 0 1-16,-10-7 3 16,-1 5 1-16,-6-2 0 15,-2 4 2-15,-8 0 1 0,0 0-5 16,-3 0-1-16,-3 13-2 15,-5 11-1-15,2 7-1 16,5 1 0-16,5 12-1 16,16 10-1-16,-7-1 0 0,11 9-1 15,3 0-1-15,19 0 0 16,7-1-2-16,5-11-5 16,5 2-19-16,7-11-56 15,-1-7-2-15</inkml:trace>
          <inkml:trace contextRef="#ctx0" brushRef="#br0" timeOffset="131127.0064">14237 447 378 0,'0'0'5'0,"0"0"2"0,0 0 0 15,0 0 2-15,0 0 1 16,5 14 1-16,-3-6 0 16,1 13 0-16,8-5-4 15,-8 11-2-15,4 6-1 16,3 4-3-16,-3 0-5 15,0 3-9-15,-7-7-29 0,10 1-40 16,-4-1-3-16</inkml:trace>
          <inkml:trace contextRef="#ctx0" brushRef="#br0" timeOffset="131298.827">14338 172 371 0,'0'0'1'16,"0"0"-2"-16,21 0-1 15,-21 0-14-15,0 0-42 16,0 0-16-16</inkml:trace>
          <inkml:trace contextRef="#ctx0" brushRef="#br0" timeOffset="131689.4664">14469 366 390 0,'0'0'1'0,"0"0"0"16,0 10 1-16,0 3 1 16,0 4-1-16,0 9 1 15,3 5 0-15,-3 10 0 0,6-5-1 16,-1 11-1-16,-3-6-1 15,1-2-3-15,1-10-1 16,-4 0 1-16,0-11 0 16,0-18 0-16,0 0 0 0,0 0 0 15,0-10 2-15,-4-10 1 16,4-7-1-16,0 1 1 16,7 0 0-16,0-5 1 0,7 7 2 15,13-3 1-15,-4 8 2 16,4 2 1-16,-1 7 1 15,8 4 1-15,3 6 0 16,-3 6-2-16,2 18-1 0,-19 5-2 16,-3 13-2-16,2 10-8 15,-9 2-22-15,-7 9-53 16,-4 0-1-16</inkml:trace>
          <inkml:trace contextRef="#ctx0" brushRef="#br0" timeOffset="131830.0832">15206 957 473 0,'0'0'0'16,"-17"0"-7"-16,13-7-52 15,-6 24-24-15</inkml:trace>
        </inkml:traceGroup>
      </inkml:traceGroup>
    </inkml:traceGroup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48:06.22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25A54C8-9BD6-4453-8ED0-70BBE7CDCE8F}" emma:medium="tactile" emma:mode="ink">
          <msink:context xmlns:msink="http://schemas.microsoft.com/ink/2010/main" type="inkDrawing" rotatedBoundingBox="1966,7724 14843,7526 14883,10167 2007,10365" hotPoints="14752,7420 14861,9786 2246,10368 2137,8002" semanticType="enclosure" shapeName="Rectangle">
            <msink:destinationLink direction="with" ref="{95247088-30E8-43BC-B898-A70440326563}"/>
          </msink:context>
        </emma:interpretation>
      </emma:emma>
    </inkml:annotationXML>
    <inkml:trace contextRef="#ctx0" brushRef="#br0">193 304 189 0,'0'0'6'16,"0"0"2"-16,0 0 4 15,0 0 2-15,0 0 1 0,0 0 0 16,3 0 3-16,-3 0 1 15,14 3-4-15,-9 17-1 16,0-3-3-16,2 12-2 16,-5 2 1-16,-2 3 0 0,0-2-2 15,0 9-1-15,-7-4 0 16,5 0-2-16,-5 3 0 16,4-4-1-16,-1 7 0 15,1 1-1-15,3-1 1 16,0 0-1-16,0 1-1 0,0 2 1 15,0-5 0-15,0 2-1 16,0-3 1-16,0 0-1 16,-4 3 1-16,1-3-1 15,0 1 1-15,3 0-2 0,-4-2 0 16,4 3 0-16,0-1 0 16,0-4 0-16,0 0-1 15,4-1 0-15,-4-2 1 0,3 3-1 16,-3-4 1-16,3 1-1 15,-3 2 1-15,4 1 0 16,-4 5 0-16,0 2-1 16,3-4 1-16,4 7 0 0,-5-1-1 15,3-1 1-15,2-6 1 16,-2 5-1-16,2-3 1 16,0-5 0-16,-4 0 0 15,1-2-1-15,3 0 2 16,-1-1-2-16,-6 3-1 0,4 1 2 15,-4-8-2-15,0 5 1 16,3 0 0-16,-3-5 0 16,4 2-1-16,-4-7 1 15,3-4 0-15,-1 3 0 0,2-4-1 16,-1-2 1-16,1 3 0 16,-1-3 0-16,0 1 0 15,1-2 0-15,3 1 0 16,-4-1 0-16,4-3 0 0,0-3 0 15,-7-10 0-15,26 17 1 16,-9-8-1-16,3-5 0 16,3 0 0-16,4-4 0 0,3 2 0 15,4-2-1-15,3 4 1 16,0-4-1-16,3 4 1 16,6-4-1-16,-1 2 0 15,8 2 1-15,4-4-1 0,0 0 1 16,3 0-1-16,4 0 0 15,3 0 1-15,0 0-1 16,4 0 0-16,5 0 0 16,-6-4 1-16,8 4-1 15,-1-2 1-15,-1-2-1 0,-2 0 1 16,7 2 0-16,-4-2-1 16,-1 0 1-16,5 1-1 15,10-3 1-15,-8 6-1 0,5-4 0 16,5 1 1-16,1-4-1 15,3 4 1-15,3 0-1 16,1-4 0-16,6-3 0 16,-2 3 1-16,2-5-1 0,-4 1 1 15,4-3-1-15,-2 0 0 16,-2 6 1-16,-6-6-1 16,4-1 1-16,-1 7 0 15,0-2-1-15,-2-4 0 0,5 4 0 16,-6 0 0-16,4-3 0 15,-4 3 0-15,1 0 0 16,-8 0 0-16,6 2 0 16,-1-1 0-16,-8 2 0 15,6 0 0-15,2 1 1 0,-2-2-1 16,0 6 0-16,5-4 0 16,-1 2 0-16,4-3 0 15,-1 4 2-15,0-4-2 16,5 1 0-16,-5 2 0 0,1 1 0 15,-1 0 0-15,0 0 0 16,-2-1 0-16,2 1 0 16,0 3 0-16,5-3 0 0,2-1 0 15,-1 1 0-15,1-1 0 16,8 2 0-16,-8-2 0 16,10 0 0-16,-6 2 0 15,-1 2 0-15,5 0 0 0,-5 0 0 16,-7 0 0-16,1 0 0 15,-3 0 0-15,-1 0 0 16,-3 2 0-16,4 2 0 16,-8 0 0-16,9-4 0 15,-2 0 0-15,-4 0 0 0,5 0 0 16,-4-4 0-16,-4 0 0 16,5 2 0-16,-7 2 0 15,-1 0 0-15,1-4 0 16,2 0 0-16,-2 4 0 0,-1-2 0 15,3 2 0-15,2-4 0 16,6 1 0-16,-4-4 0 16,3 4 0-16,1-1 0 0,-1-4 0 15,0 2 0-15,1 2 0 16,-1-2 0-16,-9 4 0 16,2-6 0-16,-3 5 0 15,1 0 0-15,-7-4 0 0,1 3 0 16,-6-2 0-16,-2 3 0 15,1 0 0-15,-2 0 0 16,-9 3 0-16,-3-4 0 16,-4 4 0-16,-6-3 0 0,-1 3 0 15,-5 0 0-15,-2 0 0 16,-2 0 0-16,-5 0 0 16,9-4 0-16,-5 4 0 15,7-3 0-15,-3-4 0 0,4 4 0 16,-1 0 0-16,0-3 0 15,0 2 0-15,0 0 0 16,-9 2 0-16,2-2 0 16,-8-3 0-16,1 3 0 0,-3 2 0 15,-6-6 0-15,-3 4 0 16,-1 2 0-16,-3-6 0 16,-4 8 0-16,-2-2 0 15,-4-2 0-15,-10 4 0 0,17-10 0 16,-17 10 0-16,14-13 0 15,-14 13 0-15,10-26 0 16,-1 6 0-16,1 0 0 0,4-9 0 16,-4 0 0-16,6-14 0 15,1-3 0-15,0-11 0 16,0-6 0-16,-1-6 0 16,-5-2 0-16,-5-6 0 15,-2-4 0-15,-1 1 0 0,-3-3 0 16,0 2 0-16,-7 1 0 15,4 1 0-15,-4-2 0 16,0 2 0-16,2-2 0 16,-6 7 0-16,8 5 0 0,-4 6 0 15,4 5 0-15,-1 9 0 16,4 6 0-16,-6-2 0 16,2 12 0-16,4 1 0 15,-3 1 0-15,-1 1 0 0,4 3 0 16,0 4 0-16,-3 2 0 15,3 2 0-15,-2 5 0 16,2 14 0-16,-5-20 0 16,5 20 0-16,-9-14 0 0,9 14 0 15,-14-10 0-15,14 10 0 16,-24-9 0-16,7-1 0 16,-2 3 0-16,-8-3 0 15,-3-3 0-15,-14 3 0 0,-3-3 0 16,-13 3 0-16,-4-4 0 15,-10 4 0-15,-9 0 0 16,-8 0 0-16,-5 3 0 16,-9-1 0-16,2 0 0 0,-11 0 0 15,-3-1 0-15,-4 2 0 16,-10 0 0-16,4 1 0 16,-14-1 0-16,5 4 0 15,-9-4 0-15,4 4 0 0,-6 0 0 16,0 0 0-16,-5 3 0 15,6-4 0-15,-2 0 0 16,1 4 0-16,-4 0 0 16,1 0 0-16,-1 0-2 0,-3 0 2 15,3 4 0-15,1 3 0 16,-8-4 0-16,1 4 0 16,-5-4 0-16,9 4 0 0,-9-4 0 15,12 0 0-15,-8 0 0 16,-2 4 0-16,6-3 0 15,0 2 0-15,0 4 0 16,-4 0-1-16,4-4 1 16,-7 5 0-16,11 1 0 0,-5-2 0 15,2 2 0-15,-2-2 0 16,5 3 0-16,2-7 0 16,-2 4 0-16,2 0 0 15,0-3 0-15,5 3 0 0,-1-1 0 16,-1-1 0-16,2 1 0 15,5 1 0-15,-6 0 1 16,4-4-1-16,-1 5 0 16,0-4 0-16,3 0 0 0,2 0 0 15,-5 0 0-15,0-1 0 16,8 0 0-16,-5 1 0 16,4 0 0-16,0 3 0 0,0 3 0 15,6-4 0-15,4 2 0 16,4-1 0-16,-1 0 0 15,11-4 0-15,3-6 2 16,0 0-2-16,9-2 0 16,2-6 0-16,-2-2 0 0,5-3 0 15,2 3 0-15,4 0 0 16,-4-3 0-16,8 3 0 16,-4 1 0-16,4-1 0 15,2 3 0-15,0 0 0 0,4-4 0 16,1 8 0-16,9-2 0 15,-4-1 0-15,7 6 0 16,4-2 0-16,3 2-2 16,4 0 2-16,2 0 0 0,4 0 0 15,0 0 0-15,4 0 0 16,-1 0 0-16,8 0 0 16,-1 0 0-16,6 0 0 0,-3 0 0 15,8 2-1-15,2-2 1 16,8 0 0-16,3 0 0 15,13 0 0-15,-17 0-4 16,17 18-30-16,0-4-51 0,0-3-3 16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48:11.09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41BA97F-917B-4913-8618-797523251899}" emma:medium="tactile" emma:mode="ink">
          <msink:context xmlns:msink="http://schemas.microsoft.com/ink/2010/main" type="inkDrawing" rotatedBoundingBox="1363,3126 15428,3223 15403,6800 1338,6703" hotPoints="15271,3204 15313,6493 1403,6668 1361,3379" semanticType="enclosure" shapeName="Rectangle"/>
        </emma:interpretation>
      </emma:emma>
    </inkml:annotationXML>
    <inkml:trace contextRef="#ctx0" brushRef="#br0">187-1 244 0,'0'0'1'0,"0"0"-1"16,-21 0-1-16,21 0 2 16,-16 9 0-16,6 5 3 15,-3 8 0-15,-1 5 2 0,5 18 1 16,2 11 1-16,0 5 2 16,0 24 0-16,4 13-2 15,0 12-1-15,-1 10-1 16,4 14 1-16,0 6-3 15,0 9 1-15,4 13-2 0,-1-2 0 16,4 3 0-16,0 4 0 16,-4-5-1-16,0 7 1 15,1-6 0-15,-4-9-1 0,0-7 1 16,0-11 0-16,-4-6-1 16,1-9 1-16,-4-13-2 15,4-6 1-15,3-12 0 16,0-7-1-16,0-12-1 15,3-12 1-15,4-4 0 0,0-16 0 16,0-10 1-16,-2-6 0 16,-1-9 1-16,-4-14 2 15,0 0-2-15,0 0 1 0,0 0 0 16,0 0-1-16,13-6 0 16,-13 6-1-16,7-16-1 15,-7 16-1-15,17-15 0 16,-3 12 0-16,2 0 0 0,1 3 0 15,9 0 1-15,1 6 0 16,11-6-1-16,2 4 1 16,10-4 0-16,10 0 0 15,10-7 0-15,8-2 1 0,12-8 0 16,6 4 0-16,9-3 0 16,5 2 0-16,4 1 1 15,-4 5-1-15,-2 2 1 16,-4 6-1-16,-1 2-1 15,-5 10 0-15,-5-6 0 0,-2 7 0 16,-4-5 1-16,7 1-2 16,-4-2 0-16,1-1 0 15,2-2 1-15,1-1-1 0,0 1 1 16,7-1-1-16,-4 0 1 16,3 0-1-16,4 1 1 15,7-2-1-15,-8 2 1 16,14-4-1-16,-3 3 0 0,8-3 1 15,-3 0-1-15,5 0 0 16,3 0 1-16,1 0-1 16,6 0 1-16,0-3-1 15,0-3 1-15,6-1-1 0,-2 4 0 16,3-7 1-16,-4 3 0 16,3 0 0-16,5 4 0 15,-8 0 0-15,1-1 0 16,-5 4 0-16,8-2 1 15,-7 2-1-15,7 0-1 0,-8 0 1 16,8 0-1-16,0-4 1 16,0 4-1-16,-1 0 1 15,1 0-1-15,0 0 0 0,-3 0 1 16,-2 4-1-16,2 2 1 16,-4 0-1-16,7 4 1 15,-1-3-1-15,1 3 1 16,0-1 0-16,2-5-1 0,2 2 1 15,8-2-1-15,2-1 0 16,-4-3 1-16,6 0-1 16,0 0 0-16,4 0 0 15,-4-3 1-15,1-4-1 0,-4 0 1 16,-1 1 0-16,2 0-1 16,0-4 0-16,-5 6 1 15,-2-2 0-15,-2 2-1 0,9 1 0 16,-5 0 0-16,5-3 1 15,-2 2-1-15,-5-6 1 16,2 3-1-16,-5-3 1 16,2 0 1-16,-12-4-1 15,-6 10 0-15,-5-2 0 0,-7-1 0 16,-2 4-1-16,-8 0 1 16,-3-1 0-16,-3 1-1 15,-5 0 0-15,-1-1 1 16,-5 2-1-16,-3 2 0 0,-4-7 1 15,-9 0-1-15,0 0 0 16,-10 1 1-16,3 3-1 16,-14-4 0-16,1 0 1 15,-11 1-1-15,-7-1 0 0,-2 7 0 16,-10-6 0-16,-4 6 0 16,-7-4 0-16,4 4 0 15,-1-4-1-15,1 2 1 0,4 2 1 16,-1-4-1-16,3 0 0 15,-3 0 1-15,8 4-1 16,-9-2 0-16,-2-1 0 16,0 3 1-16,-8-5-1 15,-9 5 1-15,21 0 1 0,-21 0-2 16,0 0 2-16,13-9-1 16,-13 9 0-16,0 0 0 15,14-14-1-15,-14 14 0 16,9-16 1-16,-2 2-1 0,0 1 1 15,-4-3 0-15,-3-10 2 16,4 2-2-16,-4-11 0 16,-4-1 1-16,1-7-1 15,-11-4 0-15,5-9 1 0,-11-6-4 16,3 0 0-16,4-10 2 16,-1-3-1-16,4-1-1 15,-3-4 0-15,9-2 0 16,1 7 1-16,-1-6-1 0,1-3 2 15,3 5-1-15,-4-4 0 16,1 0 2-16,3 1-1 16,-2-1 1-16,2-1 0 15,5 1 0-15,2 6-2 0,7-3 2 16,-7 4-2-16,6-2 1 16,-2 9 0-16,-6-4 0 15,2 6 0-15,-7 4 1 16,0 6 0-16,-9-4-1 0,6 8 1 15,-14 3 0-15,3-1-1 16,-7 8 1-16,2 4 1 16,-5-4-2-16,7 5 0 15,1 5 1-15,-4 7 0 0,-4-1-2 16,-2-1 1-16,2 6 0 16,-6 7-2-16,-4-1 1 15,-2 7 1-15,-11-2-1 16,-1 1 0-16,-5 4 1 0,-4 0 0 15,-10-1 0-15,-7-3 1 16,-6 0-2-16,-4 4 1 16,-7-2 1-16,5 2-2 0,-11-5 1 15,-4 4-1-15,-2-2 1 16,-4 1-1-16,-5-1 0 16,-1 3 1-16,-8-5-1 15,-3 1 0-15,0 4 1 16,-7 0 0-16,-5-1 0 0,-5 3 0 15,0 1-1-15,-6-4 0 16,-4 3 1-16,-3 4-2 16,-7-2 1-16,1-2-1 15,-2 4 1-15,-2-4-1 0,1 0 1 16,-8 2 0-16,10 0 0 16,-7-4 0-16,1 6 1 15,-1 0-1-15,-6 0 1 0,0 0 0 16,0 0-2-16,3 6 1 15,-6-4 0-15,3 0-1 16,-8-2 1-16,8 0-1 16,0-2 1-16,0-6 0 0,3 2 0 15,-4 0 1-15,8-5-1 16,0 5 1-16,0-4 0 16,-5 4 0-16,12-1 0 15,-1 0 0-15,0-3 0 16,-3 7 0-16,4-7 0 0,2 3 0 15,4 4 0-15,0-7 0 16,-3 4 0-16,2-2-1 16,2 2 1-16,5-2 0 15,1 3 0-15,-4 0-1 0,4 3 1 16,3-2 0-16,-1 1 0 16,2 3 0-16,2 0 0 15,0 0 0-15,-2 0 0 16,-2 0-1-16,4 3 1 0,7-3 1 15,-4 0-1-15,9 4 0 16,-5-4 0-16,3 0-1 16,3 0 1-16,1 0 0 0,3 0 0 15,-3 0 0-15,-4 0 0 16,0 0 0-16,5 0 0 16,-8 2-1-16,3 3 1 15,4 0 0-15,-1 3 0 0,-2-2 0 16,6 4 0-16,0 1 0 15,0 5-1-15,10 4-4 16,-3 4-13-16,0 5-62 16,10 12-1-16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36:54.09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5247088-30E8-43BC-B898-A70440326563}" emma:medium="tactile" emma:mode="ink">
          <msink:context xmlns:msink="http://schemas.microsoft.com/ink/2010/main" type="inkDrawing" rotatedBoundingBox="15583,8777 17338,7118 17522,7312 15767,8971" semanticType="connector" shapeName="Other">
            <msink:sourceLink direction="with" ref="{725A54C8-9BD6-4453-8ED0-70BBE7CDCE8F}"/>
            <msink:sourceLink direction="with" ref="{0187F552-57A8-4ECD-BC07-D4488DAE9091}"/>
          </msink:context>
        </emma:interpretation>
      </emma:emma>
    </inkml:annotationXML>
    <inkml:trace contextRef="#ctx0" brushRef="#br0">-336 1731 266 0,'0'0'6'15,"0"0"3"-15,0 0 2 16,-7-6 0-16,7 6 1 0,-13-4 2 16,13 4 0-16,-14 0 1 15,2 0-5-15,-2 0-3 16,0 6-2-16,-6 4 1 16,-3 7 0-16,-1 8-2 0,-9 6 1 15,3-1 0-15,-3 7-1 16,-1-1 0-16,-3 11 1 15,3-2-2-15,4-3-1 16,3 1 1-16,4-2-1 16,3 2 0-16,3-7 0 0,3 5 1 15,-2-7 0-15,6-1 0 16,-4-1 1-16,-3 1 0 16,1 2-1-16,-4-5 0 0,-4 2 0 15,5-1-2-15,-5 3 1 16,1-1-1-16,-4 0 0 15,3 1 0-15,-6-1-1 16,0 4 0-16,-7-4 1 0,-9 4 1 16,-4-4-1-16,0 2 1 15,-8-6-1-15,1 0 1 16,-4-4 0-16,8-3 1 0,6 3-2 16,8-9 1-16,4 0-1 15,6-2 0-15,5 2-1 16,0 1 1-16,1-1 0 15,-4 2 0-15,3 5-1 0,-9 0 2 16,-3-3-1-16,5 3 0 16,-2-2 0-16,-1-2 1 15,4 3-1-15,3-6 1 16,8-6-1-16,2-4 0 16,3 4 1-16,1-3-1 0,2-1 0 15,11-6-1-15,-22 14 2 16,22-14-1-16,-18 12 0 15,18-12-1-15,-17 8-1 16,17-8-4-16,0 0-6 0,0 0-8 16,0 0-23-16,0 0-46 15,7-14-1-15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34:54.42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7A47F24-8336-4840-9877-FF9DA59464AE}" emma:medium="tactile" emma:mode="ink">
          <msink:context xmlns:msink="http://schemas.microsoft.com/ink/2010/main" type="writingRegion" rotatedBoundingBox="33119,5847 34629,5847 34629,7249 33119,7249"/>
        </emma:interpretation>
      </emma:emma>
    </inkml:annotationXML>
    <inkml:traceGroup>
      <inkml:annotationXML>
        <emma:emma xmlns:emma="http://www.w3.org/2003/04/emma" version="1.0">
          <emma:interpretation id="{96357A50-852F-451E-AD67-9AC75F9690E2}" emma:medium="tactile" emma:mode="ink">
            <msink:context xmlns:msink="http://schemas.microsoft.com/ink/2010/main" type="paragraph" rotatedBoundingBox="33119,5847 34629,5847 34629,7249 33119,72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7EF1AD-BA64-489F-A1B3-1788AA4B46BB}" emma:medium="tactile" emma:mode="ink">
              <msink:context xmlns:msink="http://schemas.microsoft.com/ink/2010/main" type="line" rotatedBoundingBox="33119,5847 34629,5847 34629,7249 33119,7249"/>
            </emma:interpretation>
          </emma:emma>
        </inkml:annotationXML>
        <inkml:traceGroup>
          <inkml:annotationXML>
            <emma:emma xmlns:emma="http://www.w3.org/2003/04/emma" version="1.0">
              <emma:interpretation id="{EF66A5DC-E960-4F29-B2FC-B6267B82AC00}" emma:medium="tactile" emma:mode="ink">
                <msink:context xmlns:msink="http://schemas.microsoft.com/ink/2010/main" type="inkWord" rotatedBoundingBox="33119,5847 34629,5847 34629,7249 33119,7249"/>
              </emma:interpretation>
              <emma:one-of disjunction-type="recognition" id="oneOf0">
                <emma:interpretation id="interp0" emma:lang="en-US" emma:confidence="0">
                  <emma:literal>v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Y</emma:literal>
                </emma:interpretation>
                <emma:interpretation id="interp3" emma:lang="en-US" emma:confidence="0">
                  <emma:literal>n</emma:literal>
                </emma:interpretation>
                <emma:interpretation id="interp4" emma:lang="en-US" emma:confidence="0">
                  <emma:literal>J</emma:literal>
                </emma:interpretation>
              </emma:one-of>
            </emma:emma>
          </inkml:annotationXML>
          <inkml:trace contextRef="#ctx0" brushRef="#br0">-4 1267 307 0,'0'0'6'16,"0"0"2"-16,0 0 3 15,0 0 2-15,-3-17 4 16,3 17 2-16,22-20 1 0,6 7 1 16,5-1-5-16,17-2-2 15,10-14-3-15,0-11-2 16,2 1-2-16,4-9-1 16,1-8-3-16,-4-10 0 0,11-10 0 15,0-2-2-15,7-9 1 16,-12 2-1-16,9 2 0 15,-1 4-1-15,-10 9 0 0,7 12 0 16,-27 2 0-16,6 17 0 16,-13 5-1-16,4 9 0 15,-18 7 1-15,5 2-1 16,-1 4 1-16,-7-1-1 16,7 1 1-16,-16-1 0 0,3 0 0 15,-5 10 0-15,2-8-2 16,-14 12-2-16,20-6-13 15,-20 6-66-15,-3 10-3 16</inkml:trace>
          <inkml:trace contextRef="#ctx0" brushRef="#br0" timeOffset="-406.2401">-2 982 331 0,'0'0'6'15,"0"0"2"-15,0 0-1 16,0 0 0-16,0 0 2 0,4 10 0 15,-1 3 2-15,-3 3 0 16,0 2-6-16,4 6 0 16,-4 3 0-16,0 2 0 15,3 5-2-15,0 0 1 16,-3-8-1-16,0 3-1 0,-6-4-1 16,2-7 1-16,1 0-1 15,-3-3 2-15,6-15-2 16,-7 16 1-16,7-16 0 15,0 13 1-15,7-6-1 0,6-1 0 16,14-3 0-16,2 4 0 16,9-5 0-16,-5 2 0 15,8 0-1-15,-12-1-1 16,9-3 0-16,-15 0-5 0,-3 7-8 16,-6 0-33-16,-14-7-35 15,0 0-3-15</inkml:trace>
        </inkml:traceGroup>
      </inkml:traceGroup>
    </inkml:traceGroup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36:54.56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CAD41F7-10BF-4921-876C-CB02BC14F5F5}" emma:medium="tactile" emma:mode="ink">
          <msink:context xmlns:msink="http://schemas.microsoft.com/ink/2010/main" type="writingRegion" rotatedBoundingBox="15437,8164 16261,8164 16261,8974 15437,8974"/>
        </emma:interpretation>
      </emma:emma>
    </inkml:annotationXML>
    <inkml:traceGroup>
      <inkml:annotationXML>
        <emma:emma xmlns:emma="http://www.w3.org/2003/04/emma" version="1.0">
          <emma:interpretation id="{05B3D82B-BBE4-481A-A609-775FD4ECA455}" emma:medium="tactile" emma:mode="ink">
            <msink:context xmlns:msink="http://schemas.microsoft.com/ink/2010/main" type="paragraph" rotatedBoundingBox="15437,8164 16261,8164 16261,8974 15437,89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797F90-06CE-4D19-AE9D-9AA27181F0C1}" emma:medium="tactile" emma:mode="ink">
              <msink:context xmlns:msink="http://schemas.microsoft.com/ink/2010/main" type="line" rotatedBoundingBox="15437,8164 16261,8164 16261,8974 15437,8974"/>
            </emma:interpretation>
          </emma:emma>
        </inkml:annotationXML>
        <inkml:traceGroup>
          <inkml:annotationXML>
            <emma:emma xmlns:emma="http://www.w3.org/2003/04/emma" version="1.0">
              <emma:interpretation id="{EA2C9E19-CF16-414D-A902-EFD134B68FF3}" emma:medium="tactile" emma:mode="ink">
                <msink:context xmlns:msink="http://schemas.microsoft.com/ink/2010/main" type="inkWord" rotatedBoundingBox="15437,8164 16261,8164 16261,8974 15437,8974"/>
              </emma:interpretation>
              <emma:one-of disjunction-type="recognition" id="oneOf0">
                <emma:interpretation id="interp0" emma:lang="en-US" emma:confidence="1">
                  <emma:literal>L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z</emma:literal>
                </emma:interpretation>
                <emma:interpretation id="interp3" emma:lang="en-US" emma:confidence="0">
                  <emma:literal>h</emma:literal>
                </emma:interpretation>
                <emma:interpretation id="interp4" emma:lang="en-US" emma:confidence="0">
                  <emma:literal>Z</emma:literal>
                </emma:interpretation>
              </emma:one-of>
            </emma:emma>
          </inkml:annotationXML>
          <inkml:trace contextRef="#ctx0" brushRef="#br0">-2018 2791 333 0,'0'0'5'16,"0"0"2"-16,0-20 3 0,0 20 1 16,0-19 3-16,7 5 1 15,-7 14 0-15,0-19 0 16,0 19-4-16,0 0-3 16,0 0-2-16,0 0-1 0,0 0-2 15,4 16 0-15,-4 8-1 16,0 8-1-16,-7 9 1 15,-7 5 0-15,-2 8 0 16,-1 7-1-16,-7-2 1 16,2 2 0-16,-9-2 0 0,5-2 1 15,-2-3 0-15,8-5-1 16,-3-2 1-16,6-13 0 16,0 2-1-16,5-13 1 15,1-2-1-15,11-5 0 0,0-3 0 16,0-13 1-16,23 7-2 15,4-7 2-15,6-10-1 16,15-4-2-16,2-2 0 16,10-7 0-16,7-7 0 0,1 4 0 15,1-3 0-15,-2 3 0 16,-3 3 0-16,-6-4 0 16,-8 8 0-16,-10 6 0 0,-6 3 0 15,-8 4 0-15,-13 2 0 16,-13 4 0-16,16 0 0 15,-16 0-43-15,11 23-44 16,-11-23-2-16</inkml:trace>
        </inkml:traceGroup>
      </inkml:traceGroup>
    </inkml:traceGroup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50:07.70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367C1CA-08E9-464B-AF58-3AC578229F9E}" emma:medium="tactile" emma:mode="ink">
          <msink:context xmlns:msink="http://schemas.microsoft.com/ink/2010/main" type="inkDrawing" rotatedBoundingBox="1107,4077 5275,3969 5282,4248 1114,4356" shapeName="Other"/>
        </emma:interpretation>
      </emma:emma>
    </inkml:annotationXML>
    <inkml:trace contextRef="#ctx0" brushRef="#br0">0 188 195 0,'0'0'5'16,"0"0"1"-16,21-17 7 16,-4 3-3-16,2 1 4 0,8-3 1 15,3-4 1-15,4 0 2 16,-1 4-5-16,3 1-3 16,2 5-1-16,-5 2-3 15,4 2-1-15,0 4-1 16,4 2-1-16,-5 0-1 0,7 0 0 15,-9 0 0-15,3 2-1 16,-1 4 1-16,-5-2 1 16,2 8-1-16,-6 5 1 15,-1-1-1-15,-5 4 2 0,3 3-1 16,0 3 0-16,2 1-1 16,-6 3 0-16,10-9 0 15,0-1-1-15,7-4 1 16,-1-6-1-16,9-4 1 0,1-2-1 15,-1-4 1-15,8-4-1 16,-10-2 0-16,7-4 0 16,-10 0 0-16,8 0 0 0,-12 1 0 15,1 2 0-15,-3 0-1 16,2 3 0-16,2-2 1 16,1 0-1-16,1 0 0 15,8 0 1-15,5-3-1 0,1-3 0 16,3 0 1-16,3 0-1 15,4-2 1-15,-1 1-1 16,-6 0 0-16,7-1 0 16,-11 5 1-16,4 1-1 15,-7 6 0-15,-3-2 0 0,1 1 0 16,-8 3 0-16,-1 0 0 16,2 0 0-16,-1 0 1 15,0-3-1-15,1-4 0 16,-1 2 1-16,-3-4-1 0,6-1 1 15,-6 0-1-15,7 0 0 16,-8-1 0-16,4 8 0 16,-6-4 0-16,3 7 0 0,-3 0 0 15,-5 0 0-15,2 10 0 16,-1 1 0-16,-1 1 0 16,2-2 0-16,3 4 0 15,-1 1 0-15,5-3 0 0,-5-4 1 16,6 1 0-16,1-6 0 15,5-3 1-15,-2 0-1 16,3-3 1-16,4-6-1 16,7-5 1-16,1 1-1 15,-1-1 0-15,0 2 0 0,-7 0 0 16,0 2-1-16,-9 7 1 16,-8 3 0-16,-9 0 0 15,-1 11 1-15,-3-3 0 16,-6 6-1-16,-2-1 1 0,5 5-1 15,0-4-2-15,7 9-17 16,19-7-58-16,-3 0-3 16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50:09.64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DFEAAF7-25B6-43C6-B5E7-13B493E8BA9F}" emma:medium="tactile" emma:mode="ink">
          <msink:context xmlns:msink="http://schemas.microsoft.com/ink/2010/main" type="inkDrawing" rotatedBoundingBox="6424,3515 20387,3106 20414,4009 6450,4418" shapeName="Other"/>
        </emma:interpretation>
      </emma:emma>
    </inkml:annotationXML>
    <inkml:trace contextRef="#ctx0" brushRef="#br0">-2 703 290 0,'0'0'6'15,"0"0"1"-15,0 0 2 16,0-13 3-16,0 13 0 0,19-14 2 16,-2 0 1-16,6 4-1 15,14-3-3-15,3-1-4 16,17-2-1-16,10-4-2 16,7-3-2-16,16-3-1 0,18-3-1 15,9 3 1-15,10 0-1 16,8 3 0-16,1-1 1 15,-5 5-1-15,3 7 0 16,-17 10 0-16,-10 2 0 0,-16 6-1 16,-17 11 1-16,-21 9 0 15,-9 8-1-15,-17 9 1 16,-8 4 0-16,2 0-1 16,-1 10 1-16,6 0 0 15,14 2 0-15,18-1 0 0,13-2 0 16,15-4 0-16,19-3 0 15,12-13 1-15,16-13 1 16,8-9 0-16,10-12 0 0,6-4 1 16,14-22-1-16,6-9 1 15,7-10 0-15,18-11-1 16,2-9-1-16,10-5 0 16,8-7 0-16,2-6 0 0,7 2-1 15,1-2 1-15,-3 3-1 16,3 6 1-16,-8 4-1 15,-5 12 0-15,-6 10 1 16,-8 6-1-16,-10 13 0 0,-15 4 2 16,-9 15-4-16,-16 8 2 15,-19 17 0-15,-15 10-1 16,-11 9 0-16,-12 11 1 0,-12 6 0 16,-2 8-2-16,-3 2 2 15,2-2-1-15,8 1 0 16,6-4 1-16,7-5 0 15,3-13-1-15,14-7 1 16,6-5 1-16,11-16-1 0,2-4 1 16,18-16 0-16,2-8 0 15,14-11-1-15,7 1 1 16,1-11 0-16,4-7-1 16,2-3 1-16,0-5-1 0,-8 2 0 15,-6 2 2-15,-12 8-2 16,-9-6 0-16,-5 12 0 15,-10 1 0-15,-9 16 0 16,-14 7 0-16,-8 1 0 0,-7 9 0 16,1 0 0-16,-7 0 0 15,-10 9 0-15,2 5-2 16,-2-1 1-16,4-1 1 0,-2 9-1 16,-2-1 0-16,1 1 2 15,-9-1-2-15,5-4 1 16,-8-5 0-16,5-2 1 15,-9-3-1-15,9-2 1 16,-1-4 0-16,4 0-1 0,-2-10 2 16,2 7-2-16,-7-3 0 15,-12-2 0-15,-4 5 0 16,-11-1 0-16,-11 4 0 16,-15 0 1-16,-4 4-2 0,-17-4 1 15,14 0 0-15,-14 0 0 16,12 3 0-16,-2 1 1 15,14-4-2-15,13 0-2 16,2 0 3-16,9 4-2 0,6 2 0 16,9-3 0-16,-13 7-1 15,0-4-1-15,-10 8-2 16,-9 3-30-16,-18 2-41 0,-13-5-2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8:58.7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AEB1B78-3E18-4672-9DEA-CF674643BEA2}" emma:medium="tactile" emma:mode="ink">
          <msink:context xmlns:msink="http://schemas.microsoft.com/ink/2010/main" type="inkDrawing" rotatedBoundingBox="14509,1595 18265,580 19040,3449 15284,4464" semanticType="enclosure" shapeName="Other"/>
        </emma:interpretation>
      </emma:emma>
    </inkml:annotationXML>
    <inkml:trace contextRef="#ctx0" brushRef="#br0">0-3 284 0,'0'0'3'0,"0"0"2"16,0 0 5-16,0 0 0 15,0 0 2-15,7-4 2 16,-7 4-1-16,19 13 4 16,-2 3-2-16,4 9-4 0,5 9-3 15,5 5-1-15,9 8-1 16,-1 10-2-16,-1 3 1 16,-2 7-1-16,2 6-1 0,-5 1 1 15,-3-5 1-15,-7 8-2 16,-6 0 1-16,-6-3 0 15,-1 5-1-15,0-2 0 16,-1 3 1-16,-4 0-2 16,0 2-1-16,-1-7 1 0,-1 2-1 15,1 3 0-15,-4-5 1 16,0-4 1-16,-14 4-2 16,0 0 0-16,-2-3 2 15,-1 1-1-15,-7-3 0 0,8-7 1 16,-7 7-1-16,7-9-1 15,4 0 2-15,-4-6-1 16,-1 6 0-16,0-8 1 16,0-1 0-16,-2 9-1 0,-2-7 0 15,-1-2 1-15,-2-1-2 16,3-5 1-16,2-5-2 16,5-7 0-16,-3-5 0 15,7-12 0-15,1-7 0 0,9-10-5 16,0 0-41-16,-10-3-39 15,10-24-2-15</inkml:trace>
    <inkml:trace contextRef="#ctx0" brushRef="#br0" timeOffset="671.8784">21-104 232 0,'0'0'4'0,"0"0"5"16,0 0 3-16,12 4 3 16,5-4 2-16,7 0 0 15,9 0 2-15,10-4-1 0,7-2-3 16,21-2-3-16,3 2-3 16,13 4-1-16,10-2-4 15,8 0 1-15,5 4-1 16,7 4-1-16,7 2 1 0,0 14-1 15,0 1-1-15,7 5 0 16,-4 8 1-16,-1-1-2 16,3 4 0-16,-3-1-1 0,-4 4 1 15,2 0-1-15,0 8 1 16,-14-2 0-16,4-3-1 16,-4 4 2-16,-3-3 0 15,-7 6-1-15,-2 1 3 16,-14-6-1-16,-8-8 1 15,-2-3-4-15,-14 0 3 0,-17-11 0 16,-2-1-2-16,-18-11 2 16,1-4-5-16,-14-1-6 15,-10-6-12-15,-7 20-55 0,-3-13-4 16</inkml:trace>
    <inkml:trace contextRef="#ctx0" brushRef="#br0" timeOffset="1671.8865">-108 2918 281 0,'0'0'3'0,"21"-4"2"15,6 1 3-15,9 0 0 16,11-5 2-16,8-2 2 16,17-4-1-16,12-2 2 15,13-1-1-15,11 1-1 0,6-7-2 16,10-4-2-16,7-6 0 16,10 4-1-16,-1-3-1 15,4-4 0-15,-1-4-3 16,-2 2 1-16,-3-1 0 15,-4-3-1-15,-10-2 1 0,-4-6-1 16,-6-1 1-16,-7-2-1 16,-2-1 1-16,-12-2 1 15,-7-2-2-15,-5-3 0 16,-4-1 1-16,-6 6-1 0,-7-1 0 16,-8 0 0-16,-9 0 0 15,0 4-1-15,-10 0 1 16,0 3 1-16,-8 3-1 0,5-10 1 15,-3 8-2-15,2 0 0 16,3 1 0-16,-1 1 1 16,-6 0-1-16,2 7-1 15,-2-5 1-15,-5 12 0 0,-7 7 0 16,-8-4 2-16,-4 3-1 16,-5 1 0-16,0 5 1 15,-10 1-1-15,-1 3-1 16,1-5 0-16,3-2 0 15,1 5-1-15,2-1 0 0,4 2 1 16,-3-5-2-16,3 3 1 16,0 20 1-16,0-20-1 15,0 20 0-15,-7-16 0 16,7 16 0-16,-2-14 0 0,2 14 0 16,0 0 0-16,0 0-1 15,0 0 1-15,-5-17 1 16,5 17-1-16,0 0 0 0,10-2 1 15,-10 2-1-15,0 0-2 16,0 0 3-16,0 0-2 16,0 0-7-16,-3 19-18 15,10-2-55-15,-14 3-2 0</inkml:trace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50:29.98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5CCB51A-C1B2-41E4-9117-1EF7BF166B74}" emma:medium="tactile" emma:mode="ink">
          <msink:context xmlns:msink="http://schemas.microsoft.com/ink/2010/main" type="inkDrawing" rotatedBoundingBox="987,6397 5554,6249 5558,6363 991,6511" shapeName="Other"/>
        </emma:interpretation>
      </emma:emma>
    </inkml:annotationXML>
    <inkml:trace contextRef="#ctx0" brushRef="#br0">26 212 193 0,'0'0'8'0,"0"0"3"16,-14-2 5-16,14 2-1 0,-13 0-1 16,13 0 1-16,0 0 0 15,0 0 1-15,10-8-8 16,14 8-3-16,9 0-3 16,8-2-1-16,9-5 3 15,10 3-2-15,4-2 1 0,3-2 0 16,2 0-1-16,2-4 1 15,6 2 0-15,-3-3-1 16,9-1 0-16,-2-2 0 16,3 3-1-16,2 3 1 0,-5 3-1 15,5-3 0-15,-5 7-1 16,0 3 0-16,3 0 1 16,-1 0 0-16,-6 3-1 15,4 1 1-15,-1-1 0 0,0-3 0 16,-2 0 0-16,-2 0 0 15,-2 0 1-15,-4-3-1 16,1 3 0-16,-1-4 1 16,1 4 0-16,-2 0-2 0,-2 4 3 15,2 2-2-15,-7 1 1 16,5 0-1-16,-3-4 1 16,3 0 0-16,-3-3 0 15,-4 0 1-15,7 0 0 16,-3-3-1-16,-1-4 1 0,-2 1-1 15,6 2-1-15,-4 1 0 16,1 0 0-16,0 3 0 16,-4-4-1-16,0 4 1 0,-3 0 0 15,0-3-1-15,0 3 1 16,-7-6 0-16,7 6 0 16,-9-4 0-16,2 0 0 15,-7 4 0-15,0-2 0 0,-2 2 0 16,-1 0 0-16,-4 0-1 15,2 0 1-15,-2-4 0 16,-5 4 0-16,5-4 0 16,-5 0 0-16,-2-1 1 0,-5 5-1 15,-1-5 1-15,-2 3 0 16,-4-2 0-16,-5 4 0 16,2 0 0-16,-1 0 1 15,4-3-1-15,-3 3-1 0,2-4 0 16,1 0 1-16,0 2 0 15,-1-2 1-15,-2 0-1 16,-1 2 2-16,-13 2-1 16,17-4-1-16,-17 4-2 0,0 0-10 15,0 0-68-15,0 10-2 16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50:34.03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5045A5C-A0C7-40C8-8F3E-708A0A7DFD4E}" emma:medium="tactile" emma:mode="ink">
          <msink:context xmlns:msink="http://schemas.microsoft.com/ink/2010/main" type="inkDrawing" rotatedBoundingBox="8392,7726 9423,7572 9427,7594 8395,7747" shapeName="Other"/>
        </emma:interpretation>
      </emma:emma>
    </inkml:annotationXML>
    <inkml:trace contextRef="#ctx0" brushRef="#br0">-6 139 243 0,'0'0'6'15,"0"0"2"-15,0 0 6 16,0 0 3-16,0 8 2 0,0-8 1 16,0 0 0-16,0 0 1 15,16 0-2-15,7 0-5 16,7-6-3-16,11 0-3 16,9-4-2-16,14 0 1 0,3-3-2 15,9 3 0-15,-2-3-1 16,0 3 0-16,-4-3-1 15,4 3 0-15,-10 0 0 16,-4-1 0-16,-10 5 0 0,0-2 0 16,-5 6 0-16,-16-6 0 15,-3 6 1-15,-5 2-1 16,-8 0 0-16,-13 0-1 16,14 0-1-16,-14 0-3 0,0 0-16 15,2 8-64-15,-2-8-4 16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50:35.14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1C93006-45B3-4225-92A0-D83ED44DF30E}" emma:medium="tactile" emma:mode="ink">
          <msink:context xmlns:msink="http://schemas.microsoft.com/ink/2010/main" type="inkDrawing" rotatedBoundingBox="1032,7769 5499,7532 5501,7569 1034,7806" shapeName="Other"/>
        </emma:interpretation>
      </emma:emma>
    </inkml:annotationXML>
    <inkml:trace contextRef="#ctx0" brushRef="#br0">0 264 253 0,'0'0'5'0,"0"0"5"0,17-10 2 15,0 7 3-15,7-4 1 16,9 4 2-16,7-3 1 16,11 0 1-16,-1 2-4 0,10 0-4 15,4 1-2-15,3 3-3 16,2-3 0-16,9 3-2 15,-1 0 0-15,6-4-1 16,5 4 0-16,6-7-2 0,3 0 1 16,6 2-1-16,5-7 0 15,-1 2 0-15,3 0-1 16,1 1 0-16,-3-1 0 16,2 3 0-16,-3 4 0 0,-7-4 0 15,1 7 0-15,-1-3 0 16,-7 3 0-16,2 0-1 15,-4-4 1-15,-8 1 1 16,1 0-1-16,-3-4 1 16,-5 0 0-16,-6 1 0 0,4 3 0 15,-7-4-1-15,4 4 1 16,-4 3-1-16,-1 0 0 16,1 0 0-16,-3 0 0 0,-1 0 0 15,1 0 0-15,0 0 0 16,-4-4 1-16,-3-2-1 15,0 2 0-15,6-4 1 16,-9 4-1-16,4-4 0 0,-5 4 0 16,1-2-1-16,-1 2 0 15,-6 4 1-15,-4 0 0 16,-2 0 0-16,-5-3 1 16,-5 3 0-16,2-4 0 0,-9 0 0 15,2 2 0-15,-2-2 0 16,-5-2 0-16,2 6-1 15,-1-4 0-15,1 2 0 16,-5-2-1-16,-3 4 0 0,1 0 2 16,-14 0-2-16,14 0 0 15,-14 0 0-15,0 0 0 16,0 0 0-16,0 0 0 16,0 0-13-16,0 0-72 0,-24 0-2 15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50:40.80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19D619C-D0BC-4050-BAB2-9B1511A3AA4D}" emma:medium="tactile" emma:mode="ink">
          <msink:context xmlns:msink="http://schemas.microsoft.com/ink/2010/main" type="writingRegion" rotatedBoundingBox="17111,13483 18521,13483 18521,13638 17111,13638"/>
        </emma:interpretation>
      </emma:emma>
    </inkml:annotationXML>
    <inkml:traceGroup>
      <inkml:annotationXML>
        <emma:emma xmlns:emma="http://www.w3.org/2003/04/emma" version="1.0">
          <emma:interpretation id="{F2154F92-5333-4678-B200-2BD79C214B81}" emma:medium="tactile" emma:mode="ink">
            <msink:context xmlns:msink="http://schemas.microsoft.com/ink/2010/main" type="paragraph" rotatedBoundingBox="17111,13483 18521,13483 18521,13638 17111,136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E172B5-E13E-4C62-AE90-7DFB4180C78F}" emma:medium="tactile" emma:mode="ink">
              <msink:context xmlns:msink="http://schemas.microsoft.com/ink/2010/main" type="line" rotatedBoundingBox="17111,13483 18521,13483 18521,13638 17111,13638"/>
            </emma:interpretation>
          </emma:emma>
        </inkml:annotationXML>
        <inkml:traceGroup>
          <inkml:annotationXML>
            <emma:emma xmlns:emma="http://www.w3.org/2003/04/emma" version="1.0">
              <emma:interpretation id="{F5FBB61A-15D1-4BDA-AAB1-BF20A755EFBB}" emma:medium="tactile" emma:mode="ink">
                <msink:context xmlns:msink="http://schemas.microsoft.com/ink/2010/main" type="inkWord" rotatedBoundingBox="17111,13483 18521,13483 18521,13638 17111,13638"/>
              </emma:interpretation>
              <emma:one-of disjunction-type="recognition" id="oneOf0">
                <emma:interpretation id="interp0" emma:lang="en-US" emma:confidence="1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~</emma:literal>
                </emma:interpretation>
                <emma:interpretation id="interp3" emma:lang="en-US" emma:confidence="0">
                  <emma:literal>•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0 155 328 0,'0'0'6'0,"0"0"1"0,0 0 2 15,0 0 3-15,11-6 1 16,2 2 2-16,4 0 0 16,9-3 2-16,8 7-5 15,10-10-1-15,9 6-2 16,7-2-1-16,14 0-1 0,10 2-1 15,1-2-1-15,4-1 0 16,1 0-1-16,1 0 0 16,-8-2 0-16,5-1-1 15,-7 3 1-15,-9-7-1 0,-1 8-1 16,-13 0 0-16,-5-6-2 16,-6 7 0-16,-14 1 0 15,-9 0 0-15,-7 4 0 0,-7 11-11 16,-8 5-74-16,-7 2-3 15</inkml:trace>
        </inkml:traceGroup>
      </inkml:traceGroup>
    </inkml:traceGroup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50:52.84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0873924-5D54-4E77-855E-74E2563D835A}" emma:medium="tactile" emma:mode="ink">
          <msink:context xmlns:msink="http://schemas.microsoft.com/ink/2010/main" type="inkDrawing" rotatedBoundingBox="32650,9830 32959,17567 32841,17572 32532,9835" semanticType="callout" shapeName="Other"/>
        </emma:interpretation>
      </emma:emma>
    </inkml:annotationXML>
    <inkml:trace contextRef="#ctx0" brushRef="#br0">48-2 256 0,'0'0'3'0,"0"0"1"16,-14-10 0-16,14 10-1 0,-13-3 1 15,13 3 2-15,-14 3-1 16,14-3 2-16,-7 24 0 16,7-5-1-16,0 8 1 15,0 6 0-15,7 12 2 16,0-6 0-16,3 11-2 0,-3 1 0 15,-4 8-1-15,1 4-1 16,-1 4 1-16,4 2-2 16,0 6 0-16,-2 5 1 15,-1-4 1-15,3 12-2 0,3-6 2 16,-3-1-1-16,-4 10 0 16,4-2 0-16,-4 5-1 15,-3-2-1-15,4 5 0 16,-4 1-1-16,0-1-1 0,-4 2 0 15,4-2 0-15,0 0 0 16,0-1 0-16,4 1 0 16,-4-3 0-16,10 3 1 15,-3-4 0-15,2 5 1 0,-9-6-1 16,3 9 2-16,-3-1 0 16,0-7 0-16,-3 7-1 15,-6 1 1-15,2-5 0 0,-3 1-1 16,6-1-1-16,1-6 1 15,3 5-3-15,10 1 1 16,-1-1 0-16,5-4-1 16,0 3 1-16,9 3 0 15,-3-1 1-15,0 2-1 0,1-1 1 16,-11-1 0-16,-3 1 0 16,2 4 0-16,-2-7-1 15,-4 5 1-15,-3 5-2 16,3-4 0-16,-3-1 1 0,7 5-1 15,-7-4 1-15,4 7-1 16,-4-1 1-16,3 2-1 16,0-8 0-16,1 7 0 15,-4-3 0-15,0-1 1 0,3 1-1 16,-3-8 0-16,0 1 0 16,0-3 1-16,0-1-1 15,0-10 1-15,4 7-1 16,3-3 0-16,-7 0 1 0,0 3-3 15,0-3 1-15,0 3 0 16,0 1 0-16,0-12 0 16,-7-1 1-16,7-13-1 15,0-4 1-15,0-18 2 0,0-6-1 16,7-8 1-16,-7-11 1 16,5-7-1-16,-5-11 1 15,7 16-1-15,-7-16 0 16,0 0-1-16,0 0 1 0,0 0 0 15,0 0-2-15,0 0 0 16,0 0-3-16,0 0-6 16,7-10-59-16,-7 10-22 15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51:10.56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644E919-03E4-4CAB-841A-4126CAF14C8B}" emma:medium="tactile" emma:mode="ink">
          <msink:context xmlns:msink="http://schemas.microsoft.com/ink/2010/main" type="writingRegion" rotatedBoundingBox="11384,383 14355,383 14355,1668 11384,1668"/>
        </emma:interpretation>
      </emma:emma>
    </inkml:annotationXML>
    <inkml:traceGroup>
      <inkml:annotationXML>
        <emma:emma xmlns:emma="http://www.w3.org/2003/04/emma" version="1.0">
          <emma:interpretation id="{018D6D98-0993-4542-BE4F-7B031D3E8E24}" emma:medium="tactile" emma:mode="ink">
            <msink:context xmlns:msink="http://schemas.microsoft.com/ink/2010/main" type="paragraph" rotatedBoundingBox="11384,383 14355,383 14355,1668 11384,16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A8C0DB-09B9-429E-A25B-254DED663F14}" emma:medium="tactile" emma:mode="ink">
              <msink:context xmlns:msink="http://schemas.microsoft.com/ink/2010/main" type="line" rotatedBoundingBox="11384,383 14355,383 14355,1668 11384,1668"/>
            </emma:interpretation>
          </emma:emma>
        </inkml:annotationXML>
        <inkml:traceGroup>
          <inkml:annotationXML>
            <emma:emma xmlns:emma="http://www.w3.org/2003/04/emma" version="1.0">
              <emma:interpretation id="{2A6E1416-0F6F-4124-B3DC-F38CF9A65B15}" emma:medium="tactile" emma:mode="ink">
                <msink:context xmlns:msink="http://schemas.microsoft.com/ink/2010/main" type="inkWord" rotatedBoundingBox="11384,383 14355,383 14355,1668 11384,1668"/>
              </emma:interpretation>
              <emma:one-of disjunction-type="recognition" id="oneOf0">
                <emma:interpretation id="interp0" emma:lang="en-US" emma:confidence="1">
                  <emma:literal>3-8</emma:literal>
                </emma:interpretation>
                <emma:interpretation id="interp1" emma:lang="en-US" emma:confidence="0">
                  <emma:literal>3-81</emma:literal>
                </emma:interpretation>
                <emma:interpretation id="interp2" emma:lang="en-US" emma:confidence="0">
                  <emma:literal>3-87</emma:literal>
                </emma:interpretation>
                <emma:interpretation id="interp3" emma:lang="en-US" emma:confidence="0">
                  <emma:literal>3-84</emma:literal>
                </emma:interpretation>
                <emma:interpretation id="interp4" emma:lang="en-US" emma:confidence="0">
                  <emma:literal>3-89</emma:literal>
                </emma:interpretation>
              </emma:one-of>
            </emma:emma>
          </inkml:annotationXML>
          <inkml:trace contextRef="#ctx0" brushRef="#br0">16 192 312 0,'0'0'9'0,"0"0"2"15,0 0 3-15,-9-2 2 16,9 2 2-16,-7-14 2 16,7 14-2-16,0-17 2 0,7 3-8 15,9 2-3-15,8-9-4 16,14 5-1-16,8-8-1 16,8 12-1-16,13-5 0 15,2 3 0-15,3 0-2 16,4 8 1-16,-9 2 0 15,-3 4-1-15,-11 6 0 0,-13 8 0 16,-6 11 0-16,-17 1 0 16,-8 13 0-16,-9 5 0 15,-9 3-1-15,-8 6 1 0,-3 4-1 16,-7-4 1-16,-7 4 0 16,1-6 1-16,3-11-2 15,3-4 1-15,4-9 1 16,2-3 0-16,5-7-1 0,16-17 1 15,0 16-1-15,7-16 0 16,19 2 1-16,1 2-1 16,7 0-1-16,5-1 2 15,6 7-2-15,1 0 1 16,-8 3 0-16,-9-2 0 0,-1 5-1 16,-6 0 1-16,-8 5 0 15,-7-1 0-15,-7 3 0 16,-14 4 0-16,-3 2 0 15,-9 4-1-15,-5 8 1 0,-2-7 1 16,-11 5-1-16,-6-5 0 16,0-1 2-16,-4-6 0 15,-2-8 0-15,-5-5 2 16,1-7 0-16,3-7 0 0,4 0 1 16,5-14-1-16,1-5-2 15,14-5-1-15,13-5-3 16,20 3-8-16,0-9-13 0,34-8-56 15,9 13-10-15</inkml:trace>
          <inkml:trace contextRef="#ctx0" brushRef="#br0" timeOffset="234.3659">1166 690 430 0,'0'0'4'0,"0"0"1"0,14-4 0 16,-2-3 2-16,12 1 0 15,9 3 0-15,11-7 0 16,6 7 0-16,14-7-3 0,0 10-1 16,6-4-3-16,-4 0-7 15,8 4-26-15,-7 4-51 16,-10 0-1-16</inkml:trace>
          <inkml:trace contextRef="#ctx0" brushRef="#br0" timeOffset="1125.0232">2466 527 327 0,'0'0'4'0,"-14"0"2"16,14 0 3-16,-17 6 3 15,0 7 2-15,5 3 1 16,-2 8 0-16,-3 3 0 16,3 10-2-16,4 3-3 15,3 7-2-15,7 6-2 0,0-7-2 16,14 9-1-16,10-6 1 15,3 1-1-15,9-9-1 16,11-8 0-16,6-6 0 16,11-14-1-16,3-4 1 0,-6-9-1 15,2-9 0-15,-6-11 1 16,-7-6 0-16,-12-9-1 16,-16-1 0-16,-18-8 0 15,-8-2 0-15,-25 2 0 0,-18-6 0 16,-17 0 0-16,-13-3-2 15,-9 3 1-15,-9-1 1 16,-1 1-1-16,1 0 0 16,4-3 1-16,15 3-1 0,12-6 0 15,18 5 1-15,12-2 0 16,13 1-1-16,19-3 0 16,4 5 0-16,19 7 0 15,15-1 0-15,8 8 0 0,10 0-1 16,10 7 1-16,3 3 0 15,3 13 0-15,-4 6-1 16,1 4 2-16,-5 3-1 0,-9 10-1 16,-3 13 1-16,-20 5 0 15,-3 1 0-15,-8 8 1 16,-7 5 0-16,-7 7-1 16,2 6 1-16,-7 8 1 15,-7 2-1-15,4 6 0 0,-6 1 1 16,-1 12-5-16,-7-15-26 15,6 13-53-15,5-7-5 16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52:20.81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CC81D43-8262-4B77-A703-C740620E046F}" emma:medium="tactile" emma:mode="ink">
          <msink:context xmlns:msink="http://schemas.microsoft.com/ink/2010/main" type="inkDrawing" rotatedBoundingBox="581,1677 14250,1711 14247,2894 578,2859" semanticType="callout" shapeName="Other">
            <msink:destinationLink direction="with" ref="{57F43562-3A5A-45FE-B3C4-B19868922215}"/>
          </msink:context>
        </emma:interpretation>
      </emma:emma>
    </inkml:annotationXML>
    <inkml:trace contextRef="#ctx0" brushRef="#br0">-4 1154 165 0,'0'0'7'0,"0"-17"2"0,0-3 4 16,0 7-1-16,3-13 3 16,8 1-2-16,-1-5 0 15,2-6 2-15,9 5-8 16,3-6-3-16,5 1-2 16,9-4 0-16,2-1-1 0,13-8 0 15,11 6 0-15,-1 0 0 16,5-1 1-16,2 7 0 15,-4 5 1-15,-6 5-1 16,2 5 0-16,-9 12 1 0,-10 8 0 16,-3 2-1-16,-2 2-1 15,-2 8 0-15,2 4 0 16,1 4 1-16,1-5 0 16,7 3 0-16,13-2 1 0,0-1 0 15,9 0 1-15,0-7 1 16,12 1 0-16,-2-3-1 15,2 0 1-15,0 2-2 16,-4 0 1-16,3 4-1 0,0 3 0 16,-6 5-1-16,4-2 0 15,-4 5 0-15,9-5 0 16,-3-3 0-16,10-6-1 16,8-3 0-16,-1-8 1 0,11-7-1 15,4-8 2-15,3-8-2 16,6-7 1-16,3 1-1 15,-4-3 0-15,4-3 0 16,7-2 0-16,0 0 1 0,-5-1-2 16,8-1-1-16,-3-2 1 15,3-1 0-15,9-1 0 16,-5 0 0-16,3 1 0 16,-4 7-1-16,-2-2 1 0,-6 6 0 15,2 13 1-15,-10 2-1 16,-10 10 0-16,-7 6 0 15,-1 4 0-15,-12 8 0 16,-1 4-1-16,-6 5 1 0,-1 6 0 16,-2 8 0-16,3-1 1 15,-1 6-1-15,1 1 1 16,0-2-1-16,3 4 1 16,7-2 1-16,-4-5 0 0,4-6 0 15,3 1-1-15,1-5 1 16,2 1 0-16,0-11 1 15,3-5-2-15,2-4 1 16,-5-3-1-16,8-3 1 0,-4-10 0 16,6-7-2-16,-3-7 0 15,-3-4 0-15,0-5 0 16,-4 3 0-16,-2-3 0 16,-8-1 0-16,-3 6-1 0,-11 2 1 15,-5 2 1-15,-1 3-1 16,-6 7 0-16,-4 1 0 15,-6 6 0-15,-1-1 0 16,-5 5 0-16,-1 3 0 0,-1 0 0 16,-5 3 0-16,-1 0-1 15,-4 0 1-15,2 3 0 16,-9 4 1-16,2-1-1 16,2 4 1-16,-6-7 0 0,6 5 1 15,-2-2-1-15,5 0 0 16,2 0 0-16,2 2 0 15,3-1 0-15,5-4 0 16,-3 4-1-16,3-3 1 0,5 0 0 16,-2 2-1-16,2 0 0 15,-3 0 1-15,5 1-1 16,-9 4 0-16,1-2 1 16,-4 1-1-16,-2 3 0 0,-1-2 1 15,-4 1-1-15,5 2 1 16,-4 3-1-16,7-3 1 15,-4-2-1-15,3 2 1 16,0-3 0-16,5 1-2 0,-2 2 3 16,-2-1-1-16,0-4 1 15,-4-1 0-15,-4 1 1 16,-2-1-1-16,-8 2 1 16,-2-10 1-16,-1 2-3 0,-2 6 0 15,-4-4 1-15,-4-4-1 16,-13 0 1-16,16 6 0 15,-16-6 0-15,10 0 0 16,-10 0 1-16,0 0-1 0,0 0 0 16,0 0 0-16,14 0-1 15,-14 0 0-15,14 0-1 16,-14 0 1-16,19-14-2 0,-2 8-1 16,0-2 3-16,4 6-1 15,-2-2-1-15,1-3 2 16,-4 3-2-16,1 4 0 15,0 7 1-15,7 1 2 16,-3-6-3-16,8 2 2 0,8-4-1 16,7 0-1-16,10-6 2 15,-1-5-1-15,7 5-1 16,-6-4 0-16,3 0 0 16,-4 3 0-16,-10 7-1 0,-9 7 3 15,-1 3 0-15,-9 2-1 16,-3 5 1-16,-9 5 0 15,2-3-1-15,-4 5 1 16,4-8 0-16,-1 4-2 0,-2-8 1 16,1 5 0-16,-2 1-1 15,4-8 1-15,3 4 0 16,-3-5 0-16,-5 5 1 0,-9-14-1 16,13 16 0-16,-13-16 0 15,7 20 1-15,-7-20-1 16,4 16 0-16,-4-16 0 15,0 0 0-15,13 7 0 16,-13-7 0-16,20 0 0 0,-7-10 0 16,8 1 0-16,-9-5 1 15,9-2-1-15,-11 6 0 16,-10 10 0-16,20-20 0 16,-20 20-1-16,0 0 2 0,13-11-2 15,-13 11 0-15,0 0 1 16,0 0-1-16,0 0 1 15,0 0 0-15,0 0 0 16,0 0 0-16,10 8 0 0,-10-8 0 16,0 0 0-16,0 0 0 15,14 9 0-15,-14-9 0 16,0 0 0-16,13 10 0 0,-13-10 0 16,7 14 0-16,-7-14 0 15,0 0 0-15,14 10 0 16,-14-10 0-16,0 0 0 15,7 13 0-15,-7-13 0 16,0 0 1-16,0 0-1 0,12 13 0 16,-12-13 1-16,0 0 0 15,0 0-1-15,0 0 1 16,14 0-1-16,-14 0 0 16,0 0 0-16,0 0 1 0,10 0-2 15,-10 0 1-15,0 0 1 16,0 0-2-16,0 0 1 15,14-6 1-15,-14 6-1 16,0 0 0-16,0 0 1 0,0 0-1 16,0 0-1-16,0 0 2 15,12-14-1-15,-12 14-1 16,0 0 1-16,14-10 0 16,-14 10-1-16,0 0 1 0,0 0 0 15,10-4 0-15,-10 4 1 16,0 0 0-16,0 0-1 15,0 0 1-15,0 0 0 16,0 0 0-16,0 0 0 0,0 0 0 16,14-9-1-16,-14 9 0 15,0 0 0-15,0 0 0 16,0 0-1-16,10 0 1 16,-10 0 0-16,0 0 0 0,0 0 1 15,16 0 0-15,-16 0-1 16,0 0 1-16,0 0 0 15,0 0-1-15,0 0 1 16,0 0 0-16,0 7-1 0,0-7 0 16,0 0-1-16,0 0 1 15,0 0 0-15,0 10 0 16,0-10 1-16,0 0-2 0,0 0 1 16,0 0 0-16,3 16 0 15,-3-16 0-15,0 0 1 16,0 0-1-16,0 0-1 15,14 16 2-15,-14-16-1 0,17 15 0 16,-17-15 1-16,17 6-1 16,-8 0-1-16,5-2 2 15,6-2-1-15,-4 2-1 16,5 0 1-16,3-4 0 16,2 0-1-16,8 0 1 0,-1 0 0 15,11-4-1-15,-1 0 1 16,11-6 1-16,6 8-1 15,-6-4 0-15,3-2 1 16,-1 5-1-16,1 3 0 0,0 0 1 16,-9 0-1-16,-5 7-1 15,0-1 1-15,2 4 1 16,-6 4-2-16,1 0 1 0,-2 5 0 16,-9-2 0-16,2 3 0 15,2-1 1-15,-9 6-1 16,-5 5 1-16,2-1 0 15,-4 2 0-15,2 2 0 0,-2-4 0 16,0 6 0-16,-3 2-1 16,3-11 1-16,2 0-1 15,-2-5-1-15,0 3 2 16,-1-8 0-16,5-3-2 16,-8-3 1-16,8-4 1 0,-21-6 0 15,19 7 0-15,-19-7 0 16,14 0 0-16,-14 0-1 15,13-3 3-15,-13 3-2 16,0 0 0-16,7-16 1 0,-7 16-1 16,0 0-1-16,6-17 2 15,-6 17-1-15,0 0-2 16,0 0 1-16,10-10 1 0,-10 10-2 16,0 0 2-16,0 0 0 15,0 0-1-15,0 0 1 16,10-4 0-16,-10 4 0 15,0 0 0-15,0 0 0 0,0 0 0 16,0 0-1-16,0 0 1 16,0 0-1-16,0 0-1 15,-6-2 2-15,6 2-1 16,0 0 0-16,0 0 0 0,0 0 0 16,0 6 0-16,0-6 0 15,0 0 0-15,0 0-3 16,0 0-6-16,0 21-21 15,10-13-56-15,-14 6-1 16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52:26.94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7F43562-3A5A-45FE-B3C4-B19868922215}" emma:medium="tactile" emma:mode="ink">
          <msink:context xmlns:msink="http://schemas.microsoft.com/ink/2010/main" type="inkDrawing" rotatedBoundingBox="15409,2006 19559,1632 19611,2204 15461,2577" semanticType="callout" shapeName="Other">
            <msink:sourceLink direction="with" ref="{ECB80BCA-090A-4E3F-8081-B3D2496FC732}"/>
            <msink:sourceLink direction="with" ref="{CCC81D43-8262-4B77-A703-C740620E046F}"/>
          </msink:context>
        </emma:interpretation>
      </emma:emma>
    </inkml:annotationXML>
    <inkml:trace contextRef="#ctx0" brushRef="#br0">67 655 339 0,'0'0'5'0,"0"0"2"16,-17-3 1-16,5 3 3 15,1 0 0-15,-2-3 0 16,13 3 0-16,-16-26 0 16,18 2-4-16,8-3-3 15,14-17 0-15,13-9-2 0,14-4-1 16,8 0 1-16,6-2-2 15,4-1 0-15,5 4-1 16,0 5-1-16,0 14 1 16,-5 4 0-16,-2 10 0 15,-10 2-2-15,0 14 2 0,-6 7 1 16,-1 18 0-16,-10 4 1 16,-9 9 1-16,-7 5 0 15,5 5-1-15,-3 9 2 0,-5-4-1 16,6 2 1-16,-1-15-1 15,5 3-1-15,9-6-1 16,10-17 1-16,0-7 0 16,10-12-2-16,14-14 2 0,3-13-1 15,13 0 0-15,1-7 0 16,2-7 1-16,-2 1-2 16,-1 1 0-16,1 6 1 15,-7 9-1-15,-1 7 0 16,-12-1 1-16,6 7-1 0,-10 3 0 15,-6 14 1-15,-8-4 1 16,-3 4-1-16,-9-2 0 16,2-2 1-16,-6 4 0 15,-3 0-1-15,5 6 2 0,8-6-2 16,10 0 0-16,3 0 1 16,11 4 0-16,-1 8-1 15,1-7 0-15,6 7 0 0,-8-6-1 16,-5 14 2-16,-6-7 0 15,-8 3 0-15,4-6 1 16,-1-3-1-16,0 0 0 16,-2-4 0-16,9-3 1 0,0-7-3 15,7 4 1-15,-7-4 1 16,-3 7-2-16,-12 0 0 16,-12 4 1-16,3 2 3 15,-16 1-2-15,-6 2 2 16,-14-9-4-16,-10 17-16 0,-20-9-62 15,20-2-1-15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52:37.56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4081D12-2562-4D42-8017-600564030C7B}" emma:medium="tactile" emma:mode="ink">
          <msink:context xmlns:msink="http://schemas.microsoft.com/ink/2010/main" type="inkDrawing" rotatedBoundingBox="16272,4345 16431,13512 16131,13517 15972,4351" semanticType="callout" shapeName="Other">
            <msink:sourceLink direction="with" ref="{4B6EF431-EA48-4B71-9FF5-E531C6DD706E}"/>
            <msink:sourceLink direction="with" ref="{ECB80BCA-090A-4E3F-8081-B3D2496FC732}"/>
          </msink:context>
        </emma:interpretation>
      </emma:emma>
    </inkml:annotationXML>
    <inkml:trace contextRef="#ctx0" brushRef="#br0">17 17 130 0,'0'0'10'0,"0"0"5"16,-6-8 3-16,6 8-1 15,0 0 3-15,0 0-1 16,-14-10 1-16,14 10 0 16,0 8-6-16,0 2-5 0,0 3-2 15,0 6-1-15,3 2 0 16,1 5 0-16,-1 3 1 15,4-1-2-15,-4 2-1 16,3-1 0-16,4 3 1 0,1 1-1 16,-5 6 1-16,5-9 0 15,-1 11-2-15,0-4 0 16,-1 3 1-16,-2-4-1 16,3 1-1-16,-6 0 0 0,6-7 1 15,0 7-2-15,4-4 0 16,-7 3 1-16,2-5-1 15,1 5 2-15,0-5 0 0,-3 5 0 16,0 1 1-16,-7-5 0 16,-4 3-1-16,4-2 1 15,0 0 1-15,4 0-2 16,-1 4 0-16,4-6-1 0,0 2 0 16,2 3 0-16,5-2 0 15,-4 3-1-15,3 0 0 16,-9-1 2-16,3 3-1 15,-2 9 1-15,-5-5 1 16,0 4 0-16,-3 0-1 0,-3 3 1 16,-1 1 0-16,4 2-2 15,-4 2 0-15,7 4-1 16,0-4-1-16,0 6 0 0,4-1 0 16,-1-1 0-16,0 2-1 15,4 2 2-15,-1-6 0 16,-3 3-1-16,1-4 2 15,-4 5 0-15,0-2-1 0,0 2 0 16,3-4 0-16,-3 4-1 16,0-3 0-16,4 0 1 15,-1-1-1-15,0-1-1 16,4 1 1-16,-3-4 0 0,3 4 0 16,-7-4 0-16,6 4 0 15,-6 4 0-15,4-5 0 16,-4 4 0-16,3-3 0 15,-3 2 0-15,0 2 0 16,4-5 0-16,-4 8 1 0,5-7-1 16,-5 3 0-16,7-3 0 15,0 2 0-15,0-2 1 16,0 0-1-16,-4 0 1 0,0-4 0 16,-3 0 0-16,4-5 0 15,-4 2 0-15,0 0 0 16,-4-3 0-16,4-4 0 15,-3 9 0-15,0-3 0 0,3 0 0 16,-4 1 0-16,4 4 0 16,0-1 0-16,0-1-1 15,0 6 1-15,0-4-1 16,0 5 1-16,0-3 0 0,0 2 0 16,0-5 0-16,0 1-1 15,0-1 1-15,4-3 1 16,-4 4-1-16,3-3 1 15,0 4 0-15,-3-2 0 16,4 5 0-16,-4 1 1 0,0 2-2 16,0 8 1-16,0-4-1 15,0-2 0-15,-4 0 0 16,1 0 0-16,0-6-1 0,-1 0 0 16,4-4 2-16,0 2-2 15,0-6 0-15,-3 1 0 16,3 3 0-16,-4-6 0 15,4 2 0-15,-3 9 0 0,-4-2 0 16,5 2 0-16,-3-5 0 16,0 2 0-16,1 3 0 15,-3-2 0-15,7 5 0 16,-3-1 0-16,0 0 0 0,-1 3 0 16,4 0 0-16,0 2 0 15,-3-2 0-15,3 4 0 16,0-4 0-16,0 0 0 0,0 4 0 15,0-4 0-15,0-2 0 16,0 2 0-16,0-3 0 16,0-4 0-16,0 3 0 15,3-4 0-15,-3-5 0 16,0 1 0-16,4-4 0 0,-4-7 0 16,3-1 0-16,0-2 0 15,-3-5 0-15,4 1 0 16,-4-1 0-16,0 4 0 15,0-3 0-15,0 0 0 0,-4 6 0 16,4-3 0-16,-3 0 0 16,0-1 0-16,3-2 0 15,-4-3 0-15,4-1 0 16,0 1 0-16,0-3 0 0,0-1 0 16,-3 1 0-16,3-7 0 15,-4 0 0-15,4 0 0 16,-7-2 0-16,7-5 0 0,-3 1 0 15,3-14 0-15,-3 19 0 16,3-19 0-16,-4 16 0 16,4-16 0-16,-3 14 0 15,3-14 0-15,-9 16 0 16,9-16 0-16,-7 20 0 0,3-7 0 16,-2 1 0-16,-1 0 0 15,0 3 0-15,4-1 0 16,-4 0 0-16,0 8 0 15,0-4 0-15,0-1 0 0,2-1 0 16,5-1 0-16,-4-3 0 16,1-4 0-16,3-10 0 15,-4 12 0-15,4-12 0 16,0 0 0-16,0 0 0 0,0 0 0 16,0 0 0-16,0 0 0 15,0 0 0-15,-6 14 0 16,12-11-43-16,-6-3-47 0,0 0-1 15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52:50.19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6C42101-F432-4EEA-BB98-818D6C4BDE65}" emma:medium="tactile" emma:mode="ink">
          <msink:context xmlns:msink="http://schemas.microsoft.com/ink/2010/main" type="inkDrawing" rotatedBoundingBox="18289,3949 18633,13442 18157,13460 17813,3966" semanticType="callout" shapeName="Other">
            <msink:sourceLink direction="with" ref="{4B6EF431-EA48-4B71-9FF5-E531C6DD706E}"/>
          </msink:context>
        </emma:interpretation>
      </emma:emma>
    </inkml:annotationXML>
    <inkml:trace contextRef="#ctx0" brushRef="#br0">-3 36 204 0,'0'0'5'0,"0"0"1"0,0-15 6 15,0 15 1-15,21-14 0 16,-11 11 2-16,6-3 1 16,4 6 1-16,3 9-5 15,-13 14 1-15,4 8-6 0,-4 9-2 16,0 7 0-16,1 16-3 15,1 4 0-15,-5 4 0 16,3 1-1-16,4 1-2 16,-1 7 2-16,0-4 0 15,4 5-2-15,-3-3 2 0,6-2 3 16,-4 8-1-16,-6-9 0 16,4 13 2-16,-4-1 1 15,-3 2 0-15,-4 2 2 16,8 3-2-16,-11 6-2 0,2 0 0 15,1-7 0-15,8 4-2 16,-1-3 1-16,3-4-1 16,1-1-1-16,0-7 1 0,5-7 1 15,1-1 0-15,0 0-1 16,0-1 2-16,-3-4-2 16,-1 3 1-16,-2-6 0 15,0 7-1-15,-8-2 0 0,1-2 0 16,-3 3-2-16,2-10 0 15,-2 8 1-15,-1-9-1 16,1 4 1-16,-1-10 0 16,3 4-1-16,-3-6 2 0,7-2-1 15,-6 1 1-15,-1-1-1 16,-3-1 1-16,0 0 0 16,0 5-1-16,0-3 0 15,-3 3 0-15,-7-3-1 16,3 4 0-16,1 3 1 0,-4-4-1 15,3 10 0-15,0-9 0 16,0 3 0-16,1 3-1 16,2-4 1-16,-3 3 1 0,2-1-1 15,-2 0 0-15,0 4 1 16,4-6 1-16,-8 7-1 16,5-2 1-16,-1-2-1 15,0-2 0-15,0 1 0 0,7-3 0 16,-3-1-1-16,3 3 0 15,0-4 0-15,3-4 0 16,1 6 1-16,2-9-1 16,1 7 1-16,-3 2-1 0,2-4 2 15,1 0-1-15,0 1 1 16,-5-1 0-16,5 4 0 16,0 0 0-16,0-4 0 15,0 8 0-15,-1-4 0 16,1 2-1-16,0 0 0 0,0 5 0 15,0 0 0-15,-2-1 0 16,-1 4-1-16,-1 0 0 16,1-4 0-16,-1 4 0 0,0 0 0 15,-3 0 0-15,0-4 0 16,0-2 1-16,0-5-1 16,0 4 1-16,-3-7-1 15,0 0 1-15,-1-3-1 0,4 1 1 16,0 2-1-16,0-2 0 15,7-2 0-15,-4 1 0 16,1 4 0-16,-4 2 0 16,3-1 0-16,-3 4 0 0,0-6 0 15,-3 8 1-15,-1-2-1 16,-6 2 0-16,3 2 1 16,-2-2-1-16,-4-2 1 15,2 1 0-15,1 1 0 16,3-2 1-16,-3 2-1 0,3-1 0 15,5-4 1-15,-1 5-1 16,-1-2 0-16,1 2-1 16,-1 2 0-16,4 0 0 0,0 8 0 15,-3-8 1-15,3 4-1 16,0 0 0-16,0-1 2 16,0-6-2-16,3 1 0 15,1-8 0-15,-1-2 0 0,4-9 0 16,-5-3 0-16,-2-2 0 15,7-5 0-15,-7-9 0 16,5 0 0-16,-3-4 0 16,-2-5 0-16,3-3 0 0,-3-11 0 15,0 16 0-15,0-16 0 16,0 0 0-16,0 0 0 16,0 10 0-16,0-10 0 15,0 0 0-15,0 0 0 16,0 0 0-16,-5 4 0 0,5-4-16 15,9 2-72-15,-9-2-3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9:01.2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46F5AF6-2456-4823-A5D2-5FD551708005}" emma:medium="tactile" emma:mode="ink">
          <msink:context xmlns:msink="http://schemas.microsoft.com/ink/2010/main" type="inkDrawing" rotatedBoundingBox="18477,2173 21207,2137 21208,2174 18478,2211" shapeName="Other"/>
        </emma:interpretation>
      </emma:emma>
    </inkml:annotationXML>
    <inkml:trace contextRef="#ctx0" brushRef="#br0">0 64 304 0,'0'0'5'0,"0"0"1"16,10-4 5-16,-10 4 0 15,24 0 2-15,-8-3 2 16,8 3 1-16,12-4 0 15,5 0-5-15,23 2-1 0,12-2-3 16,15 1-2-16,26 0-1 16,11 3 0-16,18 0-4 15,12 0 2-15,6 3 0 16,3 4-1-16,2-7 1 0,1 2 0 16,-8-2 0-16,-12 0 1 15,-13 0 1-15,-9-6 0 16,-14 0 0-16,-11-4 0 15,-12 7 0-15,-17-4 0 0,-17 3 1 16,-17 1-2-16,-4-4-1 16,-12 7 1-16,-11 0-3 15,-13 0-7-15,0 0-29 16,0 14-45-16,-10-7-4 16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53:00.38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6EF9EF4-5109-4B06-81C4-BF5CFFC10E32}" emma:medium="tactile" emma:mode="ink">
          <msink:context xmlns:msink="http://schemas.microsoft.com/ink/2010/main" type="inkDrawing" rotatedBoundingBox="23629,5665 30548,5543 30549,5616 23630,5737" shapeName="Other"/>
        </emma:interpretation>
      </emma:emma>
    </inkml:annotationXML>
    <inkml:trace contextRef="#ctx0" brushRef="#br0">-5 141 77 0,'0'0'5'16,"0"0"3"-16,-13-6 0 15,13 6 7-15,0 0-1 0,0 0 2 16,10 0 2-16,7 0-1 15,16 0-3-15,1 2-3 16,13 2-2-16,-4-4 0 16,14 0-3-16,1 0-3 15,4 0 2-15,5 0-2 0,-6 0-1 16,6-10 0-16,0 8 0 16,7-2-3-16,3-3 2 15,-3 3 0-15,5 1-2 16,-8-6 1-16,13-1 1 0,-8 10-2 15,8-3 1-15,-13 3 2 16,-4 0-3-16,9 0 1 16,-12 0 2-16,10 3-2 0,-7 7 0 15,3-7 0-15,4-3 2 16,-3 0-4-16,-2 3 5 16,-2-3-3-16,7 0 0 15,-10 0 0-15,0-3 0 0,6 3 0 16,-6 0 1-16,10 6-1 15,-4-6-1-15,6 3 2 16,2 5-1-16,2-1 0 16,-2-5 1-16,-4-2 1 0,2 0-1 15,-2-2-1-15,0-5 2 16,2-1-2-16,-9 5 0 16,7-6 2-16,7 2-2 15,3 4-2-15,-5 3 2 16,-1 0 0-16,-4-3-2 0,-4 3 2 15,3-4 0-15,-6 4-1 16,-12 0 2-16,4-7 0 16,-6 4-1-16,5-4 1 0,6 5 1 15,-7-2-2-15,5 4 1 16,0-6 1-16,0 6-1 16,5 0-1-16,4 2 0 15,-7 2 1-15,-1 2-1 0,4 1 0 16,0-7 1-16,7 3 0 15,0-3 1-15,-3 0 1 16,-2-3 1-16,2-4 2 16,3-5-1-16,-11 4 1 0,1 6 1 15,-7-10-1-15,-11 9-1 16,8 1-1-16,-3-2 0 16,2 4 1-16,-9 0-2 15,9 0 0-15,-10 0 1 16,14 0 1-16,1 0 0 0,-1 0 1 15,0-4-1-15,-4 0 1 16,8-2 0-16,-1 2-1 16,0 4-1-16,-6-6 0 0,-4 6-2 15,3-4 1-15,-5 4-2 16,-2 4 1-16,-2 2 0 16,-8-2 2-16,2 0 0 15,-4 6 1-15,-1-6 0 0,-7-2 1 16,-2-2 0-16,0 3-2 15,-2-3 0-15,2 0-1 16,-3 0-1-16,-5 0 1 16,-6 0-2-16,7 0-1 0,-17 0-2 15,19 0-7-15,-19 0-39 16,0 0-30-16,-19 8-6 16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53:08.39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B6EF431-EA48-4B71-9FF5-E531C6DD706E}" emma:medium="tactile" emma:mode="ink">
          <msink:context xmlns:msink="http://schemas.microsoft.com/ink/2010/main" type="inkDrawing" rotatedBoundingBox="21730,7347 26589,7166 26592,7255 21734,7435" shapeName="Other">
            <msink:destinationLink direction="with" ref="{66C42101-F432-4EEA-BB98-818D6C4BDE65}"/>
            <msink:destinationLink direction="with" ref="{5AA94E70-6AAB-4270-86BD-5C4BD1F98988}"/>
            <msink:destinationLink direction="with" ref="{CD5063D2-A07F-432A-8FF4-11FB9F7BC0B7}"/>
            <msink:destinationLink direction="with" ref="{84081D12-2562-4D42-8017-600564030C7B}"/>
          </msink:context>
        </emma:interpretation>
      </emma:emma>
    </inkml:annotationXML>
    <inkml:trace contextRef="#ctx0" brushRef="#br0">-5 229 126 0,'0'0'7'0,"0"0"2"0,0 0 5 15,0 0 1-15,0 0 1 16,0 0 1-16,0-13 0 0,0 13 1 16,0 0-6-16,0 0-4 15,13-5-2-15,-13 5-1 16,21 5 0-16,-7-5 2 15,5 0-1-15,5 0-1 16,5 0 1-16,9-7 0 0,2 4-2 16,6-9 0-16,1 2-2 15,1 8 0-15,-2-6-1 16,4 2 0-16,-3 3 1 16,1 0-2-16,-2-1 1 0,1 4-1 15,-4 0 1-15,5-3 0 16,-5-1 0-16,7 1-1 15,-6 3 1-15,2-3-1 16,-2 3 0-16,3-6 1 0,0-1-1 16,6 4 0-16,2-4 0 15,-2 7 0-15,4-7 0 16,3 4 0-16,1-4 1 0,-1 5-1 16,-3 2 1-16,3-4 0 15,-7-2-1-15,8-2 0 16,-8 5 2-16,1-1-2 15,-1 2 0-15,2-3 0 16,0 2 0-16,-4 3-1 0,6 0 1 16,-10 0 0-16,6 0-1 15,-1 3 1-15,1-3 1 16,-1 0-1-16,-4 0 2 16,2 0 1-16,-3 0-1 0,6 0 0 15,-5 0 2-15,2-3-2 16,-3 3 1-16,-4 0 0 15,10 0-1-15,-3 0-2 16,1 0 2-16,0 3-1 0,-1 4 0 16,1-7 0-16,1 0 1 15,-4 4 0-15,-5-4 0 16,-3 0 2-16,8 0-1 16,-9 0 0-16,5-4 0 0,0 2 0 15,-11 2 1-15,10-5-2 16,-5 5-1-16,1 0 0 15,1 0 1-15,1 0-2 0,2 0 0 16,4 0 1-16,3 0 0 16,-2 0-1-16,5 0 1 15,-6 0 0-15,3-5-1 16,0-3 1-16,-6 4 1 16,0-2-1-16,-5 2 0 0,6-2 0 15,-9-1 0-15,4 4 0 16,-3 0 0-16,3-1 0 15,-2 4-2-15,2-4 2 16,-1 2-1-16,-1 2 0 0,2-4 0 16,-6 4 0-16,2-3-1 15,1 3 1-15,-3-3 1 16,-1 0-1-16,-9 3 0 16,2 0 1-16,-6 0-1 0,4 0 1 15,-8-3 0-15,-2 3 0 16,-1 0 0-16,-13 0 1 15,21 0 0-15,-21 0 0 0,9 0 0 16,-9 0 1-16,0 0-2 16,0 0 1-16,0 0-1 15,0 0-1-15,0 0-4 16,0 0-17-16,24 0-55 16,-24 0-4-16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53:16.03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AA94E70-6AAB-4270-86BD-5C4BD1F98988}" emma:medium="tactile" emma:mode="ink">
          <msink:context xmlns:msink="http://schemas.microsoft.com/ink/2010/main" type="inkDrawing" rotatedBoundingBox="24045,7185 24906,7661 24889,7691 24029,7214" semanticType="callout" shapeName="Other">
            <msink:sourceLink direction="with" ref="{4B6EF431-EA48-4B71-9FF5-E531C6DD706E}"/>
          </msink:context>
        </emma:interpretation>
      </emma:emma>
    </inkml:annotationXML>
    <inkml:trace contextRef="#ctx0" brushRef="#br0">0-2 333 0,'0'0'6'0,"0"0"4"15,0 0 2-15,0 0 1 16,0 0 2-16,0 0 0 15,5 0 1-15,7 0 2 0,0 0-7 16,9 7-2-16,3-1-2 16,5 8-1-16,4 3 0 15,11 2-1-15,0 3-3 16,-1 4 1-16,8 3 0 16,6 5-2-16,-4 0 2 0,8-5-2 15,-8 5 0-15,1-1 0 16,-4-6 0-16,-4-3-1 15,-5-1 1-15,-11-3 0 16,-6-7-1-16,-7 0 1 0,0-3 2 16,-17-10-1-16,9 12 0 15,-9-12 1-15,0 0-3 16,0 0 0-16,0 0 0 16,0 0 0-16,0 0 0 0,10 11-13 15,16-1-73-15,-26-10-3 16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53:15.64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D5063D2-A07F-432A-8FF4-11FB9F7BC0B7}" emma:medium="tactile" emma:mode="ink">
          <msink:context xmlns:msink="http://schemas.microsoft.com/ink/2010/main" type="inkDrawing" rotatedBoundingBox="24320,7692 24528,7012 24566,7023 24358,7703" semanticType="callout" shapeName="Other">
            <msink:sourceLink direction="with" ref="{4B6EF431-EA48-4B71-9FF5-E531C6DD706E}"/>
          </msink:context>
        </emma:interpretation>
      </emma:emma>
    </inkml:annotationXML>
    <inkml:trace contextRef="#ctx0" brushRef="#br0">195-1 305 0,'0'0'3'0,"0"0"2"0,0 0 4 16,0 0 1-16,0 0 2 15,0 0 0-15,0 0 3 16,0 0 0-16,9 2-2 0,-9-2 0 16,0 24-4-16,0 2-1 15,-2 14-1-15,-10 4 0 16,0 9-1-16,-5 6-1 15,-4-1 0-15,-1 8-2 16,1-5 0-16,2-8 0 0,-2-6-1 16,8-3-1-16,-1-15 1 15,7-3-2-15,0-6-3 16,5-3-10-16,2-17-17 0,-14 14-52 16,14-14-1-16</inkml:trace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53:37.38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928A5A4-B4BA-4A2A-9F6A-FA061F0B39FB}" emma:medium="tactile" emma:mode="ink">
          <msink:context xmlns:msink="http://schemas.microsoft.com/ink/2010/main" type="writingRegion" rotatedBoundingBox="9655,223 11967,559 11794,1746 9482,1410"/>
        </emma:interpretation>
      </emma:emma>
    </inkml:annotationXML>
    <inkml:traceGroup>
      <inkml:annotationXML>
        <emma:emma xmlns:emma="http://www.w3.org/2003/04/emma" version="1.0">
          <emma:interpretation id="{F4661AE0-17D2-4ABC-BFDD-9A8884F8F864}" emma:medium="tactile" emma:mode="ink">
            <msink:context xmlns:msink="http://schemas.microsoft.com/ink/2010/main" type="paragraph" rotatedBoundingBox="9655,223 11967,559 11794,1746 9482,14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834120-EA0D-4132-AFD8-CCA3F1681A9F}" emma:medium="tactile" emma:mode="ink">
              <msink:context xmlns:msink="http://schemas.microsoft.com/ink/2010/main" type="line" rotatedBoundingBox="9655,223 11967,559 11794,1746 9482,1410"/>
            </emma:interpretation>
          </emma:emma>
        </inkml:annotationXML>
        <inkml:traceGroup>
          <inkml:annotationXML>
            <emma:emma xmlns:emma="http://www.w3.org/2003/04/emma" version="1.0">
              <emma:interpretation id="{ECB80BCA-090A-4E3F-8081-B3D2496FC732}" emma:medium="tactile" emma:mode="ink">
                <msink:context xmlns:msink="http://schemas.microsoft.com/ink/2010/main" type="inkWord" rotatedBoundingBox="9655,223 11967,559 11794,1746 9482,1410">
                  <msink:destinationLink direction="with" ref="{84081D12-2562-4D42-8017-600564030C7B}"/>
                  <msink:destinationLink direction="with" ref="{57F43562-3A5A-45FE-B3C4-B19868922215}"/>
                </msink:context>
              </emma:interpretation>
              <emma:one-of disjunction-type="recognition" id="oneOf0">
                <emma:interpretation id="interp0" emma:lang="en-US" emma:confidence="0">
                  <emma:literal>PD</emma:literal>
                </emma:interpretation>
                <emma:interpretation id="interp1" emma:lang="en-US" emma:confidence="0">
                  <emma:literal>on-B</emma:literal>
                </emma:interpretation>
                <emma:interpretation id="interp2" emma:lang="en-US" emma:confidence="0">
                  <emma:literal>on-is</emma:literal>
                </emma:interpretation>
                <emma:interpretation id="interp3" emma:lang="en-US" emma:confidence="0">
                  <emma:literal>8-4}</emma:literal>
                </emma:interpretation>
                <emma:interpretation id="interp4" emma:lang="en-US" emma:confidence="0">
                  <emma:literal>8-1B</emma:literal>
                </emma:interpretation>
              </emma:one-of>
            </emma:emma>
          </inkml:annotationXML>
          <inkml:trace contextRef="#ctx0" brushRef="#br0">208 555 265 0,'0'0'2'0,"0"0"2"0,0 0 2 15,-7 21 2-15,2-5 2 16,5 7 0-16,0 3 2 16,0 8 3-16,5 3-3 0,4 0-1 15,5-1-1-15,6 2-1 16,6-5 0-16,12-7-3 16,-2-3-1-16,19-9-1 15,-5-4-1-15,3-8 1 0,4-2-1 16,-7-6 0-16,-7-6 1 15,-9-6-1-15,-7-1-1 16,-14-5 1-16,-13-2-1 16,-6-5 0-16,-22 4 0 15,-15-5-1-15,-10-5 0 0,-15-1-1 16,1 2 2-16,-5-3-1 16,-6-2 0-16,8 0 0 15,6 2 1-15,11-1-1 0,8 3 1 16,12 1 0-16,7-1 0 15,9 3-1-15,14-3 1 16,3 1-1-16,13 0 0 16,10-1 0-16,11 6-1 0,6-2 1 15,7 7-1-15,4 2 1 16,-1 12 0-16,3 4-1 16,-3 8 1-16,-6 4-1 15,0 16 1-15,-4 9 0 16,-6 15 1-16,-8 3-1 0,0 9 1 15,-5 8-1-15,-4 2 2 16,-4 0-1-16,1 5-1 16,-5-4 0-16,1-7-3 0,11 0-7 15,-9-13-31-15,12-3-41 16,3-11-4-16</inkml:trace>
          <inkml:trace contextRef="#ctx0" brushRef="#br0" timeOffset="218.7551">1055 618 400 0,'0'0'4'0,"0"0"1"16,7 0 1-16,5 0 1 15,5 0 1-15,14-3 0 16,2 0 0-16,10 0 0 0,7-1-6 15,8 4-10-15,6-3-40 16,0-1-34-16,5 1-2 16</inkml:trace>
          <inkml:trace contextRef="#ctx0" brushRef="#br0" timeOffset="1718.8002">1654 255 356 0,'0'0'4'0,"0"0"1"0,-3-11 1 15,3 11 1-15,7-14 3 16,6 6-1-16,1-3 1 16,5-3 0-16,14 11-2 15,1-6-2-15,6 9 1 0,1 0-4 16,-1 0 0-16,1 9-1 16,-5 5 0-16,-3 2-1 15,1 4 0-15,-11 5 0 16,1-3-1-16,-7 12 1 15,-3 1 0-15,-5 2-1 0,1 4 1 16,-3 3 1-16,-4 3-2 16,-3-4 1-16,0 7 1 15,-3-7 0-15,-7 2-1 0,-4 0 1 16,-2-9-1-16,-4 3 0 16,-1-13 1-16,5-3 0 15,-1-10-2-15,3 0 2 16,14-13 0-16,0 0-1 0,0 0 0 15,7-3 0-15,14-7 1 16,5 0-2-16,1 4 1 16,3-4-1-16,-3 2 0 15,4 6 0-15,-5-2 0 0,-7 4-1 16,-5 4 1-16,-14-4 0 16,14 17-1-16,-11-1 1 15,-3 0 0-15,0 4-1 16,-7 0 2-16,7 7-1 0,-7 0 0 15,2-1 0-15,-2 2 0 16,-3 1 0-16,-1-1 0 16,1-1 1-16,-4-2 1 15,-5 2 0-15,2-7 1 0,-10-1 1 16,-3-1 0-16,-4-4 1 16,-2-5 0-16,-9 1-1 15,0-10-1-15,-3 0-3 16,5-6 0-16,0-7 0 0,5-5 0 15,2 4 0-15,8-2 0 16,9-7 0-16,19 23-29 16,-20-20-58-16,13 4-3 15</inkml:trace>
          <inkml:trace contextRef="#ctx0" brushRef="#br0" timeOffset="859.4458">1895 114 285 0,'0'0'7'0,"0"0"5"0,0 0 1 16,0 0 2-16,4-16 0 15,-4 16 1-15,17-10 2 16,-17 10 0-16,12-7-6 16,-12 7-4-16,17-3-2 15,-17 3 0-15,0 0-2 16,17 0 0-16,-17 0 0 0,0 0-2 15,0 0 0-15,0 0-1 16,0 0 1-16,0 0-3 16,0 0-3-16,7 12-10 0,-7 8-57 15,0-20-10-15</inkml:trace>
          <inkml:trace contextRef="#ctx0" brushRef="#br0" timeOffset="531.2583">2109 175 362 0,'0'0'7'0,"0"0"3"15,0 0 2-15,0-14 0 16,0 14 1-16,0 0 0 15,0 0 2-15,0 0-1 0,14 24-5 16,-11 5-3-16,4 8-2 16,3 7-2-16,-3 13 1 15,3 6-1-15,-1 7-1 16,3 0 0-16,0 0-1 16,2 1-5-16,-7-12-5 0,5-1-25 15,5-9-49-15,-10-9-2 16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9:03.1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E887E50-8E49-42AE-9CF0-F9D39EF8F4D3}" emma:medium="tactile" emma:mode="ink">
          <msink:context xmlns:msink="http://schemas.microsoft.com/ink/2010/main" type="inkDrawing" rotatedBoundingBox="20932,2210 25588,2096 25589,2142 20933,2256" shapeName="Other"/>
        </emma:interpretation>
      </emma:emma>
    </inkml:annotationXML>
    <inkml:trace contextRef="#ctx0" brushRef="#br0">-1 145 271 0,'0'0'6'0,"-3"-10"2"15,3 10 3-15,0 0 2 16,0 0 3-16,-4-13-1 15,4 13 1-15,0-14 3 0,0 14-5 16,21 0-3-16,-9 0-1 16,5-8-4-16,17 6 0 15,-1 2 1-15,7 0-1 16,8 0-2-16,2-4 1 16,10 4-1-16,7-4-1 0,7 4 1 15,4 0 0-15,8 0-3 16,14-2 1-16,12-5 0 15,10 7 0-15,7-4-2 16,11 4 2-16,4-4-3 0,13 4 2 16,1 0 1-16,-1 0-1 15,5 0-1-15,1-2 1 16,1-2-1-16,8-6-1 0,2 4 2 16,-7 3-1-16,0-8-1 15,7 5 1-15,-9-4 0 16,-5 7 0-16,-8 0 0 15,-16-1 1-15,-5 1-1 0,-14-4 0 16,-7 7 1-16,-22 0 0 16,-1 0-1-16,-21 0 0 15,1-3 0-15,-15 3 0 16,-13 0-1-16,-2 3 3 16,-13-3-4-16,-2 0 1 0,-22 0-5 15,21 0-26-15,-21 0-48 16,0 0 0-16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9:14.0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98142D6-1381-47DC-8E47-B7C264263093}" emma:medium="tactile" emma:mode="ink">
          <msink:context xmlns:msink="http://schemas.microsoft.com/ink/2010/main" type="writingRegion" rotatedBoundingBox="11389,330 13554,221 13596,1075 11431,1183">
            <msink:destinationLink direction="with" ref="{2E89DED3-CAEA-4C23-840C-308BC7B7CFE8}"/>
            <msink:destinationLink direction="with" ref="{8051D688-024E-4F0C-806E-BBEBDDEA76EB}"/>
          </msink:context>
        </emma:interpretation>
      </emma:emma>
    </inkml:annotationXML>
    <inkml:traceGroup>
      <inkml:annotationXML>
        <emma:emma xmlns:emma="http://www.w3.org/2003/04/emma" version="1.0">
          <emma:interpretation id="{63B23CAB-8C46-4A64-ABFF-8068FB0E3DB4}" emma:medium="tactile" emma:mode="ink">
            <msink:context xmlns:msink="http://schemas.microsoft.com/ink/2010/main" type="paragraph" rotatedBoundingBox="11389,330 13554,221 13596,1075 11431,11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1D4C32-93CD-444B-8C50-3168B7D557A1}" emma:medium="tactile" emma:mode="ink">
              <msink:context xmlns:msink="http://schemas.microsoft.com/ink/2010/main" type="line" rotatedBoundingBox="11389,330 13554,221 13596,1075 11431,1183"/>
            </emma:interpretation>
          </emma:emma>
        </inkml:annotationXML>
        <inkml:traceGroup>
          <inkml:annotationXML>
            <emma:emma xmlns:emma="http://www.w3.org/2003/04/emma" version="1.0">
              <emma:interpretation id="{B9BB70B2-C611-419C-AEDF-0C4A50A04B03}" emma:medium="tactile" emma:mode="ink">
                <msink:context xmlns:msink="http://schemas.microsoft.com/ink/2010/main" type="inkWord" rotatedBoundingBox="11389,330 13554,221 13596,1075 11431,1183">
                  <msink:destinationLink direction="with" ref="{EA48C92C-63B6-4180-8E6E-B201D0C3D39D}"/>
                  <msink:destinationLink direction="with" ref="{59D46858-10C9-4803-8FA9-8603E759006C}"/>
                  <msink:destinationLink direction="with" ref="{C338EC30-DBB9-4A26-904E-9EF50D3E1144}"/>
                  <msink:destinationLink direction="with" ref="{C31CA4FD-94E3-49B2-94EB-BEB759D4985D}"/>
                </msink:context>
              </emma:interpretation>
              <emma:one-of disjunction-type="recognition" id="oneOf0">
                <emma:interpretation id="interp0" emma:lang="en-US" emma:confidence="0">
                  <emma:literal>AOB</emma:literal>
                </emma:interpretation>
                <emma:interpretation id="interp1" emma:lang="en-US" emma:confidence="0">
                  <emma:literal>AGOB</emma:literal>
                </emma:interpretation>
                <emma:interpretation id="interp2" emma:lang="en-US" emma:confidence="0">
                  <emma:literal>A GOB</emma:literal>
                </emma:interpretation>
                <emma:interpretation id="interp3" emma:lang="en-US" emma:confidence="0">
                  <emma:literal>Act}</emma:literal>
                </emma:interpretation>
                <emma:interpretation id="interp4" emma:lang="en-US" emma:confidence="0">
                  <emma:literal>Act)</emma:literal>
                </emma:interpretation>
              </emma:one-of>
            </emma:emma>
          </inkml:annotationXML>
          <inkml:trace contextRef="#ctx0" brushRef="#br0">-10407-43 326 0,'0'0'6'16,"0"0"4"-16,3-14 2 0,-3 14 2 15,31-17 2-15,-1 7-1 16,7-4 0-16,13 1 1 15,14 3-8-15,0-6-12 16,20 6-31-16,6-4-41 0,-4 4-5 16</inkml:trace>
          <inkml:trace contextRef="#ctx0" brushRef="#br0" timeOffset="-218.7438">-10128 231 330 0,'0'0'8'0,"0"0"4"16,0 0 1-16,-14-8 3 16,14 8 1-16,-14-16-1 15,8-2 0-15,2-1 1 16,2-8-8-16,-3-2-4 0,5 0 0 15,7-10-3-15,3-4-1 16,4-1 1-16,3-7-1 16,-1 3-1-16,1-7 1 15,0 2 0-15,0-2-1 0,-8-4 1 16,1 10 0-16,-3 2-1 16,0 11 0-16,-3 2 0 15,2 11-1-15,-2 9 1 16,-4 14 0-16,17 4 0 15,-5 22-1-15,9 17 1 0,3 6 0 16,-2 13 1-16,9 8-1 16,-1 11 1-16,0-1-2 15,-2-4-3-15,-2 1-12 0,-13-3-42 16,3-11-25-16,-5-6 0 16</inkml:trace>
          <inkml:trace contextRef="#ctx0" brushRef="#br0" timeOffset="375">-9204-330 337 0,'0'0'3'16,"0"0"3"-16,-10 0 4 0,-4 3 0 15,-6 11 3-15,-3 5 1 16,-4 8-1-16,1 6 1 15,-8 6-3-15,11 9-2 16,2 5-3-16,11 0-1 16,7 1-1-16,6-8-1 0,21-6 0 15,12-9 1-15,11-8-1 16,13-10-1-16,7-13 0 16,4-3-1-16,-1-17-1 15,-9-3 1-15,-8-12-1 0,-10-4-1 16,-15-7-1-16,-15-3-1 15,-9-2-4-15,-11-3-4 16,-14 13-9-16,-12 6-33 16,-1 1-28-16,-2 14-3 0</inkml:trace>
          <inkml:trace contextRef="#ctx0" brushRef="#br0" timeOffset="609.4054">-9338-107 342 0,'0'0'6'0,"0"0"3"16,0 0 4-16,0 0 2 16,0 0 1-16,10 0 0 15,6 0 0-15,8 0 0 16,9-7-5-16,8 7-7 0,2-7-10 15,7 4-23-15,10-3-52 16,-12 2-1-16</inkml:trace>
          <inkml:trace contextRef="#ctx0" brushRef="#br0" timeOffset="828.1315">-9157-214 399 0,'0'0'4'0,"0"0"0"0,0 0 2 16,-17 10 0-16,17-10 1 15,-14 27 1-15,7-11-2 16,7 11 1-16,0 3-2 0,0 7-3 16,14-1 0-16,3 5-5 15,0-5-7-15,13 1-26 16,7 0-43-16,-4-4-2 15</inkml:trace>
          <inkml:trace contextRef="#ctx0" brushRef="#br0" timeOffset="1062.512">-8625-454 377 0,'0'0'2'0,"0"0"2"16,0 11 1-16,0 5 2 0,0 4 1 15,0 9 0-15,0 11 0 16,3 7 0-16,8 10-1 16,-1 0-3-16,0-4-15 15,9-7-48-15,-2 12-19 0</inkml:trace>
          <inkml:trace contextRef="#ctx0" brushRef="#br0" timeOffset="1453.1412">-8625-577 393 0,'0'0'4'0,"0"0"1"0,0 0 1 15,0 0 0-15,10 0 1 16,4 6 0-16,5 0 0 16,12 8 0-16,5 0-5 15,9 12-1-15,-2 3-4 0,-7 2-1 16,-2 2 0-16,-6 4-1 16,-16 2 0-16,-12-4 2 15,-7-5 0-15,-12-4 0 16,-5-3 4-16,0-7 0 0,1-1 1 15,6-1 0-15,17-14 2 16,-10 16-1-16,10-16 0 16,21 20 4-16,-1-10-3 15,3 3 1-15,4 0 1 0,3 0-1 16,0 3 0-16,-7 5-1 16,-6 3 1-16,-7 3-3 15,-3 6 0-15,-10 0-4 16,-14 18-18-16,-6-1-60 0,-35 0-2 15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9:07.7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791F215-D33C-4F28-981E-8A0F94D03252}" emma:medium="tactile" emma:mode="ink">
          <msink:context xmlns:msink="http://schemas.microsoft.com/ink/2010/main" type="inkDrawing" rotatedBoundingBox="4930,1916 7260,1728 7267,1809 4937,1998" shapeName="Other">
            <msink:destinationLink direction="to" ref="{F5313B68-2523-460F-A968-45DC900AB3CF}"/>
          </msink:context>
        </emma:interpretation>
      </emma:emma>
    </inkml:annotationXML>
    <inkml:trace contextRef="#ctx0" brushRef="#br0">0 230 250 0,'0'0'5'0,"0"0"3"0,6-16 2 15,7 9 4-15,7-3 0 16,11 0 1-16,12 0 1 0,11-4 1 16,13 3-4-16,3 3-2 15,15-2-3-15,1-1-1 16,12 5-1-16,-5-4 0 16,4 0-2-16,0 0 0 0,0 0 0 15,1 0-1-15,-5 4 0 16,2-4-1-16,-2-1 0 15,-2 8 0-15,-1-4 0 16,-3 7-1-16,0-2 1 0,-3 2 0 16,-5 0 0-16,-1 0 1 15,-4 0-1-15,-4 0 2 16,-10-6 0-16,-6 4 1 16,-11-2 0-16,-9 2 0 0,-11-2 0 15,-6-2-1-15,-17 6-2 16,20-4-7-16,-20 4-15 15,0 0-61-15,0 0-1 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9:08.7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BE89D5F-3D06-4DBA-BFBF-AF041779DF18}" emma:medium="tactile" emma:mode="ink">
          <msink:context xmlns:msink="http://schemas.microsoft.com/ink/2010/main" type="inkDrawing" rotatedBoundingBox="4134,3265 7627,2527 7647,2624 4155,3363" semanticType="callout" shapeName="Other">
            <msink:sourceLink direction="with" ref="{C33995D8-28C2-43F9-B859-3251C4888DC0}"/>
            <msink:sourceLink direction="with" ref="{2C268B33-AB9C-4477-8AC0-0718B9D5D3D7}"/>
          </msink:context>
        </emma:interpretation>
      </emma:emma>
    </inkml:annotationXML>
    <inkml:trace contextRef="#ctx0" brushRef="#br0">0 740 339 0,'0'0'1'16,"0"0"0"-16,21-6 1 16,-21 6 1-16,24-8 2 0,-12-2 1 15,12 8 2-15,7-8 2 16,2 3 0-16,3-3-1 15,9 0 0-15,5-7-2 16,6 4-1-16,8-3-1 0,3-5-1 16,4 1-1-16,3-3 0 15,2-1-1-15,11 1-1 16,-6 0 1-16,2 4 0 16,-2-1-1-16,-4-5 0 15,1 9-1-15,-11 2 1 0,-5-3 0 16,-5 1 0-16,1-1-1 15,-1 4 1-15,-4 1-1 16,4-3 2-16,-3-1-1 16,3 2 0-16,-1 0 0 0,-2 5 0 15,3-1 1-15,-6 0-1 16,-1 0 0-16,0 0-1 16,0 4 1-16,-3-2-1 0,-3 0 0 15,6 0 0-15,-7-2 0 16,7 3 0-16,-3-3 1 15,1 4-1-15,-2-2 0 16,1 2 0-16,1-1 0 0,-5 4 0 16,3-4 0-16,-2 3 0 15,-1-2 0-15,1 0 0 16,3-1 0-16,0 0 0 16,-1 0 0-16,2-2 0 15,-5 3 0-15,4-1 0 0,-4-3 1 16,-2 6-2-16,-1-2 1 15,-3-2 0-15,3 2 0 16,-7 4 0-16,4-6 0 16,-7 5 0-16,1 0 0 0,-2-5 1 15,-1 5-1-15,-8-1 0 16,-4 4 0-16,1-3-1 16,-17 3 0-16,21 0-6 15,-21 0-24-15,0 0-47 0,0 0-2 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9:10.5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7B44F20-5333-468B-8160-165640702338}" emma:medium="tactile" emma:mode="ink">
          <msink:context xmlns:msink="http://schemas.microsoft.com/ink/2010/main" type="inkDrawing" rotatedBoundingBox="3844,5277 14564,2443 14945,3884 4225,6718" semanticType="callout" shapeName="Other">
            <msink:sourceLink direction="with" ref="{32AF03F4-BC42-4460-839B-EA87575F68B5}"/>
            <msink:sourceLink direction="with" ref="{9B262036-88EB-462C-B10D-DCB956B76706}"/>
          </msink:context>
        </emma:interpretation>
      </emma:emma>
    </inkml:annotationXML>
    <inkml:trace contextRef="#ctx0" brushRef="#br0">0 2540 277 0,'0'0'4'0,"0"0"1"16,0 0 2-16,0 0 3 15,11 0 1-15,-11 0 3 16,22 0-1-16,2 0 2 16,7 0-2-16,12 0-2 15,14 0-1-15,17-3-3 0,12-4-1 16,19-3-2-16,15 0-1 15,25-7-1-15,8 3-1 16,11-6 0-16,15 0-1 16,11 1 1-16,8-5-1 0,-1 4 0 15,8-3 0-15,-1 3 2 16,0 0 1-16,1-1 0 16,-1 5 0-16,-10-1 1 0,-6 2 0 15,-8-2 1-15,-9 3 0 16,-13-4 0-16,-25 5 0 15,-11-7-1-15,-19 4 1 16,-22 2 0-16,-15-5 0 0,-22 2-1 16,-7 0-1-16,-13 1 0 15,-12-1-1-15,-5-1-1 16,-7-1 0-16,0-4 0 16,-7 0-1-16,-5-7 0 0,-2-5-1 15,-6-8 0-15,0-3 0 16,-4-15 0-16,-3-2 1 15,-3-14-1-15,-6 1 0 16,-1-5 1-16,-3-1 0 0,0-5 0 16,-1 2 0-16,5 6 0 15,-2 5 0-15,12 8-1 16,-5 2 1-16,12 14-1 16,2 7 0-16,3 4 1 0,4 4 0 15,3 15-1-15,4 0 0 16,3 8 0-16,0 12 0 15,27-17 0-15,4 10 0 16,5 4 0-16,14-5 1 0,7 2-1 16,13 2 1-16,18-4 0 15,2 2 0-15,10-2 0 16,15-3 1-16,9 1-1 16,2-3 0-16,15 0 0 0,3 3 0 15,3-6 0-15,11-1 1 16,6-1-1-16,1 2 0 15,-1-1 0-15,3-3 0 16,0 4 0-16,1-4 1 0,3 6-1 16,-1-5 0-16,-1 5 0 15,-2-6 0-15,-3 5 0 16,-4-1 1-16,-2 0-1 16,-4-1 0-16,-7 1 0 0,-7-2 1 15,-2 2 0-15,-4 3-1 16,-3-1 1-16,-4-2-1 15,-3-1 0-15,0 3 1 16,-7 1 0-16,-3-3-1 0,-7 3 0 16,1-7 0-16,-12 6-1 15,-1 0 1-15,-9 5 1 16,-2-5-2-16,-11-3 1 16,1 7 1-16,-3 0-1 0,-8 7 0 15,-2-3 0-15,-8 2-1 16,-3 1 1-16,-2 3 0 15,-2 0 1-15,-6 0-2 16,-2 0 1-16,2 0 0 0,3 0 0 16,-2 0 0-16,5-4 1 15,4 1-2-15,0 3 0 16,7-3 1-16,0 3-1 16,1 0 0-16,-1 0 0 0,-4 0 1 15,-9 0-1-15,-3 3 2 16,-12 0 0-16,-5-3-1 15,-8 0-5-15,-16 0-8 16,0 0-66-16,0 0-1 0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9:39.3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9D46858-10C9-4803-8FA9-8603E759006C}" emma:medium="tactile" emma:mode="ink">
          <msink:context xmlns:msink="http://schemas.microsoft.com/ink/2010/main" type="inkDrawing" rotatedBoundingBox="6303,8873 9386,906 16571,3686 13489,11654" semanticType="callout" shapeName="Other">
            <msink:sourceLink direction="with" ref="{B9BB70B2-C611-419C-AEDF-0C4A50A04B03}"/>
            <msink:sourceLink direction="with" ref="{720541DD-89F8-4A88-90C8-1556C7EF5EA6}"/>
          </msink:context>
        </emma:interpretation>
      </emma:emma>
    </inkml:annotationXML>
    <inkml:trace contextRef="#ctx0" brushRef="#br0">0 37 242 0,'0'0'8'15,"0"0"2"-15,0 0 5 0,7-14 2 16,-7 14 3-16,10-13 3 15,-10 13-1-15,10-10 1 16,-10 10-6-16,0 0-5 16,0 0-2-16,14 0-4 0,-12 10-1 15,8 11-1-15,-3 4 0 16,3 8-2-16,4 8 3 16,-2 9-1-16,5 3 1 15,4 9-1-15,-4 3-1 16,-1 2 0-16,4 3 0 0,-3 4 0 15,3-1 0-15,-3 1-1 16,0 2-1-16,-5-6 2 0,5 1 0 16,-3-2 0-1,-4-2 0-15,4 0-1 0,-4-4 0 16,-1-2 0-16,2 2-1 16,-5-2 0-16,1-2 1 15,0 0-1-15,-7 2 0 16,0-1 0-16,3 4 1 0,1 2 0 15,-1 2-1-15,-3 1 1 16,7 4-1-16,-5 0 1 16,5-1-2-16,3 0 0 0,1-4 0 15,2 1 0-15,1-4 0 16,-2-3 0-16,2-6 0 16,0 5 0-16,-4-5 0 15,0-1 0-15,-3-2 0 0,0-4 0 16,-5 6 0-16,3-6 0 15,-3 1 0-15,-2-3 0 16,3 0 0-16,1-4 0 16,-1-2 0-16,4-2 0 0,-4-2 0 15,4-6 0-15,-3 6 0 16,-1-5 0-16,0 1 0 16,-3 5 0-16,0-5 0 15,0 3 0-15,0-3 0 0,0 1 0 16,0-1 0-16,0-2 0 15,4-5 0-15,-1 0 0 16,-3-1 0-16,4-5 0 16,-4-4 0-16,3 4 0 0,-3-4 0 15,0 1 0-15,0-1 0 16,0 5 0-16,0-7 0 16,0 0 0-16,0-2 0 15,0-12 0-15,0 17 0 0,0-17 0 16,0 0 0-16,0 0 0 15,0 0 0-15,0 0 0 16,0 0 0-16,0 0 0 16,0 0 0-16,0 0 0 0,0 0 0 15,7-6 0-15,-7 6 0 16,0 0 0-16,12-15 0 16,-12 15 0-16,17-6 0 15,-3 4 0-15,2-2 0 0,5 0 0 16,-1 2 0-16,13 2 0 15,1-4 0-15,6-4 0 16,3 2 0-16,7-1 0 16,5 0 0-16,-5-6 0 0,3 7 0 15,-3-4 0-15,4 3 0 16,-8 0 0-16,2 1 0 16,-8 2 0-16,1-2 0 15,-5 2 0-15,-3 4 0 0,8-2 0 16,-8 2 0-16,1-4 0 15,-4 1 0-15,6 3 0 16,-2-4 0-16,3 4 0 16,0-4 0-16,3 2 0 0,0-2 0 15,4 0 0-15,-1 4 0 16,4 0 0-16,3 0 0 16,5 0 0-16,7 0 0 0,-2 0 0 15,9 4 0-15,0-4 0 16,5 0 0-16,7 0 0 15,5 0 0-15,2 0 0 16,-2-4 0-16,12 2 0 16,-5-2 0-16,1-2 0 0,3 6 0 15,-2-7 0-15,-2 4 0 16,1-1 0-16,-7 0 0 16,0 4 0-16,1-3 0 15,-12-1 0-15,5 4 0 0,-4-3 0 16,-3 0 0-16,-5-1 0 15,2 0 0-15,-1 2 0 16,-3-2 0-16,4-2 0 16,-4 2 0-16,-3-2 0 0,-2-1 0 15,0-3 0-15,0 4 0 16,0-4 0-16,0 0 0 16,-2 0 0-16,9 4 0 0,-2-4 0 15,-5 0 0-15,5 3 0 16,0-1 0-16,-3 2 0 15,0-2 0-15,-11 2 0 16,1 0 0-16,-3-4 0 16,-1 3 0-16,-3-3 0 0,-1 0 0 15,1 1 0-15,-3 2 0 16,-1-3 0-16,-3 4 0 16,3 2 0-16,-5-2 0 15,-2 2 0-15,-2 0 0 0,3-2 0 16,-3 6 0-16,6-8 0 15,-6 5 0-15,6 1 0 16,-4-6 0-16,7 2 0 16,2 4 0-16,-6-6 0 0,8 1 0 15,-6 0 0-15,2 4 0 16,-3-5 0-16,-6 6 0 16,-1-2 0-16,-2 4 0 0,-5-6 0 15,-6 6 0-15,1-3 0 16,-4 0 0-16,-1-1 0 15,1 1 0-15,-4-1 0 16,3 1 0-16,5-1 0 16,-1 1 0-16,3 0 0 0,-2 3 0 15,6-3 0-15,-4 0 0 16,-3-1 0-16,4 2 0 16,-1-2 0-16,-3 0 0 15,1 4 0-15,-5-6 0 0,1 6 0 16,-4-4 0-16,3 1 0 15,-16 3 0-15,24 0 0 16,-24 0 0-16,17-6 0 16,-17 6 0-16,14 0 0 0,-14 0 0 15,16-5 0-15,-16 5 0 16,17 0 0-16,-17 0 0 16,17-3 0-16,-17 3 0 0,0 0 0 15,17 0 0-15,-17 0 0 16,0 0 0-16,0 0 0 15,0 0 0-15,0 0 0 16,0 0 0-16,0 0 0 0,0 0 0 16,0 0 0-16,0 0 0 15,0 0 0-15,0 0 0 16,0 0 0-16,0 0 0 16,-31 41-61-16,7-41-29 15</inkml:trace>
    <inkml:trace contextRef="#ctx0" brushRef="#br0" timeOffset="-3046.921">4760-3666 330 0,'0'0'5'0,"0"0"1"16,-10-12 4-16,10 12 0 15,-21-4 3-15,11 4-3 16,-7 0 2-16,4 4-1 16,0 8-5-16,-1 6 0 0,7-5-5 15,4 1 1-15,3 5-2 16,7-5 3-16,10-7-1 16,9-1-1-16,1-6 0 15,6-6 1-15,1-1-1 16,-4-7 0-16,-6-9 0 0,-7 4-1 15,-10-3-2-15,-7 6 1 16,-21 5-1-16,-6 9 2 16,-6-2-1-16,-10 4 0 15,2 10-1-15,-6 7 2 0,14 1 1 16,-1 5 0-16,10-3 1 16,15-1-1-16,9-2 0 15,0-1 1-15,16-9 0 0,11-1 1 16,1-2-2-16,1-4 1 15,4-4 0-15,-6-5-1 16,-3-5-1-16,-8 2 0 16,-16 12-1-16,5-21 1 0,-5 21 0 15,-21-19-1-15,4 9 0 16,-7 6 2-16,5-3 0 16,-1 5 0-16,4-8 3 15,16 10-2-15,-17-12 1 16,17 12 2-16,0 0 1 0,-4-16 0 15,4 16-3-15,0 0 4 16,0 0-4-16,0 0 1 16,0 0-1-16,0 0-1 15,0 0-1-15,0 0 0 0,0 0 1 16,0 0-2-16,0 0 2 16,0 0-1-16,0 0-1 15,0 0 1-15,0 0 1 16,0 0-1-16,4 10 0 0,-4-10 1 15,0 18-2-15,0-18 3 16,0 23-1-16,0-7-2 16,-4 0 0-16,4 11 0 0,0-3 0 15,0 6 0-15,0 3 0 16,0 1 0-16,0-1 0 16,0 6 0-16,0 5 0 15,0-4 0-15,0 3 0 16,0 4 0-16,0 4 0 0,-3-1 0 15,-1 6 0-15,4-3 0 16,0 5 0-16,0-5 0 16,0 0 0-16,0 4 0 15,0-4 0-15,0-2 0 0,0 2 0 16,0-3 0-16,-7 1 0 16,1-2 0-16,2 4 0 15,-6-2 0-15,0 1 0 16,1 3 0-16,-2-2 0 0,5 0 0 15,2 2 0-15,4-3 0 16,-3-3 0-16,3 6 0 16,0-2 0-16,0-2 0 0,0 2 0 15,0 3 0-15,-4 2 0 16,-2 4 0-16,-1-1 0 16,0 5 0-16,-7 3 0 15,2-1 0-15,2 4 0 16,-1 0 0-16,5 4 0 0,2-6 0 15,1 7 0-15,3-4 0 16,0 2 0-16,0-2 0 16,3 0 0-16,1-4 0 15,2 3 0-15,-6-4 0 0,4 0 0 16,-4-5 0-16,0 2 0 16,0-3 0-16,0 2 0 15,3-4 0-15,1-1 0 0,-1-1 0 16,4 0 0-16,-4-3 0 15,6 2 0-15,3-4 0 16,-7-2 0-16,6 1 0 16,-5-5 0-16,1 0 0 0,0-4 0 15,-4 5 0-15,3-5 0 16,-1 3 0-16,-3 0 0 16,1 5 0-16,-3-1 0 15,4 7 0-15,-1-4 0 16,1 6 0-16,-4 2 0 0,3 0 0 15,4 2 0-15,-4 0 0 16,1 2 0-16,2-10 0 16,5 2 0-16,-4 0 0 15,5-5 0-15,-5 2 0 0,3-3 0 16,0-5 0-16,-3 2 0 16,0-2 0-16,0 0 0 15,-5-3 0-15,-2 2 0 16,5-9 0-16,-5 1 0 0,2-1 0 15,-2-5 0-15,3-1 0 16,4-8 0-16,-3 3 0 16,2-6 0-16,1 2 0 0,-7-4 0 15,7-5 0-15,-4 2 0 16,-3-1 0-16,0 4 0 16,0-17 0-16,0 23 0 15,0-23 0-15,0 13 0 0,0-13 0 16,0 0 0-16,0 0 0 15,0 14 0-15,0-14 0 16,0 0 0-16,0 0 0 16,0 0 0-16,0 0 0 15,0 0 0-15,0 0 0 0,0 0 0 16,0 0 0-16,0 0 0 16,0 0 0-16,0 0 0 15,0 0 0-15,0 0 0 16,0 0 0-16,0-7 0 0,0 7 0 15,0 0 0-15,0 0 0 16,0 0 0-16,0 0 0 16,0 0 0-16,0 0 0 0,14-7 0 15,-14 7 0-15,16 0 0 16,-2-3 0-16,-1 3 0 16,4 0 0-16,-1-4 0 15,5 2 0-15,-1-2 0 0,10 4 0 16,4-4 0-16,2 2 0 15,9-6 0-15,5 6 0 16,0-5 0-16,3 7 0 16,-3-4 0-16,4 4 0 15,-1-4 0-15,-3 4 0 0,8-2 0 16,-8 2 0-16,7 0 0 16,-4-7 0-16,8 7 0 15,-1-3 0-15,0-4 0 0,1 4 0 16,-5-4 0-16,8 4 0 15,-10-4 0-15,-1 0 0 16,-3 1 0-16,1 0 0 16,-1-1 0-16,-3 0 0 0,-4 4 0 15,-2-5 0-15,2 5 0 16,-10-2 0-16,8-1 0 16,-11 4 0-16,-3-2 0 15,-1 2 0-15,1-2 0 0,-6 4 0 16,-2-4 0-16,2 4 0 15,-4 0 0-15,2-2 0 16,-2-2 0-16,0 4 0 16,-3 0 0-16,-14 0 0 15,19-4 0-15,-19 4 0 0,14 0 0 16,-14 0 0-16,0 0 0 16,0 0 0-16,0 0 0 15,0 0 0-15,0 0 0 0,0 0 0 16,0 0 0-16,0 0 0 15,0 0 0-15,0 0 0 16,0 0 0-16,-21 0-20 16,5 0-69-16,-7-3-3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6:57.6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2891D99-A412-4557-BC04-852B0C557676}" emma:medium="tactile" emma:mode="ink">
          <msink:context xmlns:msink="http://schemas.microsoft.com/ink/2010/main" type="inkDrawing" rotatedBoundingBox="20965,16801 25698,16718 25700,16823 20967,16905" semanticType="underline" shapeName="Other">
            <msink:sourceLink direction="with" ref="{3333EF59-51D6-42F8-9AA5-5990F6BD5383}"/>
          </msink:context>
        </emma:interpretation>
      </emma:emma>
    </inkml:annotationXML>
    <inkml:trace contextRef="#ctx0" brushRef="#br0">55 72 238 0,'0'0'6'15,"0"0"6"-15,0 0 3 16,0 0 3-16,-14 0 2 0,14 0 2 16,-13 0 0-16,13 0 1 15,-16 7-4-15,16-7-6 16,0 0-2-16,-12 15-2 15,12-15-1-15,12 8-1 16,0-4 0-16,9 0-1 0,6-2-1 16,6 2 0-16,7 0-2 15,6-4 0-15,11 0-1 16,8 0-1-16,4 0 0 16,5-4 0-16,4 0-1 0,2 4 1 15,-7 0-1-15,4 0 1 16,-6 0-1-16,-1 4 1 15,-6 0-1-15,-4 2 0 0,4-3 1 16,-7 1-1-16,3-1 1 16,0 0-1-16,-3 1 1 15,7-4 0-15,-4 0 0 16,7 0 0-16,0 0 1 0,1-4 0 16,2 1 0-16,1 3 0 15,-2-3-1-15,1 3 1 16,-2 0 0-16,-1 0 0 15,0 0-1-15,-4 0 0 0,4 0 0 16,-3 0 0-16,7-4 0 16,-4-2 0-16,2 3-1 15,5-5 2-15,0 6 0 16,0-6-2-16,0 6 0 0,2 2 0 16,1 0 0-16,-3 0 0 15,-3 2 0-15,-4 2 0 16,-5 0 0-16,2-2 0 15,-9 2 0-15,-2-4 0 16,-3 0 0-16,0-4 0 0,-7 2 0 16,5-2 0-16,-5-6 0 15,4 2 0-15,1 6 0 16,2-5 0-16,-4 4 0 0,4-1 0 16,1 1 0-16,2-1 0 15,0 0 0-15,2 4 0 16,-5-2 0-16,0-2 0 15,-3 0 0-15,-6 2 0 0,-8 2 0 16,1-4 0-16,-12 4 0 16,2-2 0-16,-4 2 0 15,-3-4 0-15,3 0 0 16,1 4 0-16,1 0 0 0,2-3 0 16,2-4 0-16,-2 4 0 15,-1 0 0-15,4 0 0 16,-3-1 0-16,-1-2 0 15,-9 3 0-15,-1-1 0 16,-13 4 0-16,16 0 0 0,-16 0 0 16,0 0 0-16,0 0 0 15,0 0 0-15,0 0 0 16,0 0 0-16,0 0 0 16,0 0 0-16,0 0 0 0,0 0 0 15,0 0 0-15,0 0 0 16,0 0 0-16,0 0 0 15,0 0-37-15,0 0-49 0,0 0-2 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9:47.0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E410D14-AEF8-4D13-91B2-177303B7116A}" emma:medium="tactile" emma:mode="ink">
          <msink:context xmlns:msink="http://schemas.microsoft.com/ink/2010/main" type="inkDrawing" rotatedBoundingBox="16015,8462 18350,8420 18351,8453 16016,8495" shapeName="Other"/>
        </emma:interpretation>
      </emma:emma>
    </inkml:annotationXML>
    <inkml:trace contextRef="#ctx0" brushRef="#br0">0 43 268 0,'0'0'6'15,"0"0"5"-15,10 0 2 0,-10 0 1 16,17 0 2-16,-17 0-1 16,21 0 1-16,-21 0 1 15,16 0-5-15,-16 0-4 16,24 0-2-16,-5 0-2 0,5 3 1 16,7-3-1-16,2 0 0 15,10 0-1-15,5 0 1 16,8-3-1-16,-2-4 1 15,3 1-2-15,0 2-1 16,-1-2 1-16,-2 6-1 0,3-4 0 16,-7 4-1-16,3 0 1 15,2 0-1-15,-2 0 0 16,4 0 1-16,0 0-1 0,3 0 0 16,4 0 1-16,-4 0 0 15,0 0-1-15,4 0 0 16,-4 0 1-16,1 0-1 15,2 0 1-15,-6-3 0 0,-3 0 0 16,6-1 0-16,-7 4 1 16,1 0-1-16,-6-2 0 15,-5 2 1-15,-10 0-1 16,-2 0 0-16,-2 0 0 0,-12 0 0 16,-7 0 0-16,-10 0 1 15,17 0-1-15,-17 0 0 16,13 2 0-16,-13-2 0 15,17 0 0-15,-7 0 1 0,7 0-1 16,-1 0 0-16,1 0 0 16,0 0 1-16,-3 0-1 15,2 0 1-15,-16 0-1 16,20 0 1-16,-20 0-1 16,21 0 1-16,-21 0-1 0,24 0 0 15,-8-2 0-15,1 2 0 16,0 0 0-16,-1-4-1 15,1 4 1-15,-4-4-1 0,1 4 1 16,-14 0 1-16,9-2-1 16,-9 2 2-16,0 0-1 15,0 0 0-15,0 0 0 16,0 0-1-16,0 0 1 0,0 0-2 16,0 0 0-16,14 0-11 15,-18 26-72-15,4-26-2 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9:51.5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986A61C-A46A-4495-9E05-C9AA033F75E4}" emma:medium="tactile" emma:mode="ink">
          <msink:context xmlns:msink="http://schemas.microsoft.com/ink/2010/main" type="inkDrawing" rotatedBoundingBox="4192,1975 5068,1935 5071,2002 4195,2041" shapeName="Other"/>
        </emma:interpretation>
      </emma:emma>
    </inkml:annotationXML>
    <inkml:trace contextRef="#ctx0" brushRef="#br0">847 59 201 0,'0'0'6'0,"0"0"6"16,0 0 0-16,-4-10 3 16,4 10 3-16,0 0 0 0,-13-17 0 15,13 17 0-15,0 0-6 16,-21-16-3-16,9 10-4 16,-12 2-2-16,3 0-1 15,-8 4-2-15,-12 0 0 0,1 0 0 16,-10 4 0-16,0 0 1 15,-8 6 1-15,-1-4 1 16,4 0 0-16,-5-2 2 16,3 2 1-16,4-2-1 0,6-1 0 15,4 1 2-15,9-4-3 16,1 0 0-16,6 0-1 16,11 0 0-16,2 0-1 0,14 0-1 15,-17 0-1-15,17 0-2 16,0 0-5-16,0 0-30 15,0 0-36-15,14 0-5 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9:53.9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5313B68-2523-460F-A968-45DC900AB3CF}" emma:medium="tactile" emma:mode="ink">
          <msink:context xmlns:msink="http://schemas.microsoft.com/ink/2010/main" type="inkDrawing" rotatedBoundingBox="9392,257 13899,11387 7139,14124 2633,2994" semanticType="callout" shapeName="Other">
            <msink:sourceLink direction="to" ref="{F791F215-D33C-4F28-981E-8A0F94D03252}"/>
            <msink:sourceLink direction="from" ref="{70DED326-628F-4174-9FB6-76ED697EE926}"/>
          </msink:context>
        </emma:interpretation>
      </emma:emma>
    </inkml:annotationXML>
    <inkml:trace contextRef="#ctx0" brushRef="#br0">135 39 177 0,'0'0'3'0,"0"0"2"16,0 0 2-16,-16 6 1 0,16-6-1 15,-10 16 1-15,3 1 2 16,7-1 1-16,0 8-1 16,3-12-1-16,8 2-2 15,5-7 0-15,1-1 2 16,7-8 0-16,-5-13-3 0,-2 3 1 15,0-12-2-15,-3 8 0 16,-9-11-1-16,-5 11 0 16,-2-5-1-16,-8 3-2 0,-7 10 1 15,-7 4-2-15,1 0 1 16,-4 4-1-16,4 8 1 16,-1 4-1-16,7 2 0 15,5 1 1-15,0-5 1 16,10 2-1-16,2-12 1 0,7 17 0 15,9-13 1-15,1-4-1 16,3 0 0-16,3-7 0 16,-2-3 1-16,-4 0-2 15,-5 0 0-15,-12 10 0 0,10-21 0 16,-10 21-1-16,-10-14 0 16,1 10 1-16,-8-2-1 15,0 6 1-15,3 0 1 0,5 0 2 16,9 0 3-16,-20 0 0 15,20 0 0-15,0 0 2 16,0 0 0-16,0 0 0 16,0 0-1-16,0 0 0 0,0 0-2 15,0 0-1-15,0 0 0 16,0 0-1-16,0 0 0 16,0 0-1-16,0 0-1 15,-14 6-1-15,14-6-1 0,0 0 1 16,0 11-1-16,0-11-1 15,-3 22 1-15,-1-6 0 16,1 0-1-16,-1 7 3 16,1 1-1-16,-4-2 1 15,7 9 0-15,-2-4 0 0,-5 6 0 16,7 4 0-16,0-4 0 16,0 8-1-16,0 2 0 15,0-3 0-15,7 7 0 16,-5 6 0-16,5-3 0 0,-4 3 0 15,4 4 0-15,-3 0 0 16,-4 3-2-16,0 0 2 16,0 3-2-16,0-2 1 0,0 2 0 15,-7 10 0-15,3-2 0 16,-1 4-1-16,-2 7 2 16,0 3 0-16,-3 6-1 15,3 6 1-15,-3-3-1 16,-4 8 1-16,4-1-1 0,1 10 1 15,-1-4-1-15,3-1 0 16,0 4 0-16,0-3 1 16,7 7-1-16,0-7 0 0,0 5 0 15,4 2 0-15,6 0 0 16,0 0 1-16,0-4-1 16,6 5 1-16,-2 3 0 15,3-1 1-15,0 0 0 0,-5 3 0 16,2 2 0-16,-4 2 0 15,0 0-1-15,1 0 0 16,-2 6 0-16,1-4 0 16,4 2-1-16,-1 2 0 0,3-6 0 15,1 6 0-15,7-6 0 16,0 4 0-16,-1-4 0 16,1 4 0-16,0-2-1 15,-2 5 1-15,-1-5 0 16,2 8 0-16,-3-4-1 0,-6 4 1 15,3 0 0-15,-5-4 0 16,2-7 0-16,3 1 0 16,0-2 1-16,-1-5 0 15,1-3 0-15,2-1 1 0,2-5-1 16,-1-5 1-16,4-3 1 16,-4 4 0-16,0-9 0 15,-1 2-3-15,2-3 0 0,-4 7 0 16,0-8 0-16,-5 0 0 15,2 4 0-15,-7 0 0 16,3-3 0-16,-7-2 0 16,1-1 0-16,-1-1 0 0,1-9 0 15,-1-5 0-15,4-4 0 16,2-3 0-16,-4-10 0 16,7-2 0-16,-5-7 0 15,7-7 0-15,-1-2 0 16,1-2 0-16,-8-5 0 0,4-5 0 15,0 3 0-15,-3-9 0 16,3 3 0-16,-3-6 0 16,-5-3 0-16,5-1 0 15,-4 2 0-15,1-5 0 0,-4-13 0 16,10 16 0-16,-10-16 0 16,7 17 0-16,-7-17 0 15,14 10 0-15,-14-10 0 0,22 10 0 16,-5-7 0-16,7 1 0 15,6 2 0-15,4-6 0 16,6 6 0-16,10-2 0 16,10-1 0-16,7-3 0 0,10 4 0 15,8-1 0-15,8-3 0 16,10 0 0-16,9 0 0 16,5 0 0-16,7 0 0 15,3 0 0-15,3 0 0 0,7 0 0 16,8 0 0-16,-2 0 0 15,8 0 0-15,1 0 0 16,5 0 0-16,3 0 0 16,5 0 0-16,9-3 0 15,0-1 0-15,7 1 0 0,-1-7 0 16,8 4 0-16,-4-4 0 16,7-4 0-16,0-2 0 15,0-1 0-15,11-3 0 0,-6 2 0 16,6-1 0-16,2 2 0 15,3 1 0-15,-5-1 0 16,-1 5 0-16,-3 1 0 16,-12 5 0-16,2-2 0 0,-11 0 0 15,-5 4 0-15,-12 0 0 16,-3 0 0-16,-2-2 0 16,-11-2 0-16,-13 2 0 15,-14-5 0-15,-17 5 0 0,-12-4 0 16,-21 1 0-16,-14-2 0 15,-9-5-87-15,-41-4-1 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8:53.1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A9A87F1-C0F6-48C6-B7B1-0C3A051D8F12}" emma:medium="tactile" emma:mode="ink">
          <msink:context xmlns:msink="http://schemas.microsoft.com/ink/2010/main" type="inkDrawing" rotatedBoundingBox="8095,1044 8394,2975 8059,3026 7760,1096" semanticType="verticalRange" shapeName="Other">
            <msink:sourceLink direction="with" ref="{7DBB5A68-1BC5-4FD0-A5AF-D1BC735D8FFB}"/>
            <msink:destinationLink direction="with" ref="{AC318F68-A5D8-4117-A876-0E934F0911A1}"/>
          </msink:context>
        </emma:interpretation>
      </emma:emma>
    </inkml:annotationXML>
    <inkml:trace contextRef="#ctx0" brushRef="#br0">4447-353 233 0,'0'0'7'16,"0"0"3"-16,0 10 4 15,0-10 2-15,17 19 2 0,-3-3 2 16,3 5 2-16,7 2-1 16,6 4-3-16,-1 7-3 15,5 1-5-15,3 9-1 16,-3 2-2-16,-1 9-3 15,-3 1 0-15,0 1-1 0,-3 6 0 16,-4 4 1-16,-2 0-3 16,-1 3 1-16,-1-3-1 15,-2 2 1-15,0 2 1 16,-3-2 0-16,-5-5 1 16,-2 2 0-16,0 1 0 0,-7-4 0 15,0 2 1-15,-4-8-2 16,-6 2 0-16,1 1 0 15,-5-6-1-15,1 3-1 0,-1-7 1 16,-5 1-2-16,2-12 0 16,3 3 2-16,-5-5 0 15,2-2 0-15,0-13 1 16,0-1 0-16,4-2 0 0,13-19 2 16,-17 17 1-16,17-17-6 15,0 0 0-15,0 0 0 16,0 0 0-16,-7-7-5 15,11-15-65-15,-4 22-16 0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0:01.09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6BB95D5-0ECE-4546-AE9F-DD8CA933E9F8}" emma:medium="tactile" emma:mode="ink">
          <msink:context xmlns:msink="http://schemas.microsoft.com/ink/2010/main" type="inkDrawing" rotatedBoundingBox="20062,-1724 23019,10475 14275,12594 11318,394" rotationAngle="1623599580" semanticType="enclosure">
            <msink:destinationLink direction="with" ref="{64A545E0-BE09-498D-BFFE-21B7C28852CB}"/>
            <msink:destinationLink direction="with" ref="{C338EC30-DBB9-4A26-904E-9EF50D3E1144}"/>
          </msink:context>
        </emma:interpretation>
      </emma:emma>
    </inkml:annotationXML>
    <inkml:trace contextRef="#ctx0" brushRef="#br0">0 53 219 0,'0'0'5'0,"19"0"7"16,8 0 3-16,6 2 2 15,17-2 2-15,21 0 0 16,13-6 2-16,26-4 0 16,21 3-6-16,13-2-3 15,13 2-3-15,17-2-3 0,12 5-1 16,-3 4 1-16,8 0-1 16,-7 0 1-16,-7 4 0 15,-5 5 0-15,-15-6 0 0,-19 7 2 16,-25-7-3-16,-13 1 1 15,-22-1 0-15,-21 1-2 16,-18-4 0-16,-18 3-1 16,-21-3-4-16,0 0-7 15,0 0-14-15,-10 9-58 0,10-9-2 16</inkml:trace>
    <inkml:trace contextRef="#ctx0" brushRef="#br1" timeOffset="44516.2742">-3511-8656 346 0,'0'0'0'0,"0"0"0"16,0 0 0-16,0 0-1 0,0 0 1 15,0 0 0-15,0 0 0 16,14 0 2-16,-14 0 0 16,16 33 1-16,-13-6 0 15,4 10 3-15,-4 7-1 16,4 1 2-16,-3 16 0 0,-4 2 1 16,0 4-2-16,-4 4 0 15,-3 2 1-15,-6 0-3 16,-3 11 1-16,-1 7 1 15,-11-2-4-15,2 12 0 0,-11 6 0 16,0 5-1-16,-13 5 0 16,4 7 1-16,-4-1-2 15,-8 1 0-15,4 10 1 16,-3-8 0-16,7 4-1 0,0-9 2 16,13 3 1-16,-3-6-1 15,0 0 2-15,9 2-1 16,-5-3 1-16,5 0-2 15,2 3 2-15,-2 4-3 0,-2-2 0 16,2 5 0-16,2 0-1 16,2-3 0-16,6 6 0 15,5-2 1-15,3 2-1 0,6 0 0 16,3 0 1-16,4 6 0 16,0-2 0-16,7-1 1 15,-3 2-1-15,-1 5 0 16,-3-5 1-16,0 3 0 0,-7-2-1 15,0-2 1-15,0 0-1 16,-3-4 1-16,8 0 0 16,-3-3 1-16,3 0-1 15,2-10 0-15,2 0 1 16,5-1-1-16,7 0 0 0,-4-5 0 16,0 3 0-16,-3-4 0 15,-3-4-1-15,-4 1 1 16,0 0 0-16,-7-2-1 0,-3-7 0 15,-1 0-1-15,-1-5 0 16,5 2 0-16,0-13 0 16,4-3 0-16,3 2 0 15,0-8 0-15,3-2 1 0,4-1-1 16,-5-4 0-16,5-2 0 16,0 2 0-16,-4-1 0 15,1-5 2-15,-4-1-2 16,0 2 0-16,0-2 0 0,0 2 0 15,0-5 0-15,3 3 0 16,-3-1 0-16,7 2 0 16,-4-3 0-16,4 3 0 15,0-2 0-15,-5 1 0 16,5 0 0-16,-2 6 0 0,0-6 0 16,-5 2 0-16,4-2 0 15,-4 2 0-15,3-8 0 16,1 3 0-16,-1-5 0 15,4-1 0-15,0-7 0 0,3-2 0 16,0-2 0-16,4-5 0 16,-2-1 0-16,2-5 0 15,3-5 0-15,-5-4 0 0,2-2 0 16,3-1 0-16,-3-2 0 16,-2-5 0-16,0 1 0 15,0 0 0-15,-12-10 0 16,21 25 0-16,-11-15 0 0,-1 3 0 15,1 4 0-15,-3-1 0 16,7 1 0-16,-1-1 0 16,1 0 0-16,5-1 0 15,5-1 0-15,2-4 0 16,2 0 0-16,8 3 0 0,5-7 0 16,-5 4 0-16,9-3 0 15,1-1 0-15,-6 8 0 16,10-5 0-16,-7 5 0 15,2-1 0-15,1 1 0 0,-2 2 0 16,0-2 0-16,-1-1 0 16,-3 4 0-16,3-7 0 15,-2 3 0-15,-1 1 0 0,3-5 0 16,5 5 0-16,-2-4 0 16,1 0 0-16,0 4 0 15,6-4 0-15,-2-3 0 16,-1 3 0-16,4-8 0 0,-1 2 0 15,4-4 0-15,3 0 0 16,-3 0 0-16,7-6 0 16,3-1 0-16,-3 0 0 15,6 0 0-15,1 1 0 0,3 0 0 16,-2-4 0-16,2 2 0 16,0-2 0-16,0-4 0 15,-7 1 0-15,0-3 0 16,4-4 0-16,-9 0 0 15,0-1 0-15,-2-2 0 0,-8-5 0 16,6 6 0-16,-4-4 0 16,-1 3 0-16,-3-4 0 15,0-5 0-15,-2 3 0 0,-5-4 0 16,4 0 0-16,-6-8 0 16,-1 1 0-16,0-5 0 15,-3 4 0-15,-1-12 0 16,1 2 0-16,0 1 0 0,3-7 0 15,3-2 0-15,-2-5 0 16,2-2 0-16,4-2 0 16,1-1 0-16,-5-2 0 15,0-3 0-15,-5 8 0 0,-2-9 0 16,1 3 0-16,-3-4 0 16,-5 2 0-16,2-7 0 15,2 5 0-15,-2-8 0 16,2-2 0-16,1-2 0 15,-5-1 0-15,4 0 0 0,1-6 0 16,-6 5 0-16,-9 1 0 16,2-3 0-16,-8 3 0 15,1 2 0-15,-2-3 0 0,-1 0 0 16,2-4 0-16,-3 4 0 16,4-2 0-16,-1-3 0 15,0 1 0-15,8 5 0 16,-4-8 0-16,2 9 0 0,-2 3 0 15,7-3 0-15,-5 9 0 16,9-8 0-16,1 7 0 16,12-3 0-16,2 1 0 15,11-3 0-15,3-3 0 0,6 5 0 16,4-4 0-16,1 3 0 16,-5-1 0-16,4-3 0 15,-6 1 0-15,-5 8 0 16,-2-8 0-16,-7-11 0 15,-8 9 0-15,9-5 0 0,-5 1 0 16,-5-4 0-16,2 0 0 16,-7-10 0-16,4 6 0 15,0 2 0-15,-3-4 0 16,-8 6 0-16,-2-7 0 0,-5 4 0 16,1-1 0-16,-9 6 0 15,-1-3 0-15,-10-2 0 16,0-1 0-16,-4-5 0 0,-6 3 0 15,0-4 0-15,-4 0 0 16,2 1 0-16,2-1 0 16,-4 3 0-16,0-3 0 15,-6 7 0-15,1-3 0 0,-5 2 0 16,-4 2 0-16,2 2 0 16,-10 0 0-16,5 0 0 15,-9 0 0-15,10 1 0 0,-7 1 0 16,10-1 0-16,-6 6 0 15,-10-4 0-15,12 2 0 16,-9 4 0-16,-4 5 0 16,-6 6 0-16,-4-6 0 15,-9 6 0-15,3 7 0 0,-11 4 0 16,-3-2 0-16,1 2 0 16,-1 10 0-16,0-9 0 15,-6 19 0-15,0 3 0 16,-4-1 0-16,0 5 0 0,-3-2 0 15,-4 17 0-15,2-3 0 16,-2 8 0-16,-3-4 0 16,3 6 0-16,2 3 0 15,-2-2 0-15,11 5 0 0,-4-3 0 16,7 2 0-16,-3 6 0 16,8-2 0-16,-1 5 0 15,-4-1 0-15,10 4 0 16,-7-3 0-16,-2 3 0 0,-1 7 0 15,-1-4 0-15,1 5 0 16,4-2 0-16,-1 0 0 16,4 6 0-16,-1-4 0 15,-6 0 0-15,6-3 0 0,-5 9 0 16,-1-6 0-16,-7 2 0 16,-3 0 0-16,-7-1 0 15,4-2 0-15,3 3 0 16,0 0 0-16,3-1 0 0,7 1 0 15,6 0 0-15,4 11 0 16,3-1 0-16,4 11 0 16,-6-2 0-16,6 7 0 15,-14 12 0-15,-14 2 0 0,-5 6-36 16,-22 14-55-16,-11 10-4 16</inkml:trace>
    <inkml:trace contextRef="#ctx0" brushRef="#br0" timeOffset="781.2726">2173-4 215 0,'0'0'7'15,"0"0"3"-15,20 0 5 16,1-4 4-16,12 2 0 16,13-2 2-16,15 0 1 15,19 2 0-15,15-2-3 0,17 0-5 16,17 4-5-16,21 4-1 16,8 2-2-16,6 4-2 15,10-3 1-15,0 1 0 16,-4 1 0-16,-3-2 1 15,-15-4 1-15,-22 0-2 0,-19 0 0 16,-24-3 1-16,-20 4-1 16,-23-4-2-16,-24 3-1 15,-20-3-1-15,9 14-5 0,-9-14-5 16,-16 16-12-16,16-16-59 16,-13 21-2-16</inkml:trace>
    <inkml:trace contextRef="#ctx0" brushRef="#br0" timeOffset="-2140.646">1637 2632 299 0,'0'0'6'0,"0"0"3"16,0 0 2-16,0 0 1 15,0 0 2-15,0 0 0 0,-14-6 2 16,14 6 0-16,0 0-5 16,-10 10-3-16,10-10-2 15,-7 23-1-15,4-9-2 16,1-1 0-16,2-13 0 0,2 17-1 16,8-11-1-16,4-2 0 15,3-4 0-15,2 0-1 16,-2-7 1-16,0-3 0 15,-17 10-1-15,14-20 0 0,-14 20 0 16,-10-17 0-16,-14 15 1 16,-6-2-1-16,-4 4 1 15,-6 0 0-15,4 0-1 16,-1 6 1-16,7 2 0 16,6-6 0-16,5 5 1 0,19-7 1 15,-17 7 1-15,17-7 0 16,0 0 1-16,0 0 1 15,0 0 0-15,0 0-1 0,0 0 0 16,0 0-1-16,0 0-1 16,0 0 0-16,10 0-2 15,2 0 1-15,12-4-2 16,13-2 1-16,16 0 0 0,18-2-1 16,23-1 1-16,16-1 0 15,24-2 0-15,4 0 0 16,12 2 2-16,7-4-3 15,1 1 0-15,6-3 0 0,-9 2 0 16,-9 1 0-16,-1-3 0 16,-11-2 0-16,-7 4 0 15,-13-2 0-15,-7 3 0 16,-9-1 0-16,-8 2 0 0,-13 1 0 16,-10 1 0-16,-7 4 0 15,-13-1 0-15,-11 4 0 16,-5 3 0-16,-12-3 0 15,-5 3 0-15,-14 0 0 0,14 0 0 16,-14 0 0-16,0 0-81 16,0 0-7-16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9:56.9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0DED326-628F-4174-9FB6-76ED697EE926}" emma:medium="tactile" emma:mode="ink">
          <msink:context xmlns:msink="http://schemas.microsoft.com/ink/2010/main" type="inkDrawing" rotatedBoundingBox="13499,11270 17959,11120 17963,11246 13503,11396" semanticType="connector" shapeName="Other">
            <msink:destinationLink direction="from" ref="{F5313B68-2523-460F-A968-45DC900AB3CF}"/>
          </msink:context>
        </emma:interpretation>
      </emma:emma>
    </inkml:annotationXML>
    <inkml:trace contextRef="#ctx0" brushRef="#br0">7818 8525 279 0,'0'0'5'0,"-17"-3"3"16,7 3-1-16,10 0 2 15,-26 7 1-15,12-1 3 16,-3 0 1-16,7 2 2 16,7 5-1-16,3-13-1 15,13 14-1-15,15-10 0 0,11-2 0 16,18-2-1-16,14 0-1 16,22-2-3-16,15-6-1 15,23-6-1-15,16 5-2 0,13-5 0 16,17 1-1-16,14-4-1 15,14 5 0-15,3-2-1 16,9 1 0-16,5-1 0 16,-5 1 0-16,4 7 0 0,-6-10 0 15,-7 10 0-15,-11 0 0 16,-10 0 0-16,-6 2 1 16,-16 4-1-16,-15 0 0 15,-9 0 0-15,-17 0 0 16,-20 4-1-16,-14 2 1 0,-22 0-1 15,-12 4 0-15,-16-3 0 16,-16 7 0-16,-24-14 0 16,7 20 0-16,-7-20-3 15,-14 14-8-15,14-14-33 0,-17 10-40 16,17-10 0-16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0:03.0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AF12639-7440-45B4-AA05-435AC224BBA1}" emma:medium="tactile" emma:mode="ink">
          <msink:context xmlns:msink="http://schemas.microsoft.com/ink/2010/main" type="inkDrawing" rotatedBoundingBox="21636,7256 24562,8836 24399,9139 21473,7558" semanticType="callout" shapeName="Other">
            <msink:sourceLink direction="with" ref="{772C05A1-29EB-4A38-BC90-A65A1BDAB033}"/>
            <msink:sourceLink direction="with" ref="{B070EF88-2E3A-44A2-B0B2-F221698C4DD8}"/>
            <msink:sourceLink direction="with" ref="{8FFA11AF-2FDF-4245-AA43-692FAC36079A}"/>
            <msink:sourceLink direction="with" ref="{93251B41-6B38-4015-8AE2-938695154C06}"/>
          </msink:context>
        </emma:interpretation>
      </emma:emma>
    </inkml:annotationXML>
    <inkml:trace contextRef="#ctx0" brushRef="#br0">-268-242 267 0,'0'0'1'0,"17"-7"1"0,0 7 2 15,12-4 2-15,9-3 2 16,9 3 3-16,20 4 0 0,10 0 3 16,20 11-1-16,-1 5 0 15,21 12-2-15,7 8 1 16,11 11-4-16,6 14-1 15,0 2-2-15,5 11-1 0,-5 1-2 16,-7 10 0-16,1-6 0 16,-15 1-1-16,1-3 1 15,-8 0-1-15,-6-4 1 16,-9-2-1-16,2-8 2 0,-10 4-1 16,-2-4 1-16,-8 1 1 15,-9-5 0-15,-9-1 0 16,-7-9 0-16,-12-2 0 15,-10 0-1-15,-9-10-4 0,-5-1-11 16,-19 2-47-16,0-11-20 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0:17.8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48C92C-63B6-4180-8E6E-B201D0C3D39D}" emma:medium="tactile" emma:mode="ink">
          <msink:context xmlns:msink="http://schemas.microsoft.com/ink/2010/main" type="inkDrawing" rotatedBoundingBox="6510,856 8126,8340 7810,8409 6194,924" semanticType="callout" shapeName="Other">
            <msink:sourceLink direction="with" ref="{2C268B33-AB9C-4477-8AC0-0718B9D5D3D7}"/>
            <msink:sourceLink direction="with" ref="{B9BB70B2-C611-419C-AEDF-0C4A50A04B03}"/>
          </msink:context>
        </emma:interpretation>
      </emma:emma>
    </inkml:annotationXML>
    <inkml:trace contextRef="#ctx0" brushRef="#br0">-4-5 279 0,'0'0'4'15,"0"0"-1"-15,0 0 1 16,0 0 3-16,-10-2 0 0,10 2 3 16,0 0 2-16,0 0 2 15,0 9-3-15,7 8 1 16,6 3 2-16,0 7-2 0,4 9-2 15,0 7-1-15,4 10-2 16,-4 6-1-16,2 3-2 16,-2 8 0-16,-1 3-1 15,1 8 0-15,0-5 0 16,0 1-1-16,-3 2 0 16,5-1 0-16,-2 6 0 0,-3-5 2 15,2 5 0-15,1-5 0 16,0 5 0-16,-5 1-1 15,2 4 1-15,-4-9-1 0,-6 7 1 16,-1-3-2-16,-3-4-1 16,0 6-1-16,0-5 1 15,0-5-1-15,-3 1 0 16,3 0 0-16,0-4 0 0,0 0 0 16,7-2 1-16,-4-1-1 15,7-7 0-15,0 0 1 16,3 2-1-16,-3-7 0 15,4 0-1-15,-1 2 1 0,1-7 0 16,-5 4-1-16,1-4 1 16,1 4 0-16,-5 0-1 15,5 0 1-15,-8 4 0 16,4 1 0-16,0 6-1 16,-5-3 1-16,5 10 1 0,-4-6-1 15,8 5 0-15,-5 2 1 16,1 2-1-16,7-3 0 15,-4 7 1-15,4-6-1 0,2 1 0 16,4 3 0-16,3-3 0 16,4 3 1-16,-1-4 0 15,5-2 0-15,0-1 1 16,-5 1 0-16,3-8 0 0,2 5 0 16,0-2 0-16,-5-1 1 15,-2-2-1-15,-5 2-1 16,2-3 1-16,-4 0-1 15,-4-3-1-15,0 2 0 0,-3-4 0 16,0-4 0-16,1-5-1 16,2 2 1-16,1-7-1 15,-2-1 1-15,2-3 0 16,6-5 1-16,-4 4-1 16,5-5 0-16,-1 4 1 0,-4-3-1 15,5 0 0-15,-1 3 0 16,-6-11 1-16,2 9-1 15,-3-5 0-15,1-6 0 0,0-1 0 16,-4-2 0-16,-1-5 0 16,1 3 0-16,-3-6 1 15,-4-3-1-15,1 1 0 16,-1-2 0-16,-3-12 1 0,4 24-2 16,-4-24 1-16,0 16 0 15,0-16 0-15,0 10 0 16,0-10 0-16,0 0 0 0,0 0-1 15,0 0 2-15,0 0-1 16,3 13 1-16,-3-13-1 16,0 0-1-16,4 14 1 15,-4-14 0-15,3 14 0 16,-3-14 0-16,3 17 0 0,-3-17 0 16,7 13 0-16,-7-13 0 15,4 27 0-15,-1-11 0 16,3 0 0-16,1 7 0 15,3 1 0-15,-3 3-1 16,-1 3 1-16,1 3 0 0,0 5 0 16,0-5 0-16,-5 3 0 15,3 7 0-15,-3 2 0 16,-2 1 0-16,3-1 0 0,1 6 0 16,-1 0 0-16,1-2 0 15,2 2-1-15,1-5 1 16,0-3-1-16,0 2 1 15,3-5-1-15,-3-4 1 0,-1 0 0 16,-3-2 0-16,1 0 0 16,-1-5 0-16,0 1 0 15,1-3 0-15,-1-3 0 0,1-4 0 16,-1-4 0-16,0-2 1 16,-3-14-1-16,11 19 1 15,-11-19 0-15,0 0 1 16,0 0-1-16,12 7 3 15,-12-7-4-15,0 0 0 16,0 0 0-16,0 0 0 0,0 0 0 16,0 0 0-16,0 0 0 15,0 0 0-15,0 0 0 16,0 0 0-16,0 0 0 0,0 0 0 16,0 0 0-16,0 0 0 15,0 0 0-15,0 0 0 16,0 0 0-16,0 0 0 15,7-7 0-15,-7 7 0 0,0 0 0 16,0 0 0-16,0 0 0 16,0 0 0-16,0 0 0 15,0 0 0-15,0 0 0 16,0 0 0-16,0 0 0 0,0 0 0 16,0 0 0-16,0 0 0 15,10-10 0-15,-10 10 0 16,0 0 0-16,0 0 0 15,0 0 0-15,0 0 0 0,0 0 0 16,0 0 0-16,0 0 0 16,0 0 0-16,7-12 0 15,-7 12 0-15,0 0 0 16,0 0 0-16,0 0 0 0,0 0 0 16,10-14 0-16,-10 14 0 15,0 0 0-15,0 0 0 16,10-10 0-16,-10 10 0 15,0 0 0-15,0 0 0 0,0 0 0 16,0 0 0-16,0 0 0 16,0 0 0-16,0 0 0 15,0 0 0-15,0 0 0 16,0 0 0-16,0 0 0 0,0 0 0 16,0 0 0-16,0 0 0 15,0 0 0-15,0 0 0 16,0 0 0-16,14-10 0 0,-14 10 0 15,0 0 0-15,0 0 0 16,0 0 0-16,0 0 0 16,0 0 0-16,0 0 0 15,0 0 0-15,0 0 0 16,0 0 0-16,0 0-2 0,-7 7-44 16,7-7-41-16,-24 13-3 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0:21.2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31CA4FD-94E3-49B2-94EB-BEB759D4985D}" emma:medium="tactile" emma:mode="ink">
          <msink:context xmlns:msink="http://schemas.microsoft.com/ink/2010/main" type="inkDrawing" rotatedBoundingBox="8254,-1682 21685,11104 14346,18813 914,6026" semanticType="callout" shapeName="Other">
            <msink:sourceLink direction="with" ref="{088DDA69-7233-4061-BCD9-EB17C103335F}"/>
            <msink:sourceLink direction="with" ref="{FC282E6D-EEF8-464B-B9E2-EF35DF2693DA}"/>
            <msink:sourceLink direction="with" ref="{B9BB70B2-C611-419C-AEDF-0C4A50A04B03}"/>
          </msink:context>
        </emma:interpretation>
      </emma:emma>
    </inkml:annotationXML>
    <inkml:trace contextRef="#ctx0" brushRef="#br0">-1 429 380 0,'0'0'3'16,"-14"-3"0"-16,14 3-1 15,0 0 0-15,-12-7 0 16,12 7-1-16,6-20 1 0,11 10 0 16,17 0-2-16,12 1-1 15,15-5 1-15,18 1 0 16,16 2 0-16,15-2 0 15,17 3 1-15,14 0-1 16,13 0 1-16,0-4 1 0,14 5 0 16,6-1 1-16,3 0 0 15,4 0 1-15,3 4-1 16,-3-2 0-16,10 2-1 16,7 2 1-16,-4 1-2 0,4 0 0 15,-1 3-1-15,-6 0 0 16,-7 0 1-16,-10 0 0 15,-16 0 0-15,-17 0 1 16,-20 3 1-16,-18 0 0 0,-22 1 2 16,-12-4-1-16,-12 4-1 15,-9-4 1-15,-5 2-1 16,-10 2-1-16,8-4-1 0,-10 4 0 16,2-4-1-16,-4 2 0 15,-1 5 1-15,-1-4-1 16,-8 4 1-16,5 3 0 15,-8 0-1-15,1 6 1 16,0-2 0-16,0 8 0 0,-1 0 0 16,1 7-1-16,0 5 1 15,4 9-1-15,2 4 0 16,4 6 0-16,2 8 1 16,2 8 0-16,2 2 0 0,3 6-1 15,-1 7 1-15,-5-1 1 16,0 11 0-16,-6 1-1 15,-7 2 0-15,2 7 0 16,-2 2 2-16,-7 1 0 0,1 7 0 16,-2 0 0-16,1-2 0 15,0 6 1-15,4 2-2 16,-7-7 0-16,5 7-1 0,-7 0-1 16,4 1 0-16,-2 2 0 15,-4 1 0-15,-3 2-2 16,0 2 2-16,0-2 0 15,0 4-1-15,0 0 0 16,-7 0 1-16,4 4-1 0,-4-4 0 16,7-3 1-16,0 3-1 15,-2 4 1-15,2 0-1 16,0-1 0-16,0-2 1 0,2-1 0 16,-2 2 1-16,-2 2 1 15,-5 4-1-15,-7-5 2 16,-3 5-2-16,-7-10 1 15,-2 10 0-15,-5-6-1 0,2 2 0 16,-2 0-1-16,-2-1 0 16,4-2-1-16,-2-8 1 15,4 7 0-15,4-2 0 16,-4 2-1-16,-1-6 1 0,2 2-1 16,2 0 0-16,-2-6 0 15,2 7 0-15,-2-3 1 16,2 3-1-16,4-3 0 15,0 0 1-15,3-5 0 0,0-1-1 16,5 0 1-16,0-3 0 16,3-5 1-16,-1-11-1 15,3 4 1-15,-3-8-1 16,3-5-1-16,0-7 3 0,4-2 0 16,-6-12-1-16,2-5 1 15,0-4 0-15,4-9 1 16,-1-8-3-16,1-4 0 15,0-9 0-15,-1-2 0 0,4-11 0 16,0-5 0-16,0-12 0 16,0 17 0-16,0-17 0 15,0 0 0-15,0 0 0 16,14-3 0-16,-14 3 0 0,19-14 0 16,-9 8 0-16,7 0 0 15,4-2 0-15,3 2 0 16,5-4 0-16,4 3 0 15,5-1 0-15,5 2 0 0,0 0 0 16,7-4 0-16,-2 6 0 16,5-2 0-16,-2 2 0 15,2 1 0-15,0 3 0 16,2 0 0-16,-3 0 0 0,6 0 0 16,3 3 0-16,2 1 0 15,3-4 0-15,6 3 0 16,1 0 0-16,7-3 0 15,1 4 0-15,2 0 0 0,5-4 0 16,-2 2 0-16,5 2 0 16,-3-4 0-16,5 2 0 15,0-2 0-15,12 0 0 16,2 0 0-16,10 0 0 0,-3 0 0 16,13 0 0-16,0 0 0 15,4-2 0-15,3 2 0 16,-6-4 0-16,-1-2 0 15,-3 2 0-15,0 1 0 0,0 0 0 16,0-4 0-16,0 0 0 16,2 1 0-16,-2 0 0 15,3-1 0-15,4 0 0 0,0 0 0 16,0 4 0-16,-7-4 0 16,-1 5 0-16,1 2 0 15,-10 0 0-15,0 0 0 16,-11 0 0-16,-1 0 0 15,-6 0 0-15,2 2 0 0,-8-2 0 16,1 0 0-16,-1 0 0 16,-3-2 0-16,3-2 0 15,1 4 0-15,-3-4 0 16,1 2 0-16,1 2 0 0,-2 0 0 16,-1 0 0-16,3 6 0 15,-6-2 0-15,-1 2 0 16,-2 0 0-16,0-2 0 15,0 2 0-15,8-6 0 0,-4 4 0 16,4-4 0-16,2 0 0 16,-1 0 0-16,1 0 0 15,-3 0 0-15,-2 0 0 0,-2 0 0 16,-6 0 0-16,1-4 0 16,-12 4 0-16,0-3 0 15,-6-4 0-15,-1 4 0 16,-7 0 0-16,4-3 0 0,-7 2 0 15,5 0 0-15,-5 2 0 16,3-2 0-16,-3 4 0 16,0 0 0-16,-3 0 0 15,1 4 0-15,-12-2 0 16,4 6 0-16,-2-2 0 0,-9 4 0 16,-2 3 0-16,1 0 0 15,-2 4 0-15,5-1 0 16,-5 0 0-16,1 13 0 15,-1-7 0-15,1 8 0 0,3 3 0 16,-3 5 0-16,1-1 0 16,-6 9 0-16,2 0 0 15,-4 9 0-15,3 1 0 0,-7 4 0 16,1 6 0-16,4 5 0 16,3 2 0-16,2 7 0 15,1 3 0-15,-1 1 0 16,8 9 0-16,0 0 0 0,-4 1 0 15,3 4 0-15,-2-3 0 16,-5 3 0-16,-6-1 0 16,3-1 0-16,-6 1 0 15,0-3 0-15,-3 2 0 16,0-2 0-16,-2-4 0 0,5-4 0 16,-3-5 0-16,3-8 0 15,-8-2 0-15,-2-8 0 16,-4-10 0-16,-3 1 0 15,-7-11 0-15,-10 1 0 0,-16-8 0 16,-13-3 0-16,-15-3 0 16,-19 1 0-16,-20-5 0 15,-24-2 0-15,-17-2 0 0,-20 5 0 16,-19-3 0-16,-18 3 0 16,-14 0 0-16,-12-1 0 15,-14 4 0-15,-6 1 0 16,-7-1 0-16,-7-1 0 0,-1 5 0 15,-8-8 0-15,-5 1 0 16,2 4 0-16,-5-5 0 16,-1 0 0-16,-4 1 0 15,4-3 0-15,-5-4 0 16,11 3 0-16,1-7 0 0,1 5 0 16,8-8 0-16,8-3 0 15,4 1 0-15,7-5 0 16,7 2 0-16,-1-6 0 15,7 4 0-15,1-6 0 0,-2 4 0 16,5 2 0-16,0-3 0 16,9 5 0-16,1-4 0 15,10-1 0-15,9-3 0 16,8 0 0-16,9 0 0 0,11 0 0 16,2-3 0-16,5-9 0 15,3 7 0-15,2-3 0 16,-5 2 0-16,9-2 0 0,4 2 0 15,6 4 0-15,3-9 0 16,18 1 0-16,13-3 0 16,14-4 0-16,9-5 0 15,16-5 0-15,8-7 0 16,14-6 0-16,-1-3 0 0,9-4 0 16,5-7 0-16,6-6 0 15,8-1 0-15,-5-4 0 16,7-10 0-16,-4-1 0 15,2-7 0-15,2-8 0 0,-7-5 0 16,5-2 0-16,-2-5 0 16,1-4 0-16,4 5 0 15,-5-9 0-15,1 6 0 16,1 0 0-16,-2 1 0 0,4 4 0 16,0-7 0-16,5 7 0 15,-5-3 0-15,3-1 0 16,4 0 0-16,-3-2 0 0,3-4 0 15,-7 3 0-15,3 3 0 16,-3 1 0-16,1-1 0 16,-1 8 0-16,-3 1 0 15,0 0 0-15,3 7 0 16,4-1 0-16,-1-1 0 0,5 3 0 16,4-3 0-16,3 3 0 15,2 0 0-15,0 1 0 16,0 1 0-16,0 3 0 15,0 5 0-15,0-8 0 0,-7 12 0 16,-3 4 0-16,-4-5 0 16,1 5 0-16,-7-5 0 15,7 2 0-15,-1 0 0 0,4-2 0 16,3-1 0-16,5-3 0 16,2 8 0-16,2 0 0 15,12 14 0-15,-7-2 0 16,-21 18-84-16,21 14-6 0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8:52.5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DC0B43C-27BC-4EEF-8883-4E3DE6E3E463}" emma:medium="tactile" emma:mode="ink">
          <msink:context xmlns:msink="http://schemas.microsoft.com/ink/2010/main" type="inkDrawing" rotatedBoundingBox="7574,1322 7664,2790 7331,2811 7241,1343" semanticType="verticalRange" shapeName="Other"/>
        </emma:interpretation>
      </emma:emma>
    </inkml:annotationXML>
    <inkml:trace contextRef="#ctx0" brushRef="#br0">3919-105 305 0,'0'0'5'0,"0"0"3"0,0 0 3 15,0 0 1-15,0 0 0 16,0 0 3-16,0 0 2 16,0 0-1-16,10 0-3 15,3 10-3-15,8 4-1 0,-5 7-1 16,11 3 0-16,-1 2-1 16,2 1-1-16,-1 9-1 15,6-3-1-15,-4 8 0 16,-1-2-1-16,-1 7-1 0,-4 5 0 15,-3-1-2-15,-3 12 1 16,-4-7 0-16,-3 5 1 16,-3 4-1-16,-4-5 1 15,-3 2 0-15,0-1-1 0,-7 4 1 16,-3-8 1-16,3 5-2 16,-9-5 1-16,3-2-1 15,-1-1 0-15,-5-3 0 16,-2-7 0-16,4-6 1 15,-3 0 0-15,0-4 1 0,-3-14-3 16,2 6 0-16,5-11 0 16,-1-2 0-16,4-5 0 15,13-7 0-15,-16 7 0 0,16-7 0 16,0 0 0-16,0 0 0 16,0 0 0-16,0 0 0 15,0 0 0-15,0 0 0 16,0 0-7-16,0 0-78 0,0-10-2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7:18.4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B8A9409-EA13-47B9-B428-86600AB0F9CB}" emma:medium="tactile" emma:mode="ink">
          <msink:context xmlns:msink="http://schemas.microsoft.com/ink/2010/main" type="inkDrawing" rotatedBoundingBox="19150,18502 23354,18462 23355,18543 19151,18583" semanticType="underline" shapeName="Other">
            <msink:sourceLink direction="with" ref="{C1AE2652-DA92-40B1-A384-6CABAA33DA22}"/>
            <msink:sourceLink direction="with" ref="{475418FF-EA2C-41DC-8080-ED99A9C20FB1}"/>
            <msink:sourceLink direction="with" ref="{69CA6FB8-B0D6-465C-A4EA-C7497DB808C0}"/>
            <msink:sourceLink direction="with" ref="{B97DFC54-6468-4D2F-AEFF-BCE222AC8614}"/>
            <msink:sourceLink direction="with" ref="{CCACC09C-EEBA-419C-95A4-F30495837166}"/>
          </msink:context>
        </emma:interpretation>
      </emma:emma>
    </inkml:annotationXML>
    <inkml:trace contextRef="#ctx0" brushRef="#br0">0 51 372 0,'0'0'2'0,"0"0"2"16,0 0 3-16,0 0 1 15,0 0 0-15,0 0 2 16,0 0 3-16,0 0 1 16,0 0-2-16,14-4-1 0,3 4-1 15,-1 0-1-15,11 0-1 16,6 0-1-16,5 0-1 16,8 0-2-16,8 0 0 15,13 4-2-15,10-2-2 0,6-2 0 16,12 4 0-16,5 0 0 15,4-2 0-15,10 2 0 16,0-1 0-16,6 0 0 16,4-3 0-16,0 4 0 0,-3-4 0 15,3 0 0-15,0 0 0 16,-4 3 0-16,-3-3 0 16,-3 0 0-16,-4 4 0 15,-2-4 0-15,-8 0 0 16,-3 3 0-16,-3-3 0 0,-4 0 0 15,1 0 0-15,-3 0 0 16,-5 0 0-16,1 0 0 16,-1 0 0-16,-6-3 0 0,-3-1 0 15,-3 1 0-15,-1-1 0 16,-4-2 0-16,-4 0 0 16,-2-2 0-16,0 6 0 15,-3-9 0-15,0 8 0 0,-7-4 0 16,0-1 0-16,-7 4 0 15,-5-2 0-15,-2 4 0 16,-9-2 0-16,3 0 0 16,-6 2 0-16,0 2 0 15,-5-4 0-15,-2 4 0 0,-7 0 0 16,4 0 0-16,-14 0 0 16,16 0 0-16,-16 0 0 15,14 0 0-15,-14 0 0 16,13 0 0-16,-13 0 0 0,10 4 0 15,-10-4-64-15,0 0-27 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0:23.3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A545E0-BE09-498D-BFFE-21B7C28852CB}" emma:medium="tactile" emma:mode="ink">
          <msink:context xmlns:msink="http://schemas.microsoft.com/ink/2010/main" type="inkDrawing" rotatedBoundingBox="21034,10757 21182,12405 21079,12414 20932,10766" semanticType="callout" shapeName="Other">
            <msink:sourceLink direction="with" ref="{FC282E6D-EEF8-464B-B9E2-EF35DF2693DA}"/>
            <msink:sourceLink direction="with" ref="{A6BB95D5-0ECE-4546-AE9F-DD8CA933E9F8}"/>
          </msink:context>
        </emma:interpretation>
      </emma:emma>
    </inkml:annotationXML>
    <inkml:trace contextRef="#ctx0" brushRef="#br0">96 34 332 0,'0'0'5'0,"0"0"3"15,-5-14 3-15,5 14 1 16,-12-14 1-16,12 14 1 16,-24-6 1-16,10 6 1 15,4 0-4-15,-2 11-2 16,5 6-1-16,-3 10-1 0,10-2 0 15,0 18 0-15,3 4 0 16,7 11-1-16,4 11-1 16,-2 5-1-16,5 14-1 15,-3 3-4-15,0 14 0 16,-4-2 0-16,-1 8 0 0,-2-5 0 16,0 0 0-16,-1-8 0 15,1-1 0-15,0-17 0 16,2-6 0-16,-2-15 0 15,3-10 0-15,-3-10 0 0,0-17 0 16,0-1 0-16,-7-21 0 16,7 15 0-16,-7-15 0 15,0 0-13-15,-7 10-75 0,-10-6-3 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9:04.3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604D6DA-2552-4602-830B-7D35508B590C}" emma:medium="tactile" emma:mode="ink">
          <msink:context xmlns:msink="http://schemas.microsoft.com/ink/2010/main" type="writingRegion" rotatedBoundingBox="21838,360 29050,575 29020,1566 21808,1351"/>
        </emma:interpretation>
      </emma:emma>
    </inkml:annotationXML>
    <inkml:traceGroup>
      <inkml:annotationXML>
        <emma:emma xmlns:emma="http://www.w3.org/2003/04/emma" version="1.0">
          <emma:interpretation id="{00C0048F-E63A-477E-A538-1B1E62E57B5D}" emma:medium="tactile" emma:mode="ink">
            <msink:context xmlns:msink="http://schemas.microsoft.com/ink/2010/main" type="paragraph" rotatedBoundingBox="21838,360 29050,575 29020,1566 21808,13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7CACBB-A0EA-40AF-BA59-9C0D255AACAB}" emma:medium="tactile" emma:mode="ink">
              <msink:context xmlns:msink="http://schemas.microsoft.com/ink/2010/main" type="line" rotatedBoundingBox="21838,360 29050,575 29020,1566 21808,1351"/>
            </emma:interpretation>
          </emma:emma>
        </inkml:annotationXML>
        <inkml:traceGroup>
          <inkml:annotationXML>
            <emma:emma xmlns:emma="http://www.w3.org/2003/04/emma" version="1.0">
              <emma:interpretation id="{4E3C1054-E723-4C02-A0CA-59934C26C56A}" emma:medium="tactile" emma:mode="ink">
                <msink:context xmlns:msink="http://schemas.microsoft.com/ink/2010/main" type="inkWord" rotatedBoundingBox="21838,360 29050,575 29020,1566 21808,1351"/>
              </emma:interpretation>
              <emma:one-of disjunction-type="recognition" id="oneOf0">
                <emma:interpretation id="interp0" emma:lang="en-US" emma:confidence="0">
                  <emma:literal>At-Rees-Sun</emma:literal>
                </emma:interpretation>
                <emma:interpretation id="interp1" emma:lang="en-US" emma:confidence="0">
                  <emma:literal>At-Retz-Sun</emma:literal>
                </emma:interpretation>
                <emma:interpretation id="interp2" emma:lang="en-US" emma:confidence="0">
                  <emma:literal>At-Rees-sun</emma:literal>
                </emma:interpretation>
                <emma:interpretation id="interp3" emma:lang="en-US" emma:confidence="0">
                  <emma:literal>At-Reus-Sun</emma:literal>
                </emma:interpretation>
                <emma:interpretation id="interp4" emma:lang="en-US" emma:confidence="0">
                  <emma:literal>At-Retz-sun</emma:literal>
                </emma:interpretation>
              </emma:one-of>
            </emma:emma>
          </inkml:annotationXML>
          <inkml:trace contextRef="#ctx0" brushRef="#br0">0 67 349 0,'0'0'5'0,"23"-4"1"16,1 0 3-16,9-3-1 0,11-3 0 15,13 8 0-15,10-8-9 16,11 3-41-16,1-3-29 16,12-3-6-16</inkml:trace>
          <inkml:trace contextRef="#ctx0" brushRef="#br0" timeOffset="-203.1374">30 479 280 0,'0'0'5'0,"0"0"6"15,0 0 5-15,0 0 4 0,0 0 1 16,0 0 2-16,3-12 0 15,-3 12 1-15,7-27-5 16,-3 14-4-16,-1-14-9 16,4-10-1-16,3-3-2 0,-1-7-1 15,5-6-2-15,0-10-1 16,3 0-1-16,5-11-1 16,-5 8 3-16,0-5-1 15,-1 2-1-15,1 1 1 0,-3 2 3 16,3 12-2-16,-7 11 0 15,-1 3 2-15,-2 10-2 16,4 9 0-16,-11 21 3 0,23 0-3 16,-7 27-1-16,8 8 1 15,3 7 1-15,0 24-1 16,10 8 1-16,-4 14 1 16,-2-3-3-16,-8 13 2 15,0-9 0-15,-2 5-4 0,-9-7-8 16,2-11-24-16,7-8-46 15,-15-15-4-15</inkml:trace>
          <inkml:trace contextRef="#ctx0" brushRef="#br0" timeOffset="421.8561">1357-104 327 0,'0'0'2'0,"0"0"3"0,0 0 0 16,-14-3 3-16,4-1 3 15,-7 4 1-15,-6 7 1 0,-4 3 2 16,-9 13-3-16,-2 7-3 16,2 7 1-16,3 7-3 15,6 7-2-15,-1-2 0 16,16 0 0-16,12 2-3 15,12-4 2-15,16-11 1 16,5-3-2-16,18-9 0 0,4 0 1 16,9-14-2-16,3-7 0 15,-5-10 0-15,-2-9-2 16,-7-12-2-16,-6-9-1 0,-16-5-2 16,-19-14-6-16,-5-5-1 15,-14-6-3-15,-12 10-2 16,-9 1 1-16,-9 5-2 15,-6 8-8-15,0 7-34 0,5 26-13 16</inkml:trace>
          <inkml:trace contextRef="#ctx0" brushRef="#br0" timeOffset="735.364">1039 176 335 0,'0'0'8'0,"0"0"1"15,0 0 4-15,-4-6 2 16,4 6 0-16,0 0 1 15,16-7 1-15,5 4-1 16,9 3-7-16,3 0-2 0,17-3-5 16,7 3-12-16,5-4-19 15,-19 4-49-15,10-3-5 16</inkml:trace>
          <inkml:trace contextRef="#ctx0" brushRef="#br0" timeOffset="953.1172">1290 13 349 0,'0'0'6'0,"0"0"2"16,-14 7 2-16,14-7 3 16,0 13-1-16,0 0-1 15,0 4 3-15,4 11-2 16,6-5-6-16,4 16 1 0,-5 1-6 15,4 0-10-15,1 3-19 16,17 1-49-16,-15-8-5 16</inkml:trace>
          <inkml:trace contextRef="#ctx0" brushRef="#br0" timeOffset="1593.7585">1826-261 353 0,'0'0'2'0,"0"0"1"16,17-9 4-16,0 9-1 0,9 0-1 16,7 0 0-16,11 0 2 15,6 9-2-15,0 8-2 16,-3 5-2-16,-6 3-8 15,-1 1 0-15,-13 8-2 16,-11 3-3-16,-13-1 1 0,-3-3 1 16,-12-6 0-16,-5 3 1 15,-4-4 3-15,-8 3 4 16,5-13 0-16,3 1 7 16,11-7 3-16,10 6 1 0,0 1 2 15,14-4 1-15,16 3 3 16,3-5 0-16,0 13 3 15,1-8-5-15,6 11-1 0,-6-4-3 16,-1 0-1-16,-2 10-2 16,-17 4-9-16,-9 7-19 15,2-5-59-15,-16 16 2 16</inkml:trace>
          <inkml:trace contextRef="#ctx0" brushRef="#br0" timeOffset="1203.171">1853-214 349 0,'0'0'1'0,"0"0"3"0,0 0 2 16,-14 6 5-16,7 12-2 15,4 9 2-15,3 9 2 16,-3 7-2-16,6 10-1 15,7 4-3-15,6 0-1 0,1 6-12 16,4-10-14-16,-18 6-55 16,16-17-5-16</inkml:trace>
          <inkml:trace contextRef="#ctx0" brushRef="#br0" timeOffset="7312.6106">3141-71 263 0,'0'0'5'0,"0"0"5"16,0 0 1-16,0 0 3 15,0-11 1-15,0 11 2 16,-22-16 1-16,1 14 0 16,-12 2-3-16,-8 12-3 15,-9 2-4-15,4 5-2 16,-5 16 1-16,0 8-3 0,8 7-2 15,10 1 1-15,9 1 0 16,17-2-1-16,14 8 4 16,24-15-3-16,19-4-1 15,20-7 2-15,20-16-1 0,11-6-2 16,10-10-2-16,3-3 2 16,-8-24-6-16,-1-6 1 15,-18-5-1-15,-17-9-5 0,-20-3-2 16,-30-6-3-16,-13-4-2 15,-24 2-12-15,-26 16-5 16,-14 1-23-16,-3 11-23 16</inkml:trace>
          <inkml:trace contextRef="#ctx0" brushRef="#br0" timeOffset="7562.613">2962 244 391 0,'0'0'4'0,"0"0"2"16,9-4 1-16,4 1 2 15,8-3-1-15,5-4 1 16,11-4 0-16,14 6-1 0,-1-2-9 15,6 3-13-15,-4 7-60 16,10-6-5-16</inkml:trace>
          <inkml:trace contextRef="#ctx0" brushRef="#br0" timeOffset="7750.0896">3153-20 357 0,'0'0'3'0,"-5"10"2"16,5-10 3-16,0 23 0 0,0-10 3 16,5 10 0-16,0 5-1 15,6 9 2-15,-1-5-4 16,9 8-1-16,-2-3-5 16,10 10-15-16,-16 6-45 0,8-13-20 15</inkml:trace>
          <inkml:trace contextRef="#ctx0" brushRef="#br0" timeOffset="8046.9718">4131-140 432 0,'0'0'3'15,"0"0"0"-15,0 0 3 16,0 0-2-16,0 0 0 0,0 0 1 16,-24 0 0-16,10 3 1 15,-6 13-3-15,0 11 0 16,-7 10-2-16,-4 3 2 16,-5 13 0-16,3-4-1 15,6 16 0-15,-1-2 1 0,19 0-3 16,2-2-6-16,23 2-16 15,36-13-59-15,20-4-3 16</inkml:trace>
          <inkml:trace contextRef="#ctx0" brushRef="#br0" timeOffset="16234.5941">3504 56 254 0,'0'0'8'0,"0"0"4"16,0 0 3-16,0 0 2 15,0 0 1-15,0 0 1 16,0 0 3-16,0 0 0 16,0-14-7-16,0 14-2 15,0 0-4-15,0 0-1 16,-7-19 0-16,7 19-3 0,-17-17-2 15,0 1-1-15,1-1 0 16,-8-3-2-16,-10 3 0 16,-9-3-2-16,-7 0-5 0,0 3-7 15,-14 4-39-15,1 0-25 16,-11 10-6-16</inkml:trace>
          <inkml:trace contextRef="#ctx0" brushRef="#br0" timeOffset="18969.0104">4197 260 373 0,'0'0'8'0,"0"0"3"16,0 0 2-16,-16 6-1 15,16-6 2-15,0 0 3 16,10 4-1-16,9-4 0 15,7 0-6-15,15 0-4 0,9 0-4 16,0 0-4-16,12-4-49 16,-12 4-35-16,0 0 0 15</inkml:trace>
          <inkml:trace contextRef="#ctx0" brushRef="#br0" timeOffset="19125.2616">4255 487 478 0,'0'0'4'16,"0"0"1"-16,9 0 0 15,8 0 0-15,12 0 1 16,12-4-3-16,26 8-17 0,27-1-66 16,-3-3-5-16</inkml:trace>
          <inkml:trace contextRef="#ctx0" brushRef="#br0" timeOffset="17687.7645">5577-238 416 0,'0'0'1'0,"0"0"-1"0,-14 8 0 16,1 0 1-16,-8 2-1 15,-1 1 0-15,-9 3 0 16,5 2 1-16,-12 1-2 15,9 7 2-15,-2 6 1 0,8-4-3 16,6 5 1-16,5-5 1 16,12 7-2-16,0-3 1 15,0 1 2-15,12-9-3 0,9-1 0 16,1 5 2-16,6-9-2 16,1 0 0-16,5-4 0 15,3 1 1-15,0-4-3 16,0 4 3-16,-7-5 1 0,0-2-2 15,-3 4 1-15,-11-5 2 16,1 6 0-16,-13 6 0 16,-4-6 2-16,-4 2-2 15,-3-1 0-15,-5 7 1 16,-5-2 0-16,0 5-2 0,-9-7 1 16,5-5 0-16,1 5-2 15,-8-3 2-15,2-10 2 16,-1 1-2-16,8-4 0 15,-5-7-5-15,10-6-27 0,21-7-48 16,0-9-2-16</inkml:trace>
          <inkml:trace contextRef="#ctx0" brushRef="#br0" timeOffset="18062.7465">5918 63 435 0,'0'0'3'0,"0"0"2"15,0 0 0-15,-10 14 0 0,3-6 0 16,0 14 0-16,-2-3 1 16,2 8-1-16,4 9 0 15,3-4-3-15,0 5-1 16,10-8 0-16,13-6 1 16,8-4-1-16,-2-1 0 0,9-12 1 15,-2-6-4-15,2-10 2 16,-5-10 1-16,-9-3-1 15,-7-3 1-15,-1-8-1 16,-13 1 0-16,-3-4 0 0,-3 3 1 16,-11 12 0-16,5 1-2 15,-5 5 1-15,7-2 1 16,7 18-1-16,-13 4 1 16,13 16 2-16,3 4-2 0,7 3 0 15,4 9 2-15,0 3-1 16,2 2-5-16,7 6-15 15,10-15-63-15,-5 5-6 16</inkml:trace>
          <inkml:trace contextRef="#ctx0" brushRef="#br0" timeOffset="18578.3797">6455-17 461 0,'0'0'2'0,"0"0"1"16,0 0 1-16,-3 20 0 16,3-3 0-16,12 5 0 0,2 5 1 15,10 11-1-15,2 5-2 16,4 0 2-16,4-5-4 16,0-3 0-16,-1-1 1 15,-10-7 0-15,-2-7-1 0,-9-11 0 16,-12-9 0-16,11-3-2 15,-11 3 2-15,-4-20 0 16,-3-3-1-16,2 0 0 16,-7-6 1-16,7 2-2 0,1 3 1 15,4-3 0-15,-3 4-2 16,3 2 0-16,0 21 1 16,17-16-1-16,-17 16 0 15,19 6 2-15,-9 4-1 0,4 7 1 16,0 0 1-16,-7 2 0 15,-2-5 0-15,6 0 1 16,-11-14 2-16,17 14-2 16,-17-14 1-16,22 0 0 0,-8 0-1 15,3-8 0-15,3 2 2 16,-4 2-2-16,8 0 0 16,-3 2 0-16,3-2 1 15,-5 4 0-15,5 10-1 0,-5 3 2 16,2 5-2-16,6 8 1 15,-1-2-2-15,5 11-3 16,-8-8-12-16,7 5-66 16,0-3-5-16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0:26.5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E89DED3-CAEA-4C23-840C-308BC7B7CFE8}" emma:medium="tactile" emma:mode="ink">
          <msink:context xmlns:msink="http://schemas.microsoft.com/ink/2010/main" type="inkDrawing" rotatedBoundingBox="11292,1514 13907,1301 13910,1348 11296,1562" semanticType="underline" shapeName="Other">
            <msink:sourceLink direction="with" ref="{498142D6-1381-47DC-8E47-B7C264263093}"/>
          </msink:context>
        </emma:interpretation>
      </emma:emma>
    </inkml:annotationXML>
    <inkml:trace contextRef="#ctx0" brushRef="#br0">-8 217 298 0,'0'0'5'0,"0"0"3"15,-14 0 3-15,14 0 0 16,0 0 1-16,0 0 1 0,0 0 3 15,0 0 1-15,24 0-5 16,6-3-2-16,14 3-2 16,15 0 1-16,15 0-1 15,17 0 0-15,16-5-1 0,10 3-1 16,21-5 0-16,17 0-1 16,8-10-1-16,8 5 0 15,3-6-1-15,-2 0 0 0,-5-3-1 16,-10 1 0-16,-16 2 1 15,-14 5-2-15,-20 3 2 16,-16 0-1-16,-15 10 0 16,-16-2 0-16,-12-2 1 15,-15 4-1-15,-6-4 0 0,-7 4 1 16,-20 0-3-16,17 0 0 16,-17 0 0-16,0 0 0 15,13-7 0-15,-13 7 0 16,0 0 0-16,0 0 0 0,11-19-79 15,-11 19-9-15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9:56.2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338EC30-DBB9-4A26-904E-9EF50D3E1144}" emma:medium="tactile" emma:mode="ink">
          <msink:context xmlns:msink="http://schemas.microsoft.com/ink/2010/main" type="inkDrawing" rotatedBoundingBox="6914,1548 17370,10458 12860,15750 2404,6840" semanticType="callout" shapeName="Other">
            <msink:sourceLink direction="with" ref="{B9BB70B2-C611-419C-AEDF-0C4A50A04B03}"/>
            <msink:sourceLink direction="with" ref="{088DDA69-7233-4061-BCD9-EB17C103335F}"/>
            <msink:sourceLink direction="with" ref="{A6BB95D5-0ECE-4546-AE9F-DD8CA933E9F8}"/>
          </msink:context>
        </emma:interpretation>
      </emma:emma>
    </inkml:annotationXML>
    <inkml:trace contextRef="#ctx0" brushRef="#br0">-7494 3127 240 0,'0'0'3'16,"0"0"4"-16,0 0 1 16,0 0 5-16,0 0 1 0,0 0 1 15,0 0-1-15,0 0 2 16,-14 10-4-16,14-10-2 16,-10 24-3-16,3-7-3 15,0 7-2-15,2 5-1 0,-2-3 1 16,2 6-1-16,3-5 0 15,2-5 0-15,0-2 0 16,0-4 1-16,0-16-1 16,23 7 1-16,-3-7 0 15,4-13-1-15,-5-3 3 0,9-4-3 16,-9 4 0-16,-2-6 0 16,-17 5 0-16,0 5-1 15,-17 4 0-15,-6 8 1 16,-11 0-2-16,-2 8 1 0,-2 4 0 15,-1 2 0-15,12 0 0 16,3 3 1-16,11-11 0 16,13-6 0-16,0 0 0 0,13 0-1 15,15-2-1-15,-2-12 1 16,5-7 0-16,-2 1-1 16,-2 0 1-16,-6 0-1 15,-15 0 1-15,-6 7 1 0,-11 3 1 16,-5 4-1-16,-7 6 1 15,-5 0-1-15,6 4 2 16,1 4 1-16,5 6-1 16,6 6 2-16,6 0-1 0,4-1 1 15,4 8 0-15,8 1 0 16,2 2-1-16,3 2 0 16,4 5-1-16,-2 8 0 15,1 4-1-15,1 5 0 16,2 9-1-16,0 9 1 0,0 10-1 15,5 8-1-15,-1 6 1 16,2 4-2-16,4 14 1 16,5 3 0-16,-7 3-1 0,5 6 0 15,4 8 1-15,-6 4 0 16,-1 2-1-16,1 3 1 16,-8-1 0-16,-2 5 0 15,-7 5 2-15,-1-2-1 0,-9 3 2 16,3-3-1-16,-7 7 0 15,1-6 0-15,-1 2 1 16,-3 0-1-16,4-3 0 16,2-3-1-16,5 3 0 0,1 0-1 15,5-5 2-15,7-1 0 16,-1-2 0-16,8-4 0 16,2-2-1-16,1-3 0 15,2 1 1-15,2-8-1 0,-2 2-1 16,4-1 0-16,-3-1-1 15,0 1 1-15,-3-3 0 16,-1 0 0-16,0-4 1 16,-2 2-1-16,-4-5 1 15,-4 3 0-15,0-5 0 0,-3-2 1 16,0 1 1-16,-6-5-1 16,0-2 1-16,-2-3 0 15,-5 3-1-15,3-12 1 16,0 6-1-16,1-7-1 0,-1-4 0 15,-1-7-1-15,-2-6 0 16,3-3 0-16,0-12 0 16,-3-4 1-16,-4-4-1 0,1-11 2 15,-1 0-2-15,-3-9 0 16,4-2 0-16,-4-3 0 16,0-7 0-16,0-5 0 15,0-7 0-15,0 3 0 0,0-13 0 16,0 14 0-16,0-14 0 15,0 0 0-15,0 0 0 16,0 0 0-16,0 0 0 16,0 0 0-16,0-11 0 15,0 11 0-15,5-13 0 0,-5 13 0 16,7-13 0-16,-7 13 0 16,21-13 0-16,-4 5 0 15,3 2 0-15,6-2 0 0,5 4 0 16,5-4 0-16,4 2 0 15,8 2 0-15,2-3 0 16,3 3 0-16,11-2 0 16,0-1 0-16,6 0 0 0,10-2 0 15,11-1 0-15,6-3 0 16,11-1 0-16,5 1 0 16,8-3 0-16,6-6 0 0,4 9 0 15,7-1 0-15,-2 2 0 16,-2-2 0-16,-3 1 0 15,0 7 0-15,-4-4 0 16,4 0 0-16,-5 0 0 16,5 4 0-16,-7-2 0 0,-4 2 0 15,4-2 0-15,-3 6 0 16,-4-1 0-16,0-2 0 16,-5 2 0-16,-5-1 0 15,-4 2 0-15,2-2 0 0,-9-2 0 16,4 2 0-16,-5 0 0 15,1-2 0-15,-1 6 0 16,-5-2 0-16,4 2 0 16,-8 0 0-16,9 0 0 0,-5 0 0 15,1 0 0-15,0 0 0 16,2 0 0-16,-3-4 0 16,1-3 0-16,5 3 0 15,-1-2 0-15,-5-4 0 0,1 7 0 16,-2-3 0-16,-1-1 0 15,-4 3 0-15,-4 0 0 16,-3 2 0-16,0 2 0 0,6 0 0 16,-2-4 0-16,0 4 0 15,5 0 0-15,-2-2 0 16,4 2 0-16,-2 0 0 16,2-4 0-16,-5 0 0 15,1 4 0-15,0 0 0 0,-4 0 0 16,-3 0 0-16,1 0 0 15,-1 8 0-15,-4-6 0 16,1 2 0-16,6-2 0 16,1 2 0-16,2 0 0 0,5-4 0 15,1 0 0-15,2 0 0 16,3 0 0-16,0 0 0 16,3-4 0-16,-1-2 0 15,2 2 0-15,2 2 0 0,5-6 0 16,2 6 0-16,3-6 0 15,0 2 0-15,4-2 0 16,3 3 0-16,-2-7 0 0,2 6 0 16,-10 0 0-16,0-2 0 15,-9 6 0-15,-2-5 0 16,-15 7 0-16,-14-4 0 16,-10 4 0-16,-14 0 0 15,-12 4 0-15,-17-4 0 0,-14 0-65 16,0 13-23-16,-24 1-2 15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0:48.9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051D688-024E-4F0C-806E-BBEBDDEA76EB}" emma:medium="tactile" emma:mode="ink">
          <msink:context xmlns:msink="http://schemas.microsoft.com/ink/2010/main" type="inkDrawing" rotatedBoundingBox="11032,214 13760,-461 14205,1334 11477,2009" hotPoints="14005,653 12641,1695 11108,923 12472,-117" semanticType="enclosure" shapeName="Ellipse">
            <msink:sourceLink direction="with" ref="{498142D6-1381-47DC-8E47-B7C264263093}"/>
          </msink:context>
        </emma:interpretation>
      </emma:emma>
    </inkml:annotationXML>
    <inkml:trace contextRef="#ctx0" brushRef="#br0">2589 286 230 0,'0'0'8'0,"0"-17"4"16,0 17 3-16,-3-20 5 0,-1 10 0 15,4-3 3-15,-3-3 1 16,-1 2 1-16,4 14-5 16,-10-12-6-16,10 12-3 15,-20-10-3-15,6 2 0 16,-12 1-2-16,-5 0-2 0,-5-6-1 16,-7-1 1-16,-7-2-1 15,-12 0 0-15,3 3 0 16,-1-1-1-16,0-2 0 15,-2 2 0-15,3 3-1 0,-6 5 0 16,12-4 1-16,-1 4-1 16,-6-2-1-16,3 6 1 15,-6 2 0-15,-5 0-1 0,1 6 1 16,-7 6 0-16,5 2-1 16,-5-1 1-16,7-1 0 15,0 0 0-15,7 2 0 16,3-4 0-16,-3 0 1 15,3-4-1-15,0 4 1 0,0 3-1 16,0 3 0-16,0 2 0 16,-3 1 0-16,0 5-1 15,5 3 1-15,5 3-1 0,7-3 0 16,0 7 1-16,3-7-1 16,6 2 1-16,3 0-1 15,5-2 1-15,-1 5 0 16,4-9 0-16,-4 3 0 0,-1 0 0 15,9 5 0-15,-5-1-1 16,1 3 1-16,3 0 0 16,3 7-1-16,3 1 1 15,5 2-1-15,2-1-1 0,4 7 1 16,3-3 1-16,0 0-1 16,7 4 0-16,-2-3 1 15,7 0 1-15,-3-3-1 16,4 3 1-16,1-8-2 0,3 4 0 15,-1-3 0-15,8-6 0 16,2 5 0-16,5 0 0 16,3-2 0-16,6-5 0 15,3 4 0-15,7-5 0 0,0 2 0 16,5-3 0-16,-2 0 0 16,4-3 0-16,0 0 0 15,3-1 0-15,-3-2 0 16,0-2 0-16,3-1 0 0,0-1 0 15,7-7 0-15,-3 1 0 16,7-6 0-16,-1-8 0 16,6 0 0-16,5-11 0 15,-4 0 0-15,-3 0 0 16,-3-1 0-16,-5-2 0 0,4 4 0 16,-10-3 0-16,4 0 0 15,-7-4 0-15,7-3 0 16,6-7 0-16,-3 1 0 15,-3-11 0-15,0 1 0 0,3-11 0 16,-4 0 0-16,-9 1 0 16,-1-9 0-16,-3 9 0 15,-5-4 0-15,1-3 0 0,-2 3 0 16,-8 0 0-16,-2 0 0 16,-3-1 0-16,-2 2 0 15,-8-8 0-15,-5-3 0 16,-9 2 0-16,-4-4 0 0,-3-2 0 15,-7-2 0-15,0 9 0 16,-9-7 0-16,-1 8 0 16,-7-2 0-16,5 12 0 15,-5-1 0-15,4 3 0 16,-10 8 0-16,-4-4 0 0,1 10 0 16,-10 3 0-16,-7 13 0 15,-22 4 0-15,-1 10 0 16,-24 4 0-16,0 6-69 15,-17 29-21-15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8:47.9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D113742-213F-4E0F-9E8B-846686F8AC78}" emma:medium="tactile" emma:mode="ink">
          <msink:context xmlns:msink="http://schemas.microsoft.com/ink/2010/main" type="inkDrawing" rotatedBoundingBox="3850,1434 3885,2561 3308,2580 3272,1453" semanticType="callout" shapeName="Other">
            <msink:sourceLink direction="to" ref="{F16B64EE-6F0A-4B56-86A5-78DEF130F450}"/>
          </msink:context>
        </emma:interpretation>
      </emma:emma>
    </inkml:annotationXML>
    <inkml:trace contextRef="#ctx0" brushRef="#br0">10 1089 311 0,'0'0'5'0,"0"0"5"16,-10 13 3-16,10-13 3 16,-7 14 3-16,7-14 3 15,0 0 1-15,-7 16 0 16,7-16-4-16,0 0-4 0,10-20-3 15,-3 3-3-15,0-9-3 16,0-11-3-16,3-6-1 16,-3-17-1-16,0-14 1 15,-7-9-4-15,3-10 1 0,-3-5 0 16,0-2-1-16,0 7 1 16,-3-1 0-16,3 17 0 15,0 11 0-15,3 16 1 16,4 12 0-16,5 11-1 0,2 9 1 15,0 4 0-15,6 10 0 16,-3 4-1-16,2 11 1 16,3 8 0-16,1 8 1 15,4 7-1-15,4 12 1 0,-2 12 0 16,5 5-1-16,0 4 0 16,4 9 2-16,-5 0-1 15,-6 2 1-15,4 1 0 0,-11-8 0 16,1 0-2-16,-5-16-2 15,-3 0-9-15,-6-15-23 16,-7-4-50-16,7-9-3 16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8:48.1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16B64EE-6F0A-4B56-86A5-78DEF130F450}" emma:medium="tactile" emma:mode="ink">
          <msink:context xmlns:msink="http://schemas.microsoft.com/ink/2010/main" type="inkDrawing" rotatedBoundingBox="3311,2068 3780,1974 3784,1992 3315,2086" shapeName="Other">
            <msink:destinationLink direction="to" ref="{AD113742-213F-4E0F-9E8B-846686F8AC78}"/>
          </msink:context>
        </emma:interpretation>
      </emma:emma>
    </inkml:annotationXML>
    <inkml:trace contextRef="#ctx0" brushRef="#br0">-7 638 366 0,'0'0'5'0,"0"0"2"15,0 0 5-15,14-6 1 0,3-2 2 16,10 2-1-16,6-5 1 16,11 1 0-16,4-2-4 15,12-2-5-15,7 8-20 16,24-4-66-16,-23-3-4 0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1:00.8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442F17B-8682-46EC-8903-BE8D1EE5ADA2}" emma:medium="tactile" emma:mode="ink">
          <msink:context xmlns:msink="http://schemas.microsoft.com/ink/2010/main" type="inkDrawing" rotatedBoundingBox="12035,1963 12074,2065 12053,2073 12014,1971" shapeName="Other"/>
        </emma:interpretation>
      </emma:emma>
    </inkml:annotationXML>
    <inkml:trace contextRef="#ctx0" brushRef="#br0">36 103 239 0,'0'0'7'0,"0"0"5"15,0 0 2-15,0 0 3 16,0 0 3-16,0 0 2 16,-4-10 2-16,4 10 1 15,0 0-5-15,0 0-4 16,0-17 0-16,0 17-3 0,0-13-3 15,0 13 0-15,0-10-1 16,0 10-1-16,0 0-1 16,-3-17 1-16,3 17-2 0,0 0 0 15,0 0-4-15,0 0-2 16,0 0 0-16,0 0 0 16,0 0 0-16,-10-10 0 15,10 10 0-15,0 0 0 0,-4-16 0 16,4 16 0-16,0 0 0 15,0 0 0-15,0 0 0 16,-10-10 0-16,10 10 0 0,-7 6 0 16,7-12-61-16,0 22-30 15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8:49.4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ED5088F-A3E5-4FCF-9C2E-88B7859C99E3}" emma:medium="tactile" emma:mode="ink">
          <msink:context xmlns:msink="http://schemas.microsoft.com/ink/2010/main" type="inkDrawing" rotatedBoundingBox="3455,3606 3991,4642 3555,4868 3019,3831" shapeName="Other">
            <msink:destinationLink direction="with" ref="{BC108A96-E6BD-41FF-BBE3-F7A9C7D94B6A}"/>
          </msink:context>
        </emma:interpretation>
      </emma:emma>
    </inkml:annotationXML>
    <inkml:trace contextRef="#ctx0" brushRef="#br0">-298 2393 351 0,'0'0'5'0,"0"0"4"16,3-12 2-16,8 5 2 15,8-3 0-15,8-1 1 16,13-5 1-16,3 3 0 16,14-1-5-16,3 4-2 0,1 4-4 15,-2 6-1-15,-9 0-2 16,-7 10 0-16,-9 7-1 15,-13 7-1-15,-9 9 0 16,-12 3-1-16,-5 3-1 16,-12 6-1-16,-4-2 1 0,2-1-1 15,2-4 1-15,3-1 0 16,7-7 0-16,4-1 2 16,6-5 0-16,11 0 2 15,3-5-1-15,6 2 1 0,4 1 0 16,-4-2 0-16,6 4-1 15,-1 1 1-15,-1-3 0 16,-4 5-1-16,4-1 1 0,-4 4 0 16,1 5 0-16,-5-2 0 15,-2 0 1-15,-3 0 0 16,-5 0 0-16,-6-2 0 16,-3 2 1-16,-3-8 0 0,-13 0 0 15,-5-1 0-15,-5-8 0 16,-11-3-1-16,0-3-2 15,-9-10-11-15,2 0-68 16,1 0-4-16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8:48.9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C108A96-E6BD-41FF-BBE3-F7A9C7D94B6A}" emma:medium="tactile" emma:mode="ink">
          <msink:context xmlns:msink="http://schemas.microsoft.com/ink/2010/main" type="inkDrawing" rotatedBoundingBox="3174,3780 3344,4755 3294,4764 3123,3789" semanticType="callout" shapeName="Other">
            <msink:sourceLink direction="with" ref="{2ED5088F-A3E5-4FCF-9C2E-88B7859C99E3}"/>
          </msink:context>
        </emma:interpretation>
      </emma:emma>
    </inkml:annotationXML>
    <inkml:trace contextRef="#ctx0" brushRef="#br0">-198 2341 377 0,'0'0'2'0,"0"0"3"15,0 0 0-15,0 0 2 0,14 10 2 16,-9 3 2-16,7 7 1 16,0 13 1-16,2 8-2 15,3 12 0-15,-1 6-3 16,-2 13-1-16,-1 1-2 16,-4 6-1-16,5 5-1 0,-7-8-1 15,0 0-1-15,-1-4-2 16,1-12-5-16,0-7-11 15,-5-3-43-15,9-21-23 16,-1-11-4-16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7:55.4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E42322B-CC97-4BED-8039-62D934A15FBA}" emma:medium="tactile" emma:mode="ink">
          <msink:context xmlns:msink="http://schemas.microsoft.com/ink/2010/main" type="inkDrawing" rotatedBoundingBox="27642,10712 32299,10618 32306,10965 27650,11060" semanticType="underline" shapeName="Other">
            <msink:sourceLink direction="with" ref="{25327E42-60BE-4BC0-ABDA-87E82F2170DF}"/>
          </msink:context>
        </emma:interpretation>
      </emma:emma>
    </inkml:annotationXML>
    <inkml:trace contextRef="#ctx0" brushRef="#br0">0 0 310 0,'0'0'6'0,"0"0"3"16,0 0 1-16,0 0 0 15,0 0 2-15,0 0 1 16,0 0 1-16,0 0-1 0,0 0-5 15,0 0-2-15,17 0-1 16,-5 11-1-16,2 1-1 16,6 2 0-16,8 3 0 15,-2-1-2-15,3 4 0 0,9 1 1 16,-2-2-1-16,9 8-1 16,-2-7 1-16,3-1 0 15,8 5 1-15,3-9-2 16,0-3 1-16,10-2 0 0,-4-6 0 15,8-1-1-15,3-3 1 16,0 0 0-16,-5 0-1 16,5 0 0-16,-10 0 1 15,3 0-1-15,-10 7 0 0,1 0 1 16,-6 2-1-16,6-3 0 16,-11 4 0-16,6-6 1 15,0 3-1-15,4-7 1 16,-3 0-1-16,6-4 0 0,0-3 1 15,1 4-1-15,2-6 0 16,1 2 0-16,-4-3 1 16,4 3-1-16,-7 1 0 15,3-4 1-15,4 6-1 0,-7-6 0 16,3 8 0-16,4-9 0 16,-4 7 0-16,7-6 0 15,3 6 0-15,1 2 0 16,-1 0 0-16,1-4 0 0,-4 6 0 15,-3 0 0-15,-4 0-1 16,-3 0 1-16,-4 0 1 16,-3 0-1-16,4 0 0 15,-4-2 0-15,7-4 0 0,-1 2 1 16,5-3-1-16,2 0 0 16,1 0 0-16,3 1 0 15,4-4 0-15,-4 4 0 16,7-5 1-16,-4 5 0 0,1-1 0 15,-4 1 0-15,-8 0 0 16,8-5 0-16,-12 1 0 16,0 0 0-16,0 2-1 0,-5-2 1 15,-3 8-1-15,-11-5 1 16,5 3-1-16,-8 1 1 16,-6 0 0-16,-6-1 0 15,-5 4 1-15,-16 0 0 16,17 0 1-16,-17 0-1 0,0 0 1 15,0 0 0-15,0 0-1 16,0 0 0-16,0 0-2 16,0 0-5-16,0 0-21 15,0 0-55-15,0 0-2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8:50.0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B262036-88EB-462C-B10D-DCB956B76706}" emma:medium="tactile" emma:mode="ink">
          <msink:context xmlns:msink="http://schemas.microsoft.com/ink/2010/main" type="inkDrawing" rotatedBoundingBox="3514,5680 3975,6542 3221,6946 2760,6084" shapeName="Other">
            <msink:destinationLink direction="with" ref="{E7B44F20-5333-468B-8160-165640702338}"/>
          </msink:context>
        </emma:interpretation>
      </emma:emma>
    </inkml:annotationXML>
    <inkml:trace contextRef="#ctx0" brushRef="#br0">268 4378 378 0,'0'0'8'0,"-3"-9"-1"0,3 9 3 16,-21-17 0-16,-1 10 2 15,-2 4 1-15,-9-3 0 16,-8 2 1-16,-9 8-6 16,0 5 0-16,-7 8-2 15,0 5 0-15,-3 13-2 0,5 6 1 16,2 1-1-16,10 13 1 16,3 0-5-16,12 8 0 15,8 4 0-15,11 0 0 16,9 4 0-16,7-8 0 0,19-2 0 15,17-5 0-15,12-10 0 16,14-5 0-16,15-11 0 16,6-10 0-16,8-10 0 0,0-8 0 15,-5-2 0-15,-7-12 0 16,-12-2 0-16,-14 1 0 16,-15 0 0-16,-16 0 0 15,-12 5 0-15,-17 8 0 0,0 0 0 16,0 0-67-16,0-14-22 15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9:58.0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8637B98-B417-4182-BACB-9FB0C2ED9144}" emma:medium="tactile" emma:mode="ink">
          <msink:context xmlns:msink="http://schemas.microsoft.com/ink/2010/main" type="inkDrawing" rotatedBoundingBox="17998,9231 19730,10987 18125,12570 16393,10814" semanticType="enclosure" shapeName="Other"/>
        </emma:interpretation>
      </emma:emma>
    </inkml:annotationXML>
    <inkml:trace contextRef="#ctx0" brushRef="#br0">11269 7413 328 0,'0'0'6'0,"0"0"3"15,5-12 1-15,12 5 2 0,14-7 1 16,6 5 2-16,13-8 0 16,17 1 0-16,13 2-5 15,3 1-1-15,22 2-2 16,5 0-1-16,14 9-1 0,4 2-1 16,9 0-1-16,3 13-1 15,1 3 0-15,7 8 0 16,-8 13-1-16,-9 3 0 0,-7 5-1 15,-11 7 0-15,-15 4 0 16,-11 9 0-16,-20 0 0 16,-7 6 1-16,-19 2-1 15,-5 1 0-15,-15 6 0 0,-9-3 1 16,-5 3 0-16,-7 0 0 16,0 1 0-16,-14-9 0 15,-5 8 0-15,-12-7 0 16,-2 2 0-16,-13-6-1 15,-9-1 1-15,-7-2 0 0,-6-6 0 16,-9 0 0-16,-7 1 0 16,-2-8 0-16,-5-6 0 15,-3-4 1-15,0-6 0 16,-3-4 1-16,3-6 1 0,4-8-1 16,-1-1 0-16,1-4 0 15,6-8-3-15,7-4 0 16,4 2 0-16,9-4 0 15,6-4 0-15,12-2 0 0,9 4 0 16,8-12-2-16,17 6-31 16,12-5-52-16,5-1-3 15</inkml:trace>
    <inkml:trace contextRef="#ctx0" brushRef="#br0" timeOffset="-609.4109">11577 7423 282 0,'0'0'8'16,"0"0"4"-16,0 0 2 15,0 0 2-15,7-10-1 16,-7 10 3-16,0 0 3 0,16 6 0 15,-13 12-6-15,4 9-3 16,0 10 0-16,-1 9-2 16,0 18 0-16,4 6-1 15,1 14-1-15,-1 5-2 0,0 5-1 16,4 10 0-16,-7 1-2 16,5 3 0-16,-2 2-1 15,1 1 0-15,-1-7 0 0,-3-2-2 16,3-5 0-16,-3-7 0 15,2-13 0-15,1-4 0 16,-3-6 0-16,0-18 0 16,-1-7-6-16,1-9-8 0,-7-23-27 15,0-10-44-15,0 0-2 16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9:45.5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97DE82B-FAED-438E-B0F1-E5F920F5A158}" emma:medium="tactile" emma:mode="ink">
          <msink:context xmlns:msink="http://schemas.microsoft.com/ink/2010/main" type="inkDrawing" rotatedBoundingBox="15418,6648 16486,9340 14504,10126 13435,7435" semanticType="enclosure" shapeName="Other"/>
        </emma:interpretation>
      </emma:emma>
    </inkml:annotationXML>
    <inkml:trace contextRef="#ctx0" brushRef="#br0">6367 1522 247 0,'0'0'6'0,"0"0"0"16,0 0 5-16,10-8 4 15,10 6 2-15,3-6 3 16,18 6 1-16,9-5 1 15,17 0-3-15,14 0-3 16,9 3-3-16,8 4-3 0,5 0-3 16,1 0-2-16,-1 11-1 15,-2 9-1-15,-1 0 0 16,-5 7-1-16,-5 3-1 16,-3 7 2-16,0 7-2 0,-3-5 1 15,0 4 1-15,-10 8-2 16,-1-4 2-16,-10 3-1 15,4 1 0-15,-10-2 0 16,-7 1 0-16,-2-1 0 0,-8 5-1 16,-4-8 1-16,5 9-1 15,-8-3 0-15,-6 5 1 16,-4 1-1-16,1-6 0 0,-5 5 0 16,-2 0 0-16,-6 2 0 15,-1-1 0-15,-3 2 0 16,-4 1 0-16,-3 1 1 15,0 0-1-15,-7-4 1 0,-6 6-1 16,-1-4 1-16,-2 0 0 16,-1 1-1-16,-7-3 0 15,1 4-1-15,-4-2 1 16,1-4-1-16,-1 1 1 0,-4-3-1 16,-2-3 1-16,2-2-1 15,-2-7 1-15,-3 3 0 16,-2-8 0-16,-1-1 1 15,-1-3-1-15,-1-5 0 16,-2-1 0-16,-2-2 1 0,2-2-2 16,-4-3 0-16,4 3 0 15,-7-1 0-15,6-5 0 16,-6 2 0-16,3-6 0 0,1 4 0 16,1-8 0-16,5 2 0 15,-3-5 0-15,9-2 0 16,1-4 0-16,2 0 0 15,5-7 0-15,6-3 0 0,3 3 0 16,4-5 0-16,-4 1 0 16,17 11 0-16,-17-20 0 15,17 20 0-15,-12-16 0 16,12 16 0-16,-5-13 0 0,5 13 0 16,-7-18 0-16,7 18-31 15,0 0-55-15,-2-23-4 16</inkml:trace>
    <inkml:trace contextRef="#ctx0" brushRef="#br0" timeOffset="-921.8897">6561 1475 238 0,'0'0'7'0,"0"0"5"16,0 0 3-16,0 0 3 15,0 0 0-15,0 0 2 16,0 0-2-16,-12-4 2 15,12 4-5-15,-5 14-4 0,5 3-2 16,0 7-2-16,5 5 0 16,0 5 0-16,9 5 0 15,3 9 0-15,-3-2-1 16,5 4 0-16,-2 1-2 0,0-2 1 16,-1 1-1-16,-2 4 0 15,-1-1-1-15,-2-3 0 16,-1 3-1-16,-1-7 0 15,5 5 0-15,-8-4-1 0,5 3 0 16,-1-2 0-16,0 1 0 16,-3-3-1-16,2 1 1 15,-2 0 0-15,-4 3-1 16,1-3 1-16,-4 0-1 0,0-1 1 16,0-2 0-16,0 3-1 15,0 3 2-15,3-3-1 16,1-4 0-16,2 7 0 15,5-5 0-15,-1 3 0 0,-1-1 0 16,-2 4 1-16,3-9-1 16,-7 5 1-16,1-6 0 15,-4 5 0-15,0-3 0 16,0-3 0-16,0 4 2 0,-4 2-4 16,4 1 0-16,0 0 0 15,0 6 0-15,0 2 0 16,0-6 0-16,0-3 0 0,0-1 0 15,-3-9 0-15,3-3 0 16,-3-10 0-16,3-23 0 16,0 14 0-16,0-14 0 15,0-31-86-15,0 1-3 0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1:29.53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24A985D-53CC-44DD-AD50-15AA762C0B5F}" emma:medium="tactile" emma:mode="ink">
          <msink:context xmlns:msink="http://schemas.microsoft.com/ink/2010/main" type="inkDrawing" rotatedBoundingBox="11573,14340 13727,14251 13728,14266 11574,14356" rotationAngle="1623599580" semanticType="connector">
            <msink:sourceLink direction="with" ref="{359AF278-FF7C-4D74-B8D1-DDAF0FC8B21D}"/>
            <msink:sourceLink direction="with" ref="{00AFCB5C-9B5B-4968-8211-A0DFC968EDC3}"/>
          </msink:context>
        </emma:interpretation>
      </emma:emma>
    </inkml:annotationXML>
    <inkml:trace contextRef="#ctx0" brushRef="#br0">3493 30 269 0,'0'0'9'16,"0"0"5"-16,0 0 5 15,0 0 2-15,0 0 2 0,0 0 1 16,0 0 2-16,0 0-2 16,0 0-6-16,0 0-6 15,14 4-2-15,-4-4-4 0,11 0-1 16,8 0-1-16,12 0-1 16,16 0 1-16,10-4-2 15,9 0 0-15,22-2-1 16,9 4 0-16,17-6 0 15,7 5-1-15,6-4 1 0,3 3 0 16,8-3-1-16,-4 1 1 16,0 2-1-16,-13-2 1 15,-7 2 0-15,-18-2 1 16,-15 3-1-16,-13 0 1 0,-21-1-1 16,-18 4 1-16,-11-4-2 15,-16 4-3-15,-12 0-8 16,0-12-67-16,-6 12-8 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1:22.7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D8B2F5D-C595-4166-99FD-1477D2326C97}" emma:medium="tactile" emma:mode="ink">
          <msink:context xmlns:msink="http://schemas.microsoft.com/ink/2010/main" type="writingRegion" rotatedBoundingBox="8795,14499 10279,14499 10279,15587 8795,15587">
            <msink:destinationLink direction="with" ref="{359AF278-FF7C-4D74-B8D1-DDAF0FC8B21D}"/>
          </msink:context>
        </emma:interpretation>
      </emma:emma>
    </inkml:annotationXML>
    <inkml:traceGroup>
      <inkml:annotationXML>
        <emma:emma xmlns:emma="http://www.w3.org/2003/04/emma" version="1.0">
          <emma:interpretation id="{5F615F1C-2351-449A-BCEC-D3EED563147C}" emma:medium="tactile" emma:mode="ink">
            <msink:context xmlns:msink="http://schemas.microsoft.com/ink/2010/main" type="paragraph" rotatedBoundingBox="8795,14499 10279,14499 10279,15587 8795,155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2471C0-89BD-43BB-8E20-93509C0F2BE1}" emma:medium="tactile" emma:mode="ink">
              <msink:context xmlns:msink="http://schemas.microsoft.com/ink/2010/main" type="line" rotatedBoundingBox="8795,14499 10279,14499 10279,15587 8795,15587"/>
            </emma:interpretation>
          </emma:emma>
        </inkml:annotationXML>
        <inkml:traceGroup>
          <inkml:annotationXML>
            <emma:emma xmlns:emma="http://www.w3.org/2003/04/emma" version="1.0">
              <emma:interpretation id="{720541DD-89F8-4A88-90C8-1556C7EF5EA6}" emma:medium="tactile" emma:mode="ink">
                <msink:context xmlns:msink="http://schemas.microsoft.com/ink/2010/main" type="inkWord" rotatedBoundingBox="8795,14499 10279,14499 10279,15587 8795,15587">
                  <msink:destinationLink direction="with" ref="{59D46858-10C9-4803-8FA9-8603E759006C}"/>
                </msink:context>
              </emma:interpretation>
              <emma:one-of disjunction-type="recognition" id="oneOf0">
                <emma:interpretation id="interp0" emma:lang="en-US" emma:confidence="0">
                  <emma:literal>NA</emma:literal>
                </emma:interpretation>
                <emma:interpretation id="interp1" emma:lang="en-US" emma:confidence="0">
                  <emma:literal>n A</emma:literal>
                </emma:interpretation>
                <emma:interpretation id="interp2" emma:lang="en-US" emma:confidence="0">
                  <emma:literal>M A</emma:literal>
                </emma:interpretation>
                <emma:interpretation id="interp3" emma:lang="en-US" emma:confidence="0">
                  <emma:literal>HA</emma:literal>
                </emma:interpretation>
                <emma:interpretation id="interp4" emma:lang="en-US" emma:confidence="0">
                  <emma:literal>h A</emma:literal>
                </emma:interpretation>
              </emma:one-of>
            </emma:emma>
          </inkml:annotationXML>
          <inkml:trace contextRef="#ctx0" brushRef="#br0">74-1 325 0,'0'0'8'0,"0"0"4"0,0 0 3 16,0 0 2-16,0 0 1 16,0 0 0-16,7 2 0 0,-7-2 2 15,3 17-8-15,1 9-5 16,-2 5-2-16,5 9-1 15,0 11 0-15,-1 14-1 16,-2 6-2-16,-1 6 0 16,-3 3 0-16,0-3 0 0,0-8 0 15,-7-2-1-15,4-10 1 16,-7-14 0-16,1-7 0 16,2-15 1-16,7-21 0 15,-24 14 0-15,10-14-1 0,4-14 2 16,-2-7-1-16,1-1-1 15,4-8 0-15,4 1 0 16,3-6-1-16,7 5 0 0,3 0 0 16,11 3 0-16,1 5-1 15,2-1 0-15,6 1 1 16,-1 6 0-16,2-1 0 16,3-2 0-16,-1 2 1 0,5-6-2 15,-9-1 2-15,1-3-1 16,-3-3 0-16,-3-3 0 15,-5-7 0-15,2 3 0 16,-8-3 0-16,1 1 0 0,-5 2 0 16,-2 3 1-16,0 7-1 15,0 4 2-15,-1 6-2 16,-2 5 0-16,-4 12 0 16,0 0 0-16,0 0 0 15,0 0 0-15,17 18 0 0,-10 10 0 16,2 5 0-16,1 11 0 15,7 6 0-15,0 9 0 16,3 6 0-16,3 0 0 16,-2 6 0-16,2-5 0 0,-3 2 0 15,1-6 0-15,-2-12-11 16,-19 1-77-16,14-8-2 16</inkml:trace>
          <inkml:trace contextRef="#ctx0" brushRef="#br0" timeOffset="421.8906">1069 672 397 0,'0'0'6'0,"0"0"1"16,0 0 1-16,0-10 2 15,7 0 0-15,-5-10 1 0,5-7 0 16,0-9 0-16,-4-15-6 16,4-4-1-16,0-20-1 15,0-5-2-15,3-6 0 0,-3-5 0 16,-2 4-1-16,2 8 1 15,0 6 1-15,0 16-1 16,-4 17 0-16,4 13 0 16,-3 14 0-16,-4 13 0 15,20 17 0-15,-4 12 1 16,-2 11-1-16,6 15 0 0,3 14 0 16,1 8 0-16,-4 6-1 15,-1 7-4-15,-1-7-7 16,2 7-17-16,-13-6-56 15,2-14-2-15</inkml:trace>
          <inkml:trace contextRef="#ctx0" brushRef="#br0" timeOffset="593.7778">1286 388 410 0,'0'0'5'16,"0"0"1"-16,4-13 0 0,9 7-1 15,3-4 1-15,15-1-6 16,9-5-15-16,-3 3-58 16,20-4-7-16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1:24.0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45990F9-4D0B-4E33-8C6D-8F3DE234C739}" emma:medium="tactile" emma:mode="ink">
          <msink:context xmlns:msink="http://schemas.microsoft.com/ink/2010/main" type="inkDrawing" rotatedBoundingBox="4703,14532 8097,14635 8094,14706 4700,14603" shapeName="Other"/>
        </emma:interpretation>
      </emma:emma>
    </inkml:annotationXML>
    <inkml:trace contextRef="#ctx0" brushRef="#br0">3393 142 305 0,'0'0'7'0,"0"0"4"0,0 0 1 15,0 0 2-15,0 0 2 16,-13 0 0-16,-1 0 2 0,-3 0-1 16,-5-3-5-16,-6-4-4 15,-2 0-2-15,-10 1-2 16,-10-4-1-16,-10 0 0 16,-11 0-2-16,-15-2 0 15,-12 4 0-15,-13-2-1 0,-12 3 1 16,-8 5 0-16,-10-6 2 15,-6 6-1-15,-11-6 2 16,1 8 0-16,-3-6 1 0,-5-2 0 16,3 6 0-16,5-6-1 15,4 5-1-15,9-1-1 16,4 4 0-16,11 0-1 16,12 0-1-16,10 4 0 0,10 3 0 15,10-1 0-15,13-2 0 16,10 2 0-16,14-2 0 15,14 0 0-15,9 0-2 16,13-4-3-16,14 0-14 16,-14 0-63-16,26-4-3 0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1:26.42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BEF2DDA-CD96-40D2-AF6C-AAEEFCAC7A3B}" emma:medium="tactile" emma:mode="ink">
          <msink:context xmlns:msink="http://schemas.microsoft.com/ink/2010/main" type="writingRegion" rotatedBoundingBox="2454,13430 3513,13430 3513,16599 2454,16599"/>
        </emma:interpretation>
      </emma:emma>
    </inkml:annotationXML>
    <inkml:traceGroup>
      <inkml:annotationXML>
        <emma:emma xmlns:emma="http://www.w3.org/2003/04/emma" version="1.0">
          <emma:interpretation id="{252ACE2A-643B-4367-A115-8A32ED65FA3D}" emma:medium="tactile" emma:mode="ink">
            <msink:context xmlns:msink="http://schemas.microsoft.com/ink/2010/main" type="paragraph" rotatedBoundingBox="2454,13430 3513,13430 3513,16599 2454,165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03D2E3-E2EA-4332-AF80-6ACECD75FE49}" emma:medium="tactile" emma:mode="ink">
              <msink:context xmlns:msink="http://schemas.microsoft.com/ink/2010/main" type="line" rotatedBoundingBox="2454,13430 3513,13430 3513,16599 2454,16599"/>
            </emma:interpretation>
          </emma:emma>
        </inkml:annotationXML>
        <inkml:traceGroup>
          <inkml:annotationXML>
            <emma:emma xmlns:emma="http://www.w3.org/2003/04/emma" version="1.0">
              <emma:interpretation id="{38C9722B-192B-4AE4-8094-A0A5611597AE}" emma:medium="tactile" emma:mode="ink">
                <msink:context xmlns:msink="http://schemas.microsoft.com/ink/2010/main" type="inkWord" rotatedBoundingBox="2743,15637 3513,15637 3513,16599 2743,16599"/>
              </emma:interpretation>
              <emma:one-of disjunction-type="recognition" id="oneOf0">
                <emma:interpretation id="interp0" emma:lang="en-US" emma:confidence="0">
                  <emma:literal>in</emma:literal>
                </emma:interpretation>
                <emma:interpretation id="interp1" emma:lang="en-US" emma:confidence="0">
                  <emma:literal>is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F}</emma:literal>
                </emma:interpretation>
                <emma:interpretation id="interp4" emma:lang="en-US" emma:confidence="0">
                  <emma:literal>is,</emma:literal>
                </emma:interpretation>
              </emma:one-of>
            </emma:emma>
          </inkml:annotationXML>
          <inkml:trace contextRef="#ctx0" brushRef="#br0">176 2206 386 0,'0'0'4'0,"0"0"1"15,-10 0 0-15,10 0 2 0,0 0 0 16,-13 0 2-16,13 0 1 16,0 0 0-16,19 10-2 15,12-1-3-15,6-2 1 16,9 4-2-16,9 1-1 15,0 2-1-15,0 5-2 0,-2 9 0 16,-9-1 0-16,-10 6 0 16,-11 3-1-16,-10 5 0 15,-13 2 0-15,0 1 0 0,-10-1-1 16,-7-3 1-16,1 3 0 16,-1-7 0-16,13 1 1 15,1-2 0-15,6-6 1 16,8-2 0-16,13-4 1 15,2-5 0-15,15 1 0 0,-2-5-1 16,5-5 0-16,-1 5 0 16,-2-1 0-16,-5-3-1 15,-5 6 1-15,-8 2 0 16,-13-1 1-16,-10 2 1 0,-10 5 0 16,-20 2 0-16,-7-3 0 15,-17 1 0-15,-6-4-4 16,3 1-8-16,-10-11-35 0,10-10-42 15,7-4 0-15</inkml:trace>
          <inkml:trace contextRef="#ctx0" brushRef="#br0" timeOffset="-468.7678">153 2259 347 0,'0'0'4'0,"0"0"0"16,0 17 3-16,0 7 3 15,7 9-1-15,2 10 3 0,8 13-2 16,0 8 1-16,6 16-3 15,-3 0-3-15,8 7-8 16,-9-4-11-16,5-5-34 16,2-5-29-16,-9-12-6 0</inkml:trace>
          <inkml:trace contextRef="#ctx0" brushRef="#br0" timeOffset="-1140.6665">79 1085 325 0,'0'0'6'16,"0"0"3"-16,0 0 3 15,-3 12 4-15,3-12 1 0,0 0 0 16,0 0 0-16,-11-10 2 16,5-9-8-16,-1-13-2 15,-3-11-4-15,4-5-2 16,-8-17-2-16,4-11 0 0,7-11-1 16,-1-6 1-16,4-7-1 15,0-1-1-15,14 7 1 16,-2 5-1-16,5 11 1 0,4 15 0 15,3 16 0-15,-5 11-1 16,12 22 1-16,-8 11 1 16,7 13-1-16,0 17 2 15,1 16-1-15,2 17 0 0,1 18 0 16,-5 11 0-16,2 15 0 16,-5 6-1-16,5 4-5 15,-5-11-7-15,8 1-24 16,-1-10-45-16,-2-22-3 15</inkml:trace>
          <inkml:trace contextRef="#ctx0" brushRef="#br0" timeOffset="-937.512">-136 556 417 0,'0'0'0'0,"0"0"1"15,0 0 1-15,21 0 1 0,8 0 1 16,19 0 1-16,9-2 1 16,17-2-1-16,12 1 1 15,12 3-10-15,-8 13-47 16,8-7-27-16,-5 5-4 16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1:27.1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5037CA2-0618-4AB8-A46E-ACFE543B1B33}" emma:medium="tactile" emma:mode="ink">
          <msink:context xmlns:msink="http://schemas.microsoft.com/ink/2010/main" type="inkDrawing" rotatedBoundingBox="4466,15814 8074,15777 8075,15858 4467,15895" shapeName="Other"/>
        </emma:interpretation>
      </emma:emma>
    </inkml:annotationXML>
    <inkml:trace contextRef="#ctx0" brushRef="#br0">13 6 258 0,'0'0'12'0,"0"0"5"15,-17 0 3-15,17 0 4 16,0 0 0-16,0 16 4 15,10-9-2-15,14-1 3 0,13 4-13 16,16-4-3-16,14 2-3 16,14-4-3-16,19-2-2 15,11-2-2-15,17 4 0 16,5-4-1-16,18 0 0 16,4 0-1-16,-2 0 0 0,4 0 0 15,-6 0 0-15,-4-4 1 16,-6 4-1-16,0 0 1 15,-14 0-1-15,-6 0 1 16,-7-2-2-16,-7-2 0 0,-10 0 0 16,-10 4 0-16,-10-4 0 15,-10-2 0-15,-13 2 0 16,-4 2 0-16,-7 2 0 16,-2 0 0-16,-8-4 0 0,8 4 0 15,-8 0 0-15,3 0 0 16,5-2 0-16,-1-2 0 15,1-3 0-15,-5 3 0 0,-6-2 0 16,-3 2 0-16,-3 2 0 16,-8-2 0-16,-6 1 0 15,-10 3 0-15,0 0 0 16,0 0 0-16,17 0 0 16,-17 0 0-16,14 3 0 0,-2-3 0 15,9 0 0-15,-1 4 0 16,3-4 0-16,4 0 0 15,4 0 0-15,-8 2 0 16,1-2 0-16,-7 0 0 0,-5 4 0 16,-12-4 0-16,14 6 0 15,-14-6 0-15,0 0 0 16,0 0 0-16,0 0 0 16,0 0 0-16,0 0 0 0,0 0 0 15,7 11 0-15,-7-11 0 16,0 0 0-16,0 0 0 15,13 16-23-15,-13-16-64 16,-10 4-4-16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1:31.9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1C657C-1DEB-40F7-9364-B3FC5AB1DC05}" emma:medium="tactile" emma:mode="ink">
          <msink:context xmlns:msink="http://schemas.microsoft.com/ink/2010/main" type="writingRegion" rotatedBoundingBox="12413,13483 14980,13402 15039,15252 12471,15333"/>
        </emma:interpretation>
      </emma:emma>
    </inkml:annotationXML>
    <inkml:traceGroup>
      <inkml:annotationXML>
        <emma:emma xmlns:emma="http://www.w3.org/2003/04/emma" version="1.0">
          <emma:interpretation id="{EB00B8EF-5A1F-4E1A-BE7D-AAB91412F59D}" emma:medium="tactile" emma:mode="ink">
            <msink:context xmlns:msink="http://schemas.microsoft.com/ink/2010/main" type="paragraph" rotatedBoundingBox="12631,13476 14980,13402 15002,14085 12653,141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9FC092-083D-4379-9A66-6916C057085A}" emma:medium="tactile" emma:mode="ink">
              <msink:context xmlns:msink="http://schemas.microsoft.com/ink/2010/main" type="line" rotatedBoundingBox="12631,13476 14980,13402 15002,14085 12653,14160"/>
            </emma:interpretation>
          </emma:emma>
        </inkml:annotationXML>
        <inkml:traceGroup>
          <inkml:annotationXML>
            <emma:emma xmlns:emma="http://www.w3.org/2003/04/emma" version="1.0">
              <emma:interpretation id="{953BD7F3-EB4E-42A0-8CBD-D6151DBA1092}" emma:medium="tactile" emma:mode="ink">
                <msink:context xmlns:msink="http://schemas.microsoft.com/ink/2010/main" type="inkWord" rotatedBoundingBox="12631,13476 13158,13459 13180,14143 12653,14160"/>
              </emma:interpretation>
              <emma:one-of disjunction-type="recognition" id="oneOf0">
                <emma:interpretation id="interp0" emma:lang="en-US" emma:confidence="1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*</emma:literal>
                </emma:interpretation>
                <emma:interpretation id="interp3" emma:lang="en-US" emma:confidence="0">
                  <emma:literal>AX</emma:literal>
                </emma:interpretation>
                <emma:interpretation id="interp4" emma:lang="en-US" emma:confidence="0">
                  <emma:literal>AU</emma:literal>
                </emma:interpretation>
              </emma:one-of>
            </emma:emma>
          </inkml:annotationXML>
          <inkml:trace contextRef="#ctx0" brushRef="#br0">0 24 339 0,'0'0'4'0,"0"0"4"0,11-4 2 16,2 1 5-16,10 3 1 15,8-4 0-15,8 1 0 0,9 3 1 16,6-3-4-16,2 3-7 16,1-4-10-16,7 4-27 15,10 0-49-15,-17-6-3 16</inkml:trace>
          <inkml:trace contextRef="#ctx0" brushRef="#br0" timeOffset="-234.3668">74 150 267 0,'0'0'3'0,"0"0"4"0,0 0 4 15,-7 0 4-15,7 0 3 16,0 0 2-16,0 0 4 16,0 0 1-16,0 0-4 15,0 0-3-15,0 0-4 0,7-23-5 16,0 4-2-16,3-13-4 16,-3-4-2-16,9-7-1 15,4-8-1-15,1-5 0 16,-2 2 1-16,5 5-1 0,0 2 1 15,-8 7 0-15,-2 13-1 16,-1 9 2-16,-13 18 0 16,17-2 1-16,-10 10 0 0,2 13 1 15,1 11 0-15,4 4 0 16,7 15 0-16,-2-5 0 16,5 10-1-16,-4 1-1 15,3 3 1-15,4 4-4 16,-11-7-5-16,8-1-8 0,-10-5-24 15,-14-8-43-15,10-4-4 16</inkml:trace>
        </inkml:traceGroup>
        <inkml:traceGroup>
          <inkml:annotationXML>
            <emma:emma xmlns:emma="http://www.w3.org/2003/04/emma" version="1.0">
              <emma:interpretation id="{B7804499-979F-4A02-809E-0C843AD1A4B7}" emma:medium="tactile" emma:mode="ink">
                <msink:context xmlns:msink="http://schemas.microsoft.com/ink/2010/main" type="inkWord" rotatedBoundingBox="13912,13489 14982,13455 15000,14017 13930,14051"/>
              </emma:interpretation>
              <emma:one-of disjunction-type="recognition" id="oneOf1">
                <emma:interpretation id="interp5" emma:lang="en-US" emma:confidence="0">
                  <emma:literal>an</emma:literal>
                </emma:interpretation>
                <emma:interpretation id="interp6" emma:lang="en-US" emma:confidence="0">
                  <emma:literal>GOB</emma:literal>
                </emma:interpretation>
                <emma:interpretation id="interp7" emma:lang="en-US" emma:confidence="0">
                  <emma:literal>GO B</emma:literal>
                </emma:interpretation>
                <emma:interpretation id="interp8" emma:lang="en-US" emma:confidence="0">
                  <emma:literal>0+13</emma:literal>
                </emma:interpretation>
                <emma:interpretation id="interp9" emma:lang="en-US" emma:confidence="0">
                  <emma:literal>oh)</emma:literal>
                </emma:interpretation>
              </emma:one-of>
            </emma:emma>
          </inkml:annotationXML>
          <inkml:trace contextRef="#ctx0" brushRef="#br0" timeOffset="406.2698">1478-227 365 0,'0'0'5'0,"0"0"3"16,-21 0 2-16,8 6 1 15,0 2 1-15,-8-2 2 16,-1 7 0-16,-2 5 0 16,0-2-5-16,5 8-2 0,-2 5-2 15,7-3-2-15,9 13-1 16,5-3 0-16,0 1-1 15,12-2-1-15,12 3 1 16,2-11-1-16,15-4-1 0,2-10-1 16,4-9 1-16,3-4-1 15,-6-7 0-15,-4-14 0 16,0-5 0-16,-13-5 1 16,-10-6 2-16,-10 1-1 15,-7 0-1-15,-10-5 0 0,-10 2-2 16,-8 6-2-16,5 5-5 15,-7 6-7-15,4 9-27 16,9 5-37-16,-4 8-3 0</inkml:trace>
          <inkml:trace contextRef="#ctx0" brushRef="#br0" timeOffset="656.2543">1367-67 316 0,'0'0'6'0,"0"0"1"16,0 0 2-16,-13 0 1 0,13 0 3 15,0 0 4-15,0 0 1 16,0 0 2-16,0 0-5 16,17 8-2-16,5-8-3 15,16 0-1-15,2 0-3 16,6 0-12-16,-8-8-24 0,-9-2-51 15,12 4-1-15</inkml:trace>
          <inkml:trace contextRef="#ctx0" brushRef="#br0" timeOffset="859.3839">1551-190 444 0,'0'0'2'0,"0"0"0"15,0 0 1-15,0 0 1 16,0 14 0-16,0-4 1 16,0 10-2-16,7 3 1 15,0 7-1-15,0 7-1 0,2-4-2 16,5 10-4-16,-4-3-12 16,10-6-34-16,3-1-32 15,4-6-3-15</inkml:trace>
          <inkml:trace contextRef="#ctx0" brushRef="#br0" timeOffset="1078.1374">1920-310 416 0,'0'0'2'0,"0"0"1"16,0 0 1-16,0 6 2 15,0 4 1-15,0 11 0 0,7 2 1 16,-1 4 1-16,1 10-3 16,2 3-1-16,5 6-5 15,-4-2-11-15,11-14-62 16,-9 9-10-16</inkml:trace>
          <inkml:trace contextRef="#ctx0" brushRef="#br0" timeOffset="1453.1551">1970-347 420 0,'0'0'5'16,"0"0"0"-16,0 0 0 16,0 0 1-16,0 0 1 0,14 0-1 15,-1 0 1-15,8 2 0 16,1 9-4-16,2 0-2 15,2 2 1-15,-5 3-2 16,-2 5 0-16,-7-2-1 16,-3 2 1-16,-6 1-1 0,-3 7 0 15,-7-3-1-15,2-3 1 16,-2-4 0-16,2 2 0 16,5-9 1-16,5 2-1 15,11-3 0-15,4-5 0 0,6 2 2 16,2-6 0-16,6 2 0 15,-8 0 0-15,1 5 0 16,-11 1 0-16,-2 4 0 0,-7 2 1 16,-4 7-1-16,-3 3-2 15,-14 6-4-15,-3 4-16 16,5 1-60-16,-19-2-1 16</inkml:trace>
        </inkml:traceGroup>
      </inkml:traceGroup>
    </inkml:traceGroup>
    <inkml:traceGroup>
      <inkml:annotationXML>
        <emma:emma xmlns:emma="http://www.w3.org/2003/04/emma" version="1.0">
          <emma:interpretation id="{EE1EFA82-8092-40B6-8155-69172D83E614}" emma:medium="tactile" emma:mode="ink">
            <msink:context xmlns:msink="http://schemas.microsoft.com/ink/2010/main" type="paragraph" rotatedBoundingBox="12456,14661 13778,14641 13788,15294 12466,153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0C6189-3912-424A-A2C4-459878F48051}" emma:medium="tactile" emma:mode="ink">
              <msink:context xmlns:msink="http://schemas.microsoft.com/ink/2010/main" type="line" rotatedBoundingBox="12456,14661 13778,14641 13788,15294 12466,15314">
                <msink:destinationLink direction="with" ref="{18B69624-E711-48B8-BF53-D4AB255BC65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8ACD3F7-0FF2-47DC-93EA-84A39209A3D8}" emma:medium="tactile" emma:mode="ink">
                <msink:context xmlns:msink="http://schemas.microsoft.com/ink/2010/main" type="inkWord" rotatedBoundingBox="12456,14661 13778,14641 13788,15294 12466,15314"/>
              </emma:interpretation>
              <emma:one-of disjunction-type="recognition" id="oneOf2">
                <emma:interpretation id="interp10" emma:lang="en-US" emma:confidence="0">
                  <emma:literal>AR</emma:literal>
                </emma:interpretation>
                <emma:interpretation id="interp11" emma:lang="en-US" emma:confidence="0">
                  <emma:literal>A ☹</emma:literal>
                </emma:interpretation>
                <emma:interpretation id="interp12" emma:lang="en-US" emma:confidence="0">
                  <emma:literal>A. M</emma:literal>
                </emma:interpretation>
                <emma:interpretation id="interp13" emma:lang="en-US" emma:confidence="0">
                  <emma:literal>A ☺</emma:literal>
                </emma:interpretation>
                <emma:interpretation id="interp14" emma:lang="en-US" emma:confidence="0">
                  <emma:literal>A. R</emma:literal>
                </emma:interpretation>
              </emma:one-of>
            </emma:emma>
          </inkml:annotationXML>
          <inkml:trace contextRef="#ctx0" brushRef="#br0" timeOffset="3000.0426">-180 1249 347 0,'0'0'4'0,"0"0"1"16,0 0 2-16,10-11 3 15,7 9 1-15,7-2 1 16,5 0 0-16,11-2 0 0,8 6-3 16,5-8-7-16,4 8-16 15,0 0-58-15,-10 0-6 16</inkml:trace>
          <inkml:trace contextRef="#ctx0" brushRef="#br0" timeOffset="2781.2866">-77 1468 303 0,'0'0'5'0,"0"0"3"0,10-10 3 16,-10 10 0-16,17-26 1 15,-10 6 0-15,3-9 1 16,-3-4 1-16,0-8-6 15,-5-6-3-15,5-6-2 0,-2-1-1 16,0-9 0-16,2 6 1 16,0 7 1-16,3-1 0 15,-3 12 0-15,3 12 1 16,-1 7 0-16,5 16 0 0,0 12 0 16,3 11-1-16,0 15-1 15,2 7 0-15,-2 15-1 16,6 6 0-16,-3 6-3 0,-3 2-4 15,-1 3-9 1,-2-4-40-16,-4-8-27 0,-3-4-3 16</inkml:trace>
          <inkml:trace contextRef="#ctx0" brushRef="#br0" timeOffset="3562.5515">550 1175 445 0,'0'0'4'0,"0"0"0"16,0 0 1-16,0 0 0 15,0 0-1-15,0 0 0 16,0 0-2-16,0 0-8 16,0 0-31-16,0 0-45 0,0 0-2 15</inkml:trace>
          <inkml:trace contextRef="#ctx0" brushRef="#br0" timeOffset="4265.6886">701 931 418 0,'0'0'4'0,"0"0"1"15,0 0 1-15,0 0 0 16,-4-16 2-16,4 16-1 16,14-18 2-16,2 12 0 0,15-1-3 15,5 4-2-15,12-4 0 16,-2 7-2-16,4 0 1 15,-3 7-2-15,-4-4 0 0,-9 8-1 16,-4 1-1-16,-10 2 1 16,-6-1-1-16,-11 5 1 15,-3 2-1-15,-3-3 1 16,-7 5-1-16,-4-2 1 16,2 0 0-16,-2 3 0 0,4-1 0 15,0 1 0-15,6-7 0 16,1 1 0-16,3-4 1 15,3 3 1-15,7-2-1 0,4-5 1 16,-5 5 0-16,5-4 1 16,-1 4-1-16,-2 3 0 15,-1-1 0-15,-7 4 0 16,4-4 1-16,-7 9-3 16,0-3 0-16,0 3 0 0,0-3 0 15,-7-1 0-15,-3-2 0 16,-7-2 0-16,-7-3-7 15,-2-14-73-15,-14 6-7 16</inkml:trace>
          <inkml:trace contextRef="#ctx0" brushRef="#br0" timeOffset="3796.9254">804 929 385 0,'0'0'4'0,"0"0"1"0,0 0-1 16,0 0 2-16,-10 2 1 16,10-2 2-16,-7 17 1 15,7 3 2-15,0 7-3 16,0 7-1-16,4 6 1 0,6 3-2 15,4 6 0-15,-1 4-4 16,3-5-4-16,1 5-12 16,-17-10-38-16,10-6-32 15,-6-3-4-15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1:38.53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7B4CA9-E15F-4D45-8F27-B3E357A43F1F}" emma:medium="tactile" emma:mode="ink">
          <msink:context xmlns:msink="http://schemas.microsoft.com/ink/2010/main" type="inkDrawing" rotatedBoundingBox="14977,15014 15870,18317 14045,18810 13152,15508" semanticType="verticalRange" shapeName="Other">
            <msink:sourceLink direction="with" ref="{57C988EE-A8D3-483B-BD8C-BAF399A4E6FB}"/>
            <msink:sourceLink direction="with" ref="{5F738C1E-DCDF-475A-85B9-05C15CBC7473}"/>
            <msink:sourceLink direction="with" ref="{58512DE8-A1B0-483A-B7BE-D4BF9B8045CB}"/>
            <msink:sourceLink direction="with" ref="{A54AEB2E-BC16-4B03-B1A5-89ECD4972519}"/>
          </msink:context>
        </emma:interpretation>
      </emma:emma>
    </inkml:annotationXML>
    <inkml:trace contextRef="#ctx0" brushRef="#br0">98 0 342 0,'0'0'3'0,"0"0"1"16,0 0 2-16,0 0 0 15,0 0 2-15,0 0 2 0,4 8 2 16,-4-8 2-16,3 18-3 15,-3 0 1-15,0 3 0 16,0 9-1-16,0 2-1 16,-3 5-2-16,-4 14-1 15,3-5-2-15,-2 12-2 0,2 1 0 16,-3 4-2-16,7 8 0 16,0 4 0-16,0 3-1 15,0 9 1-15,0 0 0 0,4 3 0 16,-4 5 0-16,0 3 0 15,0-4 0-15,-4 7 1 16,-2-2-1-16,2 4-2 16,1 2 2-16,3-2 0 0,-4-3 0 15,4 3 0-15,0-5 0 16,0-6 1-16,0-5-1 16,0-4 4-16,0-6-5 15,-3-3 0-15,1-41 0 16,-3 4 0-16,3-4 0 0,-2 4 0 15,1-3 0-15,-4 5 0 16,4-6 0-16,-1 9 0 16,1-10 0-16,-1 1 0 0,1 0 0 15,3 1 0-15,-3-3 0 16,-1-1 0-16,4-4 0 16,-3 1 0-16,-1-3 0 15,4-5 0-15,0 1 0 16,0-6 0-16,0-2 0 0,0-12 0 15,0 21 0-15,0-21 0 16,0 10 0-16,0-10 0 16,0 0 0-16,0 0 0 15,0 0 0-15,0 12 0 0,0-12 0 16,0 0 0-16,0 0 0 16,0 0 0-16,0 0 0 15,0 0 0-15,0 0 0 16,0 0 0-16,0 0 0 0,14 6 0 15,-14-6 0-15,24 0 0 16,-8 0 0-16,4 0 0 16,4 0 0-16,6 0 0 0,4 0 0 15,2 0 0-15,11 0 0 16,1-6 0-16,5 6 0 16,11-2 0-16,-2 2 0 15,12 0 0-15,0 0 0 16,7 0 0-16,0 0 0 15,5 0 0-15,-2-4 0 0,3 4 0 16,0-4 0-16,1 2 0 16,-2-2 0-16,-2 1 0 15,-1 0 0-15,-9-1 0 0,0 1 0 16,-10-1 0-16,-4 1 0 16,-10 0 0-16,-7-1 0 15,-2 4 0-15,-11-9 0 16,-10 3-77-16,-3-5-14 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7:48.7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E86B53A-71F8-4CBB-96E8-3C61D692E8AC}" emma:medium="tactile" emma:mode="ink">
          <msink:context xmlns:msink="http://schemas.microsoft.com/ink/2010/main" type="writingRegion" rotatedBoundingBox="27541,7193 36534,9063 35798,12604 26805,10734"/>
        </emma:interpretation>
      </emma:emma>
    </inkml:annotationXML>
    <inkml:traceGroup>
      <inkml:annotationXML>
        <emma:emma xmlns:emma="http://www.w3.org/2003/04/emma" version="1.0">
          <emma:interpretation id="{76D21F5D-2F32-453B-9228-70D2DE2BFA53}" emma:medium="tactile" emma:mode="ink">
            <msink:context xmlns:msink="http://schemas.microsoft.com/ink/2010/main" type="paragraph" rotatedBoundingBox="27566,8560 36230,8722 36202,10179 27539,100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1EC9AB-B643-4401-A58C-475C1A63FE4F}" emma:medium="tactile" emma:mode="ink">
              <msink:context xmlns:msink="http://schemas.microsoft.com/ink/2010/main" type="line" rotatedBoundingBox="27566,8560 36230,8722 36202,10179 27539,10017"/>
            </emma:interpretation>
          </emma:emma>
        </inkml:annotationXML>
        <inkml:traceGroup>
          <inkml:annotationXML>
            <emma:emma xmlns:emma="http://www.w3.org/2003/04/emma" version="1.0">
              <emma:interpretation id="{589062DC-E076-4422-A24F-FEC8151B4A49}" emma:medium="tactile" emma:mode="ink">
                <msink:context xmlns:msink="http://schemas.microsoft.com/ink/2010/main" type="inkWord" rotatedBoundingBox="27564,8650 31825,8730 31806,9763 27545,9684"/>
              </emma:interpretation>
              <emma:one-of disjunction-type="recognition" id="oneOf0">
                <emma:interpretation id="interp0" emma:lang="en-US" emma:confidence="0">
                  <emma:literal>Enter</emma:literal>
                </emma:interpretation>
                <emma:interpretation id="interp1" emma:lang="en-US" emma:confidence="0">
                  <emma:literal>FER</emma:literal>
                </emma:interpretation>
                <emma:interpretation id="interp2" emma:lang="en-US" emma:confidence="0">
                  <emma:literal>Enters</emma:literal>
                </emma:interpretation>
                <emma:interpretation id="interp3" emma:lang="en-US" emma:confidence="0">
                  <emma:literal>FEB</emma:literal>
                </emma:interpretation>
                <emma:interpretation id="interp4" emma:lang="en-US" emma:confidence="0">
                  <emma:literal>Ector</emma:literal>
                </emma:interpretation>
              </emma:one-of>
            </emma:emma>
          </inkml:annotationXML>
          <inkml:trace contextRef="#ctx0" brushRef="#br0">14845-2019 308 0,'0'0'4'0,"0"0"2"16,9 0 4-16,4 0 1 16,11 0 1-16,9 0 2 15,12 0 0-15,8 0 2 16,16-4-4-16,5 0-2 16,10-2-2-16,4 0-1 0,-2-4-1 15,-1 6 0-15,-12-3 0 16,-2 1-1-16,-14 0-1 15,-7 2-1-15,-16 4 0 16,-1 0-1-16,-9 0-1 0,-7 0 0 16,-1 0-1-16,-16 0 0 15,17 6 0-15,-17-6 0 16,17 7-1-16,-17-7-1 0,26 7-3 16,-9-4-7-16,14 1-10 15,-5-1-27-15,-2-3-31 16,12 3-5-16</inkml:trace>
          <inkml:trace contextRef="#ctx0" brushRef="#br0" timeOffset="860.3743">15112-2419 257 0,'0'0'7'0,"0"0"4"15,7 0 3-15,-7 0 2 16,20 6 0-16,-6-2-1 0,9 2 1 15,4-6-7-15,6 0-43 16,11 0-34-16,-4 0-6 16</inkml:trace>
          <inkml:trace contextRef="#ctx0" brushRef="#br0" timeOffset="593.7479">15153-2207 290 0,'0'0'6'0,"0"-10"3"16,0 10 1-16,10-20 4 15,-4 5-1-15,-3-5 0 16,4-3 2-16,0-3 0 0,0-1-5 16,3 1-5-16,0-9-1 15,-3 2-2-15,5-1-1 16,-1 5 0-16,2 1-1 16,1 5 0-16,3 7 0 15,-10 1 0-15,-7 15-1 0,19-9 1 16,-19 9 1-16,21 0-1 15,-21 0 1-15,19 13 0 16,-5 4 0-16,-4 3 1 16,3 7-1-16,-2 14 1 0,1-5-1 15,-2 11-5-15,-3-10-8 16,3 3-38-16,1 4-26 16,-8-7-3-16</inkml:trace>
          <inkml:trace contextRef="#ctx0" brushRef="#br0" timeOffset="1437.5083">15666-2419 263 0,'0'0'7'0,"0"0"3"16,0 0 2-16,10 14 2 0,-10-14 1 15,26 6-1-15,-6-2 1 16,0-1 0-16,7-3-11 16,-3 0-19-16,-1-3-53 15,4-1-6-15</inkml:trace>
          <inkml:trace contextRef="#ctx0" brushRef="#br0" timeOffset="1156.2555">15862-2499 265 0,'0'0'6'0,"0"0"3"16,-12 0 1-16,-2 11 3 16,1-1 0-16,-8-1 2 15,5 5-1-15,-1 2 0 16,0 4-3-16,7 0-5 15,3 1 1-15,7-5-3 0,7 9-1 16,13-13-1-16,4 6 1 16,2-9-1-16,5-2 1 15,5-5-1-15,-2-2 0 16,-7 0-1-16,0-12 1 16,-10 2-1-16,-3-4-1 0,-14-5 0 15,-5 1-2-15,-11 2-3 16,-4-1-2-16,-4-1-8 15,-2 12-18-15,2 6-39 0,-2-2-7 16</inkml:trace>
          <inkml:trace contextRef="#ctx0" brushRef="#br0" timeOffset="1703.1374">15762-2550 223 0,'0'0'6'0,"0"0"1"16,0 0 4-16,0 0 1 15,0 12 2-15,0-12 1 16,4 27 0-16,6-8 0 0,0 4-4 16,-3 0-3-16,7 8-6 15,-9-4-19-15,-5 7-49 16,11-1-4-16</inkml:trace>
          <inkml:trace contextRef="#ctx0" brushRef="#br0" timeOffset="2625.0308">16211-2717 335 0,'0'0'4'0,"0"0"0"16,0 0 2-16,0 0 0 15,14 0 1-15,-4 0 1 0,10 0 0 16,3 0 1-16,5 0-5 15,5 0-1-15,1 0-2 16,-5 0 0-16,-1 0-1 16,-9 6 1-16,-5 4-2 15,-7 4 1-15,-11-3-1 0,-10 8 0 16,-6 3 0-16,1-6-1 16,-5 1 1-16,8-2 0 15,-1 2 0-15,10-3 0 16,7-1 1-16,7-3 0 0,5 4 2 15,9 0 0-15,3-1 0 16,2 3 0-16,1 2-1 16,-3-2 0-16,-1 5 0 15,-10-3 0-15,-2 7-1 0,-1-1 0 16,-7-1 1-16,-3 1-2 16,0-6-2-16,-7 7-9 15,-6-5-34-15,-1-3-27 16,4 3-5-16</inkml:trace>
          <inkml:trace contextRef="#ctx0" brushRef="#br0" timeOffset="2187.5316">16235-2629 304 0,'0'0'3'0,"0"0"3"0,0 0 3 15,0 0 1-15,0 10 1 16,0-10 1-16,0 26 2 15,0-5 0-15,0-3-4 16,4 15-2-16,-4 0-1 16,9 0-4-16,-6 1-7 0,7 6-17 15,7-7-54-15,-10-3-2 16</inkml:trace>
          <inkml:trace contextRef="#ctx0" brushRef="#br0" timeOffset="-155862.3897">12301-2606 274 0,'0'0'7'15,"0"0"1"-15,0 0 3 16,-5-10 2-16,5 10 1 0,0 0 1 16,0 0 0-16,-2-13 2 15,2 13-7-15,0 0-2 16,0 0-2-16,0 0-1 16,14 0-1-16,-5 0-2 15,11 0 2-15,1 0-1 0,8 0 2 16,9 0-1-16,-2 0 1 15,4 0-1-15,8-6 0 16,-5-5-1-16,4 7 0 16,-3-3 0-16,3 2-1 0,-4 1-1 15,0 0 0-15,5 0 0 16,-2 4 0-16,-2 0-1 16,7 0 1-16,-1 4 0 0,-4 0 0 15,5 0 1-15,0-4-1 16,1 2 1-16,-1-2-1 15,-1 0 1-15,0 0 0 16,0 0-1-16,5 0 0 0,-5 0 0 16,3 0 0-16,1 0 0 15,-1 0-1-15,7 0 1 16,1 0-1-16,-1 0 0 16,4 0 0-16,-1 0 0 15,1 3 1-15,3-3-1 0,-3 0 0 16,-1 0 1-16,1 0-1 15,-4 0 1-15,1 0 0 16,-3 0-1-16,2-3 1 16,-3 1-1-16,0 2 1 0,3 0-1 15,-3 0 0-15,3 0 0 16,0 0 1-16,1-4-1 16,-1 4 0-16,0 0 0 15,4 0 0-15,-7 0 0 0,1-4 1 16,-8 4-1-16,3-4 0 15,-6 4 0-15,-4 0 1 16,1 0-1-16,3-2 0 0,-7 2 0 16,4 0 0-16,-1 0 0 15,4 0 0-15,-4-3 0 16,5 3 0-16,-5 0 1 16,-3-5-1-16,4 5 0 15,-7-3 1-15,-3 3-1 0,-1 0 0 16,-6 0 0-16,-4 0 0 15,1-3 0-15,-2 3 1 16,-1 0-1-16,-4 0 0 16,0 0 0-16,-1 0 0 0,-16 0 0 15,20 0 0-15,-20 0 0 16,0 0 0-16,14 0 1 16,-14 0-1-16,0 0 0 15,0 0 0-15,0 0-1 0,0 0-6 16,0 0-13-16,3 14-62 15,-3-14-1-15</inkml:trace>
          <inkml:trace contextRef="#ctx0" brushRef="#br0" timeOffset="-23625.3639">13212-3068 107 0,'0'0'2'0,"0"0"0"16,0 0 2-16,0 0-1 16,13 10 1-16,-13-10 1 15,24 2-2-15,-11-2 0 16,4 0-6-16,3-2 1 0,3 2-3 16,-6 0-1-16,7 0 0 15,-5 0 1-15,2 0-3 16,-8 2 5-16,4 2 1 15,-4 0 2-15,8-1 0 0,6-3 1 16,-10 0 1-16,12 0 0 16,-1 0 7-16,5 0 0 15,-4 0 4-15,16-7 2 16,-16 3 4-16,9 2 0 16,-2-2 2-16,2 2-1 0,-2 2-2 15,-2 0-3-15,2-4-4 16,-3 4-1-16,2 0-4 15,-1 0 0-15,2 4 1 0,-5-2-1 16,9-2 1-16,3 4 0 16,0-4 1-16,8 2 0 15,-4-2 0-15,-1 0-1 16,-1 0 0-16,1 0-1 0,-13 0 2 16,5 0 0-16,-22 0 2 15,1 0 0-15,-7 0-1 16,-10 0-1-16,0 0 0 15,0 0-1-15,0 0-1 0,0 0-1 16,0 0-3-16,0 0 0 16,0 0 0-16,0 0-1 15,0 0 0-15,0 0-1 16,0 0 1-16,0 0 0 0,0 0 0 16,0 0 1-16,0 0 0 15,0 0 0-15,0 0 1 16,0 0 0-16,0 0-1 15,0 0 0-15,0 0-1 0,0 0 0 16,0 0 0-16,0 0-1 16,0 0 0-16,0 0 1 15,0 0-1-15,0 0 1 16,0 0 1-16,0 0-1 0,0 0 0 16,0 0 0-16,7 11-2 15,-7-11-11-15,-10 0-63 16,-7 10-7-16</inkml:trace>
        </inkml:traceGroup>
        <inkml:traceGroup>
          <inkml:annotationXML>
            <emma:emma xmlns:emma="http://www.w3.org/2003/04/emma" version="1.0">
              <emma:interpretation id="{6F22B5C8-24DD-457A-A2DD-26EBDBD80419}" emma:medium="tactile" emma:mode="ink">
                <msink:context xmlns:msink="http://schemas.microsoft.com/ink/2010/main" type="inkWord" rotatedBoundingBox="33763,8676 36230,8722 36202,10179 33736,10133"/>
              </emma:interpretation>
              <emma:one-of disjunction-type="recognition" id="oneOf1">
                <emma:interpretation id="interp5" emma:lang="en-US" emma:confidence="0">
                  <emma:literal>Ear of</emma:literal>
                </emma:interpretation>
                <emma:interpretation id="interp6" emma:lang="en-US" emma:confidence="0">
                  <emma:literal>Ears of</emma:literal>
                </emma:interpretation>
                <emma:interpretation id="interp7" emma:lang="en-US" emma:confidence="0">
                  <emma:literal>Eat of</emma:literal>
                </emma:interpretation>
                <emma:interpretation id="interp8" emma:lang="en-US" emma:confidence="0">
                  <emma:literal>Ear off</emma:literal>
                </emma:interpretation>
                <emma:interpretation id="interp9" emma:lang="en-US" emma:confidence="0">
                  <emma:literal>Ears off</emma:literal>
                </emma:interpretation>
              </emma:one-of>
            </emma:emma>
          </inkml:annotationXML>
          <inkml:trace contextRef="#ctx0" brushRef="#br0" timeOffset="8062.6355">18571-2268 379 0,'0'0'5'0,"0"0"0"0,10-4 1 16,-10 4 1-16,16-26-1 15,-2 6 1-15,-4-6 0 16,7-8-1-16,-10-7-3 15,5-6-1-15,2-6-1 16,0 0-1-16,-1-10 0 0,1-3-1 16,2 3 0-16,-3-4 1 15,8 7-1-15,3 3 0 16,-15 12 0-16,5 9 0 16,3 9 1-16,0 15 0 0,-17 12 0 15,10 10 2-15,-1 13-1 16,-9 19 1-16,17 12 0 15,-10 14 1-15,-4 10-1 16,4 12 0-16,0 4-1 0,5-4-6 16,-5-7-14-16,3-9-56 15,-10-1-4-15</inkml:trace>
          <inkml:trace contextRef="#ctx0" brushRef="#br0" timeOffset="8265.7648">18624-2576 338 0,'0'0'5'0,"14"0"3"16,0 0 1-16,3 0 2 0,9-4-1 15,7 4 1-15,11-6-4 16,6 6-20-16,10-6-58 15,-10-4-4-15</inkml:trace>
          <inkml:trace contextRef="#ctx0" brushRef="#br0" timeOffset="9078.3054">19147-2516 356 0,'0'0'4'0,"0"0"1"15,19-4 2-15,-2 4-1 16,4-2 2-16,5-1-1 16,8-2 0-16,2 2-2 15,2 3-12-15,-5 0-43 0,-6 0-24 16,-4-3-5-16</inkml:trace>
          <inkml:trace contextRef="#ctx0" brushRef="#br0" timeOffset="8860.5145">19471-2760 268 0,'0'0'3'16,"-14"0"0"-16,2 0 3 15,-12 0 1-15,1 8 3 0,-11 4 0 16,-2 2 2-16,-5 5 2 15,1 9-3-15,7-1 0 16,2 5-3-16,18 5 1 16,2-3-3-16,15-5 0 0,13 6-2 15,10-9-2-15,16-2 2 16,4-12-2-16,10-5 1 16,3-7-1-16,4-7 0 15,-18-9 0-15,-5-8-2 0,-11-5 1 16,-6-4-3-16,-14-1-2 15,-10-6-3-15,-10 3-3 16,-14 2-5-16,8 6-6 16,-1 6-13-16,-7 17-32 0,-2-5-11 15</inkml:trace>
          <inkml:trace contextRef="#ctx0" brushRef="#br0" timeOffset="9422.0194">19300-2656 285 0,'0'0'4'0,"0"0"4"0,0 0 1 16,-6 20 2-16,6-20 2 15,-4 24 0-15,4-8 1 16,0 0 1-16,4 7-3 15,2 1-4-15,-2 3-3 0,3 0-7 16,13 7-18-16,-13 2-50 16,2-7-6-16</inkml:trace>
          <inkml:trace contextRef="#ctx0" brushRef="#br0" timeOffset="9547.0048">19662-2913 257 0,'0'0'5'0,"0"17"2"15,0-1 4-15,7 11 1 16,3 7 3-16,0 6 0 15,-1 13 1-15,3 0 0 0,-7 4-4 16,6 2-10-16,-11-8-35 16,0-1-35-16,-14-3-7 15</inkml:trace>
          <inkml:trace contextRef="#ctx0" brushRef="#br0" timeOffset="10000.1362">19669-3017 287 0,'0'0'5'0,"0"0"1"16,10 3 2-16,7-3 1 16,-1 7 1-16,8-1 0 15,0 5 1-15,2 1-1 0,8-2-4 16,-8 4-3-16,-5 3-2 15,-11 11-1-15,0-9 0 16,-10 11-1-16,-3-4 1 0,-14 3-3 16,-7 0 1-16,1 1-2 15,3 0 0-15,6-3 1 16,4-3-1-16,10-3 0 16,3 3 1-16,7 0 0 15,21-8 3-15,-5 5 3 16,5-5 1-16,-5 2 0 0,-6-1 2 15,-2 2-1-15,-8 5 0 16,2-8 1-16,-12 4-2 16,-3 0-1-16,-6-1-1 0,-5 5 0 15,0 1-2-15,4-6 1 16,-9 4 0-16,2-2 1 16,7-3-4-16,3 0 0 15,-7-4-1-15,14-14-16 0,0 0-51 16,-12 11-5-16</inkml:trace>
          <inkml:trace contextRef="#ctx0" brushRef="#br0" timeOffset="10359.5317">20610-2766 302 0,'0'0'5'0,"0"0"2"0,0 0 3 16,-10-4-1-16,10 4 3 16,-17 4 0-16,3 2 3 15,-2 2 0-15,-4 1-5 0,6 1-1 16,-5 7-2-16,-12 2-1 16,-19 26-2-16,26-23 0 15,2 9-2-15,5-5 0 16,0 0 0-16,6-1 0 15,8 1-1-15,3-1 1 16,3-7-2-16,4-4-2 16,7-1 1-16,10-13-2 15,-2 0-4-15,6-3-3 0,-4-13-6 16,2-2-4-16,-2-4-3 16,-12-1-5-16,5-2-20 15,-3 1-29-15,-1 1-4 0</inkml:trace>
          <inkml:trace contextRef="#ctx0" brushRef="#br0" timeOffset="10593.895">20726-2512 310 0,'0'0'6'16,"0"0"5"-16,0 0 1 0,0 0 0 16,0 0 2-16,10 0 0 15,-10 0 1-15,24 0-1 16,-14-4-7-16,4 0-10 16,12 2-15-16,0 2-54 0,2 0-7 15</inkml:trace>
          <inkml:trace contextRef="#ctx0" brushRef="#br0" timeOffset="11547.0586">20421-2653 250 0,'0'0'4'0,"0"0"5"0,0 0 0 16,0 0 2-16,-4-10 2 15,4 10 1-15,-20-8 3 16,6 8-1-16,-12 0-2 0,2 0-3 15,-2 8-2-15,-4 6 0 16,0 2-2-16,-4 5-2 16,1 2-1-16,12 6 0 15,1 0-2-15,11 10 1 16,-8-3 0-16,13 1 0 0,8-1 1 16,3-3 0-16,12-6-1 15,8-4 0-15,20-9 0 16,-1-5 1-16,9-9-3 15,2 0 1-15,-14-12-1 0,17-8-1 16,-13-7 1-16,-13-6-2 16,-18-5 1-16,-6-4-1 15,-3-1 1-15,-7-2-1 0,0-1 0 16,-14 7 0-16,-3-2 1 16,5 10-2-16,2 5 2 15,3 9 0-15,-10 8 0 16,-6 5 0-16,3 4 0 15,-8 10 2-15,9 7-2 0,-12 2-2 16,5 2-6-16,-1 5-23 16,27 9-47-16,-17-6-2 15</inkml:trace>
          <inkml:trace contextRef="#ctx0" brushRef="#br0" timeOffset="11922.0582">20146-2430 348 0,'0'0'4'16,"0"0"4"-16,0 0 2 15,7 0 0-15,-7 0 2 0,20 4-1 16,-6-4 0-16,12 0 0 16,-2 0-4-16,12 0-5 15,5-4-11-15,-15-2-29 16,14 2-40-16,-9-5-3 16</inkml:trace>
          <inkml:trace contextRef="#ctx0" brushRef="#br0" timeOffset="12015.8006">20250-2553 384 0,'0'0'4'0,"0"0"0"16,0 0 1-16,0 0 0 16,0 0 0-16,4 10 0 0,-4-10 0 15,10 23 0-15,-7-9-4 16,8 12-8-16,-6-2-18 15,2 2-52-15,0 11-1 16</inkml:trace>
          <inkml:trace contextRef="#ctx0" brushRef="#br0" timeOffset="12328.3082">20963-2752 346 0,'0'0'4'15,"-19"0"3"-15,5 0 1 16,-3 0 4-16,17 0 1 0,-26 6 0 16,-1 3 1-16,-13 8 1 15,6 3-3-15,1 7-3 16,-1 2-2-16,8 9-1 15,-2 4-2-15,6-1 0 16,11 10-2-16,8-5 0 0,-4 8 0 16,11-5-2-16,25-3-3 15,5 3-12-15,-13-27-67 16,5-1-1-16</inkml:trace>
          <inkml:trace contextRef="#ctx0" brushRef="#br0" timeOffset="7296.983">18474-1618 331 0,'0'0'3'16,"0"0"1"-16,0 0 1 15,0 0 0-15,0 0 2 0,22-2 0 16,6-2 4-16,5 0 2 16,13-2-3-16,2 3 1 15,26-7 0-15,-15 2 0 0,1 6 0 16,-9-4-1-16,3-2 0 16,-18 5-3-16,-5 0-2 15,-1 3-1-15,-30 0 0 16,20 0-2-16,-20 0 0 0,14 0-2 15,-14 0-1-15,10 6-2 16,-10-6-5-16,19 10-18 16,5-6-55-16,-24-4-2 15</inkml:trace>
        </inkml:traceGroup>
      </inkml:traceGroup>
    </inkml:traceGroup>
    <inkml:traceGroup>
      <inkml:annotationXML>
        <emma:emma xmlns:emma="http://www.w3.org/2003/04/emma" version="1.0">
          <emma:interpretation id="{9616731B-D38C-45F4-976F-BBC8B8C248CC}" emma:medium="tactile" emma:mode="ink">
            <msink:context xmlns:msink="http://schemas.microsoft.com/ink/2010/main" type="paragraph" rotatedBoundingBox="27305,8326 36299,10195 35798,12604 26805,107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327E42-60BE-4BC0-ABDA-87E82F2170DF}" emma:medium="tactile" emma:mode="ink">
              <msink:context xmlns:msink="http://schemas.microsoft.com/ink/2010/main" type="line" rotatedBoundingBox="27305,8326 36299,10195 35798,12604 26805,10734">
                <msink:destinationLink direction="with" ref="{4E42322B-CC97-4BED-8039-62D934A15FB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517106D2-8151-406E-9736-F238E96214C8}" emma:medium="tactile" emma:mode="ink">
                <msink:context xmlns:msink="http://schemas.microsoft.com/ink/2010/main" type="inkWord" rotatedBoundingBox="26735,9596 30263,9067 30478,10502 26950,11031"/>
              </emma:interpretation>
              <emma:one-of disjunction-type="recognition" id="oneOf2">
                <emma:interpretation id="interp10" emma:lang="en-US" emma:confidence="0">
                  <emma:literal>EII</emma:literal>
                </emma:interpretation>
                <emma:interpretation id="interp11" emma:lang="en-US" emma:confidence="0">
                  <emma:literal>EI</emma:literal>
                </emma:interpretation>
                <emma:interpretation id="interp12" emma:lang="en-US" emma:confidence="0">
                  <emma:literal>ETII</emma:literal>
                </emma:interpretation>
                <emma:interpretation id="interp13" emma:lang="en-US" emma:confidence="0">
                  <emma:literal>EIII</emma:literal>
                </emma:interpretation>
                <emma:interpretation id="interp14" emma:lang="en-US" emma:confidence="0">
                  <emma:literal>EFII</emma:literal>
                </emma:interpretation>
              </emma:one-of>
            </emma:emma>
          </inkml:annotationXML>
          <inkml:trace contextRef="#ctx0" brushRef="#br0" timeOffset="-6062.5916">11730-1500 269 0,'0'0'6'0,"0"0"4"0,0 0 3 16,0 0 2-16,10 0 3 15,-10 0 1-15,28 0 1 16,-6 0 2-16,13 0-6 16,4 4-4-16,9-4-2 0,5 0-2 15,11 0-4-15,0-4 0 16,3-3 0-16,7 5-1 16,-12-2 0-16,3-2 0 0,-11 2 0 15,-4 0 0-15,-10 4 0 16,-10-2 0-16,-7 2 0 15,-9 0-1-15,-14 0 0 16,0 0-2-16,0 0-1 0,0 0-5 16,0 0-9-16,0 0-36 15,3 12-29-15,-3-12-4 16</inkml:trace>
          <inkml:trace contextRef="#ctx0" brushRef="#br0" timeOffset="-5546.959">11644-1015 303 0,'0'0'5'16,"0"0"1"-16,0 0 5 15,0 0 0-15,0 0 2 0,0 0 3 16,0 0 2-16,0 0 0 15,7 10-3-15,5-2-1 16,2-1-3-16,10-5 0 0,3 8-2 16,6-6-2-16,8 4-1 15,9-8-1-15,7 0-1 16,-1 0 0-16,15 0-1 16,-2-8 0-16,3 2-1 0,-3-4 1 15,-5 3-1-15,-7-1 0 16,-6 2 0-16,-11 0 0 15,-9 6 0-15,-15-4 1 16,-16 4-3-16,17 0 0 0,-17 0 0 16,0 0-2-16,0 0-6 15,0 0-19-15,-23 0-56 16,23 0-4-16</inkml:trace>
          <inkml:trace contextRef="#ctx0" brushRef="#br0" timeOffset="-7171.9702">11835-2111 173 0,'0'0'9'0,"-14"0"5"0,14 0 5 15,-13-2 2-15,13 2 3 16,-20 0 1-16,20 0-1 16,-17 0 2-16,17 0-7 0,0 0-2 15,0 0-3-15,3 2-2 16,13 2-2-16,8-1 0 15,-3 2-1-15,12-5-1 16,8 0 0-16,-2 0-3 0,15 0-1 16,-1 0-2-16,9-5 0 15,-2-2 0-15,4 5-1 16,3-6 1-16,-1 2-2 16,-3 2 0-16,-8-2 1 0,-2 3-1 15,-9-5 1-15,-5 6 1 16,-11-2 0-16,-8 4-1 15,-6 0 2-15,-14 0-1 16,9-3 0-16,-9 3-1 16,0 0 0-16,0 0-4 0,0 0-9 15,0 0-27-15,3 7-42 16,-3-7-3 0</inkml:trace>
          <inkml:trace contextRef="#ctx0" brushRef="#br0" timeOffset="-4250.0432">12365-2157 275 0,'0'0'6'16,"0"0"1"-16,0 0 2 16,0 0 1-16,0-14 1 0,0 14 4 15,22-9-1-15,-1 9 2 16,3 0-3-16,16 0-3 16,3 0-1-16,14 3-2 0,6 7 0 15,8-3-2-15,9 3-1 16,5-4-1-16,1 1 0 15,5-4-1-15,-3 0 0 16,1-3 1-16,-4 0-2 0,-6-3 0 16,-8 3 1-16,-11-3 1 15,-12 0-1-15,-12-1 2 16,-5 4-3-16,-15 0 2 16,-16 0 1-16,0 0-3 0,0 0-8 15,-4 13-21-15,4-13-50 16,0 0-3-16</inkml:trace>
          <inkml:trace contextRef="#ctx0" brushRef="#br0" timeOffset="-3828.1669">13601-2415 301 0,'0'0'6'0,"0"0"2"15,0 0 5-15,0 0 1 16,17 10 1-16,-17-10 2 16,24 24 1-16,-8-13 0 15,4 8-4-15,-1 1-4 0,2 4-2 16,-1 5-2-16,1 1-1 15,-5 5 0-15,-3 1 0 16,-2 7-1-16,2-2 0 16,-4 3 0-16,-2 6 0 0,0 0-1 15,-4-3 1-15,-3 3-1 16,-3 1-1-16,-6-1-1 16,-1 0 1-16,-11-7-1 15,1 5 1-15,-3-8 0 0,-4 1-1 16,-1-12 0-16,2-2-1 15,2-7-1-15,5-11-7 16,5 6-22-16,14-15-52 16,0 0-2-16</inkml:trace>
          <inkml:trace contextRef="#ctx0" brushRef="#br0" timeOffset="-3234.4265">13962-2511 275 0,'0'0'4'0,"0"0"0"15,0 0 2-15,0 0 3 16,0 0 1-16,4 9 4 0,-4-9 1 15,3 18 1-15,-3-18 0 16,7 18 0-16,0 0-3 16,3-6-2-16,4 3-1 15,-2 1-2-15,5 5-2 0,4-1-1 16,-1 7-1-16,-1 3-1 16,2-1 0-16,-1 16 0 15,-7-2 1-15,4 7-1 0,-3 4 0 16,-4-1 0-16,2 4 1 15,0-3-1-15,-3 2 1 16,-2-1-1-16,3-2 0 16,-7-4 0-16,1 6 1 0,-4-2-1 15,0-2 1-15,-14-1-1 16,-3 0 0-16,-6-5-1 16,-4-2-1-16,-6-7 0 15,-1-7 0-15,4-2-1 0,0-9-1 16,7-4-5-16,6-17-9 15,10-28-55-15,7 4-14 16</inkml:trace>
          <inkml:trace contextRef="#ctx0" brushRef="#br0" timeOffset="-2812.5552">13859-2502 290 0,'0'0'6'15,"0"0"2"-15,0 0 2 16,13-3 3-16,3-3 2 0,5-2 0 15,13 2 3-15,6 2 0 16,6 0-4-16,11 1-4 16,10 3-2-16,0 0-2 15,4 11-1-15,3 3-2 16,-4 9-2-16,-3-1 1 0,-3 5-1 16,0 7 0-16,-14-3-1 15,0 6 1-15,-4-5 0 16,-1 1-1-16,-2-1 1 15,-2-3 0-15,-1-2 1 0,-6 3-1 16,-1-3 1-16,-4-4-2 16,-1 1-9-16,-15 3-32 15,1-4-36-15,-7-2-4 0</inkml:trace>
          <inkml:trace contextRef="#ctx0" brushRef="#br0" timeOffset="-2203.1672">13785-1074 349 0,'0'0'4'0,"7"3"4"15,10 0 3-15,7-3 1 0,5 4 0 16,2-4 2-16,12 0 0 16,4 0 1-16,3-7-4 15,3-2-3-15,4-8-3 16,1-5 0-16,6-1-2 16,-4-10 0-16,0 0 0 0,4-7-1 15,-7-5-1-15,3-1 0 16,-3-1 0-16,-10-4 0 15,-3 5 0-15,-4 2-2 0,-4 3 1 16,-2 2-1-16,-8-1 1 16,2 3-1-16,-6 0 0 15,-5-3 1-15,0 0 0 16,-3-1-1-16,0 0 1 16,-7-1-1-16,-2 3 1 0,0 4 0 15,-3 4-1-15,2 5 1 16,2 6 0-16,-6 7-1 15,0 13 0-15,0-15-1 0,0 15-5 16,0 0-12-16,-6 0-60 16,6 0-3-16</inkml:trace>
          <inkml:trace contextRef="#ctx0" brushRef="#br0" timeOffset="-937.5275">12296-1513 244 0,'0'0'9'16,"19"0"3"-16,0 0 2 15,8 0 2-15,10 0 0 0,9 0 2 16,15-4-2-16,16 2 1 16,4-6-6-16,8 6-5 15,-1-5-1-15,3 2-2 16,2 0 0-16,-5-3 0 0,-4 4 1 16,-11 4 0-16,-6-6 1 15,0 2 0-15,-10 2 1 16,-6-2 1-16,-11 0-1 15,-4 1-1-15,-9 0 0 0,-6 3 0 16,-9-3-2-16,-12 3-2 16,0 0-5-16,0 0-11 15,11 0-39-15,-11 0-24 16,0 0-5-16</inkml:trace>
        </inkml:traceGroup>
        <inkml:traceGroup>
          <inkml:annotationXML>
            <emma:emma xmlns:emma="http://www.w3.org/2003/04/emma" version="1.0">
              <emma:interpretation id="{AE34E174-33B2-44B3-92F5-8ADC95AB3C12}" emma:medium="tactile" emma:mode="ink">
                <msink:context xmlns:msink="http://schemas.microsoft.com/ink/2010/main" type="inkWord" rotatedBoundingBox="31048,9104 36299,10195 35819,12503 30568,11411"/>
              </emma:interpretation>
              <emma:one-of disjunction-type="recognition" id="oneOf3">
                <emma:interpretation id="interp15" emma:lang="en-US" emma:confidence="0">
                  <emma:literal>*taros)'</emma:literal>
                </emma:interpretation>
                <emma:interpretation id="interp16" emma:lang="en-US" emma:confidence="0">
                  <emma:literal>*taros.)}</emma:literal>
                </emma:interpretation>
                <emma:interpretation id="interp17" emma:lang="en-US" emma:confidence="0">
                  <emma:literal>*taros)/</emma:literal>
                </emma:interpretation>
                <emma:interpretation id="interp18" emma:lang="en-US" emma:confidence="0">
                  <emma:literal>*attars)'</emma:literal>
                </emma:interpretation>
                <emma:interpretation id="interp19" emma:lang="en-US" emma:confidence="0">
                  <emma:literal>*attars.)}</emma:literal>
                </emma:interpretation>
              </emma:one-of>
            </emma:emma>
          </inkml:annotationXML>
          <inkml:trace contextRef="#ctx0" brushRef="#br0" timeOffset="3156.3134">15652-2001 222 0,'0'0'7'16,"0"0"4"-16,0 0 4 15,0 0 3-15,0 0 6 0,0 14 0 16,0-14 0-16,21 6 3 16,-4-2-6-16,7-1-5 15,5 1-3-15,14 2-5 16,9-6-3-16,15 4-2 15,-1-2-1-15,18 4 0 0,2-4-1 16,12 2-1-16,2-4 1 16,1 2 0-16,3-2 0 15,-13 0 0-15,-5 0 2 16,-12-2 0-16,-7-2 0 0,-20 4 2 16,-13-2-1-16,-11 2 1 15,-23 0 0-15,0 0-1 16,0 0-1-16,-9 0-2 15,-10 0-2-15,3 2-7 0,-1-2-14 16,0 4-59-16,17-4-3 16</inkml:trace>
          <inkml:trace contextRef="#ctx0" brushRef="#br0" timeOffset="15140.8376">16084-2006 335 0,'0'0'7'0,"0"0"1"0,0 0 3 16,0-7 1-16,0 7 0 15,0 0 0-15,-14-6 0 16,-2 6 0-16,-5 3-6 16,-6 7-2-16,-2 10-1 0,-11 0-1 15,6 7 0-15,-6-3 0 16,13 6 0-16,6-4 1 16,12-3-1-16,9-5 0 15,19-8-1-15,19-7 0 0,9-6-1 16,13-15-1-1,7-2 0-15,-3-10-1 0,-1-6 0 16,-3 2 0-16,-20 0 1 16,-12 5-1-16,-18-1 1 15,-15 8 1-15,-17 7 1 0,-18 9 0 16,-8 6 2-16,-9 4-1 16,0 5 1-16,4 8 0 15,6 3 0-15,6 3 1 16,15 0-1-16,12 1 0 0,14 3 0 15,14-7-1-15,12 0 1 16,5-1-1-16,9-9 1 16,1-3-2-16,-1-7 1 0,-1 0-1 15,-5-10-1-15,-11-3-1 16,-6-7 0-16,-7 1 0 16,-10-2 0-16,0 1-1 15,-17 0 0-15,-9 3 0 16,-4 3 1-16,-7 5 0 0,1 6 0 15,-5 3 1-15,1 0 0 16,4 9 1-16,8 4 0 16,8 4 1-16,3 3 0 15,10 0 1-15,7 1-1 0,10-5 0 16,11 5 0-16,3-9-1 16,9-2 0-16,-4-6-2 15,12-4-1-15,-1-4-1 0,-3-9 0 16,-7-7-1-16,-6 0 0 15,-7 0 0-15,-10-1 0 16,-7 1 2-16,-5 4 0 16,-11 6 2-16,-14 0 0 0,-3 7 1 15,0 3 1-15,-2 10 0 16,1 3 0-16,1 7 1 16,6 0 0-16,11 5 0 15,9-3-1-15,7 2 0 16,11-5 0-16,8-5-1 0,12-2 0 15,8-12-1-15,1 0-1 16,-2-2 0-16,2-8-1 16,-13-7 0-16,-3-2 0 15,-12-5-1-15,-12 5 1 0,-3-3 1 16,-13 5 0-16,-8 1 0 16,-3-1 1-16,1 7 0 15,5 1 1-15,-3-1 0 0,8 3 0 16,3 3 1-16,13 4 1 15,-14-2 0-15,14 2 0 16,0 0 0-16,0 0 0 16,0 0 0-16,-10 2 0 0,10-2 0 15,-9 18 0-15,9-18 0 16,-11 19-1-16,11-19 0 16,-6 24 0-16,6-14 0 15,-4 2-1-15,4 0 1 16,0 1-2-16,0 1 0 0,4 5 0 15,-4 4 0-15,0 0 0 16,0 1 0-16,0 7 0 16,0-2 0-16,-4 7 0 15,4-2 0-15,-3 3 0 0,-4-7 0 16,4 6 0-16,-1 1 0 16,4-8 0-16,-3 6 0 15,-1-5 0-15,1 0 0 16,1-7 0-16,2 7 0 0,-7-3 0 15,7-4 0-15,-7 0 0 16,4-2 0-16,-4 1 0 16,3 3 0-16,-2-5 0 0,2 0 0 15,4-1 0-15,-3 1 0 16,3 0 0-16,-4 0 0 16,1-3 0-16,3 3 0 15,0 1 0-15,0-5 0 16,-4 4 0-16,1 2 0 0,0 3 0 15,-1 5 0-15,-3 0 0 16,2 0 0-16,0-1 0 16,3 0 0-16,-2-3 0 15,4 0 0-15,-3-2 0 0,3-5 0 16,0 2 0-16,0-3 0 16,-3 4 0-16,3-3 0 15,-4 5 0-15,1-4 0 0,3 0 0 16,0-3 0-16,0-1 0 15,-4 1 0-15,4-17 0 16,0 14 0-16,0-14 0 16,0 0 0-16,0 0 0 0,4 12 0 15,-4-12 0-15,0 0 0 16,0 0 0-16,3 11 0 16,-3-11 0-16,0 14 0 0,0-14 0 15,0 12 0-15,0-12 0 16,0 13 0-16,0-13 0 15,0 11 0-15,0-11 0 16,14 10 0-16,-14-10 0 16,16 10 0-16,-16-10 0 15,20 6 0-15,-9-3 0 0,6-3 0 16,-5 4 0-16,9-1 0 16,6-3 0-16,-4 0 0 15,7 3 0-15,3-3 0 0,5 4 0 16,2-4 0-16,10 4 0 15,-7-4 0-15,1 4 0 16,6-2 0-16,-3 2 0 16,1 0 0-16,-2 2 0 0,-3-6 0 15,-3 6 0-15,-2-6 0 16,2 4 0-16,-4-1 0 16,1-3 0-16,7 0 0 15,-10 0 0-15,2 0 0 0,7 0 0 16,-5-3 0-16,-5-1 0 15,-2 2 0-15,-2-2 0 16,-5 0 0-16,-1 4 0 16,-6-2 0-16,3 2 0 15,-4 0 0-15,8 0 0 0,0 0 0 16,-1-4 0-16,1 4 0 16,10 0 0-16,-1-4 0 15,0 2 0-15,8-2 0 0,-8 0 0 16,3 4 0-16,-2 0 0 15,4 0 0-15,-5 0 0 16,3 0 0-16,-5 0 0 16,2 4 0-16,-6 0 0 0,6-2 0 15,-2 2 0-15,-5 0 0 16,5-4 0-16,-12 0 0 16,8 2 0-16,-6-2 0 0,-9 0 0 15,9 0 0-15,2 4 0 16,0-4 0-16,-2 0 0 15,8 0 0-15,2 4 0 16,-7-4 0-16,16 2 0 16,-13-2 0-16,-4 0 0 15,-6 0 0-15,3 0 0 0,0 0 0 16,-10 0 0-16,-10 0 0 16,17 0 0-16,-17 0 0 15,0 0 0-15,0 0 0 0,10 4 0 16,-10-4 0-16,0 0 0 15,-3 17-67-15,3-17-22 16</inkml:trace>
          <inkml:trace contextRef="#ctx0" brushRef="#br0" timeOffset="3906.2953">16869-2030 293 0,'0'0'7'0,"0"12"2"16,9 5 4-16,5 3 1 15,6 9 2-15,1 4 2 0,3 9 1 16,2 14 0-16,0-3-6 16,-2 10-3-16,-4 1-2 15,-6 5-2-15,-2 7-3 16,-1-1-1-16,-5 3 0 0,-6-1 0 16,0 1-1-16,-6-4 1 15,-5-4-1-15,-1-7 1 16,-2-5 0-16,-3-9 0 15,0-10-2-15,5-6-6 16,-5-16-17-16,-7-4-56 0,24-13-2 16</inkml:trace>
          <inkml:trace contextRef="#ctx0" brushRef="#br0" timeOffset="4796.9587">17083-2339 238 0,'0'0'3'0,"7"-3"3"16,20-1 5-16,6 4 1 15,15 4 2-15,11 2 2 16,18 5 0-16,14 8 2 16,13 4-3-16,3 14-1 0,3 4-3 15,8 6-1-15,-11 6-3 16,0 5-2-16,-14 2-1 16,-2-2-1-16,-14-2-1 15,-4-2-1-15,-18-7 0 0,-15-4 0 16,-4-6 1-16,-16-7-1 15,-9-5 0-15,-11 1-5 16,-4-10-13-16,-23-2-56 0,11 5-1 16</inkml:trace>
          <inkml:trace contextRef="#ctx0" brushRef="#br0" timeOffset="4375.052">17181-2329 289 0,'0'0'3'0,"17"10"2"16,-8 0 0-16,8 7 2 15,9 13 1-15,5 8 3 16,5 8 1-16,2 14 2 0,1 4-2 16,-1 16 0-16,-2 2-1 15,1 5-2-15,-13 3 0 16,-2-2-2-16,-5 4-2 15,-6-1-1-15,-5-2-1 16,-2-4 0-16,-4 0 1 16,-4 0-1-16,-6-16 0 0,0 5-1 15,-4-13 1-15,2-8 0 16,2-10 0-16,-4-6 0 16,4-7-2-16,3-9-3 0,-2-3-11 15,-8-9-38-15,17-9-29 16,-21-4-1-16</inkml:trace>
          <inkml:trace contextRef="#ctx0" brushRef="#br0" timeOffset="5296.9419">17157-651 333 0,'0'0'8'0,"10"0"2"0,4 0 4 15,3 0 1-15,9 0 1 16,7-8 0-16,18 6 0 16,2-8 1-16,8-4-8 15,13-3-3-15,5-10-2 0,16 1-1 16,1-11-2-16,-1-11 0 15,1-8 0-15,1-7 0 16,-6-9 0-16,-5-1 0 16,-8-4-1-16,-18 5 0 15,-7 6 0-15,-8 9 1 0,-16 6-1 16,-15 12 1-16,-4 5-2 16,-10 13 2-16,0 2-1 15,0 8 0-15,0 11 1 16,-10-21-1-16,10 21 0 15,0 0 0-15,0-13 0 0,0 13-1 16,7-3-2-16,-7 3-12 16,0 14-61-16,0-14-5 15</inkml:trace>
          <inkml:trace contextRef="#ctx0" brushRef="#br0" timeOffset="25922.2545">18368-937 268 0,'0'0'6'16,"0"0"5"-16,0 0 2 0,-14 0 2 15,14 0 4-15,-20 4 1 16,6 2 3-16,-2 0 2 16,-1 4-6-16,-9 4-4 15,-1 5-2-15,-4 5-2 0,2 6-2 16,-8 7-2-16,0 9-1 16,-3 7-2-16,-1 5 0 15,5 8 0-15,8 4-1 16,2 7-1-16,2 3 0 0,8 4 0 15,13-1-1-15,10 4-2 16,16-11-3-16,16 8-8 16,16-21-33-16,19 1-41 0,16-11 0 15</inkml:trace>
          <inkml:trace contextRef="#ctx0" brushRef="#br0" timeOffset="22859.7655">18368-477 309 0,'0'0'6'0,"0"0"5"0,0 0 3 16,0 0 2-16,0 0 1 16,14 3 2-16,-14-3 0 15,26 0 0-15,-6 0-7 16,10 0-2-16,7-7-7 0,7-6-11 16,2 0-44-16,4 10-27 15,-2-4-2-15</inkml:trace>
          <inkml:trace contextRef="#ctx0" brushRef="#br0" timeOffset="22640.99">18394-80 240 0,'0'0'7'0,"0"0"4"0,0 0 5 16,0 0 3-16,0 0 4 15,0 0 3-15,0 11 3 16,0-11 0-16,0 0-7 15,0 0-4-15,14-14-3 0,-14-3-4 16,0-2-4-16,-3-9-3 16,-1-2-2-16,-3-9-1 15,4-10 0-15,3-3-1 16,0-8 1-16,0-3-1 0,7-4-1 16,13 0 1-16,1 0 0 15,5 4 0-15,-9 7-1 16,7 6 2-16,2 10 0 0,1 9 0 15,-6 8 0-15,-2 13 1 16,-2 7-1-16,-3 9 1 16,-2 14 0-16,-5 13 0 15,10 7-1-15,-3 14 0 0,-2 14 0 16,-2 1-1-16,1 11 1 16,2-4 0-16,1 2-1 15,-7-5-2-15,-4-2-5 16,6-9-10-16,-5-8-37 0,-1-13-30 15,4-12-3-15</inkml:trace>
          <inkml:trace contextRef="#ctx0" brushRef="#br0" timeOffset="23328.4786">19315-620 331 0,'0'0'5'0,"0"0"2"15,0 0 1-15,0 0 2 16,-12 0 1-16,2 0 1 16,-4 6 0-16,-3 1 2 0,1 6-5 15,-4 3-1-15,-4 8 0 16,1 1-1-16,2 8 0 15,1-1-1-15,6 5-2 16,2 3 0-16,2 3-1 0,3-3-1 16,7-1 0-16,13-4 0 15,8-8-1-15,2-4 1 16,11-10-1-16,-1-3 1 0,10-10 0 16,-2-3 0-16,2-14-1 15,-3 1 0-15,-6-14 1 16,2 0-1-16,-8-10 0 15,-9-4-1-15,-5 1-1 16,-8-4 0-16,-2 3-1 0,-4 5-2 16,-10-1-4-16,-6 10-7 15,-1 6-9-15,0 8-35 16,3 16-23-16,-5 0-5 16</inkml:trace>
          <inkml:trace contextRef="#ctx0" brushRef="#br0" timeOffset="23562.8921">19138-344 331 0,'0'0'7'16,"0"0"3"-16,0 0 3 0,0 0 3 15,0 0 1-15,0 0 0 16,0 0 1-16,14 18 0 15,-14-18-7-15,29 6-3 16,-2-6-3-16,1 0-3 16,5 0-6-16,-3 0-11 15,7-13-46-15,-3 6-21 0</inkml:trace>
          <inkml:trace contextRef="#ctx0" brushRef="#br0" timeOffset="23797.2172">19232-494 383 0,'0'0'5'0,"0"0"1"0,0 0 2 16,4 10 1-16,-4-10 0 16,0 24 1-16,3-12 1 15,4 12 0-15,-7-3-4 16,2 5-2-16,9 4-1 0,-11-3-1 15,6 6-1-15,5-3-2 16,-5 1-5-16,-6-1-9 16,14-18-50-16,-5 12-18 0</inkml:trace>
          <inkml:trace contextRef="#ctx0" brushRef="#br0" timeOffset="24890.9831">19742-797 301 0,'0'0'8'0,"0"0"4"16,0 0 2-16,0 0 2 16,0 0 2-16,0 0 1 15,12-10-1-15,5 7 0 16,7 3-7-16,9 0-4 16,7 0-2-16,4 7-3 0,0-1 0 15,-1 4-1-15,5 0-1 16,-12 7 0-16,-12-4 0 15,-15 6 0-15,-9 1 0 0,-14 4 1 16,-8-3 0-16,-11 5-1 16,-5-3 0-16,5 1 0 15,6-2 0-15,3 3 0 16,8-3-1-16,6-1 1 0,10 2-1 16,20 0 1-16,-7-7-1 15,7 9 1-15,1-5 0 16,8 0 0-16,-5-1 0 15,2 2 0-15,-15-5 0 0,-8 1 1 16,4 2-1-16,-7 3 1 16,0-3-1-16,-4 1 1 15,-9 0-1-15,4 0 1 16,-5 0-1-16,4-1 0 16,-4 3 1-16,-12-5-1 0,9-1 1 15,-4-6 0-15,-5 3 0 16,6-10-4-16,-1-3-8 15,-3 10-49-15,5-13-21 16</inkml:trace>
          <inkml:trace contextRef="#ctx0" brushRef="#br0" timeOffset="24359.7251">19818-620 325 0,'0'0'5'0,"0"0"3"0,0 0 1 15,0 0 2-15,0 0 0 16,0 0 0-16,0 6 3 15,0-6-1-15,0 10-3 0,0 4-2 16,0 2-2-16,0 4 1 16,0 11-1-16,0 2 0 15,0 3-1-15,0 1-1 16,0 7-2-16,-3-4 0 0,-1 0-4 16,4-4-7-16,0-5-14 15,0 11-49-15,-3-25-8 16</inkml:trace>
          <inkml:trace contextRef="#ctx0" brushRef="#br0" timeOffset="26500.3841">20167-854 365 0,'0'0'3'0,"0"0"0"15,0 0 2-15,6 0 2 16,-6 0 0-16,0 0 1 16,17 12 1-16,-17-12 2 15,17 28-2-15,-7-7 2 16,-3 1-2-16,0 4-1 0,2 9 0 16,1-2 0-16,-3 7-2 15,3 0 0-15,-3 3-2 16,-7 4-1-16,3 0-1 0,4-4-1 15,2 8 1-15,-2-5-1 16,-3 1 0-16,-4 0 0 16,-4-5-1-16,1 1 1 15,-13-2 0-15,-8-1 0 0,-2-3-1 16,-12-3 1-16,2-5-1 16,2 2 1-16,-6-9-1 15,4-2-3-15,8-14-3 16,1 10-15-16,4-16-62 0,23 0-3 15</inkml:trace>
          <inkml:trace contextRef="#ctx0" brushRef="#br0" timeOffset="25140.9918">20293-356 484 0,'0'0'4'0,"0"0"1"0,0 0 0 15,-9 6 1-15,9-6 1 16,0 0-7-16,0 0 0 16,0 0 0-16,-13 0 0 0,13 0 0 15,0 0 0-15,10 0-5 16,6-4-82-16,-3-2-1 15</inkml:trace>
          <inkml:trace contextRef="#ctx0" brushRef="#br0" timeOffset="26891.0195">20780-865 356 0,'-14'-3'5'0,"14"3"3"16,-20 0 0-16,20 0 3 15,-26 0 0-15,9 3 2 16,-4 8 0-16,4 1 2 15,-6 12-4-15,-4 1-2 0,17 8 0 16,-16 3-2-16,5 11-1 16,8 0-1-16,-7 3-2 15,7 7 0-15,16-5-1 16,-3 2-1-16,0 0 0 0,10-8 0 16,4 2-1-16,2-9 0 15,8-5 1-15,-5-12-1 16,12-1-1-16,-4-9-4 15,6 2-10-15,-12 7-59 16,5-21-12-16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1:46.9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1AE4582-B7D1-4601-B012-10A1FABBCD60}" emma:medium="tactile" emma:mode="ink">
          <msink:context xmlns:msink="http://schemas.microsoft.com/ink/2010/main" type="inkDrawing" rotatedBoundingBox="4443,17296 17016,15585 17137,16474 4565,18185" shapeName="Other"/>
        </emma:interpretation>
      </emma:emma>
    </inkml:annotationXML>
    <inkml:trace contextRef="#ctx0" brushRef="#br0">0 1670 305 0,'0'0'7'0,"0"0"5"16,0 0 0-16,0 0 3 16,0 0 0-16,0 0 4 15,0 0-2-15,0 0 1 16,7 6-6-16,7-2-4 0,-2-2-1 15,12 6-2-15,0-5-1 16,9 4-1-16,3 0 0 16,2-4-1-16,9 3 0 15,3-3 0-15,3-3-1 16,2 0 1-16,5 0-1 0,2 0-1 16,9 0 1-16,-1-9-1 15,11-1 1-15,0 0-1 16,2-4 0-16,8 4 0 15,-5-3 1-15,5-1-1 0,-4 4 0 16,7 4 1-16,-6-2-1 16,-2 6 0-16,-2-2 0 15,-1 4 1-15,-2 0-1 0,3 0 0 16,-1 0 0-16,1 0 0 16,4-3 0-16,-2 0 0 15,4-1 1-15,5-3-1 16,-1 4 0-16,-1 0 0 15,-3-1 0-15,1 4 1 0,-5 0-1 16,2 4 1-16,-1-1-1 16,0 0 0-16,0 1 0 15,3-4 1-15,5 0-1 16,1 0 0-16,6 0 0 0,1-10 1 16,4 3-1-16,-2-2 1 15,-2-2 0-15,1 4 0 16,-3 1 0-16,-8 0-1 15,-2 2 2-15,-8 2-1 0,-2-2-1 16,-4 4 1-16,3-4-1 16,-3 4 1-16,-10-3-1 15,7 3 0-15,-5-3 0 16,0-1 1-16,0 4-1 16,-2-3 0-16,-7 3 0 0,4-4 0 15,3 2 1-15,-3-6 0 16,-4 2-1-16,7-2 0 15,-10 2 0-15,3 2 0 0,1-2 1 16,-8 3-1-16,-3-1 0 16,1 4-1-16,-4 0 0 15,-4 0 2-15,0 7-2 16,-2-7 2-16,-1 0 0 0,3 0-1 16,-2 0 0-16,-1-3 0 15,8-5 1-15,-5 2-2 16,4 0 3-16,3-1-3 15,0 7 1-15,3-3 0 16,-2 3 1-16,3 0-1 0,-1 0 0 16,4 0 0-16,0 0 0 15,0 0 1-15,0 3-1 16,-4-3 0-16,7 0 0 16,-3 0 1-16,3 0-1 0,2-3 1 15,4 3-1-15,-6-7 1 16,7 7-1-16,4-3 1 15,-1-4-1-15,4 4 1 0,2-1-1 16,2 2 0-16,-5-2 1 16,1-2 0-16,0 2-1 15,-8 1 1-15,5 3 0 16,-11 0 0-16,-3 0-1 0,-6 0 1 16,-1 0 1-16,-7 0-2 15,2 0 0-15,-9 0 0 16,0 0 0-16,2 0 0 15,-8 0 0-15,0 0 0 16,-7 0 0-16,1 0 0 0,-7 0 0 16,-8 0 0-16,-9 0 0 15,17 0 0-15,-17 0 0 16,0 0 0-16,0 0 0 16,0 0 0-16,0 0 0 0,0 0 0 15,0 0 0-15,0 0 0 16,0 0 0-16,0 0 0 15,0-10 0-15,0 10 0 16,0 0 0-16,10-14 0 0,-10 14 0 16,7-16 0-16,-7 16 0 15,14-18 0-15,-2 5 0 16,-5 0 0-16,10-4 0 0,-7 1 0 16,4-4 0-16,0 3 0 15,-2-3 0-15,-5-7 0 16,3 4 0-16,-3 0 0 15,-4 0 0-15,1-3 0 16,-1-7 0-16,1 7 0 0,-1 0 0 16,1 3 0-16,-1 3 0 15,-1-3 0-15,2 9 0 16,-4 0 0-16,0 14 0 16,0-20 0-16,0 20 0 0,0-13 0 15,0 13 0-15,-6-16 0 16,6 16 0-16,0-14 0 15,0 14 0-15,2-16 0 16,9 6 0-16,6-1 0 0,5 1 0 16,9 0 0-16,10-4 0 15,6-2 0-15,3-1 0 16,3 1 0-16,11-1 0 16,3-2 0-16,3-2 0 0,3 1 0 15,1-3 0-15,7-4 0 16,3 4 0-16,-1 0 0 15,1-3 0-15,0 1 0 16,-1 1 0-16,1 1 0 0,-3 0 0 16,-8 4 0-16,1-5 0 15,0 3 0-15,-4 5 0 16,4 0 0-16,2-5 0 16,-2 5 0-16,0-1 0 0,0 0 0 15,2 5 0-15,2-5 0 16,-1-1 0-16,-3 6 0 15,0-6 0-15,-5 9 0 0,5-8 0 16,-3 4 0-16,-1-1 0 16,-6 1 0-16,-1 3 0 15,-2 0 0-15,-1 0 0 16,-3 0 0-16,-4 2 0 16,4-1 0-16,-7 5 0 0,0-2 0 15,-2 2 0-15,-5-6 0 16,0 8 0-16,-2-5 0 15,-1 0 0-15,0 0 0 16,1 1 0-16,-1 3 0 0,1-4 0 16,2 4 0-16,-7-4 0 15,-3 4 0-15,1-1 0 16,-10 4 0-16,-4-3 0 16,-7 3 0-16,-13 0 0 0,10 0 0 15,-10 0 0-15,0 0 0 16,0 0 0-16,0 0 0 15,0 0 0-15,0 0 0 16,0 0 0-16,0 0 0 0,0 0 0 16,0 0 0-16,0 0 0 15,0 10 0-15,-10 7-72 16,10-17-17-16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1:48.9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999D113-DFB7-4614-9C50-D25C3C1858FB}" emma:medium="tactile" emma:mode="ink">
          <msink:context xmlns:msink="http://schemas.microsoft.com/ink/2010/main" type="inkDrawing" rotatedBoundingBox="16858,16009 17037,16102 17018,16138 16839,16045" shapeName="Other"/>
        </emma:interpretation>
      </emma:emma>
    </inkml:annotationXML>
    <inkml:trace contextRef="#ctx0" brushRef="#br0">67 16 274 0,'0'0'3'16,"0"0"0"-16,-21-2 0 15,21 2 2-15,-17-6 3 16,17 6 2-16,-17-4 2 0,17 4 1 16,0 0-2-16,-12-4 0 15,12 4 1-15,0 0 0 16,3 8-1-16,-3-8-2 16,9 18-2-16,-9-18 0 0,28 21-1 15,-6-8-7-15,9 0-44 16,7-7-29-16,15-2-7 15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1:39.45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AFCB5C-9B5B-4968-8211-A0DFC968EDC3}" emma:medium="tactile" emma:mode="ink">
          <msink:context xmlns:msink="http://schemas.microsoft.com/ink/2010/main" type="inkDrawing" rotatedBoundingBox="13477,13976 16800,14170 16784,14454 13461,14261" rotationAngle="1623599580" semanticType="enclosure">
            <msink:destinationLink direction="with" ref="{624A985D-53CC-44DD-AD50-15AA762C0B5F}"/>
          </msink:context>
        </emma:interpretation>
      </emma:emma>
    </inkml:annotationXML>
    <inkml:trace contextRef="#ctx0" brushRef="#br0">-3325 561 304 0,'0'0'5'16,"0"0"3"-16,0 0 3 15,7-6 2-15,5-1 1 16,9 1 4-16,9 2 1 0,3-6 0 16,14 3-4-16,8 5-2 15,7-2-3-15,10 4-1 16,7 0-2-16,12 0-2 16,6 0-1-16,10 0-2 0,3 0 0 15,14 0 0-15,5 0-1 16,4-4 1-16,11 2 0 15,-3 2 0-15,9-4-1 16,-2 4 1-16,2 0 0 0,-2 4 0 16,0 2 0-16,-5-2-1 15,-9-4 1-15,-3 0-1 16,-7 0 1-16,-7-4 0 16,-13-6 0-16,-10 4 1 0,-18-1-1 15,-12 0-2-15,-16 0 0 16,-19 3 0-16,-5 0 0 15,-10 4 0-15,-14 0 0 16,0 0 0-16,-7 0 0 16,7 0-48-16,0 0-40 0,0 0-2 15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0:03.6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31516AE-50D2-4A0B-9601-5957CC5184C7}" emma:medium="tactile" emma:mode="ink">
          <msink:context xmlns:msink="http://schemas.microsoft.com/ink/2010/main" type="inkDrawing" rotatedBoundingBox="21781,11431 24245,8906 24517,9172 22054,11696" semanticType="callout" shapeName="Other">
            <msink:sourceLink direction="with" ref="{772C05A1-29EB-4A38-BC90-A65A1BDAB033}"/>
            <msink:sourceLink direction="with" ref="{8FFA11AF-2FDF-4245-AA43-692FAC36079A}"/>
            <msink:sourceLink direction="with" ref="{93251B41-6B38-4015-8AE2-938695154C06}"/>
          </msink:context>
        </emma:interpretation>
      </emma:emma>
    </inkml:annotationXML>
    <inkml:trace contextRef="#ctx0" brushRef="#br0">-4220 1398 375 0,'0'0'1'0,"22"-13"0"0,-1 2 0 15,19-5 0-15,6-11 1 16,15 5 1-16,9-13 0 15,14-5 2-15,3 1 1 16,4-12 0-16,9-2 0 16,-4-14 1-16,12-3-2 0,3-14 0 15,6-5 1-15,-3-15-3 16,9 0 0-16,1-6-2 16,0-3 0-16,-10-1 1 0,3 4-1 15,-9 2 0-15,-11 7-1 16,-3-3-1-16,-11 6 0 15,-9 5 1-15,-14 0 0 16,-9 5 1-16,-12 7 1 0,-5 3 0 16,-6 1 1-16,-16 16 0 15,-2 2 1-15,-6 9-1 16,-1 10 0-16,1 7-2 0,-4 5 0 16,0 9 0-16,0 5-1 15,0 14-1-15,3-17 0 16,-3 17 0-16,0 0-1 15,0 0-2-15,4 6-7 16,-4 5-14-16,0 3-54 0,0 0-2 16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2:16.6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143D6AC-D905-43B7-8DAB-673022F1CBBC}" emma:medium="tactile" emma:mode="ink">
          <msink:context xmlns:msink="http://schemas.microsoft.com/ink/2010/main" type="inkDrawing" rotatedBoundingBox="15676,18286 24239,18037 24242,18137 15679,18386" shapeName="Other"/>
        </emma:interpretation>
      </emma:emma>
    </inkml:annotationXML>
    <inkml:trace contextRef="#ctx0" brushRef="#br0">-3 264 245 0,'0'0'4'0,"0"0"0"0,0 0 1 16,0 0 3-16,0 0 0 16,0-13 3-16,0 13 0 0,0 0 1 15,7-9 1-15,-7 9-1 16,0 0 0-16,9-8 0 16,-9 8 2-16,14 0-1 15,-14 0 1-15,17 0-2 16,-17 0 0-16,26 8-2 15,-9-8-1-15,4 3-2 0,3-3-1 16,5 0-1-16,4 3-1 16,8-3-2-16,-1 0 0 15,3 0 0-15,8 0 0 16,-1-3-1-16,7 3 0 0,0-7 1 16,3 3-1-16,4 1 0 15,0-3 0-15,-1 2 0 16,4 1 0-16,0 0 0 0,4-1 0 15,-11 4 0-15,11-2-1 16,-9 2 0-16,5 0 1 16,-3-4-1-16,3 0 0 15,-6 4 1-15,-1 0-1 16,3 0 0-16,-6 0 0 0,5 0 1 16,-7 0-1-16,7 0 0 15,-3 0 0-15,-1 0 1 16,-1 0-1-16,0 0 0 0,-1 0 1 15,-2 4-1-15,3 0 0 16,-4-2 0-16,4 2 0 16,0-1 0-16,0-3 0 15,3 0 1-15,0 3-2 0,4-3 1 16,3 0 0-16,0 0 0 16,0 0 0-16,7-3 0 15,-3 0 0-15,5-1 0 16,1 2 0-16,1-6 0 15,1 8 1-15,2-6-1 0,0-1 0 16,3 3 0-16,2-2 0 16,-2 2 1-16,1-2-1 15,1 4 0-15,2-6 0 16,-2 4 0-16,2-2 0 0,-4 2 1 16,6-3-1-16,-6 3 0 15,2-2 1-15,-2 3 0 16,6-4 0-16,-2 1 0 0,3-1 0 15,2 0-1-15,4 1 1 16,-3-4 0-16,-1 8-1 16,5-6 0-16,-5 2 0 15,5-1 0-15,-8 3 1 16,3-2-1-16,-2 2 1 0,0 2-1 16,-1-2 1-16,1 0 0 15,-5 0 0-15,5 2-1 16,-8 2 1-16,-2-3-1 15,3 3 0-15,-4 0 0 0,1 0 0 16,-1 0 1-16,-2 0-1 16,-2 0 1-16,-2 0-1 15,3 0 1-15,-1 0-1 0,-2 0 1 16,3 3-1-16,1-3 1 16,1 2-1-16,6-2 0 15,-5 0 0-15,3 0 0 16,1 0-1-16,-3 0 2 15,2 4-1-15,-5-4 0 16,-8 0 2-16,1 0-2 0,-4 4 0 16,-4-4 0-16,-9 0 0 15,-1 0 0-15,-6 0 0 16,-6 4 0-16,-8-4 0 0,-6 2 0 16,-4 2 0-16,-3 0 0 15,-6-4 0-15,-14 0-3 16,17 6-22-16,-5-6-61 15,-12 0-2-15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9:24.6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1D90132-AF0E-4519-9CED-A4CEB0133AA5}" emma:medium="tactile" emma:mode="ink">
          <msink:context xmlns:msink="http://schemas.microsoft.com/ink/2010/main" type="writingRegion" rotatedBoundingBox="24139,7224 33053,6873 33206,10757 24292,11108"/>
        </emma:interpretation>
      </emma:emma>
    </inkml:annotationXML>
    <inkml:traceGroup>
      <inkml:annotationXML>
        <emma:emma xmlns:emma="http://www.w3.org/2003/04/emma" version="1.0">
          <emma:interpretation id="{372454AB-B1CF-449F-AC03-EB6AA95A2367}" emma:medium="tactile" emma:mode="ink">
            <msink:context xmlns:msink="http://schemas.microsoft.com/ink/2010/main" type="paragraph" rotatedBoundingBox="28569,7006 31574,7207 31515,8092 28509,789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63EAF35-75E5-4F1B-B81D-381B76DE5C92}" emma:medium="tactile" emma:mode="ink">
              <msink:context xmlns:msink="http://schemas.microsoft.com/ink/2010/main" type="line" rotatedBoundingBox="28569,7006 31574,7207 31515,8092 28509,7891"/>
            </emma:interpretation>
          </emma:emma>
        </inkml:annotationXML>
        <inkml:traceGroup>
          <inkml:annotationXML>
            <emma:emma xmlns:emma="http://www.w3.org/2003/04/emma" version="1.0">
              <emma:interpretation id="{83A6E603-BE49-4E05-89FB-E3330C119D61}" emma:medium="tactile" emma:mode="ink">
                <msink:context xmlns:msink="http://schemas.microsoft.com/ink/2010/main" type="inkWord" rotatedBoundingBox="28569,7006 31574,7207 31515,8092 28509,7891"/>
              </emma:interpretation>
              <emma:one-of disjunction-type="recognition" id="oneOf0">
                <emma:interpretation id="interp0" emma:lang="en-US" emma:confidence="0">
                  <emma:literal>carry</emma:literal>
                </emma:interpretation>
                <emma:interpretation id="interp1" emma:lang="en-US" emma:confidence="0">
                  <emma:literal>Carry</emma:literal>
                </emma:interpretation>
                <emma:interpretation id="interp2" emma:lang="en-US" emma:confidence="0">
                  <emma:literal>Corry</emma:literal>
                </emma:interpretation>
                <emma:interpretation id="interp3" emma:lang="en-US" emma:confidence="0">
                  <emma:literal>Carrey</emma:literal>
                </emma:interpretation>
                <emma:interpretation id="interp4" emma:lang="en-US" emma:confidence="0">
                  <emma:literal>sorry</emma:literal>
                </emma:interpretation>
              </emma:one-of>
            </emma:emma>
          </inkml:annotationXML>
          <inkml:trace contextRef="#ctx0" brushRef="#br0">3034-2987 349 0,'0'0'5'0,"0"0"1"0,-7-7 4 15,-7 4 0-15,-5 3 4 16,-8 0 0-16,-6 0 0 15,-12 3 2-15,-5 13-5 0,4 4-2 16,-4 10 0-16,-1 8-4 16,5 1 0-16,5 7-3 15,11 9 0-15,6 1 0 16,14 2-1-16,7 4-3 0,3-6-10 16,31-15-61-16,2 16-10 15</inkml:trace>
          <inkml:trace contextRef="#ctx0" brushRef="#br0" timeOffset="1000.0153">3275-2615 384 0,'0'0'6'0,"-9"0"2"0,-8 5 2 16,0 2 1-16,-7 5 1 15,-6 5 0-15,3 6 1 16,-3 10 0-16,0 1-5 16,7 10-3-16,6-4-1 15,13 3-2-15,4 1 0 0,14-8-1 16,12-3-2-16,12-10 0 16,5-7-1-16,10-8-1 15,1-8 1-15,-4-10 0 0,1-10-1 16,-11-7 0-16,-7-6 2 15,-13-3 0-15,-6-5 0 16,-14 5 2-16,-7-1-2 16,-10 5 1-16,1-1 1 0,-8 15-1 15,4 4 1-15,-1 7 0 16,9 7 1-16,12 0 0 16,0 17 0-16,0 3 1 15,12 0-1-15,16 3 1 16,-1 4 0-16,9 0-1 0,2-4-1 15,-2-3 1-15,4-3-2 16,1-7 0-16,-5-2-1 16,1-8 0-16,-7-6 0 0,-2-10-1 15,-2-5-1-15,-6-1 0 16,-6-8 0-16,-8-7 1 16,-3-4-1-16,-3 5 0 15,-9 0 1-15,-5 7 1 0,-3 0 1 16,-7 7 0-16,2 8 1 15,-2 4 1-15,13 10-1 16,11 0 1-16,0 0 0 16,0 0 0-16,4 7-1 0,23 0-1 15,10-4 0-15,0 6 1 16,6-1-1-16,1 0 0 16,-5 0 0-16,2 3-1 15,-11 5 1-15,-6 4 0 16,-11 4 0-16,-4 5-1 0,-9 1 1 15,0 5 0-15,-5 1-1 16,1-3 1-16,1-3 0 16,3-1 0-16,0-7 0 0,10-5 1 15,6-11-1-15,8-6 1 16,7 0 0-16,5-10-1 16,4-7 1-16,1-5 0 15,2-7-1-15,-10 0 0 0,1-1 0 16,-11-6 0-16,-13 1 0 15,-7 2 0-15,-6 4 0 16,-11 6 0-16,-5-1 0 16,-5 11 1-16,0-1-1 0,2 4 1 15,5 2 0-15,17 8-1 16,0 0 1-16,0 0-1 16,17-6 0-16,10 6 0 15,6 0 0-15,7 0 0 16,1 6 0-16,-5-2 0 0,0 2 0 15,-5 4 0-15,-12 5 1 16,-5-1 0-16,-4 8-1 16,-6 2 1-16,-4 2 1 0,0 3-1 15,0 6-1-15,0 2 1 16,0-7-1-16,7 6-3 16,-1-9-9-16,17-13-55 15,-2 13-18-15</inkml:trace>
          <inkml:trace contextRef="#ctx0" brushRef="#br0" timeOffset="1531.2885">4903-2610 430 0,'0'0'5'0,"-10"-5"-1"0,10 5 1 16,-24 0 0-16,10 8 0 16,2 6 0-16,-5-2 0 15,7 9 0-15,3 1-3 16,7 4-1-16,7 2 1 0,10-5-2 15,12-2 1-15,9-8-1 16,8-6 0-16,1-7 0 16,3-4-1-16,1-12 1 15,-8-7-1-15,-6-5 1 0,-7-1 1 16,-9-5-1-16,-15 5 1 16,-6-5 0-16,0 9-1 15,-13 6 1-15,3 5-1 16,-7 11 0-16,3 3 0 0,4 10 1 15,10 10 1-15,0 8-1 16,14 1 1-16,3 8 1 16,16-1-1-16,8 7 0 15,2 2 1-15,3-3-2 0,-1 1 1 16,-2 6-1-16,-7-7-1 16,-8 7 1-16,-16 2-2 15,-12-5-2-15,-16 9-9 16,-30 5-69-16,-4-14-5 0</inkml:trace>
        </inkml:traceGroup>
      </inkml:traceGroup>
    </inkml:traceGroup>
    <inkml:traceGroup>
      <inkml:annotationXML>
        <emma:emma xmlns:emma="http://www.w3.org/2003/04/emma" version="1.0">
          <emma:interpretation id="{8F14D7B1-355B-41A5-ACCC-60F220F3675B}" emma:medium="tactile" emma:mode="ink">
            <msink:context xmlns:msink="http://schemas.microsoft.com/ink/2010/main" type="paragraph" rotatedBoundingBox="24233,8036 27381,8140 27352,9043 24204,89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BD1AFC4-7BF1-43BD-A2F0-AD5CE15C7498}" emma:medium="tactile" emma:mode="ink">
              <msink:context xmlns:msink="http://schemas.microsoft.com/ink/2010/main" type="line" rotatedBoundingBox="24233,8036 27381,8140 27352,9043 24204,8939"/>
            </emma:interpretation>
          </emma:emma>
        </inkml:annotationXML>
        <inkml:traceGroup>
          <inkml:annotationXML>
            <emma:emma xmlns:emma="http://www.w3.org/2003/04/emma" version="1.0">
              <emma:interpretation id="{8FFA11AF-2FDF-4245-AA43-692FAC36079A}" emma:medium="tactile" emma:mode="ink">
                <msink:context xmlns:msink="http://schemas.microsoft.com/ink/2010/main" type="inkWord" rotatedBoundingBox="24233,8036 27381,8140 27352,9043 24204,8939">
                  <msink:destinationLink direction="with" ref="{531516AE-50D2-4A0B-9601-5957CC5184C7}"/>
                  <msink:destinationLink direction="with" ref="{3AF12639-7440-45B4-AA05-435AC224BBA1}"/>
                </msink:context>
              </emma:interpretation>
              <emma:one-of disjunction-type="recognition" id="oneOf1">
                <emma:interpretation id="interp5" emma:lang="en-US" emma:confidence="0">
                  <emma:literal>in</emma:literal>
                </emma:interpretation>
                <emma:interpretation id="interp6" emma:lang="en-US" emma:confidence="0">
                  <emma:literal>-on</emma:literal>
                </emma:interpretation>
                <emma:interpretation id="interp7" emma:lang="en-US" emma:confidence="0">
                  <emma:literal>ton</emma:literal>
                </emma:interpretation>
                <emma:interpretation id="interp8" emma:lang="en-US" emma:confidence="0">
                  <emma:literal>inn</emma:literal>
                </emma:interpretation>
                <emma:interpretation id="interp9" emma:lang="en-US" emma:confidence="0">
                  <emma:literal>-n</emma:literal>
                </emma:interpretation>
              </emma:one-of>
            </emma:emma>
          </inkml:annotationXML>
          <inkml:trace contextRef="#ctx0" brushRef="#br0" timeOffset="39656.8701">-1782-1093 254 0,'0'0'6'16,"0"0"4"-16,0 0 4 15,0 0 2-15,0 0 2 0,0 0 4 16,0 0 1-16,0 0 3 15,0 0-7-15,0 0-3 16,-7-13-2-16,7 13-4 16,0 0-2-16,-7-14-2 15,7 14-1-15,0 0-1 0,0-15-1 16,0 15 0-16,0-17-1 16,14 7 0-16,-2 0-1 15,16 0 1-15,6-7-2 16,5 1 0-16,15-5 0 0,10 1 0 15,8-7 0-15,2-2 0 16,10 0 1-16,-3-6-1 16,2 2 1-16,-2-4 0 0,-7 4 1 15,0-4-2-15,-7 0 1 16,0 7 0-16,-10 4-1 16,0 3 1-16,-11-1-1 15,-2 3 0-15,-5 9 0 0,-5-2 1 16,-1 7-1-16,-9-2 0 15,-3 2 0-15,-2 0 0 16,2 5 0-16,-4-2 0 16,3 0 0-16,-4 1 0 15,1-1 0-15,0-2 0 0,2 2 0 16,2 4 0-16,3-2 0 16,-5-2 0-16,2 0 0 15,-4 4-3-15,2 0-12 0,-19 0-66 16,17 0-4-16</inkml:trace>
          <inkml:trace contextRef="#ctx0" brushRef="#br0" timeOffset="41422.5211">-310-1902 193 0,'0'0'5'0,"34"-4"2"16,1-2 2-16,8-1 4 16,24-1 0-16,9 5 2 0,22 0 2 15,12 3 1-15,4 14-4 16,-4 3-3-16,2 12 0 16,-5 4-3-16,-7 14-2 15,-9 0-2-15,-7 6 0 0,-22-4-1 16,0 2 0-16,-10-1 1 15,-4-3 1-15,-15-4 0 16,-9-3 0-16,2-9 1 16,-13-1 1-16,1-3-1 15,-11-11 1-15,1 1-1 0,-4-17 1 16,0 20 0-16,0-20 0 16,0 0-1-16,0 0 0 15,0 0-3-15,-4 12-1 0,4-12-5 16,-13 4-13-16,-4 2-40 15,-3-2-23-15,0-4-4 16</inkml:trace>
          <inkml:trace contextRef="#ctx0" brushRef="#br0" timeOffset="41750.6513">558-1223 308 0,'0'0'2'0,"0"0"0"0,0 0 2 15,0-5 4-15,0 5 1 16,14-12 1-16,3 12 3 16,0 0 1-16,7 0 0 0,2 7-1 15,7 3-1-15,15 6-3 16,2 6-1-16,3-9-3 16,7 0-1-16,1 4-1 15,6-10-1-15,-10 2 1 0,3-9-1 16,-14 0 2-16,-1-9-1 15,-12-8 1-15,-7-3-1 16,-9-3 0-16,-10-7 0 16,0 3-1-16,-7-7-1 15,0 5-1-15,-7-1 0 0,3 1-2 16,1 3-5-16,10 7-9 16,10 12-48-16,12-6-18 15</inkml:trace>
        </inkml:traceGroup>
      </inkml:traceGroup>
    </inkml:traceGroup>
    <inkml:traceGroup>
      <inkml:annotationXML>
        <emma:emma xmlns:emma="http://www.w3.org/2003/04/emma" version="1.0">
          <emma:interpretation id="{47041C7C-3C5A-438C-BF5F-F124A7550137}" emma:medium="tactile" emma:mode="ink">
            <msink:context xmlns:msink="http://schemas.microsoft.com/ink/2010/main" type="paragraph" rotatedBoundingBox="25384,9088 33128,8784 33206,10757 25461,110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32FADD0-AE06-4518-9091-A220E7D02063}" emma:medium="tactile" emma:mode="ink">
              <msink:context xmlns:msink="http://schemas.microsoft.com/ink/2010/main" type="inkBullet" rotatedBoundingBox="25384,9088 26760,9034 26838,11008 25461,11062"/>
            </emma:interpretation>
            <emma:one-of disjunction-type="recognition" id="oneOf2">
              <emma:interpretation id="interp10" emma:lang="en-US" emma:confidence="0">
                <emma:literal>CA</emma:literal>
              </emma:interpretation>
              <emma:interpretation id="interp11" emma:lang="en-US" emma:confidence="0">
                <emma:literal>IA</emma:literal>
              </emma:interpretation>
              <emma:interpretation id="interp12" emma:lang="en-US" emma:confidence="0">
                <emma:literal>(A</emma:literal>
              </emma:interpretation>
              <emma:interpretation id="interp13" emma:lang="en-US" emma:confidence="0">
                <emma:literal>LA</emma:literal>
              </emma:interpretation>
              <emma:interpretation id="interp14" emma:lang="en-US" emma:confidence="0">
                <emma:literal>GA</emma:literal>
              </emma:interpretation>
            </emma:one-of>
          </emma:emma>
        </inkml:annotationXML>
        <inkml:trace contextRef="#ctx0" brushRef="#br0" timeOffset="4609.4433">-222-959 343 0,'0'0'3'0,"-16"0"1"15,2 12 2-15,-10-8 3 16,-5 18 1-16,-5 5 3 16,-3 9 0-16,-9 9 2 0,1 20 0 15,12 11-2-15,-1 11 1 16,12 10-1-16,8 15-2 15,4 12-1-15,6 6-1 16,8 8-3-16,6 2-2 0,7 3-4 16,9-5 0-16,17 2 0 15,7-16-2-15,24-4-26 16,28-14-57-16,11-19-2 16</inkml:trace>
        <inkml:trace contextRef="#ctx0" brushRef="#br0" timeOffset="2750.042">0 133 404 0,'0'0'5'0,"0"0"1"16,12-20 1-16,12 10 1 16,14-3 0-16,8-8-1 15,20 5 1-15,12-4-3 16,16 3-16-16,-1 17-63 16,12-16-6-16</inkml:trace>
        <inkml:trace contextRef="#ctx0" brushRef="#br0" timeOffset="2546.9286">117 397 290 0,'0'0'12'0,"0"0"4"15,0 0 6-15,7 13 3 16,-7-13 1-16,0 0-1 16,12-4 2-16,-12 4-1 15,4-32-10-15,-1 2-6 16,4-11-6-16,0-5-1 0,10-12-3 16,0-8 0-16,5-10-1 15,9-5 0-15,-1-3 0 16,6-2-1-16,2-1 0 15,-4 0 1-15,-1 7-1 0,-4 14 1 16,2 9-1-16,-7 21 1 16,-1 3 1-16,-3 25 0 15,-1 12 1-15,5 26 0 0,-3 16 0 16,-2 18 1-16,2 12 0 16,2 18 1-16,-3 10-1 15,4 4 1-15,0 7-2 16,-7-5-5-16,9 0-7 0,-9-16-20 15,-10-8-53-15,5-13-2 16</inkml:trace>
      </inkml:traceGroup>
      <inkml:traceGroup>
        <inkml:annotationXML>
          <emma:emma xmlns:emma="http://www.w3.org/2003/04/emma" version="1.0">
            <emma:interpretation id="{F62B1FBC-020D-4E71-BA8D-0BC323896C20}" emma:medium="tactile" emma:mode="ink">
              <msink:context xmlns:msink="http://schemas.microsoft.com/ink/2010/main" type="line" rotatedBoundingBox="27317,9365 33142,9136 33197,10547 27373,10776"/>
            </emma:interpretation>
          </emma:emma>
        </inkml:annotationXML>
        <inkml:traceGroup>
          <inkml:annotationXML>
            <emma:emma xmlns:emma="http://www.w3.org/2003/04/emma" version="1.0">
              <emma:interpretation id="{2FE28D9D-8298-47E8-A9C6-F49D280021E8}" emma:medium="tactile" emma:mode="ink">
                <msink:context xmlns:msink="http://schemas.microsoft.com/ink/2010/main" type="inkWord" rotatedBoundingBox="27299,9569 33101,9100 33208,10420 27406,10889"/>
              </emma:interpretation>
              <emma:one-of disjunction-type="recognition" id="oneOf3">
                <emma:interpretation id="interp15" emma:lang="en-US" emma:confidence="0">
                  <emma:literal>QDJCTAB</emma:literal>
                </emma:interpretation>
                <emma:interpretation id="interp16" emma:lang="en-US" emma:confidence="0">
                  <emma:literal>QDJACTAB</emma:literal>
                </emma:interpretation>
                <emma:interpretation id="interp17" emma:lang="en-US" emma:confidence="0">
                  <emma:literal>QBJACTAB</emma:literal>
                </emma:interpretation>
                <emma:interpretation id="interp18" emma:lang="en-US" emma:confidence="0">
                  <emma:literal>QDJCCTAB</emma:literal>
                </emma:interpretation>
                <emma:interpretation id="interp19" emma:lang="en-US" emma:confidence="0">
                  <emma:literal>QDJBCTAB</emma:literal>
                </emma:interpretation>
              </emma:one-of>
            </emma:emma>
          </inkml:annotationXML>
          <inkml:trace contextRef="#ctx0" brushRef="#br0" timeOffset="3125.0604">1801-217 398 0,'0'0'6'0,"0"0"0"0,-7-11 4 15,7 11 0-15,-29-2 1 16,8 2 2-16,-10 0-1 15,-2 2 2-15,-3 13-6 16,-7-3-1-16,-2 12-2 0,-1 5-1 16,6 7-1-16,-1 5-1 15,12 9 0-15,1 11-2 16,11-5 0-16,10 7 0 16,12-2 0-16,14-1 0 0,15-7 0 15,16-10 0-15,11-9 0 16,13-15 0-16,2-11 0 15,8-8 0-15,-3-10 0 16,-7-14 0-16,-7-9 0 16,-14-6 0-16,-13-12 0 0,-14-5 0 15,-12-2 0-15,-14-5-8 16,-14 5-9-16,-9-1-12 16,-11 10-56-16,5 12-3 0</inkml:trace>
          <inkml:trace contextRef="#ctx0" brushRef="#br0" timeOffset="3375.0784">1477 203 426 0,'0'0'5'16,"0"0"2"-16,0 0 1 15,0 0 1-15,0 0 2 16,0 0 0-16,16-4 0 0,-3 2 1 16,18 2-6-16,6-4-1 15,-1 2-5-15,12-6 0 16,2 2-12-16,-10-5-36 16,-1 1-38-16,-1-4-1 15</inkml:trace>
          <inkml:trace contextRef="#ctx0" brushRef="#br0" timeOffset="3578.1794">1697-37 427 0,'0'0'3'0,"0"0"1"0,0 0 2 16,0 10 1-16,0-10 1 15,0 23 0-15,4-3 0 16,6 9 1-16,-3-1-3 0,7 12-2 15,2-5-1-15,4 14-5 16,-1-10-8-16,9 1-35 16,-1 5-39-16,-1-8-1 15</inkml:trace>
          <inkml:trace contextRef="#ctx0" brushRef="#br0" timeOffset="4250.0681">2116-327 428 0,'0'0'4'16,"0"0"2"-16,0 0-2 15,0 0 2-15,14-7 1 16,6 7-1-16,13 0 1 0,10 0 0 16,7 7-4-16,12 6-1 15,-5 3 0-15,-4 4-1 16,-6 4-1-16,-13 2 0 15,-12 5 1-15,-15 2-1 0,-7-3 0 16,-13 0-1-16,-3 1 0 16,-8-5-1-16,3 0 0 15,8-3 0-15,4 1 0 16,4-5 0-16,5-1 1 16,10 2 1-16,7 3 1 15,0 1 2-15,-1-2 0 0,1 7 0 16,0-3 0-16,-3 3 0 15,0 1 0-15,-5 1-1 16,-2 5-2-16,3-3 1 0,-3 7-2 16,0-3 1-16,-7 0-1 15,0-3-1-15,-11 2-5 16,-16-3-9-16,4-15-62 16,-13 11-7-16</inkml:trace>
          <inkml:trace contextRef="#ctx0" brushRef="#br0" timeOffset="3812.5848">2230-298 412 0,'0'0'3'0,"0"0"2"0,-7 10 1 16,3 7 1-16,4 6 1 16,0 12 1-16,0 8 0 15,0 9 0-15,4 9-2 16,3 8-2-16,3 2-1 15,7 2-9-15,-7-16-24 0,4 10-51 16,2-10-4-16</inkml:trace>
          <inkml:trace contextRef="#ctx0" brushRef="#br0" timeOffset="5000.0772">3047-605 415 0,'0'0'4'0,"0"0"1"16,-3 14 1-16,-1-1 2 15,-2 10-2-15,6 8 2 16,-4 1 1-16,4 15 1 16,4 6-3-16,2 5-1 15,12 8 0-15,4 5-1 16,6 4 0-16,-1 3 0 0,-8 6-1 15,2-1-2-15,-8-3-2 16,-9-3 0-16,-4-3 0 16,-17-12 0-16,-16-4 0 0,-5-15 0 15,-8-10 0-15,1-4 0 16,-8-21 0-16,13 1-34 16,0-16-51-16,6-13-3 15</inkml:trace>
          <inkml:trace contextRef="#ctx0" brushRef="#br0" timeOffset="5218.8304">3526 427 511 0,'0'0'0'0,"-7"-4"0"16,7 4 0-16,-12-3 0 15,12 3 0-15,-14-4 0 16,14 4 0-16,-14-6 0 16,14 6 0-16,0 0-38 15,0 0-48-15,11 0-3 16</inkml:trace>
          <inkml:trace contextRef="#ctx0" brushRef="#br0" timeOffset="5562.5988">4253-419 424 0,'0'0'5'15,"0"0"0"-15,0 0 1 16,0-12 1-16,0 12 1 0,-16-6 0 15,-1 6 2-15,0 2-1 16,-6 8-2-16,-11 10 0 16,-4 3-2-16,2 8 1 15,-7 9-2-15,3 7-4 16,-4 10 0-16,7-1 0 0,3 12 0 16,11 8 0-16,10 0 0 15,6 11 0-15,7-3 0 16,20-9 0-16,13 3 0 15,5-5 0-15,15-12 0 16,7-15-11-16,-9-5-76 0,19-21-1 16</inkml:trace>
          <inkml:trace contextRef="#ctx0" brushRef="#br0" timeOffset="5797.0166">4669 2 495 0,'0'0'1'15,"0"0"0"-15,9 4 1 16,8-2 1-16,7-2 0 0,9 4 0 16,15 0 0-16,7-2-3 15,14-2 0-15,0 0 0 16,2 0-9-16,-11-6-76 15,14-4-1-15</inkml:trace>
          <inkml:trace contextRef="#ctx0" brushRef="#br0" timeOffset="6000.0912">4926-248 479 0,'0'0'2'0,"0"0"2"15,0 0 0-15,0 13 1 16,0 9 0-16,-2 0 0 16,2 18 0-16,0 3-3 0,2 15-2 15,5 10 0-15,0 0 0 16,16-2-61-16,0 18-26 16,1-7-1-16</inkml:trace>
          <inkml:trace contextRef="#ctx0" brushRef="#br0" timeOffset="6453.2227">5885 260 452 0,'0'0'4'0,"0"0"0"0,3-17 2 16,4 0 0-16,2-6 0 16,5-11 1-16,3-5-1 15,0-22 1-15,12-2-4 0,-2-16-2 16,3-6-1-16,1-9-2 15,-2-1 0-15,-1-9-1 16,-6 6 0-16,6 9 0 16,-11 11 1-16,0 13-1 15,2 17 1-15,-5 21 1 0,10 21 2 16,-5 16 0-16,12 27 0 16,-2 20 0-16,5 18 1 15,-1 23 2-15,-2 6 0 16,-1 9 0-16,-10 7-2 0,3 0-9 15,-20-13-40-15,1-6-35 16,-4-15-2-16</inkml:trace>
          <inkml:trace contextRef="#ctx0" brushRef="#br0" timeOffset="6609.5031">6035-155 401 0,'0'0'5'15,"0"0"1"-15,17-19 2 16,12 12 1-16,9 1 0 16,8-1-1-16,18-2 0 0,13 1-6 15,8 8-23-15,11-6-57 16,-6-5-2-16</inkml:trace>
          <inkml:trace contextRef="#ctx0" brushRef="#br0" timeOffset="6796.9808">6849-672 371 0,'0'0'7'0,"0"0"4"15,-7 18 1-15,4-4 1 16,3 8 2-16,-4 11 0 0,4 10 1 16,0 7 1-16,0 7-6 15,10 14-4-15,-3-2-2 16,10 13-8-16,-4-13-19 15,-13 4-59-15,20-2-4 0</inkml:trace>
          <inkml:trace contextRef="#ctx0" brushRef="#br0" timeOffset="7250.1108">6842-705 327 0,'0'0'4'0,"0"0"4"16,0 0 2-16,14 4 3 15,-1 2 1-15,7 4 1 16,7 10 1-16,4-3 0 0,-5 3-4 16,-2 7-4-16,-5-1-2 15,-5 0-2-15,-8 9-2 16,-6-5 0-16,-13-1-4 15,-1 1 0-15,-2 1-1 16,3-7 0-16,-4 3 0 0,10-5 1 16,0-2 1-16,5 0-1 15,2-3 3-15,0 3 1 16,2-4 1-16,5 1 0 16,0-3 2-16,3 2 1 0,0 1 0 15,7-4 1-15,9 4 0 16,-5-1 0-16,3 2 0 15,2-1 0-15,1 3-2 16,-4-1-1-16,-6 7-2 0,-5 0-2 16,-12 6 0-16,-9-3 0 15,-8 5 0-15,-12 3 0 16,-16-4-5-16,-5 1-79 16,-13 2-3-16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1:20.4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9AF278-FF7C-4D74-B8D1-DDAF0FC8B21D}" emma:medium="tactile" emma:mode="ink">
          <msink:context xmlns:msink="http://schemas.microsoft.com/ink/2010/main" type="inkDrawing" rotatedBoundingBox="7825,14134 11449,13716 11739,16236 8116,16653" hotPoints="8135,14042 11516,14039 11518,16308 8137,16311" semanticType="container" shapeName="Rectangle">
            <msink:sourceLink direction="with" ref="{AD8B2F5D-C595-4166-99FD-1477D2326C97}"/>
            <msink:destinationLink direction="with" ref="{624A985D-53CC-44DD-AD50-15AA762C0B5F}"/>
          </msink:context>
        </emma:interpretation>
      </emma:emma>
    </inkml:annotationXML>
    <inkml:trace contextRef="#ctx0" brushRef="#br0">122 0 345 0,'0'0'5'16,"0"0"2"-16,0 0 2 0,0 0 2 15,0 0 2-15,0 0 0 16,0 0 2-16,0 0 0 16,0 0-4-16,0 0-1 15,0 0-2-15,-7 18-1 0,3-2-1 16,4 4-2-16,-3 2 0 15,-4 11-2-15,4 8 0 16,-4 6 0-16,4-1-1 16,-1 11 0-16,-3 0 0 15,4 2-1-15,-4 6 1 0,5 0-1 16,-3 3 1-16,3-2 0 16,-2 6-1-16,-2-7 0 15,2 4 1-15,4-4 0 16,-3 2-1-16,3-4 1 0,-4 2 0 15,4-3 0-15,0-6-1 16,-3 5 1-16,0-5-1 16,-1 2 1-16,1-5-1 15,-4-1 0-15,4 3 1 0,-1-9-1 16,2 5 1-16,2-5-1 16,-5 4 2-16,5-6-1 15,0-4 0-15,0 0 2 0,0-4-3 16,0-7 0-16,0-7-4 15,0-2-12-15,-2 0-66 16,2-20-5-16</inkml:trace>
    <inkml:trace contextRef="#ctx0" brushRef="#br0" timeOffset="1484.3712">10-194 321 0,'0'0'6'15,"0"0"3"-15,0 0 0 0,0 0 2 16,0 0 2-16,0-13 2 16,0 13-1-16,14-6 0 15,3 6-4-15,9 0-3 16,5 0-1-16,9-4 0 0,13 4-3 16,12-3 1-16,8-4-1 15,4 0-1-15,16 1 0 16,5-4 0-16,5 3 0 15,4 1-1-15,12-2 1 0,1 2-1 16,1 6 0-16,3-4 1 16,0 0-1-16,3 2 0 15,-8 2 0-15,10-4-1 0,-12 4 1 16,0-4-1-16,-10 4 1 16,-3 0-1-16,-8 0 1 15,-5 0 0-15,0 0 0 16,-15 0-1-16,-2 4 1 15,-3 0 0-15,-4-2 0 0,-4 2 0 16,-6-4-1-16,0 4 1 16,-7-4-1-16,-2 0 1 15,-5 2 0-15,-3-2 1 16,-6 0 0-16,-4 0 0 0,-1 0 0 16,2 0 0-16,-7 4 1 15,-5-4-1-15,2 0-1 16,-1 3 1-16,-6-3-1 15,-2 0-1-15,-12 0 1 0,14 8 0 16,-14-8 0-16,0 0 0 16,0 16 1-16,0-2-1 15,0-1 1-15,0 4 0 0,0 6-2 16,0 3 0-16,0 11 0 16,0 4 0-16,0 1 0 15,0 13 0-15,7 1 0 16,0 8 0-16,-4 5 0 15,0 2 0-15,1 9 0 0,-4-3 0 16,0 10 0-16,0-8 0 16,-7 8 0-16,7 0 0 15,-7-3 0-15,7-2 0 16,0-1 0-16,0-2 0 0,0-1 0 16,0-5 0-16,0 1 0 15,0-8 0-15,7 1 0 16,0-6 0-16,-4-4 0 15,4-5 0-15,0-5 0 0,-1-4 0 16,-3-6 0-16,0-1 0 16,1-1 0-16,-4-13 0 15,0 3 0-15,0-6 0 16,-7-6 0-16,4 3 0 0,3-16 0 16,-13 14 0-16,13-14 0 15,-24 7 0-15,4-7 0 16,-1 0 0-16,-5 0 0 15,-7 0 0-15,-4-7 0 0,-7 7 0 16,-2 0 0-16,-9 0 0 16,5 4 0-16,-7-1 0 15,0 3 0-15,-3-1 0 0,0 0 0 16,-4-1 0-16,-6 0 0 16,-1-4 0-16,-12 0 0 15,-8 0 0-15,1 0 0 16,-6 0 0-16,1 0 0 0,-6 4 0 15,8-2 0 1,0 0 0-16,2 4 0 0,10 0 0 16,1-3 0-16,3 0 0 15,-4 1 0-15,5-1 0 16,-1-3 0-16,-1 4 0 0,1-4 0 16,-4 4 0-16,5-4 0 15,2 0 0-15,7 0 0 16,-3 2 0-16,6-2 0 15,7 4 0-15,0-4 0 0,7 0 0 16,0 3 0-16,2-3 0 16,5 0 0-16,0 0 0 15,3-3 0-15,6-1 0 16,1-2 0-16,6 2 0 0,6-3 0 16,5 4 0-16,3-4 0 15,13 7 0-15,0 0 0 16,-14-8 0-16,14 8-17 15,0 0-69-15,0 0-5 16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1:30.2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8B69624-E711-48B8-BF53-D4AB255BC65B}" emma:medium="tactile" emma:mode="ink">
          <msink:context xmlns:msink="http://schemas.microsoft.com/ink/2010/main" type="inkDrawing" rotatedBoundingBox="11531,15627 14005,15366 14018,15491 11545,15752" semanticType="underline" shapeName="Other">
            <msink:sourceLink direction="with" ref="{0F0C6189-3912-424A-A2C4-459878F48051}"/>
          </msink:context>
        </emma:interpretation>
      </emma:emma>
    </inkml:annotationXML>
    <inkml:trace contextRef="#ctx0" brushRef="#br0">3477 1436 287 0,'0'0'9'0,"0"0"3"15,0 0 4-15,0 0 0 16,-13 0 3-16,13 0 2 15,0 0 2-15,0 0-1 16,20-14-7-16,3 8-3 0,18 0-4 16,2-10 0-16,21 7-3 15,10-5 0-15,12 4-1 16,5-3-1-16,19 0 1 16,4 0-2-16,10 0 1 0,10-4-1 15,4 3 0-15,-2-6 0 16,12-1 0-16,0 2-1 15,-5-1 0-15,-2 0 0 16,-13 0 0-16,-15 0 0 0,-6 3 0 16,-16 3 2-16,-17-2-3 15,-17 9 0-15,-14-3 0 16,-9 7 0-16,-11 0 0 16,-9 0 0-16,-14 3 0 15,0 0 0-15,0 0 0 0,0 0-20 16,-4-13-66-16,4 13-4 15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2:19.2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44DDC48-1F3E-4E00-B864-FC051C776021}" emma:medium="tactile" emma:mode="ink">
          <msink:context xmlns:msink="http://schemas.microsoft.com/ink/2010/main" type="inkDrawing" rotatedBoundingBox="22498,15245 26207,16488 25970,17195 22262,15951" semanticType="callout" shapeName="Other">
            <msink:sourceLink direction="with" ref="{A54AEB2E-BC16-4B03-B1A5-89ECD4972519}"/>
            <msink:sourceLink direction="with" ref="{59D2F7D2-4C92-40E7-B278-229612FD432B}"/>
            <msink:sourceLink direction="with" ref="{EBF531C0-0B9E-4523-9C73-9C25B1E53EF6}"/>
          </msink:context>
        </emma:interpretation>
      </emma:emma>
    </inkml:annotationXML>
    <inkml:trace contextRef="#ctx0" brushRef="#br0">0 12 401 0,'0'0'3'0,"7"-4"0"0,7 0 2 16,5 4 1-16,5-2 1 16,2 2 2-16,8 2 0 15,3 12 1-15,0 13-2 16,-4 6 0-16,0 10-1 15,-2 15-2-15,-4 5-1 0,-1 10-1 16,2 4-1-16,-6 0 0 16,6 2-2-16,-4-1 0 15,5-5 0-15,4-10 1 16,1-2-1-16,6-8 1 0,1-9 1 16,6-8-1-16,3-6 1 15,7-6-1-15,-1-10 1 16,11 2-1-16,11-5 1 15,6-2-2-15,6 0 1 0,13 5-1 16,9-1 1-16,5 0-1 16,17 8 1-16,-4-5 0 15,11 2-1-15,3 1 0 16,3-5 2-16,1 2-2 0,5 1 0 16,-2-4 0-16,-3 0 0 15,-8-3 0-15,-6 0 0 16,-6-4 0-16,-15 6 0 15,-15-2 0-15,-18-1 0 0,-17 1 0 16,-11-2 0-16,-13-2 0 16,-12 0 0-16,-14 1 0 15,-13-7-3-15,10-13-76 16,-10 13-10-16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1:40.0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DE3C133-85D9-40FB-887C-766BD7BA9328}" emma:medium="tactile" emma:mode="ink">
          <msink:context xmlns:msink="http://schemas.microsoft.com/ink/2010/main" type="inkDrawing" rotatedBoundingBox="16293,13714 19587,12934 20283,15871 16989,16651" hotPoints="19803,13567 19928,16032 16871,16187 16746,13722" semanticType="container" shapeName="Rectangle">
            <msink:sourceLink direction="with" ref="{088DDA69-7233-4061-BCD9-EB17C103335F}"/>
            <msink:sourceLink direction="with" ref="{B3CD592F-1D17-4CD9-B0EF-E1D62B1E7F0E}"/>
            <msink:destinationLink direction="with" ref="{C181B9F7-E757-49AE-B350-AA13C29BD7CB}"/>
          </msink:context>
        </emma:interpretation>
      </emma:emma>
    </inkml:annotationXML>
    <inkml:trace contextRef="#ctx0" brushRef="#br0">44 0 389 0,'0'0'2'0,"0"0"0"16,0 0 1-16,-6 14 1 16,2-1 2-16,1 7 2 0,-4 7 1 15,0 7 1-15,5 5 0 16,-3 18-1-16,0 3 0 16,1 14-1-16,4 6-2 15,0 11 0-15,0 4-2 0,4 6-1 16,-1 10 1-16,-1-8-1 15,5 13 0-15,-7-6 0 16,5 4 0-16,-3 0-1 16,-2-1 1-16,0-1-1 15,0 0-2-15,3 1 0 0,-3-6 0 16,7 0 0-16,0-14 0 16,0-3 0-16,3-13 0 15,0-9 0-15,-1-16 0 16,2-13 0-16,-1-7 0 0,-10-32-22 15,0 0-63-15,0 0-5 16</inkml:trace>
    <inkml:trace contextRef="#ctx0" brushRef="#br0" timeOffset="1812.5054">-73-85 301 0,'0'0'3'0,"0"0"0"0,0 0 3 15,0 0 3-15,17 2 1 16,-1 1 2-16,8 1 2 0,9 0 3 16,15 0-1-16,5-4-2 15,14 0 0-15,11 0-3 16,12 0-1-16,6 0-2 15,12 0-2-15,13 0-1 0,3 0-1 16,5 2-2-16,2 2 1 16,0 2 0-16,-4-6-1 15,-13 4 2-15,-9-2 0 0,-16 2 0 16,-11-4 1-16,-18 0 0 16,-17 0-1-16,-5 0 0 15,-19 0 0-15,-5 0 0 16,-14 0-4-16,13 0 0 15,-13 0 0-15,0 0 0 0,0 0 0 16,0 0 0-16,0 0 0 16,21 4 0-16,-21-4 0 15,16 3 0-15,-3-3 0 16,1 0 0-16,3 3 0 0,3-3 0 16,3 0 0-16,-2 4 0 15,2-4 0-15,4 3 0 16,-1-3 0-16,-6 4 0 15,1-4 0-15,-7 3 0 0,-14-3 0 16,19 0 0-16,-19 0 0 16,17 0 0-16,-17 0 0 15,19 0 0-15,-5-3 0 0,6-1 0 16,3 4 0-16,8-3 0 16,0 3 0-16,-2-4 0 15,9 4 0-15,-9 0 0 16,4 0 0-16,-5 0 0 15,-1 0 0-15,-4 0 0 0,0 0 0 16,0 0 0-16,4 0 0 16,-3 0 0-16,6 0 0 15,1-3 0-15,-2 3 0 16,2-3 0-16,-5 3 0 0,1 0 0 16,-4 0 0-16,-2 0 0 15,-8 0 0-15,-3 0 0 16,-10 0 0-16,16 0 0 15,-16 0 0-15,0 0 0 0,14 0 0 16,-14 0 0-16,17 0 0 16,-17 0 0-16,14 0 0 15,-14 0 0-15,12 0 0 16,-12 0 0-16,0 0 0 0,0 0 0 16,0 0 0-16,0 0 0 15,0 0 0-15,0 0 0 16,0 0 0-16,0 0 0 15,0 0 0-15,0 0 0 0,0 0 0 16,0 0 0-16,0 0 0 16,0 0 0-16,0 0 0 15,0 0 0-15,0 0 0 16,0 0 0-16,0 0 0 0,10 3 0 16,-10-3 0-16,0 0 0 15,7 17 0-15,-7-4 0 16,4 3 0-16,-4 8 0 15,0 3 0-15,0 9 0 0,0 4 0 16,0 10 0-16,-4 1 0 16,4 1 0-16,0 8 0 15,0-2 0-15,0 1 0 16,7 5 0-16,3 2 0 16,1 2 0-16,2-2 0 0,0 8 0 15,-3 3 0-15,0 2 0 16,0-2 0-16,-3 7 0 15,2-1 0-15,-2 0 0 16,-7 1 0-16,10-3 0 0,-3-5 0 16,0-4 0-16,3 0 0 15,0-10 0-15,1-4 0 16,-2-2 0-16,5-9 0 0,-8-3 0 16,5-1 0-16,-5-6 0 15,-6 0 0-15,0-5 0 16,0-2 0-16,-3-3 0 15,-4 3 0-15,-6-5 0 16,2-6 0-16,-5-2 0 0,-1-4 0 16,-3 0 0-16,-3-2 0 15,-8-9 0-15,-8 6 0 16,-13-6 0-16,-3-2 0 16,-12 6 0-16,-7-2 0 0,-10 0 0 15,-6 2 0-15,-8 2 0 16,-9-3 0-16,3 3 0 15,-7 6 0-15,-3-8 0 0,1 4 0 16,-1 3 0-16,0 4 0 16,-3-4 0-16,3 3 0 15,1 1 0-15,-2-3 0 16,4 4 0-16,5-6 0 0,4 2 0 16,6-7 0-16,8 5 0 15,9-5 0-15,8-1 0 16,14-2 0-16,11-1 0 15,8-3 0-15,12 0 0 16,5 0 0-16,8-3 0 0,13 3 0 16,-4-13 0-16,4 13 0 15,4-13 0-15,-1 3-20 16,-3 10-66-16,0-20-4 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5:41.8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FD9FABB-5979-4907-9FF2-EFBFC4165504}" emma:medium="tactile" emma:mode="ink">
          <msink:context xmlns:msink="http://schemas.microsoft.com/ink/2010/main" type="writingRegion" rotatedBoundingBox="15173,11190 33539,11391 33462,18443 15096,18242"/>
        </emma:interpretation>
      </emma:emma>
    </inkml:annotationXML>
    <inkml:traceGroup>
      <inkml:annotationXML>
        <emma:emma xmlns:emma="http://www.w3.org/2003/04/emma" version="1.0">
          <emma:interpretation id="{FDBAFD6F-A911-4407-8A4E-86EFE35FD7D8}" emma:medium="tactile" emma:mode="ink">
            <msink:context xmlns:msink="http://schemas.microsoft.com/ink/2010/main" type="paragraph" rotatedBoundingBox="15292,11021 27050,11352 26998,13189 15241,128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C100AC-87B2-4499-AA73-692E47504106}" emma:medium="tactile" emma:mode="ink">
              <msink:context xmlns:msink="http://schemas.microsoft.com/ink/2010/main" type="line" rotatedBoundingBox="15292,11021 27050,11352 26998,13189 15241,12858"/>
            </emma:interpretation>
          </emma:emma>
        </inkml:annotationXML>
        <inkml:traceGroup>
          <inkml:annotationXML>
            <emma:emma xmlns:emma="http://www.w3.org/2003/04/emma" version="1.0">
              <emma:interpretation id="{C41F1ADD-CC67-46DF-B36E-85A2CEEBF90A}" emma:medium="tactile" emma:mode="ink">
                <msink:context xmlns:msink="http://schemas.microsoft.com/ink/2010/main" type="inkWord" rotatedBoundingBox="15222,11815 16411,11666 16468,12118 15278,12267"/>
              </emma:interpretation>
              <emma:one-of disjunction-type="recognition" id="oneOf0">
                <emma:interpretation id="interp0" emma:lang="en-US" emma:confidence="0">
                  <emma:literal>E</emma:literal>
                </emma:interpretation>
                <emma:interpretation id="interp1" emma:lang="en-US" emma:confidence="0">
                  <emma:literal>4</emma:literal>
                </emma:interpretation>
                <emma:interpretation id="interp2" emma:lang="en-US" emma:confidence="0">
                  <emma:literal>¢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349 16 272 0,'0'0'3'16,"0"0"4"-16,0 0 1 16,0 0 3-16,0 0 0 15,-3 12 2-15,3-12-2 0,-14 22 2 16,2-5-4-16,-5 3-2 16,-7 4-2-16,-2 2-2 15,-5 7 0-15,-2-2-2 16,-1-1 1-16,-4-1 0 0,2-1 2 15,10-2-2-15,-1-9 2 16,13 3 0-16,0-3 2 16,14-4 0-16,14-1 0 15,6-1 0-15,13-1-1 0,8-4 0 16,6 6 0-16,6-10-1 16,-3 6-2-16,7-6 0 15,-2-2 0-15,-5 0-1 16,-4 0 0-16,-2 0-1 15,-10 0-2-15,-5 0-6 0,-8 0-10 16,-4-7-39-16,-17 7-18 16,0 0-6-16</inkml:trace>
          <inkml:trace contextRef="#ctx0" brushRef="#br0" timeOffset="359.3807">115 247 275 0,'0'0'7'0,"0"0"3"0,0 0 4 16,2 4 2-16,-2-4 1 15,24 6 1-15,0-6 2 16,7 3 0-16,9-3-6 0,6-3-4 15,11-3-3-15,3 2-2 16,7 0-2-16,1-2 0 16,2 0-1-16,-3-1 0 15,-1 3-1-15,1-2 1 0,-5-1 0 16,-2 1-1-16,-10 0 1 16,0-1 0-16,-7-1-1 15,-9 2 0-15,-8 2-1 16,-5 2 1-16,-4-2-2 15,-17 4 0-15,14 0-8 0,-14 0-26 16,0 0-42-16,-5 20-3 16</inkml:trace>
        </inkml:traceGroup>
        <inkml:traceGroup>
          <inkml:annotationXML>
            <emma:emma xmlns:emma="http://www.w3.org/2003/04/emma" version="1.0">
              <emma:interpretation id="{93EA1B86-84A3-443A-BBCD-5242BAA0757A}" emma:medium="tactile" emma:mode="ink">
                <msink:context xmlns:msink="http://schemas.microsoft.com/ink/2010/main" type="inkWord" rotatedBoundingBox="22754,11487 26921,11152 27077,13099 22910,13433"/>
              </emma:interpretation>
              <emma:one-of disjunction-type="recognition" id="oneOf1">
                <emma:interpretation id="interp5" emma:lang="en-US" emma:confidence="0">
                  <emma:literal>080</emma:literal>
                </emma:interpretation>
                <emma:interpretation id="interp6" emma:lang="en-US" emma:confidence="0">
                  <emma:literal>0800</emma:literal>
                </emma:interpretation>
                <emma:interpretation id="interp7" emma:lang="en-US" emma:confidence="0">
                  <emma:literal>0080</emma:literal>
                </emma:interpretation>
                <emma:interpretation id="interp8" emma:lang="en-US" emma:confidence="0">
                  <emma:literal>0000</emma:literal>
                </emma:interpretation>
                <emma:interpretation id="interp9" emma:lang="en-US" emma:confidence="0">
                  <emma:literal>0808</emma:literal>
                </emma:interpretation>
              </emma:one-of>
            </emma:emma>
          </inkml:annotationXML>
          <inkml:trace contextRef="#ctx0" brushRef="#br0" timeOffset="-7078.2983">8319 506 245 0,'0'0'8'0,"0"0"4"16,11-10 2-16,-11 10 3 15,12-10 0-15,-12 10 2 16,14-13 0-16,-14 13 2 15,7-14-8-15,-7 14-4 16,0 0-3-16,0-16-2 0,0 16-1 16,-7-10-1-16,7 10 1 15,-19-13-1-15,1-1 2 16,1 4-1-16,-3 0 1 0,-3-1-1 16,-4 5 1-16,1-1-1 15,-1 7 0-15,-3 0-1 16,3 7-1-16,-3 6 1 15,-1 1-1-15,4 2-1 0,1 2 1 16,-1-5 0-16,0 7-1 16,-3-3 1-16,4 2 0 15,-5 2 0-15,1-2 0 16,3 3 1-16,-4 4 0 0,9-3-1 16,-6 7 1-16,2-3-1 15,2-1 1-15,7 1-1 16,1 3 0-16,3-4 0 15,2 1-1-15,5 0 1 16,-1 1-1-16,3 1 0 0,1-2 1 16,1 6-1-16,2-3 1 15,0 4-1-15,0 0 1 16,0-7 0-16,5 5 0 0,6-7 0 16,2 4 0-16,1-9 1 15,3 4 0-15,2-5 0 16,2 1 0-16,5-3 0 15,1 1 0-15,-1-2 0 0,5-6 0 16,2 4 0-16,1-7 0 16,-1-1 0-16,5-3 0 15,-2-3 0-15,5-3 0 16,2-3-1-16,0-8 1 0,2 1-1 16,1-4-1-16,-2 1 0 15,2-2 0-15,-5 1-1 16,2-6 1-16,-13 6 1 15,7-5-1-15,-9-3 1 16,-2-1 1-16,-6-5-1 0,0-5 1 16,-7-3 0-16,1-2-2 15,0-6 0-15,-4 1 0 16,-1-6 0-16,-2 2 0 0,0 5 0 16,3-4 0-16,-3 6 0 15,-1 7 0-15,-2-1 0 16,-4 6 0-16,0-2 0 15,-10 7 0-15,-4-4 0 0,-5-1 0 16,-9 5 0-16,1-4 0 16,-6 3-2-16,-3 0-2 15,-5 5 0-15,4 0-2 0,-2 9-4 16,-2 9-12-16,4 8-48 16,-7 2-14-16</inkml:trace>
          <inkml:trace contextRef="#ctx0" brushRef="#br0" timeOffset="-5281.3976">9783 536 188 0,'0'0'8'0,"0"0"3"0,-23 0 4 16,10-4 3-16,-4 4 1 15,-4-4 2-15,-5 4 1 16,-7 0 0-16,2 0-6 15,-3 0-4-15,-6 0-2 16,11 8-2-16,-12-5-2 0,1 7-2 16,-3 2 2-16,0 6-3 15,-9 7 1-15,6 4 0 16,-1 7-1-16,-4 9 0 16,4 5 1-16,1-1-1 0,8 9 0 15,5 2 0-15,7-7 0 16,6 5 0-16,3-6 0 15,13-1 1-15,4-4-1 0,17-4 1 16,9-9-1-16,12-1 0 16,9-6 0-16,9-11 0 15,12-2-2-15,2-8 1 16,4-6-1-16,-4 0 1 0,8-13 0 16,-11-4 0-16,2-2 0 15,-12-11 0-15,-2-1 1 16,-5-3-1-16,-4-9 1 15,-9 0-1-15,0-4-1 16,-7-6 2-16,-6-5-2 0,-4-2 0 16,-4-3 0-16,-6 6 0 15,-3-2 0-15,-7 4-1 16,0 5 0-16,-10 11-1 16,-6 6 0-16,-8 8-2 0,-7 9 0 15,-5 8-2-15,-11 6-4 16,-4 4-12-16,-9 25-47 15,1-5-13-15</inkml:trace>
          <inkml:trace contextRef="#ctx0" brushRef="#br0" timeOffset="-6109.5489">9877-262 246 0,'0'0'6'0,"0"0"4"16,-13-8 1-16,13 8 3 0,-17-10 1 16,1 4 1-16,-1-5 2 15,-7 1-1-15,3 0-5 16,-5 6-1-16,-1-2-3 15,-3 6-2-15,1 0-2 16,-2 0 0-16,-5 6 0 0,2 4-1 16,-3 7 0-16,0-1 1 15,-7 6-1-15,5 5 0 16,-6-1 0-16,5 4 0 0,-3 3 0 16,6 2-1-16,0 1 0 15,7 3-1-15,3 0 1 16,7 4-1-16,3-5-1 15,8 7 1-15,4-4 1 0,5 1-2 16,0-9 1-16,11 6 1 16,9-6 1-16,4-7-1 15,6-4 1-15,9-5 0 0,9-7 0 16,5-10-1-16,1 0 0 16,10-2-1-16,-1-12 0 15,1 1-1-15,0-7 1 16,-4 0-1-16,-7 4 0 15,1-5 1-15,-10 1 0 0,-1-5-1 16,-10-1 1-16,1-3 0 16,-4-7 0-16,-6-9 0 15,-5 2 0-15,-5-8 0 16,3-2-1-16,-7-3 1 0,-3-6-1 16,-4 10 1-16,-3-2-1 15,-3 3-1-15,-11 12 1 16,-3-1 0-16,-9 13-2 15,-8 7 0-15,-9 6-3 0,-4 14-5 16,-13 0-14-16,-7 6-53 16,3 18-3-16</inkml:trace>
          <inkml:trace contextRef="#ctx0" brushRef="#br0" timeOffset="-4562.6305">11472 486 155 0,'0'0'3'0,"0"0"4"0,-11-6 6 15,-1-1 2-15,-9 4 4 16,-9-1 3-16,-3 4 2 0,-10 0 3 16,-9 0-2-16,-8 7-2 15,-2 6-4-15,-7 3-2 16,0 10-2-16,2 1-4 16,0 5-2-16,3 11-2 0,4 4-1 15,10 4-2-15,9 8 0 16,8 8 0-16,9 0-1 15,14 3 0-15,6 0 1 16,8 0 0-16,13-6 0 16,17-4 0-16,6-9 0 0,13-12-1 15,7-5 1-15,18-15-1 16,1-7-1-16,12-12 0 16,0-14-1-16,3-17-2 0,0-5 1 15,-4-11-1-15,-6-10-1 16,-10-6 0-16,-14-15 0 15,-10-7 0-15,-10-7 0 16,-16-6 0-16,-14 3 0 0,-10-3 0 16,-14 10-1-16,-16 9-2 15,-13 16 0-15,-11 23-3 16,-16 10-5-16,-15 30-29 16,2 23-35-16,-25 24-2 0</inkml:trace>
        </inkml:traceGroup>
      </inkml:traceGroup>
    </inkml:traceGroup>
    <inkml:traceGroup>
      <inkml:annotationXML>
        <emma:emma xmlns:emma="http://www.w3.org/2003/04/emma" version="1.0">
          <emma:interpretation id="{7A959E48-DBD0-45FF-AFEC-1A4EA4EEFF6D}" emma:medium="tactile" emma:mode="ink">
            <msink:context xmlns:msink="http://schemas.microsoft.com/ink/2010/main" type="paragraph" rotatedBoundingBox="15132,13481 33503,13480 33504,15021 15133,150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6DFCF3-B861-4FA4-BCCC-66E21F373D98}" emma:medium="tactile" emma:mode="ink">
              <msink:context xmlns:msink="http://schemas.microsoft.com/ink/2010/main" type="line" rotatedBoundingBox="15132,13481 33503,13480 33504,15021 15133,15022"/>
            </emma:interpretation>
          </emma:emma>
        </inkml:annotationXML>
        <inkml:traceGroup>
          <inkml:annotationXML>
            <emma:emma xmlns:emma="http://www.w3.org/2003/04/emma" version="1.0">
              <emma:interpretation id="{D2203459-FA07-47CB-AB86-965043F7E2FB}" emma:medium="tactile" emma:mode="ink">
                <msink:context xmlns:msink="http://schemas.microsoft.com/ink/2010/main" type="inkWord" rotatedBoundingBox="15132,14417 16514,14416 16515,14970 15133,14971"/>
              </emma:interpretation>
              <emma:one-of disjunction-type="recognition" id="oneOf2">
                <emma:interpretation id="interp10" emma:lang="en-US" emma:confidence="1">
                  <emma:literal>¢</emma:literal>
                </emma:interpretation>
                <emma:interpretation id="interp11" emma:lang="en-US" emma:confidence="0">
                  <emma:literal>4</emma:literal>
                </emma:interpretation>
                <emma:interpretation id="interp12" emma:lang="en-US" emma:confidence="0">
                  <emma:literal>&amp;</emma:literal>
                </emma:interpretation>
                <emma:interpretation id="interp13" emma:lang="en-US" emma:confidence="0">
                  <emma:literal>t</emma:literal>
                </emma:interpretation>
                <emma:interpretation id="interp14" emma:lang="en-US" emma:confidence="0">
                  <emma:literal>+</emma:literal>
                </emma:interpretation>
              </emma:one-of>
            </emma:emma>
          </inkml:annotationXML>
          <inkml:trace contextRef="#ctx0" brushRef="#br0" timeOffset="10203.4118">437 2666 327 0,'0'0'6'0,"0"0"2"0,0 0 1 15,0 0 0-15,-10 17 2 16,-4-7-1-16,0 4 1 15,-8 6-1-15,-9 3-6 16,-7 10-2-16,-5 1-1 16,-7 7 0-16,-3 1-1 0,-4 3 0 15,3-2 1-15,3-4-2 16,8-5 2-16,10-5 0 16,6-7 1-16,13-3 1 0,12-5 0 15,2-14 1-15,19 20 0 16,12-17 1-16,5 4-1 15,11-5 0-15,4 2-1 16,6-4-1-16,3 0 1 0,-3 4-2 16,-4-1 1-16,-6 0-1 15,-4 0 1-15,-9 1-1 16,-4 2 0-16,-10-2-1 16,-3 2-2-16,-3-2-2 0,-14-4-5 15,20 2-12-15,-20-2-24 16,0 0-32-16,0 0-6 15</inkml:trace>
          <inkml:trace contextRef="#ctx0" brushRef="#br0" timeOffset="10594.0748">-129 3112 269 0,'0'0'10'16,"0"0"3"-16,0 0 4 0,17 0 3 15,2 0 1-15,8 0 1 16,6 0 2-16,14-8-2 16,6 2-7-16,11-2-5 15,3 3-2-15,7-6-4 16,7 4-1-16,3-7 0 0,2 6 0 15,2 1-1-15,2-4 1 16,-6 2-1-16,0 5 1 16,-8-5 0-16,-9 2 0 15,-5 3-1-15,-10-2 1 0,-11 0 0 16,-8 2-1-16,-13 0 1 16,-3 4 0-16,-17 0 0 15,16-2-1-15,-16 2 1 0,0 0-2 16,0 0-4-16,0 0-9 15,0-22-57-15,0 22-15 16</inkml:trace>
        </inkml:traceGroup>
        <inkml:traceGroup>
          <inkml:annotationXML>
            <emma:emma xmlns:emma="http://www.w3.org/2003/04/emma" version="1.0">
              <emma:interpretation id="{0FF80DAB-8A39-493E-A879-AB7934E33179}" emma:medium="tactile" emma:mode="ink">
                <msink:context xmlns:msink="http://schemas.microsoft.com/ink/2010/main" type="inkWord" rotatedBoundingBox="17955,13481 20086,13480 20087,14310 17956,14311"/>
              </emma:interpretation>
              <emma:one-of disjunction-type="recognition" id="oneOf3">
                <emma:interpretation id="interp15" emma:lang="en-US" emma:confidence="0">
                  <emma:literal>but</emma:literal>
                </emma:interpretation>
                <emma:interpretation id="interp16" emma:lang="en-US" emma:confidence="0">
                  <emma:literal>Coat</emma:literal>
                </emma:interpretation>
                <emma:interpretation id="interp17" emma:lang="en-US" emma:confidence="0">
                  <emma:literal>coat</emma:literal>
                </emma:interpretation>
                <emma:interpretation id="interp18" emma:lang="en-US" emma:confidence="0">
                  <emma:literal>it</emma:literal>
                </emma:interpretation>
                <emma:interpretation id="interp19" emma:lang="en-US" emma:confidence="0">
                  <emma:literal>Coat:</emma:literal>
                </emma:interpretation>
              </emma:one-of>
            </emma:emma>
          </inkml:annotationXML>
          <inkml:trace contextRef="#ctx0" brushRef="#br0" timeOffset="-15781.6913">3030 1743 204 0,'0'0'6'15,"0"0"3"-15,0 0 4 16,0 0 5-16,0 0 0 0,0 0 2 16,0 0 2-16,0 0 0 15,-11-13-4-15,11 13-3 16,-13 0-1-16,13 0-3 16,-23 0-1-16,9 0-1 15,-3 4-1-15,-2 2 0 0,-2 4 0 16,1 4-1-16,-4-2-1 15,1 2 0-15,3 5 0 16,-3 6-2-16,3-1 0 0,-1 5 0 16,4 5 0-16,1 3-2 15,-1 3 0-15,7 0-1 16,7 10 0-16,-1-7 0 16,4-2 0-16,4 1 0 15,9-1-2-15,1-10-2 0,12-1-8 16,1-1-40-16,10-13-28 15,4-6-3-15</inkml:trace>
          <inkml:trace contextRef="#ctx0" brushRef="#br0" timeOffset="-14781.6636">3023 2235 267 0,'0'0'4'0,"0"0"2"16,0 0 0-16,-14 0 3 16,14 0 2-16,-17 6 1 15,4 2 1-15,0 2 0 16,-1 3-2-16,2 1-2 0,-2 8-1 15,4 2-2-15,0 3-1 16,3-1 0-16,3 1-1 16,4 0-2-16,0-1 1 15,7-6 0-15,10-3-1 0,-1-7 0 16,5 0 0-16,2-6 0 16,0-4 0-16,5-6 0 15,-6-12 0-15,2 1-1 16,-3-3 0-16,-4-6 0 0,-5-1 1 15,-5-4-1-15,-4 2 0 16,-3-1 0-16,-3 6 0 16,-7 1-1-16,1 7-1 15,-2 2-2-15,-2 8-1 16,-4 6-4-16,1 0-7 0,-1 10-21 16,-7 4-35-16,10 5-5 15</inkml:trace>
          <inkml:trace contextRef="#ctx0" brushRef="#br0" timeOffset="-13281.6221">4493 2403 418 0,'0'0'5'0,"0"0"2"16,0 0 1-16,7 13-1 15,7-9 2-15,3 2-1 16,12-6-3-16,9 3-18 15,12-3-62-15,7-3-3 0</inkml:trace>
          <inkml:trace contextRef="#ctx0" brushRef="#br0" timeOffset="-14344.1504">3305 2192 304 0,'0'0'5'16,"0"0"2"-16,-17 0 4 15,17 0 2-15,-21 12 1 0,21-12 2 16,-24 24 1-16,15-7 0 16,2 7-3-16,-3 3-4 15,10-1-2-15,0 4-2 16,0-3-2-16,7 6-1 0,7-9-2 16,-2 2-1-16,9-9-1 15,-1-7 1-15,-1 0-2 16,5-7 0-16,4-3 0 15,-6-7 1-15,2-3-1 0,-3-10 2 16,-2 4-1-16,-9-4 1 16,4-3 1-16,-7 2 0 15,-7-3 0-15,0 8 1 16,0 3 0-16,-4 0-1 0,4 13 1 16,-17-11 0-16,17 11 0 15,0 0 0-15,-10 8-1 16,10-8 1-16,0 26 0 15,0-9 0-15,0 5 0 0,3 7-1 16,-3-3-1-16,7 0-3 16,-3-3-5-16,6 8-8 15,0-11-18-15,-10-20-39 16,26 24-7-16</inkml:trace>
          <inkml:trace contextRef="#ctx0" brushRef="#br0" timeOffset="-13875.3851">3663 2145 292 0,'0'0'5'0,"0"0"3"0,0 0 1 15,0 0 2-15,0 0 1 16,0 0 1-16,14 0 0 15,2 3 2-15,1 0-5 16,5 4-5-16,6-3-7 16,11 2-24-16,2-6-40 0,3 0-6 15</inkml:trace>
          <inkml:trace contextRef="#ctx0" brushRef="#br0" timeOffset="-14094.1158">3799 1943 257 0,'0'0'9'0,"0"0"2"16,0 0 4-16,0 0 2 0,0 0 3 15,0 0 2-15,-2 21 3 16,2-1 0-16,0 7-7 15,0 7-4-15,2 5-2 16,-2 6-3-16,0 1-3 0,0 3-3 16,0 6-4-16,0-2-4 15,-5-6-7-15,5 0-15 16,0 3-40-16,0-14-11 16</inkml:trace>
          <inkml:trace contextRef="#ctx0" brushRef="#br0" timeOffset="-13469.0982">4541 2192 313 0,'0'0'10'0,"0"0"1"0,0 0 3 15,-14 0 3-15,14 0-1 16,0 0 3-16,0 0 0 0,0 0 1 15,0 0-9-15,10 3-2 16,10 0-2-16,4-3-2 16,10 4-3-16,2-4-5 15,7-4-6-15,2-6-16 0,-6 3-54 16,8 1 0-16</inkml:trace>
        </inkml:traceGroup>
        <inkml:traceGroup>
          <inkml:annotationXML>
            <emma:emma xmlns:emma="http://www.w3.org/2003/04/emma" version="1.0">
              <emma:interpretation id="{86125226-EE16-4C32-BB4F-84889DA14397}" emma:medium="tactile" emma:mode="ink">
                <msink:context xmlns:msink="http://schemas.microsoft.com/ink/2010/main" type="inkWord" rotatedBoundingBox="20893,13632 33503,13631 33504,15021 20894,15022">
                  <msink:destinationLink direction="with" ref="{F9A1CDE0-AA64-49E9-91B8-51D28F4568DA}"/>
                </msink:context>
              </emma:interpretation>
              <emma:one-of disjunction-type="recognition" id="oneOf4">
                <emma:interpretation id="interp20" emma:lang="en-US" emma:confidence="0">
                  <emma:literal>ABCTABTCTABETABC</emma:literal>
                </emma:interpretation>
                <emma:interpretation id="interp21" emma:lang="en-US" emma:confidence="0">
                  <emma:literal>ABCTABTCTABETIABC</emma:literal>
                </emma:interpretation>
                <emma:interpretation id="interp22" emma:lang="en-US" emma:confidence="0">
                  <emma:literal>ABCTABTCTABEIIABC</emma:literal>
                </emma:interpretation>
                <emma:interpretation id="interp23" emma:lang="en-US" emma:confidence="0">
                  <emma:literal>ABCTABTCTABEIABC</emma:literal>
                </emma:interpretation>
                <emma:interpretation id="interp24" emma:lang="en-US" emma:confidence="0">
                  <emma:literal>ABCTANTCTABETIABC</emma:literal>
                </emma:interpretation>
              </emma:one-of>
            </emma:emma>
          </inkml:annotationXML>
          <inkml:trace contextRef="#ctx0" brushRef="#br0" timeOffset="14828.5348">10876 2279 311 0,'0'0'8'0,"0"0"3"16,0 0 3-16,0 0 2 16,10-4 3-16,-1 4 3 15,12 0 0-15,6-3 1 0,13 3-7 16,10 0-3-16,10 0-3 15,14-3-1-15,13 3-3 16,3-4-2-16,5 4-1 16,-5 0 1-16,-6 0-4 15,-10 0 0-15,-11 0 0 16,-16 4 0-16,-11-1 0 0,-15 0 0 16,-21-3 0-16,0 0-6 15,-4 21-10-15,-18-9-38 16,11-4-30-16,11-8-2 15</inkml:trace>
          <inkml:trace contextRef="#ctx0" brushRef="#br0" timeOffset="14500.3998">11107 2560 307 0,'0'0'3'0,"0"0"3"0,0 0 2 15,10-18 2-15,7 12 1 16,-1-2 2-16,8 0 3 16,5-3 0-16,5 1-3 0,6 4-1 15,-2 2-3-15,5 0-2 16,-9 4-2-16,2 0-2 15,-8 0-1-15,-9 10-2 16,-5 0 0-16,-11 7-3 16,-3 1-1-16,-3 5-2 0,-14-3 0 15,1 6 1-15,-8 1-1 16,3 3 1-16,-1 1 0 16,5-4 2-16,3-5 1 15,4 6 3-15,6-9 2 16,4 5 0-16,11-4 1 0,2-3 0 15,8 3 1-15,5-4 0 16,1 1-1-16,-1-1 1 16,2 6-2-16,-8-6 2 0,3 5-3 15,-6-2 1-15,-10 1 0 16,-1-3 0-16,-6 6-1 16,0-2 0-16,-6-1 0 15,-8 7-1-15,-6-8 0 0,4 4-2 16,-8 0 1-16,-4 1-1 15,-1-6-1-15,-2-5-2 16,-2 1-3-16,4-6-7 16,-6-8-24-16,5-6-40 15,7-10-2-15</inkml:trace>
          <inkml:trace contextRef="#ctx0" brushRef="#br0" timeOffset="13984.7606">11191 2485 308 0,'0'0'6'0,"0"0"4"0,0 0 1 16,0 0 3-16,0 17 2 15,0 1 2-15,0 2-1 16,0 7 2-16,0 6-5 0,0 7-3 16,0 11-3-16,0 4-2 15,-4 6-2-15,1-1-1 16,0 4-4-16,3-1-3 15,-7-10-9-15,3-2-25 16,8-4-41-16,-4-15-2 16</inkml:trace>
          <inkml:trace contextRef="#ctx0" brushRef="#br0" timeOffset="15234.821">12377 2479 336 0,'0'0'7'0,"0"0"3"16,-17-3 2-16,0-1 2 16,8 4 2-16,-8-3 0 0,-4-1 1 15,-3 4 1-15,-5 0-6 16,1 0-2-16,-8 11-2 15,0-2-1-15,-5 11-1 16,-6 9-2-16,-1 0 0 0,2 5 0 16,6 2-1-16,0 8-1 15,6 6 0-15,8-1 1 16,9 2-3-16,6-1 0 16,11-4 0-16,14 3 0 0,7-10 0 15,8-5 0-15,9-5 0 16,5-1-2-16,0-12-7 15,11 5-14-15,-3-2-59 16,-1-15-4-16</inkml:trace>
          <inkml:trace contextRef="#ctx0" brushRef="#br0" timeOffset="15609.8037">12832 2669 352 0,'0'0'6'0,"0"0"4"0,0 0 1 15,0 0 3-15,0 0-1 16,-9 0 2-16,9 0 0 16,0 0 2-16,0 0-6 0,16 5-2 15,4-5-3-15,11 0-1 16,2 0 0-16,6 0-2 16,13 0-1-16,-2-8-1 15,0 6 0-15,3-6 0 16,-6-2-2-16,-6 4-1 0,-5-5-4 15,-5 8-14-15,-15 3-59 16,-3-7-5-16</inkml:trace>
          <inkml:trace contextRef="#ctx0" brushRef="#br0" timeOffset="15844.2018">13117 2369 417 0,'0'0'2'16,"0"0"0"-16,0 0 3 16,0 0 1-16,0 19 1 15,0-1 1-15,-3 8 1 0,-1 7 2 16,-6 7-1-16,0 15 0 16,-4 1-2-16,5 11-2 15,-1-4-2-15,3 8-3 16,0-1-4-16,7 4-20 0,14-8-59 15,-11-5-4-15</inkml:trace>
          <inkml:trace contextRef="#ctx0" brushRef="#br0" timeOffset="19016.1506">13754 2633 343 0,'0'0'3'0,"0"0"2"0,7-17 1 15,5 10 2-15,5 1 1 16,7-4 1-16,6-4-1 15,6 2 1-15,8-2-6 16,10 3-12-16,-7 5-41 16,13-8-22-16,0-3-6 0</inkml:trace>
          <inkml:trace contextRef="#ctx0" brushRef="#br0" timeOffset="18781.7693">13861 2864 318 0,'0'0'8'0,"0"0"3"0,0 0 3 15,0 0 1-15,0 0 4 16,0 0-1-16,0-10 1 0,3-3-1 15,1-7-6-15,-1-4-4 16,4-9-3-16,5-11-2 16,5-10-2-16,0-3-1 15,4-10-1-15,2-3 1 16,1 1-1-16,2 1 0 0,1 5 0 16,-3 9 0-16,-5 4 1 15,-2 17-1-15,-3 10 1 16,0 7 0-16,-14 16-1 15,16 0 1-15,-6 8 0 16,0 17 0-16,0 11 0 0,4 11 1 16,-2 13-4-16,2 13-4 15,-7 2-13-15,0-6-41 16,-4 19-19-16</inkml:trace>
          <inkml:trace contextRef="#ctx0" brushRef="#br0" timeOffset="19813.0712">14705 2155 293 0,'0'0'8'15,"0"0"0"-15,0 0 2 16,0-14 4-16,0 14 0 0,10-12 4 15,3 8 1-15,8-2 0 16,5 2-6-16,5 1-1 16,9 3-2-16,-6 0-3 15,9 3-2-15,-14 4-2 16,6 6-3-16,-16 3-2 0,-2 8-3 16,-14-1-3-16,-3 7-2 15,-13 5-2-15,-7-2-3 16,-3-1 0-16,-7 1 1 15,3-1 1-15,-1-3 5 16,6-2 2-16,8-4 5 0,7-2 4 16,4-5 3-16,3 3 2 15,10-5 2-15,9 4 0 0,2-1 1 16,3-1-2-16,3 0 0 16,-1-2-2-16,7 3-1 15,-6 3-1-15,4-3-2 16,-8-1 0-16,1 4-1 0,-7-3 0 15,-8 3-1-15,-2 0 0 16,-7 0 0-16,0 5-1 16,-16 1 0-16,-1-7 1 15,-7 5-1-15,-2-4 0 16,-5-1 0-16,-2-1-1 0,2-4-2 16,5-11-5-16,6 0-20 15,6-3-47-15,7-16-3 16</inkml:trace>
          <inkml:trace contextRef="#ctx0" brushRef="#br0" timeOffset="19281.7906">14789 2054 365 0,'0'0'1'0,"0"0"2"16,0 0 1-16,-4 10 1 16,-3 0 2-16,4 12 2 15,-4 4 2-15,4 3 2 0,-1 12 0 16,1 6-1-16,3 10-1 15,0 2-1-15,-2 12-2 16,2-4-2-16,0 7-4 16,-5-5-3-16,-2-2-4 0,7-4-12 15,-5-6-34-15,1-13-30 16,4-11-4-16</inkml:trace>
          <inkml:trace contextRef="#ctx0" brushRef="#br0" timeOffset="20125.5536">15858 2192 383 0,'0'0'4'0,"0"0"2"16,-4-4 1-16,4 4 1 15,-24 0 2-15,2 4 1 0,-9 6 1 16,-7 2 1-16,-5 5-3 16,-3 7-1-16,-5 3-2 15,1 7 0-15,4 2-2 16,5 5 0-16,8 5-1 16,6 4 0-16,13 3-1 0,7 2 0 15,7-2-3-15,14-6 0 16,13-1 0-16,9-6 0 15,4-6 0-15,11 0-3 16,-4-18-9-16,13-2-17 0,-6-5-54 16,-4-12-4-16</inkml:trace>
          <inkml:trace contextRef="#ctx0" brushRef="#br0" timeOffset="20438.0668">15610 1923 380 0,'0'0'5'16,"0"0"1"-16,0 0 3 15,0 0 1-15,17 0 1 0,-1 0 1 16,18 0 0-16,6 0 1 15,13 0-3-15,11 0-2 16,6-2-2-16,4-2-1 16,2 4-1-16,-5 0-1 0,-13 0 0 15,-12 0-1-15,-13 4-1 16,-9-2-3-16,-24-2-5 16,16 18-14-16,-18 1-55 15,2-19-8-15</inkml:trace>
          <inkml:trace contextRef="#ctx0" brushRef="#br0" timeOffset="20766.2115">15921 2586 349 0,'0'0'6'16,"0"0"4"-16,0 0 2 15,7 0 3-15,9 0-1 0,8-3 2 16,7 3 1-16,2-4 0 15,17-2-6-15,0 3-3 16,8-4-4-16,4 0-3 16,0-7-5-16,0 12-15 15,-12 2-53-15,-2-12-11 0</inkml:trace>
          <inkml:trace contextRef="#ctx0" brushRef="#br0" timeOffset="20984.9507">16252 2289 424 0,'0'0'4'15,"0"0"2"-15,0 0 2 16,-7 13 1-16,2 1 1 0,1 5 2 16,1 5 0-16,-1 10 0 15,1 9-2-15,0 6-6 16,-1 8-4-16,4 4 0 15,0 10 0-15,4-8 0 0,2 7-46 16,-2 0-40-16,-4-10-1 16</inkml:trace>
          <inkml:trace contextRef="#ctx0" brushRef="#br0" timeOffset="22391.24">16712 3115 283 0,'0'0'7'0,"0"0"3"0,13-13 1 16,-9 1 2-16,1-4 1 16,2-7 0-16,3-10 2 15,1-7 2-15,-1-5-8 0,0-7-1 16,0-8-3-16,1-4 0 15,1-6-2-15,5-11-1 16,4 1-1-16,-2 0-1 16,5-1 0-16,5 12-1 0,2-3 1 15,-4 13 1-15,0 13 0 16,3 5 0-16,-9 14 1 16,1 14-2-16,2 10 1 15,-4 6 0-15,-7 20-1 16,1 16 1-16,-7 9 0 0,-4 12 0 15,-3 14 0-15,-3 13-1 16,-11 0-1-16,-3 3-4 16,3 4-13-16,-2-1-28 15,3-11-34-15,-4-10-2 0</inkml:trace>
          <inkml:trace contextRef="#ctx0" brushRef="#br0" timeOffset="22609.9963">16746 2567 308 0,'0'0'5'0,"0"0"4"16,12-4 0-16,5 1 1 15,4 3 1-15,12-4 0 16,8 1 0-16,5 0-7 15,1-5-28-15,-4 6-43 0,12-10-6 16</inkml:trace>
          <inkml:trace contextRef="#ctx0" brushRef="#br0" timeOffset="22828.7964">17359 2204 380 0,'0'0'3'15,"0"0"-1"-15,0 0 2 16,0 0 1-16,0 0 3 0,0 14 1 16,0 7 1-16,0 3 1 15,-4 9-1-15,1 6 0 16,3 11-2-16,0 4-1 16,0 9-3-16,3 5-2 0,1-2-6 15,-1-1-7-15,11-2-17 16,-9 7-49-16,2-20-5 15</inkml:trace>
          <inkml:trace contextRef="#ctx0" brushRef="#br0" timeOffset="23360.0447">17371 2125 329 0,'0'0'4'0,"10"-3"2"16,-10 3 3-16,28-3 1 16,-15 3 2-16,7 0-1 0,0 0 2 15,6 0 0-15,2 3-5 16,-8 4-2-16,3 3-2 16,-3 2-3-16,1 5-2 15,-2 3-4-15,-5 0-1 0,-4 3 0 16,-10 5-1-16,0-1 1 15,-7 3-1-15,-3-4 2 16,-11 3 1-16,-1 0 3 16,-2-3 2-16,1-3-1 15,6 0 1-15,-2-2 0 16,5-2 1-16,7 3 0 0,7-10 0 16,7 9 1-16,7-5 2 15,-2 1 1-15,12-1 0 16,2 4 2-16,-5-4 0 0,8 6-1 15,-8-3 1-15,-8-2-1 16,1 0-2-16,-4 2 0 16,-10-1-2-16,0-2 0 15,-3 5-2-15,-11-5 0 0,1 4 0 16,-8 1-2-16,5-2 1 16,-8 4 0-16,4-2 0 15,0-1 0-15,-3 0-1 16,-7-3 0-16,13-1 0 15,7-9-2-15,-7 0-5 0,17-7-13 16,-23 10-45-16,23-10-13 16</inkml:trace>
          <inkml:trace contextRef="#ctx0" brushRef="#br0" timeOffset="23750.6804">18206 2198 308 0,'0'0'7'0,"0"0"3"15,0 0 2-15,0 0 2 16,0 0 1-16,-14-3 4 0,-5 3 0 16,-2 3 0-16,-9 3-4 15,-7 8-3-15,3-1-1 16,5 9-2-16,-8 0-2 15,-7 5-1-15,18 6-1 16,2 1-1-16,7 9-1 0,1-2-1 16,9 5 1-16,4 5-1 15,-1-1-1-15,20-4 1 16,5 5-1-16,6-8 0 0,13-3 0 16,1-3-1-16,2-3-1 15,0-11 1-15,4-3 0 16,-6-4 0-16,-12-5 0 15,-8-9 1-15,-4 6-1 0,-5-8 0 16,-12 0-3-16,0 0-13 16,0 0-66-16,-16-14-3 15</inkml:trace>
          <inkml:trace contextRef="#ctx0" brushRef="#br0" timeOffset="3531.3711">5663 3018 346 0,'0'0'5'0,"0"0"0"15,0-7 1-15,0 7 2 16,4-23 0-16,-1 3 2 16,-1-3 0-16,9-9 1 15,-1 0-4-15,0-12-1 0,7-7 0 16,-3-8 0-16,5-4-2 15,1-1-1-15,-4-8 0 16,5 3-1-16,-1 3 0 0,1 5 0 16,-2 4 0-16,2 13-1 15,-1 5 0-15,-4 12 0 16,-2 10-1-16,-1 8 0 16,1 1 0-16,-2 8 1 15,2 0-1-15,-4 17 2 0,-3 0-1 16,0 13 1-16,0 10 1 15,0 7-1-15,-2 13 0 16,-5 8 0-16,5 5-2 16,-5 4-2-16,2 3-4 0,-2 0-7 15,5-7-16-15,0-2-37 16,-5-14-14-16</inkml:trace>
          <inkml:trace contextRef="#ctx0" brushRef="#br0" timeOffset="3750.1006">5817 2680 275 0,'0'0'6'15,"0"0"5"-15,0 0 1 16,13-6 3-16,-13 6 1 0,28-8 0 15,-12 2-2-15,11 6-4 16,2-8-26-16,-8 2-46 16,12 0-10-16</inkml:trace>
          <inkml:trace contextRef="#ctx0" brushRef="#br0" timeOffset="4109.5">5632 1960 338 0,'0'0'3'15,"0"0"1"-15,0 0 0 0,7-17 2 16,-7 17 2-16,24-6 3 16,-4 0 0-16,10-2 1 15,7 6-2-15,7-5 0 16,9 0-1-16,8 4-2 0,-1-1-1 16,4-2-1-16,3 6-1 15,-12-7-2-15,0 4 0 16,-15 3-1-16,-6-3-3 15,-8 3-4-15,-9 0-10 0,-17 0-33 16,14 0-27-16,-14 0-4 16</inkml:trace>
          <inkml:trace contextRef="#ctx0" brushRef="#br0" timeOffset="5453.2769">6836 2080 337 0,'0'0'4'0,"0"0"1"16,0 0 1-16,17-12 3 15,-5 8 1-15,2 1 2 16,10-4-1-16,-5 4 1 0,8-3-2 15,-1 6-3-15,9 0 0 16,-6 2-4-16,-2 8-1 16,1 1-1-16,-12 1-1 0,-3 6-1 15,-6-1-1-15,-4 7-1 16,-3-1-2-16,-3 3 0 16,-7 0 0-16,-6 5-1 15,-1-1 0-15,-4 0 1 16,1 0 1-16,1 0 0 0,2-2 3 15,3-1 1-15,4-4 1 16,-1-4 1-16,11-2 1 16,0-1 0-16,0-2 0 15,11 5 2-15,2-5-1 0,4 0 0 16,-6 0 1-16,6 2-1 16,-1-5 1-16,1 5-1 15,-11 0 0-15,5 1 0 0,-11 1-1 16,0 5 0-16,0-3 0 15,-14 0-1-15,0 3 1 16,-8 1-1-16,1-5 1 16,-3 5-1-16,-5-4 0 15,1 1 1-15,6-5-1 0,-9-6 1 16,0-4-1-16,9-2-1 16,-2-4-4-16,8-4-12 15,-8-9-36-15,14-6-27 16,3-8-5-16</inkml:trace>
          <inkml:trace contextRef="#ctx0" brushRef="#br0" timeOffset="4890.782">6862 2139 318 0,'0'0'7'15,"0"0"0"-15,0 0 3 16,0 0 2-16,0 0 0 0,0 0 3 16,0 0 1-16,0 0 0 15,-14 0-4-15,5 12-2 16,-5 5-1-16,4 13-2 16,-4 3 0-16,4 11-2 0,-2 0 0 15,1 12-1-15,1 1 0 16,7 4-2-16,-1 2 0 15,1-3 0-15,0-2-2 16,3-8-2-16,0-8-3 16,0-7-10-16,-7-19-22 0,0 4-43 15,7-20-1-15</inkml:trace>
          <inkml:trace contextRef="#ctx0" brushRef="#br0" timeOffset="6047.0376">8122 2096 262 0,'0'0'9'0,"0"0"3"16,0-16 4-16,0 16 2 16,-11-6 4-16,11 6-1 15,-22 0 4-15,1 0-2 16,-6 10-6-16,-3 2-3 0,-4 0-4 16,-6 9-2-16,4-2-3 15,-12 5 1-15,8 6-1 16,-3-1-1-16,2 9-1 15,2 1 1-15,6 1-2 0,2 5 1 16,5-2-2-16,9 4 1 16,6-4-1-16,8 1 1 15,6-5-1-15,13-6 0 16,5 2 1-16,9-5-1 16,4-10 1-16,3-1-1 0,6-8 0 15,0-2 1-15,4-5-1 16,-6-4 1-16,-5 0 0 15,-2 0-2-15,-4-4 0 0,-9 2 0 16,-4-5 0-16,-7 7 0 16,-10 0 0-16,0 0 0 15,0 0 0-15,0 0 0 16,0 0-27-16,0 0-57 0,7-17-4 16</inkml:trace>
          <inkml:trace contextRef="#ctx0" brushRef="#br0" timeOffset="9297.183">9067 2302 359 0,'0'0'4'0,"0"0"2"16,0 0 0-16,0 0 2 16,0 0 1-16,-7 10 2 15,3 4 1-15,-2 5 1 16,2 7-2-16,1 9 0 15,3 2 0-15,-4 5-2 0,4 1-1 16,0 8-1-16,0-4-2 16,4 1-1-16,3-2 0 15,-1-9-2-15,1-4-1 16,0-6-5-16,7 7-19 0,8-18-58 16,-22-16-2-16</inkml:trace>
          <inkml:trace contextRef="#ctx0" brushRef="#br0" timeOffset="9031.5569">8638 2609 403 0,'0'0'5'16,"0"0"0"-16,0 0 2 15,0 0 1-15,-4-12 0 0,4 12 0 16,0 0 2-16,0 0 1 16,7-8-4-16,7 5-2 15,5 0 0-15,12 3 0 16,9-4-2-16,6-2 0 0,8 3 0 15,-1 0-2-15,9-1 0 16,-5 1 0-16,-4-1-1 16,0-2-2-16,-9 2-4 15,-10 0-9-15,-5 4-27 0,-1-2-41 16,-28 2 0-16</inkml:trace>
          <inkml:trace contextRef="#ctx0" brushRef="#br0" timeOffset="13437.8966">9877 2710 303 0,'0'0'4'0,"0"0"4"0,0 0 4 16,0 0 0-16,0 0 3 16,0 0 2-16,16 0 1 15,1 0-1-15,11 0-3 0,5 0-4 16,4 0-2-16,13 0-8 16,-3-7-9-16,6 5-26 15,4 2-41-15,-13 0-2 16</inkml:trace>
          <inkml:trace contextRef="#ctx0" brushRef="#br0" timeOffset="13109.746">9821 3082 224 0,'0'0'6'0,"0"0"3"16,0 0 4-16,0 0 3 15,0 0 4-15,0 0 3 16,0 0 1-16,0 0 0 16,6-8-3-16,-6 8-4 0,4-17-4 15,-4-2-4-15,3-5-3 16,3-12-3-16,4-5-1 16,4-9-2-16,3-3-1 15,7-11-1-15,-5 4 1 16,8 0-1-16,-1 3 0 15,2 6 0-15,1 4 1 0,2 11 1 16,-5 6 0-16,5 11 0 16,-5 2 1-16,1 5 0 15,1 10 0-15,-6 2 0 0,2 6 1 16,-1 15 0-16,-3 5 0 16,-6 14 0-16,0 10 0 15,-7 11 1-15,-4 8-1 0,-3 6-2 16,0 5 0-16,-3-3-3 15,-4 0-8-15,3-7-15 16,-3-13-39-16,7-6-13 16</inkml:trace>
        </inkml:traceGroup>
      </inkml:traceGroup>
    </inkml:traceGroup>
    <inkml:traceGroup>
      <inkml:annotationXML>
        <emma:emma xmlns:emma="http://www.w3.org/2003/04/emma" version="1.0">
          <emma:interpretation id="{6986A340-E9ED-47EC-9DDC-175468430189}" emma:medium="tactile" emma:mode="ink">
            <msink:context xmlns:msink="http://schemas.microsoft.com/ink/2010/main" type="paragraph" rotatedBoundingBox="15449,15340 32582,15527 32568,16790 15435,166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339771-AEAC-4753-A57D-F622937A255E}" emma:medium="tactile" emma:mode="ink">
              <msink:context xmlns:msink="http://schemas.microsoft.com/ink/2010/main" type="line" rotatedBoundingBox="15449,15340 32582,15527 32568,16790 15435,16603"/>
            </emma:interpretation>
          </emma:emma>
        </inkml:annotationXML>
        <inkml:traceGroup>
          <inkml:annotationXML>
            <emma:emma xmlns:emma="http://www.w3.org/2003/04/emma" version="1.0">
              <emma:interpretation id="{4A7E1D67-9E25-47AC-88BB-8AD9D5389D0D}" emma:medium="tactile" emma:mode="ink">
                <msink:context xmlns:msink="http://schemas.microsoft.com/ink/2010/main" type="inkWord" rotatedBoundingBox="15444,15724 16820,15739 16816,16143 15440,16128"/>
              </emma:interpretation>
              <emma:one-of disjunction-type="recognition" id="oneOf5">
                <emma:interpretation id="interp25" emma:lang="en-US" emma:confidence="0">
                  <emma:literal>t</emma:literal>
                </emma:interpretation>
                <emma:interpretation id="interp26" emma:lang="en-US" emma:confidence="0">
                  <emma:literal>E</emma:literal>
                </emma:interpretation>
                <emma:interpretation id="interp27" emma:lang="en-US" emma:confidence="0">
                  <emma:literal>¢</emma:literal>
                </emma:interpretation>
                <emma:interpretation id="interp28" emma:lang="en-US" emma:confidence="0">
                  <emma:literal>4</emma:literal>
                </emma:interpretation>
                <emma:interpretation id="interp29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17547.3871">296 4245 247 0,'0'0'6'0,"0"0"1"16,0 0 5-16,0 0 4 16,0 0 2-16,0 0 3 0,10 10-1 15,6-10 3-15,15 0-3 16,12-6-4-16,10-7-2 16,15-1-4-16,9-4-2 15,10-1-3-15,7 2 0 16,2 0 0-16,2 1-1 0,-7-1 0 15,-1 7 0-15,-6-2 0 16,-8 1 0-16,-14 4-1 16,-7-2 0-16,-14 1 0 0,-3 4-1 15,-12 4 0-15,-12-4-4 16,-2 4-6-16,-12 0-28 16,0 0-46-16,0 0-1 15</inkml:trace>
          <inkml:trace contextRef="#ctx0" brushRef="#br0" timeOffset="17187.9709">584 3978 357 0,'0'0'1'0,"0"0"-1"0,0 0 0 15,-14 13 0-15,1 0 0 16,3 3 0-16,-7 1 1 15,-7 7 1-15,1 3 2 16,-7-1-1-16,0 8 2 16,-4-7 0-16,-2 0 2 0,-2-1-1 15,5-1 1-15,0-7 0 16,9 0-1-16,2-6 0 16,1 2 0-16,21-14 0 0,-3 17 0 15,10-11-2-15,15-2 0 16,12-2-1-16,6-2 0 15,10 4-1-15,7-4-1 16,7 4 0-16,-4 0 0 0,0 1-1 16,-3 0 1-16,1 2-1 15,-8-3 1-15,-3 2-1 16,-7-4-2-16,-6-2-2 0,-5 0-8 16,-5 0-19-16,-24 0-46 15,24-8-4-15</inkml:trace>
        </inkml:traceGroup>
        <inkml:traceGroup>
          <inkml:annotationXML>
            <emma:emma xmlns:emma="http://www.w3.org/2003/04/emma" version="1.0">
              <emma:interpretation id="{3333EF59-51D6-42F8-9AA5-5990F6BD5383}" emma:medium="tactile" emma:mode="ink">
                <msink:context xmlns:msink="http://schemas.microsoft.com/ink/2010/main" type="inkWord" rotatedBoundingBox="19819,15358 32583,15527 32567,16791 19802,16621">
                  <msink:destinationLink direction="with" ref="{A2891D99-A412-4557-BC04-852B0C557676}"/>
                  <msink:destinationLink direction="with" ref="{D3A1A13C-575D-4A22-B92A-BD433C9BC688}"/>
                </msink:context>
              </emma:interpretation>
              <emma:one-of disjunction-type="recognition" id="oneOf6">
                <emma:interpretation id="interp30" emma:lang="en-US" emma:confidence="0">
                  <emma:literal>CCAABTABITABKCFT)</emma:literal>
                </emma:interpretation>
                <emma:interpretation id="interp31" emma:lang="en-US" emma:confidence="0">
                  <emma:literal>CCAABTABTTABKCFT)</emma:literal>
                </emma:interpretation>
                <emma:interpretation id="interp32" emma:lang="en-US" emma:confidence="0">
                  <emma:literal>CCAABLABITABKCFT)</emma:literal>
                </emma:interpretation>
                <emma:interpretation id="interp33" emma:lang="en-US" emma:confidence="0">
                  <emma:literal>CIAABTABITABKCFT)</emma:literal>
                </emma:interpretation>
                <emma:interpretation id="interp34" emma:lang="en-US" emma:confidence="0">
                  <emma:literal>CCAABTABITABKAFT)</emma:literal>
                </emma:interpretation>
              </emma:one-of>
            </emma:emma>
          </inkml:annotationXML>
          <inkml:trace contextRef="#ctx0" brushRef="#br0" timeOffset="37704.0294">5049 3848 349 0,'0'0'4'0,"0"0"2"15,0 0 1-15,0 0 3 16,0 0 1-16,-9-15 0 15,9 15 1-15,0 0 1 0,-14-12-3 16,1 8-1-16,-1 4-2 16,-5 0 0-16,-2 0-1 15,-6 0-1-15,-3 6 1 16,-7 4-1-16,4 8-1 16,0 4 0-16,-5 5 0 0,4 1 0 15,5 5-1-15,-1 7-1 16,-1 0 0-16,4 4-1 15,8 2 1-15,-2-2-1 16,11 7-1-16,0-6 1 0,8 2 0 16,2-4 0-16,9 2 0 15,8-3 1-15,3-5-2 16,1 1 0-16,5-9 0 0,5 1 0 16,-2-9 0-16,-3-1 0 15,2-6-11-15,2-4-16 16,-4-1-56-16,-5-9-6 15</inkml:trace>
          <inkml:trace contextRef="#ctx0" brushRef="#br0" timeOffset="38158.1659">5686 3670 335 0,'0'0'8'16,"0"0"2"-16,0 0 2 0,-3-10 3 15,3 10 1-15,0 0-1 16,0 0 2-16,-20-10 1 15,20 10-7-15,-24 2-2 16,7 10-2-16,-2 4 0 0,-5 4-2 16,-3 10 0-16,1 0-1 15,-5 14-1-15,-2 0 0 16,2 12-1-16,2 1 0 16,-2 12 0-16,8-3 0 15,3-4-1-15,9 6 1 0,11-5-2 16,4 0 0-16,20-9 0 15,2-2 0-15,8-1 0 16,9-10 0-16,0-3 0 16,2-5-9-16,5-17-51 0,-10 7-25 15,-6-9-2-15</inkml:trace>
          <inkml:trace contextRef="#ctx0" brushRef="#br0" timeOffset="38610.2927">6125 4837 376 0,'0'0'3'16,"0"0"2"-16,0 0 0 16,0-14 1-16,0 14 0 15,0-23 2-15,7 3 0 0,3 1 0 16,0-15-3-16,4-10-1 16,-2-2 0-16,5-9-2 15,0-8-1-15,-1-4-1 16,-2 0 0-16,0-3 0 0,3 0 1 15,-5 10 0-15,2 10-1 16,-1 3 2-16,5 10 0 16,-1 13 0-16,0 5 1 15,-1 8 0-15,1 8 1 16,2 6 0-16,1 14 0 0,1 10 1 16,-4 13-1-16,-5 8-1 15,6 10 0-15,-12 10-1 16,5 9-1-16,-5-3-2 0,-2 5-3 15,-4-12-8-15,3 4-15 16,-3-11-46-16,0-14-10 16</inkml:trace>
          <inkml:trace contextRef="#ctx0" brushRef="#br0" timeOffset="39110.2908">6166 3833 404 0,'0'0'1'0,"0"0"0"15,9-2 0-15,5-2 0 0,9-6 1 16,4 4 0-16,10-1 0 15,3 0 0-15,8 3-3 16,4 4-12-16,-8 14-50 16,10-10-11-16</inkml:trace>
          <inkml:trace contextRef="#ctx0" brushRef="#br0" timeOffset="38844.6623">6168 4399 343 0,'0'0'4'0,"0"0"1"0,0 0 2 15,10-4 4-15,1 4 0 16,12-2 3-16,0-2 1 16,4 0 0-16,6 4-4 0,8-2 0 15,-1 2-4-15,7-4-4 16,6 2-14-16,-8-6-32 15,5 0-36-15,6-5-4 16</inkml:trace>
          <inkml:trace contextRef="#ctx0" brushRef="#br0" timeOffset="39407.1985">7090 3890 375 0,'0'0'2'16,"0"0"1"-16,0 0 2 16,0 0 2-16,-13 16 2 15,13-5 2-15,-4 9 1 16,1 4 2-16,3 6-1 0,0 9-1 15,7 2-1-15,-1 10-3 16,5-2-3-16,-1 8-1 16,2 0-3-16,-1-4-4 15,-1-6-7-15,-7-10-18 0,-3-3-55 16,4-11-2-16</inkml:trace>
          <inkml:trace contextRef="#ctx0" brushRef="#br0" timeOffset="39875.9427">7090 3867 408 0,'0'0'1'0,"0"0"1"0,0-13 0 16,0 13 0-16,14-13 2 15,2 5 0-15,4-2 2 16,8 2 0-16,5 4 1 15,6-3-2-15,6 7 1 16,-2 0-2-16,4 7 0 0,-4 3-1 16,-6 2-2-16,-7 6-1 15,-6 4 0-15,-7 1 0 16,-10 2 0-16,-7 1-1 0,0 5-1 16,-11-5 0-16,-6 4 1 15,4-7-1-15,-1 8 1 16,0-7-1-16,9-1 1 15,-2 0 0-15,7 0 2 0,0 0-1 16,7-1 0-16,3 1 1 16,2-3-1-16,2 3 0 15,-4-4 0-15,1 2 1 0,-5-1-1 16,1 1 1-16,-7-1 0 16,-7-1 1-16,-3 4 0 15,-7-2 1-15,-9-2 0 16,-1 5-1-16,-10-4 1 15,0 1-2-15,-3-5 0 0,-3 1-3 16,2-8-6-16,1-9-18 16,-3 0-55-16,22-9-2 15</inkml:trace>
          <inkml:trace contextRef="#ctx0" brushRef="#br0" timeOffset="40110.3085">8099 4271 443 0,'0'0'1'0,"0"0"0"16,0 0 0-16,0 0 0 16,0 0 1-16,6 4 0 0,4-4 0 15,10 3 2-15,3-3-1 16,11 0-1-16,13 0-4 15,3 0-13-15,15-16-54 0,1 9-10 16</inkml:trace>
          <inkml:trace contextRef="#ctx0" brushRef="#br0" timeOffset="40344.6831">8263 4001 426 0,'0'0'4'16,"0"0"4"-16,-7 17-1 16,7-5 2-16,0 5 2 0,0 11 1 15,3 1 0-15,7 15 0 16,1 2-4-16,1 9-6 16,9 4-2-16,3 6 0 15,2 1 0-15,4 2 0 0,3 1 0 16,-5-8-24-16,1-1-61 15,12-4-4-15</inkml:trace>
          <inkml:trace contextRef="#ctx0" brushRef="#br0" timeOffset="40875.9573">8657 4452 415 0,'0'0'2'0,"0"0"0"0,17-10 0 16,0 7 1-16,13-1 0 15,7-2 0-15,10 2 0 0,13 1-3 16,-3-7-18-16,10 4-56 16,7-1-3-16</inkml:trace>
          <inkml:trace contextRef="#ctx0" brushRef="#br0" timeOffset="40672.8162">8826 4774 406 0,'0'0'2'15,"0"0"-1"-15,-4-18 1 0,4 5 0 16,0-10 0-16,0-7 0 16,10-6 2-16,1-15-1 15,1-6 0-15,9-4-1 16,6-5 1-16,2-5 0 0,4 5 1 16,-2 6 1-16,0-1 0 15,-2 14 1-15,-1 11 0 16,-9 5 0-16,1 14 0 0,-3 14 0 15,-4 3-1-15,1 14-1 16,-4 14-2-16,-3 7-1 16,0 15 0-16,-1 12-1 15,-6 7-1-15,0 15-8 16,-6-7-24-16,-18 7-50 16,20-7 0-16</inkml:trace>
          <inkml:trace contextRef="#ctx0" brushRef="#br0" timeOffset="41094.7251">9578 4092 474 0,'0'0'1'16,"0"0"0"-16,-5 10 1 16,5-10 0-16,-14 20 0 0,4-1 1 15,0 5 0-15,-1 5 0 16,-1 9 1-16,2 8-2 16,-1 2 0-16,8 9 1 15,3 2-3-15,0 8-3 0,10-6-7 16,7 2-18-16,-1 1-47 15,8-16-10-15</inkml:trace>
          <inkml:trace contextRef="#ctx0" brushRef="#br0" timeOffset="41782.2106">9432 3873 403 0,'0'0'1'16,"0"0"2"-16,0 0 3 15,17-3 1-15,5 3 0 0,6 0 2 16,8 0 0-16,12 3 1 16,5 4-2-16,11 0-1 15,5 2-7-15,-4-5-14 16,6-4-51-16,-5 6-16 16</inkml:trace>
          <inkml:trace contextRef="#ctx0" brushRef="#br0" timeOffset="41563.4696">9606 4114 430 0,'0'0'1'16,"0"0"-1"-16,3-12 0 16,-3 12 1-16,27-6 0 15,-6 2 1-15,2-3 1 0,11 3-1 16,-1 4 1-16,10 0-1 16,-2 11 0-16,-1-1-1 15,-4 2-1-15,-5 3 0 16,-11 0-1-16,-13 2-1 15,-7 3 1-15,-10 1-2 0,-18 3 0 16,-6-5-4-16,-2 5 1 16,0-1-1-16,1 0 0 15,9-4 1-15,6 6 1 0,10-1 3 16,10-8 2-16,6 7 3 16,15 1 3-16,5-2 1 15,5 3 2-15,2-2 0 16,1 1 1-16,-1-1-3 0,-6 2 0 15,-8 2-1-15,-2-2-1 16,-13 1-2-16,-1-2 0 16,-6 2-1-16,-7-3-2 15,-10 2 0-15,-4-7 0 0,2 4-2 16,-9-9-2-16,0 3-4 16,5-12-10-16,-1-4-33 15,-3-4-31-15,3-8-1 16</inkml:trace>
          <inkml:trace contextRef="#ctx0" brushRef="#br0" timeOffset="42110.34">10377 3945 443 0,'0'0'3'0,"0"0"-1"0,3 12 2 15,-3-12 1-15,17 24 1 16,-8-4 0-16,8 3 1 16,-3 10 0-16,-2 12-2 15,5 4 0-15,-3 12-2 0,-4 9-1 16,-3 7 0-16,-7 6-4 15,-10 5-5-15,-11 5-22 16,2-6-55-16,-31-7-2 0</inkml:trace>
          <inkml:trace contextRef="#ctx0" brushRef="#br0" timeOffset="47235.4218">17268 3776 426 0,'0'0'1'0,"0"0"2"15,0 0 2-15,0 14 3 16,0 7 1-16,6 1 2 0,1 15 1 16,-3 10 0-16,8 17 0 15,0 12-3-15,-10 18-6 16,1 14-3-16,-3 10 0 15,-17 6 0-15,-19 12 0 0,-1-3-50 16,-40 1-37-16,-30-1-4 16</inkml:trace>
          <inkml:trace contextRef="#ctx0" brushRef="#br0" timeOffset="43376.0058">11499 4406 335 0,'0'0'5'15,"0"0"2"-15,0 0 2 0,0 0 1 16,0 0 3-16,17 4 1 16,6-2 1-16,4 5-1 15,13-4-3-15,10 0-3 16,10 4-1-16,0-4-2 15,11 1-3-15,-1-4-5 0,-2 3-10 16,-8-3-38-16,3 0-29 16,-19-7-3-16</inkml:trace>
          <inkml:trace contextRef="#ctx0" brushRef="#br0" timeOffset="43594.7575">11811 4158 433 0,'0'0'1'0,"0"0"-1"16,0 0 1-16,0 0 0 15,0 0 2-15,3 13 1 16,11 3 0-16,-2 15 1 0,9 6 0 16,-4 13 0-16,5 14 0 15,6 2-1-15,-8 12-5 16,3-3-8-16,1 7-32 15,2-13-39-15,5-4-4 16</inkml:trace>
          <inkml:trace contextRef="#ctx0" brushRef="#br0" timeOffset="44063.505">12983 4844 280 0,'0'0'7'0,"0"0"5"0,0 0 3 16,0 0 5-16,0 0 0 15,0 0 2-15,0 0 1 16,14-11 0-16,-9-7-7 16,2-9-5-16,3-12-4 15,4-10-3-15,3-9-3 0,-3-8-1 16,5-11-1-16,1-6 0 16,8-5 0-16,-5 5 0 15,4-1 1-15,-1 15 1 16,-2 4 1-16,-4 16 0 0,-4 8 1 15,-6 18 0-15,1 13 0 16,-11 10 1-16,20 10-1 16,-11 13 0-16,3 14-1 0,0 13 0 15,2 11 0-15,-1 12-1 16,-2 7-1-16,-1 8-3 16,-10-2-5-16,2 3-17 15,-9 6-47-15,2-21-11 16</inkml:trace>
          <inkml:trace contextRef="#ctx0" brushRef="#br0" timeOffset="44266.6145">13030 4466 417 0,'0'0'1'0,"0"0"0"16,10-8 0-16,3 6 1 0,8-8 1 15,8 6-1-15,8-6 1 16,11 0-2-16,8-2-5 16,12 1-17-16,-1 11-51 15,2-16-6-15</inkml:trace>
          <inkml:trace contextRef="#ctx0" brushRef="#br0" timeOffset="44501.0052">13854 3951 434 0,'0'0'2'0,"0"0"1"15,0 0 1-15,-7 17 1 16,0-1 0-16,1 8 2 16,-1 2 0-16,1 15 1 0,-1 6-2 15,4 6-1-15,-1 10-1 16,1 0-1-16,3 9 0 15,0-3-2-15,0 5-3 16,0-14-4-16,0 6-12 0,0-2-46 16,7-21-20-16</inkml:trace>
          <inkml:trace contextRef="#ctx0" brushRef="#br0" timeOffset="45047.8911">13851 3972 405 0,'0'0'2'16,"0"0"1"-16,0 0 0 16,13-11 0-16,1 11 1 15,2-6 0-15,11 2 1 0,6 4 1 16,5 0-2-16,-2 0 0 15,7 0 0-15,1 10-2 16,-4 1 1-16,-7 1-2 16,-2 8 0-16,-11 0-1 0,-9 1 1 15,-11 5-2-15,-4 1 1 16,-16 0-2-16,-11-1 0 16,-2 4 0-16,-3-3-1 15,-2 3 1-15,9-3 0 0,1-3 0 16,6 2 1-16,8-7 3 15,11 6 0-15,3-1 1 16,17-8 0-16,-1 4 1 0,14 3 0 16,0-7 0-16,4 5 0 15,2-1-1-15,-5-3-1 16,-1 1 0-16,-10 0 0 16,-1 3-1-16,-12-6 1 15,-3 6-1-15,-4-1-1 0,-11 1 1 16,-5-1 0-16,-7 0 0 15,-5-4-1-15,-1 1 0 16,-4-1 1-16,-1 1-1 16,1-7 1-16,-1-2-1 0,1-4 0 15,5-2-4-15,2-4-7 16,9-23-47-16,7 9-24 16,10-15-4-16</inkml:trace>
          <inkml:trace contextRef="#ctx0" brushRef="#br0" timeOffset="45344.7578">14956 3823 392 0,'0'0'5'0,"0"0"1"0,-16-2 2 15,16 2 3-15,-17 0 1 16,3 2 1-16,1 6 2 16,-10 5 1-16,2 10-4 15,-2 0-2-15,-4 15-1 16,-3 6-7-16,0 11-2 0,-1 10 0 16,-2 8 0-16,3 17 0 15,0 3 0-15,6 7 0 16,11 2 0-16,9 2 0 0,11-2-7 15,24-7-79-15,9-18-3 16</inkml:trace>
          <inkml:trace contextRef="#ctx0" brushRef="#br0" timeOffset="45985.3931">15586 4096 335 0,'0'0'7'0,"-10"0"2"16,-4 0 3-16,1 0 2 15,-7 0 2-15,-4 0 0 0,-2 2 2 16,-8 8 0-16,8 4-6 16,-12 2-1-16,2 11-3 15,3 2-1-15,-8 13-1 16,8 4-2-16,-1 4 0 16,1 13-1-16,2-2 0 0,12 6-1 15,2-4 0-15,13-2-2 16,8-5-2-16,13-10-5 15,16-1-16-15,17-16-61 16,3-12-3-16</inkml:trace>
          <inkml:trace contextRef="#ctx0" brushRef="#br0" timeOffset="46235.3941">15717 4485 398 0,'0'0'4'0,"0"0"2"15,0 0 2-15,0 0 1 16,0 0 1-16,0 0 1 16,3 14 1-16,11-12 0 15,5 4-3-15,12-6-3 0,5 0-1 16,14 0-5-16,5-8-8 15,12-2-28-15,7-4-48 16,-12-3 0-16</inkml:trace>
          <inkml:trace contextRef="#ctx0" brushRef="#br0" timeOffset="46469.7727">15854 4181 423 0,'0'0'4'0,"0"0"2"0,0 0 2 16,-17 17 1-16,14-3 1 16,-1 2 0-16,4 9 1 15,-3 4 1-15,3 7-4 0,7 7-2 16,3 8-2-16,7 5-4 16,2 2 0-16,2 4 0 15,-4 0 0-15,2 1 0 16,2-12-16-16,9 0-33 15,-7-19-38-15,1-6-2 0</inkml:trace>
          <inkml:trace contextRef="#ctx0" brushRef="#br0" timeOffset="47001.0861">16347 3941 426 0,'0'0'2'0,"0"0"1"15,0 0 2-15,17 0 2 0,-5 0 0 16,9 0 1-16,13 0 0 15,12 0 0-15,8 4-4 16,6-4-5-16,14 2-28 16,19-2-51-16,-19 0-4 0</inkml:trace>
          <inkml:trace contextRef="#ctx0" brushRef="#br0" timeOffset="46766.6701">16772 4165 345 0,'0'0'5'16,"-10"0"3"-16,10 0 3 15,-21 3 1-15,2 0 4 16,-5 7 0-16,5 0 2 0,-12 11 1 16,7-1-4-16,-2 10-3 15,5 7-1-15,1 6-2 16,7 8-2-16,0 2-2 15,9 8-3-15,4-2-2 16,14 0 0-16,9-1 0 0,7-12 0 16,14 3-2-16,0-23-19 15,15-15-61-15,-4-5-6 16</inkml:trace>
        </inkml:traceGroup>
      </inkml:traceGroup>
    </inkml:traceGroup>
    <inkml:traceGroup>
      <inkml:annotationXML>
        <emma:emma xmlns:emma="http://www.w3.org/2003/04/emma" version="1.0">
          <emma:interpretation id="{3896D4A8-DFB5-40E2-B269-3752C7533ABA}" emma:medium="tactile" emma:mode="ink">
            <msink:context xmlns:msink="http://schemas.microsoft.com/ink/2010/main" type="paragraph" rotatedBoundingBox="19519,17058 28964,17198 28946,18395 19502,1825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BEFA20A-0C61-4B92-B9BC-A35FE86FFE78}" emma:medium="tactile" emma:mode="ink">
              <msink:context xmlns:msink="http://schemas.microsoft.com/ink/2010/main" type="line" rotatedBoundingBox="19519,17058 28964,17198 28946,18395 19502,18256"/>
            </emma:interpretation>
          </emma:emma>
        </inkml:annotationXML>
        <inkml:traceGroup>
          <inkml:annotationXML>
            <emma:emma xmlns:emma="http://www.w3.org/2003/04/emma" version="1.0">
              <emma:interpretation id="{69CA6FB8-B0D6-465C-A4EA-C7497DB808C0}" emma:medium="tactile" emma:mode="ink">
                <msink:context xmlns:msink="http://schemas.microsoft.com/ink/2010/main" type="inkWord" rotatedBoundingBox="19579,17232 20998,17506 20825,18402 19406,18128">
                  <msink:destinationLink direction="with" ref="{6B8A9409-EA13-47B9-B428-86600AB0F9CB}"/>
                  <msink:destinationLink direction="with" ref="{793E3181-C692-4286-8034-DA819B2ED531}"/>
                </msink:context>
              </emma:interpretation>
              <emma:one-of disjunction-type="recognition" id="oneOf7">
                <emma:interpretation id="interp35" emma:lang="en-US" emma:confidence="1">
                  <emma:literal>(A</emma:literal>
                </emma:interpretation>
                <emma:interpretation id="interp36" emma:lang="en-US" emma:confidence="0">
                  <emma:literal>CA</emma:literal>
                </emma:interpretation>
                <emma:interpretation id="interp37" emma:lang="en-US" emma:confidence="0">
                  <emma:literal>LA</emma:literal>
                </emma:interpretation>
                <emma:interpretation id="interp38" emma:lang="en-US" emma:confidence="0">
                  <emma:literal>IA</emma:literal>
                </emma:interpretation>
                <emma:interpretation id="interp39" emma:lang="en-US" emma:confidence="0">
                  <emma:literal>GA</emma:literal>
                </emma:interpretation>
              </emma:one-of>
            </emma:emma>
          </inkml:annotationXML>
          <inkml:trace contextRef="#ctx0" brushRef="#br0" timeOffset="88173.539">4410 5499 380 0,'0'0'6'0,"-14"8"2"0,4 1 1 15,-7 8 2-15,-6 5 1 16,3 11 1-16,-1 12 1 15,-1 9 1-15,5 8-5 16,3 16-1-16,11 9-2 0,3-37-3 16,3 4 0-1,7 9-2-15,4 0-2 0,10 9-7 16,2 1-23-16,10-4-53 16,12 2-2-16</inkml:trace>
          <inkml:trace contextRef="#ctx0" brushRef="#br0" timeOffset="84485.9667">4996 6189 177 0,'0'0'7'0,"0"0"1"0,13 5 5 15,-13-5 3-15,11 18 4 16,-11-18 2-16,6 16 2 16,-6-16 3-16,4 20-3 15,-4-20-2-15,3 17-1 0,-3-17 0 16,4 9-4-16,-4-9-1 15,0 0-3-15,12-6-2 16,-7-10-2-16,4-10-3 0,1-9-2 16,0-8-2-16,0-4-2 15,6-6 0-15,1-4-1 16,0 1 0-16,-1-2 0 16,3 8 1-16,-3 7 0 0,-3 8-1 15,8 5 2-15,-9 7-1 16,2 10 0-16,3 3 1 15,-4 10 0-15,7 0-1 16,0 10 1-16,-3 3 1 16,6 18-1-16,-2 3 1 0,2 9 1 15,0 6-1-15,-2 16 1 16,1 1 0-16,-15-30-2 16,7 5 0-16,-4-1-1 0,0 7 0 15,1-1-2-15,2-2-3 16,-4 7-6-16,5-8-10 15,0-2-29-15,3-2-33 16,-7-3-4-16</inkml:trace>
          <inkml:trace contextRef="#ctx0" brushRef="#br0" timeOffset="84704.7186">5137 6077 281 0,'0'0'6'16,"0"0"3"-16,0 0 2 0,13-16 4 15,3 6 0-15,1 0 1 16,14 1 2-16,5-3 0 16,2 2-7-16,9 0-6 15,-1 1-18-15,-8-1-58 16,12 3-4-16</inkml:trace>
        </inkml:traceGroup>
        <inkml:traceGroup>
          <inkml:annotationXML>
            <emma:emma xmlns:emma="http://www.w3.org/2003/04/emma" version="1.0">
              <emma:interpretation id="{B97DFC54-6468-4D2F-AEFF-BCE222AC8614}" emma:medium="tactile" emma:mode="ink">
                <msink:context xmlns:msink="http://schemas.microsoft.com/ink/2010/main" type="inkWord" rotatedBoundingBox="21357,17289 23786,17291 23785,18154 21356,18152">
                  <msink:destinationLink direction="with" ref="{6B8A9409-EA13-47B9-B428-86600AB0F9CB}"/>
                  <msink:destinationLink direction="with" ref="{793E3181-C692-4286-8034-DA819B2ED531}"/>
                </msink:context>
              </emma:interpretation>
              <emma:one-of disjunction-type="recognition" id="oneOf8">
                <emma:interpretation id="interp40" emma:lang="en-US" emma:confidence="0">
                  <emma:literal>013).</emma:literal>
                </emma:interpretation>
                <emma:interpretation id="interp41" emma:lang="en-US" emma:confidence="0">
                  <emma:literal>*9013).</emma:literal>
                </emma:interpretation>
                <emma:interpretation id="interp42" emma:lang="en-US" emma:confidence="0">
                  <emma:literal>*013).</emma:literal>
                </emma:interpretation>
                <emma:interpretation id="interp43" emma:lang="en-US" emma:confidence="0">
                  <emma:literal>*0013).</emma:literal>
                </emma:interpretation>
                <emma:interpretation id="interp44" emma:lang="en-US" emma:confidence="0">
                  <emma:literal>*0131.</emma:literal>
                </emma:interpretation>
              </emma:one-of>
            </emma:emma>
          </inkml:annotationXML>
          <inkml:trace contextRef="#ctx0" brushRef="#br0" timeOffset="87361.0363">7140 5743 353 0,'0'0'6'0,"0"0"3"16,0 0 1-16,-13-16 2 0,13 16 0 16,0 0 0-16,0-21 2 15,0 21 0-15,27-13-5 16,-1 7-3-16,8 2-1 15,3-3-2-15,9 4 1 16,-8 3-2-16,5 0 0 0,-10 7-1 16,-6 3 0-16,-13 6-1 15,-7 5 1-15,-7 1 0 16,-14 7-1-16,-10-3 0 16,-2 6 1-16,-5-1-1 0,5-2 0 15,6-1 0-15,3 2 0 16,13-7 0-16,4-3 0 15,10 1 1-15,11-5-1 16,10 5 0-16,-2-5 1 0,4 1-1 16,1-1 1-16,-8 1 0 15,-2 2 0-15,-7-1 0 16,-6 5 0-16,-11-10-1 16,0-2-1-16,0 2 1 15,0 4-1-15,-11 0 0 0,5-1 0 16,-5 1-1-16,-2-3-1 15,-3 2-1-15,-1-2-4 16,-4 3-11-16,1-11-53 16,0 8-11-16</inkml:trace>
          <inkml:trace contextRef="#ctx0" brushRef="#br0" timeOffset="85235.9856">6407 5749 352 0,'0'0'5'0,"0"0"1"0,0 0 4 15,-10-2 0-15,10 2 2 16,-17 0 0-16,1 6 2 15,-5 4 0-15,-3 7-3 0,-5 7-2 16,-2 5-1-16,0 7 0 16,-2 5-3-16,-1 9 0 15,11 4-1-15,-4 3 0 16,20-27-3-16,2 7 1 0,1-8-2 16,4 9 0-16,0-5 1 15,9 3-2-15,8-5 0 16,4-2-1-16,3-5 0 15,5-3-1-15,9-11 0 16,2-1 0-16,34-5 1 0,22-21-1 16,4-18 1-16,1-26 1 15,-16-10 1-15,-18-7 2 16,-21 3 0-16,-23 3 1 16,-19 16-1-16,-8 13 0 0,-13 6 0 15,-9 7 0-15,0 14-2 16,-8 1-3-16,1 13-6 15,-8 2-9-15,8 0-31 16,9 6-34-16,-9 8-4 0</inkml:trace>
          <inkml:trace contextRef="#ctx0" brushRef="#br0" timeOffset="85564.1059">6166 6004 280 0,'0'0'6'0,"0"0"5"0,0 0 3 15,0 0 4-15,0 0 2 16,0 0 3-16,9 14 1 16,5-12 0-16,3 2-6 15,5-2-4-15,6-2-3 0,1 0-5 16,9 0-2-16,3 0-2 16,-2-2-4-16,-2-8-6 15,-1 6-14-15,-5 4-51 16,-4-6-10-16</inkml:trace>
          <inkml:trace contextRef="#ctx0" brushRef="#br0" timeOffset="86454.7472">6383 5840 236 0,'0'0'8'0,"0"0"5"16,0 0 3-16,0 0 4 15,0 0 3-15,0 0 3 16,0 0 1-16,0 0 2 15,0 0-7-15,0 11-4 0,0-11-3 16,0 26-2-16,3-9-4 16,-3 7-1-16,0 3-2 15,0 5-1-15,0 5-1 16,-3 4 0-16,0 2-2 16,-1-1 0-16,1-21-2 0,-1 3-3 15,4-4-4-15,-3 3-10 16,3-6-51-16,-2 3-18 15</inkml:trace>
          <inkml:trace contextRef="#ctx0" brushRef="#br0" timeOffset="88939.1688">8464 5867 435 0,'0'0'3'0,"0"0"2"16,0 0 0-16,-7 17 1 15,7-17 0-15,-3 12 0 16,3-12 0-16,0 24 1 16,0-24-3-16,3 17-1 0,-3-17-2 15,16 17 1-15,-16-17-2 16,21 10 0-16,-21-10 0 15,17 4-1-15,-17-4-1 0,0 0 1 16,13 0 0-16,-13 0 0 16,0-17 1-16,0 17 0 15,-13-16 1-15,13 16 0 16,-17-17 1-16,17 17 0 0,-18-10 0 16,18 10 0-16,-12 0 0 15,12 0-1-15,0 0 0 16,-7 12 0-16,7-12 0 15,0 0-1-15,-3 17 0 16,3-17 1-16,0 0-1 0,0 0 1 16,0 0 0-16,0 0-1 15,3-6 1-15,-3 6 0 16,0-21-2-16,0 21 0 16,2-14-7-16,-2 14-13 0,0 0-62 15,-5-10-3-15</inkml:trace>
          <inkml:trace contextRef="#ctx0" brushRef="#br0" timeOffset="86892.2527">7127 5739 335 0,'0'0'7'0,"0"0"2"15,0 0 3-15,0 0 2 0,0 0 2 16,-7 0-1-16,7 0 1 16,-4 22 1-16,1 1-6 15,0 4-2-15,3 9-3 0,-4 8-1 16,4 6 0-16,0 0-1 15,4 7-2-15,-1-4 0 16,0-26-4-16,1-1-4 16,3 1-9-16,-7 4-32 15,3-11-36-15,0 6-4 16</inkml:trace>
          <inkml:trace contextRef="#ctx0" brushRef="#br0" timeOffset="87736.0699">7857 5540 377 0,'0'0'4'16,"0"0"4"-16,0 0 0 16,7 12 3-16,-7-12 0 15,17 24 1-15,-4-4 1 16,3 11 0-16,5 8-2 0,-4 5-3 16,3 13-1-16,0 6-2 15,-7 11-1-15,-3 3 0 16,-10-38-5-16,0 10-6 15,0-4-9-15,-6 2-38 0,-11 1-30 16,-3-2-4-16</inkml:trace>
          <inkml:trace contextRef="#ctx0" brushRef="#br0" timeOffset="110220.7263">6789 5780 156 0,'0'0'5'0,"0"0"6"16,0 0 4-16,0 0 3 15,0 0 0-15,-10-2 2 16,10 2 1-16,-17 0 0 15,17 0-3-15,-14 0-6 0,14 0-1 16,0 0-1-16,0 0-1 16,0 0 0-16,0 0 2 15,0-15-1-15,0 15 1 16,3-10-1-16,-3 10-2 0,0-16 0 16,0 16-2-16,-10-21 0 15,-2 11-3-15,0 0 0 16,3 4-2-16,-4-1 0 0,-1 0 0 15,14 7 0-15,-19-12 0 16,19 12 0-16,-18-8 1 16,18 8-1-16,-17-2 1 15,17 2 0-15,-22 0 0 0,5 0 1 16,0 0-2-16,0 0 1 16,1 0-1-16,-5 0 0 15,4 0 0-15,0-4-1 16,1 4 1-16,-1 0-1 15,0 0 1-15,3 4-1 0,-2 2 1 16,-1 0 0-16,0-2 0 16,5 2 0-16,-5 5 1 15,0-8 0-15,0 3-1 16,3-2 1-16,-2-1-1 0,2 0 0 16,1 3 0-16,13-6-1 15,-16 11 0-15,16-11-1 16,-17 20-4-16,13 4-13 0,4-3-63 15,-6 2 0-15</inkml:trace>
        </inkml:traceGroup>
        <inkml:traceGroup>
          <inkml:annotationXML>
            <emma:emma xmlns:emma="http://www.w3.org/2003/04/emma" version="1.0">
              <emma:interpretation id="{CCACC09C-EEBA-419C-95A4-F30495837166}" emma:medium="tactile" emma:mode="ink">
                <msink:context xmlns:msink="http://schemas.microsoft.com/ink/2010/main" type="inkWord" rotatedBoundingBox="25575,17158 28968,17223 28946,18398 25552,18332">
                  <msink:destinationLink direction="with" ref="{6B8A9409-EA13-47B9-B428-86600AB0F9CB}"/>
                  <msink:destinationLink direction="with" ref="{793E3181-C692-4286-8034-DA819B2ED531}"/>
                </msink:context>
              </emma:interpretation>
              <emma:one-of disjunction-type="recognition" id="oneOf9">
                <emma:interpretation id="interp45" emma:lang="en-US" emma:confidence="1">
                  <emma:literal>(t</emma:literal>
                </emma:interpretation>
                <emma:interpretation id="interp46" emma:lang="en-US" emma:confidence="0">
                  <emma:literal>It</emma:literal>
                </emma:interpretation>
                <emma:interpretation id="interp47" emma:lang="en-US" emma:confidence="0">
                  <emma:literal>at</emma:literal>
                </emma:interpretation>
                <emma:interpretation id="interp48" emma:lang="en-US" emma:confidence="0">
                  <emma:literal>•t</emma:literal>
                </emma:interpretation>
                <emma:interpretation id="interp49" emma:lang="en-US" emma:confidence="0">
                  <emma:literal>it</emma:literal>
                </emma:interpretation>
              </emma:one-of>
            </emma:emma>
          </inkml:annotationXML>
          <inkml:trace contextRef="#ctx0" brushRef="#br0" timeOffset="90720.4625">10303 5954 390 0,'0'0'7'16,"0"0"2"-16,0 0 2 15,0 0 3-15,0 0-1 16,0 0 2-16,0-9 1 0,0 9 0 16,17-4-6-16,2 4-3 15,5 0-4-15,12 0-3 16,9 0 0-16,12 4 0 16,10-2 0-16,3 2 0 0,10-1 0 15,-3-3 0-15,0 0 0 16,-10 0 0-16,-3 0-21 15,-7-17-55-15,-21 11-13 16</inkml:trace>
          <inkml:trace contextRef="#ctx0" brushRef="#br0" timeOffset="90986.0631">10748 5633 390 0,'0'0'6'0,"0"0"2"0,0 0 2 16,0 0 2-16,-13 6 0 16,13-6 2-16,-14 21 0 0,7-5 2 15,4 4-6-15,1 11-1 16,2 5-2-16,0 12-4 16,0 8-3-16,0 8 0 15,5 5 0-15,2-32 0 16,0 7 0-16,0-1 0 15,0-2-4-15,-4-1-83 0,14 3-2 16</inkml:trace>
          <inkml:trace contextRef="#ctx0" brushRef="#br0" timeOffset="90173.5508">9368 5383 267 0,'0'0'7'16,"0"0"5"-16,0 0 3 15,0 0 3-15,0 0 3 16,-19 0 1-16,19 0 3 0,-24 9 0 15,7-2-5-15,-4 3-5 16,-2 6-3-16,0 5-2 16,-5 8-3-16,-1 9-1 15,3 8-2-15,-2 8-1 16,-2 6-1-16,3 10 1 0,10 1-1 16,4-1 0-16,9 3 0 15,4-10 0-15,11-2 0 16,6-10 0-16,16-8-1 0,-16-24-1 15,10-1 0-15,-4-8 0 16,7 0 1-16,34 6 0 16,3-6-1-16,-7-10 2 15,1 0-2-15,-11 0 0 16,-14-10 0-16,-2 0-5 0,-34-2-38 16,0 12-42-16,-24-14-1 15</inkml:trace>
        </inkml:traceGroup>
        <inkml:traceGroup>
          <inkml:annotationXML>
            <emma:emma xmlns:emma="http://www.w3.org/2003/04/emma" version="1.0">
              <emma:interpretation id="{714BB0C5-0FA4-44BA-ADD6-EB5F6F14530B}" emma:medium="tactile" emma:mode="ink">
                <msink:context xmlns:msink="http://schemas.microsoft.com/ink/2010/main" type="inkWord" rotatedBoundingBox="26876,17311 28709,16993 28947,18363 27113,18680"/>
              </emma:interpretation>
              <emma:one-of disjunction-type="recognition" id="oneOf10">
                <emma:interpretation id="interp50" emma:lang="en-US" emma:confidence="0">
                  <emma:literal>A I</emma:literal>
                </emma:interpretation>
                <emma:interpretation id="interp51" emma:lang="en-US" emma:confidence="0">
                  <emma:literal>AI</emma:literal>
                </emma:interpretation>
                <emma:interpretation id="interp52" emma:lang="en-US" emma:confidence="0">
                  <emma:literal>AII</emma:literal>
                </emma:interpretation>
                <emma:interpretation id="interp53" emma:lang="en-US" emma:confidence="0">
                  <emma:literal>EB</emma:literal>
                </emma:interpretation>
                <emma:interpretation id="interp54" emma:lang="en-US" emma:confidence="0">
                  <emma:literal>A1</emma:literal>
                </emma:interpretation>
              </emma:one-of>
            </emma:emma>
          </inkml:annotationXML>
          <inkml:trace contextRef="#ctx0" brushRef="#br0" timeOffset="93736.1029">11971 6356 355 0,'0'0'7'16,"0"0"4"-16,0 0 2 15,-4-6 2-15,4-10 1 16,0 0 0-16,4-7 1 0,-4-7-1 16,7-9-6-16,0-10-4 15,3-7-2-15,0-6-3 16,6-10-2-16,4-5 1 15,4 0-2-15,2 5 1 16,2-2 0-16,1 10 1 0,2 7 1 16,-5 14 0-16,-2 9 0 15,-4 11 0-15,-4 5 1 16,12 16-2-16,-8 2 1 16,1 20-2-16,-2 11 1 0,12 8 0 15,-5 17 0-15,3 8 0 16,-1 17 0-16,-4 3 0 15,3 9-5-15,-21-50-9 16,7 8-31-16,1-4-39 16,-4-1-3-16</inkml:trace>
          <inkml:trace contextRef="#ctx0" brushRef="#br0" timeOffset="93954.8682">12088 5891 385 0,'0'0'4'15,"0"0"3"-15,0 0 1 0,14 0 1 16,6-5 0-16,3 5 1 16,14 0 0-16,7 0-1 15,6-2-7-15,17 2-16 16,-4-7-65-16,15-3-2 0</inkml:trace>
          <inkml:trace contextRef="#ctx0" brushRef="#br0" timeOffset="94204.8608">13081 5497 442 0,'0'0'4'0,"0"0"0"15,-12 16 2-15,7-6 1 16,-2 10 1-16,0 7 0 0,4 2 1 16,-1 15 0-16,1 6-2 15,6 4-2-15,11 6-3 16,-4 6-2-16,6 6 0 16,1-7 0-16,0 0 0 0,-7-36-10 15,-4-1-19-15,-1-6-57 16,11 1-2-16</inkml:trace>
          <inkml:trace contextRef="#ctx0" brushRef="#br0" timeOffset="94642.3942">13081 5552 424 0,'0'0'5'0,"0"0"1"15,-12-12 1-15,12 12 2 0,0-14-1 16,0 14 1-16,7-13-1 16,10 7 2-16,7 2-6 15,6 0-1-15,11 4-1 0,5 0-1 16,-3 8 0-16,4 1-1 16,-9 5 0-16,-5-1-1 15,-13 7 1-15,-13 3 0 16,-7 4 1-16,-14-1-1 0,-5 1 0 15,-8 3 1-15,-1 1-1 16,2 3 1-16,2-5-1 16,11-2 0-16,6-1 0 15,7 0 1-15,10-1-1 16,4 1 1-16,10-1 0 0,-2 1 0 16,6-4 1-16,-1 9 0 15,-11-4 2-15,-3 7-4 16,-2-2 0-16,-11-11 0 15,0-1 0-15,3 3 0 0,-3 1 0 16,-3 3 0-16,-4 3 0 16,-10-1 0-16,1 5-10 15,-1-1-76-15,-17-2-2 16</inkml:trace>
          <inkml:trace contextRef="#ctx0" brushRef="#br0" timeOffset="158565.1961">12015 6545 93 0,'0'0'9'0,"0"0"7"15,0 0 6-15,0 0 0 16,-12-9 1-16,12 9 1 15,-12-7 0-15,12 7 2 16,-21-7-6-16,8 4-6 0,-3 3 0 16,-1 0 1-16,-4-3 1 15,2 0 1-15,-2 3 2 16,4-4-1-16,-3 4-4 16,4 0 1-16,-1 0-3 15,3 0-3-15,14 0-2 0,0 0-2 16,0 0-1-16,4 10 0 15,16-7 0-15,6 0-1 16,19 4-1-16,8 0 1 16,4-1-1-16,13 4 1 0,3-4-1 15,11 5 0-15,1-4 1 16,8 0 0-16,5 3 0 16,2-4 0-16,-4 4 1 0,9 1-1 15,-8-8 0-15,4 0 0 16,-11 1 0-16,-6 0-3 15,-3-4 0-15,-12 0 0 16,-5 0 0-16,-11-4 0 16,-5 0 0-16,-8 1 0 0,-4 0 0 15,-5 0 0-15,-7-1 0 16,-5 0 0-16,-2 4 0 16,-3 0 0-16,-14 0 0 15,16 0-4-15,-16 0-83 0,13 0-1 16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2:35.0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FB79324-47F2-45C2-9EC5-749E2543DFD4}" emma:medium="tactile" emma:mode="ink">
          <msink:context xmlns:msink="http://schemas.microsoft.com/ink/2010/main" type="writingRegion" rotatedBoundingBox="29878,11763 34101,10930 34638,13651 30415,14484"/>
        </emma:interpretation>
      </emma:emma>
    </inkml:annotationXML>
    <inkml:traceGroup>
      <inkml:annotationXML>
        <emma:emma xmlns:emma="http://www.w3.org/2003/04/emma" version="1.0">
          <emma:interpretation id="{8410311C-35C2-4BC5-9EF9-4689F32DA80F}" emma:medium="tactile" emma:mode="ink">
            <msink:context xmlns:msink="http://schemas.microsoft.com/ink/2010/main" type="paragraph" rotatedBoundingBox="29878,11763 33099,11127 33293,12110 30072,127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FCCAC7-A82C-4165-B44E-D9474DF087CC}" emma:medium="tactile" emma:mode="ink">
              <msink:context xmlns:msink="http://schemas.microsoft.com/ink/2010/main" type="line" rotatedBoundingBox="29878,11763 33099,11127 33293,12110 30072,12745"/>
            </emma:interpretation>
          </emma:emma>
        </inkml:annotationXML>
        <inkml:traceGroup>
          <inkml:annotationXML>
            <emma:emma xmlns:emma="http://www.w3.org/2003/04/emma" version="1.0">
              <emma:interpretation id="{2E3FF129-138C-4F54-BEC9-75CCC7EDFC8F}" emma:medium="tactile" emma:mode="ink">
                <msink:context xmlns:msink="http://schemas.microsoft.com/ink/2010/main" type="inkWord" rotatedBoundingBox="29878,11763 33099,11127 33293,12110 30072,12745"/>
              </emma:interpretation>
              <emma:one-of disjunction-type="recognition" id="oneOf0">
                <emma:interpretation id="interp0" emma:lang="en-US" emma:confidence="0">
                  <emma:literal>Sam.</emma:literal>
                </emma:interpretation>
                <emma:interpretation id="interp1" emma:lang="en-US" emma:confidence="0">
                  <emma:literal>Sum.</emma:literal>
                </emma:interpretation>
                <emma:interpretation id="interp2" emma:lang="en-US" emma:confidence="0">
                  <emma:literal>sum.</emma:literal>
                </emma:interpretation>
                <emma:interpretation id="interp3" emma:lang="en-US" emma:confidence="0">
                  <emma:literal>Sam</emma:literal>
                </emma:interpretation>
                <emma:interpretation id="interp4" emma:lang="en-US" emma:confidence="0">
                  <emma:literal>Scam.</emma:literal>
                </emma:interpretation>
              </emma:one-of>
            </emma:emma>
          </inkml:annotationXML>
          <inkml:trace contextRef="#ctx0" brushRef="#br0">-1491-1132 318 0,'0'0'3'0,"-26"0"-1"16,6 0 1-16,-13 8-1 15,-7 6 1-15,-11-1 2 16,-6 7 1-16,-10 7 1 0,1 5 0 15,4 2 0-15,6 3 1 16,9 3-2-16,9-1 2 16,16 4-2-16,18-2-2 15,8 3 0-15,18-7-1 0,16 0 0 16,9-5 0-16,6 2 1 16,7-7-1-16,2-1 1 15,-2-1-1-15,-10-6 1 0,-10 1-1 16,-6-1 1-16,-11 4-1 15,-17 1 0-15,-6 7 0 16,-13-1 0-16,-10 7-1 16,-4-1-1-16,-11 1 0 0,2 3 0 15,-1-7 0-15,3-2-1 16,-2-9 1-16,5-4 0 16,2-5 0-16,-4-13-1 15,9-6-8-15,-3-21-24 16,4-1-47-16,16-8-4 0</inkml:trace>
          <inkml:trace contextRef="#ctx0" brushRef="#br0" timeOffset="390.6279">-1376-756 446 0,'0'0'1'0,"0"0"-1"15,-14 16 1-15,1-4-1 0,-1 9 1 16,-5 2 0-16,-5 9-1 16,7 0 1-16,1 5 0 15,6-1 1-15,10-1-1 0,3-6 1 16,20-6-1-16,4-6 0 16,16-15-1-16,2-2 0 15,5-8 0-15,-4-13 0 16,-6-9 0-16,-6-2-1 0,-11-7 1 15,-6-3 0-15,-13-1 1 16,-4 2 1-16,-14 8 1 16,0 3-1-16,-2 4 1 15,3 9 0-15,13 17 1 16,-14 0 0-16,14 7 0 0,7 12-1 16,10 11-1-16,-1 6 0 15,8 5 0-15,5 6-3 16,2 3-5-16,0-13-14 15,2 6-63-15,3-10-3 0</inkml:trace>
          <inkml:trace contextRef="#ctx0" brushRef="#br0" timeOffset="921.9021">-864-1031 471 0,'0'0'1'0,"0"0"-1"15,-14 3 1-15,14-3 0 0,-16 26 0 16,9-1 0-16,1 5 1 16,-1 10-1-16,3 3 0 15,4 8 0-15,7-5 0 16,3 4-1-16,4-10-2 0,0-7-3 16,2-5-5-16,-3-19-2 15,1-9 1-15,-7-13-1 16,3-13 1-16,-4-7 2 15,-3-12 4-15,-3 2 4 16,0-3 7-16,0 1 3 0,0 9 1 16,0 4 0-16,7 7-1 15,0 9-1-15,10 10-2 16,0 6-1-16,16 8-3 16,1 10 0-16,-1 3-1 0,7 4-1 15,-3-2 0-15,-4 1 1 16,-2-3-1-16,-12-13 1 15,-2-2-1-15,-17-6 0 0,14-10 1 16,-11-12-1-16,4 3 0 16,0-8-1-16,9-2 1 15,8-4-1-15,9-6 1 16,11 6 0-16,13 0 0 0,7 0 1 16,10 6 0-16,-5 11 2 15,1 8 1-15,-9 8 0 16,-11 4 0-16,-4 18 0 15,-15 13 0-15,-7 2-1 16,-8 9-5-16,-2-7-13 0,3 9-68 16,10-1-4-16</inkml:trace>
          <inkml:trace contextRef="#ctx0" brushRef="#br0" timeOffset="1046.8881">1250-679 497 0,'0'0'1'16,"0"0"-3"-16,-17 6-11 0,-13 5-71 16,20 1-2-16</inkml:trace>
        </inkml:traceGroup>
      </inkml:traceGroup>
    </inkml:traceGroup>
    <inkml:traceGroup>
      <inkml:annotationXML>
        <emma:emma xmlns:emma="http://www.w3.org/2003/04/emma" version="1.0">
          <emma:interpretation id="{A532AA49-C233-4057-A49D-D5B0F799AF77}" emma:medium="tactile" emma:mode="ink">
            <msink:context xmlns:msink="http://schemas.microsoft.com/ink/2010/main" type="paragraph" rotatedBoundingBox="32019,12789 34543,12673 34591,13693 32066,1381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009264B-2368-449A-912B-BB8B075869FF}" emma:medium="tactile" emma:mode="ink">
              <msink:context xmlns:msink="http://schemas.microsoft.com/ink/2010/main" type="line" rotatedBoundingBox="32019,12789 34543,12673 34591,13693 32066,13810"/>
            </emma:interpretation>
          </emma:emma>
        </inkml:annotationXML>
        <inkml:traceGroup>
          <inkml:annotationXML>
            <emma:emma xmlns:emma="http://www.w3.org/2003/04/emma" version="1.0">
              <emma:interpretation id="{3F6A4B47-EE82-454D-B453-537901934A33}" emma:medium="tactile" emma:mode="ink">
                <msink:context xmlns:msink="http://schemas.microsoft.com/ink/2010/main" type="inkWord" rotatedBoundingBox="32019,12789 34543,12673 34591,13693 32066,13810"/>
              </emma:interpretation>
              <emma:one-of disjunction-type="recognition" id="oneOf1">
                <emma:interpretation id="interp5" emma:lang="en-US" emma:confidence="0">
                  <emma:literal>carry</emma:literal>
                </emma:interpretation>
                <emma:interpretation id="interp6" emma:lang="en-US" emma:confidence="0">
                  <emma:literal>Carry</emma:literal>
                </emma:interpretation>
                <emma:interpretation id="interp7" emma:lang="en-US" emma:confidence="0">
                  <emma:literal>(any</emma:literal>
                </emma:interpretation>
                <emma:interpretation id="interp8" emma:lang="en-US" emma:confidence="0">
                  <emma:literal>Corry</emma:literal>
                </emma:interpretation>
                <emma:interpretation id="interp9" emma:lang="en-US" emma:confidence="0">
                  <emma:literal>lorry</emma:literal>
                </emma:interpretation>
              </emma:one-of>
            </emma:emma>
          </inkml:annotationXML>
          <inkml:trace contextRef="#ctx0" brushRef="#br0" timeOffset="-3015.6668">369 0 394 0,'0'0'3'0,"0"0"1"16,0 0 0-16,-16 4 0 15,-5 6 1-15,-6 4 1 16,-3 9 0-16,-7 7 1 16,-6 13-2-16,-4 12-1 0,-1 7 0 15,8 8 0-15,7 7 0 16,13 3-5-16,20 1-8 16,0-8-37-16,34-6-34 15,25-14-2-15</inkml:trace>
          <inkml:trace contextRef="#ctx0" brushRef="#br0" timeOffset="-2156.2854">878 328 400 0,'0'0'3'0,"-17"0"1"15,0 7 2-15,-3 6 0 16,-7 3 1-16,-6 10 1 0,-4 11 1 15,-13 8 0-15,3 5-2 16,4 3-1-16,9 0-2 16,-3 0-1-16,17-5-1 0,16-8-3 15,4-11-2-15,28-8-2 16,5-19-1-16,10-2 0 16,5-12-1-16,9-15-1 15,-7-7 2-15,-14-3 2 16,1-3 2-16,-10 1 2 15,-14 3 1-15,-9-3 3 0,-4 10 0 16,-17 6 1-16,4 6 0 16,-4 7 0-16,-3 8 0 15,4 2-1-15,2 2 0 0,11 8-2 16,3 4 0-16,12 6-1 16,15-4 0-16,10 1-1 15,11-1-1-15,2-6-2 16,3 1 0-16,-10-7 0 0,-2-4 0 15,-1 0-1-15,-9-12 0 16,-12-5 1-16,-9-1 1 16,-16-7 0-16,-15 3 1 15,2-8 0-15,-5 3 1 16,-2-1-1-16,-5 1 1 0,12 1 0 16,12 0 0-16,7 7 1 15,19 1 0-15,15 9 1 16,-1-1 0-16,14 5 0 0,4 5 0 15,-11 5 0-15,3 8 0 16,-12 3 0-16,-8 8 0 16,-13 5 0-16,0 5-1 15,-17-1 0-15,0 4 0 0,-10 0 0 16,1-4 0-16,13-4-1 16,6 0-1-16,11-13 0 15,2-6 0-15,18-7-1 16,2-3 0-16,8-9 0 15,0-8 1-15,-11-7 0 0,-2 0 1 16,-12-3-1-16,1-3 2 16,-20 2-1-16,-3-7 1 15,-7 4 0-15,-11 3 0 0,9-2 1 16,-5 3 0-16,0 7-1 16,8-1 1-16,9 1-1 15,2 7 0-15,22-1 0 16,5 5-1-16,-1-1 1 0,6 7 0 15,12 3 0-15,-13 3 0 16,-9 10 0-16,6 10 1 16,-23 7 0-16,3 7 0 15,-7 3-1-15,-6 3 1 0,-11 4-3 16,7-3-6-16,7 2-20 16,14-6-55-16,-4-12-1 15</inkml:trace>
          <inkml:trace contextRef="#ctx0" brushRef="#br0" timeOffset="-1765.645">2104 134 434 0,'0'0'4'0,"0"0"-2"16,-17 0 1-16,3 6 1 15,5 9 0-15,-11 1 0 16,6 8 1-16,-3-1-1 15,-6 7-2-15,20 4-1 0,3-7-5 16,13-1-10-16,0-10-17 16,21-6-24-16,-1-7-6 15,8-3 1-15,-1-6 15 16,-4-10 19-16,-5 2 13 0,-11-5 19 16,-7 2 22-16,-6 2 26 15,-4-2 7-15,-3 17-5 16,-3-12-15-16,3 12-16 15,0 0-9-15,0 0-3 16,27 12-4-16,2 5-2 0,-1 7 0 16,8 10-2-16,2 3-1 15,-5 8-1-15,10 6 0 16,-16 9-1-16,-20 8 0 16,-10 0-2-16,-18 0-7 0,-9 5-29 15,-26-6-48-15,-39-7-2 16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2:24.6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39BAAB-281F-45A8-B5F5-BEB44B207FA7}" emma:medium="tactile" emma:mode="ink">
          <msink:context xmlns:msink="http://schemas.microsoft.com/ink/2010/main" type="writingRegion" rotatedBoundingBox="23368,16787 33583,13647 34592,16931 24377,20070">
            <msink:destinationLink direction="with" ref="{B9675F9D-C865-46FD-92FB-9802EDF4C1F4}"/>
          </msink:context>
        </emma:interpretation>
      </emma:emma>
    </inkml:annotationXML>
    <inkml:traceGroup>
      <inkml:annotationXML>
        <emma:emma xmlns:emma="http://www.w3.org/2003/04/emma" version="1.0">
          <emma:interpretation id="{05B2735E-4B42-4B5B-B1A0-7EC1EC11096A}" emma:medium="tactile" emma:mode="ink">
            <msink:context xmlns:msink="http://schemas.microsoft.com/ink/2010/main" type="paragraph" rotatedBoundingBox="23368,16787 33583,13647 34262,15857 24047,189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9C5DEE-E0E7-4EF6-AA07-CE18A12D9C6E}" emma:medium="tactile" emma:mode="ink">
              <msink:context xmlns:msink="http://schemas.microsoft.com/ink/2010/main" type="line" rotatedBoundingBox="23368,16787 33583,13647 34262,15857 24047,18996"/>
            </emma:interpretation>
          </emma:emma>
        </inkml:annotationXML>
        <inkml:traceGroup>
          <inkml:annotationXML>
            <emma:emma xmlns:emma="http://www.w3.org/2003/04/emma" version="1.0">
              <emma:interpretation id="{EBF531C0-0B9E-4523-9C73-9C25B1E53EF6}" emma:medium="tactile" emma:mode="ink">
                <msink:context xmlns:msink="http://schemas.microsoft.com/ink/2010/main" type="inkWord" rotatedBoundingBox="23368,16787 33583,13647 34262,15857 24047,18996">
                  <msink:destinationLink direction="with" ref="{344DDC48-1F3E-4E00-B864-FC051C776021}"/>
                </msink:context>
              </emma:interpretation>
              <emma:one-of disjunction-type="recognition" id="oneOf0">
                <emma:interpretation id="interp0" emma:lang="en-US" emma:confidence="0">
                  <emma:literal>-Hearse</emma:literal>
                </emma:interpretation>
                <emma:interpretation id="interp1" emma:lang="en-US" emma:confidence="0">
                  <emma:literal>-hearse</emma:literal>
                </emma:interpretation>
                <emma:interpretation id="interp2" emma:lang="en-US" emma:confidence="0">
                  <emma:literal>#hearse</emma:literal>
                </emma:interpretation>
                <emma:interpretation id="interp3" emma:lang="en-US" emma:confidence="0">
                  <emma:literal>#Hearse</emma:literal>
                </emma:interpretation>
                <emma:interpretation id="interp4" emma:lang="en-US" emma:confidence="0">
                  <emma:literal>*hearse</emma:literal>
                </emma:interpretation>
              </emma:one-of>
            </emma:emma>
          </inkml:annotationXML>
          <inkml:trace contextRef="#ctx0" brushRef="#br0">4846 6281 345 0,'0'0'6'0,"0"0"1"16,0-10 0-16,0 0 2 15,0-4 0-15,4-5-1 0,-4-5 1 16,5-6 1-16,-1 3-6 15,-1-13 0-15,4-3-1 16,0-4 0-16,0-16-1 16,6 0 0-16,1-14 0 0,5 4-1 15,2-5 1-15,5 2-1 16,-2 6 3-16,0 7-1 16,2 8 2-16,-2 16 0 15,-4 6 1-15,0 16-1 16,0 11 0-16,4 12 0 0,-5 21-1 15,2 9-1-15,6 19-1 16,-8 10-1-16,2 12 0 16,-4 10-2-16,-8 7-3 15,-6-11-8-15,1 4-18 0,-4-7-54 16,0-17-1-16</inkml:trace>
          <inkml:trace contextRef="#ctx0" brushRef="#br0" timeOffset="187.4831">4855 5787 379 0,'0'0'5'0,"0"0"1"16,-5-13 0-16,5 13 2 16,0-17 0-16,0 17 1 0,29-26 0 15,-1 13-1-15,5-1-4 16,13 2-12-16,2 4-36 15,16-6-35-15,3-3-2 0</inkml:trace>
          <inkml:trace contextRef="#ctx0" brushRef="#br0" timeOffset="562.5129">6126 5306 413 0,'0'0'2'15,"0"0"0"-15,0 0 1 16,-7 0 2-16,-7 8 0 0,-5 1 1 16,-5 8 2-16,-7-1 1 15,-2 11-1-15,-13 3 0 16,-2 7-1-16,1 3-1 16,4 7 0-16,7 0-2 0,5 6-2 15,14-4 0-15,14 2-1 16,6-1 0-16,24-7 0 15,13-8-1-15,17-9-1 16,17-10 0-16,3-9 0 16,13-7-1-16,-9-10-1 0,-4-13 0 15,-3-10 0-15,-17-5-1 16,-14-1 1-16,-17-11 0 16,-19-4 0-16,-9 1-1 0,-22-3-1 15,-3 1-3-15,-10 6-4 16,3 11-10-16,1 1-27 15,-10 18-33-15,16 12-4 16</inkml:trace>
          <inkml:trace contextRef="#ctx0" brushRef="#br0" timeOffset="781.2723">5850 5560 418 0,'0'0'4'0,"0"0"2"16,0 0 1-16,0 0 1 16,14 0 1-16,3 0 0 15,6 4 1-15,14-4 0 0,7 4-4 16,9-4-3-16,7 2-7 16,1-4-12-16,6-15-65 15,0 3-4-15</inkml:trace>
          <inkml:trace contextRef="#ctx0" brushRef="#br0" timeOffset="984.4073">6105 5420 444 0,'0'0'3'15,"0"0"1"-15,0 0 2 16,0 20 0-16,4-6 0 0,2 3 0 15,-2 9 0-15,3 6 0 16,3 9-2-16,-1 0-5 16,5 7-10-16,-8 1-27 15,8-6-46-15,5-1-3 16</inkml:trace>
          <inkml:trace contextRef="#ctx0" brushRef="#br0" timeOffset="1953.1592">4749 5027 422 0,'0'0'2'15,"-23"7"1"-15,2 2 2 0,-13 4 1 16,-6 7-1-16,-10 3 3 16,-3 13-1-16,-11 12 3 15,7 5-2-15,4 15-1 0,5 7-2 16,15 17 0-16,9 7-1 16,12 11-1-16,12 3 0 15,12 5-1-15,16-5-3 16,15-2-4-16,17-15-8 15,28-16-46-15,12-9-28 16,17-27-1-16</inkml:trace>
          <inkml:trace contextRef="#ctx0" brushRef="#br0" timeOffset="1266.6248">6508 5099 424 0,'0'0'3'0,"0"0"1"16,0 0 1-16,-4 7 0 0,-3 6 1 15,7 11 0-15,0 7 1 16,4 8 0-16,5 11-2 15,-2 10-2-15,6 6-1 16,5-1-7-16,4 10-31 0,6-7-47 16,-11-6-1-16</inkml:trace>
          <inkml:trace contextRef="#ctx0" brushRef="#br0" timeOffset="1625.0286">6534 5082 415 0,'0'0'5'15,"0"0"0"-15,0 0 0 0,0 0 3 16,24-12-3-16,-12 8 1 16,9 4 1-16,6 0-1 15,13 7-3-15,-6 2-2 0,6 5-1 16,-4 7 0-16,2-3-1 15,-5 7 0-15,-6 1-1 16,-11 4 0-16,-6 1 1 16,-6 2 0-16,-4-3 0 0,-14 3 0 15,-2-3 1-15,-1 0 0 16,0 1 0-16,1-5 0 16,9-3 0-16,4 4 0 15,-1-4 1-15,11 2 0 16,7-3 0-16,5 5 0 0,5 0 0 15,-1-2-1-15,-3 8 1 16,1-7 0-16,1 3-2 16,-8 1 0-16,-7 1-3 0,-7-5-8 15,0 5-17-15,-14-5-52 16,-15-3-3-16</inkml:trace>
          <inkml:trace contextRef="#ctx0" brushRef="#br0" timeOffset="2343.7657">6980 4779 458 0,'0'0'1'16,"0"0"1"-16,0 0 1 15,10 10 1-15,-3 3 1 16,2 7 0-16,1 3 1 16,7 9 1-16,-3 7-1 0,12 7-1 15,-9 9-1-15,19 4-1 16,-5 8-1-16,5 0-2 15,5 6 0-15,-1-3 0 16,-2 5 0-16,-16-10 0 16,-1-4 0-16,-21-8 0 15,-14-3 0-15,-13-9 0 0,-16-12 0 16,-11-5 0-16,-3-4 0 16,1-14-13-16,9-6-35 0,3 0-40 15,17-16-1-15</inkml:trace>
          <inkml:trace contextRef="#ctx0" brushRef="#br0" timeOffset="2484.393">7502 5570 486 0,'0'0'1'0,"0"0"0"16,-13 0 1-16,13 0-1 16,0 0 0-16,0 0-4 15,0 0-10-15,0 0-56 0,13-10-15 16</inkml:trace>
          <inkml:trace contextRef="#ctx0" brushRef="#br0" timeOffset="2812.5223">8018 5036 384 0,'0'0'6'16,"0"0"2"-16,0 0 2 15,-7-13 1-15,7 13 2 16,-14-6 0-16,-3 6 1 15,-2 0 1-15,-8 0-5 0,4 6-2 16,-8 7-1-16,-2 10-1 16,3 4-2-16,-3 10-2 15,2 10-2-15,-5 5 0 16,5 9 0-16,-2 6 0 0,9 11 0 16,8-6 0-16,2 2 0 15,11-5 0-15,3-2 0 16,30-13 0-16,21-2-15 15,9-13-36-15,13-10-38 0,11-12-2 16</inkml:trace>
          <inkml:trace contextRef="#ctx0" brushRef="#br0" timeOffset="-4828.1881">-2266 7950 338 0,'0'0'2'0,"0"0"2"16,0 0 5-16,0 0 3 15,0 0 2-15,0 0 3 0,14 2 1 16,3-2 0-16,7 0-1 16,6 0-2-16,33 0-3 15,35-4-2-15,26-11-4 16,23-1-1-16,20-4-1 0,21-7-1 15,13-7-1-15,-3 5-1 16,-11-5-1-16,1-6 0 16,-11 7 0-16,-3 0 0 15,-13-1 0-15,-17 7 0 16,-23 4 1-16,-25 4 0 0,-22 9 1 16,-17-1-2-16,-19 5 0 15,-16 6 0-15,-22 0-3 16,0 0-14-16,0 0-68 0,0 0-4 15</inkml:trace>
          <inkml:trace contextRef="#ctx0" brushRef="#br0" timeOffset="-3734.4165">-346 6051 283 0,'0'0'4'0,"14"-4"5"0,13 1 3 15,13 0 5-15,20 3 0 16,14-3 3-16,23 3 3 16,20 3-1-16,13 3-3 0,15 15-4 15,15 5-3-15,7 9-2 16,7 4-3-16,5 7-2 16,2 9-1-16,3 1-1 15,-3 6-1-15,-7 2 1 16,-14 6-1-16,-9-6 0 0,-13 2 0 15,-14 2 0-15,-24-6 0 16,-19 6 0-16,-24-12-1 16,-18 5-1-16,-15-8 0 15,-15-6-1-15,-9 0-2 0,-12-11-4 16,-5 0-9-16,-14-9-32 16,5-7-38-16,-5-6-3 15</inkml:trace>
          <inkml:trace contextRef="#ctx0" brushRef="#br0" timeOffset="-4296.9593">-95 6184 365 0,'0'0'6'0,"0"0"2"16,0 0 4-16,21 17 1 15,-11 0 2-15,6-1 1 16,8 9 1-16,5 4 0 0,5 4-4 16,6 13-3-16,5 9-3 15,5 7-2-15,0 12-1 16,3 9-1-16,1 11-3 15,2 7 0-15,-9 9 0 16,-3 3 0-16,0 3 0 0,-17-1 0 16,-4-2 0-16,-6-3 0 15,-17-50 0-15,0-4 0 16,0 5 0-16,0 5 0 16,-10-10 0-16,-4 8 0 0,0-9 0 15,2 1 0-15,-5-10 0 16,-4 5 0-16,2-10 0 15,-2-3-21-15,-8-11-65 16,5-3-4-16</inkml:trace>
          <inkml:trace contextRef="#ctx0" brushRef="#br0" timeOffset="-2593.7933">-148 8114 388 0,'0'0'4'0,"0"0"1"16,13 0 2-16,3 0 1 0,5 0 3 15,3 0 1-15,9 3 0 16,8 1 2-16,9 0-4 15,0-2-1-15,10-2-2 16,10 4-2-16,10-4-1 0,8 0-2 16,8-6-1-16,-25-12 1 15,157-18 0-15,7-5-1 16,-8-15 0-16,-5-9 1 16,-19-10-1-16,-15-3-1 15,-33 6 3-15,-48 17-5 16,-18-1 4-16,-21 10-2 0,-17-5 0 15,-15 5 0-15,-12-1 0 16,-11 2 0-16,-3-3 0 16,-3-2 0-16,-1-1 0 0,1 5 0 15,-3 9 0-15,2-1 0 16,0 12 0-16,-1 3 0 16,-5 9 0-16,0 14 0 15,0-16 0-15,-11 16 0 0,-6 0 0 16,0 0 0-16,-2 0 0 15,-2 7 0-15,4 2 0 16,0 5 0-16,7-4 0 16,8 6 0-16,2 1-3 0,2 3 0 15,12-2 1-15,-1-5 0 16,8-3 0-16,-2-4 2 16,-2-2-1-16,0-4 1 15,-6-4 0-15,-11 4 2 0,12-20-1 16,-12 3 0-16,0 3 1 15,-9 2-1-15,-1-3 0 16,0 6 0-16,-4-1-1 16,14 10 0-16,-19-3-1 0,19 3 1 15,-14 3-2-15,14-3 2 16,-4 17-2-16,4-17 1 16,0 17 0-16,0-17 1 15,0 12-1-15,0-12 2 0,0 0 1 16,0 0-1-16,0 0 0 15,0 0 1-15,0 0 0 16,0 0-3-16,0 0 2 16,14-2-2-16,9 2 0 15,11 2 0-15,13-2 2 0,13 4-2 16,10-4 0-16,8 0 3 16,8-4-1-16,7-6 1 15,9-3 0-15,-2 0-2 0,1 0 0 16,-8-7 0-16,0 4 0 15,-8 2 0-15,-8-3 0 16,-7 3 0-16,-9 2 0 16,-8-3 0-16,-3 5 0 0,-7 1 0 15,-5-1 0-15,-5 7 0 16,-6-1 0-16,-1 1 0 16,-9 0 0-16,-6 3 0 15,-11 0 0-15,22 0 0 16,-22 0 0-16,12 0 0 0,-12 0 0 15,22 0 0-15,-8 0 0 16,0 3 0-16,3-3 0 16,-5 3 0-16,-12-3 0 0,21 7 0 15,-21-7 0-15,0 0 0 16,0 17 0-16,0-17 0 16,-27 6 0-16,-7-6-88 15,17 0-2-15</inkml:trace>
        </inkml:traceGroup>
      </inkml:traceGroup>
    </inkml:traceGroup>
    <inkml:traceGroup>
      <inkml:annotationXML>
        <emma:emma xmlns:emma="http://www.w3.org/2003/04/emma" version="1.0">
          <emma:interpretation id="{FFF9A675-3377-47EE-9F02-577CE7668E47}" emma:medium="tactile" emma:mode="ink">
            <msink:context xmlns:msink="http://schemas.microsoft.com/ink/2010/main" type="paragraph" rotatedBoundingBox="31528,16551 33776,16201 33926,17169 31679,1751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7702705-70C8-4CD4-A6BE-1EFD1E2ACD4C}" emma:medium="tactile" emma:mode="ink">
              <msink:context xmlns:msink="http://schemas.microsoft.com/ink/2010/main" type="line" rotatedBoundingBox="31528,16551 33776,16201 33926,17169 31679,17519"/>
            </emma:interpretation>
          </emma:emma>
        </inkml:annotationXML>
        <inkml:traceGroup>
          <inkml:annotationXML>
            <emma:emma xmlns:emma="http://www.w3.org/2003/04/emma" version="1.0">
              <emma:interpretation id="{7B2DC7DD-6B58-44F4-AD8F-D8D36398E1A8}" emma:medium="tactile" emma:mode="ink">
                <msink:context xmlns:msink="http://schemas.microsoft.com/ink/2010/main" type="inkWord" rotatedBoundingBox="31528,16551 33776,16201 33926,17169 31679,17519"/>
              </emma:interpretation>
              <emma:one-of disjunction-type="recognition" id="oneOf1">
                <emma:interpretation id="interp5" emma:lang="en-US" emma:confidence="0">
                  <emma:literal>HAD</emma:literal>
                </emma:interpretation>
                <emma:interpretation id="interp6" emma:lang="en-US" emma:confidence="0">
                  <emma:literal>FAD</emma:literal>
                </emma:interpretation>
                <emma:interpretation id="interp7" emma:lang="en-US" emma:confidence="0">
                  <emma:literal>FAR</emma:literal>
                </emma:interpretation>
                <emma:interpretation id="interp8" emma:lang="en-US" emma:confidence="0">
                  <emma:literal>TAD</emma:literal>
                </emma:interpretation>
                <emma:interpretation id="interp9" emma:lang="en-US" emma:confidence="0">
                  <emma:literal>TAR</emma:literal>
                </emma:interpretation>
              </emma:one-of>
            </emma:emma>
          </inkml:annotationXML>
          <inkml:trace contextRef="#ctx0" brushRef="#br0" timeOffset="3281.309">5583 6882 475 0,'0'0'3'16,"0"0"0"-16,0 0 1 0,0 0 0 15,20 3 1-15,10-3-1 16,7 0 1-16,14 0-2 16,15 0-6-16,1-10-10 15,24-16-60-15,-5 9-14 0</inkml:trace>
          <inkml:trace contextRef="#ctx0" brushRef="#br0" timeOffset="3515.6578">5721 6488 498 0,'0'0'2'15,"0"0"1"-15,0 0 0 16,0 0 2-16,6 23-5 0,0-7 0 15,5 15 0-15,2 6 0 16,8 13 0-16,5 11 0 16,3 4 0-16,-5 13 0 15,4-2 0-15,8 4 0 0,-9-7 0 16,13-2-33-16,-9-8-59 16,-2-8-2-16</inkml:trace>
          <inkml:trace contextRef="#ctx0" brushRef="#br0" timeOffset="4125.0548">6497 6820 443 0,'0'0'2'15,"0"0"1"-15,11-8 1 16,8 4 1-16,12 1 0 16,12-4 0-16,14 0-1 0,10 1-1 15,7-4-10-15,23-7-49 16,-3 7-28-16,-4-6-3 16</inkml:trace>
          <inkml:trace contextRef="#ctx0" brushRef="#br0" timeOffset="3937.5447">6654 7315 402 0,'0'0'4'0,"0"0"3"16,0 0 0-16,0 0 2 15,0-6 1-15,0-7-1 16,0-4 0-16,0-9 1 0,0-11-3 16,11-10-3-16,-1-9-1 15,0-15-2-15,9-3 0 16,2-12-1-16,6-1 1 15,3-6 0-15,-3 6-1 0,-11 11 1 16,8 9 0-16,0 13 1 16,-8 13 0-16,1 18 0 15,-4 19 0-15,1 12 0 16,-7 19 0-16,9 16 0 16,-6 13 0-16,-3 12-1 0,3 8 1 15,4 12-2-15,-5-6-7 16,-6 12-13-16,-3 0-64 15,4-25-6-15</inkml:trace>
          <inkml:trace contextRef="#ctx0" brushRef="#br0" timeOffset="4328.1704">7512 6311 451 0,'0'0'3'0,"-7"3"1"0,7 11 1 16,-3 6 0-16,-3 14 2 16,1 6 0-16,0 10 0 15,1 17 1-15,1-1-3 0,3 11-2 16,0-1-2-16,0-2-9 15,19-11-47-15,2 4-34 16,-8-14-1-16</inkml:trace>
          <inkml:trace contextRef="#ctx0" brushRef="#br0" timeOffset="4671.9251">7431 6285 461 0,'-9'0'3'0,"9"0"-1"16,0 0 1-16,9 0 1 15,8 0-1-15,14 7 0 16,9 6 1-16,3 0-1 0,21 7-1 16,-18 3-2-16,5 1 0 15,-7 2 0-15,-15 5-1 16,-8-1 1-16,-15-1 0 15,1-3 0-15,-14 5 1 0,-3-4 0 16,-2-4 0-16,5 8 0 16,-3-5 1-16,6 1-1 15,1 6 0-15,-1 4 1 0,4 6-1 16,4 8-1-16,-1 2 0 16,-3 4 0-16,0 3-5 15,-20-8-11-15,-3-1-70 16,-15-8-2-16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2:31.5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9675F9D-C865-46FD-92FB-9802EDF4C1F4}" emma:medium="tactile" emma:mode="ink">
          <msink:context xmlns:msink="http://schemas.microsoft.com/ink/2010/main" type="inkDrawing" rotatedBoundingBox="29012,14491 34266,13083 35430,17429 30176,18836" hotPoints="34844,15784 32403,18224 29962,15784 32403,13343" semanticType="enclosure" shapeName="Circle">
            <msink:sourceLink direction="with" ref="{D339BAAB-281F-45A8-B5F5-BEB44B207FA7}"/>
          </msink:context>
        </emma:interpretation>
      </emma:emma>
    </inkml:annotationXML>
    <inkml:trace contextRef="#ctx0" brushRef="#br0">1063 438 395 0,'0'0'6'0,"0"0"1"0,0 0 2 16,10-20-1-16,-10 20 1 16,0-17 0-16,0 17-1 15,-24-19 1-15,-2 12-5 0,-5 7-3 16,-12 0 1-16,-7 13-1 15,0 3-1-15,-1 12 1 16,-6 5 0-16,3 11 0 0,1 9 0 16,10 10-1-16,2 7 0 15,1 11 1-15,2 14-1 16,-1 9 0-16,6 7 0 16,-7 10 1-16,6 2 0 15,-4 7 0-15,9-1-1 0,-4-1 1 16,9-5-1-16,-4-7 0 15,11 2 1-15,5-12-1 16,-2-6 0-16,4-6 0 16,3-7 1-16,5-4-1 0,-5-10 1 15,4 4 0-15,-8-13 0 16,-2-4 0-16,-4-3 1 16,3-4-1-16,2-6 1 15,-5-3 0-15,3-8 0 0,4-7-1 16,4 6 0-16,6-9 0 15,0 1-1-15,9-4 0 16,5-3 0-16,10 4 0 16,2-2 0-16,-2 6 0 15,5-5 0-15,5 4 1 0,-4-4 0 16,-3 6 0-16,4 2 0 16,-8 3 0-16,-1-5 1 15,2 5-1-15,7 0-1 0,-1-7 1 16,7 6 0-16,10-7-1 15,6 4 1-15,14-5-1 16,10 1 1-16,1-7 0 16,18 5-1-16,-2-4 1 0,7-1-1 15,-4 3 2-15,-3-4-2 16,-8 3 0-16,-1-1 0 16,-8 3 0-16,-8 3 0 15,-7-6 0-15,-2 8 0 16,-37-15 0-16,6 1 0 0,-1 2 0 15,2 1 0-15,3-4 0 16,10 6 0-16,-2-5 0 16,13 4 0-16,3-5 0 15,10 3 0-15,7-6 0 0,5 0 0 16,16-3 0-16,5 0 0 16,8-4 0-16,11 0 0 15,12-3 0-15,-54-3 0 16,197-17 0-16,-5-5 0 15,-11-10 0-15,-27-6 0 0,-23-1 0 16,-38 1 0-16,-25-2 0 16,-71 9 0-16,-7 2 0 15,-10-1 0-15,-11 1 0 0,-2 6 0 16,-34-1 0-16,3 0 0 16,-2-2 0-16,-2-5 0 15,1-6 0-15,-10-7 0 16,-7-6 0-16,0-14 0 15,11-17 0-15,6-13 0 0,7-12 0 16,2-14 0-16,5-8 0 16,14-9 0-16,-9-9 0 15,-1 1 0-15,5-3 0 16,-10 9 0-16,-3 2 0 0,-7 3 0 16,8 3 0-16,-14 7 0 15,0 7 0-15,3 5 0 16,-8 6 0-16,5 13 0 15,-7-2 0-15,0 15 0 0,-9 6 0 16,-12 10 0-16,-3 4 0 16,-9 9 0-16,-13 4 0 15,-5 8 0-15,-3-7 0 0,-3 10 0 16,11-4 0-16,-8 3 0 16,-6-1 0-16,-4 1 0 15,4 4 0-15,-10-5 0 16,-11 8 0-16,-6 3 0 15,-10 1 0-15,0 5 0 0,-8 0 0 16,9 1 0-16,-11 7 0 16,0-7 0-16,6 2 0 15,4 2 0-15,-10-2 0 16,6 1 0-16,1 6 0 0,-12-2 0 16,2 5 0-16,0 9 0 15,-14 2 0-15,3 0 0 16,-3 2 0-16,-3 9 0 15,10-5 0-15,7 2 0 0,8-2 0 16,2 0 0-16,7-2 0 16,9 4 0-16,1-6 0 15,-5 8 0-15,-3 5 0 0,5 1 0 16,-5 7 0 0,4 7 0-16,0 2 0 0,11 9 0 15,2 2 0-15,12 1-4 16,23-11-72-16,-1 14-12 15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0:02.4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3251B41-6B38-4015-8AE2-938695154C06}" emma:medium="tactile" emma:mode="ink">
          <msink:context xmlns:msink="http://schemas.microsoft.com/ink/2010/main" type="inkDrawing" rotatedBoundingBox="21853,7744 23257,10827 21781,11498 20378,8415" shapeName="Other">
            <msink:destinationLink direction="with" ref="{531516AE-50D2-4A0B-9601-5957CC5184C7}"/>
            <msink:destinationLink direction="with" ref="{3AF12639-7440-45B4-AA05-435AC224BBA1}"/>
          </msink:context>
        </emma:interpretation>
      </emma:emma>
    </inkml:annotationXML>
    <inkml:trace contextRef="#ctx0" brushRef="#br0">3780-496 336 0,'0'0'1'0,"0"0"0"0,14 6 1 16,3 4 1-16,6 12 0 16,4-3 1-16,13 15 2 15,-4 13 0-15,7 10 2 0,1 9-1 16,2 14 0-16,-3 14 0 16,-3 9-1-16,-2 11 0 15,-5 0-1-15,3 2 0 16,2 0-1-16,-5 8 1 0,3-4 0 15,2-3 0-15,-9 0 1 16,8 4-1-16,-11-2 1 16,-6-2 1-16,-6 7-1 15,-11-7-1-15,-3 6 0 0,-6-3-2 16,-8 4 0-16,-5-4-2 16,-5 0 0-16,-4-7 0 15,2 1 0-15,-3-4 0 16,-9-8 1-16,2-4 0 15,-8-7 0-15,-2-8 1 0,-8-13 0 16,4-10 0-16,-3-9-1 16,-1-12 0-16,4-12-1 15,5-10-3-15,4-10-9 16,4-11-15-16,-2-16-57 0,18-7-2 16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2:03.5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6111F48-0C67-46D6-948C-65B9A8658D4E}" emma:medium="tactile" emma:mode="ink">
          <msink:context xmlns:msink="http://schemas.microsoft.com/ink/2010/main" type="writingRegion" rotatedBoundingBox="17214,13611 29175,11937 29817,16524 17856,18197"/>
        </emma:interpretation>
      </emma:emma>
    </inkml:annotationXML>
    <inkml:traceGroup>
      <inkml:annotationXML>
        <emma:emma xmlns:emma="http://www.w3.org/2003/04/emma" version="1.0">
          <emma:interpretation id="{2A8710EB-E111-4A08-99AC-3B705DEBF400}" emma:medium="tactile" emma:mode="ink">
            <msink:context xmlns:msink="http://schemas.microsoft.com/ink/2010/main" type="paragraph" rotatedBoundingBox="17211,14331 25750,12184 26085,13516 17546,156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512DE8-A1B0-483A-B7BE-D4BF9B8045CB}" emma:medium="tactile" emma:mode="ink">
              <msink:context xmlns:msink="http://schemas.microsoft.com/ink/2010/main" type="line" rotatedBoundingBox="17211,14331 25750,12184 26085,13516 17546,15663">
                <msink:destinationLink direction="with" ref="{7E7B4CA9-E15F-4D45-8F27-B3E357A43F1F}"/>
                <msink:destinationLink direction="with" ref="{8E25F239-E837-423D-BAFF-497BE7B1DFF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C282E6D-EEF8-464B-B9E2-EF35DF2693DA}" emma:medium="tactile" emma:mode="ink">
                <msink:context xmlns:msink="http://schemas.microsoft.com/ink/2010/main" type="inkWord" rotatedBoundingBox="17211,14331 25750,12184 26085,13516 17546,15663">
                  <msink:destinationLink direction="with" ref="{64A545E0-BE09-498D-BFFE-21B7C28852CB}"/>
                  <msink:destinationLink direction="with" ref="{C31CA4FD-94E3-49B2-94EB-BEB759D4985D}"/>
                </msink:context>
              </emma:interpretation>
              <emma:one-of disjunction-type="recognition" id="oneOf0">
                <emma:interpretation id="interp0" emma:lang="en-US" emma:confidence="0">
                  <emma:literal>HALAEQD</emma:literal>
                </emma:interpretation>
                <emma:interpretation id="interp1" emma:lang="en-US" emma:confidence="0">
                  <emma:literal>HALAAQD</emma:literal>
                </emma:interpretation>
                <emma:interpretation id="interp2" emma:lang="en-US" emma:confidence="0">
                  <emma:literal>HALAFQD</emma:literal>
                </emma:interpretation>
                <emma:interpretation id="interp3" emma:lang="en-US" emma:confidence="0">
                  <emma:literal>HAZAAQD</emma:literal>
                </emma:interpretation>
                <emma:interpretation id="interp4" emma:lang="en-US" emma:confidence="0">
                  <emma:literal>HAZAFQD</emma:literal>
                </emma:interpretation>
              </emma:one-of>
            </emma:emma>
          </inkml:annotationXML>
          <inkml:trace contextRef="#ctx0" brushRef="#br0">-2958 3166 334 0,'0'0'4'0,"0"0"2"0,10-10 3 16,6 4 3-16,11-1 3 15,6 1 0-15,12 2 1 16,11-6-1-16,8 8-3 16,9 2-9-16,-8-7-29 0,14 7-51 15,-1-3-3-15</inkml:trace>
          <inkml:trace contextRef="#ctx0" brushRef="#br0" timeOffset="-203.1573">-2698 3568 393 0,'0'0'5'0,"0"0"3"0,0 0 1 15,0-14 1-15,0 1 1 16,-2-4-1-16,-1-6 1 15,-1-3-1-15,4-15-5 0,0 1-2 16,0-13-2-16,7-4-1 16,9-6 0-16,8-2-1 15,2-4 0-15,8 6 0 16,4-4 1-16,-5 1 0 16,6 11 0-16,-1 5 0 0,-9 9 1 15,2 9-1-15,-5 9 1 16,-2 10 0-16,-1 9 0 15,-3 8-1-15,1 19 0 16,-5 14 1-16,1 16 0 0,-3 14 1 16,-4 10 0-16,0 15 0 15,-3 5 0-15,2 1 1 16,-2-1-3-16,6-1-6 16,-2-19-9-16,6-8-38 0,5-8-31 15,-5-18-4-15</inkml:trace>
          <inkml:trace contextRef="#ctx0" brushRef="#br0" timeOffset="453.1262">-1166 2904 344 0,'0'0'8'16,"-14"-4"1"-16,1 4 4 0,-4 0 1 15,-4 0 0-15,-1 8 0 16,-13 4 1-16,-1 5 0 16,0 6-6-16,-2 6-3 15,8 13-1-15,0 1-1 16,7 10 0-16,3 4-1 0,9 6 0 16,5 0 0-16,9-2-1 15,17-4 0-15,13-8-1 16,12-5 1-16,12-15-1 15,13-9 0-15,6-8-1 0,5-12 0 16,7-14 1-16,-12-10-1 16,-2-12-1-16,-11-11 1 0,-13-7-1 15,-12-8-1-15,-12-10 1 16,-16 4 0-16,-10 0-1 16,-6 5 0-16,-17 13-2 15,-8 6 0-15,-9 17-3 16,-6 11-4-16,1 16-15 15,-1 20-49-15,-4 0-9 0</inkml:trace>
          <inkml:trace contextRef="#ctx0" brushRef="#br0" timeOffset="703.1081">-1531 3270 373 0,'0'0'4'16,"0"0"3"-16,0 0 2 15,9 0 2-15,12 0 1 0,1 0 1 16,19 0 0-16,3 0 0 16,12-3-2-16,6-1-4 15,0 2-4-15,9 2-9 16,-14-10-21-16,-16 3-55 15,5-4 0-15</inkml:trace>
          <inkml:trace contextRef="#ctx0" brushRef="#br0" timeOffset="906.2331">-1136 3026 425 0,'0'0'3'0,"0"0"1"16,0 0 2-16,-11 8-2 15,11-8 2-15,-5 16 1 16,0 1 0-16,5 6 2 0,0 1-3 16,7 9-2-16,7 4 1 15,3 6-1-15,2 3-1 16,5 1-3-16,-4 0-8 16,8 4-20-16,8-6-54 0,-17-7-3 15</inkml:trace>
          <inkml:trace contextRef="#ctx0" brushRef="#br0" timeOffset="1171.8691">-453 2666 341 0,'0'0'2'16,"0"0"3"-16,0 0 2 15,-3 17 4-15,3 0 3 16,0 10 2-16,-4 9 0 16,4 11 2-16,0 6-2 0,-3 14-2 15,3 2-4-15,0 6-2 16,3 5-11-16,-3-13-21 16,-3 0-56-16,3-4-3 15</inkml:trace>
          <inkml:trace contextRef="#ctx0" brushRef="#br0" timeOffset="1609.4308">-506 2673 403 0,'0'0'2'0,"0"0"1"15,0 0-1-15,0 0 1 16,0 0 0-16,0 0 1 0,0 0 0 15,10 0 2-15,13 0-3 16,7 7 2-16,7 3-3 16,7 6 1-16,3 1 0 15,3 3-1-15,-4 0-1 0,-1 7 0 16,-6-3 1-16,-6 2-1 16,-9 1 0-16,-10 3 1 15,-12-3-1-15,-2 2 1 16,-9 1-1-16,-4 3 0 0,-1-5 0 15,0 2 0-15,2-1-1 16,1 1 1-16,8 3 0 16,3-5-1-16,0 5 1 15,7-3 0-15,0 3-1 0,-4 0 1 16,4 5-1-16,-7-2 1 16,0-3 0-16,-10 0-1 15,-7-1 1-15,-4-6 1 16,-5-3-1-16,-5-7 1 0,-2-8 1 15,-1-6-1-15,-2-2-1 16,-2-20-8-16,12 1-25 16,19-11-50-16,-6-10-1 15</inkml:trace>
          <inkml:trace contextRef="#ctx0" brushRef="#br0" timeOffset="-21062.8429">-8485 4531 459 0,'0'0'1'16,"0"0"1"-16,0 0 0 0,4 4 1 15,6 9 1-15,-1 9 0 16,1 4 0-16,4 14 1 16,-1 12 0-16,1 9-2 15,-5 8 0-15,-4 9 0 0,-3-2-1 16,-2 8-1-16,0-15 0 15,-9 3-1-15,-1-16 1 16,-4-9 0-16,0-13-1 16,-3-15 0-16,5-9 1 0,-5-10 0 15,-4-7 0-15,4-12 0 16,8-12-1-16,-1-2 1 16,0-4 1-16,10-2-2 0,0 2 0 15,10 0 0-15,7 4 0 16,13 6 0-16,-1 0 0 15,12 8 0-15,2-3 0 16,2 10 0-16,1-5 0 16,-3 3-2-16,-3-5 2 0,-2-4 0 15,-9-4 0-15,-5-3 0 16,-7-7 0-16,-8 0 0 16,-9-3 2-16,0 3-2 15,0 0 0-15,-5 15 0 0,-2-2 0 16,3 12 0-16,4 12 0 15,0 0 0-15,7 0 0 16,9 18 0-16,1 9 0 0,7 13 0 16,2 7 0-16,2 13 0 15,1 8 0-15,-2 1 0 16,-4 4 0-16,-2 4 0 16,-1-3 0-16,-3-12 0 0,-1 3 0 15,-6-9-56-15,7-20-34 16,-3-16-1-16</inkml:trace>
          <inkml:trace contextRef="#ctx0" brushRef="#br0" timeOffset="-20234.6897">-7520 4896 447 0,'0'0'3'16,"0"0"0"-16,10-7 2 0,3 7 0 16,17-2 0-16,4 2 0 15,9-4 0-15,14 4-9 16,-3 6-46-16,16-6-32 0,-3 0-3 16</inkml:trace>
          <inkml:trace contextRef="#ctx0" brushRef="#br0" timeOffset="-5328.2068">-6278 4215 362 0,'0'0'6'0,"0"0"1"16,0 0 3-16,0 0 0 0,7-3 1 16,-7 3 1-16,23 0 0 15,-6 0 2-15,4 0-4 16,12 0-2-16,4 3-1 15,13-3-1-15,14 0 0 0,13 0-1 16,13 0 0-16,13-6-2 16,18-4 0-16,13-3 0 15,11-1-1-15,12 1 0 16,1-1 0-16,5 0 0 16,1 2-1-16,-2 1 1 0,1 1-2 15,-11 3 0-15,-9 4 0 16,-9-3 0-16,0 3 0 15,-17-1 0-15,0 1 0 0,-10-4 0 16,-5 0 0-16,-13 1 0 16,-4-4 0-16,-15 0 0 15,-6 3 0-15,-18-4 0 16,-9 4 0-16,-10 1 0 0,-13 2 0 16,-2 2 0-16,-12 2 0 15,0 0-72-15,0 0-17 16</inkml:trace>
          <inkml:trace contextRef="#ctx0" brushRef="#br0" timeOffset="-20422.2091">-7500 5243 369 0,'0'0'6'15,"0"0"3"-15,0 0 0 16,0 0 1-16,0 0 1 16,0 0 1-16,0 0 1 0,0-14 0 15,0-2-5-15,0-4-2 16,-3-3-2-16,3-12 1 16,0-8-3-16,0-3 0 15,6-10-1-15,1-8 0 16,6-2-1-16,4-8 1 0,0 0-1 15,0 1 1-15,2 4-1 16,2 11 1-16,-4 9 0 16,-5 4 0-16,5 16 0 15,-3 12 0-15,3 10 0 0,-8 11 0 16,8 16 1-16,-3 13-1 16,-1 14 0-16,3 13 0 15,-5 10 0-15,-1 9-1 16,-3 9-4-16,-4-4-9 0,1-8-48 15,-4 5-23-15,3-12-4 16</inkml:trace>
        </inkml:traceGroup>
      </inkml:traceGroup>
    </inkml:traceGroup>
    <inkml:traceGroup>
      <inkml:annotationXML>
        <emma:emma xmlns:emma="http://www.w3.org/2003/04/emma" version="1.0">
          <emma:interpretation id="{58F52CC8-298C-476F-87B4-8F3B36C20D87}" emma:medium="tactile" emma:mode="ink">
            <msink:context xmlns:msink="http://schemas.microsoft.com/ink/2010/main" type="paragraph" rotatedBoundingBox="19724,14717 29525,14108 29627,15756 19826,1636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77FD14C-A14E-4494-8F2A-CFD61D7A7E17}" emma:medium="tactile" emma:mode="ink">
              <msink:context xmlns:msink="http://schemas.microsoft.com/ink/2010/main" type="line" rotatedBoundingBox="19724,14717 29525,14108 29627,15756 19826,16365"/>
            </emma:interpretation>
          </emma:emma>
        </inkml:annotationXML>
        <inkml:traceGroup>
          <inkml:annotationXML>
            <emma:emma xmlns:emma="http://www.w3.org/2003/04/emma" version="1.0">
              <emma:interpretation id="{59D2F7D2-4C92-40E7-B278-229612FD432B}" emma:medium="tactile" emma:mode="ink">
                <msink:context xmlns:msink="http://schemas.microsoft.com/ink/2010/main" type="inkWord" rotatedBoundingBox="19724,14717 29525,14108 29627,15756 19826,16365">
                  <msink:destinationLink direction="with" ref="{344DDC48-1F3E-4E00-B864-FC051C776021}"/>
                  <msink:destinationLink direction="with" ref="{048B6B70-8650-4CA9-AE8D-F6FE349EDA78}"/>
                </msink:context>
              </emma:interpretation>
              <emma:one-of disjunction-type="recognition" id="oneOf1">
                <emma:interpretation id="interp5" emma:lang="en-US" emma:confidence="0">
                  <emma:literal>-'A able</emma:literal>
                </emma:interpretation>
                <emma:interpretation id="interp6" emma:lang="en-US" emma:confidence="0">
                  <emma:literal>-'Aortic</emma:literal>
                </emma:interpretation>
                <emma:interpretation id="interp7" emma:lang="en-US" emma:confidence="0">
                  <emma:literal>-'Aeolic</emma:literal>
                </emma:interpretation>
                <emma:interpretation id="interp8" emma:lang="en-US" emma:confidence="0">
                  <emma:literal>-'Atoll.</emma:literal>
                </emma:interpretation>
                <emma:interpretation id="interp9" emma:lang="en-US" emma:confidence="0">
                  <emma:literal>-'Atoll)</emma:literal>
                </emma:interpretation>
              </emma:one-of>
            </emma:emma>
          </inkml:annotationXML>
          <inkml:trace contextRef="#ctx0" brushRef="#br0" timeOffset="8328.2335">234 4832 462 0,'0'0'0'0,"0"0"0"16,-14 0 0-16,-10 7 1 0,2-1-1 16,-16 9 2-16,-8 8 0 15,-5 7 0-15,-9 3 1 16,7 11 1-16,-4 6-1 16,14 2 1-16,2 9-1 15,20 2 0-15,16-3-1 0,8-2 0 16,20-9-1-16,20-2 0 15,15-20 0-15,15-4-2 16,11-20-1-16,0-3-1 16,-1-12-2-16,-2-15-1 0,-14-6 0 15,-10-8 0-15,-21-6 1 16,-15-5-1-16,-15-6 1 16,-12 2-1-16,-15 2 0 15,-8 7-2-15,-16 0-3 0,5 14-10 16,-6 13-30-16,-1 6-28 15,3 12-4-15</inkml:trace>
          <inkml:trace contextRef="#ctx0" brushRef="#br0" timeOffset="8562.5996">-145 5180 433 0,'0'0'3'0,"0"0"1"16,0 0 0-16,0 0 2 16,0 0 1-16,10-6 1 15,11 6 0-15,9-4 0 16,6 2-2-16,15-6-1 0,8 5-2 16,13-7-4-16,-6-4-9 15,8 4-34-15,-11-7-41 16,-13 3-1-16</inkml:trace>
          <inkml:trace contextRef="#ctx0" brushRef="#br0" timeOffset="8781.351">153 5017 452 0,'0'0'3'15,"0"0"1"-15,0 0 1 16,0 0 0-16,0 0 1 15,-7 10 0-15,7-1 0 0,0 11 0 16,-3 4-3-16,3 9-1 16,0 4 0-16,0 6-1 15,0 3-1-15,10 5-3 16,0-7-7-16,11 1-22 0,15-4-52 16,-8-11-2-16</inkml:trace>
          <inkml:trace contextRef="#ctx0" brushRef="#br0" timeOffset="9296.9857">1047 4531 409 0,'0'0'6'15,"0"0"1"-15,0 0 0 16,-13 0 2-16,7 11-1 15,-5 13 2-15,-2 9 1 16,-3 14-1-16,2 13-4 16,-3 13-1-16,0 11-2 0,5 11 0 15,7 3 0-15,3-4-4 16,2-8-9-16,9-6-33 16,15-13-42-16,-7-16-1 15</inkml:trace>
          <inkml:trace contextRef="#ctx0" brushRef="#br0" timeOffset="3953.1818">-6224 5537 312 0,'0'0'4'0,"0"0"1"15,0 0-1-15,0 0 3 16,0 0 2-16,0 0 4 15,0 14 4-15,0-14 2 16,20 7-4-16,7-5 1 0,10 2-1 16,16 0-1-16,18-2-2 15,15-2-4-15,25 0-3 16,13 0-1-16,17 0-1 16,19 0 0-16,12-2-1 15,9-6 1-15,-1-1-1 0,8-2 0 16,0 0 0-16,-4 1 0 15,-7 1 0-15,-13-1-1 16,-6 0 0-16,-18 0 1 0,-13 7 0 16,-27-3 0-16,-15 6 1 15,-25 0-3-15,-12 0 0 16,-19 0 0-16,-12 0 0 16,-17 0 0-16,0 0 0 0,0 0 0 15,0 0 0-15,-7 0 0 16,-6 0-21-16,-8-4-65 15,21 4-4-15</inkml:trace>
          <inkml:trace contextRef="#ctx0" brushRef="#br0" timeOffset="10328.25">-1830 4408 396 0,'0'0'5'16,"-30"4"0"-16,3 6 3 16,-6 8 1-16,-8 8 1 0,1 7 1 15,1 10 2-15,-1 18 1 16,9 8-4-16,14 18 0 16,17 9-2-16,3 18 0 0,21 3-4 15,6 7-4-15,11 6 0 16,9-3 0-16,17-3-5 15,-3-1-68-15,25-23-16 16</inkml:trace>
          <inkml:trace contextRef="#ctx0" brushRef="#br0" timeOffset="9751.1178">847 4552 453 0,'0'0'2'0,"0"0"0"15,12-10 1-15,5 3 1 16,11 1-1-16,5 2 1 0,13 1 1 15,5 3-1-15,10 0-2 16,2 7 0-16,1 10-2 16,0-1 1-16,-7 4-2 15,-21 7 0-15,-12 3 0 0,-17-4 0 16,-11 7 0-16,-20-4 1 16,-10 3-1-16,-5-5 0 15,6-1 0-15,0 1 1 16,12-3 0-16,14 0 1 0,14 2-1 15,19-3 2-15,15 3 0 16,6 7 0-16,6 2 0 16,4-2 1-16,-7 3-1 0,-3 4 1 15,-10 4-1-15,-14 2 0 16,-6 1-1-16,-17 0 1 16,-7 0-1-16,-10 3 0 15,-9-3-1-15,-10 3 0 16,-5-3 1-16,-2-4-1 0,-7-3-1 15,3-7-1-15,-4-9-3 16,4-4-10-16,-3-7-68 16,16-15-4-16</inkml:trace>
          <inkml:trace contextRef="#ctx0" brushRef="#br0" timeOffset="9984.5207">1945 4432 473 0,'0'0'1'0,"0"0"0"15,0 0 2-15,7 24 0 16,2-1 1-16,-2 13 1 16,7 15 0-16,3 16 1 0,0 20 0 15,0 11-2-15,2 10-4 16,-5 9 0-16,0 0 0 15,-4-1 0-15,-10-5 0 16,-7-15-18-16,-13-5-23 0,-15-22-48 16,-27-12 0-16</inkml:trace>
          <inkml:trace contextRef="#ctx0" brushRef="#br0" timeOffset="10703.2671">2736 5294 511 0,'0'0'0'0,"-7"0"0"16,7 0 0-16,-14-4 0 16,14 4 0-16,-16-3 0 15,16 3 0-15,-20-4 0 16,20 4-8-16,0 0-57 0,0 0-23 15,20 0-3-15</inkml:trace>
          <inkml:trace contextRef="#ctx0" brushRef="#br0" timeOffset="7953.2378">-1377 5327 422 0,'0'0'2'0,"0"0"-1"16,-4-13 2-16,4 13-1 16,10-24 2-16,11 14 0 0,12-5 2 15,8-1-1-15,11 3-1 16,15-3-4-16,17 6-21 15,20-3-57-15,-6-4-2 16</inkml:trace>
          <inkml:trace contextRef="#ctx0" brushRef="#br0" timeOffset="7765.7128">-1321 5816 421 0,'0'0'5'0,"0"0"2"0,0-19 1 15,0 5 0-15,0-8 2 16,0-12-1-16,0-1 1 0,4-16-1 15,-1-12-4-15,4-5-2 16,3-12-2-16,4-10 0 16,5-3-1-16,5-4 0 15,2 0 0-15,8 2 0 16,3 10 0-16,-1 7 0 0,2 16 0 16,-9 7 1-16,2 20-1 15,-5 11 1-15,1 8-1 16,-6 12 0-16,-2 12 1 15,2 18-1-15,-1 10 0 0,1 18 1 16,1 18-1-16,-1 10 0 16,-2 10-3-16,-2 5-6 15,7 7-16-15,-7-11-58 0,-1-9-3 16</inkml:trace>
          <inkml:trace contextRef="#ctx0" brushRef="#br0" timeOffset="11047.0271">3560 4665 444 0,'0'0'4'16,"0"0"1"-16,0 0 1 15,-14-6 1-15,14 6 0 16,-17-4 0-16,4 4 2 0,-8 0 1 16,-1 10-3-16,-6 3-2 15,-1 7-5-15,-9 11 0 16,-2 10 0-16,-6 5 0 15,-1 11 0-15,-6 10 0 0,5 2 0 16,5 12 0-16,0 3 0 16,12-5 0-16,10 5 0 15,19-8 0-15,11-6 0 16,29-7 0-16,19-8 0 16,16-9 0-16,28-1 0 0,12-19-73 15,-1-13-20-15</inkml:trace>
          <inkml:trace contextRef="#ctx0" brushRef="#br0" timeOffset="4359.4187">-3435 5147 331 0,'0'0'5'0,"0"0"3"0,0 0 3 15,0 0 3-15,-12 13 0 16,12-13 2-16,0 10 1 16,0-10 0-16,7 13-4 15,12-3-3-15,8-3-3 0,13 3-2 16,3 2-1-16,8 2-2 15,-4-1-1-15,0 1 0 16,-6 6-1-16,-8-3 1 16,-9 6 0-16,-19 1-1 0,-5-1 1 15,-5 0 0-15,-12 4-1 16,-7 3 1-16,-3-6-1 16,4 5 1-16,0-5-1 15,2 0 0-15,4 3-1 16,4-1 1-16,4 0 0 0,-3-3 0 15,6 4 0-15,-4-3 0 16,3 3 0-16,-3-1-2 16,-7-2-9-16,5-22-62 15,-12 23-11-15</inkml:trace>
        </inkml:traceGroup>
      </inkml:traceGroup>
    </inkml:traceGroup>
    <inkml:traceGroup>
      <inkml:annotationXML>
        <emma:emma xmlns:emma="http://www.w3.org/2003/04/emma" version="1.0">
          <emma:interpretation id="{9CA44DFE-272E-4B2C-8780-505F6F00A04E}" emma:medium="tactile" emma:mode="ink">
            <msink:context xmlns:msink="http://schemas.microsoft.com/ink/2010/main" type="paragraph" rotatedBoundingBox="20997,16780 22720,16539 22854,17498 21131,1773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F9C8DCD-9574-4305-9B59-250A051D15BD}" emma:medium="tactile" emma:mode="ink">
              <msink:context xmlns:msink="http://schemas.microsoft.com/ink/2010/main" type="line" rotatedBoundingBox="20997,16780 22720,16539 22854,17498 21131,17739"/>
            </emma:interpretation>
          </emma:emma>
        </inkml:annotationXML>
        <inkml:traceGroup>
          <inkml:annotationXML>
            <emma:emma xmlns:emma="http://www.w3.org/2003/04/emma" version="1.0">
              <emma:interpretation id="{0399C465-C446-471E-B299-A8F02386EB3F}" emma:medium="tactile" emma:mode="ink">
                <msink:context xmlns:msink="http://schemas.microsoft.com/ink/2010/main" type="inkWord" rotatedBoundingBox="20997,16780 22720,16539 22854,17498 21131,17739"/>
              </emma:interpretation>
              <emma:one-of disjunction-type="recognition" id="oneOf2">
                <emma:interpretation id="interp10" emma:lang="en-US" emma:confidence="0">
                  <emma:literal>AB</emma:literal>
                </emma:interpretation>
                <emma:interpretation id="interp11" emma:lang="en-US" emma:confidence="0">
                  <emma:literal>f ☺</emma:literal>
                </emma:interpretation>
                <emma:interpretation id="interp12" emma:lang="en-US" emma:confidence="0">
                  <emma:literal>f ☹</emma:literal>
                </emma:interpretation>
                <emma:interpretation id="interp13" emma:lang="en-US" emma:confidence="0">
                  <emma:literal>AR</emma:literal>
                </emma:interpretation>
                <emma:interpretation id="interp14" emma:lang="en-US" emma:confidence="0">
                  <emma:literal>f 3</emma:literal>
                </emma:interpretation>
              </emma:one-of>
            </emma:emma>
          </inkml:annotationXML>
          <inkml:trace contextRef="#ctx0" brushRef="#br0" timeOffset="13890.8235">-4881 7629 416 0,'0'0'5'0,"0"0"1"0,0 0 0 16,0 0 1-16,0-10 0 15,-3-9 0-15,3-5 0 16,0-13 1-16,0-6-5 0,3-10-2 16,7-10-1-16,7-11 1 15,4-4 0-15,5-5-1 16,7 0 1-16,4 7-1 16,0-1 1-16,-1 10 0 0,2 6 0 15,-4 15 0-15,-5 13 0 16,1 13 0-16,-3 17 0 15,-3 6 0-15,-1 21 0 16,-3 12 0-16,8 20-2 0,-12 18 1 16,4 6 0-16,-1 10-3 15,-5 4-9-15,6-14-57 16,-3 7-16-16</inkml:trace>
          <inkml:trace contextRef="#ctx0" brushRef="#br0" timeOffset="14093.9622">-4938 7163 464 0,'0'0'1'0,"0"0"1"16,10-11 0-16,6 4 0 15,15-2 2-15,5-4-1 0,15-1 0 16,13-3 0-16,7 1-6 15,8 8-26-15,16-5-52 16,-21 0-4-16</inkml:trace>
          <inkml:trace contextRef="#ctx0" brushRef="#br0" timeOffset="14265.8083">-3906 6986 495 0,'0'0'0'16,"0"0"0"-16,0 0-1 16,-14 0-2-16,14 0-7 15,0 0-14-15,-6-14-33 0,6 14-30 16,0 0-2-16</inkml:trace>
          <inkml:trace contextRef="#ctx0" brushRef="#br0" timeOffset="14859.573">-3793 6675 426 0,'0'0'3'16,"-7"-10"1"-16,7-4 1 16,4-2 1-16,9 2 0 0,11-5 1 15,9 2 0-15,12 4 1 16,8 3-3-16,4 10-1 16,3 0-1-16,0 14-1 15,-6 5 0-15,-11 7-1 0,-16 8 0 16,-13 3 0-16,-14 3-1 15,-10-1 1-15,-14 2-1 16,-7-4 0-16,2-7 0 16,1 2 1-16,6-5-1 0,8 1 1 15,14-1-2-15,7-1 3 16,17-3-1-16,5 1 1 16,9 5 0-16,2 3 0 0,-1-3 1 15,1 0-1-15,-6 4 2 16,-6 2-4-16,-12 2 0 15,-6 3 0-15,-10-8 0 16,-4 5 0-16,-13-3-3 16,-16-7-11-16,6-21-58 0,-20 14-15 15</inkml:trace>
          <inkml:trace contextRef="#ctx0" brushRef="#br0" timeOffset="14468.9363">-3681 6725 486 0,'0'0'1'15,"0"0"1"-15,0 0 0 16,-14 10 0-16,11 3 0 0,-8 4 1 16,5 9 1-16,-1 9-1 15,0 8-2-15,5 9 1 16,2 10-1-16,0 0-2 15,2 2-9-15,12-1-33 0,13-9-43 16,-4-7-3-16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2:06.42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81B9F7-E757-49AE-B350-AA13C29BD7CB}" emma:medium="tactile" emma:mode="ink">
          <msink:context xmlns:msink="http://schemas.microsoft.com/ink/2010/main" type="inkDrawing" rotatedBoundingBox="19723,14238 23063,14028 23065,14064 19725,14274" semanticType="connector" shapeName="Other">
            <msink:sourceLink direction="with" ref="{FDE3C133-85D9-40FB-887C-766BD7BA9328}"/>
            <msink:sourceLink direction="with" ref="{8E25F239-E837-423D-BAFF-497BE7B1DFF2}"/>
          </msink:context>
        </emma:interpretation>
      </emma:emma>
    </inkml:annotationXML>
    <inkml:trace contextRef="#ctx0" brushRef="#br0">1959 2663 418 0,'0'0'4'0,"0"0"0"15,-14-3 2-15,14 3 1 16,-23 0 1-16,7 0 1 0,-12 6 1 16,1 5 1-16,-3 8-4 15,0 12 0-15,-3 2 0 16,2 10 0-16,8 11-1 15,-1 3-6-15,7 9 0 0,5 8 0 16,8-1 0-16,4 1 0 16,11-2 0-16,11 0 0 15,11-14 0-15,12-11 0 16,29-16-78-16,-4-1-10 0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2:05.6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3CD592F-1D17-4CD9-B0EF-E1D62B1E7F0E}" emma:medium="tactile" emma:mode="ink">
          <msink:context xmlns:msink="http://schemas.microsoft.com/ink/2010/main" type="writingRegion" rotatedBoundingBox="17268,14633 18672,14239 18948,15223 17544,15617">
            <msink:destinationLink direction="with" ref="{FDE3C133-85D9-40FB-887C-766BD7BA9328}"/>
          </msink:context>
        </emma:interpretation>
      </emma:emma>
    </inkml:annotationXML>
    <inkml:traceGroup>
      <inkml:annotationXML>
        <emma:emma xmlns:emma="http://www.w3.org/2003/04/emma" version="1.0">
          <emma:interpretation id="{932D4D6D-1567-41F9-8D29-09A4B06A6D0B}" emma:medium="tactile" emma:mode="ink">
            <msink:context xmlns:msink="http://schemas.microsoft.com/ink/2010/main" type="paragraph" rotatedBoundingBox="17268,14633 18672,14239 18948,15223 17544,15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8BB8D8-C007-4AA7-B7A0-93F206A7763D}" emma:medium="tactile" emma:mode="ink">
              <msink:context xmlns:msink="http://schemas.microsoft.com/ink/2010/main" type="line" rotatedBoundingBox="17268,14633 18672,14239 18948,15223 17544,15617"/>
            </emma:interpretation>
          </emma:emma>
        </inkml:annotationXML>
        <inkml:traceGroup>
          <inkml:annotationXML>
            <emma:emma xmlns:emma="http://www.w3.org/2003/04/emma" version="1.0">
              <emma:interpretation id="{EA2E58B8-85B8-4FA3-A3BF-15B2A3E039B6}" emma:medium="tactile" emma:mode="ink">
                <msink:context xmlns:msink="http://schemas.microsoft.com/ink/2010/main" type="inkWord" rotatedBoundingBox="17268,14633 18672,14239 18948,15223 17544,15617"/>
              </emma:interpretation>
              <emma:one-of disjunction-type="recognition" id="oneOf0">
                <emma:interpretation id="interp0" emma:lang="en-US" emma:confidence="0">
                  <emma:literal>HA</emma:literal>
                </emma:interpretation>
                <emma:interpretation id="interp1" emma:lang="en-US" emma:confidence="0">
                  <emma:literal>n A</emma:literal>
                </emma:interpretation>
                <emma:interpretation id="interp2" emma:lang="en-US" emma:confidence="0">
                  <emma:literal>A n</emma:literal>
                </emma:interpretation>
                <emma:interpretation id="interp3" emma:lang="en-US" emma:confidence="0">
                  <emma:literal>N A</emma:literal>
                </emma:interpretation>
                <emma:interpretation id="interp4" emma:lang="en-US" emma:confidence="0">
                  <emma:literal>A N</emma:literal>
                </emma:interpretation>
              </emma:one-of>
            </emma:emma>
          </inkml:annotationXML>
          <inkml:trace contextRef="#ctx0" brushRef="#br0">1376 2737 413 0,'0'0'1'16,"0"0"1"-16,-14-10 1 0,0 10 1 16,-8-4 1-16,-6 4 0 15,-8 0 3-15,-4 4-1 16,-8 8 1-16,2 16 0 15,-4 5-1-15,0 7 0 0,5 11-1 16,2 5 0-16,14 13-2 16,-2 2 0-16,10 3 0 15,16-5-2-15,5 3 0 16,12-7 0-16,19-8 1 0,16-6-3 16,9-18 0-16,12-10 0 15,9-17 0-15,2-6 0 16,2-16 0-16,0-18 0 15,-4-17-2-15,-13-7 0 16,-7-16 0-16,-7-9 0 0,-21-1 0 16,-12 1-1-16,-10 2 1 15,-10 8 0-15,-14 16-1 16,-9 10-2-16,-7 21-8 16,-8 1-28-16,4 25-43 0,-4 8-2 15</inkml:trace>
          <inkml:trace contextRef="#ctx0" brushRef="#br0" timeOffset="266.6294">917 3139 401 0,'0'0'4'16,"0"0"2"-16,0 0 2 15,16-2 0-15,5 2 1 16,6-4 1-16,9 4-1 0,15 0 1 16,2-6-6-16,11 6-8 15,3-10-18-15,-17 0-60 16,13 0 0-16</inkml:trace>
          <inkml:trace contextRef="#ctx0" brushRef="#br0" timeOffset="437.5679">1195 2944 439 0,'0'0'3'0,"0"0"1"15,0 0 1-15,-10 9 1 0,10-9 0 16,-7 20 1-16,3-4 1 16,4 8 0-16,4 3-3 15,9 7 0-15,1 3-2 0,5 2 0 16,5 9-3-16,0-5-8 15,6 6-16-15,0 6-56 16,-2-16-6-16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2:34.3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E25F239-E837-423D-BAFF-497BE7B1DFF2}" emma:medium="tactile" emma:mode="ink">
          <msink:context xmlns:msink="http://schemas.microsoft.com/ink/2010/main" type="inkDrawing" rotatedBoundingBox="22192,11989 29417,11272 29667,13790 22442,14507" hotPoints="29072,12519 25616,14185 21891,13265 25347,11599" semanticType="enclosure" shapeName="Ellipse">
            <msink:sourceLink direction="with" ref="{58512DE8-A1B0-483A-B7BE-D4BF9B8045CB}"/>
            <msink:destinationLink direction="with" ref="{C181B9F7-E757-49AE-B350-AA13C29BD7CB}"/>
          </msink:context>
        </emma:interpretation>
      </emma:emma>
    </inkml:annotationXML>
    <inkml:trace contextRef="#ctx0" brushRef="#br0">7214 670 418 0,'0'0'0'0,"-23"-14"-2"16,-4 1-4-16,-16-3-3 16,-21-9-1-16,-20-1-1 0,-23-14 2 15,-21-10 1-15,-23 2 3 16,-12-5 5-16,-25-2 5 15,-12-3 5-15,-12-2 0 16,-12 9 0-16,-11 5 0 0,-6 7-2 16,-7 4-2-16,-2 13-2 15,-3 8-2-15,3 10 0 16,-1 4-1-16,3 10 1 16,7 10-1-16,-7 3-1 15,10 11 0-15,-1 3 1 0,-2-1-1 16,10 9 0-16,4-2 1 15,10 3-1-15,2 1 1 16,14 3-1-16,6-4 1 16,14 5 0-16,18 9 1 0,11 1 0 15,16 5-1-15,15 8 1 16,13 5 0-16,18 5-1 16,23 6 1-16,14 4 0 0,19 7-1 15,14-3 1-15,14 6-1 16,6 0 1-16,20 2 1 15,3 0-1-15,11 8-1 16,-1-3 0-16,10-1 0 16,0 0-1-16,19-4 0 0,5-5 1 15,16-7-1-15,20-11-1 16,16-13 2-16,20-14 0 16,23-13 0-16,19-15 0 15,6-17 0-15,17-11-1 0,11-15 1 16,2-11-1-16,12-5 0 15,-5-8 0-15,3-5 0 16,2 1 0-16,-2-1 0 16,1 5 0-16,-3-6-1 0,-1 6 1 15,-10-1-1-15,0 3 1 16,-7-3-1-16,1 1 1 16,-6-1-1-16,-15-1 1 0,-6 0 0 15,-7 2-1-15,-13 3 0 16,-10-2 2-16,-10 2-1 15,-15 0-1-15,-9 2 0 16,-9-7 0-16,-11 2 1 16,-10-5 0-16,-9-1 0 0,-9-10-1 15,-12-2 1-15,-6-4 0 16,-8-4-2-16,-3 0 2 16,-6 0-1-16,-4 0 0 15,-3 6 1-15,-4 6-1 0,4 2 1 16,4 8 0-16,-5-1 0 15,5 8 1-15,2 3-1 16,-6 3 1-16,3-1 0 0,-3 5 0 16,-8 5 0-16,-2 5 0 15,-7 3 0-15,-10 13-2 16,-6-17-9-16,-18 17-40 16,-6 0-32-16,-4-3-3 0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2:08.6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48B6B70-8650-4CA9-AE8D-F6FE349EDA78}" emma:medium="tactile" emma:mode="ink">
          <msink:context xmlns:msink="http://schemas.microsoft.com/ink/2010/main" type="inkDrawing" rotatedBoundingBox="19777,15570 22804,15467 22806,15532 19779,15634" semanticType="underline" shapeName="Other">
            <msink:sourceLink direction="with" ref="{59D2F7D2-4C92-40E7-B278-229612FD432B}"/>
          </msink:context>
        </emma:interpretation>
      </emma:emma>
    </inkml:annotationXML>
    <inkml:trace contextRef="#ctx0" brushRef="#br0">-3397 3805 273 0,'0'0'2'16,"0"0"3"-16,10-11 3 15,4 8 4-15,5-4 1 16,5 7 4-16,9 0 1 0,4 0 2 16,10 0-1-16,7 7-3 15,2 7-4-15,-2-5-2 16,6 5-2-16,-3-1-3 0,-2 3-2 15,-12-2-1-15,-10 6 0 16,-9 1 0-16,-14 9 1 16,-10 6-1-16,-17 11 1 15,-14 7 0-15,-15 8-1 16,-18 6-7-16,10-10-45 0,-13 24-29 16,10-5-4-16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3:43.7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ADB1C5B-E242-44F7-991B-F691EEF6969E}" emma:medium="tactile" emma:mode="ink">
          <msink:context xmlns:msink="http://schemas.microsoft.com/ink/2010/main" type="writingRegion" rotatedBoundingBox="23446,3876 34057,4317 33676,13481 23065,13041"/>
        </emma:interpretation>
      </emma:emma>
    </inkml:annotationXML>
    <inkml:traceGroup>
      <inkml:annotationXML>
        <emma:emma xmlns:emma="http://www.w3.org/2003/04/emma" version="1.0">
          <emma:interpretation id="{E6FF131C-00F6-4CDC-A413-C38FC270473C}" emma:medium="tactile" emma:mode="ink">
            <msink:context xmlns:msink="http://schemas.microsoft.com/ink/2010/main" type="paragraph" rotatedBoundingBox="23446,3876 33183,4281 33139,5327 23403,49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5CC9B1-7D19-426A-AA73-910574CB50D4}" emma:medium="tactile" emma:mode="ink">
              <msink:context xmlns:msink="http://schemas.microsoft.com/ink/2010/main" type="line" rotatedBoundingBox="23446,3876 33183,4281 33139,5327 23403,4922"/>
            </emma:interpretation>
          </emma:emma>
        </inkml:annotationXML>
        <inkml:traceGroup>
          <inkml:annotationXML>
            <emma:emma xmlns:emma="http://www.w3.org/2003/04/emma" version="1.0">
              <emma:interpretation id="{77B8B83A-112F-46D1-9C4A-E136AEAC194B}" emma:medium="tactile" emma:mode="ink">
                <msink:context xmlns:msink="http://schemas.microsoft.com/ink/2010/main" type="inkWord" rotatedBoundingBox="23446,3876 33183,4281 33139,5327 23403,4922"/>
              </emma:interpretation>
              <emma:one-of disjunction-type="recognition" id="oneOf0">
                <emma:interpretation id="interp0" emma:lang="en-US" emma:confidence="0">
                  <emma:literal>GO A-100S</emma:literal>
                </emma:interpretation>
                <emma:interpretation id="interp1" emma:lang="en-US" emma:confidence="0">
                  <emma:literal>GA-100s 0</emma:literal>
                </emma:interpretation>
                <emma:interpretation id="interp2" emma:lang="en-US" emma:confidence="0">
                  <emma:literal>GA-100S 0</emma:literal>
                </emma:interpretation>
                <emma:interpretation id="interp3" emma:lang="en-US" emma:confidence="0">
                  <emma:literal>GO A-10S</emma:literal>
                </emma:interpretation>
                <emma:interpretation id="interp4" emma:lang="en-US" emma:confidence="0">
                  <emma:literal>GO A-100S 0</emma:literal>
                </emma:interpretation>
              </emma:one-of>
            </emma:emma>
          </inkml:annotationXML>
          <inkml:trace contextRef="#ctx0" brushRef="#br0">7 555 337 0,'0'0'6'15,"0"0"1"-15,0 0 1 16,10-14 2-16,6 10 0 15,12 0 2-15,9-1-2 0,13-3 0 16,14-2-7-16,12 10-15 16,12 7-55-16,3-7-9 15</inkml:trace>
          <inkml:trace contextRef="#ctx0" brushRef="#br0" timeOffset="-203.105">0 1009 343 0,'0'0'5'0,"0"0"2"16,0 0 1-16,0 0 3 15,4-15 1-15,-4 15-1 16,13-26 2-16,-2 5-1 15,-1-5-4-15,2-10-2 0,2-1-2 16,0-10-1-16,-1-9 0 16,1-4-2-16,-1-14-2 15,4-4 1-15,-7-1 1 16,0-5-3-16,-1 5 2 0,5 1-1 16,-4 12 1-16,4 13-1 15,-8 12 1-15,5 9-1 16,1 15 0-16,-2 13 2 15,4 8-1-15,0 15 0 0,5 8 2 16,5 17 0-16,3 6-1 16,3 12 2-16,-3 19 0 15,3-4-2-15,0 13 1 0,-3-3-1 16,-4-1-2-16,-2-5-5 16,-5-8-11-16,-3-2-39 15,-2-23-25-15,-5-5-4 16</inkml:trace>
          <inkml:trace contextRef="#ctx0" brushRef="#br0" timeOffset="156.2664">915 557 388 0,'0'0'2'0,"10"0"1"0,14-2-1 16,9-6 0-16,8 6-13 16,9 2-39-16,10-4-23 0,9-6-5 15</inkml:trace>
          <inkml:trace contextRef="#ctx0" brushRef="#br0" timeOffset="359.3855">1173 817 396 0,'0'0'3'15,"0"0"1"-15,0 0 0 16,13 0 1-16,10 0-1 0,8 0 1 15,12-4-4-15,12-6-10 16,11-12-55-16,11 11-13 16</inkml:trace>
          <inkml:trace contextRef="#ctx0" brushRef="#br0" timeOffset="734.3864">2395 120 351 0,'0'0'6'0,"0"0"2"16,0 0 0-16,0 0 2 0,0 6 2 15,4 9 0-15,-1-3 2 16,4 12 0-16,0 5-3 16,3 13-3-16,-3 11 1 15,2 2-2-15,1 12-1 0,0 4-2 16,1 6 1-16,-8-1-2 16,4 5-2-16,0-12 1 15,-4 2-1-15,-1-8 0 16,3-10 0-16,-5-9 0 15,0-7-1-15,0-8 1 0,0-11-3 16,0 2-7-16,0-20-35 16,0 0-42-16,0 0 0 15</inkml:trace>
          <inkml:trace contextRef="#ctx0" brushRef="#br0" timeOffset="1093.793">3239 571 377 0,'0'0'6'0,"0"0"2"15,-14 0 0-15,14 0 1 16,-22 11 1-16,5 4 1 0,-3 2 0 16,0 13 0-16,6 3-4 15,2 4-2-15,5 3-2 16,7-1 0-16,0-1-1 15,16-5 0-15,11-3-1 0,9-13-1 16,4-3 1-16,5-8-1 16,1-6 0-16,1-6 0 15,-6-8 0-15,-12-9 0 16,-5-7 0-16,-10-7 0 16,-12-3-1-16,-4 0 0 0,-15 0 1 15,-10 2-1-15,-10 2 1 16,6 9-1-16,-2 11-1 15,-1-1-1-15,12 14-8 0,8 3-26 16,14 0-45-16,10 3-2 16</inkml:trace>
          <inkml:trace contextRef="#ctx0" brushRef="#br0" timeOffset="1406.2757">4181 264 325 0,'0'0'7'0,"0"0"3"16,0 0 3-16,-11 5 3 0,11-5 2 16,-5 28-1-16,5-5 3 15,0 7-1-15,0 3-4 16,0 7-5-16,9 10-1 15,1 5-3-15,0 1 0 0,0 7-2 16,-4 4-1-16,1 0-1 16,0 0-1-16,-7 2 0 15,3-2-4-15,1-3-4 16,2 0-15-16,-6-8-62 16,4-10-4-16</inkml:trace>
          <inkml:trace contextRef="#ctx0" brushRef="#br0" timeOffset="1781.2851">4995 547 402 0,'0'0'5'0,"0"0"1"16,0 0 1-16,-4 8 1 15,-2 4 2-15,-8 5-1 16,4 6 1-16,-6 6 0 0,6 12-4 16,-4 6-2-16,11 3-1 15,-1 1-1-15,4-1 0 16,10 0-1-16,4-7 0 16,19-2 0-16,-9-13-1 0,16-8-1 15,1-10 1-15,2-10-1 16,0-2 0-16,4-18-1 15,-3-14 1-15,-11-5 0 16,1-16 0-16,-11-1 1 16,-13-4-1-16,-10 4 0 0,-10 6 0 15,-16 6 0-15,-15 13 0 16,-13 18 0-16,-13 6-24 16,-3 18-58-16,-3 14-1 15</inkml:trace>
          <inkml:trace contextRef="#ctx0" brushRef="#br0" timeOffset="9015.7626">-1818 324 369 0,'0'0'5'0,"0"0"0"0,0 0 2 16,-14 0 0-16,-3 3 0 15,0 7 1-15,-5 9 0 16,-6 5 2-16,2 13-5 16,-1-3 0-16,11 9 0 15,6 4-1-15,10 3-1 0,3-5 2 16,20 0-2-16,18-14-1 16,9-15 2-16,10-7-2 15,9-9 1-15,10-9-1 0,-6-18 0 16,-3-11-1-16,-10-1 1 15,-13-3-1-15,-16 1-1 16,-21-10 1-16,-17 9-1 16,-29 9-1-16,-15-2 1 15,-16 15-2-15,-18 0-13 0,-1 20-66 16,-4 7 0-16</inkml:trace>
          <inkml:trace contextRef="#ctx0" brushRef="#br0" timeOffset="9672.0231">-4059 134 408 0,'0'0'5'0,"-13"-8"1"15,-4-2 0-15,0 6 1 0,-2 2 1 16,-5 2 0-16,3 6 0 16,-8 19 1-16,8 14-4 15,1 5-1-15,13 19 0 16,5-7 0-16,2 16-1 0,5-3 1 15,16-8 0-15,15-12-2 16,12-13 0-16,9-13 1 16,10-7-3-16,0-16 1 15,-3-16 0-15,-4-10-2 0,-8-4-2 16,-14-6 0-16,-21-5-2 16,-20-2-5-16,-25 7-12 15,-22 10-61-15,-24-1-3 16</inkml:trace>
          <inkml:trace contextRef="#ctx0" brushRef="#br0" timeOffset="34781.769">-4378 257 275 0,'0'0'6'0,"0"0"3"16,0 0 3-16,12-17 1 0,-12 17 3 15,22-10 1-15,-5 4 0 16,3-5 3-16,4 4-6 15,-2 4-4-15,-1 3-2 16,3 0-1-16,0 10-2 0,2 3-1 16,3 3 1-16,2 6-3 15,0 1 0-15,2-3 1 16,3 0-2-16,2 7 0 16,-5-5 0-16,-3 3 1 0,-9-9-3 15,2 4 2-15,-6-3 1 16,0 2-2-16,-12 4 1 15,2-5 0-15,0 1 0 16,-4 3-1-16,1-6 1 0,-4 4 0 16,3 0-1-16,-3-7 1 15,-7-1-1-15,1 9-7 16,-17 7-44-16,2-12-27 16,-6-3-5-16</inkml:trace>
        </inkml:traceGroup>
      </inkml:traceGroup>
    </inkml:traceGroup>
    <inkml:traceGroup>
      <inkml:annotationXML>
        <emma:emma xmlns:emma="http://www.w3.org/2003/04/emma" version="1.0">
          <emma:interpretation id="{C1E05709-63B2-4733-997D-EF59F1180A58}" emma:medium="tactile" emma:mode="ink">
            <msink:context xmlns:msink="http://schemas.microsoft.com/ink/2010/main" type="paragraph" rotatedBoundingBox="27610,5867 33484,5754 33506,6914 27633,702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558E73C-B6D6-4ECD-94FE-90ABFFB45D22}" emma:medium="tactile" emma:mode="ink">
              <msink:context xmlns:msink="http://schemas.microsoft.com/ink/2010/main" type="line" rotatedBoundingBox="27610,5867 33484,5754 33506,6914 27633,7027">
                <msink:destinationLink direction="with" ref="{9651CA9C-3605-4A47-B83F-5A9FFAC3FDB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5A9CB0E-563E-4B9D-A23E-6D8EFF6E6F0D}" emma:medium="tactile" emma:mode="ink">
                <msink:context xmlns:msink="http://schemas.microsoft.com/ink/2010/main" type="inkWord" rotatedBoundingBox="27610,5867 33484,5754 33506,6914 27633,7027"/>
              </emma:interpretation>
              <emma:one-of disjunction-type="recognition" id="oneOf1">
                <emma:interpretation id="interp5" emma:lang="en-US" emma:confidence="0">
                  <emma:literal>B=1110</emma:literal>
                </emma:interpretation>
                <emma:interpretation id="interp6" emma:lang="en-US" emma:confidence="1">
                  <emma:literal>B = 1110</emma:literal>
                </emma:interpretation>
                <emma:interpretation id="interp7" emma:lang="en-US" emma:confidence="0">
                  <emma:literal>BF I 110</emma:literal>
                </emma:interpretation>
                <emma:interpretation id="interp8" emma:lang="en-US" emma:confidence="0">
                  <emma:literal>B=1 110</emma:literal>
                </emma:interpretation>
                <emma:interpretation id="interp9" emma:lang="en-US" emma:confidence="0">
                  <emma:literal>3=1110</emma:literal>
                </emma:interpretation>
              </emma:one-of>
            </emma:emma>
          </inkml:annotationXML>
          <inkml:trace contextRef="#ctx0" brushRef="#br0" timeOffset="2687.5957">-86 1797 369 0,'0'0'4'0,"0"0"3"15,0 0 1-15,0 12 2 16,0 5 2-16,2 9 0 0,3 10 1 16,2 7 2-16,2 16-5 15,-2 6-2-15,-1 6-1 16,1 6-2-16,-3 3-2 16,-1-1-2-16,-3-8-5 0,3 2-11 15,-3-12-33-15,4-14-33 16,8-7-4-16</inkml:trace>
          <inkml:trace contextRef="#ctx0" brushRef="#br0" timeOffset="3156.2969">-191 1879 353 0,'0'0'7'0,"0"0"3"16,-3-14 1-16,3 14 2 0,14-13 0 15,9 7 0-15,7 0 1 16,6-1-1-16,19 7-4 16,-2 0-5-16,8 9 0 0,-4 1-1 15,-1 11-2-15,-12 4-1 16,-17 2 2-16,-10 7-2 16,-15 3-1-16,-7 6 1 15,-19-5-2-15,-6 5 0 0,-4-7 0 16,3 1 1-16,9-4-2 15,5-3 1-15,10 0 1 16,7-10 0-16,17 3 1 16,10-6 0-16,9-1 1 0,4 6 0 15,1-9 0-15,2 7 0 16,1 0 0-16,-7 2 0 16,-7-1 1-16,-6 5-2 15,-4 1 2-15,-7 0-1 0,-13 6 0 16,0 0 0-16,-16 5 0 15,-5-9 0-15,-6 5 0 16,-6-5 0-16,0-5 0 16,-8 1 1-16,1-17 0 15,3 0 0-15,7-8-2 0,3-10-6 16,18-12-34-16,9-7-41 16,16-11-2-16</inkml:trace>
          <inkml:trace contextRef="#ctx0" brushRef="#br0" timeOffset="3312.5767">854 2137 454 0,'0'0'4'0,"0"0"1"0,14-4 1 16,0 0 0-16,8 4 0 16,13-7 0-16,8 5 0 15,17-2-2-15,7-8-13 0,17 4-72 16,3 8-3-16</inkml:trace>
          <inkml:trace contextRef="#ctx0" brushRef="#br0" timeOffset="3484.4383">1099 2453 463 0,'0'0'2'16,"0"0"1"-16,7 0 0 0,10 0 0 15,9 0-1-15,18 0-7 16,6-6-32-16,17-4-43 16,7-1-3-16</inkml:trace>
          <inkml:trace contextRef="#ctx0" brushRef="#br0" timeOffset="4109.4645">2476 1782 375 0,'0'0'8'15,"0"0"2"-15,0 0 1 0,0 0 2 16,7 0 0-16,-7 0 2 16,19 15 0-16,-5-3 1 15,3 5-6-15,2 16-2 16,2 4-1-16,-1 20-2 0,1 3 0 16,-2 13-5-16,-2 3 0 15,0 12 0-15,-3 1 0 16,-9 1 0-16,6 5 0 15,-5-13 0-15,1-5 0 0,0-4 0 16,-4-18 0-16,8-13-35 16,-1-9-51-16,6-16-4 15</inkml:trace>
          <inkml:trace contextRef="#ctx0" brushRef="#br0" timeOffset="4390.6892">3310 1826 389 0,'0'0'6'16,"0"0"1"-16,0 0 1 16,0 0 1-16,0 10 2 0,3 4 1 15,0 9 1-15,1 6 2 16,3 10-5-16,-4 16-1 15,7 4-2-15,-1 8 0 16,-2 4-2-16,0 6-2 0,0-1-3 16,0-2 0-16,3 6-3 15,-10-20-26-15,7 2-55 16,3-3-4-16</inkml:trace>
          <inkml:trace contextRef="#ctx0" brushRef="#br0" timeOffset="4734.4738">4198 1779 386 0,'0'0'5'0,"0"0"2"16,0 0 1-16,-4 3 3 16,4-3 1-16,0 31 1 15,0-4 1-15,0 6 1 0,0 6-5 16,4 15-2-16,-1 6-1 15,4 7-3-15,2 6 0 16,5 7-6-16,-4-7-9 16,4-12-72-16,-1 12-3 0</inkml:trace>
          <inkml:trace contextRef="#ctx0" brushRef="#br0" timeOffset="5140.7209">5243 1882 452 0,'0'0'3'0,"0"0"0"0,-17 6 2 16,6 8 0-16,-8 9 1 15,-1 5 1-15,-8 11 0 16,2 8 0-16,6 10-2 16,-1 3-1-16,9 6-1 15,1-2 1-15,15 0-4 0,12-4 0 16,18-11 0-16,9-8 0 16,4-10 0-16,23-19-3 15,4-12 2-15,4-10-2 16,-15-17 1-16,1-16 0 0,-17-13 0 15,-8-12 1-15,2-1 1 16,-32-6-1-16,-9 6 0 16,-12 6 0-16,-22 9 1 0,-16 19 0 15,-7 10-7-15,3 5-55 16,-16 30-22-16,-1 10-1 16</inkml:trace>
        </inkml:traceGroup>
      </inkml:traceGroup>
    </inkml:traceGroup>
    <inkml:traceGroup>
      <inkml:annotationXML>
        <emma:emma xmlns:emma="http://www.w3.org/2003/04/emma" version="1.0">
          <emma:interpretation id="{F02F9D1B-0CE3-42C0-93C6-CE51A76E3700}" emma:medium="tactile" emma:mode="ink">
            <msink:context xmlns:msink="http://schemas.microsoft.com/ink/2010/main" type="paragraph" rotatedBoundingBox="29057,8285 33747,7340 34015,8670 29325,9615" alignmentLevel="4"/>
          </emma:interpretation>
        </emma:emma>
      </inkml:annotationXML>
      <inkml:traceGroup>
        <inkml:annotationXML>
          <emma:emma xmlns:emma="http://www.w3.org/2003/04/emma" version="1.0">
            <emma:interpretation id="{40473EAA-055C-4457-BFEC-2BC7945D3831}" emma:medium="tactile" emma:mode="ink">
              <msink:context xmlns:msink="http://schemas.microsoft.com/ink/2010/main" type="line" rotatedBoundingBox="29057,8285 33747,7340 34015,8670 29325,9615">
                <msink:destinationLink direction="with" ref="{4E683D0C-4186-4AF6-BA7F-5FA413EE0FB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BD4E954-4F4E-488A-99DF-6C2EF3509606}" emma:medium="tactile" emma:mode="ink">
                <msink:context xmlns:msink="http://schemas.microsoft.com/ink/2010/main" type="inkWord" rotatedBoundingBox="29057,8285 33747,7340 34015,8670 29325,9615"/>
              </emma:interpretation>
              <emma:one-of disjunction-type="recognition" id="oneOf2">
                <emma:interpretation id="interp10" emma:lang="en-US" emma:confidence="0">
                  <emma:literal>*A co</emma:literal>
                </emma:interpretation>
                <emma:interpretation id="interp11" emma:lang="en-US" emma:confidence="0">
                  <emma:literal>*A coon</emma:literal>
                </emma:interpretation>
                <emma:interpretation id="interp12" emma:lang="en-US" emma:confidence="0">
                  <emma:literal>*Adecco</emma:literal>
                </emma:interpretation>
                <emma:interpretation id="interp13" emma:lang="en-US" emma:confidence="0">
                  <emma:literal>appose</emma:literal>
                </emma:interpretation>
                <emma:interpretation id="interp14" emma:lang="en-US" emma:confidence="0">
                  <emma:literal>*$Deco</emma:literal>
                </emma:interpretation>
              </emma:one-of>
            </emma:emma>
          </inkml:annotationXML>
          <inkml:trace contextRef="#ctx0" brushRef="#br0" timeOffset="71001.0597">5835 3782 277 0,'0'0'4'0,"0"0"4"0,-7 0 3 16,7 0-1-16,0 0 3 16,0 0-1-16,-19-4 2 15,19 4 2-15,-7 11-4 16,0 9-1-16,-6 6-3 15,-1 7-1-15,-3 11 0 0,5 6 0 16,1 2-2-16,1 7-1 16,0-7-1-16,10-2 0 15,13-10 0-15,5-3 0 16,8-13-1-16,11-8 1 16,10-16 0-16,-1-4 0 0,8-15-1 15,-11-8 0-15,5-10 0 16,-15-6 0-16,-16-7-1 15,-14-3-1-15,-6 2-3 0,-28 5-1 16,-19 6-5-16,-10 2-7 16,-16 15-22-16,2 13-43 15,-17 10-3-15</inkml:trace>
          <inkml:trace contextRef="#ctx0" brushRef="#br0" timeOffset="71782.323">4747 4022 328 0,'0'0'6'0,"0"0"0"16,-10-4 1-16,10 4 1 15,-17 4 0-15,1 6 3 16,-8 13 0-16,-2 7 0 0,-5 10-5 16,0 7 0-16,2 11 0 15,5 0-1-15,3 3-1 16,16-1 0-16,5-2-2 15,17-13-1-15,16-8 0 0,13-13-1 16,11-14 0-16,7-10-1 16,-4-14-1-16,0-13-1 15,-6-5-1-15,-13-11-5 16,-18-2-7-16,-23 2-24 16,-33-1-36-16,-14 4-6 0</inkml:trace>
          <inkml:trace contextRef="#ctx0" brushRef="#br0" timeOffset="72266.7153">3802 4092 263 0,'0'0'5'16,"0"0"2"-16,0 0 2 0,0 0 3 16,0 0 0-16,-9 7 3 15,-1 9-1-15,-4 7 2 16,0 11-4-16,-6 9-3 16,4 4 0-16,-5 6-3 0,4 4-2 15,7 0-1-15,3-7 0 16,7-3-1-16,21-14-1 15,13-9 0-15,2-16-2 16,11-8-2-16,6-8-2 0,4-13-1 16,-2-8-5-16,-19-8-7 15,-10-8-12-15,-14 10-30 16,-24-9-17-16</inkml:trace>
          <inkml:trace contextRef="#ctx0" brushRef="#br0" timeOffset="75047.9972">2760 4278 249 0,'0'0'5'0,"0"0"1"15,0 0 2-15,0 0 2 16,-10 10 0-16,-4 0 3 16,-5 13 1-16,-1 9 2 0,-3 1-5 15,2 16 1-15,-1-1-1 16,8 5-2-16,4 0 1 16,10-6-3-16,17-7-1 15,9-7-2-15,17-17-1 0,7-12 0 16,12-4-1-16,0-10-1 15,5-13 0-15,-5-10-1 16,-7 0 1-16,-10-6-1 16,-12 0 1-16,-13 6 0 0,-10 4 1 15,-10-6 0-15,-6 15 1 16,-11 3-1-16,-6 5 1 16,-4 5 0-16,-1 4 0 15,5 3 0-15,0 3 0 0,2 4-1 16,9-1 0-16,1 4 0 15,11-10-1-15,0 0 0 16,-13 13 1-16,13-13-1 16,0 0 2-16,0 0-1 0,0 0 1 15,0 0-1-15,0 0 0 16,0 0 1-16,0 0-2 16,0 0 1-16,0 0-1 0,0 0-1 15,0 0 1-15,0 0 0 16,0 0-1-16,0 10 0 15,0-10 1-15,0 0-1 16,0 0 0-16,0 0 1 0,0 0-1 16,0 0 0-16,0 0 1 15,0 0 0-15,0 0-1 16,0 0 0-16,0 0 0 16,13 4 0-16,-13-4-1 15,0 0 0-15,0 0-1 0,0 0 0 16,0 0 1-16,0 0-2 15,0 0 1-15,0 0-1 16,0 0 1-16,0 0 0 16,0 0 1-16,0 0 0 0,11 0 0 15,-11 0 1-15,0 0 0 16,0 0 1-16,0 0-1 16,0 0 1-16,0 0 0 0,0 0 0 15,0 0 0-15,0 0 0 16,0 0 0-16,0 0-1 15,0 0 1-15,12-6-2 16,-12 6 2-16,0 0-1 0,0 0-1 16,0 0 1-16,0 0 0 15,0 0 0-15,0 0 0 16,0 0 1-16,0 0-1 16,0 0-1-16,14 0 2 15,-14 0-1-15,0 0 0 0,0 0 1 16,0 0-1-16,0 0 0 15,0 0 0-15,0 0 0 16,-7-14 0-16,7 14 0 16,-7-20 0-16,-2 3 0 0,2-3 1 15,-6 1-1-15,-4-5 1 16,3-3-1-16,1 1 1 16,0-1-1-16,-1 4 0 15,4 2 1-15,1 9-2 0,9 12 1 16,0 0-1-16,-12 0 1 15,10 12-1-15,2 15 2 16,0 13-1-16,2 15 1 0,5 10 1 16,-2 10 0-16,4 10 0 15,-2 5 0-15,-4 0 1 16,0 4-2-16,1-16 1 16,-4-6-1-16,0-14 0 15,0-15-1-15,0-11 2 0,0-15 1 16,0-17-1-16,0 0 0 15,3-26 1-15,-3-7 0 16,0-14 0-16,-3-3-2 16,-4-21 0-16,-3-5-1 0,1-10 0 15,-5-1 1-15,0-4-2 16,-3 5 1-16,4 9 0 16,-1 8 0-16,8 11-1 15,-4 19 0-15,3 12 0 0,7 27 0 16,-10-4 0-16,3 24 0 15,4 16 0-15,1 14 1 16,-3 15-1-16,5 10 2 0,-2 6 0 16,2 2 0-16,0 7 0 15,0-13-1-15,0-8 1 16,0-10 0-16,0-14 0 16,0-15 1-16,2-13-1 15,-2-17 1-15,5-11 0 0,-5-11-1 16,0-18 0-16,0-11 0 15,-5-15-1-15,3-8 0 16,-5-12-1-16,0-4 1 16,0 1-1-16,-3-2 1 0,3 13-1 15,-3 12 0-15,7 13 1 16,-4 19-1-16,3 18 0 16,4 16 0-16,-5 13 1 15,5 20-1-15,0 11 0 0,0 15 1 16,2 12 0-16,8 9 0 15,-3 1 1-15,3-2-1 16,0 1 1-16,-3-3 0 0,7-17-1 16,-7-3 0-16,2-21 2 15,-2-8-1-15,0-18-1 16,-7-10 1-16,6-14 1 16,-2-19 0-16,-1-4-2 15,-3-16 0-15,0-15 0 0,-3-8 0 16,-4-1 0-16,4-2 0 15,-11 1 0-15,5 5 0 16,2 12 0-16,0 12 0 16,-3 13 0-16,6 14 0 0,4 22-2 15,0 0 2-15,-6 22-1 16,6 7 0-16,0 17 1 16,0 9 0-16,0 8 0 15,3 10 1-15,0 4 0 0,1 7-1 16,3-1 0-16,-4-6 2 15,4-1-2-15,-7-5 0 16,7-8 0-16,-7-10 0 0,7-6 0 16,-7-13 0-16,2-8 0 15,1-9 0-15,-3-17 0 16,0 16 0-16,0-16 0 16,0 0 0-16,4-16-4 15,-4 16-17-15,0-17-65 0,0 17-3 16</inkml:trace>
          <inkml:trace contextRef="#ctx0" brushRef="#br0" timeOffset="79407.4477">2724 4213 282 0,'0'0'6'0,"0"0"3"16,0 0 0-16,0 0 0 15,0 0 3-15,0 6 0 16,3 7 0-16,1 10 3 15,-4 10-5-15,5 18-3 0,2 6 1 16,7 16-2-16,-4 14 0 16,0 3-1-16,1 6-1 15,-1 1-2-15,2-5 0 0,-5-5 0 16,0-11-1-16,-4-12 0 16,1-15 0-16,-1-9 1 15,1-17 0-15,-4-11 1 16,0-12 0-16,0-6 0 0,0-17-1 15,0-6 0-15,0-11 0 16,0-10-1-16,0-11-2 16,0-9 0-16,0-6 0 15,3-6-1-15,0 3 0 16,-3-11 1-16,0 11 0 0,0 5 0 16,0 10 2-16,0 11 0 15,-3 9 0-15,0 15-1 16,-1 11 1-16,4 18 2 0,0 0-3 15,0 18 1-15,0 9 0 16,4 19 0-16,2 9 0 16,1 20 2-16,2 9-1 15,-4 9 0-15,2 3 0 0,-7 5-1 16,2-5-4-16,5-5-13 16,-7-4-64-16,3-14-1 15</inkml:trace>
          <inkml:trace contextRef="#ctx0" brushRef="#br0" timeOffset="75610.5055">1789 4382 363 0,'0'0'5'0,"0"0"0"16,0 0 1-16,-13-3 1 15,-3 6 0-15,-5 11 1 0,-6 8 2 16,-6 11 0-16,-14 16-2 15,1 7-1-15,-2 8-1 16,5 9 0-16,3 0 0 16,9 0-2-16,14-13-1 0,10-3 0 15,21-17-1-15,17-16 0 16,19-22-1-16,17-4 0 16,12-29 0-16,12-12 0 15,-3-13-1-15,-5-4-1 0,-13-12 0 16,-16 0-1-16,-25-1-1 15,-24 9-1-15,-29 11-1 16,-26 12-2-16,-27 25-4 16,-13 9-12-16,-22 14-57 15,-5 40-2-15</inkml:trace>
          <inkml:trace contextRef="#ctx0" brushRef="#br0" timeOffset="78469.9366">1558 4236 286 0,'0'0'9'0,"0"0"1"15,0 0 0-15,0 0 3 16,0 10-1-16,4 6 3 0,-1 7 1 15,4 11 1-15,0 7-7 16,2 17-3-16,5 14 1 16,-4 13 0-16,-3 9-2 0,-7 11 0 15,3 1-1-15,-3-3-1 16,-3 4 0-16,-4-13-1 16,-3-8-1-16,-1-13 0 15,6-12 1-15,-2-18-1 0,7-13 2 16,0-13 0-16,0-17-1 15,7-3 1-15,2-17 0 16,4-10-1-16,-2-14-1 16,2-10 0-16,-6-13-1 15,6-8-2-15,-7-13 1 0,-2-5-1 16,-1-4 0-16,-3-7 0 16,0 4 0-16,0 7-1 15,-3 6 1-15,-1 9 1 0,1 16-1 16,3 12 1-16,0 14 0 15,0 15 0-15,0 21-1 16,0 0 1-16,17 13 0 16,-7 25 0-16,-3 11 0 0,0 18 1 15,0 13 0-15,-5 11 0 16,-2 8 1-16,-2 5-1 16,-5 0 0-16,-3-5 1 15,-4-9-1-15,0-9-1 0,1-14 1 16,4-16 1-16,-2-12 0 15,5-16 0-15,6-23 0 16,-17 7 0-16,13-18 0 16,1-21 0-16,3-12 0 15,0-14-1-15,0-21-1 0,7-4-1 16,-1-11 0-16,1-13 1 16,3 1-2-16,-3-8 1 15,-3 7 1-15,-4 3-2 0,0 19 1 16,0 7 1-16,0 16-1 15,-4 18 0-15,1 12 0 16,-1 20 0-16,4 12 0 16,-3 16 0-16,3 15 0 0,7 19 0 15,-4 9 1-15,1 22 1 16,-1 13-1-16,-3 12 1 16,0 8 0-16,-3 2 0 15,-11 6 0-15,0-9 0 0,-3-5 0 16,5-11-1-16,-2-13 1 15,0-23 0-15,4-4 0 16,10-27 1-16,0-13 0 16,0-17-1-16,4-10 1 15,6-21-1-15,2-16 1 0,7-5-2 16,-7-26 1-16,2-5-2 16,-1-14 0-16,-2-7-1 15,-6-6 0-15,2 4 0 16,-3 2 0-16,-4 11 1 0,0 16 0 15,0 10 0-15,0 17 1 16,-4 17-1-16,1 12 1 16,3 21-1-16,0 0 1 0,-6 25-1 15,3 7 0-15,3 19 1 16,-4 8 0-16,4 18 1 16,-3 7-1-16,-1 11 1 15,-2 10 0-15,-1-5 0 0,-3-2 0 16,-4-9 0-16,5-9-1 15,-3-14 1-15,0-15-1 16,5-11 2-16,-3-17 0 16,10-23-1-16,0 0 1 15,0 0-1-15,7-30 0 0,6-3-1 16,3-14-1-16,1-4-2 16,4-14-2-16,-4-3 0 15,-7-9-1-15,3 8-3 16,-13-5 0-16,0 8-3 0,-11 6-2 15,2 9-11-15,-11 28-46 16,-1 3-12-16</inkml:trace>
        </inkml:traceGroup>
      </inkml:traceGroup>
    </inkml:traceGroup>
    <inkml:traceGroup>
      <inkml:annotationXML>
        <emma:emma xmlns:emma="http://www.w3.org/2003/04/emma" version="1.0">
          <emma:interpretation id="{D42DF617-B178-4188-9A4B-4FAF3A75BAB3}" emma:medium="tactile" emma:mode="ink">
            <msink:context xmlns:msink="http://schemas.microsoft.com/ink/2010/main" type="paragraph" rotatedBoundingBox="25146,10924 29818,12176 29468,13481 24796,122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C1A7953-1875-4A45-A947-C3AEA621CE40}" emma:medium="tactile" emma:mode="ink">
              <msink:context xmlns:msink="http://schemas.microsoft.com/ink/2010/main" type="line" rotatedBoundingBox="25146,10924 29818,12176 29468,13481 24796,12229"/>
            </emma:interpretation>
          </emma:emma>
        </inkml:annotationXML>
        <inkml:traceGroup>
          <inkml:annotationXML>
            <emma:emma xmlns:emma="http://www.w3.org/2003/04/emma" version="1.0">
              <emma:interpretation id="{3565E7CD-0A2C-41D4-98CA-090ADB41E205}" emma:medium="tactile" emma:mode="ink">
                <msink:context xmlns:msink="http://schemas.microsoft.com/ink/2010/main" type="inkWord" rotatedBoundingBox="25179,10874 26192,11271 25819,12221 24806,11824"/>
              </emma:interpretation>
              <emma:one-of disjunction-type="recognition" id="oneOf3">
                <emma:interpretation id="interp15" emma:lang="en-US" emma:confidence="1">
                  <emma:literal>is</emma:literal>
                </emma:interpretation>
                <emma:interpretation id="interp16" emma:lang="en-US" emma:confidence="0">
                  <emma:literal>15</emma:literal>
                </emma:interpretation>
                <emma:interpretation id="interp17" emma:lang="en-US" emma:confidence="0">
                  <emma:literal>Is</emma:literal>
                </emma:interpretation>
                <emma:interpretation id="interp18" emma:lang="en-US" emma:confidence="0">
                  <emma:literal>1s</emma:literal>
                </emma:interpretation>
                <emma:interpretation id="interp19" emma:lang="en-US" emma:confidence="0">
                  <emma:literal>IS</emma:literal>
                </emma:interpretation>
              </emma:one-of>
            </emma:emma>
          </inkml:annotationXML>
          <inkml:trace contextRef="#ctx0" brushRef="#br0" timeOffset="122486.2305">-2682 7003 324 0,'0'0'6'16,"0"0"3"-16,0 0 3 16,0-14 2-16,0 14 4 0,-4-14-1 15,4 14 2-15,-3-10 0 16,3 10-6-16,0 0-2 15,0 0-3-15,0 0-2 16,0 16-1-16,0 6-1 16,0 1 0-16,7 7-1 15,0 3 1-15,-1 7-2 0,-2 4 1 16,3 2-1-16,-5 9-1 16,-2-6 1-16,0 3-1 15,0 7 0-15,-2-3-1 0,-2-10 1 16,1 5-1-16,-1-5 2 15,1-7-2-15,3 2 0 16,0-10 0-16,0-2 0 16,0-6 0-16,0-1 0 0,0-6 0 15,0-3 0-15,0-13 0 16,0 16 0-16,0-16 0 16,0 0 0-16,0 0 0 0,0 11 0 15,0-11 0-15,0 0 0 16,0 0 0-16,0 0 0 15,0 0 0-15,0 0 0 16,0 0 0-16,0 0-15 0,-27 0-72 16,27 0-3-16</inkml:trace>
          <inkml:trace contextRef="#ctx0" brushRef="#br0" timeOffset="123251.8397">-1804 7146 286 0,'0'0'10'0,"0"0"2"16,0 0 2-16,0-13 0 15,0 13 1-15,0 0 0 0,-17-11 3 16,3 11-2-16,-3 0-9 15,-2 5-3-15,-9 4 0 16,-1 5-2-16,-9 6-1 16,2 3-1-16,-2 7 0 0,2-1 0 15,3 9-1-15,2-5 0 16,7 3 0-16,8-3-1 16,10 1 1-16,2-9-1 15,4 0 1-15,17-5 0 16,6-3-1-16,8-4 1 0,2 1 1 15,1-4-1-15,2 4 1 16,-3-1 0-16,1 1 0 16,-3 2 1-16,-8-3-1 0,-6 0 0 15,0 4 1-15,-5-1-1 16,-1-2 1-16,-1 0 0 16,-7-1 0-16,-3 3 2 15,0 1 0-15,-7 3 1 16,-13 0 1-16,-3 0 1 0,-4 0 0 15,-10-1-1-15,0-1 0 16,1 3 0-16,-1-9-2 16,0-5-2-16,9-4-5 0,9-3-19 15,19 0-56-15,-7-19-3 16</inkml:trace>
        </inkml:traceGroup>
        <inkml:traceGroup>
          <inkml:annotationXML>
            <emma:emma xmlns:emma="http://www.w3.org/2003/04/emma" version="1.0">
              <emma:interpretation id="{089D954A-2464-42E2-87CF-A501C526AA58}" emma:medium="tactile" emma:mode="ink">
                <msink:context xmlns:msink="http://schemas.microsoft.com/ink/2010/main" type="inkWord" rotatedBoundingBox="28498,11823 29818,12176 29468,13481 28149,13127"/>
              </emma:interpretation>
              <emma:one-of disjunction-type="recognition" id="oneOf4">
                <emma:interpretation id="interp20" emma:lang="en-US" emma:confidence="0">
                  <emma:literal>o</emma:literal>
                </emma:interpretation>
                <emma:interpretation id="interp21" emma:lang="en-US" emma:confidence="0">
                  <emma:literal>O</emma:literal>
                </emma:interpretation>
                <emma:interpretation id="interp22" emma:lang="en-US" emma:confidence="0">
                  <emma:literal>0</emma:literal>
                </emma:interpretation>
                <emma:interpretation id="interp23" emma:lang="en-US" emma:confidence="0">
                  <emma:literal>G</emma:literal>
                </emma:interpretation>
                <emma:interpretation id="interp24" emma:lang="en-US" emma:confidence="0">
                  <emma:literal>9</emma:literal>
                </emma:interpretation>
              </emma:one-of>
            </emma:emma>
          </inkml:annotationXML>
          <inkml:trace contextRef="#ctx0" brushRef="#br0" timeOffset="28078.5588">1698 8327 213 0,'0'0'6'16,"0"0"3"-16,0 0-1 16,-9-12 3-16,9 12 2 0,-10-17 1 15,-4 3 4-15,1-2 0 16,0-5-3-16,-7 5-3 15,-1-8 0-15,-5-2-2 16,-5-3 0-16,2 4-2 0,-12-1-1 16,1 5-3-16,-3 1-1 15,-2 4-1-15,-1 6 0 16,-4 0 0-16,0 10 0 16,0 0-1-16,0 0 0 15,-2 0 0-15,2 10 1 0,4 0-1 16,-4 3 0-16,2-4 1 15,-2 12 0-15,7-5 0 16,3 8 0-16,2-3 0 16,2 5-1-16,9-3 0 0,1 11-1 15,5-5 0-15,4 9 0 16,0 4 1-16,10 2-1 16,1 6 1-16,3 3 1 0,0 4 0 15,3 7 0-15,0-4 0 16,3 3 1-16,6-2 0 15,-2-2 1-15,7-2-3 16,6 0 1-16,6-6 1 0,8-3-1 16,6-3 1-16,8-8-2 15,11-7 1-15,8-12 0 16,0-4 1-16,11-14-1 16,2-6 1-16,3-14-1 15,1-13 0-15,4-11-1 0,-5-3 0 16,1-12 0-16,-1-6-1 15,-5-1 0-15,-11-8 0 16,0-1 0-16,-17 0 1 16,-6-4 0-16,-14 5 0 0,-10-3 0 15,-16 10 1-15,-4-2-1 16,-17 8-1-16,-11 2 0 16,-15 8 0-16,-10 8-1 0,-11 13-1 15,-17 7-4-15,-5 16-10 16,-14 11-44-16,-5 15-23 15,-2 11-3-15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8:17.2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93E3181-C692-4286-8034-DA819B2ED531}" emma:medium="tactile" emma:mode="ink">
          <msink:context xmlns:msink="http://schemas.microsoft.com/ink/2010/main" type="inkDrawing" rotatedBoundingBox="19188,18705 24380,18296 24391,18442 19200,18851" semanticType="underline" shapeName="Other">
            <msink:sourceLink direction="with" ref="{69CA6FB8-B0D6-465C-A4EA-C7497DB808C0}"/>
            <msink:sourceLink direction="with" ref="{B97DFC54-6468-4D2F-AEFF-BCE222AC8614}"/>
            <msink:sourceLink direction="with" ref="{CCACC09C-EEBA-419C-95A4-F30495837166}"/>
          </msink:context>
        </emma:interpretation>
      </emma:emma>
    </inkml:annotationXML>
    <inkml:trace contextRef="#ctx0" brushRef="#br0">0 526 375 0,'0'0'1'0,"0"0"-1"15,0 0 1-15,18-10 1 16,-6 0-1-16,12 0 3 16,3 0 0-16,10-7 1 15,2 5 0-15,9-2 0 16,9-4 1-16,3 1 0 0,6 1 0 15,15 0-1-15,3 2 0 16,9 1-1-16,5-1 0 16,6 2 0-16,4-2-1 15,4 3 0-15,3 1 0 0,2 4 0 16,0-8-1-16,-3 12-1 16,0-9 1-16,3 5-1 15,-3-1 0-15,-3 1 1 16,-1-1 1-16,-6-3-1 0,-1 3 1 15,-1-2-1-15,-6 1 1 16,2 2 0-16,-8-4-1 16,-6 3-1-16,-1-1 1 15,-6 6-2-15,-3 0 1 0,-3-6 0 16,-4 4 0-16,0 0-1 16,-3 2 1-16,-7-2 0 15,-1 4-1-15,-2 0 1 16,-4 0 0-16,0 0 0 0,-7 0 0 15,1 0 0-15,-4-3 0 16,0 3 0-16,-2 0 0 16,1 0-1-16,-1 0 1 15,-5 0-1-15,3 0 1 0,-5 0-1 16,0 0 1-16,-2-3 1 16,4-1-1-16,-2 1 1 15,2-1-1-15,1 1 1 16,-1 0 0-16,1 3-2 15,3-4 0-15,-3-2 0 0,2 3 0 16,-3 0 0-16,5 3 0 16,-5-3 0-16,1-1 0 15,2 0 0-15,-2 4 0 16,3-3 0-16,-1 3 0 0,5-3 0 16,-8 0 0-16,8-1 0 15,-1-2 0-15,-4 2 0 16,1-2 0-16,0 2 0 15,-3 1 0-15,-1 0 0 0,0-4 0 16,1 3 0-16,-1 2 0 16,-6-2 0-16,3 0 0 15,-6 0 0-15,0 2 0 16,-7 2 0-16,-1-2 0 0,-3 2 0 16,-2 0 0-16,-11 0 0 15,17-6 0-15,-17 6 0 16,0 0 0-16,0 0-73 15,0-9-17-15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3:50.2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51CA9C-3605-4A47-B83F-5A9FFAC3FDB7}" emma:medium="tactile" emma:mode="ink">
          <msink:context xmlns:msink="http://schemas.microsoft.com/ink/2010/main" type="inkDrawing" rotatedBoundingBox="29086,7859 34514,7410 34520,7478 29091,7928" semanticType="underline" shapeName="Other">
            <msink:sourceLink direction="with" ref="{5558E73C-B6D6-4ECD-94FE-90ABFFB45D22}"/>
          </msink:context>
        </emma:interpretation>
      </emma:emma>
    </inkml:annotationXML>
    <inkml:trace contextRef="#ctx0" brushRef="#br0">0 423 240 0,'0'0'6'0,"13"0"4"15,15 7 2-15,18-7 2 16,25 0 3-16,19 0 0 16,37 0 3-16,38-7 0 0,32-7-4 15,33 2-2-15,25-6-3 16,24-5-2-16,12 3-2 16,14 0 2-16,-1-6-1 15,5 3 0-15,-8-9-1 16,0 5 0-16,-10 1-1 0,-12 3 0 15,-14-7 0-15,-10 6-2 16,-38-3-1-16,-12 7-1 16,-28 1 1-16,-36 6 0 15,-34 0 1-15,-33 3-1 0,-14 6-1 16,-30-2 1-16,-13 6-1 16,-17 0-4-16,-11 6-14 15,-11 0-66-15,-16 2-4 16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4:22.2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4F2EDB8-8475-4641-B7DC-21E68B7E6692}" emma:medium="tactile" emma:mode="ink">
          <msink:context xmlns:msink="http://schemas.microsoft.com/ink/2010/main" type="inkDrawing" rotatedBoundingBox="22041,9795 22170,9269 22600,9375 22471,9901" semanticType="enclosure" shapeName="Other"/>
        </emma:interpretation>
      </emma:emma>
    </inkml:annotationXML>
    <inkml:trace contextRef="#ctx0" brushRef="#br0">147-2 328 0,'0'0'4'0,"0"0"2"15,0 0 2-15,0 0 0 0,0 0 3 16,-14-3-1-16,14 3 3 16,-13 6-1-16,-3 11-4 15,2 2 0-15,-3 11-2 16,3 5-1-16,-5 4 0 0,5 7-1 15,1 3 0-15,3 3 0 16,6-2 0-16,4 1-1 16,0-8 1-16,14-3 0 15,10-11 0-15,2-7 1 0,8-10-1 16,6-8-1-16,6-8-1 16,4-8 1-16,-2-13-2 15,-1-8 1-15,-4-7-1 16,-7-3-1-16,-5-5 0 0,-11-5-1 15,-13 4 1-15,-7-2-2 16,-10 8 1-16,-14 1-1 16,-12 10-1-16,-2 9 1 15,-15 13-2-15,-1 10-6 0,-6 14-40 16,0 12-32-16,6 11-3 16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4:23.5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84DAC3-4BF1-464B-A204-9A20D9460778}" emma:medium="tactile" emma:mode="ink">
          <msink:context xmlns:msink="http://schemas.microsoft.com/ink/2010/main" type="inkDrawing" rotatedBoundingBox="25817,14881 26452,14503 26758,15017 26123,15395" semanticType="enclosure" shapeName="Other"/>
        </emma:interpretation>
      </emma:emma>
    </inkml:annotationXML>
    <inkml:trace contextRef="#ctx0" brushRef="#br0">333 55 318 0,'0'0'7'0,"0"0"2"0,-10-3 1 15,10 3 2-15,-16-2 1 16,16 2 3-16,-24-4-1 15,3 4 1-15,4 0-4 0,-6 0-2 16,0 4-2-16,-7 6-1 16,3-1-1-16,-1 9-2 15,2 0 0-15,2 6-1 16,2 5-1-16,5 8-1 0,1 3-1 16,9 4 0-16,7 7 1 15,0-1-1-15,7-4 0 16,9 3 0-16,7-4 1 15,10-9-1-15,5-6 1 0,5-11 0 16,11-5 0-16,-1-6 0 16,4-8 1-16,-4-16-1 15,9-9 1-15,-10-5-1 16,-1-6 1-16,-8-9 0 0,-6-4-1 16,-6-4 1-16,-11-4-1 15,-11 4 1-15,-9-7-1 16,-2 9 0-16,-19 4 0 15,-13 8-1-15,-9 9-1 16,-7 12-2-16,-10 11-7 0,-1-2-53 16,-12 22-23-16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4:36.9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0BD3C32-9729-47B6-A490-388CB9E4B535}" emma:medium="tactile" emma:mode="ink">
          <msink:context xmlns:msink="http://schemas.microsoft.com/ink/2010/main" type="writingRegion" rotatedBoundingBox="16755,8730 16714,9894 16268,9879 16309,8714"/>
        </emma:interpretation>
      </emma:emma>
    </inkml:annotationXML>
    <inkml:traceGroup>
      <inkml:annotationXML>
        <emma:emma xmlns:emma="http://www.w3.org/2003/04/emma" version="1.0">
          <emma:interpretation id="{F31A067A-4D41-43AD-AEF2-1D73D69EF9BC}" emma:medium="tactile" emma:mode="ink">
            <msink:context xmlns:msink="http://schemas.microsoft.com/ink/2010/main" type="paragraph" rotatedBoundingBox="16755,8730 16714,9894 16268,9879 16309,87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A97D76-D2C6-4CE8-83C3-4194327B7F7A}" emma:medium="tactile" emma:mode="ink">
              <msink:context xmlns:msink="http://schemas.microsoft.com/ink/2010/main" type="line" rotatedBoundingBox="16755,8730 16714,9894 16268,9879 16309,8714"/>
            </emma:interpretation>
          </emma:emma>
        </inkml:annotationXML>
        <inkml:traceGroup>
          <inkml:annotationXML>
            <emma:emma xmlns:emma="http://www.w3.org/2003/04/emma" version="1.0">
              <emma:interpretation id="{9F28DABA-D715-44E1-9FC5-B0B4B183B6DB}" emma:medium="tactile" emma:mode="ink">
                <msink:context xmlns:msink="http://schemas.microsoft.com/ink/2010/main" type="inkWord" rotatedBoundingBox="16755,8730 16714,9894 16268,9879 16309,8714"/>
              </emma:interpretation>
              <emma:one-of disjunction-type="recognition" id="oneOf0">
                <emma:interpretation id="interp0" emma:lang="en-US" emma:confidence="0">
                  <emma:literal>so</emma:literal>
                </emma:interpretation>
                <emma:interpretation id="interp1" emma:lang="en-US" emma:confidence="0">
                  <emma:literal>To</emma:literal>
                </emma:interpretation>
                <emma:interpretation id="interp2" emma:lang="en-US" emma:confidence="0">
                  <emma:literal>Too</emma:literal>
                </emma:interpretation>
                <emma:interpretation id="interp3" emma:lang="en-US" emma:confidence="0">
                  <emma:literal>Ton</emma:literal>
                </emma:interpretation>
                <emma:interpretation id="interp4" emma:lang="en-US" emma:confidence="0">
                  <emma:literal>Foo</emma:literal>
                </emma:interpretation>
              </emma:one-of>
            </emma:emma>
          </inkml:annotationXML>
          <inkml:trace contextRef="#ctx0" brushRef="#br0">-11069 5044 328 0,'0'0'7'0,"0"0"3"0,0 0 3 16,2-14 3-16,-2 14 2 16,4-18-1-16,-4 6 1 0,-4-3 1 15,-1 3-6-15,-6-1-4 16,-6 2-3-16,0 5-2 15,-9 6-1-15,2 0-1 16,-5 0 1-16,1 3-2 16,-6 11 1-16,1-1 1 0,0 3-1 15,6 5 0-15,1-5 1 16,2 5-1-16,4-1 0 16,4 3-1-16,-1-4 1 0,3 8-1 15,4 0 0-15,1 1 0 16,-3 1 1-16,7 4-2 15,-2 0 0-15,0 2 0 16,4-5 0-16,3 2 0 0,0-1 0 16,0-2 0-16,3 1 0 15,7-3 0-15,-1 1 0 16,5-6 0-16,0-1 0 16,9-3 0-16,-3-2 0 0,4-3 0 15,3-9 0-15,-1 5 0 16,1-6 0-16,0-3 0 15,-4 4 0-15,0-4 0 16,1 0 0-16,-10 0 0 16,-1 0 0-16,-13 0 0 0,16 0 0 15,-16 0 0-15,0 0 0 16,14-4 0-16,-14 4 0 16,0 0 0-16,0 0 0 0,0 0 0 15,14-10 0-15,-14 10 0 16,0 0 0-16,0 0 0 15,0 0 0-15,0 0 0 16,3-10 0-16,-3 10 0 0,-14 4-60 16,14-4-31-16</inkml:trace>
          <inkml:trace contextRef="#ctx0" brushRef="#br0" timeOffset="2328.1473">-11301 4669 321 0,'0'0'5'16,"0"0"2"-16,-10-13 2 15,10 13 1-15,-13-3 1 16,13 3 2-16,-20 3 1 0,13 10 1 16,-3 14-5-16,8 6-1 15,-3 21-2-15,5 6 0 16,0 14-3-16,0 9 2 16,0 11-2-16,0-1-1 15,-7 2 0-15,-2 3 0 0,-5-11 0 16,1-8 0-16,-1-14 0 15,4-12-1-15,1-14 1 16,2-12 0-16,4-16 1 16,3-11-1-16,0 0 0 0,10-28-1 15,-1-5 1-15,1-9-2 16,0-13 0-16,-3-11-1 16,3-8 0-16,-6-5-1 15,-1-11 1-15,4-7-1 0,-5 7 0 16,-2-1 1-16,0 8 0 15,5 9-1-15,-5 11 1 16,2 12 0-16,-2 15-1 0,0 13 1 16,0 23-1-16,0 0 2 15,5 13 1-15,-5 21 0 16,0 11-1-16,2 20 1 16,-2 11 1-16,0 14-1 15,0 8 0-15,0 2-1 0,0 6-1 16,0-5 2-16,-2-4 0 15,2-7 0-15,-5-17-2 16,5-14 0-16,0-10 0 16,0-13 0-16,5-17 0 0,-5-19 0 15,0 0 0-15,9-10 0 16,-6-23 0-16,-3-6 0 16,0-19 0-16,0-12 0 15,-5-9 0-15,-2-12 0 0,0-9 0 16,0-7 0-16,-3 3 0 15,3 8 0-15,0 9 0 16,0 10 0-16,1 17 0 0,2 18 0 16,-3 18 0-16,7 24 0 15,0 0 0-15,-9 34 0 16,6 11 0-16,3 18 0 16,-4 15 0-16,4 15 0 15,-3 6 0-15,-4 9 0 0,4-4 0 16,-1-3 0-16,1-16 0 15,0-4 0-15,-1-22 0 16,4-14 0-16,0-18 0 16,0-15 0-16,0-12 0 0,17-12 0 15,-3-15 0-15,-2-18 0 16,-1-11 0-16,2-15 0 16,4-15 0-16,-8-4 0 15,-2-7 0-15,-2-2 0 0,-5 5 0 16,-5 3 0-16,-2 16 0 15,-9 10 0-15,-1 15 0 16,0 21 0-16,-2 16 0 0,-1 13 0 16,9 13 0-16,-1 19 0 15,7 15 0-15,5 18 0 16,0 10 0-16,0 9 0 16,14 10 0-16,-4 2 0 15,4-2 0-15,-1-3 0 0,0-10 0 16,-3-13 0-16,0-12 0 15,-3-13 0-15,3-19 0 16,-3-9 0-16,-7-15 0 16,21-15 0-16,-12-11 0 0,1-15 0 15,7-11 0-15,0-20 0 16,-8-7 0-16,5-8 0 16,0-13 0-16,-8 7 0 15,1 3 0-15,-3 5 0 0,-4 16 0 16,0 12 0-16,-7 20 0 15,0 18 0-15,7 19 0 16,-24 6 0-16,21 21 0 16,-1 14 0-16,4 15 0 0,0 10 0 15,4 11 0-15,3 4 0 16,3 11 0-16,0-8 0 16,0-1 0-16,-3-9 0 0,-5-8 0 15,5-5 0-15,-7 6-54 16,0-24-33-16,0-13-1 15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5:03.8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E683D0C-4186-4AF6-BA7F-5FA413EE0FB5}" emma:medium="tactile" emma:mode="ink">
          <msink:context xmlns:msink="http://schemas.microsoft.com/ink/2010/main" type="inkDrawing" rotatedBoundingBox="28723,9948 34295,9051 34305,9113 28733,10009" semanticType="underline" shapeName="Other">
            <msink:sourceLink direction="with" ref="{40473EAA-055C-4457-BFEC-2BC7945D3831}"/>
          </msink:context>
        </emma:interpretation>
      </emma:emma>
    </inkml:annotationXML>
    <inkml:trace contextRef="#ctx0" brushRef="#br0">0 871 227 0,'0'0'6'0,"0"0"3"15,14-4 4-15,13 1 2 16,6 3 3-16,17-7 1 15,14 4 1-15,20-5 1 0,23 2-4 16,20-4-1-16,28-10-3 16,15 0-4-16,25-10-1 15,22-4-2-15,21-6 0 16,23-10-4-16,13 0 1 0,12-7-2 16,5 5 0-16,10-6 0 15,1 5 1-15,-1 1 0 16,-7 3 1-16,-18 10 0 15,-25 3 1-15,-13 1 2 0,-34 9-1 16,-33-1 1-16,-21 11 0 16,-35-4-1-16,-32 4-1 15,-16 2-1-15,-14 1-1 0,-19 1-1 16,-4 8 0-16,-3-2-1 16,-11 0 0-16,5 6 0 15,-4 0-1-15,-17 0 1 16,24 0-1-16,-24 0 1 15,9 12-1-15,-9-12-3 0,0 16-7 16,0-16-70-16,-7 13-4 16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3:59.5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DAFF483-028E-4D38-B80D-BA20AB866F7D}" emma:medium="tactile" emma:mode="ink">
          <msink:context xmlns:msink="http://schemas.microsoft.com/ink/2010/main" type="writingRegion" rotatedBoundingBox="6399,3830 20008,3951 19997,5142 6388,5020"/>
        </emma:interpretation>
      </emma:emma>
    </inkml:annotationXML>
    <inkml:traceGroup>
      <inkml:annotationXML>
        <emma:emma xmlns:emma="http://www.w3.org/2003/04/emma" version="1.0">
          <emma:interpretation id="{A30BC811-90A9-4A0B-8477-CA3E5A97493C}" emma:medium="tactile" emma:mode="ink">
            <msink:context xmlns:msink="http://schemas.microsoft.com/ink/2010/main" type="paragraph" rotatedBoundingBox="6399,3830 20008,3951 19997,5142 6388,50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0461A2-93E8-43F5-A5C8-691C0E2C9B90}" emma:medium="tactile" emma:mode="ink">
              <msink:context xmlns:msink="http://schemas.microsoft.com/ink/2010/main" type="line" rotatedBoundingBox="6399,3830 20008,3951 19997,5142 6388,5020"/>
            </emma:interpretation>
          </emma:emma>
        </inkml:annotationXML>
        <inkml:traceGroup>
          <inkml:annotationXML>
            <emma:emma xmlns:emma="http://www.w3.org/2003/04/emma" version="1.0">
              <emma:interpretation id="{9A7984EF-DAA2-4DF6-91F3-8BD889263CD5}" emma:medium="tactile" emma:mode="ink">
                <msink:context xmlns:msink="http://schemas.microsoft.com/ink/2010/main" type="inkWord" rotatedBoundingBox="13985,3898 14267,3900 14258,4968 13976,4965"/>
              </emma:interpretation>
              <emma:one-of disjunction-type="recognition" id="oneOf0">
                <emma:interpretation id="interp0" emma:lang="en-US" emma:confidence="0">
                  <emma:literal>1101.1</emma:literal>
                </emma:interpretation>
                <emma:interpretation id="interp1" emma:lang="en-US" emma:confidence="0">
                  <emma:literal>110111</emma:literal>
                </emma:interpretation>
                <emma:interpretation id="interp2" emma:lang="en-US" emma:confidence="0">
                  <emma:literal>1.0111</emma:literal>
                </emma:interpretation>
                <emma:interpretation id="interp3" emma:lang="en-US" emma:confidence="0">
                  <emma:literal>non,</emma:literal>
                </emma:interpretation>
                <emma:interpretation id="interp4" emma:lang="en-US" emma:confidence="0">
                  <emma:literal>non;</emma:literal>
                </emma:interpretation>
              </emma:one-of>
            </emma:emma>
          </inkml:annotationXML>
          <inkml:trace contextRef="#ctx0" brushRef="#br0">-13809-156 362 0,'0'0'6'16,"0"0"1"-16,0 0 3 16,-11-14-1-16,11 14 3 0,0 0 0 15,7 10 2-15,0 10 1 16,10 13-5-16,2 9 0 15,2 17-1-15,-4 14-2 16,3 11 0-16,-7 5-2 0,4 4 0 16,3 5-2-16,-6-12 0 15,0 1-1-15,-2-14-1 16,2-9-5-16,10-2-39 16,-5-7-42-16,-2-13-2 15</inkml:trace>
          <inkml:trace contextRef="#ctx0" brushRef="#br0" timeOffset="-3515.6907">-21396 27 416 0,'0'0'3'16,"0"0"2"-16,-3-16 2 0,3 16 2 15,-7-15 1-15,7 15-1 16,0 0 1-16,0 0 0 15,0 0-2-15,-3 34-3 16,3 15-2-16,3 9-1 16,11 15 0-16,-4 14-1 0,6 9 1 15,-2 5-2-15,3 5-6 16,-7-11-26-16,6 1-52 16,8-12-1-16</inkml:trace>
          <inkml:trace contextRef="#ctx0" brushRef="#br0" timeOffset="-3218.7839">-19527-123 434 0,'0'0'4'0,"0"0"3"16,0 0 0-16,0 0 0 15,0 0 1-15,0 0-1 16,0 0 2-16,3 20-1 16,4 10-3-16,-4 19-3 15,8 12-1-15,2 18 1 0,1 15-2 16,2 13-12-16,-9 7-71 15,3 0-2-15</inkml:trace>
          <inkml:trace contextRef="#ctx0" brushRef="#br0" timeOffset="-1578.1641">-15960 96 345 0,'0'0'3'0,"0"0"2"0,0 0 1 16,-24 4 0-16,8 8 3 16,-8 5 2-16,2 15-1 0,-9 7 1 15,-9 11-2-15,10 11-2 16,3 4-1-16,3 3 0 15,14-2-2-15,10-2 0 16,17-18-1-16,23-9 0 16,17-17-1-16,13-12 1 0,11-16 0 15,2-22-1-15,-2-10 0 16,-4-6 0-16,-13-11-2 16,-21 1 0-16,-22-4 0 0,-21 5-3 15,-17 13-1-15,-27 1-3 16,-9 17-7-16,-18 8-10 15,1 16-29-15,6 10-26 16,1 18-7-16</inkml:trace>
          <inkml:trace contextRef="#ctx0" brushRef="#br0" timeOffset="390.6451">-10306 23 372 0,'0'0'2'0,"0"0"2"0,14 0 3 16,5 10 1-16,5 10 1 15,7 10 2-15,5 11 1 16,7 15 1-16,7 17-3 0,1 7 0 16,-4 8-2-16,-4 5-4 15,2 4 1-15,-16-4-3 16,-1-4-3-16,1-4-5 16,-12-22-21-16,-13 1-56 0,18-12 1 15</inkml:trace>
          <inkml:trace contextRef="#ctx0" brushRef="#br0" timeOffset="656.249">-7830-80 407 0,'0'0'3'16,"0"0"2"-16,0 0 2 16,0 0 1-16,3 9 2 0,1 8 0 15,-4 13 1-15,3 5 1 16,-3 17-2-16,2 14-2 16,-2 15 0-16,0 10-3 15,5 1-2-15,-5 9 1 0,2-4-4 16,3 10 0-16,-5-18-11 15,-34 12-72-15,30-7-5 16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4:45.1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63CC47F-10FC-4F25-9DAF-1C59E184438C}" emma:medium="tactile" emma:mode="ink">
          <msink:context xmlns:msink="http://schemas.microsoft.com/ink/2010/main" type="writingRegion" rotatedBoundingBox="10711,8781 10878,8781 10878,9665 10711,9665"/>
        </emma:interpretation>
      </emma:emma>
    </inkml:annotationXML>
    <inkml:traceGroup>
      <inkml:annotationXML>
        <emma:emma xmlns:emma="http://www.w3.org/2003/04/emma" version="1.0">
          <emma:interpretation id="{E05280B5-41AD-4967-AC11-3205E5EBCB51}" emma:medium="tactile" emma:mode="ink">
            <msink:context xmlns:msink="http://schemas.microsoft.com/ink/2010/main" type="paragraph" rotatedBoundingBox="10711,8781 10878,8781 10878,9665 10711,96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836774-9C18-42DC-B974-1A5D1DF8E71B}" emma:medium="tactile" emma:mode="ink">
              <msink:context xmlns:msink="http://schemas.microsoft.com/ink/2010/main" type="line" rotatedBoundingBox="10711,8781 10878,8781 10878,9665 10711,9665"/>
            </emma:interpretation>
          </emma:emma>
        </inkml:annotationXML>
        <inkml:traceGroup>
          <inkml:annotationXML>
            <emma:emma xmlns:emma="http://www.w3.org/2003/04/emma" version="1.0">
              <emma:interpretation id="{E033A032-57F3-44B0-A931-F54D69068518}" emma:medium="tactile" emma:mode="ink">
                <msink:context xmlns:msink="http://schemas.microsoft.com/ink/2010/main" type="inkWord" rotatedBoundingBox="10711,8781 10878,8781 10878,9665 10711,9665"/>
              </emma:interpretation>
              <emma:one-of disjunction-type="recognition" id="oneOf0">
                <emma:interpretation id="interp0" emma:lang="en-US" emma:confidence="1">
                  <emma:literal>|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\</emma:literal>
                </emma:interpretation>
              </emma:one-of>
            </emma:emma>
          </inkml:annotationXML>
          <inkml:trace contextRef="#ctx0" brushRef="#br0">-17095 4803 169 0,'0'0'12'0,"0"0"8"15,0-16 4-15,0 16 4 16,7-17 3-16,0 3 0 0,-5 0 2 16,5 1 3-16,-7 13-12 15,3-16-4-15,-3 16-5 16,0 0-4-16,0 0-2 15,4 6-1-15,-4 12-3 16,0 9-1-16,3 6 0 16,1 6-1-16,-1 5-1 0,7 9 0 15,0 7 0-15,1 0 1 16,1 3-1-16,-1 2 1 16,2-3-1-16,-6 2 1 0,0-11-1 15,3-3 1-15,-3-5-3 16,-5-9 0-16,5-3 0 15,0-7 0-15,-4-3 0 16,4-9 0-16,-4-4 0 0,-3-10 0 16,0 0 0-16,0 0 0 15,0 0 0-15,0 0 0 16,0 0 0-16,0-8 0 16,0 8 0-16,-10-16 0 0,10 16 0 15,-10 10-82-15,-4-4-10 16</inkml:trace>
        </inkml:traceGroup>
      </inkml:traceGroup>
    </inkml:traceGroup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4:34.4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60343B3-0726-4AB9-9756-674EED570DC8}" emma:medium="tactile" emma:mode="ink">
          <msink:context xmlns:msink="http://schemas.microsoft.com/ink/2010/main" type="writingRegion" rotatedBoundingBox="19426,14993 20294,14993 20294,15943 19426,15943"/>
        </emma:interpretation>
      </emma:emma>
    </inkml:annotationXML>
    <inkml:traceGroup>
      <inkml:annotationXML>
        <emma:emma xmlns:emma="http://www.w3.org/2003/04/emma" version="1.0">
          <emma:interpretation id="{C370301C-A906-4825-B328-464E0DEDEF8A}" emma:medium="tactile" emma:mode="ink">
            <msink:context xmlns:msink="http://schemas.microsoft.com/ink/2010/main" type="paragraph" rotatedBoundingBox="19426,14993 20294,14993 20294,15943 19426,159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D9917B-4F7C-4423-B096-E9B65FC467AD}" emma:medium="tactile" emma:mode="ink">
              <msink:context xmlns:msink="http://schemas.microsoft.com/ink/2010/main" type="line" rotatedBoundingBox="19426,14993 20294,14993 20294,15943 19426,15943"/>
            </emma:interpretation>
          </emma:emma>
        </inkml:annotationXML>
        <inkml:traceGroup>
          <inkml:annotationXML>
            <emma:emma xmlns:emma="http://www.w3.org/2003/04/emma" version="1.0">
              <emma:interpretation id="{C0A39531-4439-4BC6-A5D4-B06B86682E4F}" emma:medium="tactile" emma:mode="ink">
                <msink:context xmlns:msink="http://schemas.microsoft.com/ink/2010/main" type="inkWord" rotatedBoundingBox="19426,14993 20294,14993 20294,15943 19426,15943"/>
              </emma:interpretation>
              <emma:one-of disjunction-type="recognition" id="oneOf0">
                <emma:interpretation id="interp0" emma:lang="en-US" emma:confidence="0">
                  <emma:literal>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d</emma:literal>
                </emma:interpretation>
                <emma:interpretation id="interp4" emma:lang="en-US" emma:confidence="0">
                  <emma:literal>C</emma:literal>
                </emma:interpretation>
              </emma:one-of>
            </emma:emma>
          </inkml:annotationXML>
          <inkml:trace contextRef="#ctx0" brushRef="#br0">6279 185 329 0,'0'0'4'0,"0"0"1"0,-10-2 3 16,10 2 1-16,-12-10 2 16,12 10 2-16,-21-11 2 0,8 8 0 15,-1-3-2-15,-3-1-1 16,-2 7-2-16,2 0-1 16,-6 0-2-16,-5 3-1 15,-2 7 0-15,0 4-2 0,-4 2 0 16,1 4-1-16,2 7 0 15,-2 4-1-15,6 2 0 16,1 9 0-16,6 6-1 16,4-1 1-16,5 2-1 15,4 2 0-15,7 2 0 0,4-3 1 16,12 4 0-16,8-4-1 16,5-7 0-16,9-3 1 15,5-3-1-15,12-11 1 0,0-9 0 16,9-11-2-16,-4-6 0 15,4-17 0-15,0-5 0 16,-4-18 0-16,0-7 0 16,-10-10 0-16,-2-12 0 0,-5-6 0 15,-10-9 0-15,-5 1 0 16,-8 0 0-16,-10 3 0 16,-10 7 0-16,-3 6 0 15,-18 12 0-15,-3 10 0 0,-12 19 0 16,-7 2 0-16,-5 21 0 15,-16 3-4-15,11 13-82 16,-11 10-3-16</inkml:trace>
        </inkml:traceGroup>
      </inkml:traceGroup>
    </inkml:traceGroup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5:52.3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8AC9A27-D245-4060-AF07-6E29852A30EA}" emma:medium="tactile" emma:mode="ink">
          <msink:context xmlns:msink="http://schemas.microsoft.com/ink/2010/main" type="writingRegion" rotatedBoundingBox="7673,11306 19871,11307 19870,17906 7672,17905"/>
        </emma:interpretation>
      </emma:emma>
    </inkml:annotationXML>
    <inkml:traceGroup>
      <inkml:annotationXML>
        <emma:emma xmlns:emma="http://www.w3.org/2003/04/emma" version="1.0">
          <emma:interpretation id="{6C8564A8-3595-41C5-ACBD-69587FD15B67}" emma:medium="tactile" emma:mode="ink">
            <msink:context xmlns:msink="http://schemas.microsoft.com/ink/2010/main" type="paragraph" rotatedBoundingBox="7673,11306 19871,11307 19870,12273 7672,122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53E830-F135-44D5-A762-591EE87B8568}" emma:medium="tactile" emma:mode="ink">
              <msink:context xmlns:msink="http://schemas.microsoft.com/ink/2010/main" type="inkBullet" rotatedBoundingBox="7673,11324 8473,11324 8472,12272 7672,12271"/>
            </emma:interpretation>
            <emma:one-of disjunction-type="recognition" id="oneOf0">
              <emma:interpretation id="interp0" emma:lang="en-US" emma:confidence="1">
                <emma:literal>is</emma:literal>
              </emma:interpretation>
              <emma:interpretation id="interp1" emma:lang="en-US" emma:confidence="0">
                <emma:literal>15</emma:literal>
              </emma:interpretation>
              <emma:interpretation id="interp2" emma:lang="en-US" emma:confidence="0">
                <emma:literal>Is</emma:literal>
              </emma:interpretation>
              <emma:interpretation id="interp3" emma:lang="en-US" emma:confidence="0">
                <emma:literal>IS</emma:literal>
              </emma:interpretation>
              <emma:interpretation id="interp4" emma:lang="en-US" emma:confidence="0">
                <emma:literal>•5</emma:literal>
              </emma:interpretation>
            </emma:one-of>
          </emma:emma>
        </inkml:annotationXML>
        <inkml:trace contextRef="#ctx0" brushRef="#br0">7088-1895 349 0,'0'0'6'0,"0"0"4"0,0 0 0 15,-3-14 2-15,3 14-1 16,0 0 2-16,0 0 0 16,0 14 2-16,0 6-6 15,3 7-1-15,4 13-2 16,3 3 0-16,-3 10-1 0,3 7-1 16,3 10 0-16,-3 3-2 15,0 2 0-15,0-4 0 16,-3 8-1-16,0-14 0 15,0 0-1-15,-7-10-1 0,7-6-4 16,-7-12-4-16,5-5-15 16,6-12-58-16,-11-20-3 15</inkml:trace>
        <inkml:trace contextRef="#ctx0" brushRef="#br0" timeOffset="453.111">7775-1773 327 0,'0'0'8'16,"0"0"2"-16,0-13 3 0,0 13 2 16,0-13 2-16,0 13 0 15,-7-9 0-15,-6 5 1 16,-7 4-8-16,-4 6-2 15,-3 8-2-15,-3 5-2 16,3 7-1-16,-6 3-2 0,6 7 0 16,7-3-1-16,3 7 0 15,7 1-1-15,10-5-2 16,0-3 1-16,14 0 0 16,3-5-1-16,9-1 1 0,1-11-1 15,6-2 2-15,1-4 0 16,-4-4 0-16,4-4 2 15,-11 2-1-15,-3 0 2 16,-3-1-1-16,-1 4 1 0,-2 0 0 16,-4 0 0-16,4 4 1 15,-14-11-1-15,19 16 0 16,-9 1-1-16,-3-1 1 0,-7 7-1 16,-3 3-1-16,-13 8-3 15,-11 13-24-15,-17-1-54 16,-23 9-1-16</inkml:trace>
      </inkml:traceGroup>
      <inkml:traceGroup>
        <inkml:annotationXML>
          <emma:emma xmlns:emma="http://www.w3.org/2003/04/emma" version="1.0">
            <emma:interpretation id="{8AA55076-68AA-4562-92D0-9B5C59F9B7C8}" emma:medium="tactile" emma:mode="ink">
              <msink:context xmlns:msink="http://schemas.microsoft.com/ink/2010/main" type="line" rotatedBoundingBox="13323,11306 19871,11307 19870,12259 13322,12258"/>
            </emma:interpretation>
          </emma:emma>
        </inkml:annotationXML>
        <inkml:traceGroup>
          <inkml:annotationXML>
            <emma:emma xmlns:emma="http://www.w3.org/2003/04/emma" version="1.0">
              <emma:interpretation id="{A9F1C83B-0929-45F8-8BAC-3BFC8676A78F}" emma:medium="tactile" emma:mode="ink">
                <msink:context xmlns:msink="http://schemas.microsoft.com/ink/2010/main" type="inkWord" rotatedBoundingBox="13318,11374 14230,11299 14302,12187 13391,12261"/>
              </emma:interpretation>
              <emma:one-of disjunction-type="recognition" id="oneOf1">
                <emma:interpretation id="interp5" emma:lang="en-US" emma:confidence="0">
                  <emma:literal>is</emma:literal>
                </emma:interpretation>
                <emma:interpretation id="interp6" emma:lang="en-US" emma:confidence="0">
                  <emma:literal>Is</emma:literal>
                </emma:interpretation>
                <emma:interpretation id="interp7" emma:lang="en-US" emma:confidence="0">
                  <emma:literal>15</emma:literal>
                </emma:interpretation>
                <emma:interpretation id="interp8" emma:lang="en-US" emma:confidence="0">
                  <emma:literal>K</emma:literal>
                </emma:interpretation>
                <emma:interpretation id="interp9" emma:lang="en-US" emma:confidence="0">
                  <emma:literal>19</emma:literal>
                </emma:interpretation>
              </emma:one-of>
            </emma:emma>
          </inkml:annotationXML>
          <inkml:trace contextRef="#ctx0" brushRef="#br0" timeOffset="-1140.6602">12742-1836 366 0,'0'0'8'0,"0"0"2"16,0 0 1-16,-7-12 2 0,7 12 0 15,0 0 0-15,0 0 0 16,0 0 1-16,0 16-7 16,0 10-2-16,7 11-3 15,0 10 0-15,7 13-1 0,-4 10 1 16,2 10-2-16,2 4 1 16,-4-1 0-16,0-3 0 15,-3-5-1-15,-3-13-1 0,-1-6-1 16,-3-11-4-16,2-13-4 15,-2-11-22-15,0-21-50 16,0 0-2-16</inkml:trace>
          <inkml:trace contextRef="#ctx0" brushRef="#br0" timeOffset="-656.2791">13556-1926 351 0,'0'0'5'16,"0"0"1"-16,0 0 1 0,0 0 0 15,-6 4 1-15,6-4-1 16,-28 13 2-16,12 1 0 16,-1 2-5-16,-7 8-1 15,-2 2 0-15,-4 1-1 16,7 6 0-16,-5 5-1 0,8-3 0 16,1 5-2-16,5-3 0 15,7 0-2-15,7-3-1 16,0-5 1-16,17-5-1 0,4-4 1 15,5-6 0-15,5-7 0 16,2-5 4-16,1-2 1 16,2 0 2-16,1 0 1 15,-7 0 1-15,3 0-1 16,-9 0 1-16,-1 4-1 0,-6 6 0 16,-4 3-2-16,-6 7-1 15,0 0 0-15,-7 2-2 16,0 13-2-16,-17-5-7 15,-3 10-32-15,-13 3-38 0,-12 8-2 16</inkml:trace>
        </inkml:traceGroup>
        <inkml:traceGroup>
          <inkml:annotationXML>
            <emma:emma xmlns:emma="http://www.w3.org/2003/04/emma" version="1.0">
              <emma:interpretation id="{2B9CDA73-04DE-4F00-BF61-AB1D702C98D9}" emma:medium="tactile" emma:mode="ink">
                <msink:context xmlns:msink="http://schemas.microsoft.com/ink/2010/main" type="inkWord" rotatedBoundingBox="18964,11352 19871,11352 19870,12165 18963,12164"/>
              </emma:interpretation>
              <emma:one-of disjunction-type="recognition" id="oneOf2">
                <emma:interpretation id="interp10" emma:lang="en-US" emma:confidence="0">
                  <emma:literal>is</emma:literal>
                </emma:interpretation>
                <emma:interpretation id="interp11" emma:lang="en-US" emma:confidence="0">
                  <emma:literal>Is</emma:literal>
                </emma:interpretation>
                <emma:interpretation id="interp12" emma:lang="en-US" emma:confidence="0">
                  <emma:literal>15</emma:literal>
                </emma:interpretation>
                <emma:interpretation id="interp13" emma:lang="en-US" emma:confidence="0">
                  <emma:literal>1s</emma:literal>
                </emma:interpretation>
                <emma:interpretation id="interp14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-2203.151">18376-1881 285 0,'0'0'10'15,"0"0"2"-15,0 0 4 16,0 0 0-16,0 0 1 16,0 0 2-16,0 0 1 0,0 0 0 15,0 0-8-15,17 22-3 16,-14 8-2-16,4 3-1 16,-7 16-1-16,0 6-1 15,3 8-1-15,-3 11-1 0,0-4 0 16,0 4 0-16,0-8-1 15,0-2 0-15,0-12 0 16,0-1 0-16,4-14 0 16,-1-4 0-16,-3-14 0 0,4-2-1 15,-4-17-1-15,0 0-8 16,0 0-31-16,12 4-42 16,-12-4-2-16</inkml:trace>
          <inkml:trace contextRef="#ctx0" brushRef="#br0" timeOffset="-1750.0447">19276-1855 322 0,'0'0'6'0,"0"0"3"15,0 0 1-15,0 0 0 16,0 0 2-16,0 0-1 16,-5-10 2-16,5 10 0 15,-28 6-6-15,8 8-3 0,-6 2 0 16,-2 7 0-16,-5 1-1 16,-1 7 0-16,-5 2-2 15,-1 7 0-15,-1-4 0 16,8 5-2-16,2-5-1 0,8 0 0 15,10-2-1-15,9-7 0 16,4-3 0-16,17-5 0 16,13-5 1-16,7-8 2 0,0 1 1 15,4-1 1-15,-1-3 1 16,-7 1 1-16,1 2 0 16,-8 2 0-16,-6 0 1 15,1 8-3-15,-2-3 0 16,-5 7-1-16,3 0 0 0,-7-1-1 15,-1 5-1-15,-9 5-3 16,-9 3-5-16,-11-16-49 16,-24 23-21-16</inkml:trace>
        </inkml:traceGroup>
      </inkml:traceGroup>
    </inkml:traceGroup>
    <inkml:traceGroup>
      <inkml:annotationXML>
        <emma:emma xmlns:emma="http://www.w3.org/2003/04/emma" version="1.0">
          <emma:interpretation id="{C6CA660C-A91A-4126-A8DB-28EF9F69313B}" emma:medium="tactile" emma:mode="ink">
            <msink:context xmlns:msink="http://schemas.microsoft.com/ink/2010/main" type="paragraph" rotatedBoundingBox="8039,14829 8130,15524 8111,15526 8021,148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379776-C90D-4899-A5F0-E14C6BEEB344}" emma:medium="tactile" emma:mode="ink">
              <msink:context xmlns:msink="http://schemas.microsoft.com/ink/2010/main" type="line" rotatedBoundingBox="8039,14829 8130,15524 8111,15526 8021,14832"/>
            </emma:interpretation>
          </emma:emma>
        </inkml:annotationXML>
        <inkml:traceGroup>
          <inkml:annotationXML>
            <emma:emma xmlns:emma="http://www.w3.org/2003/04/emma" version="1.0">
              <emma:interpretation id="{B748E549-826B-44EC-9F60-4EFB25DD112C}" emma:medium="tactile" emma:mode="ink">
                <msink:context xmlns:msink="http://schemas.microsoft.com/ink/2010/main" type="inkWord" rotatedBoundingBox="8039,14829 8130,15524 8111,15526 8021,14832"/>
              </emma:interpretation>
              <emma:one-of disjunction-type="recognition" id="oneOf3">
                <emma:interpretation id="interp15" emma:lang="en-US" emma:confidence="0">
                  <emma:literal>in</emma:literal>
                </emma:interpretation>
                <emma:interpretation id="interp16" emma:lang="en-US" emma:confidence="0">
                  <emma:literal>on</emma:literal>
                </emma:interpretation>
                <emma:interpretation id="interp17" emma:lang="en-US" emma:confidence="0">
                  <emma:literal>an</emma:literal>
                </emma:interpretation>
                <emma:interpretation id="interp18" emma:lang="en-US" emma:confidence="0">
                  <emma:literal>no</emma:literal>
                </emma:interpretation>
                <emma:interpretation id="interp19" emma:lang="en-US" emma:confidence="0">
                  <emma:literal>who</emma:literal>
                </emma:interpretation>
              </emma:one-of>
            </emma:emma>
          </inkml:annotationXML>
          <inkml:trace contextRef="#ctx0" brushRef="#br0" timeOffset="-64313.4531">7446 1623 311 0,'0'0'5'0,"0"0"3"0,0 0 0 15,-3-11 3-15,3 11 2 16,0 0 3-16,0 0 1 0,0-14 0 16,0 14-5-16,0 0 0 15,0 0-3-15,0 0-1 16,0 0-2-16,0 0-1 15,-2 14-1-15,2-3 0 16,0 3-1-16,0 8 0 0,5 5 0 16,2 5 0-16,0 3-1 15,3 5 0-15,-3 3 0 16,0 4 0-16,3 0-1 16,-3-1 0-16,-5-3 0 0,2 2 0 15,-1-6 1-15,0 1-1 16,1-7 1-16,-4-5 0 15,3-5 1-15,-3-3-1 0,4-1 2 16,-1-8-1-16,-3-11-1 16,0 16-2-16,0-16 0 15,0 0 0-15,0 0 0 16,0 0 0-16,0 0 0 16,0 0 0-16,0 0 0 0,0 0 0 15,0-30-75-15,0 30-16 16</inkml:trace>
        </inkml:traceGroup>
      </inkml:traceGroup>
    </inkml:traceGroup>
    <inkml:traceGroup>
      <inkml:annotationXML>
        <emma:emma xmlns:emma="http://www.w3.org/2003/04/emma" version="1.0">
          <emma:interpretation id="{FBA1ECB5-5FC2-434E-BB8E-E49F0C55A1B7}" emma:medium="tactile" emma:mode="ink">
            <msink:context xmlns:msink="http://schemas.microsoft.com/ink/2010/main" type="paragraph" rotatedBoundingBox="8506,16925 16454,16664 16489,17741 8541,180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279B91F-8572-4E95-B768-B2A0DBF0BB18}" emma:medium="tactile" emma:mode="ink">
              <msink:context xmlns:msink="http://schemas.microsoft.com/ink/2010/main" type="line" rotatedBoundingBox="8506,16925 16454,16664 16489,17741 8541,18001"/>
            </emma:interpretation>
          </emma:emma>
        </inkml:annotationXML>
        <inkml:traceGroup>
          <inkml:annotationXML>
            <emma:emma xmlns:emma="http://www.w3.org/2003/04/emma" version="1.0">
              <emma:interpretation id="{26CFADC9-6A09-4D25-9EAC-12336220DF26}" emma:medium="tactile" emma:mode="ink">
                <msink:context xmlns:msink="http://schemas.microsoft.com/ink/2010/main" type="inkWord" rotatedBoundingBox="8506,16925 16454,16664 16489,17741 8541,18001"/>
              </emma:interpretation>
              <emma:one-of disjunction-type="recognition" id="oneOf4">
                <emma:interpretation id="interp20" emma:lang="en-US" emma:confidence="0">
                  <emma:literal>=000\</emma:literal>
                </emma:interpretation>
                <emma:interpretation id="interp21" emma:lang="en-US" emma:confidence="0">
                  <emma:literal>=0001</emma:literal>
                </emma:interpretation>
                <emma:interpretation id="interp22" emma:lang="en-US" emma:confidence="0">
                  <emma:literal>011000</emma:literal>
                </emma:interpretation>
                <emma:interpretation id="interp23" emma:lang="en-US" emma:confidence="0">
                  <emma:literal>=000/</emma:literal>
                </emma:interpretation>
                <emma:interpretation id="interp24" emma:lang="en-US" emma:confidence="0">
                  <emma:literal>111000</emma:literal>
                </emma:interpretation>
              </emma:one-of>
            </emma:emma>
          </inkml:annotationXML>
          <inkml:trace contextRef="#ctx0" brushRef="#br0" timeOffset="-62516.5768">7935 4209 420 0,'0'0'3'0,"0"0"1"0,0 0 1 16,17 0 1-16,0-3-1 16,6 0 2-16,8-7-1 0,16 7 0 15,4-4-3-15,11-1-2 16,9 2-4-16,9 6-10 15,-2 0-25-15,-2 0-44 16,15 4-3-16</inkml:trace>
          <inkml:trace contextRef="#ctx0" brushRef="#br0" timeOffset="-62344.6862">8341 4590 441 0,'0'0'0'0,"0"0"0"16,7 0-1-16,9 0 0 0,8 0 0 15,9 0-6-15,8-2-10 16,12-13-46-16,21 9-15 16</inkml:trace>
          <inkml:trace contextRef="#ctx0" brushRef="#br0" timeOffset="-61985.2628">10063 3622 400 0,'0'0'4'0,"0"0"1"16,0 0 1-16,0 0 3 15,0 0 0-15,0 0 1 16,-14 10 0-16,4 3 1 0,3 11-3 16,-3 9-1-16,3 7-2 15,5 17-2-15,-3 6 0 16,5 14-1-16,5 7 1 15,2 5-1-15,2 2 1 0,1 3-1 16,0-2 1-16,4-2 0 16,-5-10-5-16,-2-39-14 15,-4-1-68-15,4-7-3 16</inkml:trace>
          <inkml:trace contextRef="#ctx0" brushRef="#br0" timeOffset="-61407.1864">11664 3811 314 0,'0'0'8'0,"0"0"1"15,0 0 3-15,0 0 1 16,0 0 3-16,-3 8 1 0,3-8 2 16,0 19 0-16,0 5-6 15,3 7-3-15,6 5 0 16,5 11-2-16,3 13-1 16,-3 10-2-16,5 7-2 15,1 9 0-15,4 1 1 0,-1 0-3 16,1-1-3-16,-14-48-11 15,9-5-50-15,-5 7-22 16</inkml:trace>
          <inkml:trace contextRef="#ctx0" brushRef="#br0" timeOffset="-60954.0536">13026 3955 363 0,'0'0'3'0,"-10"0"3"15,10 0 2-15,-29 21 3 16,8-5-1-16,-2 8 1 15,-4-1 2-15,-6 13 0 0,2 11-2 16,5 4-3-16,2 6-2 16,7 2-1-16,7 1-1 15,10 4-1-15,0-11-1 16,21-7 0-16,9-13-2 16,14-5-1-16,6-17-1 0,13-11-3 15,1-15 1-15,3-11-2 16,0-7 0-16,-10-13 0 15,-10-5 1-15,-17-6 1 16,-9 0 0-16,-21 0 1 0,-14 5 1 16,-17 2 0-16,-12 9 0 15,0 8 0-15,-12 12-4 16,12 12-9-16,-7 6-24 0,19 6-38 16,19 10-4-16</inkml:trace>
          <inkml:trace contextRef="#ctx0" brushRef="#br0" timeOffset="-60610.2852">14417 3915 462 0,'0'0'0'15,"-7"7"-1"-15,-10 3 0 0,-9 9 1 16,-11 8 0-16,-7 11 1 15,-6-2 0-15,-10 11 1 16,10 11 0-16,-1-6 3 16,18 1-2-16,9-2 0 0,21-4-2 15,13-11 0-15,24-9-3 16,19-13 0-16,8-14-1 16,18-8 0-16,2-18 0 15,3-7-1-15,-8-13 1 0,-5-5 0 16,-18-3 0-16,-25-6 1 15,-15 0-2-15,-23 6 0 16,-21 4 1-16,-15 10-1 16,-8 11-5-16,-9 12-14 15,2 13-39-15,11 8-18 0</inkml:trace>
          <inkml:trace contextRef="#ctx0" brushRef="#br0" timeOffset="-60250.9203">15757 3792 435 0,'0'0'1'16,"-10"-3"1"-16,-11 3-1 15,-5 0 4-15,-8 0 0 0,-9 6 1 16,-7 10 1-16,-4 11-2 15,1 14 2-15,3 2-1 16,5 7 0-16,12 7-3 16,16-4-1-16,14 0-1 15,10-13-1-15,22-9 0 0,22-15-2 16,13-12-1-16,9-8-1 16,4-15 1-16,1-15 0 15,-5-9 1-15,-16-4 0 16,-20-5 1-16,-17-3 0 15,-23 5 0-15,-35 14 0 0,-19 2-1 16,-26 18-6-16,-18 8-47 16,-23 28-28-16,-19 18-4 15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6:20.46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1571D2D-3A71-4837-BDC8-DEC5963ADC42}" emma:medium="tactile" emma:mode="ink">
          <msink:context xmlns:msink="http://schemas.microsoft.com/ink/2010/main" type="writingRegion" rotatedBoundingBox="397,13928 2700,9799 4350,10719 2047,14848"/>
        </emma:interpretation>
      </emma:emma>
    </inkml:annotationXML>
    <inkml:traceGroup>
      <inkml:annotationXML>
        <emma:emma xmlns:emma="http://www.w3.org/2003/04/emma" version="1.0">
          <emma:interpretation id="{C3ECA508-DD35-4FB3-A9F6-F80C2B9C69BF}" emma:medium="tactile" emma:mode="ink">
            <msink:context xmlns:msink="http://schemas.microsoft.com/ink/2010/main" type="paragraph" rotatedBoundingBox="397,13928 2700,9799 4350,10719 2047,148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F606995-4072-4ED0-8C81-A6E2CCFEF665}" emma:medium="tactile" emma:mode="ink">
              <msink:context xmlns:msink="http://schemas.microsoft.com/ink/2010/main" type="line" rotatedBoundingBox="397,13928 2700,9799 4350,10719 2047,14848"/>
            </emma:interpretation>
          </emma:emma>
        </inkml:annotationXML>
        <inkml:traceGroup>
          <inkml:annotationXML>
            <emma:emma xmlns:emma="http://www.w3.org/2003/04/emma" version="1.0">
              <emma:interpretation id="{A1FA76B3-49F3-4B2E-AD56-5DD394CF45F0}" emma:medium="tactile" emma:mode="ink">
                <msink:context xmlns:msink="http://schemas.microsoft.com/ink/2010/main" type="inkWord" rotatedBoundingBox="397,13928 2700,9799 4350,10719 2047,14848"/>
              </emma:interpretation>
              <emma:one-of disjunction-type="recognition" id="oneOf0">
                <emma:interpretation id="interp0" emma:lang="en-US" emma:confidence="0">
                  <emma:literal>Chee,</emma:literal>
                </emma:interpretation>
                <emma:interpretation id="interp1" emma:lang="en-US" emma:confidence="0">
                  <emma:literal>Chee'</emma:literal>
                </emma:interpretation>
                <emma:interpretation id="interp2" emma:lang="en-US" emma:confidence="0">
                  <emma:literal>Eke'</emma:literal>
                </emma:interpretation>
                <emma:interpretation id="interp3" emma:lang="en-US" emma:confidence="0">
                  <emma:literal>Chee.</emma:literal>
                </emma:interpretation>
                <emma:interpretation id="interp4" emma:lang="en-US" emma:confidence="0">
                  <emma:literal>Eke.</emma:literal>
                </emma:interpretation>
              </emma:one-of>
            </emma:emma>
          </inkml:annotationXML>
          <inkml:trace contextRef="#ctx0" brushRef="#br0">-2 371 292 0,'0'0'11'0,"0"0"3"15,0 0 4-15,0 0 1 16,0 0 2-16,0 0 1 16,0-13 1-16,17-1-1 0,19-6-8 15,14-7-5-15,14-9-3 16,10-2-1-16,16-1-3 15,1-8-4-15,5 11-5 16,-8-4-9-16,-12 12-21 0,-11 9-45 16,-22 5-5-16</inkml:trace>
          <inkml:trace contextRef="#ctx0" brushRef="#br0" timeOffset="203.0857">239 177 342 0,'0'0'6'0,"0"0"4"15,-7 17 4-15,7-17 2 16,0 26 2-16,0-1 0 0,7 1 2 16,0 10 0-16,10 7-6 15,-5 8-4-15,12 6-3 16,-1 6-2-16,1 6-2 16,0 9-1-16,2 1-2 0,1 9-5 15,3-12-8-15,11 1-33 16,-5-6-40-16,4-11 0 15</inkml:trace>
          <inkml:trace contextRef="#ctx0" brushRef="#br0" timeOffset="499.9517">795 741 389 0,'0'0'5'0,"0"0"3"15,-14 14 0-15,4 2 2 16,0 8 0-16,1 9 1 16,-3 7 1-16,0 11-1 0,5-1-4 15,4 6-3-15,3-3-2 16,3-3-2-16,14-7-3 16,6-14-1-16,4-11 0 15,10-18 0-15,0-6-1 16,3-20 1-16,-4-11 1 0,-2-7 1 15,-4-9 0-15,-13-1-4 16,-10 4-8-16,-7 3-21 16,-4 21-43-16,-16-1-4 15</inkml:trace>
          <inkml:trace contextRef="#ctx0" brushRef="#br0" timeOffset="999.9567">959 509 290 0,'0'0'9'16,"0"0"0"-16,10 0 2 16,7 0 1-16,9-10 0 0,12-5-1 15,12-1-2-15,10-11-15 16,4-6-59-16,12 0-7 15</inkml:trace>
          <inkml:trace contextRef="#ctx0" brushRef="#br0" timeOffset="781.2091">888-42 340 0,'0'0'5'16,"0"0"4"-16,0 0 3 15,0 13 5-15,14 3 0 16,3 8 1-16,6 8 2 0,7 9 1 15,10 12-5-15,3 14-3 16,9 13-4-16,-6 4-3 16,1 6-4-16,1 3-9 15,-12-3-21-15,-6-3-56 16,9-7-4-16</inkml:trace>
          <inkml:trace contextRef="#ctx0" brushRef="#br0" timeOffset="1515.5893">1544 330 365 0,'0'0'7'0,"-2"17"2"0,2-1 5 15,-3 8-1-15,-1 10 2 16,1 5 0-16,-1 10-1 15,1 0 0-15,3-3-5 16,0 5-4-16,7-12-4 16,5-5-3-16,5-11-2 0,11-17-1 15,-2-6-3-15,11-6 1 16,0-21 0-16,-1-13 0 16,-2-3 1-16,-1-10 2 15,-5-4 1-15,-8-4 2 0,-13 9 3 16,-7 2 1-16,-10 10 0 15,-14 12 1-15,1 12 1 16,-8 13 1-16,2 9 0 16,1 14 1-16,11 7 0 0,7 7-1 15,7-1-1-15,3-3 0 16,17-1-1-16,3-5-1 16,10-3-1-16,7-11 0 15,0-4 0-15,4-6-1 16,-2-10 0-16,1-10-1 0,-2-13 1 15,-5-4-1-15,-4-9 0 16,-8-15 0-16,-4-8-1 16,-7-9 0-16,-3-9-1 15,-10-6 0-15,-11-1 1 0,-3 1-1 16,-6 7 1-16,-4 17 0 16,1 14 0-16,-2 19 1 15,-2 22 0-15,7 20 1 0,6 21 1 16,7 23 0-16,3 11 0 15,7 14 1-15,0 10 0 16,17 9-1-16,3-3-1 16,17 4-6-16,4-17-12 0,12-9-43 15,4-6-26-15,3-16-2 16</inkml:trace>
          <inkml:trace contextRef="#ctx0" brushRef="#br0" timeOffset="-91423.2971">2684-3091 313 0,'0'0'9'0,"0"0"1"16,0 0 4-16,-4-15 0 16,4 15 4-16,0 0 0 15,-10-17-1-15,10 17 1 0,0 0-7 16,0 0-4-16,0 0-1 15,-7 17-2-15,7 2-1 16,0 8 0-16,4 2-1 16,-1 12 1-16,1 2 0 0,-1 7-1 15,-3 7 0-15,3-5-1 16,-3 10 1-16,0-9-1 16,4 3-1-16,-4-1 1 15,0-6-1-15,0-6 2 16,0-3-1-16,3-9 1 0,1-1 0 15,-1-8 1-15,-3-7 0 16,3-1 2-16,-3-14-1 16,4 8 1-16,-4-8-3 15,0 0-2-15,0 0 0 0,0 0 0 16,0 0 0-16,0 0 0 16,0 0 0-16,-14 10-22 15,7 5-65-15,-6 4-2 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7:13.5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3A1A13C-575D-4A22-B92A-BD433C9BC688}" emma:medium="tactile" emma:mode="ink">
          <msink:context xmlns:msink="http://schemas.microsoft.com/ink/2010/main" type="inkDrawing" rotatedBoundingBox="29639,16922 32600,16984 32599,17014 29638,16952" semanticType="underline" shapeName="Other">
            <msink:sourceLink direction="with" ref="{3333EF59-51D6-42F8-9AA5-5990F6BD5383}"/>
          </msink:context>
        </emma:interpretation>
      </emma:emma>
    </inkml:annotationXML>
    <inkml:trace contextRef="#ctx0" brushRef="#br0">14377 5185 327 0,'0'0'4'16,"0"0"0"-16,0 0 3 16,9-8 2-16,5 8 2 0,10 0 2 15,2 0 3-15,18 0 1 16,13 0-3-16,17 0 0 16,16 10-2-16,20-3-2 0,21 0-1 15,17 1-3-15,19-1-1 16,10-1-2-16,11-2 0 15,0-2 0-15,3 6 0 16,-11-8 1-16,-15 2 0 0,-11 2 0 16,-13-4 1-16,-21 0-1 15,-20 0-4-15,-19 0 0 16,-14-4 0-16,-13 2 0 16,-15 2 0-16,-4-4 0 15,-18 4 0-15,0 0 0 0,5 0 0 16,-1 0 0-16,-4 0 0 15,2 4 0-15,2 2 0 16,-4 1 0-16,2-4 0 16,-19-3 0-16,17 0-46 0,-17 0-42 15,0 0-2-15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6:22.99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70537D-9A88-4C73-8EDD-22C0FE046C48}" emma:medium="tactile" emma:mode="ink">
          <msink:context xmlns:msink="http://schemas.microsoft.com/ink/2010/main" type="writingRegion" rotatedBoundingBox="804,15570 5379,12698 6036,13744 1461,16616"/>
        </emma:interpretation>
      </emma:emma>
    </inkml:annotationXML>
    <inkml:traceGroup>
      <inkml:annotationXML>
        <emma:emma xmlns:emma="http://www.w3.org/2003/04/emma" version="1.0">
          <emma:interpretation id="{E69E7EDB-EA5D-4352-B051-F57C73C6ABA7}" emma:medium="tactile" emma:mode="ink">
            <msink:context xmlns:msink="http://schemas.microsoft.com/ink/2010/main" type="paragraph" rotatedBoundingBox="804,15570 5379,12698 6036,13744 1461,166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27241A-3C2D-4430-9320-A623D70E2648}" emma:medium="tactile" emma:mode="ink">
              <msink:context xmlns:msink="http://schemas.microsoft.com/ink/2010/main" type="line" rotatedBoundingBox="804,15570 5379,12698 6036,13744 1461,16616"/>
            </emma:interpretation>
          </emma:emma>
        </inkml:annotationXML>
        <inkml:traceGroup>
          <inkml:annotationXML>
            <emma:emma xmlns:emma="http://www.w3.org/2003/04/emma" version="1.0">
              <emma:interpretation id="{717DBA4D-5A4C-4B3A-9703-C9FCF5365F26}" emma:medium="tactile" emma:mode="ink">
                <msink:context xmlns:msink="http://schemas.microsoft.com/ink/2010/main" type="inkWord" rotatedBoundingBox="870,15559 2939,14589 3338,15440 1269,16410"/>
              </emma:interpretation>
              <emma:one-of disjunction-type="recognition" id="oneOf0">
                <emma:interpretation id="interp0" emma:lang="en-US" emma:confidence="1">
                  <emma:literal>time</emma:literal>
                </emma:interpretation>
                <emma:interpretation id="interp1" emma:lang="en-US" emma:confidence="0">
                  <emma:literal>timbre</emma:literal>
                </emma:interpretation>
                <emma:interpretation id="interp2" emma:lang="en-US" emma:confidence="0">
                  <emma:literal>tine</emma:literal>
                </emma:interpretation>
                <emma:interpretation id="interp3" emma:lang="en-US" emma:confidence="0">
                  <emma:literal>tire</emma:literal>
                </emma:interpretation>
                <emma:interpretation id="interp4" emma:lang="en-US" emma:confidence="0">
                  <emma:literal>timid</emma:literal>
                </emma:interpretation>
              </emma:one-of>
            </emma:emma>
          </inkml:annotationXML>
          <inkml:trace contextRef="#ctx0" brushRef="#br0">497 2784 371 0,'0'0'5'0,"0"0"3"0,0-9 0 16,9-5 1-16,15-7 1 15,12-9 0-15,12-3 0 16,9-9-3-16,17-1-13 15,-1 4-48-15,14-7-23 16,1-1-5-16</inkml:trace>
          <inkml:trace contextRef="#ctx0" brushRef="#br0" timeOffset="-250.0031">628 2165 362 0,'0'0'4'0,"0"0"3"0,0 0 0 15,0 0 2-15,12 15 2 16,-1 5 1-16,6 3 0 0,5 17 2 15,9 10-4-15,9 14-2 16,8 5 0-16,2 12-3 16,10 2-4-16,-3-6-7 15,3 7-14-15,7-7-62 16,-10-18-1-16</inkml:trace>
          <inkml:trace contextRef="#ctx0" brushRef="#br0" timeOffset="140.6261">1224 2237 391 0,'0'0'6'16,"-7"13"3"-16,7-3 2 15,0 7 1-15,0 5 1 16,10 9 0-16,4 6 1 16,2 6 0-16,14 1-6 0,7 6-4 15,-1 3-1-15,5-2-6 16,6-2-9-16,3-9-18 16,-16-7-55-16,16-8-2 15</inkml:trace>
          <inkml:trace contextRef="#ctx0" brushRef="#br0" timeOffset="343.7687">1270 2033 401 0,'0'0'3'15,"0"0"-1"-15,0 0 1 16,0 0 0-16,11 0-1 0,2 2-4 15,3-2-6-15,11 8-26 16,20-1-41-16,-7-4-6 16</inkml:trace>
          <inkml:trace contextRef="#ctx0" brushRef="#br0" timeOffset="1015.655">1668 2086 394 0,'0'0'8'0,"0"0"0"16,0 0 2-16,-9 4 1 0,9-4 0 15,-3 17 1-15,3-2 0 16,3 10 0-16,13 4-7 16,5 9-2-16,6 1 0 15,3 1-2-15,7 1-1 16,-1-4 0-16,1-1-1 0,-3-10-1 16,-4-8 0-16,-3-9 0 15,-10-9 0-15,-8-9 1 16,-2-13-1-16,-7-10 1 15,-7-11 0-15,-2-5 0 0,-8-2 0 16,0-2-1-16,0 1 0 16,1 5 1-16,2 9-1 15,4 6-1-15,3 15 1 0,7 16 1 16,0 0 1-16,0 0-1 16,7 8 2-16,6 8-1 15,8 1 1-15,2 2 0 16,4-2 0-16,3-4-2 15,-3-6 1-15,-1-5-2 0,-2-2 1 16,-7-12 0-16,-10-5 0 16,0-6 0-16,-7-12 1 15,0 3 0-15,-7-5 1 16,0-6 0-16,0 5 0 0,-3 5 0 16,10 7 0-16,0 4 0 15,0 7 0-15,0 15 0 16,24 0 0-16,-1 15-1 15,0 3 1-15,7 6 0 0,4 2 0 16,3 1 0-16,0-3-1 16,-1-7 0-16,1-7 1 15,-3-7-2-15,-1-3 1 16,-6-13 0-16,-4-8 1 16,-3-3-1-16,-6-9 1 0,-4-3-1 15,-10-1 1-15,0-7 0 16,-7 1 0-16,-10 0 0 15,4 7 1-15,-3 1 0 16,-1 9-1-16,0 13 1 0,17 13-1 16,-16 3 1-16,16 21 0 15,0 10-1-15,12 3-1 16,9 2-2-16,8 7-6 0,5-9-18 16,-20 4-57-16,33-15-3 15</inkml:trace>
        </inkml:traceGroup>
        <inkml:traceGroup>
          <inkml:annotationXML>
            <emma:emma xmlns:emma="http://www.w3.org/2003/04/emma" version="1.0">
              <emma:interpretation id="{14494056-3EE1-40C3-96CD-7A97E59D975C}" emma:medium="tactile" emma:mode="ink">
                <msink:context xmlns:msink="http://schemas.microsoft.com/ink/2010/main" type="inkWord" rotatedBoundingBox="3074,13897 5486,12824 5946,13857 3534,14929"/>
              </emma:interpretation>
              <emma:one-of disjunction-type="recognition" id="oneOf1">
                <emma:interpretation id="interp5" emma:lang="en-US" emma:confidence="0">
                  <emma:literal>=45</emma:literal>
                </emma:interpretation>
                <emma:interpretation id="interp6" emma:lang="en-US" emma:confidence="0">
                  <emma:literal>=95</emma:literal>
                </emma:interpretation>
                <emma:interpretation id="interp7" emma:lang="en-US" emma:confidence="0">
                  <emma:literal>=05</emma:literal>
                </emma:interpretation>
                <emma:interpretation id="interp8" emma:lang="en-US" emma:confidence="0">
                  <emma:literal>=4s</emma:literal>
                </emma:interpretation>
                <emma:interpretation id="interp9" emma:lang="en-US" emma:confidence="0">
                  <emma:literal>=&amp;s</emma:literal>
                </emma:interpretation>
              </emma:one-of>
            </emma:emma>
          </inkml:annotationXML>
          <inkml:trace contextRef="#ctx0" brushRef="#br0" timeOffset="1218.7908">2761 1252 413 0,'0'0'6'15,"0"0"1"-15,0 0 0 0,-10 6 1 16,10-6 1-16,0 0-1 15,10 0 1-15,13-6-2 16,11-3-11-16,6-22-20 16,-6 5-57-16,26-11-2 0</inkml:trace>
          <inkml:trace contextRef="#ctx0" brushRef="#br0" timeOffset="1375.0389">2982 1356 470 0,'0'0'2'16,"0"0"0"-16,24-14 0 0,-2 2 0 15,16-17-3-15,9 7-16 16,23-14-64-16,-6-13 0 16</inkml:trace>
          <inkml:trace contextRef="#ctx0" brushRef="#br0" timeOffset="3281.2991">4466 405 350 0,'0'0'6'16,"0"0"3"-16,0 0 3 0,0 0 1 16,0 9 1-16,-4 1 0 15,-9 10 1-15,-17 4 0 16,-7 13-5-16,-17 0-3 16,-13 9-2-16,-7 5-1 15,-12-2-1-15,-5-3-1 0,4-1 1 16,3-18-2-16,10-11 2 15,14-14-2-15,10-8 0 16,24-23 0-16,9-19 0 16,17-9-1-16,17-2 0 0,9-12 0 15,10-1-1-15,2-2 1 16,2 2 0-16,-6 10 0 16,-5 8-1-16,-12 7 2 15,-6 11 0-15,-8 6 1 0,-3 11 0 16,-3 1 1-16,3 18-1 15,-17-9 1-15,17 9-1 16,-4 5 1-16,11 13-1 16,12 5 0-16,12 11-2 0,7 9 0 15,8 11 0-15,11 8 0 16,3 6 0-16,4 1 0 16,0 5 0-16,-4-7 0 0,-3 4-13 15,-17-15-73-15,11-14-3 16</inkml:trace>
          <inkml:trace contextRef="#ctx0" brushRef="#br0" timeOffset="3734.4318">4968-253 424 0,'0'0'4'0,"0"0"0"15,-20 2 2-15,10 6-2 16,-4-2 2-16,-5 7 0 16,-2 5 1-16,1 6 0 15,0-1-3-15,0 9-1 0,6-2 0 16,2 15-1-16,-5-3 1 16,10 5-2-16,0 4 1 15,4-6-1-15,3 6-1 0,3-12 0 16,4 2 0-16,10-5-1 15,2-12 0-15,5-4 1 16,2-10-1-16,5-3 0 16,2-5 1-16,1-2 1 0,3 0 0 15,-7-2 1-15,3 2 1 16,-2 0 0-16,-5 0 0 16,-2 0 0-16,0 7 1 15,-5 0-1-15,2 5 0 16,-4 2-1-16,-7 6-2 0,-1 0 0 15,-5 7 0-15,-4 6 0 16,-11 4 0-16,-8 9 0 16,-22 1-13-16,-19 13-73 15,-1 10-2-15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4:44.33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60C7B2E-28E4-4CDA-9B96-249A29E4C5EE}" emma:medium="tactile" emma:mode="ink">
          <msink:context xmlns:msink="http://schemas.microsoft.com/ink/2010/main" type="writingRegion" rotatedBoundingBox="13621,15033 14291,15033 14291,15687 13621,15687"/>
        </emma:interpretation>
      </emma:emma>
    </inkml:annotationXML>
    <inkml:traceGroup>
      <inkml:annotationXML>
        <emma:emma xmlns:emma="http://www.w3.org/2003/04/emma" version="1.0">
          <emma:interpretation id="{1A681690-C3F3-441C-AF90-AAB50930ADC9}" emma:medium="tactile" emma:mode="ink">
            <msink:context xmlns:msink="http://schemas.microsoft.com/ink/2010/main" type="paragraph" rotatedBoundingBox="13621,15033 14291,15033 14291,15687 13621,156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16811D-D4F1-4215-BB61-0AB578C42466}" emma:medium="tactile" emma:mode="ink">
              <msink:context xmlns:msink="http://schemas.microsoft.com/ink/2010/main" type="line" rotatedBoundingBox="13621,15033 14291,15033 14291,15687 13621,15687"/>
            </emma:interpretation>
          </emma:emma>
        </inkml:annotationXML>
        <inkml:traceGroup>
          <inkml:annotationXML>
            <emma:emma xmlns:emma="http://www.w3.org/2003/04/emma" version="1.0">
              <emma:interpretation id="{7801418E-3E4F-47E4-A327-4B8FB9887994}" emma:medium="tactile" emma:mode="ink">
                <msink:context xmlns:msink="http://schemas.microsoft.com/ink/2010/main" type="inkWord" rotatedBoundingBox="13621,15033 14291,15033 14291,15687 13621,15687"/>
              </emma:interpretation>
              <emma:one-of disjunction-type="recognition" id="oneOf0">
                <emma:interpretation id="interp0" emma:lang="en-US" emma:confidence="0">
                  <emma:literal>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9</emma:literal>
                </emma:interpretation>
                <emma:interpretation id="interp4" emma:lang="en-US" emma:confidence="0">
                  <emma:literal>a</emma:literal>
                </emma:interpretation>
              </emma:one-of>
            </emma:emma>
          </inkml:annotationXML>
          <inkml:trace contextRef="#ctx0" brushRef="#br0">-13806 11099 214 0,'0'0'2'0,"0"0"3"16,0 0 4-16,0 0 3 0,0-17 5 16,0 17 5-16,-3-18 1 15,3 18 2-15,-14-9-1 16,1 2 0-16,-7 7-3 0,-4 0-3 15,1 0-4-15,-4 2-3 16,-3 8-1-16,-4 2-2 16,1-2-1-16,3 7-1 15,0 2-1-15,3 4-1 16,4 4-1-16,3 5 0 0,3 7-2 16,10 7 1-16,3-1 1 15,4 4-1-15,0 0 0 16,17-1 1-16,7-5-1 15,2 0 1-15,14-17-1 0,1-5 0 16,9-11 0-16,7-10-2 16,-4-8 0-16,4-15 0 15,0-3 0-15,0-17 0 16,-6-5 0-16,-4-5 0 0,-11 0 0 16,-5-8 0-16,-14 2 0 15,-8-2 0-15,-9 8 0 16,-9 0 0-16,-18 12 0 15,-10 5 0-15,-7 13 0 16,-13 10 0-16,0 13 0 0,-17 0-19 16,-22 13-68-16,25 10-4 15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8:43.6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02C8FD-27E5-4ACD-A114-773D61F7363E}" emma:medium="tactile" emma:mode="ink">
          <msink:context xmlns:msink="http://schemas.microsoft.com/ink/2010/main" type="writingRegion" rotatedBoundingBox="24988,684 27151,589 27191,1513 25029,1608"/>
        </emma:interpretation>
      </emma:emma>
    </inkml:annotationXML>
    <inkml:traceGroup>
      <inkml:annotationXML>
        <emma:emma xmlns:emma="http://www.w3.org/2003/04/emma" version="1.0">
          <emma:interpretation id="{56F2CF83-514E-4819-81F7-F08DA5650006}" emma:medium="tactile" emma:mode="ink">
            <msink:context xmlns:msink="http://schemas.microsoft.com/ink/2010/main" type="paragraph" rotatedBoundingBox="24988,684 27151,589 27191,1513 25029,16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057116-BD8B-4F44-930C-3FC23DCD54F3}" emma:medium="tactile" emma:mode="ink">
              <msink:context xmlns:msink="http://schemas.microsoft.com/ink/2010/main" type="line" rotatedBoundingBox="24988,684 27151,589 27191,1513 25029,1608"/>
            </emma:interpretation>
          </emma:emma>
        </inkml:annotationXML>
        <inkml:traceGroup>
          <inkml:annotationXML>
            <emma:emma xmlns:emma="http://www.w3.org/2003/04/emma" version="1.0">
              <emma:interpretation id="{EB66D29F-C9E8-40EC-AF4D-EEBED48D43F5}" emma:medium="tactile" emma:mode="ink">
                <msink:context xmlns:msink="http://schemas.microsoft.com/ink/2010/main" type="inkWord" rotatedBoundingBox="24988,684 27151,589 27191,1513 25029,1608"/>
              </emma:interpretation>
              <emma:one-of disjunction-type="recognition" id="oneOf0">
                <emma:interpretation id="interp0" emma:lang="en-US" emma:confidence="0">
                  <emma:literal>HAI</emma:literal>
                </emma:interpretation>
                <emma:interpretation id="interp1" emma:lang="en-US" emma:confidence="0">
                  <emma:literal>HA=</emma:literal>
                </emma:interpretation>
                <emma:interpretation id="interp2" emma:lang="en-US" emma:confidence="0">
                  <emma:literal>HA:</emma:literal>
                </emma:interpretation>
                <emma:interpretation id="interp3" emma:lang="en-US" emma:confidence="0">
                  <emma:literal>HAI.</emma:literal>
                </emma:interpretation>
                <emma:interpretation id="interp4" emma:lang="en-US" emma:confidence="0">
                  <emma:literal>NA=</emma:literal>
                </emma:interpretation>
              </emma:one-of>
            </emma:emma>
          </inkml:annotationXML>
          <inkml:trace contextRef="#ctx0" brushRef="#br0">22931-1475 281 0,'0'0'9'0,"0"-13"3"0,0 13 1 16,0 0 5-16,0-13-2 15,0 13 1-15,0 0 4 16,0 20-3-16,2 6-8 0,3 9-3 16,7 8-2-16,-1 22-3 15,-1 4 1-15,0 0 1 16,-6 10-5-16,-1 2 1 16,-3-4 3-16,-10-5-3 0,-14-7 0 15,-2-19 2-15,-8-7-1 16,4-8-1-16,-4-17 3 15,4-14 0-15,6-6-1 16,7-29 1-16,14 2 0 16,6-10-2-16,21-3 0 0,7-5 2 15,5 1-3-15,18 1 1 16,-1 8 1-16,4 4-2 16,-2 1-1-16,-9-2 2 15,-6 9-2-15,-2-2-2 0,-5 9 2 16,-11-8-1-16,-5-7-1 15,-6 6 1-15,-1-2 2 16,-7 10-1-16,1 0 3 0,-4-1 1 16,-4 0-1-16,4 11 1 15,0 13 1-15,0 0-1 16,0 0 0-16,0 23 0 0,4 7 0 16,-4 14-1-1,10 10 2-15,-10 7-1 0,7 4-1 16,-5 6 0-16,8-4-1 15,4 6-9-15,-7-14-21 16,0-2-53-16,13-6-4 16</inkml:trace>
          <inkml:trace contextRef="#ctx0" brushRef="#br0" timeOffset="359.371">23715-860 410 0,'0'0'4'0,"0"0"1"0,0 0 1 15,0-14 0-15,0 0 3 16,0-2-2-16,0-4 1 16,6-6 1-16,1-7-5 15,2-16-3-15,8-6-1 0,4-12-2 16,10 0-3-16,5-10 2 15,0 0 0-15,2 0-2 16,-2 11 3-16,-5 5 1 16,-8 21 1-16,-3 11 1 15,-20 29 3-15,0 0-2 0,14 20 1 16,-14 23 1-16,2 14-2 16,3 16 1-16,0-2 0 15,2 11-2-15,3 9-7 16,1-7-10-16,-5-8-39 0,-2-2-29 15,-4-14-2-15</inkml:trace>
          <inkml:trace contextRef="#ctx0" brushRef="#br0" timeOffset="515.6241">23627-1135 398 0,'0'0'5'16,"0"-19"2"-16,14 11-1 0,6-2 1 15,10-6 1-15,11 3-1 16,14 0-5-16,10-4-11 16,8 7-69-16,11 8-3 15</inkml:trace>
          <inkml:trace contextRef="#ctx0" brushRef="#br0" timeOffset="843.7559">24591-780 465 0,'0'0'3'0,"-2"-11"1"16,2 11 1-16,19-6-1 0,9 3 1 15,5-7-6-15,27 10-25 16,4-10-55-16,20 10-4 15</inkml:trace>
          <inkml:trace contextRef="#ctx0" brushRef="#br0" timeOffset="687.514">24660-1211 452 0,'0'0'4'16,"0"0"1"-16,0 0 2 15,0 0-2-15,16-10-1 16,11 4-3-16,9-4-7 0,11 6-33 16,6 4-44-16,9 0-1 15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8:01.0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BBCBAFE-305C-407B-B1A4-00D2A0521F90}" emma:medium="tactile" emma:mode="ink">
          <msink:context xmlns:msink="http://schemas.microsoft.com/ink/2010/main" type="writingRegion" rotatedBoundingBox="2019,2156 16292,1945 16349,5846 2077,6057"/>
        </emma:interpretation>
      </emma:emma>
    </inkml:annotationXML>
    <inkml:traceGroup>
      <inkml:annotationXML>
        <emma:emma xmlns:emma="http://www.w3.org/2003/04/emma" version="1.0">
          <emma:interpretation id="{6506BA27-6385-42E5-A9A1-05B916AFB56C}" emma:medium="tactile" emma:mode="ink">
            <msink:context xmlns:msink="http://schemas.microsoft.com/ink/2010/main" type="paragraph" rotatedBoundingBox="2255,2153 16292,1945 16312,3327 2275,35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31E340-F971-4295-84FE-888A1B6ECFC5}" emma:medium="tactile" emma:mode="ink">
              <msink:context xmlns:msink="http://schemas.microsoft.com/ink/2010/main" type="line" rotatedBoundingBox="2255,2153 16292,1945 16312,3327 2275,3535"/>
            </emma:interpretation>
          </emma:emma>
        </inkml:annotationXML>
        <inkml:traceGroup>
          <inkml:annotationXML>
            <emma:emma xmlns:emma="http://www.w3.org/2003/04/emma" version="1.0">
              <emma:interpretation id="{4ACB671A-0B89-4DCD-85EF-01D4CFB1FC44}" emma:medium="tactile" emma:mode="ink">
                <msink:context xmlns:msink="http://schemas.microsoft.com/ink/2010/main" type="inkWord" rotatedBoundingBox="2255,2153 16292,1945 16312,3327 2275,3535"/>
              </emma:interpretation>
              <emma:one-of disjunction-type="recognition" id="oneOf0">
                <emma:interpretation id="interp0" emma:lang="en-US" emma:confidence="0">
                  <emma:literal>sum-Adobe.</emma:literal>
                </emma:interpretation>
                <emma:interpretation id="interp1" emma:lang="en-US" emma:confidence="0">
                  <emma:literal>sum-Aar-sec.</emma:literal>
                </emma:interpretation>
                <emma:interpretation id="interp2" emma:lang="en-US" emma:confidence="0">
                  <emma:literal>sum-Aar-el.</emma:literal>
                </emma:interpretation>
                <emma:interpretation id="interp3" emma:lang="en-US" emma:confidence="0">
                  <emma:literal>sum-Aar-Got.</emma:literal>
                </emma:interpretation>
                <emma:interpretation id="interp4" emma:lang="en-US" emma:confidence="0">
                  <emma:literal>sum-Aar-God.</emma:literal>
                </emma:interpretation>
              </emma:one-of>
            </emma:emma>
          </inkml:annotationXML>
          <inkml:trace contextRef="#ctx0" brushRef="#br0">425-2 316 0,'0'0'5'0,"0"0"2"0,0 0 0 15,0 0 1-15,0 0 1 16,-5 0 1-16,-9 0 2 15,-3 0 1-15,-4 3-4 0,-8 7-2 16,-2 0-1-16,2 3-1 16,-12 7 0-16,8-1-1 15,2 2-1-15,-2 5-1 16,6 5 0-16,4 0-2 0,6-2 1 16,7 4-1-16,6 2 0 15,4-6 0-15,4-3 0 16,13 0 1-16,3-5-1 15,3-5 1-15,8 6-1 0,-2-6 0 16,2 3 0-16,-1-2 0 16,4 3-1-16,-5 0 0 15,2 4 0-15,2-5 1 0,-2 3-1 16,-9-4 1-16,9 0 0 16,-7-2 0-16,-5-3 0 15,-2 3 0-15,-3 4 1 16,-7 2-1-16,-7 1 1 15,-7 4-1-15,-7 2 2 0,-13 4-1 16,-6-2 1-16,-10-1 2 16,-8-1 1-16,-3-5 0 15,1-8 1-15,-8-5 0 0,8-5 0 16,3-6-2-16,7-6-7 16,12-9-16-16,17-14-60 15,11-4-4-15</inkml:trace>
          <inkml:trace contextRef="#ctx0" brushRef="#br0" timeOffset="609.4">1229 224 311 0,'0'0'5'16,"0"0"4"-16,-17 0 1 15,17 0 2-15,-19 16 1 0,5-6 3 16,4 11 0-16,-4 3 1 16,9 5-5-16,-2 5-3 15,7-1-1-15,3 11-3 16,6 3-1-16,8-4-1 0,4 8-1 16,3-9-1-16,2 1 0 15,5-5-1-15,2-5 0 16,3-10 1-16,-2-7-1 15,-1-9-1-15,5-7 1 0,-5-3 0 16,-3-17 0-16,0-3 0 16,-6-7 1-16,-7-5 0 31,-1-4 1-31,-9-1 0 0,-4 3 1 0,-3 0-1 0,0 5 0 16,-10 2 1-16,3 3 1 15,-2 7-1-15,2 6 0 16,7 14 0-16,0 0 1 15,0 0 0-15,0 10 0 0,0 10 0 16,9 7-2-16,1 3 0 16,7 3 1-16,0 7-1 15,-1 1 1-15,8 8-3 16,0-9-3-16,-1 14-7 0,-3-14-19 16,-13 3-54-16,17-5-4 15</inkml:trace>
          <inkml:trace contextRef="#ctx0" brushRef="#br0" timeOffset="1234.3944">1973 364 433 0,'0'0'2'0,"0"0"1"16,0 0 1-16,0 0 2 15,0 0 0-15,14 13 1 16,-1-3 0-16,7 12 0 0,3 4-2 16,0 7-1-16,5-1-1 31,-1 9-2-31,-4 4 0 16,-3-3-1-16,-3-3 0 15,-3 2-2-15,-12-11 1 0,1-3 0 0,-3-11-1 0,0-16 0 16,0 0 1-16,-5 0-1 31,-2-16 0-31,7-11 1 0,0-3 1 0,0-7 1 16,0-3 0-16,0 1-1 0,2 1 1 15,3 5 0-15,0 3-1 16,-1 10 0-16,3 7 0 16,-7 13-1-16,20-4 0 0,1 8-1 15,-5 16 1-15,7 0-1 16,5 7 2-16,-6 2-1 15,6 3 1-15,-5-6 0 0,-3 0 0 16,-1-9 1-16,-5-1 0 16,-14-16 1-16,17 6-1 15,-17-6 1-15,14-12 0 16,-4-5-1-16,0-6 2 16,-1-4-2-16,5-3 0 0,3-1 0 15,2-2 0-15,2 7-1 16,3 0 0-16,-4 2 0 15,-1 7-1-15,5 3 0 16,-3 14 1-16,-2 0 0 0,2 14 0 16,-1 10 0-16,3 3 0 15,-6 2-1-15,9 7-6 16,-9-2-19-16,7 6-56 16,2 0-3-16</inkml:trace>
          <inkml:trace contextRef="#ctx0" brushRef="#br0" timeOffset="1625.0286">3658 615 493 0,'0'0'0'0,"0"0"1"0,-10 7 0 0,10-7 1 0,0 0 0 16,0 12 1-16,19-8 0 16,12-4 0-16,19 3-9 15,4-3-34-15,19-7-44 16,12-5-2-16</inkml:trace>
          <inkml:trace contextRef="#ctx0" brushRef="#br0" timeOffset="1437.5231">3364 431 469 0,'0'0'2'0,"0"0"2"0,9 0 0 16,8-3 0-16,7 0 0 15,9-1 0-15,10 2 0 32,15-4-3-32,6-2-16 0,2 0-67 0,8 8-3 0</inkml:trace>
          <inkml:trace contextRef="#ctx0" brushRef="#br0" timeOffset="2390.6602">5865 1096 340 0,'0'0'10'0,"0"0"3"15,0 0 4-15,0 0 1 0,0-8 0 0,4-9 2 0,-2-8-1 16,12-12 0-16,-4-10-8 16,11-10-5-16,6-14-2 15,2-8-1-15,8-11-2 16,0-10-1-16,0-11 1 0,-1-2-1 31,-2 6-1-31,-8 4 1 16,-2 9 0-16,-3 17-1 0,-8 18-1 0,-2 16 1 15,1 19-1-15,-2 14 1 0,7 12 1 16,4 20-1-16,2 15 2 16,11 9-1-16,2 13 2 15,7 18 0-15,2 7 0 0,-6 9 0 16,-2 7-1-16,-3 2 0 16,-11-7-1-16,-3 5-7 15,-10-15-11-15,4-16-48 16,-7-2-19-16</inkml:trace>
          <inkml:trace contextRef="#ctx0" brushRef="#br0" timeOffset="2593.7951">5909 551 374 0,'0'0'9'16,"0"0"0"-16,0 0 3 15,3-16 1-15,21 8 0 0,6 2 1 16,13-1 1-16,21-3-1 16,16 4-7-16,10-7-5 15,15 6-17-15,5-3-64 16,7-4-4-16</inkml:trace>
          <inkml:trace contextRef="#ctx0" brushRef="#br0" timeOffset="3078.1862">8541 157 405 0,'0'0'5'0,"0"0"1"16,-17-10 1-16,5 4 1 16,-9 3 0-16,-3-2 1 15,-2 5 0-15,-11 0 0 16,-10 12-4-16,-3 4-2 16,0 14-1-16,-10 3 0 0,-1 11 1 15,1 10-2-15,0 1 1 16,12 10 0-16,12-3 0 15,10 6 0-15,12-2 0 16,16-2 0-16,26-8-1 0,11-7 1 16,25-10-2-16,8-6 1 15,14-20-1-15,11-4 0 16,4-12-1-16,6-13 0 16,-4-18 0-16,-5-3 0 0,-5-16 1 15,-5-6 1-15,-19-9 0 16,-4-4 0-16,-18-5 0 15,-14-8-1-15,-13 12 0 0,-13 3 1 16,-10 17-3-16,-21 3 0 16,-13 19-5-16,-13 9-10 15,-1 8-48-15,-6 20-19 16</inkml:trace>
          <inkml:trace contextRef="#ctx0" brushRef="#br0" timeOffset="3359.4277">8338 578 410 0,'0'0'6'0,"0"0"0"0,2-13 1 32,15 7 2-32,7-2 1 0,2-2 1 0,8 0-1 0,6 4 1 15,7-2-6-15,-3 2-6 16,3 3-16-16,-14-5-61 31,4-1-5-31</inkml:trace>
          <inkml:trace contextRef="#ctx0" brushRef="#br0" timeOffset="3578.1787">8478 354 352 0,'0'0'9'0,"0"0"3"15,-16 6 2-15,16-6 0 0,-14 21 1 0,4-5 2 0,3 6 0 16,0 5-1-16,7-5-7 15,4 8-3-15,6-1-2 16,2 9-2-16,9 2-5 16,-8-7-14-16,1 6-64 0,9 0-2 15</inkml:trace>
          <inkml:trace contextRef="#ctx0" brushRef="#br0" timeOffset="3906.314">9459-191 381 0,'0'0'4'0,"0"0"2"0,0 0 2 0,3 8 2 0,1 5 2 16,-1 15 1-16,4 1 0 15,0 15 1-15,0 9-2 0,-2 11-3 16,0 5-2-16,2 11-2 31,-5 4-2-31,1 3-1 16,-3 3 0-16,0-3-4 0,0 2-9 0,-10-11-23 0,1-1-49 31,6-14-3-31</inkml:trace>
          <inkml:trace contextRef="#ctx0" brushRef="#br0" timeOffset="4421.9462">9383-123 358 0,'0'0'7'16,"0"0"0"-16,6-13 2 15,7 7 2-15,13-4 1 16,12-2-1-16,12 0 2 0,14 5 0 16,13-3-6-16,0 3-2 15,6 4-1-15,-2 3-1 16,-14 3-3-16,-7 6 0 31,-23 12 1-31,-17 3-3 0,-13 7 1 16,-17 1-1-16,-14 5-2 15,-13 7 0-15,-2-1-1 16,-6 0 0-16,12 1-1 0,-1-1 1 0,15-7 1 0,12 1 1 16,7-2 1-16,17-6 2 31,9 0 0-31,8-2 1 15,-1 0 0-15,0-5-1 0,5 11 0 0,-12-8 0 0,-2 8-1 16,-14 0 1-16,0 6 0 16,-3-7 0-16,-7 4 0 15,0 9 1-15,0-8 1 16,0 2 0-16,-7 1 1 0,1 1 0 16,-8 2 1-16,-3-1 3 15,-9-1 0-15,-12-4 0 16,-2-4 0-16,-16-6 1 31,-5-8-1-31,-6-9-1 0,-3-4-10 0,-13 8-74 0,16-22-5 16</inkml:trace>
          <inkml:trace contextRef="#ctx0" brushRef="#br0" timeOffset="5078.2049">11666-26 417 0,'0'0'2'0,"-12"0"0"0,-5 0 2 0,-4 6 2 32,-8 12-1-32,-9-5 2 0,-2 10-1 0,-6 10 2 15,-2 4-1-15,5 14-2 32,-4 5 0-32,6 12-1 0,1-3-1 15,11 16 0-15,2-6 0 16,13 7-1-16,10 1-1 15,11-10 1-15,26 0-1 16,18-9 1-16,22-4 0 16,11-21 0-16,23-4 0 0,15-25-1 15,9-10 0-15,2-20 0 16,-2-17-1-16,-8-13 1 16,-12-24-1-16,-8-9-1 0,-19-7 2 0,-20-10-2 0,-30-3 1 15,-14-1 1-15,-20 11-2 31,-23 6-1-31,-25 23 2 16,-9 14-2-16,-12 13-1 0,-5 21 1 16,3 6-4-16,8 20-10 15,-1 13-36-15,21 7-31 16,12 0-3-16</inkml:trace>
          <inkml:trace contextRef="#ctx0" brushRef="#br0" timeOffset="5328.2241">11599 525 401 0,'0'0'4'0,"0"0"2"0,0 0 3 0,7 12 2 31,13-8 1-31,8 4 0 0,12-6 1 0,6-2 0 32,18 0-2-32,6-10-5 0,10 4-9 0,-6-12-14 0,-4 5-62 31,1 0-6-31</inkml:trace>
          <inkml:trace contextRef="#ctx0" brushRef="#br0" timeOffset="5546.9823">11871 344 452 0,'0'0'2'0,"0"0"4"16,0 0-1-16,0 0 2 16,0 0 1-16,3 10 1 15,4 4-1-15,-3 5 2 0,-1 13-6 0,4 1-4 0,0 9 0 16,-2 1 0-16,9 12 0 31,0 1 0-31,-1-5-28 16,10 2-58-16,8-4-1 15</inkml:trace>
          <inkml:trace contextRef="#ctx0" brushRef="#br0" timeOffset="5953.2419">13465-300 422 0,'0'0'5'0,"-7"-17"-2"0,7 17 2 16,-13-4-1-16,-1 4 4 0,2 0 0 31,-9 11 0-31,-6 3 1 16,1 16-4-16,-12 6 2 15,2 11 0-15,-14 10-1 0,0 9-2 0,2 15 1 0,-5 4-2 32,6 13-1-32,0-7-2 15,13 1 0-15,8 6 0 16,19-15 0-16,7 0 0 0,14-12 0 0,22-12 0 0,11-11 0 31,13-8 0-31,11-11 0 16,6-12-3-16,-7-11-10 15,8-6-40-15,-16 0-32 16,-7-6-3-16</inkml:trace>
          <inkml:trace contextRef="#ctx0" brushRef="#br0" timeOffset="17031.5186">14015 351 352 0,'0'0'2'0,"0"0"1"0,0 0-1 15,0-14-1-15,0 14-15 16,17 0-52-16,-17 0-4 0</inkml:trace>
        </inkml:traceGroup>
      </inkml:traceGroup>
    </inkml:traceGroup>
    <inkml:traceGroup>
      <inkml:annotationXML>
        <emma:emma xmlns:emma="http://www.w3.org/2003/04/emma" version="1.0">
          <emma:interpretation id="{73574AEE-3DCE-4905-8541-E0A5BD9DDDD3}" emma:medium="tactile" emma:mode="ink">
            <msink:context xmlns:msink="http://schemas.microsoft.com/ink/2010/main" type="paragraph" rotatedBoundingBox="2043,4042 12517,3848 12554,5884 2080,60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DA6781-3FB5-45E5-ACB7-FEE567FC16C9}" emma:medium="tactile" emma:mode="ink">
              <msink:context xmlns:msink="http://schemas.microsoft.com/ink/2010/main" type="line" rotatedBoundingBox="2043,4042 12517,3848 12554,5884 2080,6078"/>
            </emma:interpretation>
          </emma:emma>
        </inkml:annotationXML>
        <inkml:traceGroup>
          <inkml:annotationXML>
            <emma:emma xmlns:emma="http://www.w3.org/2003/04/emma" version="1.0">
              <emma:interpretation id="{E270AD20-3165-42F9-BD27-2208D017C229}" emma:medium="tactile" emma:mode="ink">
                <msink:context xmlns:msink="http://schemas.microsoft.com/ink/2010/main" type="inkWord" rotatedBoundingBox="2052,4547 4976,4493 4994,5466 2070,5520"/>
              </emma:interpretation>
              <emma:one-of disjunction-type="recognition" id="oneOf1">
                <emma:interpretation id="interp5" emma:lang="en-US" emma:confidence="0">
                  <emma:literal>carry</emma:literal>
                </emma:interpretation>
                <emma:interpretation id="interp6" emma:lang="en-US" emma:confidence="0">
                  <emma:literal>corny</emma:literal>
                </emma:interpretation>
                <emma:interpretation id="interp7" emma:lang="en-US" emma:confidence="0">
                  <emma:literal>lorry</emma:literal>
                </emma:interpretation>
                <emma:interpretation id="interp8" emma:lang="en-US" emma:confidence="0">
                  <emma:literal>Corry</emma:literal>
                </emma:interpretation>
                <emma:interpretation id="interp9" emma:lang="en-US" emma:confidence="0">
                  <emma:literal>worry</emma:literal>
                </emma:interpretation>
              </emma:one-of>
            </emma:emma>
          </inkml:annotationXML>
          <inkml:trace contextRef="#ctx0" brushRef="#br0" timeOffset="7359.4862">138 2271 323 0,'0'0'3'0,"0"0"2"15,-17-4 2-15,17 4 1 16,-23 0 2-16,6 8 3 15,-4 1 1-15,-3 4 0 16,-2 7-2-16,0 7-1 16,-5 9-1-16,2 5 0 0,2 5-3 15,-4 8-1-15,8 6-1 16,-1 3-1-16,5 1-1 16,14 2-5-16,3-5-11 15,11-22-50-15,18 14-19 0</inkml:trace>
          <inkml:trace contextRef="#ctx0" brushRef="#br0" timeOffset="8343.9021">362 2518 374 0,'0'0'5'0,"-16"0"3"0,-1 6 1 16,-4 7 1-16,2 4 0 15,-2 10 2-15,-2 2 0 16,3 8 0-16,6 10-5 16,11 0-1-16,3-1-1 0,10 2-2 15,10-5-2-15,7-10-2 16,13-3-5-16,-3-13-2 16,10-7-3-16,0-10-1 15,-1-10 0-15,-5-9 0 0,-8-13 2 16,-6 3 2-16,-13-11 4 15,-7 1 3-15,-7-6 3 16,-10 9 1-16,-7-1 1 16,-7 3 2-16,1 11 0 0,-1 9 0 15,0 8 1-15,5 6 0 16,2 6 1-16,7 8 0 16,10 6-2-16,10 5 0 0,10-3-1 15,13-2-1-15,10-1-1 16,12-1-1-16,4-6-2 15,6-8-2-15,-6-1-1 16,6-3 0-16,-12-9-1 16,-6-5 0-16,-14-9 0 0,-6 4 0 15,-17-8 2-15,-10-4 1 16,-10 5 1-16,-10-5 1 16,-10 5-1-16,0 2 1 15,-3 1-1-15,5 5 1 0,4 6-1 16,12-2 1-16,8 1 0 15,11 7 0-15,16-4 0 16,18 3 1-16,2-4-1 16,11 5 1-16,2 0 0 0,1 0 0 15,-7 6 1-15,-2 0-1 16,-15 12 1-16,-6 5 0 16,-7 6 0-16,-10 6-1 15,-10 6 0-15,0 8 0 0,-3-3-1 16,-1 7 0-16,1 4 0 15,3-5 0-15,3-3-1 16,11 4 1-16,10-14 0 16,5-4 0-16,16-8-1 0,-6-11-1 15,11-10 0-15,4-4-1 16,-6-12 0-16,-5-11 0 16,0-3-1-16,-12-7 0 15,-15-3 0-15,-3 4 1 0,-13-1 0 16,-13 2 0-16,-15 0 1 15,-1 9 0-15,-4 2 0 16,-5 8 1-16,9 2 0 16,1 5 1-16,9 1-1 0,9-1 1 15,10 9 0-15,10-14-1 16,9 4 1-16,12 0-1 16,2 0 0-16,8-4 0 15,-1 4 0-15,0 1 0 0,-6 5 0 16,-8-2 0-16,-2 6 0 15,-7 0 1-15,-17 0-1 16,16 19 0-16,-16 5 1 16,0-2 0-16,0 9-1 0,0 3 1 15,0-1-1-15,7 3 1 16,3 5-6-16,0-11-11 16,7 0-65-16,6-4-2 15</inkml:trace>
          <inkml:trace contextRef="#ctx0" brushRef="#br0" timeOffset="8828.2608">2183 2317 341 0,'0'0'5'15,"0"0"3"-15,-12 10 1 16,5 0 4-16,0 7 1 0,0 7 0 15,-3 5 1-15,3 5 1 16,5-1-5-16,2 3-3 16,7 1-2-16,9-3-2 15,4-11-2-15,10-3-2 0,4-10-3 16,6-8 0-16,3-2 0 16,-9-12-1-16,9-8 0 15,-10-3 0-15,-2-7 1 0,-7 0 1 16,-7-1 2-16,-10 4 1 15,-5 5 0-15,-2 2 1 16,0 10 0-16,0 10 2 16,0 0 0-16,-9-10 0 15,9 10 1-15,2 20 0 0,12-3 0 16,-1 5-1-16,8 8 1 16,2 8-2-16,4 5-1 15,-3 4 0-15,2 6 0 16,-6 3-1-16,0 4 0 0,-7 1 0 15,-2-5-1-15,-8 2 2 16,-3-9 0-16,-7-3-1 16,-10-5 1-16,-9-1-2 15,-15-17-3-15,8 3-11 0,-17-18-69 16,7-8-4-16</inkml:trace>
        </inkml:traceGroup>
        <inkml:traceGroup>
          <inkml:annotationXML>
            <emma:emma xmlns:emma="http://www.w3.org/2003/04/emma" version="1.0">
              <emma:interpretation id="{E21C48E1-DDAD-4A4F-B488-6B97FAE8B336}" emma:medium="tactile" emma:mode="ink">
                <msink:context xmlns:msink="http://schemas.microsoft.com/ink/2010/main" type="inkWord" rotatedBoundingBox="5984,4648 6476,4639 6484,5029 5991,5039"/>
              </emma:interpretation>
              <emma:one-of disjunction-type="recognition" id="oneOf2">
                <emma:interpretation id="interp10" emma:lang="en-US" emma:confidence="1">
                  <emma:literal>=</emma:literal>
                </emma:interpretation>
                <emma:interpretation id="interp11" emma:lang="en-US" emma:confidence="0">
                  <emma:literal>I</emma:literal>
                </emma:interpretation>
                <emma:interpretation id="interp12" emma:lang="en-US" emma:confidence="0">
                  <emma:literal>F</emma:literal>
                </emma:interpretation>
                <emma:interpretation id="interp13" emma:lang="en-US" emma:confidence="0">
                  <emma:literal>[</emma:literal>
                </emma:interpretation>
                <emma:interpretation id="interp14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9140.7607">3715 2388 424 0,'0'0'3'16,"21"0"1"-16,1 0 3 15,11 0-3-15,8 0 2 16,16-4-1-16,7-2-5 0,15 6-19 15,16-8-60-15,-15 2-1 16</inkml:trace>
          <inkml:trace contextRef="#ctx0" brushRef="#br0" timeOffset="9312.6469">3986 2754 456 0,'0'0'1'0,"0"0"1"0,0 0 0 16,13 0 0-16,8 4-2 16,9-4-13-16,9-4-66 15,23 4-2-15</inkml:trace>
        </inkml:traceGroup>
        <inkml:traceGroup>
          <inkml:annotationXML>
            <emma:emma xmlns:emma="http://www.w3.org/2003/04/emma" version="1.0">
              <emma:interpretation id="{7A436430-97D3-48B7-8B92-446B9AF4AB55}" emma:medium="tactile" emma:mode="ink">
                <msink:context xmlns:msink="http://schemas.microsoft.com/ink/2010/main" type="inkWord" rotatedBoundingBox="7540,3940 12517,3848 12554,5884 7578,5976"/>
              </emma:interpretation>
              <emma:one-of disjunction-type="recognition" id="oneOf3">
                <emma:interpretation id="interp15" emma:lang="en-US" emma:confidence="0">
                  <emma:literal>(A FOB)</emma:literal>
                </emma:interpretation>
                <emma:interpretation id="interp16" emma:lang="en-US" emma:confidence="0">
                  <emma:literal>(A €320</emma:literal>
                </emma:interpretation>
                <emma:interpretation id="interp17" emma:lang="en-US" emma:confidence="0">
                  <emma:literal>(0B) A</emma:literal>
                </emma:interpretation>
                <emma:interpretation id="interp18" emma:lang="en-US" emma:confidence="0">
                  <emma:literal>(A *320</emma:literal>
                </emma:interpretation>
                <emma:interpretation id="interp19" emma:lang="en-US" emma:confidence="0">
                  <emma:literal>(EB) A</emma:literal>
                </emma:interpretation>
              </emma:one-of>
            </emma:emma>
          </inkml:annotationXML>
          <inkml:trace contextRef="#ctx0" brushRef="#br0" timeOffset="10593.9077">6133 3168 385 0,'0'0'4'0,"0"0"2"16,3-4 1-16,1-9 1 0,-1-6 1 15,-3-7 0-15,3-6 1 16,1-8-1-16,6-10-2 15,-3-9-3-15,3-8-1 16,6-10-2-16,5-6 1 0,2-5-1 16,7-8 0-16,1-1 0 15,-2 0-1-15,5 7 1 16,-4 7-1-16,1 9 0 0,-9 18 0 16,2 13 0-16,-3 15 0 15,-9 17 0-15,9 17 1 16,-1 21 0-16,3 12 0 15,4 17 1-15,6 18 0 0,1 15 0 16,6 12 0-16,-6 6 0 16,-4 4-1-16,-6-5 1 15,-5-3-3-15,1-6-4 16,-13-17-10-16,7-9-39 16,-7-16-29-16,-2-6-3 0</inkml:trace>
          <inkml:trace contextRef="#ctx0" brushRef="#br0" timeOffset="10781.4228">6143 2738 352 0,'0'0'8'16,"0"0"2"-16,0-14 1 0,0 14 2 15,17-16 1-15,2 6-1 16,16-7 1-16,11 5 0 15,11-10-7-15,17 5-5 16,20 5-13-16,-4 12-59 0,15-14-10 16</inkml:trace>
          <inkml:trace contextRef="#ctx0" brushRef="#br0" timeOffset="11593.9242">7968 2254 327 0,'0'0'6'16,"0"0"0"-16,-16-6 2 16,3 0 1-16,-1 6 1 0,-10 0 3 15,-2 12 0-15,-12 1-1 16,-5 13-4-16,-3 8-1 15,-1 13-1-15,-3 2-1 16,2 14-1-16,5 5 0 16,10 2-1-16,12 0 0 0,18-4-1 15,10-1 1-15,26-12 0 16,18-10-1-16,25-13 0 16,12-13-2-16,12-17 0 15,8-3-1-15,-1-21 0 0,-7-10-1 16,-9-5 1-16,-12-12-1 15,-15-2 1-15,-16-7 0 16,-19-8 1-16,-8 3 1 0,-18 0-2 16,-10 3 1-16,-13 2 0 15,-16 9-1-15,-9 11-3 16,-8 14-8-16,-1 13-18 16,8 13-48-16,-8 3-3 0</inkml:trace>
          <inkml:trace contextRef="#ctx0" brushRef="#br0" timeOffset="12343.9833">8782 1953 333 0,'0'0'4'0,"0"0"2"16,-10 9 4-16,10 9 2 15,0 6 2-15,0 12 2 0,4 7 0 16,2 11 0-16,11 8-3 16,-3 10-2-16,2 3-4 15,-2 6-2-15,-1-2-2 16,-2 2-7-16,-8-10-13 0,0-18-60 16,-3 13-6-16</inkml:trace>
          <inkml:trace contextRef="#ctx0" brushRef="#br0" timeOffset="12078.3171">8039 2447 380 0,'0'0'6'15,"0"0"0"-15,-14 0 3 16,14 0 0-16,-9 27 2 0,5-7 0 15,1 7 1-15,3 6 0 16,3 4-5-16,10 2-2 16,1 8-2-16,6-3-5 0,4 2-12 15,2 4-44-15,7-6-26 16,1-11-1 0</inkml:trace>
          <inkml:trace contextRef="#ctx0" brushRef="#br0" timeOffset="12828.3445">8710 2017 371 0,'0'0'2'15,"0"0"3"-15,0 0 2 16,0 0-1-16,0 0 1 15,5 0 0-15,23 3 1 0,5 0 0 16,13 4-2-16,16-1-3 16,0 5-1-16,12 1-1 15,0 2-1-15,-14 7 0 16,-10 1 0-16,-16 3 0 16,-18 0 0-16,-16 6 0 0,-16-2 0 15,-11 5 0-15,-9-1 1 16,-4 1-1-16,-1-5 0 15,8-1-1-15,13-1 1 16,9-4 1-16,11 0-1 0,17-6 1 16,13 3 2-16,7-4-1 15,7 2 0-15,6-1 1 16,-4 6-1-16,2-4 0 0,-8 8 1 16,-6 3-1-16,-8 7-1 15,-2-4 1-15,-15 7-1 16,-2 5 1-16,-7-6 0 15,0 1 0-15,-9 3 0 0,-8 8 1 16,-4-12-1 0,2 1-2-16,-5-6-3 15,0-5-10-15,-9 11-53 16,6-23-16-16</inkml:trace>
          <inkml:trace contextRef="#ctx0" brushRef="#br0" timeOffset="13640.8406">5962 1653 319 0,'0'0'6'0,"-17"10"2"15,-6 0 1-15,0 4 3 16,-5 3 2-16,-8 5 3 0,-7 12 0 16,-11 7 2-16,1 12-5 15,-2 16 0-15,-2 8-3 16,0 25-1-16,4 12-3 16,0 24-1-16,9 12-1 0,7 15-1 15,14 1 0-15,16 10-1 16,7 0-2-16,33-1-11 15,12 15-71-15,27-43-4 16</inkml:trace>
          <inkml:trace contextRef="#ctx0" brushRef="#br0" timeOffset="13218.9497">9700 1740 315 0,'0'0'7'16,"0"0"2"-16,17 20 4 16,0-4 2-16,13 3 4 0,4 8 1 15,16 5-1-15,3 10 2 16,11 8-6-16,0 11-4 15,-4 13-2-15,4 8-4 16,-18 12-1-16,-6 5-2 0,-16 19 0 16,-21 5-1-16,-13-2 0 15,-19 3 0-15,-23-8-1 16,-10 0-4-16,-19-15-7 16,-6-4-39-16,-17-15-34 0,-10-21-1 15</inkml:trace>
          <inkml:trace contextRef="#ctx0" brushRef="#br0" timeOffset="11859.5574">7670 2694 354 0,'0'0'7'0,"0"0"4"0,0 0 1 16,10 0 2-16,11-7 0 16,5 1 1-16,12-4 0 0,12 0 0 15,0-4-7-15,17 3-3 16,-4-1-5-16,5 8-11 16,-8-2-32-16,-7 0-38 15,-8-2-4-15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8:26.40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8323D4D-C17B-4B8B-B78A-739466CD155D}" emma:medium="tactile" emma:mode="ink">
          <msink:context xmlns:msink="http://schemas.microsoft.com/ink/2010/main" type="inkDrawing" rotatedBoundingBox="13259,5948 15774,5835 15776,5880 13261,5992" shapeName="Other"/>
        </emma:interpretation>
      </emma:emma>
    </inkml:annotationXML>
    <inkml:trace contextRef="#ctx0" brushRef="#br0">-3 99 332 0,'0'0'5'0,"0"0"2"16,0 0 2-16,0 0 3 0,0 0 0 15,0 0 3-15,0 10-1 16,0-10 2-16,23 6-3 15,-2-3-3-15,5 1 0 16,5-4-2-16,9 0 0 0,6 0-1 16,8 0-2-16,3-7 0 15,6 1-2-15,-2 2 0 16,12 0-1-16,-5 2-1 16,2 2 0-16,1 0-1 15,-1 0 1-15,3 0 0 0,1 0-1 16,3 0 1-16,-3-4-1 15,-5 2 1-15,9-6-1 16,-4 1 1-16,3 1-1 16,-10 2 1-16,0 0 0 0,0 0 0 15,-3 2 0-15,3 0 1 16,-1 2 0-16,4 0-2 16,-2-6 0-16,2 4 0 15,1-2 0-15,-1-2 0 0,-3 2 0 16,-3 1 0-16,-7-4 0 15,-7 0 0-15,-7 7 0 16,-7-2 0-16,-8-2 0 0,-5 4 0 16,-10-4 0-16,-13 4 0 15,17 0 0-15,-17 0 0 16,0 0 0-16,0 0 0 16,0 0 0-16,0 0 0 0,0 0 0 15,0 0 0-15,-7-15-38 16,7 15-49-16,-29 0-4 15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8:34.7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6ED9D1A-A811-4CDF-9B4C-48C65DD8117F}" emma:medium="tactile" emma:mode="ink">
          <msink:context xmlns:msink="http://schemas.microsoft.com/ink/2010/main" type="inkDrawing" rotatedBoundingBox="7033,6439 11932,6219 11935,6295 7036,6515" semanticType="callout" shapeName="Other">
            <msink:destinationLink direction="with" ref="{8A01076D-8BFF-467C-A503-08BCE990D1DF}"/>
          </msink:context>
        </emma:interpretation>
      </emma:emma>
    </inkml:annotationXML>
    <inkml:trace contextRef="#ctx0" brushRef="#br0">0 257 252 0,'0'0'5'0,"0"0"3"16,14-6 4-16,-2 2 1 0,12-2 3 15,-1-5 2-15,11 5 1 16,6-8 1-16,3 4-3 16,10 0-2-16,2 3-3 15,9-3-3-15,3 3-2 0,2 0-1 16,8 5-2-16,8 2-1 15,-1 0 1-15,2 0-1 16,2 0 0-16,2 0-1 0,4 0 1 16,-1 0 0-16,5 2-1 15,2-2 1-15,4 0-1 16,-1-2-1-16,5-2 0 16,2 1 0-16,-3-4 0 15,5 0 0-15,0 4 0 0,3-3 0 16,-5 2 1-16,1-2-1 15,-4 2 1-15,1-2-1 16,-5-1 1-16,-3 1-1 16,-5 2 0-16,-2-6 1 0,1 6-2 15,0-2 1-15,-4 3-1 16,4-2 0-16,-7 3 0 16,3-2 1-16,1 1-1 0,-1-1 0 15,4-2 1-15,-4 2 0 16,-2-2-1-16,-2-1 1 15,-2 4 0-15,-6-4 1 16,-8 4-1-16,-10-4 1 0,-3 4-1 16,-10-1 1-16,-6 4-1 15,-8 0 1-15,-4 0-1 16,-1 0 0-16,-8 0 0 16,-1 0 0-16,2 0 0 0,-4 0 1 15,-1 0-2-15,1 0 1 16,3 0 0-16,-6 0-1 15,2 0 0-15,-2 0 1 16,-14 0-1-16,17 0 0 16,-17 0 0-16,0 0-1 0,0 0-4 15,0 0-21-15,-7 14-58 16,-10-14-3-16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8:35.5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B8239D7-A891-44E8-A597-2119AE646E30}" emma:medium="tactile" emma:mode="ink">
          <msink:context xmlns:msink="http://schemas.microsoft.com/ink/2010/main" type="inkDrawing" rotatedBoundingBox="18089,5484 22619,5379 22641,6344 18111,6448" hotPoints="22251,5533 22219,6427 18831,6308 18862,5414" semanticType="enclosure" shapeName="Rectangle"/>
        </emma:interpretation>
      </emma:emma>
    </inkml:annotationXML>
    <inkml:trace contextRef="#ctx0" brushRef="#br0">0 13 321 0,'0'0'2'16,"12"0"3"-16,12 0 0 0,10 0 3 15,13 0 2-15,17 0 1 16,20 0 2-16,12 0 0 16,15 4 1-16,19-4-3 15,22 4-1-15,11-4 0 0,22 0-2 16,9 2-2-16,10-2 1 15,17 0-1-15,0-2-3 16,3-2 2-16,-9 0-1 16,2 4-2-16,-9 0 1 0,-10-10 0 15,-14 10 0-15,-10 0-1 16,-13 0 2-16,-27 0-2 16,-10 4 1-16,-17-4 0 15,-23 6 0-15,-17 4 0 0,-17-10 0 16,-16 3 0-16,-11-3-1 15,-3 5-2-15,-20-5 0 16,14 7 0-16,-14-7 0 0,0 0 0 16,0 0 0-16,0 0-7 15,-10 0-77-15,0 0-3 16</inkml:trace>
    <inkml:trace contextRef="#ctx0" brushRef="#br1" timeOffset="44188.4224">-346 296 323 0,'0'0'4'0,"0"0"0"16,0 0 1-16,10-2 1 0,4 2 1 15,6 0 2-15,0 8 1 16,0 2 0-16,6 9-1 16,5 7-3-16,7 4 0 15,-5 3 0-15,10 8-1 16,1 2-2-16,6-3-1 0,4 3 1 16,13-3-2-16,3 4 3 15,1-7-1-15,8 4 0 16,-5-8 0-16,7-1-1 15,-7-6 2-15,2 1-1 0,-9-3 0 16,0-3-2-16,0-5 0 16,0-10 1-16,0 8-2 15,4-10 1-15,2-4-1 0,1-4 1 16,0-10-3-16,3 2 3 16,-8-8-1-16,-4-1 0 15,-6-12 2-15,-8-1-2 16,-4 5 0-16,-7-5 0 0,-3 0 0 15,-4 1-2-15,-2 7 2 16,-1-1-1-16,0 17-1 16,7 0 1-16,-3 4 3 15,2 6-1-15,4 0-1 16,3 4 3-16,2 6-1 0,1 9-2 16,1-6 0-16,1 7 0 15,-2 7-2-15,8-3 2 16,-8 3-1-16,1 2-1 15,-3-3 1-15,0-6 1 0,2 4 0 16,-3-5 0-16,-2-1 1 16,6-12-2-16,3-2 1 15,3-4 0-15,9 0-1 0,0-6 0 16,2-8 0-16,13-4 1 16,-6-1-2-16,3 2 2 15,-4-10 0-15,-4 1-1 16,-4-1 1-16,0-6 0 0,-7 3 0 15,-9-3 1-15,4-1 0 16,-6-3 0-16,2 7-1 16,-1-6 1-16,-6-1-1 0,1 2 1 15,-2-8 0-15,2 7 0 16,-3-1-2-16,-1 7 3 16,-8 3-2-16,-5 11-2 15,-3 3-12-15,-1 3-63 16,-19 10-1-16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8:17.8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B89C22B-FF09-4983-B3BE-80F909010C15}" emma:medium="tactile" emma:mode="ink">
          <msink:context xmlns:msink="http://schemas.microsoft.com/ink/2010/main" type="writingRegion" rotatedBoundingBox="13454,2940 17139,2940 17139,5119 13454,5119"/>
        </emma:interpretation>
      </emma:emma>
    </inkml:annotationXML>
    <inkml:traceGroup>
      <inkml:annotationXML>
        <emma:emma xmlns:emma="http://www.w3.org/2003/04/emma" version="1.0">
          <emma:interpretation id="{8F830075-699A-4A61-A943-F8480BA36B84}" emma:medium="tactile" emma:mode="ink">
            <msink:context xmlns:msink="http://schemas.microsoft.com/ink/2010/main" type="paragraph" rotatedBoundingBox="13454,2940 17139,2940 17139,5119 13454,51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13F967-8927-4391-BC5B-2D2BB323433E}" emma:medium="tactile" emma:mode="ink">
              <msink:context xmlns:msink="http://schemas.microsoft.com/ink/2010/main" type="line" rotatedBoundingBox="13454,2940 17139,2940 17139,5119 13454,5119"/>
            </emma:interpretation>
          </emma:emma>
        </inkml:annotationXML>
        <inkml:traceGroup>
          <inkml:annotationXML>
            <emma:emma xmlns:emma="http://www.w3.org/2003/04/emma" version="1.0">
              <emma:interpretation id="{A1AFFD99-CD1F-482A-A652-67D0A7DF3E4A}" emma:medium="tactile" emma:mode="ink">
                <msink:context xmlns:msink="http://schemas.microsoft.com/ink/2010/main" type="inkWord" rotatedBoundingBox="16278,2940 17139,2940 17139,3487 16278,3487"/>
              </emma:interpretation>
              <emma:one-of disjunction-type="recognition" id="oneOf0">
                <emma:interpretation id="interp0" emma:lang="en-US" emma:confidence="0">
                  <emma:literal>an</emma:literal>
                </emma:interpretation>
                <emma:interpretation id="interp1" emma:lang="en-US" emma:confidence="0">
                  <emma:literal>C in</emma:literal>
                </emma:interpretation>
                <emma:interpretation id="interp2" emma:lang="en-US" emma:confidence="0">
                  <emma:literal>c in</emma:literal>
                </emma:interpretation>
                <emma:interpretation id="interp3" emma:lang="en-US" emma:confidence="0">
                  <emma:literal>a on</emma:literal>
                </emma:interpretation>
                <emma:interpretation id="interp4" emma:lang="en-US" emma:confidence="0">
                  <emma:literal>( in</emma:literal>
                </emma:interpretation>
              </emma:one-of>
            </emma:emma>
          </inkml:annotationXML>
          <inkml:trace contextRef="#ctx0" brushRef="#br0">14044 665 293 0,'0'0'8'0,"0"0"0"0,0 0 2 15,-7 0 3-15,7 0 0 16,-16 19 4-16,6 3 0 0,7 0 2 16,3 5-5-16,0 9-3 15,3 7-1-15,4 5 0 16,10-1-2-16,-8 2-3 15,1 2 1-15,-3-5-2 0,-3-3-2 16,2-6-5-16,-6-16-16 16,0 2-61-16,0-10-1 15</inkml:trace>
          <inkml:trace contextRef="#ctx0" brushRef="#br0" timeOffset="750.0131">14409 716 365 0,'0'0'0'0,"0"0"3"16,0 0 1-16,0 0 1 15,0 0 3-15,0 12 0 16,0 5 0-16,14 3 0 16,3 4 1-16,7 9-2 15,-5 7-2-15,5-4-1 0,-7 7 0 16,-1 2-4-16,1-6 1 16,-7 5 1-16,-3-15-2 15,-7-5 1-15,3-10 1 0,1-1-2 16,-4-13 1-16,0-6 1 15,0-8-2-15,0-11 0 16,0-1 1-16,3-6-1 16,-3-1-1-16,0-6 2 0,7 6-2 15,-1 4 0-15,1 2 0 16,3 4 1-16,0 3-1 16,0 7 1-16,11 2 1 15,-5 11 0-15,4 0 2 0,4 11 1 16,-1-2 0-16,6 15 0 15,-5 3 1-15,3 13-1 16,-6 1-1-16,-2 8-5 0,-15 1-36 16,3 3-43-16,-7 10 0 15</inkml:trace>
          <inkml:trace contextRef="#ctx0" brushRef="#br0" timeOffset="-2140.654">11771 1976 192 0,'0'0'10'0,"0"0"7"16,0 0 4-16,-5-14 4 16,5 14 2-16,-12-12 4 0,-2 5 0 15,-3-1 3-15,-2 6-9 16,-5-2-7-16,-7 4-2 16,-2 0-4-16,-1 4-4 15,1 6-2-15,0 7-1 16,-4 3-1-16,4 7-1 0,-5 2 1 15,5 8-1-15,-3 4 0 16,2 2 1-16,1 7-2 16,-1 3 1-16,11 0-1 0,2 4 0 15,11 0-1-15,10 2 1 16,0 0-2-16,21-4 0 16,8-8 0-16,14 0 0 15,5-7 0-15,12-7 0 0,1-7 0 16,6-4 0-16,2-5 0 15,5-11 0-15,0 0 0 16,3-6 0-16,-10 0 0 16,4-2 0-16,-11-2 0 0,-3 1 0 15,-17-4 0-15,-4 7 0 16,-12-3 0-16,-3-1 0 16,-11 4 0-16,-10 0 0 15,0 0 0-15,0 0 0 0,12-4 0 16,-12 4 0-16,0 0 0 15,0 0 0-15,0 0 0 16,0 0 0-16,0 0-75 16,0 0-13-16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8:54.2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D0ABCEE-9057-4F1A-B5FE-C191D1F7C8D5}" emma:medium="tactile" emma:mode="ink">
          <msink:context xmlns:msink="http://schemas.microsoft.com/ink/2010/main" type="inkDrawing" rotatedBoundingBox="29356,3271 33706,3023 33858,5688 29507,5936" hotPoints="33589,4650 31161,5707 28985,4198 31413,3140" semanticType="enclosure" shapeName="Ellipse">
            <msink:sourceLink direction="with" ref="{A24BE72B-F6E1-4299-9DB8-F8F2CD39F115}"/>
          </msink:context>
        </emma:interpretation>
      </emma:emma>
    </inkml:annotationXML>
    <inkml:trace contextRef="#ctx0" brushRef="#br0">3742 618 234 0,'0'0'2'0,"0"0"2"0,13 0 2 16,-13 0 2-16,0 0 4 15,9-14 3-15,-9 14 3 16,0-23 2-16,-5 9 0 0,-6-6-1 16,-9-2-1-16,-6-5-3 15,-5-4-4-15,-12-2-2 16,-11 3-3-16,-2-6-1 16,-18 5-1-16,-14 5-1 0,2-1-1 15,-9 7 2-15,-5 3-1 16,-1-2-1-16,-2 5 0 15,2 3 0-15,5-9-2 16,1 4 1-16,-1-7 1 0,-2-1-2 16,-2 2 1-16,-10-3 1 15,2 1-1-15,-3 5-1 16,-6 3 2-16,-3 8-1 16,6 2-1-16,-3 6 1 0,5 0 0 15,5 10 0-15,1 2 1 16,-5 3 1-16,10-3 0 15,8 12 0-15,-2 1 0 16,6 4 0-16,-1 7 0 0,6 2 0 16,6 8-1-16,8 4-1 15,3 11 0-15,3 5 0 16,4 8-1-16,10 5 0 16,10 3 1-16,6 7-1 0,11 8 0 15,9-1 1-15,11 10 0 16,10-1 0-16,10 2 1 15,9 6-1-15,8 5 0 16,9-9 0-16,11 1 1 16,9-4 0-16,15 2 1 0,8-5 2 15,19-7-2-15,19-5-1 16,10-8-2-16,13-6 0 16,20-5 0-16,15-14 0 0,8-8 0 15,18-16 0-15,7-10 0 16,5-15 0-16,1-9 0 15,6-16 0-15,-5-13 0 16,-8-22 0-16,-9-12 0 0,-21-11 0 16,-3-17 0-16,-27-12 0 15,-14-11 0-15,-19-12 0 16,-10-8 0-16,-18-3 0 16,-22-3 0-16,-14-4 0 0,-23 5 0 15,-15 1 0-15,-12 8 0 16,-14 3 0-16,-19 11-2 15,-25 2 1-15,-9 15 0 16,-20 7 1-16,-21 13-1 16,-10 12 0-16,-23 17-1 0,-23 14-1 15,-27 20-3-15,-14 16-4 16,-26 16-20-16,-31 40-55 16,14 25-1-16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9:05.8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6FC68A5-3679-4775-8187-A8DA56BDDC82}" emma:medium="tactile" emma:mode="ink">
          <msink:context xmlns:msink="http://schemas.microsoft.com/ink/2010/main" type="inkDrawing" rotatedBoundingBox="11496,6273 15549,6084 15551,6127 11498,6316" shapeName="Other"/>
        </emma:interpretation>
      </emma:emma>
    </inkml:annotationXML>
    <inkml:trace contextRef="#ctx0" brushRef="#br0">0 182 192 0,'0'0'6'0,"0"0"7"15,0 0 4-15,0 0 1 16,0 0 4-16,0 0 2 15,7-6-1-15,10 2 2 0,6 1-6 16,6 3-3-16,12-7-4 16,6 7-3-16,13-3-1 15,7 3-3-15,11 0 0 16,6 0-1-16,2 0-1 0,5 0-1 16,6-3 1-16,3 3-1 15,-2-4-1-15,-2 1 1 16,2 0-1-16,2-1 1 0,-3-2-2 15,1 3 1-15,-5 0 0 16,-6-1-1-16,3 1 2 16,-2-4-2-16,-2 4 0 15,-5-1 1-15,3-2 0 16,-1 0 0-16,-2-4 2 0,3 2-1 16,-7-6 0-16,-4 5 1 15,5 1-1-15,-5 2-1 16,-2 2 2-16,-4-2-1 15,0 6-1-15,0 0 1 0,-3 0-1 16,-4 0 0-16,6 0 1 16,-2 0 0-16,1 0-2 15,1-3 1-15,-3 0 0 0,4-1-1 16,-3 1 1-16,-4-1 0 16,4 1 0-16,-4 3 0 15,-6-3 1-15,-3 3 0 16,-8 0 1-16,-3 0 0 0,-6 0-1 15,-1 0 0-15,-9 0 1 16,-5 0-1-16,-2 0-1 16,0-3 1-16,-3-1-1 15,2 4 0-15,-6 0 0 0,7-3 0 16,-8 0 0-16,5 3 1 16,-14 0 0-16,20-3 0 15,-20 3 0-15,14 0 0 16,-14 0-2-16,0 0 0 15,0 0 0-15,0 0 0 0,0 0 0 16,0 0 0-16,0 0 0 16,0 0 0-16,0 0 0 15,0 0 0-15,0 0 0 0,0 0 0 16,0 0-2-16,0 0-50 16,0 0-34-16,0 6-1 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18:55.5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BF9EC68-4935-4742-9375-D54BA6CBE32B}" emma:medium="tactile" emma:mode="ink">
          <msink:context xmlns:msink="http://schemas.microsoft.com/ink/2010/main" type="inkDrawing" rotatedBoundingBox="10329,2069 14991,1843 14993,1883 10330,2108" shapeName="Other">
            <msink:destinationLink direction="with" ref="{AC318F68-A5D8-4117-A876-0E934F0911A1}"/>
          </msink:context>
        </emma:interpretation>
      </emma:emma>
    </inkml:annotationXML>
    <inkml:trace contextRef="#ctx0" brushRef="#br0">0 217 327 0,'0'0'3'16,"0"0"4"-16,0 0 1 16,0 0 3-16,0 0 3 0,0 0 2 15,0 0 0-15,0 0 1 16,26 10-3-16,8-10-3 16,6-4-1-16,17-2-4 15,10 2-3-15,14-3-1 16,12 1-1-16,15 6-1 0,13-4 1 15,6 0 1-15,13 4-3 16,15-2 1-16,2 2 0 16,4-4 1-16,3-2-1 15,3-1 1-15,5 0-2 0,-5-3 0 16,7 0 1-16,-4 1 0 16,4-5 0-16,4 4 0 15,-3 4 0-15,-5-4 0 0,-13-1 0 16,-2 1 0-16,-8-4 1 15,-13 12-1-15,-7-6 0 16,-10 2 1-16,-6-1-1 16,-7 1-1-16,-7 2 2 15,-9 1 0-15,-12 0-2 0,-11-4 2 16,-10 4 0-16,-14 0-1 16,-4 0 1-16,-17 3 1 15,-3-4 0-15,-8 1-2 16,-9 3 2-16,14 0-1 0,-14 0 0 15,0 0 1-15,0 0-1 16,0 0-1-16,14 0 1 16,-14 0-1-16,0 0-9 15,0 0-71-15,-11 0-3 0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8:19.21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94EE034-088B-47AE-887C-91D5A183FC92}" emma:medium="tactile" emma:mode="ink">
          <msink:context xmlns:msink="http://schemas.microsoft.com/ink/2010/main" type="writingRegion" rotatedBoundingBox="1827,3778 32807,1339 33990,16368 3010,18806"/>
        </emma:interpretation>
      </emma:emma>
    </inkml:annotationXML>
    <inkml:traceGroup>
      <inkml:annotationXML>
        <emma:emma xmlns:emma="http://www.w3.org/2003/04/emma" version="1.0">
          <emma:interpretation id="{5F6DA160-72AA-4B5C-96B1-7C27EDD95800}" emma:medium="tactile" emma:mode="ink">
            <msink:context xmlns:msink="http://schemas.microsoft.com/ink/2010/main" type="paragraph" rotatedBoundingBox="14616,4194 32661,1131 33278,4770 15234,7833" alignmentLevel="4"/>
          </emma:interpretation>
        </emma:emma>
      </inkml:annotationXML>
      <inkml:traceGroup>
        <inkml:annotationXML>
          <emma:emma xmlns:emma="http://www.w3.org/2003/04/emma" version="1.0">
            <emma:interpretation id="{C7121FCE-565D-4F25-AA3B-B9BE881FFDE5}" emma:medium="tactile" emma:mode="ink">
              <msink:context xmlns:msink="http://schemas.microsoft.com/ink/2010/main" type="line" rotatedBoundingBox="14616,4194 32661,1131 32968,2939 14923,6002"/>
            </emma:interpretation>
          </emma:emma>
        </inkml:annotationXML>
        <inkml:traceGroup>
          <inkml:annotationXML>
            <emma:emma xmlns:emma="http://www.w3.org/2003/04/emma" version="1.0">
              <emma:interpretation id="{EB952891-7327-4117-9FC5-F82431397056}" emma:medium="tactile" emma:mode="ink">
                <msink:context xmlns:msink="http://schemas.microsoft.com/ink/2010/main" type="inkWord" rotatedBoundingBox="14707,4728 15675,4563 15796,5274 14827,5438"/>
              </emma:interpretation>
              <emma:one-of disjunction-type="recognition" id="oneOf0">
                <emma:interpretation id="interp0" emma:lang="en-US" emma:confidence="1">
                  <emma:literal>in</emma:literal>
                </emma:interpretation>
                <emma:interpretation id="interp1" emma:lang="en-US" emma:confidence="0">
                  <emma:literal>ion</emma:literal>
                </emma:interpretation>
                <emma:interpretation id="interp2" emma:lang="en-US" emma:confidence="0">
                  <emma:literal>ink</emma:literal>
                </emma:interpretation>
                <emma:interpretation id="interp3" emma:lang="en-US" emma:confidence="0">
                  <emma:literal>inn</emma:literal>
                </emma:interpretation>
                <emma:interpretation id="interp4" emma:lang="en-US" emma:confidence="0">
                  <emma:literal>ins</emma:literal>
                </emma:interpretation>
              </emma:one-of>
            </emma:emma>
          </inkml:annotationXML>
          <inkml:trace contextRef="#ctx0" brushRef="#br0">6568-2830 361 0,'0'0'1'0,"0"0"2"15,0 0 0-15,10 18 2 0,-7 5 2 16,-3 4 1-16,7 6 1 15,-3 12-1-15,2 7 1 16,-6 1-1-16,0 1 0 16,0-1-5-16,4-3-8 0,-4-9-16 15,0-5-56-15,0-10-1 16</inkml:trace>
          <inkml:trace contextRef="#ctx0" brushRef="#br0" timeOffset="171.8667">6571-3045 368 0,'0'0'0'0,"0"0"0"16,0 0-2-16,0 0-2 15,0 9-17-15,0-9-49 16,10 23-3-16</inkml:trace>
          <inkml:trace contextRef="#ctx0" brushRef="#br0" timeOffset="593.7489">6795-2839 345 0,'0'0'3'0,"0"0"2"16,0 0 1-16,0 0 3 15,17 25 1-15,-7-9 0 0,1 7-1 16,2 7 1-16,3 6-3 16,1 11-2-16,0 0-2 15,-1 0 0-15,1 0-3 16,-3-7 1-16,-4-5 0 0,-6-7-1 16,2-12 0-16,-6-16 0 15,0 0-1-15,0 0 0 16,11-26 1-16,-8-5-1 15,4 1-1-15,2-6 0 0,1-1-1 16,7 0-1-16,6-3 1 16,1 3 0-16,3 7-1 15,3 3 2-15,-3 4 1 16,6 7 1-16,-2 7 1 0,2 5 1 16,-4 10 1-16,2 11 0 15,3 10 1-15,-4-1-2 16,11 15-8-16,-5-2-37 15,17 5-31-15,4-11-5 16</inkml:trace>
        </inkml:traceGroup>
        <inkml:traceGroup>
          <inkml:annotationXML>
            <emma:emma xmlns:emma="http://www.w3.org/2003/04/emma" version="1.0">
              <emma:interpretation id="{32570428-53A8-4A65-86D0-18F7C2EE512C}" emma:medium="tactile" emma:mode="ink">
                <msink:context xmlns:msink="http://schemas.microsoft.com/ink/2010/main" type="inkWord" rotatedBoundingBox="16726,4312 17557,4171 17662,4792 16831,4933"/>
              </emma:interpretation>
              <emma:one-of disjunction-type="recognition" id="oneOf1">
                <emma:interpretation id="interp5" emma:lang="en-US" emma:confidence="1">
                  <emma:literal>x</emma:literal>
                </emma:interpretation>
                <emma:interpretation id="interp6" emma:lang="en-US" emma:confidence="0">
                  <emma:literal>X</emma:literal>
                </emma:interpretation>
                <emma:interpretation id="interp7" emma:lang="en-US" emma:confidence="0">
                  <emma:literal>+</emma:literal>
                </emma:interpretation>
                <emma:interpretation id="interp8" emma:lang="en-US" emma:confidence="0">
                  <emma:literal>=</emma:literal>
                </emma:interpretation>
                <emma:interpretation id="interp9" emma:lang="en-US" emma:confidence="0">
                  <emma:literal>*</emma:literal>
                </emma:interpretation>
              </emma:one-of>
            </emma:emma>
          </inkml:annotationXML>
          <inkml:trace contextRef="#ctx0" brushRef="#br0" timeOffset="859.378">8548-3163 424 0,'0'0'3'15,"0"0"1"-15,0 0 3 16,13-3-1-16,3-3 1 0,18-5 1 16,6 4 0-16,13-2 0 15,11 2-1-15,7-3-3 16,16 3-2-16,1 4 0 15,-5 0-3-15,-6-1-3 0,-6 2-8 16,-15 2-27-16,-6 0-46 16,-10 0 1-16</inkml:trace>
          <inkml:trace contextRef="#ctx0" brushRef="#br0" timeOffset="1126.0352">8806-3497 421 0,'0'0'5'15,"0"0"1"-15,0 0 3 16,-14 14 0-16,7 6 1 16,7 3 1-16,-3 15 1 0,3 8-1 15,0 7-4-15,7 17-2 16,10 9-4-16,-5 7-10 15,15 9-75-15,-6 9-3 16</inkml:trace>
        </inkml:traceGroup>
        <inkml:traceGroup>
          <inkml:annotationXML>
            <emma:emma xmlns:emma="http://www.w3.org/2003/04/emma" version="1.0">
              <emma:interpretation id="{23044257-964C-46EB-B5FA-7A28B3464024}" emma:medium="tactile" emma:mode="ink">
                <msink:context xmlns:msink="http://schemas.microsoft.com/ink/2010/main" type="inkWord" rotatedBoundingBox="18686,3803 21428,3338 21685,4854 18943,5320"/>
              </emma:interpretation>
              <emma:one-of disjunction-type="recognition" id="oneOf2">
                <emma:interpretation id="interp10" emma:lang="en-US" emma:confidence="0">
                  <emma:literal>A.31</emma:literal>
                </emma:interpretation>
                <emma:interpretation id="interp11" emma:lang="en-US" emma:confidence="0">
                  <emma:literal>A. }</emma:literal>
                </emma:interpretation>
                <emma:interpretation id="interp12" emma:lang="en-US" emma:confidence="0">
                  <emma:literal>A. F</emma:literal>
                </emma:interpretation>
                <emma:interpretation id="interp13" emma:lang="en-US" emma:confidence="0">
                  <emma:literal>AB</emma:literal>
                </emma:interpretation>
                <emma:interpretation id="interp14" emma:lang="en-US" emma:confidence="0">
                  <emma:literal>A. ]</emma:literal>
                </emma:interpretation>
              </emma:one-of>
            </emma:emma>
          </inkml:annotationXML>
          <inkml:trace contextRef="#ctx0" brushRef="#br0" timeOffset="2281.2755">10660-2779 302 0,'0'0'6'0,"0"-13"1"0,0-3 3 15,5-12 0-15,-3-1 1 16,-2-15 2-16,4-6 0 15,2-17 0-15,1-12-6 16,10-9-2-16,6-5 0 0,11 4-3 16,-1-15 0-16,11-1-1 15,0 7 0-15,9 3 0 16,-3 11 1-16,-2 15-1 16,-12 12-1-16,1 11 1 15,-3 15-1-15,-5 21 1 0,-1 10 1 16,-2 24 0-16,1 12 0 15,-1 25 2-15,8 11 2 16,3 23-1-16,-6 9 1 16,-4 8 0-16,-1 1-1 0,-9 5 0 15,-7-8-2-15,-4-2-9 16,-3-19-13-16,-3-26-59 16,4 4-2-16</inkml:trace>
          <inkml:trace contextRef="#ctx0" brushRef="#br0" timeOffset="2484.4228">10741-3397 353 0,'0'0'5'15,"0"0"2"-15,0 0 4 0,0 0 1 16,17-3 0-16,9 3 0 15,12 0 0-15,15-2 0 16,31 2-17-16,6 2-69 16,17-4-1-16</inkml:trace>
          <inkml:trace contextRef="#ctx0" brushRef="#br0" timeOffset="3109.4122">11891-3212 456 0,'0'0'3'0,"0"0"2"16,0 0 0-16,0 0 0 15,0 0-1-15,0 0 1 16,12-7-3-16,-12 7-11 16,28-22-53-16,-11 22-22 15</inkml:trace>
          <inkml:trace contextRef="#ctx0" brushRef="#br0" timeOffset="3843.7955">12473-3960 406 0,'0'0'4'0,"0"0"2"16,3-11-1-16,13 5 0 15,12-2 2-15,13-1 0 16,14 2-1-16,12 1 0 15,21 6-3-15,-1 0-2 0,7 13 0 16,-13 4-1-16,-4 2-2 16,-17 9 1-16,-20 2 1 15,-23 7-1-15,-20 2 0 16,-25 2 1-16,-12 2-1 0,-10 1 1 16,-1-4 1-16,-2-1-2 15,6 1 0-15,14-5 2 16,16-6-1-16,14-2-1 0,20-4 2 15,12-7 0-15,11 7-1 16,15-9 2-16,2-1 1 16,3 3 0-16,-3 6 1 15,-7-2 1-15,-9-1 0 16,-5 5-1-16,-10 5 2 0,-2 5-2 16,-14 0-1-16,1-1 0 15,-11 4-1-15,0 3-1 16,-17 0 1-16,-11 3 0 15,-12-2-2-15,-10-2-2 0,-27-12-19 16,-16 13-62-16,-19-6-3 16</inkml:trace>
          <inkml:trace contextRef="#ctx0" brushRef="#br0" timeOffset="3390.6668">12554-3930 423 0,'0'0'0'0,"0"0"2"16,-4 10 0-16,1 7 1 15,3 9 3-15,0 10 0 16,0 9 0-16,7 14 1 0,3 4 1 15,3 11-2-15,4 11 1 16,0-10-2-16,2 2-2 16,1-8-5-16,4-4-8 15,-1-12-39-15,-6-6-34 16,0-10-1-16</inkml:trace>
        </inkml:traceGroup>
        <inkml:traceGroup>
          <inkml:annotationXML>
            <emma:emma xmlns:emma="http://www.w3.org/2003/04/emma" version="1.0">
              <emma:interpretation id="{40401179-C805-4467-BE06-AA3A1C47AC02}" emma:medium="tactile" emma:mode="ink">
                <msink:context xmlns:msink="http://schemas.microsoft.com/ink/2010/main" type="inkWord" rotatedBoundingBox="25715,2542 28630,2047 28766,2853 25852,3347"/>
              </emma:interpretation>
              <emma:one-of disjunction-type="recognition" id="oneOf3">
                <emma:interpretation id="interp15" emma:lang="en-US" emma:confidence="0">
                  <emma:literal>sum.</emma:literal>
                </emma:interpretation>
                <emma:interpretation id="interp16" emma:lang="en-US" emma:confidence="0">
                  <emma:literal>same</emma:literal>
                </emma:interpretation>
                <emma:interpretation id="interp17" emma:lang="en-US" emma:confidence="0">
                  <emma:literal>sum:</emma:literal>
                </emma:interpretation>
                <emma:interpretation id="interp18" emma:lang="en-US" emma:confidence="0">
                  <emma:literal>same.</emma:literal>
                </emma:interpretation>
                <emma:interpretation id="interp19" emma:lang="en-US" emma:confidence="0">
                  <emma:literal>Sum:</emma:literal>
                </emma:interpretation>
              </emma:one-of>
            </emma:emma>
          </inkml:annotationXML>
          <inkml:trace contextRef="#ctx0" brushRef="#br0" timeOffset="27156.7532">17786-5255 342 0,'0'0'7'0,"0"0"2"16,12-7 2-16,-12 7-1 0,0 0 2 15,0 0-2-15,0 0 1 16,-17-3 0-16,-2 6-7 16,-12 14 0-16,-2 6-4 15,-3 3 1-15,2 5 1 0,1 9-2 16,6-1-1-16,3-1 1 15,11 2 0-15,13-4-2 16,7 2 2-16,9-5 0 16,15-3-1-16,8-11 2 15,11-6 0-15,7 8 0 0,-2-9 0 16,2 2 0-16,-7-3-1 16,-4 3 0-16,-13-4 3 15,-5 6-3-15,-15 7 1 0,-9 1 0 16,-4-2 1-16,-11 5-1 15,-2 7 2-15,-11-5 1 16,1 5-2-16,-4-11 2 16,4-3 0-16,-1-2 0 0,-3-8 0 15,4-7 1-15,-1-6-3 16,12-11-5-16,2-16-10 16,10-13-57-16,16 6-13 15</inkml:trace>
          <inkml:trace contextRef="#ctx0" brushRef="#br0" timeOffset="27516.151">18304-5072 448 0,'0'0'3'0,"0"0"1"16,-6 10 1-16,-5 4 0 16,1 5-1-16,1 9 2 15,-5 1-1-15,4 1 0 16,7 11-2-16,3-8-2 0,10 3-2 15,16-10-1-15,1-1 0 16,10-15-3-16,11-6 1 16,-2-12 0-16,4-9 0 15,-17-13 1-15,1-9 3 16,-6-1-1-16,-16-11 2 0,-2 8 3 16,-10 1-1-16,-6 7 0 15,-8 5 1-15,5 17 0 16,9 13-2-16,-17-4 2 0,7 14 2 15,10 13-4-15,10 8 1 16,7-1-1-16,-1 12 0 16,8 3 0-16,5 8-1 15,-2-10-3-15,10 7-7 0,-6-9-14 16,-9-2-60-16,12-3-4 16</inkml:trace>
          <inkml:trace contextRef="#ctx0" brushRef="#br0" timeOffset="28031.7869">19019-5129 425 0,'0'0'5'0,"0"0"3"16,0 0-2-16,-12 14 3 0,12-1 0 16,0 15 1-16,5-2-2 15,4 7 1-15,11-3-4 16,8 13-3-16,-6-6-3 15,6 0 0-15,-6-8-3 16,2-8 0-16,-7-5 1 0,-6-8-2 16,-11-8 0-16,0-8 1 15,-11-8 1-15,-2-5-1 16,-1-1 3-16,-5-6 0 0,2 6 0 16,3-1 1-16,7 1 0 15,7 9-2-15,0 13 2 16,17-3-1-16,4 3 0 15,8 0-2-15,1 6 2 0,7 4-1 16,-7 4 0-16,1-1 2 16,-9-2-1-16,2 0 1 15,-7-5 2-15,-17-6-1 16,14 0-1-16,-14-4 3 0,0-13-1 16,0 1-1-16,0-4 1 15,0-1-1-15,2-8-1 16,5 2 1-16,7 0 0 15,3 3-2-15,3 8 1 0,0 3 0 16,3 3 1-16,0 6 0 16,5 8 3-16,-5 12-2 15,0 7 0-15,-2 5-2 16,-1 1-6-16,13 11-19 0,8-7-57 16,-11 8 1-16</inkml:trace>
          <inkml:trace contextRef="#ctx0" brushRef="#br0" timeOffset="28203.696">20057-5146 479 0,'0'0'3'0,"0"0"0"16,0 0-1-16,9-3 0 15,11 0-2-15,3 3-6 16,18 0-28-16,19 0-46 15,-10 6-5-15</inkml:trace>
          <inkml:trace contextRef="#ctx0" brushRef="#br0" timeOffset="28359.9078">20348-4905 468 0,'0'0'4'0,"0"0"0"16,0 0 1-16,0 0 0 15,19 0-2-15,9 0-3 16,11 0-8-16,6 10-60 16,17-20-16-16</inkml:trace>
        </inkml:traceGroup>
        <inkml:traceGroup>
          <inkml:annotationXML>
            <emma:emma xmlns:emma="http://www.w3.org/2003/04/emma" version="1.0">
              <emma:interpretation id="{2E02100A-58C1-475E-9452-10FA9BC997E8}" emma:medium="tactile" emma:mode="ink">
                <msink:context xmlns:msink="http://schemas.microsoft.com/ink/2010/main" type="inkWord" rotatedBoundingBox="29492,1669 30312,1529 30530,2812 29710,2952"/>
              </emma:interpretation>
              <emma:one-of disjunction-type="recognition" id="oneOf4">
                <emma:interpretation id="interp20" emma:lang="en-US" emma:confidence="1">
                  <emma:literal>A</emma:literal>
                </emma:interpretation>
                <emma:interpretation id="interp21" emma:lang="en-US" emma:confidence="0">
                  <emma:literal>f</emma:literal>
                </emma:interpretation>
                <emma:interpretation id="interp22" emma:lang="en-US" emma:confidence="0">
                  <emma:literal>a</emma:literal>
                </emma:interpretation>
                <emma:interpretation id="interp23" emma:lang="en-US" emma:confidence="0">
                  <emma:literal>AX</emma:literal>
                </emma:interpretation>
                <emma:interpretation id="interp24" emma:lang="en-US" emma:confidence="0">
                  <emma:literal>AU</emma:literal>
                </emma:interpretation>
              </emma:one-of>
            </emma:emma>
          </inkml:annotationXML>
          <inkml:trace contextRef="#ctx0" brushRef="#br0" timeOffset="28781.8015">21497-4808 395 0,'0'0'5'15,"0"0"2"-15,0 0 4 0,-14-4-1 16,14 4 2-16,0-14 0 15,0 1 0-15,14-9 1 16,8-8-5-16,9-8-1 16,3-8-5-16,6-16-2 15,-4-20-3-15,-5-14-4 0,9-11 0 16,-6-6-2-16,-5-11 0 16,4-9-1-16,-5 5 2 15,1 14 3-15,-1 19 1 16,2 13 4-16,-4 26 2 0,-2 15 0 15,-1 33 2-15,1 10 1 16,-4 32 0-16,3 20 1 16,-2 15-1-16,6 18 1 15,-8 21-1-15,2 15 0 0,-4 7-5 16,-7-3-11-16,4-14-62 16,2 11-11-16</inkml:trace>
          <inkml:trace contextRef="#ctx0" brushRef="#br0" timeOffset="28969.2938">21514-5383 411 0,'0'0'6'16,"0"0"-1"-16,17-10 1 15,16 4 1-15,13-5-1 16,21-1-2-16,21 2-5 15,9-10-29-15,33 6-50 16,15 2-2-16</inkml:trace>
        </inkml:traceGroup>
        <inkml:traceGroup>
          <inkml:annotationXML>
            <emma:emma xmlns:emma="http://www.w3.org/2003/04/emma" version="1.0">
              <emma:interpretation id="{679149CC-1A47-49E9-B6AD-F5C9E1C8ADCE}" emma:medium="tactile" emma:mode="ink">
                <msink:context xmlns:msink="http://schemas.microsoft.com/ink/2010/main" type="inkWord" rotatedBoundingBox="31297,1996 32765,1747 32958,2880 31490,3129"/>
              </emma:interpretation>
              <emma:one-of disjunction-type="recognition" id="oneOf5">
                <emma:interpretation id="interp25" emma:lang="en-US" emma:confidence="0">
                  <emma:literal>€1}</emma:literal>
                </emma:interpretation>
                <emma:interpretation id="interp26" emma:lang="en-US" emma:confidence="0">
                  <emma:literal>013</emma:literal>
                </emma:interpretation>
                <emma:interpretation id="interp27" emma:lang="en-US" emma:confidence="0">
                  <emma:literal>01}</emma:literal>
                </emma:interpretation>
                <emma:interpretation id="interp28" emma:lang="en-US" emma:confidence="0">
                  <emma:literal>0+1}</emma:literal>
                </emma:interpretation>
                <emma:interpretation id="interp29" emma:lang="en-US" emma:confidence="0">
                  <emma:literal>#1}</emma:literal>
                </emma:interpretation>
              </emma:one-of>
            </emma:emma>
          </inkml:annotationXML>
          <inkml:trace contextRef="#ctx0" brushRef="#br0" timeOffset="29313.0775">23556-5670 436 0,'0'0'4'16,"-14"-4"2"-16,14 4 0 0,-33 0 2 16,0 11 0-16,-11 5-1 15,1 8 1-15,-7 10 1 16,3 12-5-16,-3 4-1 16,9 17 0-16,17-4-1 0,12 11-1 15,12 3-1-15,17-4-1 16,19-8-1-16,18-12-2 15,16-15 0-15,11-13-1 16,5-19 0-16,5-10 0 0,-4-25 1 16,-3-15 0-16,-10-9 0 15,-17-14 0-15,-21-10-1 16,-16-2-2-16,-20 1-1 16,-13 9-4-16,-20 2-1 15,-10 20-11-15,-12 15-30 0,2 11-26 16,3 15-2-16</inkml:trace>
          <inkml:trace contextRef="#ctx0" brushRef="#br0" timeOffset="29531.8291">23332-5204 442 0,'0'0'5'0,"0"0"1"16,0 0 1-16,10 0 1 0,7 0-1 16,9 2 1-16,7-2 0 15,12 0 0-15,1 0-8 16,11 0-6-16,-2-2-15 16,-29-6-62-16,17 5-4 15</inkml:trace>
          <inkml:trace contextRef="#ctx0" brushRef="#br0" timeOffset="29719.3292">23549-5442 431 0,'0'0'4'0,"0"0"1"0,0 0 1 16,0 13 1-16,0 0 1 15,0 10 0-15,0 1 0 16,5 9 0-16,-3 8-4 0,12 9-6 15,-4-7-9-15,14-2-62 16,-5 11-13-16</inkml:trace>
          <inkml:trace contextRef="#ctx0" brushRef="#br0" timeOffset="29953.6904">24220-5830 403 0,'0'0'2'15,"0"0"2"-15,-7 20 2 0,7 1 0 16,0 13 1-16,4 5 1 16,6 14 0-16,2 14 1 15,2 6-3-15,6 1-8 16,3 9-22-16,11 1-54 0,-20-6-4 15</inkml:trace>
          <inkml:trace contextRef="#ctx0" brushRef="#br0" timeOffset="30359.947">24344-5977 435 0,'0'0'4'16,"0"0"0"-16,0 0 0 0,7 4 0 16,9-1 1-16,1 11 0 15,9-2-1-15,5 10 0 16,-2 1-4-16,-5 7-1 16,0 9 0-16,-5-2-1 0,-15 3-2 15,-4 0 0-15,-9-3 1 16,-8 4-1-16,-7-4 3 15,10-8-1-15,0-3 1 0,2-2 1 16,8 0 2-16,4-7 1 16,7-1 0-16,7 0 1 15,2 4-1-15,8 0 0 16,5-3 0-16,-5 6-1 16,2-2-1-16,-2 6 0 0,0-1-1 15,-1 4 0-15,-9 3 1 16,-8 0-1-16,-6 8 0 15,-3 5-2-15,-14 5-3 16,-9 6-5-16,-24-4-21 0,-14 4-50 16,-13 6-3-16</inkml:trace>
        </inkml:traceGroup>
      </inkml:traceGroup>
      <inkml:traceGroup>
        <inkml:annotationXML>
          <emma:emma xmlns:emma="http://www.w3.org/2003/04/emma" version="1.0">
            <emma:interpretation id="{19DA8208-806D-41AF-8FA5-8DEE42AD8347}" emma:medium="tactile" emma:mode="ink">
              <msink:context xmlns:msink="http://schemas.microsoft.com/ink/2010/main" type="line" rotatedBoundingBox="25611,4128 32488,3439 32634,4901 25757,5590"/>
            </emma:interpretation>
          </emma:emma>
        </inkml:annotationXML>
        <inkml:traceGroup>
          <inkml:annotationXML>
            <emma:emma xmlns:emma="http://www.w3.org/2003/04/emma" version="1.0">
              <emma:interpretation id="{290B3F8D-5507-4C1D-9F28-022B94B51268}" emma:medium="tactile" emma:mode="ink">
                <msink:context xmlns:msink="http://schemas.microsoft.com/ink/2010/main" type="inkWord" rotatedBoundingBox="25630,4323 28839,4001 28929,4897 25720,5218"/>
              </emma:interpretation>
              <emma:one-of disjunction-type="recognition" id="oneOf6">
                <emma:interpretation id="interp30" emma:lang="en-US" emma:confidence="0">
                  <emma:literal>carry</emma:literal>
                </emma:interpretation>
                <emma:interpretation id="interp31" emma:lang="en-US" emma:confidence="0">
                  <emma:literal>car =</emma:literal>
                </emma:interpretation>
                <emma:interpretation id="interp32" emma:lang="en-US" emma:confidence="0">
                  <emma:literal>corn =</emma:literal>
                </emma:interpretation>
                <emma:interpretation id="interp33" emma:lang="en-US" emma:confidence="0">
                  <emma:literal>court</emma:literal>
                </emma:interpretation>
                <emma:interpretation id="interp34" emma:lang="en-US" emma:confidence="0">
                  <emma:literal>(an =</emma:literal>
                </emma:interpretation>
              </emma:one-of>
            </emma:emma>
          </inkml:annotationXML>
          <inkml:trace contextRef="#ctx0" brushRef="#br0" timeOffset="31188.1144">17943-3457 345 0,'0'0'6'0,"3"-13"2"16,-3 13 1-16,0 0 0 15,-10-13 3-15,-7 13-1 16,-13 0 2-16,-4 4 0 0,-9 15-5 16,-10 15 0-16,-8 7-1 15,1 5-1-15,7 9-1 16,3 6 0-16,12 16-1 16,7 3-2-16,22-3 0 15,9-3-5-15,21 2-9 0,19-16-30 16,20-4-39-16,19-11-4 15</inkml:trace>
          <inkml:trace contextRef="#ctx0" brushRef="#br0" timeOffset="32047.5082">18231-3129 417 0,'0'0'4'0,"-16"0"1"0,-1 10 2 16,-7 4 1-16,-4 5 0 15,-1 5 1-15,-9 12-1 16,2 7 0-16,10 4-2 16,-2 10-2-16,11 4-2 0,17-5-2 15,7-7-2-15,17-2-1 16,13-13 0-16,7-14-2 16,6-13-1-16,7-11-1 15,0-22 1-15,-4-7-1 0,-10-12 1 16,-2-1 1-16,-18-3 1 15,-9-8 1-15,-8 13 3 16,-6 5 0-16,-13 8 1 16,-10 4 2-16,3 13 2 15,-1 8-3-15,7 6 3 0,9 13 1 16,0 3-3-16,10 2 1 16,14-1 0-16,12 7-2 15,5-5 0-15,11-2 0 0,1-5-2 16,2-5-3-16,0 1 2 15,-7-8-2-15,-12 0 0 16,-5-17 1-16,-9 4-2 16,-10-14 1-16,-7 4 1 0,-7-5 2 15,-10-2-2-15,8-2 2 16,-5-5 0-16,4 14 0 16,6-9 1-16,4 13 1 15,4-1-1-15,13 3 1 0,2 11 0 16,12 6 0-16,-5 6 0 15,1 4 0-15,-1 10-1 16,-2 10-1-16,-3 8 2 16,-9 1-2-16,0-3 0 15,-3 7 0-15,-2-8 1 0,3 2-1 16,3-15 1-16,7-4 0 16,4-16-2-16,12-2 1 15,12-10 0-15,-2-9-1 0,4-4-1 16,1-8 0-16,-12-6 0 15,-11 4 0-15,-5 0 1 16,-23 0 0-16,-13 2-1 16,-13 1 2-16,-15 7 1 0,-6 6-1 15,4 1 2-15,-1 7 0 16,11-6-1-16,12 5 2 16,21 10 0-16,7-16-1 15,24 8 0-15,8 3 2 0,11 0-3 16,14 2 0-16,0 3 1 15,0 11-1-15,-14 5-1 16,0 1 2-16,-13 7-2 16,-11 8 0-16,-5 5 1 15,-14 4 0-15,-4 6 0 0,4 1-2 16,3 3-1-16,6-1-7 16,4-7-17-16,3-2-57 15,28-10-2-15</inkml:trace>
          <inkml:trace contextRef="#ctx0" brushRef="#br0" timeOffset="32234.99">20093-3359 417 0,'0'0'5'0,"0"0"0"15,21 0 2-15,1-8-1 16,9 6 1-16,12-2 0 0,14 2-3 15,21 2-7-15,-6-10-34 16,16 10-44-16,3 0-3 16</inkml:trace>
          <inkml:trace contextRef="#ctx0" brushRef="#br0" timeOffset="32375.6288">20438-3103 455 0,'0'0'2'0,"0"0"-1"16,13 0 1-16,4-2-3 16,17-2-10-16,10 4-39 15,13-4-31-15,17-10-3 16</inkml:trace>
        </inkml:traceGroup>
        <inkml:traceGroup>
          <inkml:annotationXML>
            <emma:emma xmlns:emma="http://www.w3.org/2003/04/emma" version="1.0">
              <emma:interpretation id="{A24BE72B-F6E1-4299-9DB8-F8F2CD39F115}" emma:medium="tactile" emma:mode="ink">
                <msink:context xmlns:msink="http://schemas.microsoft.com/ink/2010/main" type="inkWord" rotatedBoundingBox="29976,3691 32488,3439 32634,4901 30122,5153">
                  <msink:destinationLink direction="with" ref="{DD0ABCEE-9057-4F1A-B5FE-C191D1F7C8D5}"/>
                </msink:context>
              </emma:interpretation>
              <emma:one-of disjunction-type="recognition" id="oneOf7">
                <emma:interpretation id="interp35" emma:lang="en-US" emma:confidence="0">
                  <emma:literal>AB</emma:literal>
                </emma:interpretation>
                <emma:interpretation id="interp36" emma:lang="en-US" emma:confidence="0">
                  <emma:literal>A -B</emma:literal>
                </emma:interpretation>
                <emma:interpretation id="interp37" emma:lang="en-US" emma:confidence="0">
                  <emma:literal>A. is</emma:literal>
                </emma:interpretation>
                <emma:interpretation id="interp38" emma:lang="en-US" emma:confidence="0">
                  <emma:literal>A is</emma:literal>
                </emma:interpretation>
                <emma:interpretation id="interp39" emma:lang="en-US" emma:confidence="0">
                  <emma:literal>A. B</emma:literal>
                </emma:interpretation>
              </emma:one-of>
            </emma:emma>
          </inkml:annotationXML>
          <inkml:trace contextRef="#ctx0" brushRef="#br0" timeOffset="32875.6283">21862-2952 380 0,'0'0'7'16,"0"0"2"-16,17-3 2 16,-5-4 1-16,9-4 1 0,-1-9 0 15,4-7 0-15,-1-2 0 16,4-14-6-16,-4-8-5 15,1-8-3-15,3-9-1 16,2-15-2-16,8-4-2 0,-3-10-2 16,6-3 2-16,-6-3-1 15,6 2 3-15,-4 8 2 16,-9 13 1-16,1 20 1 16,-12 19 3-16,4 22 2 0,-20 19-1 15,17 19 2-15,-10 30 0 16,-5 16-2-16,12 19-1 15,-7 13 1-15,6 16-1 16,-6 4-2-16,7 7-4 0,-2-7-6 16,2-1-23-16,10-16-51 15,-17-9-2-15</inkml:trace>
          <inkml:trace contextRef="#ctx0" brushRef="#br0" timeOffset="33031.8998">22049-3339 440 0,'0'0'4'0,"7"-10"0"16,7 0 0-16,5-6 1 15,18 2-1-15,10-7-1 16,10 5-5-16,10-8-17 16,-3 11-63-16,20 6-1 15</inkml:trace>
          <inkml:trace contextRef="#ctx0" brushRef="#br0" timeOffset="33188.134">22998-3339 455 0,'0'0'3'0,"0"0"0"16,0 0 0-16,9-14-1 15,-9 14-3-15,17-16-5 16,3 10-26-16,20-4-49 0,-9-7-3 15</inkml:trace>
          <inkml:trace contextRef="#ctx0" brushRef="#br0" timeOffset="33391.2646">23593-3828 453 0,'0'0'2'0,"0"0"0"16,-3 8 0-16,-4 8 1 0,0 11 1 15,-3 13-1-15,7 9 1 16,-4 16 1-16,7 8-2 16,-2 4-1-16,2 7-7 15,5-8-20-15,-5 8-58 0,21-18-2 16</inkml:trace>
          <inkml:trace contextRef="#ctx0" brushRef="#br0" timeOffset="33813.1586">23480-4151 424 0,'0'0'4'16,"0"0"0"-16,0 0 2 0,19-7-1 15,2 7 0-15,13 4 0 16,9 9-1-16,3 7-1 15,11 8-6-15,-3 7-4 16,3 9-4-16,-11 6-2 0,-12 5-1 16,-20-3 1-16,-14-5 1 15,-7 0 1-15,-17-5 4 16,-5-3 3-16,-5-10 4 0,11-3 6 16,9-5 1-16,14-5 2 15,7 8-1-15,23-6 2 16,11 4 0-16,5 1 0 15,11 1-1-15,7-2-1 0,-7 5-1 16,3 3-1-16,-3 1-1 16,-11-1 0-16,-1 6-3 15,-12-3 1-15,1 11-2 16,-18-4 0-16,-3 3-1 0,-13 8 0 16,-10-4-1-16,-14-1-2 15,-12 1-7-15,-18 3-42 16,-19-7-32-16,-14-9-2 15</inkml:trace>
        </inkml:traceGroup>
      </inkml:traceGroup>
    </inkml:traceGroup>
    <inkml:traceGroup>
      <inkml:annotationXML>
        <emma:emma xmlns:emma="http://www.w3.org/2003/04/emma" version="1.0">
          <emma:interpretation id="{47FFF240-D4C4-4988-B37E-B2DB3AD8550C}" emma:medium="tactile" emma:mode="ink">
            <msink:context xmlns:msink="http://schemas.microsoft.com/ink/2010/main" type="paragraph" rotatedBoundingBox="8180,7329 24360,6387 24585,10258 8405,1119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AA9EBAF-6451-4A4E-86E8-291498751368}" emma:medium="tactile" emma:mode="ink">
              <msink:context xmlns:msink="http://schemas.microsoft.com/ink/2010/main" type="line" rotatedBoundingBox="8180,7329 24360,6387 24480,8451 8300,9392"/>
            </emma:interpretation>
          </emma:emma>
        </inkml:annotationXML>
        <inkml:traceGroup>
          <inkml:annotationXML>
            <emma:emma xmlns:emma="http://www.w3.org/2003/04/emma" version="1.0">
              <emma:interpretation id="{6C422218-7E81-46B6-8DA9-24E9FCB64102}" emma:medium="tactile" emma:mode="ink">
                <msink:context xmlns:msink="http://schemas.microsoft.com/ink/2010/main" type="inkWord" rotatedBoundingBox="8180,7329 13161,7039 13281,9103 8300,9392"/>
              </emma:interpretation>
              <emma:one-of disjunction-type="recognition" id="oneOf8">
                <emma:interpretation id="interp40" emma:lang="en-US" emma:confidence="1">
                  <emma:literal>Propagator</emma:literal>
                </emma:interpretation>
                <emma:interpretation id="interp41" emma:lang="en-US" emma:confidence="0">
                  <emma:literal>propagator</emma:literal>
                </emma:interpretation>
                <emma:interpretation id="interp42" emma:lang="en-US" emma:confidence="0">
                  <emma:literal>Propagators</emma:literal>
                </emma:interpretation>
                <emma:interpretation id="interp43" emma:lang="en-US" emma:confidence="0">
                  <emma:literal>propagators</emma:literal>
                </emma:interpretation>
                <emma:interpretation id="interp44" emma:lang="en-US" emma:confidence="0">
                  <emma:literal>Propagates</emma:literal>
                </emma:interpretation>
              </emma:one-of>
            </emma:emma>
          </inkml:annotationXML>
          <inkml:trace contextRef="#ctx0" brushRef="#br1" timeOffset="55407.3601">-1 295 316 0,'0'0'8'0,"-3"-12"0"0,3-2 2 15,0-4-1-15,14-1 2 16,-1-8 2-16,13-2 0 16,9-8 0-16,11 6-7 0,11-2-2 15,7 6 0-15,-1 4-1 16,4 7 0-16,-3 9-2 16,-10 7 1-16,-4 7-1 15,-13 15 1-15,-11 12-1 0,-9 9 0 16,-13 8 1-16,-4 5-1 15,-7 4 0-15,-7 0 0 16,-8 1 0-16,-2-8 0 16,-4-7 1-16,-1-4-2 0,-2-13 2 15,5-9-2-15,-8-7-1 16,11-6-9-16,-4-4-33 16,11-6-37-16,2-4-3 15</inkml:trace>
          <inkml:trace contextRef="#ctx0" brushRef="#br1" timeOffset="55063.6193">70 234 312 0,'0'0'6'0,"0"0"2"0,0 0 1 15,0 0 2-15,0 0 1 16,0 0 4-16,10 17 0 15,0 7 0-15,1 10-3 16,5 12-3-16,4 12 0 0,0 5-2 16,0 14-1-16,4 5-1 15,-4 3-1-15,3-4 0 16,-6 4-2-16,-3-7-1 16,3-9-1-16,-8-12-4 15,4-10-6-15,-6-14-14 0,-3-14-60 16,-4-19-1-16</inkml:trace>
          <inkml:trace contextRef="#ctx0" brushRef="#br1" timeOffset="55938.6219">361 1240 359 0,'0'0'6'0,"0"0"1"15,0 0 1-15,10 0 2 0,4-8 0 16,10 4 0-16,-1-11 1 16,7-3 1-16,7-4-6 15,2-1-1-15,2-7-1 0,-4 0-1 16,-3-7-2-16,-11 0 0 15,-6 1-2-15,-11-5 0 16,-6 8-1-16,-10-3 0 16,-17 10 0-16,1-2-1 15,-7 7 2-15,-5 9 0 0,9 1 1 16,1 5 1-16,8-4-1 16,20 10 1-16,-2-23 0 15,14 10 0-15,22-7 0 16,9-9 0-16,11 7-1 15,3-1 1-15,3-1-1 0,-3 8 1 16,-7 6 0-16,-6 6 0 16,-14 4 1-16,-10 17-1 15,-9 6 1-15,-8 10 0 0,-3 1 0 16,0 9-1-16,0 1 1 16,0 2-1-16,2-2-4 15,19 3-9-15,-11-3-42 16,24-7-28-16,-1-11-2 0</inkml:trace>
          <inkml:trace contextRef="#ctx0" brushRef="#br1" timeOffset="56219.8771">1339 531 394 0,'0'0'4'16,"0"0"2"-16,-14 12 2 0,5 4 0 15,-8 7 2-15,-7 4-1 16,2 13 1-16,-2 0 0 16,3 7-4-16,12 2-1 15,6-4-2-15,3-5-1 16,19-7 0-16,12-13-2 0,9-14 0 16,6-6-1-16,2-10 0 15,-5-13-1-15,-3-10-2 16,-9 0-1-16,-11-8-5 15,-13 1-6-15,-12 3-7 0,-14 4-27 16,-1 7-31-16,-20 5-7 16</inkml:trace>
          <inkml:trace contextRef="#ctx0" brushRef="#br1" timeOffset="56516.7627">1440-52 345 0,'0'0'6'0,"-3"28"2"16,3-2 5-16,3 14 1 15,6 12 1-15,8 15 1 16,4 17 1-16,-1 17 0 15,-4 5-4-15,8 12-3 16,-5 8-3-16,0 1-3 0,-10 2-2 16,1 1-2-16,-3-9-5 15,0-14-6-15,6-10-12 16,-6-18-40-16,9-22-23 16</inkml:trace>
          <inkml:trace contextRef="#ctx0" brushRef="#br1" timeOffset="56844.8923">1466 440 274 0,'0'0'6'16,"4"-15"2"-16,-4 15 3 0,30-20 2 15,-7 6 2-15,11 1 1 16,6 3 1-16,3 0 2 15,7 7-4-15,-2 6-4 16,2 11-3-16,-10 10-1 16,1 9-2-16,-15 3-2 0,-2 14 0 15,-7 1-2-15,-3 5 0 16,-12-1 0-16,-2-3 0 16,0-2 2-16,-9-6-2 15,-1-7 1-15,-4-14-1 16,-7-7-3-16,9-9-10 0,-12 0-51 15,14-14-17-15</inkml:trace>
          <inkml:trace contextRef="#ctx0" brushRef="#br1" timeOffset="57126.1466">2163 459 420 0,'0'0'3'0,"0"0"1"15,-10 13 1-15,-7 1-1 16,5 8 2-16,-12 7-1 16,3 4 0-16,2 6 1 0,5 5-4 15,4-1 0-15,7-6-2 16,6-4-1-16,14-10-2 16,9-11 1-16,8-6-2 15,3-12 0-15,-1-10 1 0,5-13-1 16,-10-7 1-16,-8-13-1 15,-3 4-2-15,-17-1-1 16,-6 3 0-16,-17 4-1 16,-10 10-5-16,-4 9-8 15,-3 3-30-15,7 17-28 0,0 0-1 16</inkml:trace>
          <inkml:trace contextRef="#ctx0" brushRef="#br1" timeOffset="57641.7953">2494 242 359 0,'0'0'6'16,"-19"3"-1"-16,2 8 2 15,0 6 2-15,1 5-1 16,-5 5 1-16,8 6 0 0,-1-3 0 15,14 0-3-15,10-5-2 16,14-9-1-16,6-10-1 16,11-6 0-16,-1-10-1 15,-4-13 0-15,5-3-1 0,-10-9 0 16,-5-2-1-16,-9-2 1 16,-10 3-1-16,-7 2 1 15,-4 7 0-15,-9 11 0 16,-1 6 0-16,-5 10 1 0,2 3 0 15,3 16 2-15,7 8 0 16,4 6 1-16,6 8 0 16,11 2 1-16,5 7 0 15,8 5 0-15,6 3 1 16,-2 3-1-16,2 2-1 0,-2 8 1 16,-4-2 0-16,-11 5-1 15,-6-4-1-15,-6 4 1 16,-4-8-2-16,-14-6 2 0,-2 0-4 15,-11-10 0-15,-4-12 0 16,5-9 0-16,-8-8 0 16,1-12 0-16,0-12 0 15,9-14 0-15,0-27-10 0,21-28-69 16,3 4-9-16</inkml:trace>
          <inkml:trace contextRef="#ctx0" brushRef="#br1" timeOffset="58048.0454">2964 222 422 0,'0'0'4'15,"0"0"1"-15,-14 2 2 16,14-2 1-16,-26 24 0 0,6-3 1 16,3 5 0-16,-4 10 0 15,2 1-3-15,5 8-2 16,4 1-1-16,10-3-1 15,10 0-1-15,11-8 0 16,8-9-1-16,5-10-1 0,6-6 0 16,7-10 0-16,-3-16 0 15,-7-4-1-15,-3-10 0 16,-5-11-1-16,-12-5 1 0,-3-4 0 16,-12-1 0-16,-2-2 1 15,-9 3-1-15,-1 3 1 16,-4 10 2-16,1 7-1 15,-1 12 2-15,14 18 1 0,-14-11 1 16,14 22-1-16,14 7 0 16,3 12 0-16,3 7-1 15,7 10 0-15,7 3-1 16,2 3-3-16,-2 1-4 0,6 2-7 16,-7-13-11-16,1-11-49 15,3 1-14-15</inkml:trace>
          <inkml:trace contextRef="#ctx0" brushRef="#br1" timeOffset="58454.3216">3293-109 361 0,'0'0'7'0,"0"0"-1"16,0 0 3-16,16-3-2 0,14 3 0 15,3-3-4-15,24-1-8 16,3 4-38-16,18-2-31 15,6 2-6-15</inkml:trace>
          <inkml:trace contextRef="#ctx0" brushRef="#br1" timeOffset="58330.2993">3410-630 370 0,'0'0'5'0,"0"0"1"16,-7 14 4-16,7 9 1 15,3 4 1-15,11 13 2 16,9 17 0-16,11 13 1 0,12 13-4 16,11 14-2-16,0 7-3 15,10 3-4-15,-13-5-5 16,6 5-9-16,-17-13-14 16,-9-14-57-16,-13-9-3 0</inkml:trace>
          <inkml:trace contextRef="#ctx0" brushRef="#br1" timeOffset="58891.8302">4116-178 374 0,'0'0'6'0,"0"0"4"0,-19 0 0 16,5 2 1-16,-3 2 1 15,-7 6 1-15,1 0 0 16,-4 4 1-16,1 5-7 16,-5 5-1-16,12 6-3 15,-2 5 0-15,1 4-1 0,6 3-1 16,7 5-1-16,7 0 1 16,0-1 0-16,14 1-1 15,6-2 1-15,10-16-1 16,4 1 0-16,6-14-1 0,1-2 1 15,6-11-1-15,-1-3-1 16,1-13 1-16,-4-10 0 16,-9-4-1-16,-1-6 1 15,-9-4 1-15,-7-10-1 0,-7 1 0 16,-6-5 1-16,-4 4-1 16,-14 1 0-16,-6 5 1 15,-1 8-1-15,-2 7 1 0,-4 9 0 16,8 8 0-16,-5 9 1 15,7 6 1-15,1 14-1 16,2 2 1-16,4 13 0 16,3 2-1-16,7 6-2 0,0-3-6 15,17 10-14-15,4-6-61 16,5-8-3-16</inkml:trace>
          <inkml:trace contextRef="#ctx0" brushRef="#br1" timeOffset="59251.1925">4367-282 330 0,'0'0'7'0,"0"0"3"16,7 6 3-16,7 5 3 15,3 2 2-15,9 3-1 16,5 11 2-16,2 6 0 0,3 5-6 15,5 5-3-15,-5 6-3 16,2 6-2-16,-5-3-2 16,-6 9-2-16,-8-4 0 15,-5-8 0-15,-4-2-1 0,-10-10 0 16,0-7 1-16,-13-14 0 16,-4-6 0-16,-3-10 2 15,-4-13-1-15,4-14 1 16,6-12 0-16,9-8 0 0,5-10-1 15,12-3 0-15,12-10-2 16,10 3 0-16,13 0-3 16,-4 8-3-16,14 15-20 0,3 7-59 15,-10 7-2-15</inkml:trace>
        </inkml:traceGroup>
        <inkml:traceGroup>
          <inkml:annotationXML>
            <emma:emma xmlns:emma="http://www.w3.org/2003/04/emma" version="1.0">
              <emma:interpretation id="{EF2EEFAA-9E25-4355-976A-CFA441681645}" emma:medium="tactile" emma:mode="ink">
                <msink:context xmlns:msink="http://schemas.microsoft.com/ink/2010/main" type="inkWord" rotatedBoundingBox="18848,6828 24367,6507 24478,8427 18960,8749"/>
              </emma:interpretation>
              <emma:one-of disjunction-type="recognition" id="oneOf9">
                <emma:interpretation id="interp45" emma:lang="en-US" emma:confidence="0.5">
                  <emma:literal>generator.</emma:literal>
                </emma:interpretation>
                <emma:interpretation id="interp46" emma:lang="en-US" emma:confidence="0">
                  <emma:literal>generator</emma:literal>
                </emma:interpretation>
                <emma:interpretation id="interp47" emma:lang="en-US" emma:confidence="0">
                  <emma:literal>generators.</emma:literal>
                </emma:interpretation>
                <emma:interpretation id="interp48" emma:lang="en-US" emma:confidence="0">
                  <emma:literal>generation.</emma:literal>
                </emma:interpretation>
                <emma:interpretation id="interp49" emma:lang="en-US" emma:confidence="0">
                  <emma:literal>generators</emma:literal>
                </emma:interpretation>
              </emma:one-of>
            </emma:emma>
          </inkml:annotationXML>
          <inkml:trace contextRef="#ctx0" brushRef="#br1" timeOffset="61579.3803">11240-115 322 0,'0'0'7'0,"-13"0"1"16,-7 6 3-16,-14 8 1 16,-6 2 4-16,-16 4 1 15,-5 9 1-15,-13 10 1 16,7 3-7-16,0 1-1 0,14 2-2 16,13-2-3-16,16-7 0 15,24-6-2-15,21-13-2 16,25-13 0-16,21-10-1 0,16-19-1 15,5-12 0-15,3-9-1 16,-5-5-1-16,-12-5 0 16,-14 3 0-16,-20-1 1 15,-16 11-1-15,-20 7 2 0,-11 12-1 16,-14 14 2-16,2 10-1 16,-8 8 1-16,4 14 1 15,9 11-1-15,7 11 2 16,7 9-1-16,11 7 1 15,11 0-1-15,12 8 1 0,-4 1-1 16,11 5 0-16,-5 3 0 16,-6-1-1-16,-3 1 0 15,-13 0-1-15,-7-3 1 16,-7-8-1-16,-17-9 2 0,-14-7-2 16,-2-10 1-16,-10-14 0 15,-5-9 0-15,-2-17 0 16,3-6 0-16,7-15-1 0,6-16 0 15,17-9 0-15,15-7 0 16,11-7-2-16,25-12 0 16,16 7 0-16,17-2-1 15,11 3 0-15,8 2-2 0,-2 1-1 16,-1 4 0-16,-9 0 2 16,-12 1-2-16,-7 2 2 15,-17-9 0-15,-7 0 1 0,-15-4 1 16,-6 7 2-16,-10-2 0 15,0 17 0-15,-10 5 2 16,-4 10 1-16,-5 13 0 16,-2 17 0-16,-3 6 2 15,-2 23-1-15,2 10 0 0,5 3 1 16,2 19-1-16,0 6-1 16,10 2 0-16,7 5-1 15,17-3-1-15,9-5-2 16,12-2-6-16,1-14-13 0,18-13-62 15,10-11-5-15</inkml:trace>
          <inkml:trace contextRef="#ctx0" brushRef="#br1" timeOffset="63001.2733">12251-337 295 0,'0'0'3'0,"0"0"1"15,0 0 5-15,7 10 5 0,-2 5 0 16,0 5 2-16,2 10 4 16,0 7-1-16,0 12-2 15,0 6-1-15,-1 10-5 0,1 10-4 16,-3-6-1-16,1-2-3 16,0 0-1-16,-3-14-1 15,2-9 0-15,-4-11-1 16,6-17-1-16,-6-16 2 0,0 0-2 15,4-20 1-15,-4-12 1 16,-4-9-1-16,1-10 0 16,0-4-1-16,3-6 0 15,0 8-1-15,0-3 0 16,6 5 0-16,5 11-1 16,6 7 1-16,2 6 1 0,2 17 0 15,2 2 1-15,0 8 1 16,4 16 1-16,1 10 0 15,1 3 2-15,-1 11-2 0,-2 7 0 16,1 7 0-16,-8-2 0 16,5 3-1-16,-3-9-1 15,-9 1 1-15,5-6 0 16,0-15 0-16,-1-10 0 0,5-10 0 16,3-9-1-16,-2-13 1 15,6-11 0-15,-1-10-1 16,3-10 0-16,-7-9-2 15,5-7-2-15,-12 2 2 0,-6-2-1 16,-7 6-1-16,-3 4 1 16,-3 12 1-16,-14 15 0 15,-4 16 2-15,2 10 2 0,-1 16 0 16,6 11 1-16,5 11 0 16,4 5 1-16,5 3-1 15,17 1 1-15,11-4-1 16,6-3-1-16,2-3 1 15,11-2-1-15,-1-9 0 0,4-10-1 16,-5-10-1-16,-2 1 0 16,-3-7 0-16,-6-7 0 15,-8-8-2-15,-9-8 1 16,-3-8-1-16,-11-3 0 0,-3-3 0 16,-10-1 0-16,-11-5 0 15,2 4 1-15,-5 6 0 16,0 4 1-16,2 6 0 0,5 1 1 15,6 9 0-15,11 13 0 16,4-14 0-16,16 14 1 16,6-6-2-16,5 6 1 15,5-4 1-15,9 4-1 0,-5 0 0 16,-1-2 0-16,-5 2 0 16,-4 0 0-16,-6 2 1 15,-5 6-1-15,-7 8 0 16,-3 3 1-16,-6 13-1 0,1 1-1 15,2 7 2-15,1 3-3 16,3 7-1-16,6-7-4 16,1 2-6-16,14-2-14 15,-5-4-44-15,12-13-14 16</inkml:trace>
          <inkml:trace contextRef="#ctx0" brushRef="#br1" timeOffset="63407.5417">13933-329 335 0,'0'0'5'0,"0"0"4"16,-24-4 3-16,8 4 3 15,-7 4 2-15,-4 13 1 16,-3 3 0-16,0 10 0 0,-1 10-3 16,9 6-5-16,5 11-2 15,6-1-2-15,11 2-2 16,11-5-2-16,15-9 0 15,4-4 0-15,7-13-1 0,7-10-1 16,-4-14-1-16,3-3 0 16,-9-14 0-16,-1-12-1 15,-9-5 1-15,-8-16 0 0,-9 1-1 16,-4-11-1-16,-3 4 2 16,-5-4 0-16,-7 0 0 15,7 11 0-15,-6-1 0 16,4 16 0-16,7 11 2 15,0 20 1-15,0 0 0 16,14 14 1-16,2 23 1 0,5 6-1 16,6 7 0-16,2 11-1 15,-1 2 0-15,1 0-5 16,2-6-3-16,-1 2-9 0,-3-14-15 16,-3-8-55-16,9-18-2 15</inkml:trace>
          <inkml:trace contextRef="#ctx0" brushRef="#br1" timeOffset="63813.7906">14325-536 351 0,'0'0'3'0,"0"0"1"15,14-10-2-15,9 8-2 16,11 2-5-16,16 0-8 16,14 0-28-16,10 0-28 15,9 0-7-15</inkml:trace>
          <inkml:trace contextRef="#ctx0" brushRef="#br1" timeOffset="63641.9377">14439-1146 283 0,'0'0'7'0,"-17"-4"6"0,5 4 0 15,0 14 5-15,7 5 3 16,-6 18 2-16,11 9 2 15,11 19-2-15,8 10-5 16,15 19-5-16,13 10-2 0,6 9-4 16,1-3-6-16,6 0-8 15,-2-12-11-15,-1-15-44 16,-4 0-21-16</inkml:trace>
          <inkml:trace contextRef="#ctx0" brushRef="#br1" timeOffset="64391.9401">15102-640 391 0,'0'0'6'0,"-12"0"2"16,-5 6 2-16,-7 8 1 16,-7 7 1-16,-9 3 2 15,0 9-2-15,-4 9 1 0,4 1-5 16,14 8-2-16,9 6-3 15,17-8-2-15,10 2-1 16,16-11-3-16,21-3 1 16,8-13-3-16,5-11-1 0,4-13-1 15,-4-7 0-15,-3-13-1 16,-14-15 0-16,-7 0 1 16,-12-11 0-16,-14-5 1 15,-10-5 2-15,-13 1-2 16,-11 2 2-16,-6 4 2 0,1 11 1 15,1 2 2-15,5 18 3 16,0 9 0-16,23 9 2 16,-17 9 1-16,20 16 0 15,18 4-1-15,5 3 0 0,8 4-1 16,2-3-2-16,11 1-2 16,-6-7-1-16,-8-4-2 15,-6-10-1-15,-7-10-1 16,-7-3-1-16,-9-10-1 0,-4-7 2 15,-4-9 0-15,-3-1 0 16,1-7 2-16,2 1 1 16,4 3 0-16,4 1 3 0,9-2 1 15,11 4 0-15,12 4 1 16,8 3 0-16,2 3 0 16,-1 7-1-16,5 2 2 15,-9 4-1-15,-2 4 0 16,-9 2 1-16,-10 8-1 0,-9 15 0 15,-6 0 1-15,-5 8 0 16,0 12-2-16,-2 1 1 16,-1 10-1-16,-4 5-2 15,7 5-1-15,7-4-5 0,5 3-12 16,-2 12-59-16,7-20-8 16</inkml:trace>
          <inkml:trace contextRef="#ctx0" brushRef="#br1" timeOffset="64563.8064">16180-583 458 0,'0'0'4'0,"-7"-2"1"0,7 2 0 16,-19-4-1-16,19 4-4 15,-24-4-16-15,12 8-63 16,1 5 0-16</inkml:trace>
        </inkml:traceGroup>
      </inkml:traceGroup>
      <inkml:traceGroup>
        <inkml:annotationXML>
          <emma:emma xmlns:emma="http://www.w3.org/2003/04/emma" version="1.0">
            <emma:interpretation id="{D6E66FE6-A9D1-4E61-A878-A65B38F4FBD8}" emma:medium="tactile" emma:mode="ink">
              <msink:context xmlns:msink="http://schemas.microsoft.com/ink/2010/main" type="line" rotatedBoundingBox="9773,11049 9943,9626 10725,9719 10556,11142"/>
            </emma:interpretation>
          </emma:emma>
        </inkml:annotationXML>
        <inkml:traceGroup>
          <inkml:annotationXML>
            <emma:emma xmlns:emma="http://www.w3.org/2003/04/emma" version="1.0">
              <emma:interpretation id="{60646053-DAAE-4FAE-B561-6CD8AB2A969B}" emma:medium="tactile" emma:mode="ink">
                <msink:context xmlns:msink="http://schemas.microsoft.com/ink/2010/main" type="inkWord" rotatedBoundingBox="9773,11049 9943,9626 10725,9719 10556,11142"/>
              </emma:interpretation>
              <emma:one-of disjunction-type="recognition" id="oneOf10">
                <emma:interpretation id="interp50" emma:lang="en-US" emma:confidence="1">
                  <emma:literal>J</emma:literal>
                </emma:interpretation>
                <emma:interpretation id="interp51" emma:lang="en-US" emma:confidence="0">
                  <emma:literal>S</emma:literal>
                </emma:interpretation>
                <emma:interpretation id="interp52" emma:lang="en-US" emma:confidence="0">
                  <emma:literal>P</emma:literal>
                </emma:interpretation>
                <emma:interpretation id="interp53" emma:lang="en-US" emma:confidence="0">
                  <emma:literal>D</emma:literal>
                </emma:interpretation>
                <emma:interpretation id="interp54" emma:lang="en-US" emma:confidence="0">
                  <emma:literal>☺</emma:literal>
                </emma:interpretation>
              </emma:one-of>
            </emma:emma>
          </inkml:annotationXML>
          <inkml:trace contextRef="#ctx0" brushRef="#br1" timeOffset="67298.2408">1685 2164 309 0,'0'0'6'15,"0"-16"3"-15,0 6 1 16,12-7 2-16,5-2 1 15,7-3 2-15,16-5 1 16,3-2 0-16,15 3-5 0,1 0-2 16,8 8-2-16,2 1-1 15,-7 11-1-15,5 6 0 16,-10 2-1-16,-9 16-1 0,-5 5 1 16,-10 11-1-16,-6 5 0 15,-6 8-1-15,-9 3 1 16,-5 3-1-16,-7 5 1 15,0 2 1-15,0-3 0 16,-10-1 1-16,-6-6 1 0,-8 1 0 16,-2-12 0-16,-5-3-2 15,-5-4-4-15,-7-13 0 16,-5-1 0-16,-2-10 0 16,0 0 0-16,-5-8 0 0,15-10-49 15,-3 6-38-15,0-8-2 16</inkml:trace>
          <inkml:trace contextRef="#ctx0" brushRef="#br1" timeOffset="66907.6212">1781 2063 366 0,'0'0'5'15,"0"0"1"-15,0 0 3 0,-12 15 2 16,5 1 1-16,0 4 2 16,0 17 1-16,-3 9 0 15,10 9-1-15,0 14-3 16,0 9-2-16,7 7-1 0,7 6-1 15,-2 7-2-15,5 0-1 16,0-3-4-16,4 1 0 16,-5-7 0-16,4-7 0 15,-3-10 0-15,-3-14 0 16,5-12-8-16,-5-23-19 0,-14-23-58 16,19 7-4-16</inkml:trace>
        </inkml:traceGroup>
      </inkml:traceGroup>
    </inkml:traceGroup>
    <inkml:traceGroup>
      <inkml:annotationXML>
        <emma:emma xmlns:emma="http://www.w3.org/2003/04/emma" version="1.0">
          <emma:interpretation id="{92A737E0-2080-45EF-B839-8C059B7ECAF9}" emma:medium="tactile" emma:mode="ink">
            <msink:context xmlns:msink="http://schemas.microsoft.com/ink/2010/main" type="paragraph" rotatedBoundingBox="2541,11560 19142,10995 19222,13351 2621,139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446DF1-ADC0-48F5-9507-21375149335C}" emma:medium="tactile" emma:mode="ink">
              <msink:context xmlns:msink="http://schemas.microsoft.com/ink/2010/main" type="line" rotatedBoundingBox="2541,11560 19142,10995 19222,13351 2621,13917"/>
            </emma:interpretation>
          </emma:emma>
        </inkml:annotationXML>
        <inkml:traceGroup>
          <inkml:annotationXML>
            <emma:emma xmlns:emma="http://www.w3.org/2003/04/emma" version="1.0">
              <emma:interpretation id="{81BD3058-5B07-4E3F-B460-FB7CA253AF1A}" emma:medium="tactile" emma:mode="ink">
                <msink:context xmlns:msink="http://schemas.microsoft.com/ink/2010/main" type="inkWord" rotatedBoundingBox="2541,11560 5051,11475 5121,13513 2610,13599"/>
              </emma:interpretation>
              <emma:one-of disjunction-type="recognition" id="oneOf11">
                <emma:interpretation id="interp55" emma:lang="en-US" emma:confidence="0">
                  <emma:literal>Citi</emma:literal>
                </emma:interpretation>
                <emma:interpretation id="interp56" emma:lang="en-US" emma:confidence="0">
                  <emma:literal>(it</emma:literal>
                </emma:interpretation>
                <emma:interpretation id="interp57" emma:lang="en-US" emma:confidence="0">
                  <emma:literal>Cit</emma:literal>
                </emma:interpretation>
                <emma:interpretation id="interp58" emma:lang="en-US" emma:confidence="0">
                  <emma:literal>(in</emma:literal>
                </emma:interpretation>
                <emma:interpretation id="interp59" emma:lang="en-US" emma:confidence="0">
                  <emma:literal>(i+1</emma:literal>
                </emma:interpretation>
              </emma:one-of>
            </emma:emma>
          </inkml:annotationXML>
          <inkml:trace contextRef="#ctx0" brushRef="#br1" timeOffset="77360.9712">-4994 3833 342 0,'0'0'6'0,"0"0"3"16,0 0 4-16,0 0 2 15,0 0 1-15,0 0 1 16,-7-16 0-16,7 16 1 16,-20-20-5-16,3 16-3 0,-6-2-2 15,2 2-3-15,-8 4 0 16,-5 10-1-16,1 4-1 15,-8 9 0-15,1 7-1 0,-3 10 1 16,-1 10-1-16,0 4-2 16,1 9 0-16,0 4 0 15,2 6 0-15,5 4 0 16,1 3 0-16,6 3 0 0,12 4 0 16,3 1 0-16,11-3 0 15,3 6 0-15,17-3 0 16,10-6 0-16,6-1 0 15,10-6 0-15,12-4 0 0,4-8 0 16,6-12 0-16,14 2 0 16,18-23-81-16,-16-10-10 15</inkml:trace>
          <inkml:trace contextRef="#ctx0" brushRef="#br1" timeOffset="78423.4839">-4629 4632 417 0,'0'0'5'16,"0"0"2"-16,0 0 2 0,0 0-2 15,0 0 0-15,0 6 1 16,0-6-1-16,0 17-5 16,0-17-27-16,-10 16-57 0,10-3-1 15</inkml:trace>
          <inkml:trace contextRef="#ctx0" brushRef="#br1" timeOffset="78157.8651">-4610 4971 351 0,'0'0'5'16,"0"0"2"-16,0 0 4 15,0 0 1-15,0 0 2 16,0 0 1-16,-3 10 2 0,3-10 0 16,0 21-2-16,3-5-3 15,1 11-2-15,-4 6-1 16,3 7-2-16,-3 3-1 15,0 15-3-15,0 1-3 16,0 12 0-16,0-6 0 0,0 3 0 16,-3-2 0-16,3-8 0 15,0-8 0-15,0-7 0 16,-4-9 0-16,4-11 0 0,0-23-12 16,0 0-75-16,0 0-2 15</inkml:trace>
          <inkml:trace contextRef="#ctx0" brushRef="#br1" timeOffset="79407.8895">-4167 5365 313 0,'0'0'8'0,"0"0"3"0,0 0 1 16,0 0 3-16,0 0 4 16,7 0 1-16,-7 0 0 15,20 0 1-15,-1 0-5 16,9-3-5-16,12 0-2 15,11-4-2-15,9 4-2 0,6-7-2 16,8 4-2-16,0-4 0 16,-7 0-1-16,-7 3-2 15,-6 2-4-15,-18-5-8 16,-5 1-43-16,-14 5-28 0,-17 4-3 16</inkml:trace>
          <inkml:trace contextRef="#ctx0" brushRef="#br1" timeOffset="79642.2852">-3761 5038 433 0,'0'0'3'0,"0"0"1"0,0 0 2 16,-5 15 0-16,5-7 2 15,0 13 1-15,5 5 1 16,-3 8 0-16,8 3-2 0,-3 6 0 15,0 9-2-15,0-1-6 16,0 6 0-16,-1-3 0 16,1 6 0-16,-3-4 0 15,1 2 0-15,2-12-6 16,7-24-67-16,-1 11-15 16</inkml:trace>
          <inkml:trace contextRef="#ctx0" brushRef="#br1" timeOffset="79923.5487">-3146 4808 441 0,'0'0'3'0,"0"0"2"15,0 0 0-15,0 10 3 16,-2 7 0-16,-2 2 2 15,4 13 0-15,-3 3 1 16,3 15-1-16,0 7-10 0,0 7 0 16,0 5 0-16,0 5 0 15,7 4 0-15,-5-9 0 16,5 4 0-16,-4-6 0 16,1-4 0-16,-4-12 0 0,3 2-3 15,17-13-85-15,-16-13-3 16</inkml:trace>
        </inkml:traceGroup>
        <inkml:traceGroup>
          <inkml:annotationXML>
            <emma:emma xmlns:emma="http://www.w3.org/2003/04/emma" version="1.0">
              <emma:interpretation id="{193AC478-42C2-4F64-9DAE-344FF2BC0D1D}" emma:medium="tactile" emma:mode="ink">
                <msink:context xmlns:msink="http://schemas.microsoft.com/ink/2010/main" type="inkWord" rotatedBoundingBox="6652,12423 8238,12370 8258,12930 6671,12984"/>
              </emma:interpretation>
              <emma:one-of disjunction-type="recognition" id="oneOf12">
                <emma:interpretation id="interp60" emma:lang="en-US" emma:confidence="1">
                  <emma:literal>[</emma:literal>
                </emma:interpretation>
                <emma:interpretation id="interp61" emma:lang="en-US" emma:confidence="0">
                  <emma:literal>F</emma:literal>
                </emma:interpretation>
                <emma:interpretation id="interp62" emma:lang="en-US" emma:confidence="0">
                  <emma:literal>=</emma:literal>
                </emma:interpretation>
                <emma:interpretation id="interp63" emma:lang="en-US" emma:confidence="0">
                  <emma:literal>K</emma:literal>
                </emma:interpretation>
                <emma:interpretation id="interp64" emma:lang="en-US" emma:confidence="0">
                  <emma:literal>t</emma:literal>
                </emma:interpretation>
              </emma:one-of>
            </emma:emma>
          </inkml:annotationXML>
          <inkml:trace contextRef="#ctx0" brushRef="#br1" timeOffset="80407.8985">-1571 4713 433 0,'0'0'3'0,"0"0"2"16,0 0 1-16,0 0 2 15,0 15 2-15,0-15 0 0,7 12 2 16,5-4 0-16,12-2-2 15,7-2-8-15,12-4-2 16,11 0 0-16,9 0 0 16,11-6 0-16,2 2 0 0,12-4 0 15,-1 6 0-15,-9-8 0 16,-2 10-35-16,-2 0-52 16,-21 0-4-16</inkml:trace>
          <inkml:trace contextRef="#ctx0" brushRef="#br1" timeOffset="80642.2783">-1400 5212 467 0,'0'0'4'16,"0"0"2"-16,3 4 2 16,11-1-1-16,5-3 2 15,15 0-1-15,9-7-6 16,18 0-2-16,12-3 0 0,17-2 0 15,8 1 0-15,19-3 0 16,-3 4 0-16,3 0 0 16,-3 4 0-16,-10 2 0 15,-10 0 0-15,-17 8 0 0,-30-4-72 16,-8 4-19-16</inkml:trace>
          <inkml:trace contextRef="#ctx0" brushRef="#br1" timeOffset="83720.4728">-861 4648 337 0,'0'0'5'0,"0"0"2"16,0 0 3-16,0 0 3 15,6 0 1-15,-6 0 1 0,21 0 0 16,-2 0 0-16,8 0-4 15,10 0-2-15,7 0-3 16,13 0-2-16,0 0-1 16,7 3-2-16,6-3 0 15,-3 4 1-15,-1-4 0 0,-1 0 1 16,-8 0 1-16,-4 0 0 16,-10-4 1-16,-6-3 1 15,-6 5-1-15,-11-2 0 16,-7-2 0-16,-13 6-1 0,17-4-4 15,-17 4-2-15,0 0-9 16,3-16-68-16,-3 16-8 16</inkml:trace>
        </inkml:traceGroup>
        <inkml:traceGroup>
          <inkml:annotationXML>
            <emma:emma xmlns:emma="http://www.w3.org/2003/04/emma" version="1.0">
              <emma:interpretation id="{4DE4379A-10A2-4B7B-A00B-ECB2A2957D12}" emma:medium="tactile" emma:mode="ink">
                <msink:context xmlns:msink="http://schemas.microsoft.com/ink/2010/main" type="inkWord" rotatedBoundingBox="9722,11618 14104,11468 14174,13523 9792,13672"/>
              </emma:interpretation>
              <emma:one-of disjunction-type="recognition" id="oneOf13">
                <emma:interpretation id="interp65" emma:lang="en-US" emma:confidence="0.5">
                  <emma:literal>Pili</emma:literal>
                </emma:interpretation>
                <emma:interpretation id="interp66" emma:lang="en-US" emma:confidence="0">
                  <emma:literal>Pili,</emma:literal>
                </emma:interpretation>
                <emma:interpretation id="interp67" emma:lang="en-US" emma:confidence="0">
                  <emma:literal>Pit;</emma:literal>
                </emma:interpretation>
                <emma:interpretation id="interp68" emma:lang="en-US" emma:confidence="0">
                  <emma:literal>Pi c;</emma:literal>
                </emma:interpretation>
                <emma:interpretation id="interp69" emma:lang="en-US" emma:confidence="0">
                  <emma:literal>Pilli</emma:literal>
                </emma:interpretation>
              </emma:one-of>
            </emma:emma>
          </inkml:annotationXML>
          <inkml:trace contextRef="#ctx0" brushRef="#br1" timeOffset="87251.7974">1521 4201 314 0,'0'0'4'0,"0"0"2"0,-7-14 2 16,7 14 2-16,-7-14 1 16,7 14 2-16,0-23 4 15,4 9-2-15,12-2-2 0,14-4-1 16,10 1-2-16,10-5-1 15,7 0-2-15,14 3 0 16,-4 9-3-16,0 8 0 16,-7 4-1-16,-3 4-1 15,-14 19 0-15,-9 11-1 0,-10 9 0 16,-15 7 0-16,-9 11 0 16,-7 2 0-16,-9-2 1 15,-11-2-1-15,-3-2 1 16,-7-6-1-16,-3-13 1 0,-6-1-1 15,-8-14 1-15,1-1-1 16,-2-10-1-16,2-2-2 16,-1-10-9-16,18-6-47 15,-2 0-26-15,19-8-3 0</inkml:trace>
          <inkml:trace contextRef="#ctx0" brushRef="#br1" timeOffset="86876.8096">1597 4081 341 0,'0'0'8'0,"0"0"3"0,-17-8 4 15,17 8 1-15,-14-2 0 16,14 2 0-16,-9 0 0 0,9 0 0 16,-3 10-7-16,3 13-3 15,3 9-2-15,4 13-2 16,-5 11 1-16,5 10 0 16,5 19-1-16,-7 9 0 15,2 7 0-15,0 7 0 16,-4 2-1-16,1-3 0 0,-1-3 0 15,-3-11 1-15,4-9-1 16,-1-18-1-16,0-8-1 16,1-29-6-16,6-3-13 0,-1 2-59 15,1-32-8-15</inkml:trace>
          <inkml:trace contextRef="#ctx0" brushRef="#br1" timeOffset="87626.8217">2623 5071 396 0,'0'0'6'16,"0"0"2"-16,0 0 1 16,0 0 1-16,0 7 0 15,0 4 2-15,-5 5 1 0,3 7 0 16,-1 3-5-16,-1 13-1 16,-6 0-2-16,7 7 0 15,-1 11-1-15,1 0 1 16,-1 4-5-16,1 2 0 15,3 0 0-15,0-3 0 0,0 0 0 16,0-7 0-16,3-9 0 16,-3-7 0-16,7-8-17 15,-7-11-44-15,0-18-27 0,0 0-2 16</inkml:trace>
          <inkml:trace contextRef="#ctx0" brushRef="#br1" timeOffset="87814.3349">2685 4651 453 0,'0'0'2'16,"0"0"-1"-16,0 0 1 0,0 0 0 16,0 0 0-16,0 7-1 15,0-7-5-15,0 16-25 16,0-2-52-16,0 3-1 15</inkml:trace>
          <inkml:trace contextRef="#ctx0" brushRef="#br1" timeOffset="89001.8306">3727 4581 356 0,'0'0'6'16,"0"0"3"-16,0 0 1 15,-7 6 3-15,7-6-1 0,-12 18 1 16,5-5-1-16,7-13 1 16,-7 24-5-16,7-24-3 15,-7 19-1-15,7-19-1 16,0 0-1-16,10 4 1 15,-10-4 0-15,14-14-1 16,-11 1 1-16,-3-1-1 0,0 2-1 16,-3-3 0-16,-11 5-1 15,-3 4 0-15,0 6 0 16,-2 0-1-16,2 2 1 0,0 9-1 16,3 3 1-16,2 0 0 15,5 2 0-15,4 1 0 16,3-4 1-16,6-4 0 15,5 2-1-15,1-8 1 0,2 1 0 16,-1-4 0-16,-2 0-1 16,-11 0-5-16,17-7-28 15,-17 7-51-15,0-17 0 0</inkml:trace>
          <inkml:trace contextRef="#ctx0" brushRef="#br1" timeOffset="89423.7143">5362 3766 372 0,'0'0'6'0,"0"0"2"16,-17-14 1-16,4 8 1 15,-3 0 1-15,-8 2 1 16,-2 1 0-16,-8 3 0 0,-3 9-5 16,-4 15-1-16,-2 7-2 15,0 15 0-15,-5 15-1 16,5 8 1-16,-4 15-1 15,4 9 1-15,-1 11 0 0,4 6 0 16,7 4-1-16,9 2 1 16,10-5-1-16,11-5-1 15,10-15 0-15,20-9 0 16,9-11-2-16,18-15-3 0,6-16-8 16,14-8-45-16,0-10-31 15,2-11-1-15</inkml:trace>
          <inkml:trace contextRef="#ctx0" brushRef="#br1" timeOffset="89892.529">5912 4828 381 0,'0'0'7'0,"0"0"1"15,0 0 2-15,-11 7 1 16,11-7 1-16,-10 26 2 16,3-7 0-16,0 6 0 0,2 8-4 15,1 0-2-15,4 14-2 16,0 4 0-16,0-2-2 15,6 2 0-15,1 2-2 16,0-1-2-16,0-7 0 16,3 1 0-16,-3-7 0 0,-1-4 0 15,-2-15-12-15,-4-20-44 16,17 21-32-16,-17-21-2 16</inkml:trace>
          <inkml:trace contextRef="#ctx0" brushRef="#br1" timeOffset="90080.0227">5865 4441 447 0,'0'0'3'0,"0"0"0"16,0 0 1-16,0 0-1 15,0 0 0-15,0 0 1 0,0 0-5 16,9 10-30-16,-9-10-50 15,0 0-3-15</inkml:trace>
        </inkml:traceGroup>
        <inkml:traceGroup>
          <inkml:annotationXML>
            <emma:emma xmlns:emma="http://www.w3.org/2003/04/emma" version="1.0">
              <emma:interpretation id="{A639F645-D14B-4C51-BDF7-C128109765F5}" emma:medium="tactile" emma:mode="ink">
                <msink:context xmlns:msink="http://schemas.microsoft.com/ink/2010/main" type="inkWord" rotatedBoundingBox="15708,11925 16706,11891 16731,12622 15733,12656"/>
              </emma:interpretation>
              <emma:one-of disjunction-type="recognition" id="oneOf14">
                <emma:interpretation id="interp70" emma:lang="en-US" emma:confidence="1">
                  <emma:literal>+</emma:literal>
                </emma:interpretation>
                <emma:interpretation id="interp71" emma:lang="en-US" emma:confidence="0">
                  <emma:literal>x</emma:literal>
                </emma:interpretation>
                <emma:interpretation id="interp72" emma:lang="en-US" emma:confidence="0">
                  <emma:literal>4</emma:literal>
                </emma:interpretation>
                <emma:interpretation id="interp73" emma:lang="en-US" emma:confidence="0">
                  <emma:literal>X</emma:literal>
                </emma:interpretation>
                <emma:interpretation id="interp74" emma:lang="en-US" emma:confidence="0">
                  <emma:literal>t</emma:literal>
                </emma:interpretation>
              </emma:one-of>
            </emma:emma>
          </inkml:annotationXML>
          <inkml:trace contextRef="#ctx0" brushRef="#br1" timeOffset="90517.4802">7492 4457 396 0,'0'0'5'0,"0"0"2"15,0 0 1-15,0 0 2 16,10 10 2-16,7-7-1 0,13 5 1 15,11-4 1-15,16-2-5 16,12-2-2-16,22 0-1 16,13 0-2-16,6-2-2 15,14-2-4-15,-6-9-10 0,3-9-69 16,-14 16-4-16</inkml:trace>
          <inkml:trace contextRef="#ctx0" brushRef="#br1" timeOffset="90751.8638">7998 4150 459 0,'0'0'2'0,"0"0"0"0,-7 6 1 16,4 9 1-16,0 9 1 15,3 5 0-15,0 11 1 16,3 9-1-16,7 8 0 15,0 14-2-15,3 6-1 0,1 2-3 16,6 12-11-16,-6 6-56 16,19-4-18-1</inkml:trace>
        </inkml:traceGroup>
        <inkml:traceGroup>
          <inkml:annotationXML>
            <emma:emma xmlns:emma="http://www.w3.org/2003/04/emma" version="1.0">
              <emma:interpretation id="{0364FDE3-3489-461D-8264-A02D7DD408EF}" emma:medium="tactile" emma:mode="ink">
                <msink:context xmlns:msink="http://schemas.microsoft.com/ink/2010/main" type="inkWord" rotatedBoundingBox="17486,11572 19159,11515 19208,12950 17535,13007"/>
              </emma:interpretation>
              <emma:one-of disjunction-type="recognition" id="oneOf15">
                <emma:interpretation id="interp75" emma:lang="en-US" emma:confidence="0">
                  <emma:literal>Gi</emma:literal>
                </emma:interpretation>
                <emma:interpretation id="interp76" emma:lang="en-US" emma:confidence="0">
                  <emma:literal>ai</emma:literal>
                </emma:interpretation>
                <emma:interpretation id="interp77" emma:lang="en-US" emma:confidence="0">
                  <emma:literal>GI'</emma:literal>
                </emma:interpretation>
                <emma:interpretation id="interp78" emma:lang="en-US" emma:confidence="0">
                  <emma:literal>Gri</emma:literal>
                </emma:interpretation>
                <emma:interpretation id="interp79" emma:lang="en-US" emma:confidence="0">
                  <emma:literal>Gin</emma:literal>
                </emma:interpretation>
              </emma:one-of>
            </emma:emma>
          </inkml:annotationXML>
          <inkml:trace contextRef="#ctx0" brushRef="#br1" timeOffset="91689.3751">9908 3807 342 0,'0'0'4'15,"-14"-6"1"-15,0 6 2 0,-3-4 3 16,-6 4 0-16,-7 0 3 16,-7 0 0-16,-9 4 1 15,1 8-2-15,-8 5-2 16,6 6-1-16,-6 6-1 0,3 10-2 16,2 4-1-16,5 5-2 15,6 7 0-15,7 5 0 16,10 0-1-16,7 0 0 15,6 0-1-15,7-3 1 0,0-1-1 16,14-1 0-16,5-5 0 16,8-4 0-16,4-9 0 15,2-1-1-15,3-6 2 16,5-7-1-16,2-7 0 0,4-8 1 16,1-5-1-16,5-3 1 15,-3 0-1-15,4-11 1 16,-4-5-1-16,0-4 0 0,-6-2 0 15,-1-1 1-15,-6-4-1 16,-10-5 0-16,-6 3 0 16,-9-1 1-16,-5-2-2 15,-7 3 0-15,0 7 0 16,-14-2 0-16,2 5 0 0,-5 1 0 16,-4 10 0-16,4-2 0 15,1 6 0-15,-1 0 0 16,4 4 0-16,13 0 0 15,-16 0 0-15,16 0-2 0,0 0 1 16,0 8 1-16,0-8 0 16,16 10 0-16,4-8 0 15,6-2 0-15,1 0 1 16,8 4 1-16,-2-4-2 0,-4 0 0 16,-2 2 0-16,-3 2 0 15,-8 2 0-15,-16-6 0 16,17 21 0-16,-17-8 0 0,0 4 0 15,0-1 0-15,-3 7 0 16,-4 5 0-16,0 2 0 16,4 7 0-16,-1-5 0 15,4 13 0-15,0 1 0 16,0-3 0-16,0 11 0 0,7-4 0 16,3-5 0-16,4 6 0 15,-4-14-19-15,18-1-68 16,-6-8-4-16</inkml:trace>
          <inkml:trace contextRef="#ctx0" brushRef="#br1" timeOffset="91955.0034">10765 4544 420 0,'0'0'6'16,"0"0"2"-16,0 0 0 15,0 0 2-15,-10 0 0 0,10 0 2 16,-10 23 0-16,6-3 0 16,1 7-5-16,3 10-1 15,0 7-6-15,0 1 0 16,10 13 0-16,4-2 0 0,-1-2 0 16,3 6 0-16,5-2 0 15,-1-9 0-15,3-2 0 16,-10-15-6-16,8-14-61 15,-7 5-22-15</inkml:trace>
          <inkml:trace contextRef="#ctx0" brushRef="#br1" timeOffset="92158.1355">10942 4104 501 0,'0'0'2'0,"0"0"0"16,0 0 0-16,4 9 0 0,-4-9 0 15,0 23-2-15,-4-9-16 16,-19 17-67-16,17 6-4 16</inkml:trace>
        </inkml:traceGroup>
      </inkml:traceGroup>
    </inkml:traceGroup>
    <inkml:traceGroup>
      <inkml:annotationXML>
        <emma:emma xmlns:emma="http://www.w3.org/2003/04/emma" version="1.0">
          <emma:interpretation id="{F4297B1D-7111-47AB-8B19-9AF4E837F6C0}" emma:medium="tactile" emma:mode="ink">
            <msink:context xmlns:msink="http://schemas.microsoft.com/ink/2010/main" type="paragraph" rotatedBoundingBox="2703,15016 19131,13548 19325,15712 2896,171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685E8D-9230-4148-B855-1B0C3FBF9B5B}" emma:medium="tactile" emma:mode="ink">
              <msink:context xmlns:msink="http://schemas.microsoft.com/ink/2010/main" type="line" rotatedBoundingBox="2703,15016 19131,13548 19325,15712 2896,17180"/>
            </emma:interpretation>
          </emma:emma>
        </inkml:annotationXML>
        <inkml:traceGroup>
          <inkml:annotationXML>
            <emma:emma xmlns:emma="http://www.w3.org/2003/04/emma" version="1.0">
              <emma:interpretation id="{AA96FD4D-73A8-44BD-B185-97AC5C1F021B}" emma:medium="tactile" emma:mode="ink">
                <msink:context xmlns:msink="http://schemas.microsoft.com/ink/2010/main" type="inkWord" rotatedBoundingBox="2720,15213 3541,15140 3666,16540 2845,16613"/>
              </emma:interpretation>
              <emma:one-of disjunction-type="recognition" id="oneOf16">
                <emma:interpretation id="interp80" emma:lang="en-US" emma:confidence="0">
                  <emma:literal>i</emma:literal>
                </emma:interpretation>
                <emma:interpretation id="interp81" emma:lang="en-US" emma:confidence="0">
                  <emma:literal>T</emma:literal>
                </emma:interpretation>
                <emma:interpretation id="interp82" emma:lang="en-US" emma:confidence="0">
                  <emma:literal>$</emma:literal>
                </emma:interpretation>
                <emma:interpretation id="interp83" emma:lang="en-US" emma:confidence="0">
                  <emma:literal>9</emma:literal>
                </emma:interpretation>
                <emma:interpretation id="interp84" emma:lang="en-US" emma:confidence="0">
                  <emma:literal>4</emma:literal>
                </emma:interpretation>
              </emma:one-of>
            </emma:emma>
          </inkml:annotationXML>
          <inkml:trace contextRef="#ctx0" brushRef="#br1" timeOffset="96517.599">-4994 7439 365 0,'0'0'5'0,"0"0"1"15,0 0 2-15,-10-14 0 0,-4 11 2 16,-3-1 0-16,-6 4 2 16,-4 0 0-16,-4 7-2 15,-5 11-2-15,0 4-2 16,-2 8 0-16,-2 3 0 0,4 14-2 16,2 0 1-16,1 9-2 15,6 8 0-15,4 2 0 16,6 2 0-16,6-2-1 15,8 4 0-15,3-10 0 16,17 1 0-16,6-12-1 0,8-8-1 16,5-11-2-16,7-7-7 15,-2-13-18-15,-8 0-59 16,17-10-2-16</inkml:trace>
          <inkml:trace contextRef="#ctx0" brushRef="#br1" timeOffset="96830.0992">-4632 7973 381 0,'0'0'6'16,"0"0"2"-16,0 0 1 0,-14 2 2 15,14-2 2-15,-14 18 2 16,8-5 0-16,-1 7 1 15,0 3-5-15,1 3-2 16,3 8-1-16,-1 7-3 16,1 1-1-16,0 5-4 0,-1 6 0 15,4 8 0-15,0-4 0 16,4 2 0-16,-1 2 0 16,4-5 0-16,0-3 0 15,-5-8 0-15,5-6 0 0,-4-12 0 16,4 3-24-16,10-20-63 15,-17-10-4-15</inkml:trace>
        </inkml:traceGroup>
        <inkml:traceGroup>
          <inkml:annotationXML>
            <emma:emma xmlns:emma="http://www.w3.org/2003/04/emma" version="1.0">
              <emma:interpretation id="{FCC809A0-A1A2-441F-B325-B65172C21D3F}" emma:medium="tactile" emma:mode="ink">
                <msink:context xmlns:msink="http://schemas.microsoft.com/ink/2010/main" type="inkWord" rotatedBoundingBox="6470,14679 13766,14028 13959,16192 6663,16843">
                  <msink:destinationLink direction="with" ref="{83424DCF-1E92-432B-A4D8-457EF361FC9F}"/>
                </msink:context>
              </emma:interpretation>
              <emma:one-of disjunction-type="recognition" id="oneOf17">
                <emma:interpretation id="interp85" emma:lang="en-US" emma:confidence="0">
                  <emma:literal>*Poco</emma:literal>
                </emma:interpretation>
                <emma:interpretation id="interp86" emma:lang="en-US" emma:confidence="0">
                  <emma:literal>*Porto</emma:literal>
                </emma:interpretation>
                <emma:interpretation id="interp87" emma:lang="en-US" emma:confidence="0">
                  <emma:literal>*Parco</emma:literal>
                </emma:interpretation>
                <emma:interpretation id="interp88" emma:lang="en-US" emma:confidence="0">
                  <emma:literal>*Pasco</emma:literal>
                </emma:interpretation>
                <emma:interpretation id="interp89" emma:lang="en-US" emma:confidence="0">
                  <emma:literal>*Ponto</emma:literal>
                </emma:interpretation>
              </emma:one-of>
            </emma:emma>
          </inkml:annotationXML>
          <inkml:trace contextRef="#ctx0" brushRef="#br1" timeOffset="118611.6545">914 8189 212 0,'0'0'3'0,"0"0"2"0,0 0 4 16,0 0 2-16,13 3 3 15,-13-3 3-15,0 0 2 16,11 13 3-16,-11-13-1 0,0 0-1 15,3 14 0-15,-3-14-1 16,0 0-3-16,0 0-3 16,0 12-1-16,0-12-2 15,0 0-2-15,0 0-1 0,0 0-2 16,-3 14-2-16,3-14 0 16,-11 11-1-16,11-11 0 15,-20 20-1-15,11-6 0 0,-8 3-1 16,0-2 1-1,-4 8-1-15,-2 1 0 0,0 0 0 16,0 3 1-16,-1-4 0 16,0 3 0-16,1-6 0 15,-4 3 0-15,8-5 0 16,2 2 1-16,0-7-1 0,3-3-1 16,-2-3 1-16,16-7 0 15,-17 13-1-15,17-13 1 16,0 0-1-16,-10 17 0 0,10-17 1 15,0 0-2-15,0 0-2 16,0 13-5-16,0-13-12 16,-4-10-59-16,4 10-7 15</inkml:trace>
          <inkml:trace contextRef="#ctx0" brushRef="#br1" timeOffset="119767.9172">867 8292 299 0,'0'0'7'15,"0"0"4"-15,0 0 2 0,0 0 0 16,0 0 0-16,0 0 3 16,-14 4 1-16,11 9-1 15,3 4-5-15,-2 6-3 16,-3 3-1-16,5 9 0 0,-2-5-2 16,2 3 1-16,0 0-2 15,0-5 0-15,2-6-1 16,3 2 0-16,-3-11 0 15,-2-13-1-15,0 10 1 16,0-10 0-16,0-3-1 0,-2-17 0 16,-5-4-1-16,-3 2 0 15,6-17 0-15,-3 3-1 16,4-3 0-16,-4-2-1 16,7 1 1-16,0 8 1 0,0 5 0 15,0 0 0-15,0 9 0 16,0 18 0-16,0 0-1 15,0 0 1-15,-10 10 0 0,3 15 0 16,-3 4-1-16,4 15 1 16,-1 3 1-16,1 0-1 15,2 1 0-15,1 5 1 16,3-8-1-16,0-3 1 16,0-7-1-16,0-11-1 0,3-5 1 15,-3-19-1-15,0 0 1 16,0 0 0-16,14-19-1 15,-11-5 1-15,3-17-1 16,-3 2 0-16,4-7 0 0,-3-5 0 16,-1 5 0-16,0 5-1 15,1 0 1-15,-1 8 0 16,-3 14 0-16,0 6 0 16,0 13 0-16,0 0 0 0,0 0 1 15,0 19-1-15,0 8 0 16,-3 6 2-16,-1 8-1 15,1 2 1-15,0 7 1 0,-1 0-3 16,1 0 0-16,-4-1 0 16,7 0 0-16,-2-10 0 15,2-3 0-15,-4-10 0 16,4-1 0-16,0-5 0 16,0-7 0-16,0-13 0 0,0 17 0 15,0-17 0-15,0 0 0 16,0 0 0-16,0 0 0 15,0 0 0-15,0 0 0 0,0 0 0 16,0 0 0-16,0 0 0 16,0 0 0-16,0 0 0 15,0 0 0-15,0 0 0 16,0 0 0-16,0 0-78 0,0 0-13 16</inkml:trace>
          <inkml:trace contextRef="#ctx0" brushRef="#br1" timeOffset="98361.3478">726 6961 385 0,'0'0'4'0,"-23"-14"1"16,10 4 2-16,-4-3-1 16,3-7 3-16,8-2-1 15,-1-3 2-15,7-9 0 0,20 5-4 16,17-1 0-16,20 4-1 15,14-3 0-15,8 11-1 16,9 3-1-16,-2 9 0 16,2 6-1-16,-11 4 0 15,-10 13 0-15,-13 7-1 0,-14 12 0 16,-17 10-1-16,-7 4 0 16,-16 11-1-16,-2-2 0 15,-18 8 0-15,-10-4 0 16,-4-2 1-16,-13-4-1 0,-6-12 0 15,-2-3-1-15,2-13-2 16,-1-9-10-16,11-20-43 16,10 4-27-16,9-4-2 15</inkml:trace>
          <inkml:trace contextRef="#ctx0" brushRef="#br1" timeOffset="97986.3416">814 6987 333 0,'0'0'8'0,"0"0"3"16,0 0 2-16,0-16 2 0,0 16 2 15,0 0-1-15,-14-10 2 16,14 10 0-16,-17 2-7 16,11 20-2-16,-1 5-2 0,4 15-2 15,3 7 0-15,10 12-2 16,3 12 0-16,4 5-1 15,3 7-1-15,-4 3-2 16,1-1-4-16,0-8-9 16,-7-4-26-16,-10-12-46 0,11-12 0 15</inkml:trace>
          <inkml:trace contextRef="#ctx0" brushRef="#br1" timeOffset="98798.8564">1597 7605 452 0,'0'0'3'0,"0"0"-1"0,0 0 2 16,-17 23 0-16,1-6 0 16,-8 6 1-16,0 8-1 15,-2 5 1-15,-1 11-2 16,-3 0 0-16,7 6-2 0,12-1 0 16,11-1-1-16,7-4 1 15,17-14-1-15,19-9-1 16,7-14 0-16,14-10 0 15,0-16 0-15,-1-11 0 0,1-10 0 16,-11-7 1-16,-12-6-1 16,-15 1 1-16,-19-1-1 15,-14 6-1-15,-19 8 0 16,-18 9 1-16,-13 11-2 16,-10 4-4-16,3 12-20 0,21 18-57 15,-17-2 0-15</inkml:trace>
          <inkml:trace contextRef="#ctx0" brushRef="#br1" timeOffset="97330.1045">-1695 7598 431 0,'0'0'4'0,"0"0"1"15,0 0 2-15,0 0 0 0,7 0 1 16,5 0 0-16,5-3 0 16,11-1 0-16,5-2-5 15,8 2-2-15,12 2-5 16,0-4-7-16,15 2-16 0,2 8-48 15,3 2-11-15</inkml:trace>
          <inkml:trace contextRef="#ctx0" brushRef="#br1" timeOffset="97517.5856">-1411 7895 411 0,'0'0'3'16,"-19"3"2"-16,5-3 2 15,4 4 0-15,-4-4 1 0,14 0 1 16,-13 3 0-16,13-3 1 16,20 0-6-16,18-10-9 15,21-26-69-15,8 22-9 16</inkml:trace>
          <inkml:trace contextRef="#ctx0" brushRef="#br1" timeOffset="103033.3202">3231 7278 406 0,'0'0'2'0,"0"0"1"0,0 0 1 16,-16 4 1-16,16-4 0 16,-10 12 2-16,10-12 0 0,-10 24 0 15,6-8 0-15,4 1-1 16,7-3-1-16,3-5-1 16,4-2 0-16,2 0-1 15,5-7-1-15,-4 0 1 0,0-10-1 16,-5-1-1-16,-2-1 1 15,-6-2-1-15,-4 1 0 16,-10 0 0-16,-6 7-1 16,-1-1 0-16,-4 3 1 15,4 4-1-15,-2 0 0 0,5 0 0 16,14 0 0-16,-17 11 0 16,17-11 1-16,0 0-1 15,20 9 0-15,-6-6 1 16,2-3 0-16,-2 0-1 0,-4 0 1 15,-10 0 0-15,17-10-1 16,-17 10 1-16,0-13 0 16,0 13-1-16,-17-10 0 0,3 4 0 15,2 2-1-15,12 4-5 16,-28-8-11-16,22-4-66 16,6 12-3-16</inkml:trace>
          <inkml:trace contextRef="#ctx0" brushRef="#br1" timeOffset="103534.3156">4806 6494 356 0,'0'0'7'0,"-3"-14"3"16,3 14 1-16,-17-13 0 16,1 7 2-16,-5-4 1 15,-6 6 2-15,-6 4 0 16,-1 4-6-16,-9 12-2 0,0 11 0 16,-9 5-1-16,6 17 0 15,-4 6-2-15,3 8-1 16,0 14 0-16,8 3 0 15,1 4-4-15,14 6 0 16,8 3 0-16,16-2 0 0,6-7 0 16,18-11 0-16,17-3 0 15,16-8-6-15,-2-19-26 0,16-2-54 16,6-10-4-16</inkml:trace>
          <inkml:trace contextRef="#ctx0" brushRef="#br1" timeOffset="103939.5689">5316 7309 357 0,'0'0'6'15,"0"0"4"-15,-21 6 2 16,4 7 2-16,-2 0 2 0,-2 3 1 16,-9 8 0-16,3 5 2 15,0 10-6-15,3 3-3 16,12 1-1-16,5-2-4 16,7 2-1-16,3-3-2 0,20-3-2 15,11-11 0-15,9-5 0 16,9-14-3-16,10-7 0 15,-2-7-1-15,4-10-1 16,-4-13 2-16,-8-7-1 0,-13-6 1 16,-9-3 2-16,-16-5 0 15,-14 1 1-15,-11 0 0 16,-15 6 2-16,-15 11 0 16,-9 7 0-16,-10 16 0 0,-7 7-1 15,-6 6-4-15,6 26-27 16,-4 2-54-16,4 4-2 15</inkml:trace>
        </inkml:traceGroup>
        <inkml:traceGroup>
          <inkml:annotationXML>
            <emma:emma xmlns:emma="http://www.w3.org/2003/04/emma" version="1.0">
              <emma:interpretation id="{AFE42463-A871-48F2-B9DE-C0F593322653}" emma:medium="tactile" emma:mode="ink">
                <msink:context xmlns:msink="http://schemas.microsoft.com/ink/2010/main" type="inkWord" rotatedBoundingBox="15743,14416 16621,14338 16681,15009 15803,15087">
                  <msink:destinationLink direction="with" ref="{83424DCF-1E92-432B-A4D8-457EF361FC9F}"/>
                </msink:context>
              </emma:interpretation>
              <emma:one-of disjunction-type="recognition" id="oneOf18">
                <emma:interpretation id="interp90" emma:lang="en-US" emma:confidence="1">
                  <emma:literal>+</emma:literal>
                </emma:interpretation>
                <emma:interpretation id="interp91" emma:lang="en-US" emma:confidence="0">
                  <emma:literal>4</emma:literal>
                </emma:interpretation>
                <emma:interpretation id="interp92" emma:lang="en-US" emma:confidence="0">
                  <emma:literal>"</emma:literal>
                </emma:interpretation>
                <emma:interpretation id="interp93" emma:lang="en-US" emma:confidence="0">
                  <emma:literal>x</emma:literal>
                </emma:interpretation>
                <emma:interpretation id="interp94" emma:lang="en-US" emma:confidence="0">
                  <emma:literal>y</emma:literal>
                </emma:interpretation>
              </emma:one-of>
            </emma:emma>
          </inkml:annotationXML>
          <inkml:trace contextRef="#ctx0" brushRef="#br1" timeOffset="106017.715">7539 6898 384 0,'0'0'3'0,"0"0"1"16,0 0 1-16,0 0 2 15,10-4 2-15,7 4 1 0,9 0 2 16,5 0 1-16,12 4-2 15,14 2-1-15,10 1-1 16,4 0-2-16,9-1-2 16,3-3-4-16,2 0-3 15,4-3-7-15,-11-3-14 16,-1-20-56-16,-6 17-6 16</inkml:trace>
          <inkml:trace contextRef="#ctx0" brushRef="#br1" timeOffset="106252.0943">8162 6601 457 0,'0'0'3'16,"0"0"0"-16,0 0 0 0,0 0 1 16,0 17 1-16,3-2 1 15,4 9 0-15,-3 10 0 16,2 6-2-16,1 10-1 15,0 6 0-15,2 15-2 0,-4-2-5 16,4 12-6-16,-6-11-19 16,4 3-56-16,7-4-2 15</inkml:trace>
        </inkml:traceGroup>
        <inkml:traceGroup>
          <inkml:annotationXML>
            <emma:emma xmlns:emma="http://www.w3.org/2003/04/emma" version="1.0">
              <emma:interpretation id="{D48B7A56-978D-426B-ADC5-AC08FB19EFDF}" emma:medium="tactile" emma:mode="ink">
                <msink:context xmlns:msink="http://schemas.microsoft.com/ink/2010/main" type="inkWord" rotatedBoundingBox="17522,13847 19145,13702 19276,15164 17653,15309">
                  <msink:destinationLink direction="with" ref="{83424DCF-1E92-432B-A4D8-457EF361FC9F}"/>
                </msink:context>
              </emma:interpretation>
              <emma:one-of disjunction-type="recognition" id="oneOf19">
                <emma:interpretation id="interp95" emma:lang="en-US" emma:confidence="1">
                  <emma:literal>Go</emma:literal>
                </emma:interpretation>
                <emma:interpretation id="interp96" emma:lang="en-US" emma:confidence="0">
                  <emma:literal>Gob</emma:literal>
                </emma:interpretation>
                <emma:interpretation id="interp97" emma:lang="en-US" emma:confidence="0">
                  <emma:literal>Gov</emma:literal>
                </emma:interpretation>
                <emma:interpretation id="interp98" emma:lang="en-US" emma:confidence="0">
                  <emma:literal>God</emma:literal>
                </emma:interpretation>
                <emma:interpretation id="interp99" emma:lang="en-US" emma:confidence="0">
                  <emma:literal>Goo</emma:literal>
                </emma:interpretation>
              </emma:one-of>
            </emma:emma>
          </inkml:annotationXML>
          <inkml:trace contextRef="#ctx0" brushRef="#br1" timeOffset="106861.4803">9947 6033 409 0,'0'0'3'0,"-20"0"2"16,4 10 0-16,-11 0 1 15,-3 10 1-15,-7 10 1 16,-3 7 2-16,-10 10-1 0,5 12-1 16,-5 12-2-16,7 6 0 15,3 9-1-15,-1 3-1 16,5 8-1-16,0-3-1 16,12 1-1-16,3-10 1 15,16-7-2-15,5-9 1 0,9-14-1 16,18-16 0-16,16-12 1 15,7-18-1-15,14-9-1 16,0-13 1-16,3-12-1 0,0-10 0 16,-10-2 0-16,-11-6 0 15,-12 1 0-15,-18 7 0 16,-16-1 0-16,-9 12 0 16,-18 5 1-16,-11 5 0 0,2 8 0 15,0 2 1-15,5 4 0 16,8 0 1-16,23 0 0 15,0 0 0-15,21 0 0 16,15-2 0-16,7-6 1 16,11 2-1-16,3-1 0 0,-4 7-2 15,-2 0 0-15,-11 0 0 16,-9 10 0-16,-15 7 0 16,-10 9 0-16,-6 0 0 15,-3 19 0-15,-11 0 0 0,4 6 0 16,1 6 0-16,9 6 0 15,0-4 0-15,14 2 0 16,8-11-17-16,18-7-34 16,10-2-38-16,5-21 0 0</inkml:trace>
          <inkml:trace contextRef="#ctx0" brushRef="#br1" timeOffset="107173.9789">10705 6914 440 0,'0'0'4'16,"0"0"2"-16,0 0 1 16,-11 10 2-16,1 3 0 15,0 11 1-15,-4 5 1 0,-2 9-1 16,-4 8-5-16,6 5-5 16,-3-1 0-16,15 0 0 15,2-7 0-15,9-6 0 16,15-11 0-16,17-12 0 0,2-11 0 15,14-10 0-15,-4-16-2 16,8-7-2-16,-8-11 0 16,-10-2 0-16,-12-7 1 0,-17 7 1 15,-14 2 0-15,-24 9 1 16,-13 12 1-16,-19 10 1 16,-6 14-4-16,-11 8-17 15,3 22-62-15,6 9-3 0</inkml:trace>
        </inkml:traceGroup>
      </inkml:traceGroup>
    </inkml:traceGroup>
    <inkml:traceGroup>
      <inkml:annotationXML>
        <emma:emma xmlns:emma="http://www.w3.org/2003/04/emma" version="1.0">
          <emma:interpretation id="{BFA30BB9-9B2C-46F8-8E44-1CB5C1562868}" emma:medium="tactile" emma:mode="ink">
            <msink:context xmlns:msink="http://schemas.microsoft.com/ink/2010/main" type="paragraph" rotatedBoundingBox="6546,16425 20912,15294 21076,17384 6711,1851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4F7B971-41E3-4C7E-A0A0-0691414270E6}" emma:medium="tactile" emma:mode="ink">
              <msink:context xmlns:msink="http://schemas.microsoft.com/ink/2010/main" type="line" rotatedBoundingBox="6546,16425 20912,15294 21076,17384 6711,18515"/>
            </emma:interpretation>
          </emma:emma>
        </inkml:annotationXML>
        <inkml:traceGroup>
          <inkml:annotationXML>
            <emma:emma xmlns:emma="http://www.w3.org/2003/04/emma" version="1.0">
              <emma:interpretation id="{77F6A76F-A4A3-418D-A482-F9483A3CEE58}" emma:medium="tactile" emma:mode="ink">
                <msink:context xmlns:msink="http://schemas.microsoft.com/ink/2010/main" type="inkWord" rotatedBoundingBox="6648,17147 9509,17166 9503,18104 6641,18084"/>
              </emma:interpretation>
              <emma:one-of disjunction-type="recognition" id="oneOf20">
                <emma:interpretation id="interp100" emma:lang="en-US" emma:confidence="0">
                  <emma:literal>IAOQB</emma:literal>
                </emma:interpretation>
                <emma:interpretation id="interp101" emma:lang="en-US" emma:confidence="0">
                  <emma:literal>CAOQB</emma:literal>
                </emma:interpretation>
                <emma:interpretation id="interp102" emma:lang="en-US" emma:confidence="0">
                  <emma:literal>(ABQ</emma:literal>
                </emma:interpretation>
                <emma:interpretation id="interp103" emma:lang="en-US" emma:confidence="0">
                  <emma:literal>(Att</emma:literal>
                </emma:interpretation>
                <emma:interpretation id="interp104" emma:lang="en-US" emma:confidence="0">
                  <emma:literal>(AOQB</emma:literal>
                </emma:interpretation>
              </emma:one-of>
            </emma:emma>
          </inkml:annotationXML>
          <inkml:trace contextRef="#ctx0" brushRef="#br1" timeOffset="125643.0043">914 9548 347 0,'0'0'5'15,"0"0"2"-15,-4 10 4 16,1 10 2-16,-1 3 1 15,4 7 2-15,0 11 0 0,4 5 1 16,6 7-5-16,0 5-2 16,11-2-4-16,-9-7-8 15,16 8-19-15,-22-30-51 16,5-3-12-16</inkml:trace>
          <inkml:trace contextRef="#ctx0" brushRef="#br1" timeOffset="126080.5234">917 9521 444 0,'0'0'3'16,"0"0"0"-16,0 0 0 15,0 0 1-15,0 0 0 16,7 0 1-16,7 0 0 0,6 7 0 15,3-3-3-15,7 2 0 16,7 0-2-16,6 8-1 16,-5-4 0-16,-2 6-1 0,-5 1 0 15,-12 5-1-15,-9-1 1 16,-10 3 0-16,-10-1 1 16,-9 1 1-16,-9-1 0 15,-1 0 0-15,2-4 1 0,6 3-1 16,5-6 2-16,6 1-1 15,10-4 1-15,7 0 0 16,12-3 0-16,5 4 1 16,3-5-1-16,-1 1 1 0,5 4-1 15,-8-2 1-15,1 10-1 16,-4-3 0-16,-13 8 0 16,-1 3 0-16,-6-10-2 15,0 0 0-15,-6-1-3 16,-1 5-6-16,-10 10-50 0,0-7-27 15,0-1-2-15</inkml:trace>
          <inkml:trace contextRef="#ctx0" brushRef="#br1" timeOffset="124924.2452">435 9554 368 0,'0'0'4'0,"0"0"3"15,0 0 4-15,-17 7 1 0,4 0 1 16,-4 3 2-16,0 2 0 16,-9 11 1-16,2 5-3 15,-5 5-3-15,-2 4-2 16,5 13-3-16,-5 3 0 0,7 4-1 15,1 2-1-15,17-26-1 16,2 2-2-16,4 1 0 16,0-2 0-16,7 3 0 15,2-4 0-15,12-3-3 0,2-4 0 16,7-5 2-16,1-3 0 16,22-2 1-16,28-10 0 15,2-18 0-15,4-20 0 16,-9-24 1-16,-16-14-1 0,-21-7 1 15,-20-1 0-15,-18 13-1 16,-6 2-1-16,-18 2 0 16,-6 15 1-16,-6 6-1 15,-1 12 1-15,1 14-1 16,-3 6 1-16,1 10-2 0,9 14-4 16,2 11-11-16,2 7-39 15,8 0-30-15,4 5-2 16</inkml:trace>
          <inkml:trace contextRef="#ctx0" brushRef="#br1" timeOffset="125393.0005">512 9741 441 0,'0'0'4'15,"0"0"1"-15,0 0 2 0,0 0 0 16,0 0 1-16,0 23 1 15,0-13 0-15,0 6 0 16,0 12-4-16,0 2-1 16,7 3-1-16,0 0-3 0,2 8 0 15,-2-5-4-15,3-12-18 16,-7-1-63-16,8-7-4 16</inkml:trace>
          <inkml:trace contextRef="#ctx0" brushRef="#br1" timeOffset="125205.5284">328 10002 366 0,'0'0'8'0,"-10"-4"2"15,10 4 0-15,0 0 3 16,0 0 2-16,0 0 1 0,0 0 1 16,13 7 0-16,15-4-6 15,5-3-2-15,7 0-2 16,6 0-4-16,5-6-4 16,-8-5-7-16,11-1-13 0,-18 2-49 15,5-11-17-15</inkml:trace>
          <inkml:trace contextRef="#ctx0" brushRef="#br1" timeOffset="129877.4641">-1340 9391 394 0,'0'0'5'0,"-24"11"2"16,8 1 1-16,-8 5 1 15,-2 9 0-15,-8 8 2 0,1 17 0 16,2 8 0-16,5 8-4 15,6 16-1-15,16-36-3 16,1 13-1-16,3 0-6 0,17 13-9 16,0-4-32-16,12 13-38 15,11-5-2-15</inkml:trace>
          <inkml:trace contextRef="#ctx0" brushRef="#br1" timeOffset="124205.4864">-841 10332 356 0,'0'0'7'0,"0"0"2"15,0 0 4-15,0 0 0 16,0 0 3-16,0 0 1 15,0 0 0-15,-7-10 1 16,7 10-6-16,-3-24 0 16,-1-12-4-16,4-11-2 15,4-13-1-15,3-2-3 0,-1-16-2 16,8-9 0-16,-5 0 0 16,5 13 0-16,-4 2 0 15,0 4 0-15,-3 12 0 0,-4 6 0 16,4 12 0-16,0 5 0 15,-5 10-2-15,5 7 2 16,-7 16 0-16,17-3-1 16,-3 9 2-16,3 15-1 0,-1 8 2 15,4 10-2-15,1 12 0 16,-2 12 0-16,2 4 0 16,-1 13 0-16,-4 4 0 15,-11-41 0-15,4 0-5 0,-2 2-9 16,6 1-18-16,-6 0-48 15,0-8-8-15</inkml:trace>
          <inkml:trace contextRef="#ctx0" brushRef="#br1" timeOffset="124408.6114">-771 9829 430 0,'0'0'3'15,"0"0"0"-15,0 0 2 16,0 0 1-16,0 0 1 0,11 0 0 16,5 0 0-16,4 0 0 15,13 0-2-15,5-7-5 16,8 3-13-16,1 4-61 16,4-10-11-16</inkml:trace>
          <inkml:trace contextRef="#ctx0" brushRef="#br1" timeOffset="149768.3927">-142 10002 363 0,'0'0'5'0,"0"0"2"15,-16 6 2-15,16-6 2 16,-17 10 1-16,17-10 1 15,-20 20 1-15,11-4 1 16,2 5-2-16,0-9-5 16,4 6-1-16,3-4-3 15,0 2 0-15,0 4-1 0,0-3-2 16,7-1-1-16,3-3-1 16,-1 1 2-16,8-6-1 15,7 2 2-15,9-10 0 16,1-8-1-16,-4-16 1 15,0-9 0-15,-10-10 0 0,-14 3 0 16,-12 3 0-16,-14 17-2 16,-10 7 0-16,0 6 0 15,-8 10-6-15,2 4-12 0,-7 13-65 16,16 0-4-16</inkml:trace>
        </inkml:traceGroup>
        <inkml:traceGroup>
          <inkml:annotationXML>
            <emma:emma xmlns:emma="http://www.w3.org/2003/04/emma" version="1.0">
              <emma:interpretation id="{A1035FCE-D358-4111-BB18-34B6F0390DEC}" emma:medium="tactile" emma:mode="ink">
                <msink:context xmlns:msink="http://schemas.microsoft.com/ink/2010/main" type="inkWord" rotatedBoundingBox="9764,17210 11718,16999 11802,17773 9848,17984"/>
              </emma:interpretation>
              <emma:one-of disjunction-type="recognition" id="oneOf21">
                <emma:interpretation id="interp105" emma:lang="en-US" emma:confidence="0">
                  <emma:literal>o.</emma:literal>
                </emma:interpretation>
                <emma:interpretation id="interp106" emma:lang="en-US" emma:confidence="0">
                  <emma:literal>to</emma:literal>
                </emma:interpretation>
                <emma:interpretation id="interp107" emma:lang="en-US" emma:confidence="0">
                  <emma:literal>of.</emma:literal>
                </emma:interpretation>
                <emma:interpretation id="interp108" emma:lang="en-US" emma:confidence="0">
                  <emma:literal>01.</emma:literal>
                </emma:interpretation>
                <emma:interpretation id="interp109" emma:lang="en-US" emma:confidence="0">
                  <emma:literal>oh.</emma:literal>
                </emma:interpretation>
              </emma:one-of>
            </emma:emma>
          </inkml:annotationXML>
          <inkml:trace contextRef="#ctx0" brushRef="#br1" timeOffset="130768.1091">3546 9735 419 0,'0'0'5'0,"0"0"1"0,0 0 2 15,0 6 0-15,0-6 1 16,-7 20 1-16,2-7 0 16,1 1 1-16,-3 0-5 15,1-2-2-15,2 5 0 16,1-7-2-16,3-10-1 0,0 17 1 15,0-17-1-15,13 0-1 16,-13 0 1-16,16-13 0 16,-16 13-1-16,14-23 0 0,-14 9-2 15,0 14-7-15,-19-18-29 16,-2 16-48-16,1 2-2 16</inkml:trace>
          <inkml:trace contextRef="#ctx0" brushRef="#br1" timeOffset="130236.8797">1926 9411 421 0,'0'0'2'0,"0"0"0"16,0 0 0-16,10 16 2 0,6-5 0 16,1 1 1-16,7 9 2 15,2 5 0-15,8 15 1 16,-4 2-2-16,0 13 1 0,0 6-2 15,-6 6-4-15,-7 4-6 16,-5 3-25-16,-5-34-54 16,-7-5 0-16</inkml:trace>
          <inkml:trace contextRef="#ctx0" brushRef="#br1" timeOffset="150300.6228">1714 9918 363 0,'0'0'8'16,"0"0"1"-16,0 0 2 15,0 0 1-15,-10 10 0 16,10-10 2-16,-19 24-1 16,5-7 2-16,0 5-7 0,-3 8-2 15,12-13-3-15,-2 3-1 16,0 4-1-16,4-1-1 15,-1 1 0-15,4-2-1 16,4-1 0-16,6-1-2 0,0-6 1 16,-10-14 2-16,50 9 0 15,-7-9 0-15,1-14 0 16,-5-13 0-16,-1-12 0 16,-11-1 0-16,-25-1-5 0,-11 25-44 15,-21 12-32-15,-17 8-3 16</inkml:trace>
        </inkml:traceGroup>
        <inkml:traceGroup>
          <inkml:annotationXML>
            <emma:emma xmlns:emma="http://www.w3.org/2003/04/emma" version="1.0">
              <emma:interpretation id="{E6EB3AB7-B985-4922-87DB-050EE3B2ABD8}" emma:medium="tactile" emma:mode="ink">
                <msink:context xmlns:msink="http://schemas.microsoft.com/ink/2010/main" type="inkWord" rotatedBoundingBox="12631,16759 13771,16669 13856,17743 12716,17833"/>
              </emma:interpretation>
              <emma:one-of disjunction-type="recognition" id="oneOf22">
                <emma:interpretation id="interp110" emma:lang="en-US" emma:confidence="0">
                  <emma:literal>Co</emma:literal>
                </emma:interpretation>
                <emma:interpretation id="interp111" emma:lang="en-US" emma:confidence="0">
                  <emma:literal>to</emma:literal>
                </emma:interpretation>
                <emma:interpretation id="interp112" emma:lang="en-US" emma:confidence="0">
                  <emma:literal>co</emma:literal>
                </emma:interpretation>
                <emma:interpretation id="interp113" emma:lang="en-US" emma:confidence="0">
                  <emma:literal>To</emma:literal>
                </emma:interpretation>
                <emma:interpretation id="interp114" emma:lang="en-US" emma:confidence="0">
                  <emma:literal>(o</emma:literal>
                </emma:interpretation>
              </emma:one-of>
            </emma:emma>
          </inkml:annotationXML>
          <inkml:trace contextRef="#ctx0" brushRef="#br1" timeOffset="131283.7417">4789 9000 336 0,'0'0'7'15,"0"0"3"-15,-19-9 2 16,9 9 3-16,-11-8 2 0,4 6 1 16,-9 2 0-16,-5 0 1 15,5 2-6-15,-8 12-3 16,1 6-2-16,2 7-2 15,-2 9-1-15,6 11-1 0,4 6-2 16,10 14 1-16,6 10-1 16,7 7 1-16,7-1 0 15,15 1-3-15,9-1 0 0,12-10-4 16,21-2-15-16,6-22-65 16,1-9-4-16</inkml:trace>
          <inkml:trace contextRef="#ctx0" brushRef="#br1" timeOffset="131643.0979">5366 9587 446 0,'0'0'4'16,"0"0"0"-16,-24 18 2 15,3-6 0-15,-8 5 2 16,-9 11 0-16,-5 1 0 0,-4 8 1 16,1 6-3-16,8 0 0 15,5 8-6-15,16-8 0 16,14 1 0-16,13-15 0 0,21-2 0 16,15-17 0-16,18-7 0 15,3-9 0-15,7-14 0 16,2-10 0-16,-9-7-4 15,-3-4 0-15,-21-1 1 0,-9-1-1 16,-27 5 1-16,-7 5 0 16,-24 7-1-16,-12 9-3 15,-18 7-6-15,3 0-46 16,1 14-26-16,0 6-3 16</inkml:trace>
        </inkml:traceGroup>
        <inkml:traceGroup>
          <inkml:annotationXML>
            <emma:emma xmlns:emma="http://www.w3.org/2003/04/emma" version="1.0">
              <emma:interpretation id="{7938AFDD-29BD-40FB-94D3-F16D98878BF8}" emma:medium="tactile" emma:mode="ink">
                <msink:context xmlns:msink="http://schemas.microsoft.com/ink/2010/main" type="inkWord" rotatedBoundingBox="18113,15490 21019,15462 21040,17588 18134,17616"/>
              </emma:interpretation>
              <emma:one-of disjunction-type="recognition" id="oneOf23">
                <emma:interpretation id="interp115" emma:lang="en-US" emma:confidence="0">
                  <emma:literal>A o-Bo</emma:literal>
                </emma:interpretation>
                <emma:interpretation id="interp116" emma:lang="en-US" emma:confidence="0">
                  <emma:literal>Aloe-Bo</emma:literal>
                </emma:interpretation>
                <emma:interpretation id="interp117" emma:lang="en-US" emma:confidence="0">
                  <emma:literal>Aron-Bo</emma:literal>
                </emma:interpretation>
                <emma:interpretation id="interp118" emma:lang="en-US" emma:confidence="0">
                  <emma:literal>Ado-Bo</emma:literal>
                </emma:interpretation>
                <emma:interpretation id="interp119" emma:lang="en-US" emma:confidence="0">
                  <emma:literal>Ago-Bo</emma:literal>
                </emma:interpretation>
              </emma:one-of>
            </emma:emma>
          </inkml:annotationXML>
          <inkml:trace contextRef="#ctx0" brushRef="#br1" timeOffset="136893.1962">10316 7755 372 0,'0'0'6'0,"0"0"4"0,-17-9 1 15,17 9 2-15,-16-7 1 16,16 7 2-16,-24-7 1 15,24 7 0-15,-19-3-4 16,19 3-4-16,0 0-2 0,-17 3-1 16,17 11-6-16,0 8 0 15,0 4 0-15,-4 9 0 16,4 8 0-16,-3 7 0 16,3 3 0-16,0 4 0 15,3-6 0-15,1 2 0 16,6-10 0-16,-1-3 0 0,1-6 0 15,0-11 0-15,1-7 0 16,-5-1 0-16,-6-15 0 16,16 6 0-16,-16-6 0 0,0 0 0 15,0 0 0-15,-9 0-48 16,9 0-44-16</inkml:trace>
          <inkml:trace contextRef="#ctx0" brushRef="#br1" timeOffset="137533.8244">9911 9858 427 0,'0'0'4'0,"0"0"3"0,0 0 1 16,0 0 1-16,0 0 0 15,0 0 1-15,-3-19 0 16,3-8 0-16,0-11-3 0,10-8-3 15,-1-14-2-15,1-14 2 16,7-2-4-16,-3-7 0 16,-4-1 0-16,-1 4 0 15,-2-5 0-15,-4 12 0 0,4 0 0 16,-3 16 0-16,2 0 0 16,1 14 0-16,3 3 0 15,1 11 0-15,1 15 0 0,9 6 0 16,3 16 0-16,-5 11 0 15,8 22 0-15,-3 5 0 16,2 15 0-16,-2 5 0 16,-1 14 0-16,-3-3 0 15,1 4 0-15,2-5 0 0,-10-3-5 16,11-6-15-16,-15-10-18 16,5-11-44-16,3-9-6 15</inkml:trace>
          <inkml:trace contextRef="#ctx0" brushRef="#br1" timeOffset="137736.9637">10102 9571 341 0,'0'0'6'0,"-17"-21"1"0,3-1 2 15,-3-3 4-15,1-7 3 16,-1-1-1-16,0-1 2 0,0-3 0 16,15 7-5-16,2 3-1 15,2 11-1-15,19 2-3 16,6 5-3-16,9-1-1 0,11 0 0 15,6 0-3-15,11 6-7 16,-4-10-14-16,4 8-63 16,0 2-2-16</inkml:trace>
          <inkml:trace contextRef="#ctx0" brushRef="#br1" timeOffset="138158.8312">10858 9384 360 0,'0'0'5'15,"0"0"3"-15,0 0 2 0,0 0 1 16,-7 14 1-16,4-1 1 16,-4 3 2-16,1 4 0 15,-11 7-4-15,7 2-2 16,0 10-2-16,3-6-2 16,5-3-1-16,2 2-2 0,6-7-2 15,7-9 0-15,14-10 0 16,0-6-1-16,3-6 0 15,0-17 0-15,4-5 1 16,-11-9 0-16,-3-3 0 0,-10 0 0 16,-10-6 1-16,-10 6-1 15,-10 7 1-15,-13 5-2 16,-10 8-3-16,2 18-9 16,-3-2-14-16,1-3-54 0,13 20-7 15</inkml:trace>
          <inkml:trace contextRef="#ctx0" brushRef="#br1" timeOffset="138643.1993">11187 9027 435 0,'0'0'3'15,"0"0"1"-15,0 0 1 16,0 0 0-16,0 0 0 16,0 0 0-16,0 0-2 0,0 10-5 15,0-10-23-15,-17 7-58 16,17-7-1-16</inkml:trace>
          <inkml:trace contextRef="#ctx0" brushRef="#br1" timeOffset="139361.9755">11693 8469 438 0,'0'0'0'16,"0"0"2"-16,0-13 0 15,0 13 1-15,14-16 1 16,2 9 0-16,7 0 1 15,7 3 0-15,14 4 0 16,-1 0-2-16,14 11 0 0,0 3 0 16,-3 8-2-16,-1 4 0 15,-12 9-1-15,-11-2-1 16,-17 4 0-16,-9 2-1 16,-15-2 0-16,-11 0 0 0,-6-3 0 15,-6-1 0-15,1-7 1 16,6 1 0-16,13-3 0 15,9-4 1-15,8-1 0 16,13 1 0-16,11-4 0 0,6 6 2 16,5-3 0-16,-2 2 0 15,-2 2 1-15,-4 0 0 16,-10-1-1-16,-4 11 1 0,-4-7-2 16,-12 3 1-16,0 1-2 15,-14 3 1-15,-6 1-3 16,-4-1 1-16,-6 1 0 15,-4-5 0-15,1 3-3 16,-7-13-4-16,3-2-19 0,14-8-58 16,-8-9 1-16</inkml:trace>
          <inkml:trace contextRef="#ctx0" brushRef="#br1" timeOffset="138893.2183">11774 8556 434 0,'0'0'2'0,"0"0"1"15,0 0 1-15,0 0 1 16,-12 7 2-16,7 7 1 15,-2 2 1-15,3 14 1 0,1 13-2 16,0 4 0-16,3 13-2 16,6 8-1-16,8 1-3 15,2 8-2-15,4-10-8 16,8 3-31-16,1-14-47 0,-5-9-4 16</inkml:trace>
          <inkml:trace contextRef="#ctx0" brushRef="#br1" timeOffset="139643.2201">12657 8967 479 0,'0'0'3'16,"-17"10"1"-16,5 4-1 0,-9 2 2 15,-6 7-1-15,1 3 0 16,-8 5 0-16,6 6 1 16,9-1-5-16,5-2 0 15,14-5 0-15,11-5 0 16,18-10 0-16,12-11 0 0,9-3 0 15,4-13 0-15,-1-11 0 16,-3-13 0-16,-12 1 0 16,-16-7-5-16,-22 5-5 15,-19-5-29-15,-29 13-48 0,-11 7-1 16</inkml:trace>
        </inkml:traceGroup>
      </inkml:traceGroup>
    </inkml:traceGroup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9:25.29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E446FA8-0C28-44E0-B458-051DA449D231}" emma:medium="tactile" emma:mode="ink">
          <msink:context xmlns:msink="http://schemas.microsoft.com/ink/2010/main" type="writingRegion" rotatedBoundingBox="20849,8834 22042,8834 22042,10506 20849,10506"/>
        </emma:interpretation>
      </emma:emma>
    </inkml:annotationXML>
    <inkml:traceGroup>
      <inkml:annotationXML>
        <emma:emma xmlns:emma="http://www.w3.org/2003/04/emma" version="1.0">
          <emma:interpretation id="{2D9492BA-C7D7-4683-9C07-6DDBFEE8AB20}" emma:medium="tactile" emma:mode="ink">
            <msink:context xmlns:msink="http://schemas.microsoft.com/ink/2010/main" type="paragraph" rotatedBoundingBox="20849,8834 22042,8834 22042,10506 20849,105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0344D5-2E18-413E-9738-4AC12FFD3365}" emma:medium="tactile" emma:mode="ink">
              <msink:context xmlns:msink="http://schemas.microsoft.com/ink/2010/main" type="line" rotatedBoundingBox="20849,8834 22042,8834 22042,10506 20849,10506"/>
            </emma:interpretation>
          </emma:emma>
        </inkml:annotationXML>
        <inkml:traceGroup>
          <inkml:annotationXML>
            <emma:emma xmlns:emma="http://www.w3.org/2003/04/emma" version="1.0">
              <emma:interpretation id="{97284220-243C-4ED8-8EA4-DBE6007708CB}" emma:medium="tactile" emma:mode="ink">
                <msink:context xmlns:msink="http://schemas.microsoft.com/ink/2010/main" type="inkWord" rotatedBoundingBox="20849,8834 22042,8834 22042,10506 20849,10506"/>
              </emma:interpretation>
              <emma:one-of disjunction-type="recognition" id="oneOf0">
                <emma:interpretation id="interp0" emma:lang="en-US" emma:confidence="0">
                  <emma:literal>G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9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m</emma:literal>
                </emma:interpretation>
              </emma:one-of>
            </emma:emma>
          </inkml:annotationXML>
          <inkml:trace contextRef="#ctx0" brushRef="#br0">548 14 323 0,'0'0'4'0,"0"0"1"16,0 0 1-16,-20-10 0 16,20 10 2-16,-24-4 2 15,4 4 1-15,-3 0 2 16,-10 11-5-16,-2 8 1 15,-1 12-2-15,-5 5 0 0,1 11-1 16,-3 10 0-16,-5 6-1 16,9 10 0-16,-1 0-1 15,2 9 1-15,9-3 1 16,8-2-1-16,9-2 0 16,7-6-1-16,12-4 1 0,13-14-2 15,13-4 1-15,19-11-2 16,4-9 0-16,11-13-1 15,11-10 0-15,1-4-1 0,6-14-1 16,-8-9 1-16,-8-5-1 16,-7-5 0-16,-16 0 0 15,-9-3-1-15,-17 2 1 16,-13 3 0-16,-10 1 0 0,-14 8 0 16,-4 5 0-16,-9 3 1 15,7 4 0-15,0 4 0 16,6 2-1-16,17 4 2 15,0 0-1-15,3-17 1 0,20 13-1 16,14-5 0-16,3 2 0 16,7 1 0-16,1-4 1 15,-2 3 0-15,-6 0 0 0,-6 5 0 16,-8-2 1-16,-9 4 0 16,-17 0 0-16,0 0 1 15,11 10 1-15,-11-10-1 16,-4 20-1-16,-6-4 2 15,7 4 1-15,-4 3-1 0,3 1-4 16,4 9 0-16,0 7 0 16,0 7 0-16,0 0 0 15,0 14 0-15,7 2 0 16,0 6 0-16,3 2 0 0,4 2 0 16,-2 7 0-16,6-9 0 15,2-8 0-15,6 0 0 16,-12-12 0-16,15-15-34 15,-12 0-56-15,-3-9-4 0</inkml:trace>
        </inkml:traceGroup>
      </inkml:traceGroup>
    </inkml:traceGroup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29:13.02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A01076D-8BFF-467C-A503-08BCE990D1DF}" emma:medium="tactile" emma:mode="ink">
          <msink:context xmlns:msink="http://schemas.microsoft.com/ink/2010/main" type="inkDrawing" rotatedBoundingBox="7280,6608 12385,6302 12425,6976 7320,7282" semanticType="callout" shapeName="Other">
            <msink:sourceLink direction="with" ref="{76ED9D1A-A811-4CDF-9B4C-48C65DD8117F}"/>
          </msink:context>
        </emma:interpretation>
      </emma:emma>
    </inkml:annotationXML>
    <inkml:trace contextRef="#ctx0" brushRef="#br0">243 350 209 0,'0'0'6'15,"0"0"6"-15,0 0 1 0,0 0 5 16,0 0 3-16,0 0 1 15,0 0 2-15,7 6-1 16,-7-6-3-16,0 0-4 16,17 18-3-16,-17-18-3 0,14 13-2 15,-4 0-2-15,-6-3-1 16,-1 10-1-16,4-3-1 16,2 2 0-16,1 1 0 15,4 1-1-15,-1-1 0 16,8 1-1-16,2-2 1 0,4 1-1 15,-1-3 0-15,1-1 0 16,6 1 0-16,-2 1 0 16,-5-2-1-16,5 1 1 15,0-2-2-15,-5 2 1 0,1-1 0 16,6-2 0-16,-2-1-1 16,-2 1 1-16,8 0 0 15,0-4 0-15,3 1 1 16,1-2 0-16,-5 0 0 0,1 2 1 15,0-4-1-15,-4 2 1 16,0-2 0-16,1-1-1 16,4-2 1-16,-2-1-1 0,4 0 1 15,8-3-1-15,4 0 0 16,-4 0 0-16,5 0 0 16,4 0-1-16,-7-3 1 15,4-4 0-15,-3 3-1 0,-5 2 1 16,-6-5 0-16,0 1 0 15,-2-1-1-15,-9 0 1 16,5 0 0-16,-4-2 0 16,1-4 1-16,-2-4-1 15,2 1 1-15,-5-6-1 0,1 3 0 16,-1-4 0-16,2 0 0 16,-1 2 0-16,-4 5-1 15,1 0 0-15,2 1 0 16,1-1 0-16,6 2 0 0,1 4 0 15,3-3 0-15,0 6-1 16,3-3 1-16,3 4 0 16,-2 3 0-16,6-1 0 0,-4 4-1 15,0 0 1-15,-2 11 0 16,-1-9 0-16,-4 11-1 16,5-3 1-16,-4 7 0 15,0-3 0-15,-4 2 0 0,5 1 0 16,-9 3 0-16,4 1-1 15,1-5 0-15,-8 4 0 16,5 0 0-16,0-1 0 16,-5-1 1-16,1-2-1 15,-4 1 0-15,1-3 1 0,-5-8 1 16,-2 0-1-16,-3 1 1 16,-14-7-1-16,14 7 1 15,-14-7-1-15,0 0 1 16,0 0-1-16,13-10 0 0,-13 10 0 15,7-22-1-15,0 4 0 16,0-1 0-16,2-6 0 16,1 2-1-16,4-1 0 0,-2 9 1 15,5-6-1-15,0 5 1 16,0 2-1-16,4 0 1 16,2 4-1-16,4 3 1 15,-1-3 0-15,8 1-1 0,-1 2 1 16,0 0-1-16,8 4 1 15,2 3 0-15,-3 0 0 16,1 0 1-16,6 0-1 16,-1 3 1-16,2 8 1 15,-5-5-1-15,0-2 0 0,4 2 1 16,-3-2-1-16,0-2 0 16,2-2 1-16,-5 0-1 15,-1-2 0-15,3-6 0 16,-5 2 1-16,5-4-1 0,0 0 0 15,0-3 0-15,5 4 0 16,2-8 0-16,4 1 0 16,6-2 0-16,-7 1 0 0,4 1 0 15,0-1 1-15,-4 3 1 16,-5-2-1-16,-5 2 1 16,-3 2 1-16,-6-2 1 15,-11 1-1-15,4-5 0 0,-6-2 0 16,-2 3-1-16,-2-5 0 15,4-5-1-15,-2 8 0 16,-2-6 0-16,4 1-1 16,-4 5 1-16,-1 3 1 0,-3-2 0 15,-13 18 1-15,17-16-1 16,-17 16 1-16,0 0-1 16,14-6 1-16,-14 6-2 15,0 0-2-15,0 0-7 0,0 0-45 16,0 0-32-16,7 6-2 15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30:09.90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3424DCF-1E92-432B-A4D8-457EF361FC9F}" emma:medium="tactile" emma:mode="ink">
          <msink:context xmlns:msink="http://schemas.microsoft.com/ink/2010/main" type="inkDrawing" rotatedBoundingBox="8270,15972 20217,15302 20235,15637 8289,16307" semanticType="underline" shapeName="Other">
            <msink:sourceLink direction="with" ref="{AFE42463-A871-48F2-B9DE-C0F593322653}"/>
            <msink:sourceLink direction="with" ref="{D48B7A56-978D-426B-ADC5-AC08FB19EFDF}"/>
            <msink:sourceLink direction="with" ref="{FCC809A0-A1A2-441F-B325-B65172C21D3F}"/>
          </msink:context>
        </emma:interpretation>
      </emma:emma>
    </inkml:annotationXML>
    <inkml:trace contextRef="#ctx0" brushRef="#br0">-7 553 284 0,'0'0'6'0,"0"0"3"16,-7-14 0-16,7 14 2 16,-3-14 2-16,3 14 0 0,0-17 2 15,0 17 2-15,27-12-4 16,-3 12-4-16,9 0 0 16,10 0-2-16,12 0-1 15,4 6 0-15,8 0-3 0,7 0 0 16,10 2-2-16,-1-2 1 15,12 2 0-15,-2 2-1 16,5-3 0-16,5 3 1 16,-3-4-1-16,1 0 1 0,-4-2 0 15,1 3-1-15,-5-3 0 16,0-4 0-16,-5 2 0 16,0-2 0-16,-2 0-1 15,-5 0 0-15,-1 0 1 0,-2 4-1 16,-4-1 1-16,-8 0-1 15,1 7 1-15,-14 0 0 16,4-4 0-16,-2 4 0 16,-2 4 1-16,7-8-1 0,4 1 1 15,2-3-1-15,15-4 0 16,-1 0 0-16,8 0-1 16,-2-4 1-16,2-3 0 15,-5 1 0-15,1 2 0 0,-8-2 1 16,-2 2-1-16,4 2 0 15,-8 2 0-15,1-4 0 16,2-2 0-16,7 2 0 16,-3-6-1-16,4 0 1 15,2 4-1-15,1-4 1 0,4-1-1 16,-5 1 0-16,1 4 0 16,-7-4 1-16,1 7-1 15,-5-4 0-15,4 0 1 0,-3 0-1 16,3 0 0-16,-4 1 0 15,8 0 0-15,-1-2 1 16,3 2-1-16,5-1 1 16,-4 1 0-16,3-1 0 0,3 0-1 15,-3 1 1-15,4-1 0 16,-1 4 0-16,1-4 0 16,2-2-1-16,5 1 1 15,2-4-1-15,3 5 0 0,5-3 1 16,6-2 0-16,-4 0-1 15,11 2 1-15,-4-1-1 16,0 1 1-16,0 1 0 16,0-4 0-16,4 3-1 15,-4-4 1-15,5 1-1 0,-5 3 1 16,7-4-1-16,2 6 1 16,8-8-1-16,0 7 0 15,4-1 1-15,0 0-1 0,-2 0 1 16,9 0-1-16,-8-3 1 15,-3 6 0-15,-1-3 0 16,-2 0 0-16,0 3 0 16,0-3 0-16,-1 4 0 0,5-4-1 15,2 0 2-15,7-1-2 16,3 1 0-16,0-3 0 16,4 3 0-16,4 0 0 15,-8 0 0-15,-3 4 0 16,-13-1 0-16,-11 4 0 0,-13-4 0 15,-12 4 0-15,-12-1 0 16,-20 0 0-16,-6 2 0 16,-10-2 0-16,-3-2 0 15,-1 2 0-15,-10 4 0 0,8-2 0 16,-11 2 0-16,6 0 0 16,-5 0 0-16,-7 0 0 15,-5 12 0-15,22-6-85 16,-41-6-5-16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30:51.04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291F1B2-F75A-411A-B4C8-5A4FEE53D71A}" emma:medium="tactile" emma:mode="ink">
          <msink:context xmlns:msink="http://schemas.microsoft.com/ink/2010/main" type="writingRegion" rotatedBoundingBox="27655,8121 32264,7923 32326,9386 27718,9584">
            <msink:destinationLink direction="with" ref="{09FBFCE1-A942-4B61-A413-09893DB37352}"/>
          </msink:context>
        </emma:interpretation>
      </emma:emma>
    </inkml:annotationXML>
    <inkml:traceGroup>
      <inkml:annotationXML>
        <emma:emma xmlns:emma="http://www.w3.org/2003/04/emma" version="1.0">
          <emma:interpretation id="{09B5B2E0-3C36-4E20-B7F7-10D47400A4A9}" emma:medium="tactile" emma:mode="ink">
            <msink:context xmlns:msink="http://schemas.microsoft.com/ink/2010/main" type="paragraph" rotatedBoundingBox="27655,8121 32264,7923 32326,9386 27718,95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AB0AE6-32A8-4240-AD16-430798F40725}" emma:medium="tactile" emma:mode="ink">
              <msink:context xmlns:msink="http://schemas.microsoft.com/ink/2010/main" type="line" rotatedBoundingBox="27655,8121 32264,7923 32326,9386 27718,9584"/>
            </emma:interpretation>
          </emma:emma>
        </inkml:annotationXML>
        <inkml:traceGroup>
          <inkml:annotationXML>
            <emma:emma xmlns:emma="http://www.w3.org/2003/04/emma" version="1.0">
              <emma:interpretation id="{57482891-3595-4436-96B9-E2B2C7F41D65}" emma:medium="tactile" emma:mode="ink">
                <msink:context xmlns:msink="http://schemas.microsoft.com/ink/2010/main" type="inkWord" rotatedBoundingBox="27655,8121 32264,7923 32326,9386 27718,9584"/>
              </emma:interpretation>
              <emma:one-of disjunction-type="recognition" id="oneOf0">
                <emma:interpretation id="interp0" emma:lang="en-US" emma:confidence="0">
                  <emma:literal>AAZAZ</emma:literal>
                </emma:interpretation>
                <emma:interpretation id="interp1" emma:lang="en-US" emma:confidence="0">
                  <emma:literal>A, AZ AZ</emma:literal>
                </emma:interpretation>
                <emma:interpretation id="interp2" emma:lang="en-US" emma:confidence="0">
                  <emma:literal>A, AZAZ</emma:literal>
                </emma:interpretation>
                <emma:interpretation id="interp3" emma:lang="en-US" emma:confidence="0">
                  <emma:literal>AZAZ</emma:literal>
                </emma:interpretation>
                <emma:interpretation id="interp4" emma:lang="en-US" emma:confidence="0">
                  <emma:literal>A, AZ</emma:literal>
                </emma:interpretation>
              </emma:one-of>
            </emma:emma>
          </inkml:annotationXML>
          <inkml:trace contextRef="#ctx0" brushRef="#br0">19467 1240 426 0,'0'0'4'0,"6"-10"2"16,15 8 1-16,12-10 1 15,24-1-1-15,13-4 1 16,18 1-1-16,9-1-2 0,20 5-14 15,-10 12-68-15,6-8-8 16</inkml:trace>
          <inkml:trace contextRef="#ctx0" brushRef="#br0" timeOffset="-187.489">19544 1750 381 0,'0'0'7'16,"0"0"2"-16,0 0 0 15,0-10 1-15,3-6 1 0,-3-7 1 16,4-11 0-16,3-9 1 15,-2-11-6-15,2-13-2 16,0-9-2-16,10-11 0 16,0-9-1-16,2-1-1 0,5-4-1 15,0-6 0-15,6 8 0 16,-1 2 0-16,-1 13-1 16,-1 14 1-16,-4 12 0 0,-6 25 0 15,0 11 0-15,-5 22 0 16,5 26 0-16,-3 17 0 15,0 18 1-15,3 16 0 16,5 19 0-16,6 4 0 0,-2 18 0 16,5-1-3-16,-4-3-6 15,6-2-14-15,-7-2-60 16,-2-17-4-16</inkml:trace>
          <inkml:trace contextRef="#ctx0" brushRef="#br0" timeOffset="421.881">20541 1391 435 0,'0'0'4'0,"0"0"1"16,12 3 2-16,-3 10 0 0,1 3 1 15,-3 11 0-15,0 9 1 16,-1 13-1-16,-6 9-6 16,-3-4-13-16,-14 13-71 15,7 0-4-15</inkml:trace>
          <inkml:trace contextRef="#ctx0" brushRef="#br0" timeOffset="1593.7731">21051 964 386 0,'0'0'4'0,"0"0"2"16,0 0 0-16,17-12 0 16,10 7-1-16,9-3-5 0,11-8-17 15,13 6-55-15,21 3-7 16</inkml:trace>
          <inkml:trace contextRef="#ctx0" brushRef="#br0" timeOffset="1485.4038">21131 1413 325 0,'0'0'4'16,"4"-26"2"-16,-4-1 0 15,7-10 0-15,-2-15 2 0,7-13-2 16,0-18 2-16,9-4-1 16,-4-10-4-16,2 2-1 15,2 0 2-15,-1 5 0 16,3 13 0-16,-3 10 2 0,1 14 0 16,-2 10 2-16,5 20 0 15,0 16 1-15,2 9-1 16,8 32-1-16,-1 17 0 15,5 18-2-15,5 18 0 0,0 10 0 16,0 8-2-16,-9 3-1 16,-1-1-3-16,-2-3-6 15,-8-13-18-15,-13-12-57 0,10-11-3 16</inkml:trace>
          <inkml:trace contextRef="#ctx0" brushRef="#br0" timeOffset="1968.7939">21822 1023 429 0,'0'0'3'0,"0"0"1"0,10 0 1 16,3-4 0-16,4 1 1 15,10 3 0-15,2-3 0 16,4 0 0-16,5 3-3 0,-2 3-1 16,2 7 0-16,-2 7-1 15,-5-2-2-15,-8 6 1 16,-3 3 0-16,-13 6 0 16,-7-1-1-16,-3 5 1 0,-15-5 0 15,-4 6 0-15,-2-2 1 16,3 0-1-16,2 0 1 15,9-5 0-15,6 1-1 16,11-5 1-16,16-2 0 16,18-5-3-16,6-9-6 0,16 0-21 15,18-8-55-15,-5-2-1 16</inkml:trace>
          <inkml:trace contextRef="#ctx0" brushRef="#br0" timeOffset="2484.4265">22817 759 352 0,'0'0'5'0,"0"0"3"16,0 0-1-16,16-10 1 15,8 4 0-15,19 2-4 0,7-2-16 16,17-1-56-16,17 3-8 15</inkml:trace>
          <inkml:trace contextRef="#ctx0" brushRef="#br0" timeOffset="2328.1589">22963 1297 405 0,'0'0'3'15,"0"0"1"-15,7-14 2 16,-3-6 0-16,-1-3 2 0,0-11 0 16,1-13 0-16,-1-12 0 15,1-12-3-15,3-11-1 16,-2-5-1-16,2-11-1 16,3-3-1-16,1 6-1 15,-1 1 1-15,0 11 0 0,4 13-1 16,2 16 0-16,1 13 0 15,0 22 0-15,5 19 1 16,6 17-1-16,-2 24 1 16,11 18 0-16,-4 18 0 0,0 12 0 15,-2 19 1-15,3 6-1 16,-11-8-4-16,4 11-12 16,-6-1-54-16,1-24-16 15</inkml:trace>
          <inkml:trace contextRef="#ctx0" brushRef="#br0" timeOffset="2875.0491">23764 852 448 0,'0'0'2'16,"0"0"1"-16,10 0 0 15,4 0-1-15,5 0 1 0,5 0 0 16,9 4 0-16,5 3 1 16,1 3-3-16,1 3-1 15,-2 4-1-15,-9-1-1 16,-12 4-2-16,-10-3 0 0,-7 7 0 16,-17-4-1-16,-12-1 0 15,-2 2 0-15,-6-2 1 16,3 2 2-16,12-5 0 15,1 2 1-15,14-5 1 0,7 3 1 16,17-3 1-16,4 1 1 16,5 2 0-16,1 1 2 15,1 0 1-15,-6-1-1 0,-5 2 1 16,-4 5-1-16,-6 0-2 16,-7 0 1-16,-4 6-2 15,-8 3 0-15,-9 7-4 16,-13 1-3-16,-6 10-14 15,-3 5-64-15,-27-7-1 0</inkml:trace>
        </inkml:traceGroup>
      </inkml:traceGroup>
    </inkml:traceGroup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30:56.80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9FBFCE1-A942-4B61-A413-09893DB37352}" emma:medium="tactile" emma:mode="ink">
          <msink:context xmlns:msink="http://schemas.microsoft.com/ink/2010/main" type="inkDrawing" rotatedBoundingBox="26602,9975 33193,9590 33196,9636 26605,10022" semanticType="underline" shapeName="Other">
            <msink:sourceLink direction="with" ref="{9291F1B2-F75A-411A-B4C8-5A4FEE53D71A}"/>
          </msink:context>
        </emma:interpretation>
      </emma:emma>
    </inkml:annotationXML>
    <inkml:trace contextRef="#ctx0" brushRef="#br0">0 393 303 0,'0'0'5'0,"11"0"2"16,6 0 3-16,16 0 1 15,10 0 2-15,21-2 0 16,16-8 2-16,27 4 2 15,14-5-5-15,20 0-2 0,16-2-2 16,20-1-1-16,14 1 0 16,14-3-3-16,12-1 0 15,5 4 0-15,9-3-1 16,13-1 0-16,4 3 0 0,3 0 0 16,4 2-1-16,5-2 0 15,-1 7 0-15,6-3 0 16,-4 1-1-16,1 2-1 0,-12-7 1 15,5 4 0-15,-14 4 1 16,-7-11 1-16,-12 3 0 16,-26 0 1-16,-8-2 1 15,-23-1-1-15,-24 4 2 16,-34 4-1-16,-21-5-2 0,-22 8 0 16,-13 2-3-16,-21 1 0 15,-10 3 0-15,-20 0 0 16,0 0 0-16,0 0 0 15,14 0-5-15,-14 0-18 0,5 13-62 16,-5-13-4-16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31:00.57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B8225BA-2F02-470D-A64A-83023ED38F25}" emma:medium="tactile" emma:mode="ink">
          <msink:context xmlns:msink="http://schemas.microsoft.com/ink/2010/main" type="writingRegion" rotatedBoundingBox="27847,10187 32809,10139 32825,11776 27862,11824"/>
        </emma:interpretation>
      </emma:emma>
    </inkml:annotationXML>
    <inkml:traceGroup>
      <inkml:annotationXML>
        <emma:emma xmlns:emma="http://www.w3.org/2003/04/emma" version="1.0">
          <emma:interpretation id="{46F60670-6CCD-491C-9709-02110BDB190E}" emma:medium="tactile" emma:mode="ink">
            <msink:context xmlns:msink="http://schemas.microsoft.com/ink/2010/main" type="paragraph" rotatedBoundingBox="27847,10187 32809,10139 32825,11776 27862,118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9E3CE6-79AD-452A-B539-B938284E2C7E}" emma:medium="tactile" emma:mode="ink">
              <msink:context xmlns:msink="http://schemas.microsoft.com/ink/2010/main" type="line" rotatedBoundingBox="27847,10187 32809,10139 32825,11776 27862,11824"/>
            </emma:interpretation>
          </emma:emma>
        </inkml:annotationXML>
        <inkml:traceGroup>
          <inkml:annotationXML>
            <emma:emma xmlns:emma="http://www.w3.org/2003/04/emma" version="1.0">
              <emma:interpretation id="{886F796F-98B9-41C9-9651-4254C2F00956}" emma:medium="tactile" emma:mode="ink">
                <msink:context xmlns:msink="http://schemas.microsoft.com/ink/2010/main" type="inkWord" rotatedBoundingBox="27847,10187 32809,10139 32825,11776 27862,11824"/>
              </emma:interpretation>
              <emma:one-of disjunction-type="recognition" id="oneOf0">
                <emma:interpretation id="interp0" emma:lang="en-US" emma:confidence="0">
                  <emma:literal>BBZBJ</emma:literal>
                </emma:interpretation>
                <emma:interpretation id="interp1" emma:lang="en-US" emma:confidence="0.5">
                  <emma:literal>B, BZB]</emma:literal>
                </emma:interpretation>
                <emma:interpretation id="interp2" emma:lang="en-US" emma:confidence="0">
                  <emma:literal>BBZ By</emma:literal>
                </emma:interpretation>
                <emma:interpretation id="interp3" emma:lang="en-US" emma:confidence="0">
                  <emma:literal>BBZ B</emma:literal>
                </emma:interpretation>
                <emma:interpretation id="interp4" emma:lang="en-US" emma:confidence="0">
                  <emma:literal>BBZBZ</emma:literal>
                </emma:interpretation>
              </emma:one-of>
            </emma:emma>
          </inkml:annotationXML>
          <inkml:trace contextRef="#ctx0" brushRef="#br0">9 80 406 0,'0'0'5'0,"0"0"3"0,-14-20 1 16,14 20 1-16,-2-16 0 15,2 16 1-15,16-19 1 16,4 9-1-16,13 2-4 15,8 6-3-15,9 2-2 16,4 0 0-16,-1 10-1 0,-3 0-2 16,-2 9 1-16,-15 1-2 15,-6 10 0-15,-14 4 0 16,-13 6-2-16,0 0 0 16,-16 3-1-16,-5 4 1 0,1 0 1 15,-3-5-1-15,2-1 1 16,11-5 1-16,3-2 0 15,7-5 1-15,11-1 1 0,9-5 0 16,6 4-1-16,8-4 1 16,-1 4 0-16,5-1-1 15,-9-1 1-15,6 4-1 16,-13 1 1-16,-5 0 0 0,-10-1 1 16,-3 3 0-16,-4 3 1 15,-11 2 0-15,-6-3 1 16,-5-1 0-16,-9 1 0 15,0-8 0-15,-2-6 0 0,0-7-2 16,3 1-10-16,-4-8-52 16,11-12-22-16</inkml:trace>
          <inkml:trace contextRef="#ctx0" brushRef="#br0" timeOffset="-453.1567">93-17 329 0,'0'0'8'15,"0"0"1"-15,0 0 3 16,0 0 3-16,-4 14 3 15,8 6 0-15,8 11 0 0,0 9 1 16,4 17-7-16,4 9-2 16,-3 18-3-16,-4 2-2 15,0 11-7-15,-2-3-4 0,-5-5-12 16,1-1-39-16,2-15-28 16,3-20-4-16</inkml:trace>
          <inkml:trace contextRef="#ctx0" brushRef="#br0" timeOffset="203.1467">863 648 449 0,'0'0'4'0,"-4"19"0"0,-6 2 2 15,-3 7 0-15,3 5 0 16,-7 13 1-16,0 7-1 16,-2 11 1-16,2-4-4 15,7 10-4-15,3-8-10 0,10-7-56 16,7 8-19-16</inkml:trace>
          <inkml:trace contextRef="#ctx0" brushRef="#br0" timeOffset="1109.3621">1925 805 389 0,'0'0'3'0,"0"0"0"0,-10-8 2 15,10 8 2-15,-33-25 2 16,12 2 2-16,-5-8 1 0,-5-9 1 16,2-10-2-16,-2-2-1 15,7-13-2-15,5-2-2 16,5-7-2-16,14 8-2 16,0-4-2-16,14 1 0 15,9 4 0-15,4 9-1 0,2 0 2 16,5 5-1-16,3 11 1 15,-3 7-1-15,-1 3 1 16,-2 6 0-16,-9 7 1 16,-1 4-1-16,-4 7 0 0,-5 2-1 15,-12 4 1-15,0 0 0 16,14 0-1-16,-14 0 1 16,7 14-2-16,0-1 1 0,3 6-1 15,9 5 1-15,2 7-1 16,3-1 0-16,2 6 1 15,1 10-1-15,-1-2 1 16,-2 7 1-16,2 2-1 0,-9 0 0 16,-3 0 0-16,-4-3 1 15,-6-3-1-15,-4-4 1 16,0-3-1-16,-17-9 0 16,-4-4 0-16,-2-8 1 15,-6-2-1-15,-2-3 0 0,-3-8 0 16,4-4 0-16,7 2 0 15,0-4 0-15,6 0 0 16,17 0-1-16,0-12 1 16,10 2-1-16,14 6 0 0,9-3 0 15,0 4 0-15,11 0-1 16,-7 3 1-16,6 0 0 16,-9 10 0-16,-5-1 0 0,-8 5 0 15,-4-1 0-15,-10 5 1 16,-5-2 0-16,-2 4 0 15,-7 0-1-15,2 3 1 16,-9 1 0-16,0-1 0 0,-3 5 0 16,1-2 1-16,-4 4-1 15,-6-5 1-15,-2 2 1 16,-6 5 0-16,1-9 1 16,-8 3 0-16,-2-3 1 15,0-3-1-15,0-10 1 0,3 0-4 16,-1-10 0-16,5 0 0 15,5-10 0-15,15 0-5 16,-5-17-20-16,-6 4-61 16,27-2-3-16</inkml:trace>
          <inkml:trace contextRef="#ctx0" brushRef="#br0" timeOffset="1765.6145">2545 641 431 0,'0'0'4'0,"0"0"2"15,17-7 0-15,-5 4 2 0,9 0-1 16,2-1 1-16,4-2 0 15,3 6 0-15,7-3-3 16,-3 3-2-16,-1 3-2 16,-4 10 0-16,-5 4-1 0,-7 2 0 15,-3 12 0-15,-7 3 0 16,-11 6 0-16,-9 0-1 16,-8 10 1-16,-5-3 0 15,-1 2 0-15,-6 2 1 16,6-8-1-16,4-1 1 0,6-1 0 15,10-7 1-15,7-8 0 16,12-5 0-16,19-13-1 16,7 0-1-16,24-8-8 0,-5-10-23 15,17-6-55-15,7-11-2 16</inkml:trace>
          <inkml:trace contextRef="#ctx0" brushRef="#br0" timeOffset="2578.1383">3679-350 412 0,'0'0'4'0,"7"0"1"16,10 0 3-16,7 0 1 16,13 0 0-16,6 0 1 15,15 0 1-15,1 3 0 0,6 7-3 16,-3 3-2-16,2 1-3 16,-11 6 0-16,-8 11-3 15,-19-2-2-15,-12-2-2 16,-8 10-1-16,-9 0-2 15,-11 0-2-15,-8 3-1 0,1 0 1 16,1-7 0-16,-1-3 3 16,9 7-1-16,5-8 2 15,3 1 4-15,4 4 1 16,11-7 2-16,6 5 1 0,-5-3 1 16,5 4 1-16,4-7 0 15,3 0 0-15,-2 5 0 16,-1-5 0-16,-5 1 0 15,4-1-2-15,-3-2 1 0,-3-1-1 16,-5 3 0-16,-2-1 1 16,-7 5-1-16,-7-4 1 15,-9 1-1-15,-11-5 0 0,3 7 0 16,-9-3 0-16,-7-3-2 16,3 0 0-16,-3-10-2 15,9-3-7-15,2-10-27 16,12-3-49-16,10-10-4 15</inkml:trace>
          <inkml:trace contextRef="#ctx0" brushRef="#br0" timeOffset="2078.1184">3851-396 424 0,'0'0'3'16,"0"0"1"-16,14 3 3 16,-5 11-1-16,5 5 3 15,3 14 0-15,0 14 0 0,2 13 1 16,1 13-3-16,-9 14-1 16,-6 17-1-16,7 3-3 15,-12 3-4-15,0-7-5 16,0 1-17-16,0-14-60 0,0-14-3 15</inkml:trace>
          <inkml:trace contextRef="#ctx0" brushRef="#br0" timeOffset="3171.8881">4607 351 354 0,'0'0'8'0,"0"0"2"15,0 0 3-15,0 0 0 16,0 0 2-16,0 0 2 0,0 0 0 16,0 0 1-16,0 0-6 15,11 0-2-15,6 0-2 16,-4-3-2-16,10 3-2 16,4 0-1-16,3 0 0 0,1 0-3 15,5 3 0-15,0 4 0 16,-5 2 0-16,3 1 0 15,-14 8 0-15,0 1 0 0,-6-1 0 16,-4 4 0-16,-15 2 0 16,-4-1 0-16,-11 1 0 15,-1 2 0-15,2-1 0 16,-8 1-2-16,4-7 1 16,-4 1 0-16,10-4 0 0,1-2 1 15,12-1-1-15,4-13 1 16,-7 22-1-16,7-22 1 15,0 16-1-15,0-16 1 16,11 20-1-16,-11-20 1 0,9 19 0 16,-9-19-1-16,17 20 1 15,-17-20 1-15,17 24-1 16,-17-24 0-16,17 19 1 0,-17-19 0 16,16 22-1-16,-2-12 2 15,-14-10-2-15,20 19 1 16,-6-3-1-16,-5-2 0 15,-6 2 0-15,1 5 0 16,-1 1 0-16,-3 6 0 0,-10-1 1 16,-6-1-1-16,-15 4 0 15,0-3-3-15,-15 10-10 16,-18-4-41-16,-16-3-34 16,-24 3 0-16</inkml:trace>
        </inkml:traceGroup>
      </inkml:traceGroup>
    </inkml:traceGroup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31:08.93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E91E488-953F-4EE5-9496-BB870DDC4F0F}" emma:medium="tactile" emma:mode="ink">
          <msink:context xmlns:msink="http://schemas.microsoft.com/ink/2010/main" type="inkDrawing" rotatedBoundingBox="26423,13207 33573,12363 34003,15997 26852,16842" hotPoints="33682,14268 30233,16261 26605,14620 30053,12627" semanticType="enclosure" shapeName="Ellipse">
            <msink:sourceLink direction="with" ref="{02DE38A2-7FC1-4313-AF30-39B693EB3665}"/>
          </msink:context>
        </emma:interpretation>
      </emma:emma>
    </inkml:annotationXML>
    <inkml:trace contextRef="#ctx0" brushRef="#br0">6486 894 428 0,'0'-13'4'15,"0"-13"0"-15,-17-15 0 16,-16-6 0-16,-17-6 1 16,-31-11 0-16,-22-12 1 0,-25-9 0 15,-37 8-2-15,-26 8-1 16,-19 3-1-16,-21 2 1 16,-10 7-1-16,-7 10-1 15,-3 8-1-15,-11 11 0 0,1 12-2 16,-3 9 1-16,-1 7-1 15,-9 17 2-15,-5 10 0 16,-15 13 0-16,-4 13 2 16,-5 17 1-16,2 8 0 0,10 17 1 15,17 16-2-15,22 19 0 16,27 17 1-16,32 12-2 16,32 12 0-16,37 10 0 15,23 2-1-15,38 0-1 0,23 2 1 16,37-8 0-16,20-7 0 15,38-11-1-15,43 1 0 16,33-8 1-16,40-3-2 16,42-9 1-16,39-2 0 15,33-9 0-15,32-16 0 0,39-9 1 16,18-19-1-16,19-26 2 16,18-20 0-16,2-21 0 15,-1-28 0-15,1-37 0 0,-12-18-1 16,-22-26 1-16,-21-20 0 15,-17-20-1-15,-36-18 0 16,-37-15 0-16,-23-9 1 16,-51-12-1-16,-33-1 1 0,-48-14-1 15,-29 3 0-15,-54-6 0 16,-32 1 0-16,-53 0 1 16,-48 12-2-16,-44 1 0 15,-44 26-1-15,-41 20 1 16,-35 22 0-16,-45 42-1 0,-20 32-3 15,-19 47-10-15,-21 37-67 16,-14 50-3-16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31:06.57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2DE38A2-7FC1-4313-AF30-39B693EB3665}" emma:medium="tactile" emma:mode="ink">
          <msink:context xmlns:msink="http://schemas.microsoft.com/ink/2010/main" type="writingRegion" rotatedBoundingBox="27530,13857 32132,14103 32055,15543 27453,15297">
            <msink:destinationLink direction="with" ref="{BE91E488-953F-4EE5-9496-BB870DDC4F0F}"/>
          </msink:context>
        </emma:interpretation>
      </emma:emma>
    </inkml:annotationXML>
    <inkml:traceGroup>
      <inkml:annotationXML>
        <emma:emma xmlns:emma="http://www.w3.org/2003/04/emma" version="1.0">
          <emma:interpretation id="{0C657E72-8FB2-4B68-AA46-028B6F7539FA}" emma:medium="tactile" emma:mode="ink">
            <msink:context xmlns:msink="http://schemas.microsoft.com/ink/2010/main" type="paragraph" rotatedBoundingBox="27530,13857 32132,14103 32055,15543 27453,152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020390-4E9B-4B42-A042-B268A563295F}" emma:medium="tactile" emma:mode="ink">
              <msink:context xmlns:msink="http://schemas.microsoft.com/ink/2010/main" type="line" rotatedBoundingBox="27530,13857 32132,14103 32055,15543 27453,15297"/>
            </emma:interpretation>
          </emma:emma>
        </inkml:annotationXML>
        <inkml:traceGroup>
          <inkml:annotationXML>
            <emma:emma xmlns:emma="http://www.w3.org/2003/04/emma" version="1.0">
              <emma:interpretation id="{F6AF64A0-E2DA-43DE-BDA4-ED2D09CB9C0C}" emma:medium="tactile" emma:mode="ink">
                <msink:context xmlns:msink="http://schemas.microsoft.com/ink/2010/main" type="inkWord" rotatedBoundingBox="27530,13857 32132,14103 32055,15543 27453,15297"/>
              </emma:interpretation>
              <emma:one-of disjunction-type="recognition" id="oneOf0">
                <emma:interpretation id="interp0" emma:lang="en-US" emma:confidence="0">
                  <emma:literal>(11253</emma:literal>
                </emma:interpretation>
                <emma:interpretation id="interp1" emma:lang="en-US" emma:confidence="0">
                  <emma:literal>(ice's</emma:literal>
                </emma:interpretation>
                <emma:interpretation id="interp2" emma:lang="en-US" emma:confidence="0">
                  <emma:literal>(16213</emma:literal>
                </emma:interpretation>
                <emma:interpretation id="interp3" emma:lang="en-US" emma:confidence="0">
                  <emma:literal>(16253</emma:literal>
                </emma:interpretation>
                <emma:interpretation id="interp4" emma:lang="en-US" emma:confidence="0">
                  <emma:literal>Gl2(3</emma:literal>
                </emma:interpretation>
              </emma:one-of>
            </emma:emma>
          </inkml:annotationXML>
          <inkml:trace contextRef="#ctx0" brushRef="#br0">19694 6416 420 0,'0'0'5'0,"-12"0"2"0,1 0 1 16,-9 0 1-16,-4 0 1 16,-2 7 0-16,-8 4 0 15,-3 8 1-15,-4 12-4 0,2 5-1 16,-5 11-1-16,5 13-2 16,1 10-3-16,8 7 0 15,7 6 0-15,9 4 0 16,7-3 0-16,12-9 0 0,14-3 0 15,17-14 0-15,9-9 0 16,18-10 0-16,1-19-2 16,10-6-85-16,2-8-4 15</inkml:trace>
          <inkml:trace contextRef="#ctx0" brushRef="#br0" timeOffset="390.66">20136 7048 413 0,'0'0'6'0,"0"0"2"0,0 0 3 16,0 0-1-16,-13 6 2 16,4 10 1-16,-5 7 0 15,-6 9 1-15,-1 7-7 16,-2 8-3-16,-4 7-4 15,1 2 0-15,9 7 0 16,-7-12-29-16,1 5-57 0,20-7-3 16</inkml:trace>
          <inkml:trace contextRef="#ctx0" brushRef="#br0" timeOffset="718.7666">21412 6390 431 0,'0'0'1'0,"-17"-4"2"16,17 4 0-16,-22 0 1 16,5 0 0-16,-6 10 1 0,2 6 2 15,-8 13 0-15,5 7 1 16,0 11-2-16,1 16 1 16,3 7-1-16,-1 14-1 15,11-2-1-15,8 6-3 0,4-4-5 16,15-9-13-16,14-7-67 15,19-5-3-15</inkml:trace>
          <inkml:trace contextRef="#ctx0" brushRef="#br0" timeOffset="1031.286">21648 7012 432 0,'0'0'2'0,"0"0"2"15,0 0-2-15,0-17 1 16,12 12 0-16,9 0 1 0,3 1 1 16,9 0 0-16,13 0-2 15,2 4 0-15,-5 4-1 16,-3 9 1-16,-4-1-1 16,-8 0 1-16,-18 8-1 15,-10 0 0-15,-10 0 0 0,-13-1 1 16,-11 13 0-16,1-5 0 15,-1 6 0-15,4 3 0 16,6 1-1-16,11-1 0 16,13 8-1-16,17-4-1 15,12-8-3-15,19 7-5 0,2-20-27 16,7 4-51-16,17-10-2 16</inkml:trace>
          <inkml:trace contextRef="#ctx0" brushRef="#br0" timeOffset="1312.5804">23258 6311 393 0,'0'0'6'16,"-19"0"2"-16,-2 0 2 15,-6 6 0-15,-3 4 2 0,-6 7 0 16,-2 5 2-16,-1 6 0 16,1 12-5-16,12 10-1 15,5 6-1-15,8 12-3 16,13 0 0-16,0 7-4 0,7-3 0 16,20 13-12-16,-8-6-73 15,19-12-3-15</inkml:trace>
          <inkml:trace contextRef="#ctx0" brushRef="#br0" timeOffset="1687.5528">23513 6963 449 0,'0'0'3'15,"0"0"1"-15,0 0 0 16,0 0-1-16,0 0 0 15,10-6 1-15,9 6-1 16,9 4 0-16,9 2-4 0,3 8 0 16,10 0 0-16,-14 5 1 15,2 1-1-15,-21 0 1 16,-10 0-1-16,-14-1 2 16,-17-1 0-16,-12-1 0 0,-5 3 0 15,1 0 0-15,7-3 0 16,2 2 1-16,18 4-1 15,13 4 0-15,10 1 1 16,19 5 0-16,9 3 1 16,2 5 0-16,4 2 1 0,3 4-1 15,-14-1 1-15,-13 5-2 16,-13-8 0-16,-10 3-4 16,-18-9-2-16,-15-3-7 15,-21-18-20-15,-24 1-55 0,17-17-3 16</inkml:trace>
        </inkml:traceGroup>
      </inkml:traceGroup>
    </inkml:traceGroup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2-05T06:31:37.05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821C220-8D70-4969-A41E-C7084CB0BFBF}" emma:medium="tactile" emma:mode="ink">
          <msink:context xmlns:msink="http://schemas.microsoft.com/ink/2010/main" type="writingRegion" rotatedBoundingBox="3356,626 32417,-957 33238,14102 4177,15686"/>
        </emma:interpretation>
      </emma:emma>
    </inkml:annotationXML>
    <inkml:traceGroup>
      <inkml:annotationXML>
        <emma:emma xmlns:emma="http://www.w3.org/2003/04/emma" version="1.0">
          <emma:interpretation id="{5EEC4A76-A97D-47D2-BF74-EAD16FEAF857}" emma:medium="tactile" emma:mode="ink">
            <msink:context xmlns:msink="http://schemas.microsoft.com/ink/2010/main" type="paragraph" rotatedBoundingBox="3504,599 15967,320 16019,2625 3556,29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6B758D-30FF-4A6C-A78E-59347B98F76C}" emma:medium="tactile" emma:mode="ink">
              <msink:context xmlns:msink="http://schemas.microsoft.com/ink/2010/main" type="line" rotatedBoundingBox="3504,599 15967,320 16019,2625 3556,2904"/>
            </emma:interpretation>
          </emma:emma>
        </inkml:annotationXML>
        <inkml:traceGroup>
          <inkml:annotationXML>
            <emma:emma xmlns:emma="http://www.w3.org/2003/04/emma" version="1.0">
              <emma:interpretation id="{251A80F2-C843-4FC2-93AF-960683FE43F1}" emma:medium="tactile" emma:mode="ink">
                <msink:context xmlns:msink="http://schemas.microsoft.com/ink/2010/main" type="inkWord" rotatedBoundingBox="3504,599 11052,430 11104,2735 3556,2904"/>
              </emma:interpretation>
              <emma:one-of disjunction-type="recognition" id="oneOf0">
                <emma:interpretation id="interp0" emma:lang="en-US" emma:confidence="0">
                  <emma:literal>Citified,</emma:literal>
                </emma:interpretation>
                <emma:interpretation id="interp1" emma:lang="en-US" emma:confidence="0">
                  <emma:literal>Ci+i=Pi.ci</emma:literal>
                </emma:interpretation>
                <emma:interpretation id="interp2" emma:lang="en-US" emma:confidence="0">
                  <emma:literal>Citified;</emma:literal>
                </emma:interpretation>
                <emma:interpretation id="interp3" emma:lang="en-US" emma:confidence="0">
                  <emma:literal>Citifies;</emma:literal>
                </emma:interpretation>
                <emma:interpretation id="interp4" emma:lang="en-US" emma:confidence="0">
                  <emma:literal>Citric;</emma:literal>
                </emma:interpretation>
              </emma:one-of>
            </emma:emma>
          </inkml:annotationXML>
          <inkml:trace contextRef="#ctx0" brushRef="#br0">4662 98 339 0,'0'0'7'0,"0"0"3"16,0-14 3-16,0 14 1 0,-13-14 0 15,-1 10 0-15,-6 2 1 16,-7 2 0-16,-9 10-6 16,-12 7-3-16,-2 13-2 15,-10 3 0-15,0 17-1 0,3 7 0 16,0 12 2-16,10 9-1 16,4 9 0-16,9 6 1 15,17 7-1-15,13-4 0 16,8 1 0-16,23-5-4 0,20-7-8 15,6-14-48-15,21-12-30 16,19-14-1-16</inkml:trace>
          <inkml:trace contextRef="#ctx0" brushRef="#br0" timeOffset="2234.4181">4177 190 230 0,'0'0'4'0,"-14"0"4"16,14 0 2-16,-17 0 1 0,17 0 0 15,-16 0 1-15,16 0 2 16,-21 10 0-16,18 0 0 15,3 7-3-15,0 1-1 16,7-2 1-16,3 7 1 0,-3 7 0 16,2-4-1-16,-4 5-1 15,0-4-2-15,-1 9-1 16,-4 0 0-16,0 8-1 16,-4 0 0-16,1 2-2 0,1 4 0 15,-3 5-1-15,5-3 1 16,0 9-1-16,0-11-1 15,7 0 1-15,0 3-1 16,-4-3 1-16,4 3-1 16,-4-2 1-16,-3 2 0 0,0-2-1 15,0 2 0-15,-3-1 0 16,-4-5 0-16,4 0 0 16,-1-4 0-16,1-1 0 0,3-9 0 15,0-3 0-15,0-12 1 16,0 3-1-16,7-7 0 15,-7-14 1-15,7 14 0 16,-7-14 0-16,0 0-1 0,6-8-2 16,-2-2 0-16,-4-10 0 15,0-7 0-15,0-9 0 16,0-11 0-16,0-10 0 16,-4-8 0-16,4-10-3 15,0-12-1-15,0 1 1 0,0-8-1 16,0 5 2-16,0-2 0 15,0 3 1-15,7 15 0 16,0 0-1-16,7 14 1 16,5 2 0-16,1 10 0 0,8 1-1 15,1 7 2-15,11 6 0 16,-6 4-1-16,6 2 1 16,1 4 0-16,2 7-1 0,-3-2 1 15,1 8 0-15,-5 3 0 16,1 3 0-16,-7 4-1 15,3 8 1-15,-2 2-1 16,-8 7 1-16,4 3 0 0,-10 1 0 16,-1 8 0-16,-9 0 0 15,3 4 0-15,-10 6 0 16,0 3 1-16,-10 5 0 16,-6 0 0-16,-8 3 0 15,-7 1 0-15,2 2 1 0,-11-4-1 16,-1 2 0-16,-2-8 1 15,-4-3-1-15,1-7 1 16,1-9 1-16,9-4 1 16,-5-7-1-16,8-9 1 0,2-4-1 15,5-6-3-15,6-9 0 16,-3-1 0-16,2 3 0 16,4-8 0-16,0 4 0 0,8 5 0 15,9 12 0-15,-17-14 0 16,17 14-7-16,0 0-40 15,0 0-40-15,14 0-2 16</inkml:trace>
          <inkml:trace contextRef="#ctx0" brushRef="#br0" timeOffset="4093.8067">4860 1483 281 0,'0'0'7'0,"0"0"5"15,0 0 1-15,-3-17 4 16,3 17 0-16,0 0 2 16,0-14 1-16,0 14 0 0,0 0-8 15,0 0-2-15,-7 10-2 16,0 3-2-16,0-3-1 15,0 4-1-15,-3 4-1 16,10-18 1-16,-9 16-1 0,9-16 0 16,0 0-1-16,0 0 1 15,-10 13-1-15,10-13 1 16,0 0 0-16,0 0 0 16,0 0 0-16,0 0 0 0,0 0-1 15,0 0 0-15,0-6-1 16,0 6 0-16,0 0 0 15,0 0 0-15,0 0-1 16,0 0 0-16,0 0 0 0,3-14 1 16,-3 14-1-16,0 0 0 15,0 0 0-15,0 0 0 16,0 0 0-16,0 0 1 16,0 0-1-16,0 0 0 15,7-13 1-15,-7 13-1 0,0 0 0 16,0 0 0-16,0 0 1 15,0 0-2-15,0 0 2 16,0 0-2-16,0 0 1 0,0 0 0 16,0 0 0-16,0 0 0 15,0 0 0-15,0 0 0 16,0 0 1-16,0 0-1 16,0 0 0-16,0 0 0 0,0 0 1 15,0 0-1-15,0 0 0 16,0 0 0-16,0 0-1 15,0-14 1-15,0 14 0 16,0 0 1-16,0 0-1 0,0 0-1 16,0 0 2-16,0 0-1 15,0 0 0-15,0 0 1 16,0 0-1-16,0 0 1 16,0 0-1-16,0 0 1 15,0 0-1-15,0 0 0 0,0 0 1 16,0 0-1-16,0 0 1 15,0 0-1-15,0 0 1 16,0 0-1-16,0 0 1 16,0 0-1-16,2 8 0 0,-2 4 1 15,5 9-1-15,-3 1 1 16,-2 8 2-16,4 3-3 16,-4 5 0-16,3 12 0 0,0-4 0 15,1 5 0-15,-1 5 0 16,4-5 0-16,-7 5 0 15,7-6 0-15,-4-3 0 16,4-10 0-16,0-1 0 0,-5-13 0 16,3-5 0-16,-3-4 0 15,-2-14 0-15,7 12 0 16,-7-12 0-16,0 0 0 16,0 0 0-16,0 0 0 0,3-12 0 15,-3 12 0-15,0 0-68 16,0-22-22-16</inkml:trace>
          <inkml:trace contextRef="#ctx0" brushRef="#br0" timeOffset="4296.9235">4886 1233 422 0,'0'0'3'0,"0"0"1"0,0 0 1 16,0 0 1-16,0 0-1 16,-10-14 0-16,10 14-1 0,0 0-14 15,24 7-68-15,-14-4-2 16</inkml:trace>
          <inkml:trace contextRef="#ctx0" brushRef="#br0" timeOffset="5328.2375">5683 908 433 0,'0'0'1'0,"0"0"1"16,0 0 1-16,0 0-1 15,0 10 1-15,0-10 0 16,11 16 0-16,-11-16 1 0,17 14-1 15,-4-10-1-15,0-4 0 16,0 0 0-16,1 0-1 16,-14 0 1-16,14-20-1 15,-14 20 0-15,0-27-1 16,-14 13 1-16,0 4-2 0,1 4-4 16,-10-1-12-16,13 7-64 15,-4 0 0-15</inkml:trace>
          <inkml:trace contextRef="#ctx0" brushRef="#br0" timeOffset="5687.5679">7043 1 392 0,'0'0'3'0,"-17"-7"1"15,-2 7 1-15,-5-3 1 16,-5 3 2-16,-9 0 0 16,-5 0 0-16,-7 13 1 15,0 13-2-15,-5 4-2 0,9 11-1 16,-1 9 1-16,7 13-2 15,3 11 0-15,7 9 1 16,6 4 0-16,14 7 0 16,7 5 0-16,3 1-1 0,6 1 0 15,18-7 0-15,13-9-1 16,9-1-6-16,9-21-7 16,19-4-41-16,-1-17-33 0,14-12-2 15</inkml:trace>
          <inkml:trace contextRef="#ctx0" brushRef="#br0" timeOffset="6031.3292">7482 929 370 0,'0'0'7'16,"0"0"2"-16,0 0 1 16,0 0 2-16,-6 5 0 0,2 13 1 15,-3 3 1-15,4 4 0 16,-4 8-5-16,5 8-2 16,2 6-1-16,0 2-2 15,0 5 0-15,2 6-1 0,5-4 1 16,3-1-2-16,-3-2 0 15,3-10 0-15,4-2-3 16,-7-15-7-16,12 4-22 16,5-20-54-16,-5-10-2 0</inkml:trace>
          <inkml:trace contextRef="#ctx0" brushRef="#br0" timeOffset="6187.5844">7408 631 454 0,'0'0'0'15,"0"0"0"-15,0 0 0 0,0-14-1 16,0 14-10-16,0 0-68 16,0 0-1-16</inkml:trace>
          <inkml:trace contextRef="#ctx0" brushRef="#br0" timeOffset="-5312.5929">697 87 339 0,'0'0'2'0,"0"0"3"15,-14-17 2-15,14 17 5 16,-10-23 0-16,0 9 2 0,-4 2 0 16,0-1 1-16,-5 6-2 15,-8 7-2-15,-6 0-1 16,-10 10-3-16,-9 9-1 16,-4 5-1-16,-8 6-1 15,7 7 0-15,-3 9 0 0,6 4-1 16,11 4 0-16,9 12-1 15,1 9 2-15,9 4-1 16,8 2 0-16,6 6 0 16,3-5-1-16,7 5 2 0,7-7-4 15,12-5 0-15,19-16 0 16,15-9 0-16,11-13-16 16,0-14-70-16,29-7-2 0</inkml:trace>
          <inkml:trace contextRef="#ctx0" brushRef="#br0" timeOffset="-3812.5446">747 897 316 0,'0'0'6'0,"0"0"2"0,0 0 4 16,0 0 2-16,0 11 3 16,0-11 1-16,0 24 1 15,3 0 0-15,4 5-5 16,-5 7-2-16,5 7-3 0,0 12-3 15,-4-2-1-15,1 8-2 16,-4 1-1-16,3-5 0 16,1 1 1-16,-1-12-1 15,-3-7-1-15,7-1-2 0,-4-15-3 16,8-6-10-16,-8-4-63 16,13-19-7-16</inkml:trace>
          <inkml:trace contextRef="#ctx0" brushRef="#br0" timeOffset="-3640.6792">766 682 423 0,'0'0'3'16,"0"0"2"-16,0 0 0 0,0 0-1 15,0 0 1-15,0 0 0 16,0 0-3-16,0 0-10 15,0 0-71-15,7 6-1 0</inkml:trace>
          <inkml:trace contextRef="#ctx0" brushRef="#br0" timeOffset="-3390.632">1162 1367 387 0,'0'0'3'0,"0"0"3"15,0 0 2-15,0 0 2 16,0 0 1-16,0 0 2 16,17 2-2-16,6-2 1 15,11-6-2-15,9-5-5 0,14-3-5 16,7-2-8-16,-1-7-22 15,-9 10-55-15,6-4 0 16</inkml:trace>
          <inkml:trace contextRef="#ctx0" brushRef="#br0" timeOffset="-3156.3131">1363 1005 451 0,'0'0'2'15,"0"0"2"-15,0 0 0 16,0 0 1-16,-7 16 0 16,4 5 0-16,-4 7 1 0,4 5 1 15,-4 6-2-15,-3 15-2 16,10 5-1-16,0 2 0 16,0 6 1-16,0-1-3 15,10-6-7-15,10 0-76 0,1-6-2 16</inkml:trace>
          <inkml:trace contextRef="#ctx0" brushRef="#br0" timeOffset="-2546.9251">3068 461 407 0,'0'0'3'0,"0"0"0"16,0 0 2-16,10 3 2 16,-1-3-1-16,12 0 1 15,6 0 0-15,13-3 0 0,10 0-2 16,10-1-6-16,17 4-16 16,1 0-63-16,8 0-1 15</inkml:trace>
          <inkml:trace contextRef="#ctx0" brushRef="#br0" timeOffset="-2375.0292">3064 922 449 0,'0'0'3'15,"0"0"0"-15,14 7 2 16,5-7 0-16,12 0 0 15,16 0 0-15,20 3-13 0,40-3-69 16,-6-8-5-16</inkml:trace>
          <inkml:trace contextRef="#ctx0" brushRef="#br0" timeOffset="-1671.9158">1906 1115 395 0,'0'0'2'15,"0"0"1"-15,0 0 1 0,6 0 2 16,-6 0 1-16,16 21 1 15,-2-2 2-15,0 14-1 16,3 12 0-16,0 4-1 16,-5 11 0-16,2 10-2 0,-4 3 0 15,-3 1-1-15,-4 0-1 16,1-1-1-16,-4-16-6 16,10-30-63-16,-8 16-18 15</inkml:trace>
        </inkml:traceGroup>
        <inkml:traceGroup>
          <inkml:annotationXML>
            <emma:emma xmlns:emma="http://www.w3.org/2003/04/emma" version="1.0">
              <emma:interpretation id="{BF6E0EC3-9122-429D-B039-D0FE402EDC56}" emma:medium="tactile" emma:mode="ink">
                <msink:context xmlns:msink="http://schemas.microsoft.com/ink/2010/main" type="inkWord" rotatedBoundingBox="12681,774 13440,757 13457,1537 12698,1554"/>
              </emma:interpretation>
              <emma:one-of disjunction-type="recognition" id="oneOf1">
                <emma:interpretation id="interp5" emma:lang="en-US" emma:confidence="1">
                  <emma:literal>+</emma:literal>
                </emma:interpretation>
                <emma:interpretation id="interp6" emma:lang="en-US" emma:confidence="0">
                  <emma:literal>x</emma:literal>
                </emma:interpretation>
                <emma:interpretation id="interp7" emma:lang="en-US" emma:confidence="0">
                  <emma:literal>X</emma:literal>
                </emma:interpretation>
                <emma:interpretation id="interp8" emma:lang="en-US" emma:confidence="0">
                  <emma:literal>Y</emma:literal>
                </emma:interpretation>
                <emma:interpretation id="interp9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6609.5176">9170 572 394 0,'0'0'4'0,"0"0"2"15,0 0 1-15,20-4 1 16,4 0 1-16,13-2 1 0,9 0-1 16,18-4 0-16,13 0-3 15,14-3-4-15,9-5-7 16,7 8-37-16,-7-4-40 15,-9 1-2-15</inkml:trace>
          <inkml:trace contextRef="#ctx0" brushRef="#br0" timeOffset="6812.6012">9378 184 443 0,'0'0'3'0,"0"0"1"15,0 0 0-15,0 0 1 16,0 20 1-16,0 3 0 0,14 11 1 16,3 19-1-16,5 12-1 15,6 10-2-15,8 19-2 16,-2 2-7-16,13 11-37 16,-4 3-42-16,4-13-1 15</inkml:trace>
        </inkml:traceGroup>
        <inkml:traceGroup>
          <inkml:annotationXML>
            <emma:emma xmlns:emma="http://www.w3.org/2003/04/emma" version="1.0">
              <emma:interpretation id="{61D34015-5C39-4D9A-A25D-3142BEAF0283}" emma:medium="tactile" emma:mode="ink">
                <msink:context xmlns:msink="http://schemas.microsoft.com/ink/2010/main" type="inkWord" rotatedBoundingBox="14676,437 15969,408 16005,1978 14712,2007"/>
              </emma:interpretation>
              <emma:one-of disjunction-type="recognition" id="oneOf2">
                <emma:interpretation id="interp10" emma:lang="en-US" emma:confidence="0">
                  <emma:literal>GI</emma:literal>
                </emma:interpretation>
                <emma:interpretation id="interp11" emma:lang="en-US" emma:confidence="0">
                  <emma:literal>Gi</emma:literal>
                </emma:interpretation>
                <emma:interpretation id="interp12" emma:lang="en-US" emma:confidence="0">
                  <emma:literal>Gri</emma:literal>
                </emma:interpretation>
                <emma:interpretation id="interp13" emma:lang="en-US" emma:confidence="0">
                  <emma:literal>G;</emma:literal>
                </emma:interpretation>
                <emma:interpretation id="interp14" emma:lang="en-US" emma:confidence="0">
                  <emma:literal>Gin</emma:literal>
                </emma:interpretation>
              </emma:one-of>
            </emma:emma>
          </inkml:annotationXML>
          <inkml:trace contextRef="#ctx0" brushRef="#br0" timeOffset="7703.2456">11680-159 390 0,'0'0'2'15,"0"0"1"-15,0 0 0 16,-21 0 2-16,4 0 0 16,-7 0 2-16,-9 10-1 15,-3 6 2-15,-12 10-3 0,5 15-1 16,-4 12 2-16,1 18-3 16,5 9 0-16,4 6-1 15,8 11 1-15,5 4-1 16,3 2 1-16,4-3 1 0,8-7-3 15,2-5 2-15,7-13 0 16,11-4-1-16,8-14 0 16,12-18-1-16,9-9 1 15,10-9-1-15,10-11 1 0,4-10-1 16,6-13 0-16,-3-13-1 16,0-9 0-16,-13-2 0 15,-8-9 0-15,-12 2 1 0,-20 1-2 16,-12 0 1-16,-2 5 0 15,-12 9 0-15,-12 8 0 16,-2 2 0-16,-2 13 0 16,8-1-1-16,6 3 1 15,14 4-1-15,0 0 1 0,0 0 0 16,28-10 0-16,6 10 0 16,2-6 1-16,7 6 1 15,-5-10-1-15,2 6 1 16,-11 4 0-16,-1 0 0 0,-15 10 0 15,-13-10 0-15,9 31 0 16,-9-6-1-16,-5 16 1 16,-6 6 1-16,1-1-3 15,3 4 1-15,4 5 1 0,3-3-2 16,0 1-2-16,14-2-4 16,-1-19-20-16,-9 5-59 15,22 2-2-15</inkml:trace>
          <inkml:trace contextRef="#ctx0" brushRef="#br0" timeOffset="7937.6065">12399 767 434 0,'0'0'4'15,"0"0"0"-15,0 0 2 16,0 14 1-16,-3 7 2 15,0 3-1-15,-1 8 1 0,4 5 0 16,0 14-2-16,0 5-3 16,0 6 0-16,7-1-2 15,3 0-4-15,4 2-4 16,2-3-14-16,-6-6-64 0,7-24-3 16</inkml:trace>
          <inkml:trace contextRef="#ctx0" brushRef="#br0" timeOffset="8109.4806">12446 381 488 0,'0'0'1'0,"0"0"-1"15,0 0-1-15,0 0-2 16,0 0-19-16,4 14-62 15,9-4 0-15</inkml:trace>
        </inkml:traceGroup>
      </inkml:traceGroup>
    </inkml:traceGroup>
    <inkml:traceGroup>
      <inkml:annotationXML>
        <emma:emma xmlns:emma="http://www.w3.org/2003/04/emma" version="1.0">
          <emma:interpretation id="{00A1A160-358D-4024-A1F2-FF7E0B9E177A}" emma:medium="tactile" emma:mode="ink">
            <msink:context xmlns:msink="http://schemas.microsoft.com/ink/2010/main" type="paragraph" rotatedBoundingBox="3593,3348 16281,2765 16360,4499 3672,50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D07749-52D7-488C-A9C4-C14BEB93A777}" emma:medium="tactile" emma:mode="ink">
              <msink:context xmlns:msink="http://schemas.microsoft.com/ink/2010/main" type="inkBullet" rotatedBoundingBox="3597,3429 4457,3389 4532,5019 3671,5058"/>
            </emma:interpretation>
            <emma:one-of disjunction-type="recognition" id="oneOf3">
              <emma:interpretation id="interp15" emma:lang="en-US" emma:confidence="1">
                <emma:literal>G</emma:literal>
              </emma:interpretation>
              <emma:interpretation id="interp16" emma:lang="en-US" emma:confidence="0">
                <emma:literal>f</emma:literal>
              </emma:interpretation>
              <emma:interpretation id="interp17" emma:lang="en-US" emma:confidence="0">
                <emma:literal>4</emma:literal>
              </emma:interpretation>
              <emma:interpretation id="interp18" emma:lang="en-US" emma:confidence="0">
                <emma:literal>a</emma:literal>
              </emma:interpretation>
              <emma:interpretation id="interp19" emma:lang="en-US" emma:confidence="0">
                <emma:literal>5</emma:literal>
              </emma:interpretation>
            </emma:one-of>
          </emma:emma>
        </inkml:annotationXML>
        <inkml:trace contextRef="#ctx0" brushRef="#br0" timeOffset="12031.416">580 2874 354 0,'0'0'5'0,"0"0"4"0,-7-14 1 16,7 14 3-16,-7-12 0 15,7 12 0-15,-17-17 1 16,3 10 0-16,-5 7-5 15,-1 0-2-15,-4 7-3 0,-6 3-1 16,-1 7 0-16,-5-1 0 16,2 3 0-16,4 6-1 15,-7-1 1-15,11 5 0 16,-2-3 0-16,2 11-1 0,2-3 1 16,4 6-1-16,4-3 0 15,2 6 0-15,7 1 0 16,1-5-1-16,2 4 0 0,4 6 1 15,0-3-2-15,4-1 1 16,2 6 0-16,1-1 0 16,0 3 0-16,3-2 1 15,3 2-2-15,1 0 0 16,3-9 0-16,5-1 0 0,9-4 0 16,3-4 0-16,3-6 0 15,6-6 0-15,1-5 0 16,6-4 0-16,-3-5 0 15,-4-5 0-15,0 0 0 0,-5-4 0 16,-9-8 0-16,-1 4 0 16,-8 2 0-16,-13-12-24 15,-7 14-64-15,2-17-2 0</inkml:trace>
        <inkml:trace contextRef="#ctx0" brushRef="#br0" timeOffset="12375.1695">928 3692 399 0,'0'0'7'15,"0"0"2"-15,0 0 1 16,0 0 1-16,0 0 1 0,0 0 1 16,0 0 0-16,-4 14 1 15,4 4-7-15,4 9-1 16,-1 8-2-16,-1 8 2 16,3 3-6-16,2 12 0 0,-5 1 0 15,5 2 0-15,-4 2 0 16,4 1 0-16,0-4 0 15,3-11 0-15,-3 5 0 0,0-17-12 16,3-4-76-16,-3-13-1 16</inkml:trace>
      </inkml:traceGroup>
      <inkml:traceGroup>
        <inkml:annotationXML>
          <emma:emma xmlns:emma="http://www.w3.org/2003/04/emma" version="1.0">
            <emma:interpretation id="{E4CCB50D-9137-4D7C-80A0-070DF32F9635}" emma:medium="tactile" emma:mode="ink">
              <msink:context xmlns:msink="http://schemas.microsoft.com/ink/2010/main" type="line" rotatedBoundingBox="6442,3217 16281,2765 16360,4499 6522,4951"/>
            </emma:interpretation>
          </emma:emma>
        </inkml:annotationXML>
        <inkml:traceGroup>
          <inkml:annotationXML>
            <emma:emma xmlns:emma="http://www.w3.org/2003/04/emma" version="1.0">
              <emma:interpretation id="{D603CD0D-6382-4A75-8C59-3A27865393AB}" emma:medium="tactile" emma:mode="ink">
                <msink:context xmlns:msink="http://schemas.microsoft.com/ink/2010/main" type="inkWord" rotatedBoundingBox="6479,4035 6962,4012 6982,4445 6499,4467"/>
              </emma:interpretation>
              <emma:one-of disjunction-type="recognition" id="oneOf4">
                <emma:interpretation id="interp20" emma:lang="en-US" emma:confidence="1">
                  <emma:literal>=</emma:literal>
                </emma:interpretation>
                <emma:interpretation id="interp21" emma:lang="en-US" emma:confidence="0">
                  <emma:literal>z</emma:literal>
                </emma:interpretation>
                <emma:interpretation id="interp22" emma:lang="en-US" emma:confidence="0">
                  <emma:literal>[</emma:literal>
                </emma:interpretation>
                <emma:interpretation id="interp23" emma:lang="en-US" emma:confidence="0">
                  <emma:literal>•</emma:literal>
                </emma:interpretation>
                <emma:interpretation id="interp24" emma:lang="en-US" emma:confidence="0">
                  <emma:literal>•Y</emma:literal>
                </emma:interpretation>
              </emma:one-of>
            </emma:emma>
          </inkml:annotationXML>
          <inkml:trace contextRef="#ctx0" brushRef="#br0" timeOffset="12718.9771">2961 3472 447 0,'0'0'3'0,"0"0"1"15,0 0 0-15,16-10 1 16,4 10 1-16,8-4-1 16,8 0 0-16,21-2 1 0,10 6-7 15,7-6-12-15,19-5-68 16,-2 8-4-16</inkml:trace>
          <inkml:trace contextRef="#ctx0" brushRef="#br0" timeOffset="12906.4278">3171 3862 456 0,'0'0'2'0,"0"0"2"16,0 0 1-16,0 0 1 15,14 8 0-15,3-8 1 16,13 0-1-16,14-8-2 0,3-6-16 16,6 4-70-16,17-6-4 15</inkml:trace>
        </inkml:traceGroup>
        <inkml:traceGroup>
          <inkml:annotationXML>
            <emma:emma xmlns:emma="http://www.w3.org/2003/04/emma" version="1.0">
              <emma:interpretation id="{AE91E051-1FF3-4F7D-87B9-385C618655E9}" emma:medium="tactile" emma:mode="ink">
                <msink:context xmlns:msink="http://schemas.microsoft.com/ink/2010/main" type="inkWord" rotatedBoundingBox="7845,3348 11169,3195 11240,4734 7916,4887"/>
              </emma:interpretation>
              <emma:one-of disjunction-type="recognition" id="oneOf5">
                <emma:interpretation id="interp25" emma:lang="en-US" emma:confidence="0">
                  <emma:literal>Polo</emma:literal>
                </emma:interpretation>
                <emma:interpretation id="interp26" emma:lang="en-US" emma:confidence="0">
                  <emma:literal>Poco</emma:literal>
                </emma:interpretation>
                <emma:interpretation id="interp27" emma:lang="en-US" emma:confidence="0">
                  <emma:literal>Porto</emma:literal>
                </emma:interpretation>
                <emma:interpretation id="interp28" emma:lang="en-US" emma:confidence="0">
                  <emma:literal>Ponto</emma:literal>
                </emma:interpretation>
                <emma:interpretation id="interp29" emma:lang="en-US" emma:confidence="0">
                  <emma:literal>Pogo</emma:literal>
                </emma:interpretation>
              </emma:one-of>
            </emma:emma>
          </inkml:annotationXML>
          <inkml:trace contextRef="#ctx0" brushRef="#br0" timeOffset="13656.4427">4361 3001 394 0,'0'0'3'0,"-10"-11"2"0,10 11 1 15,-14-25 0-15,11 8 2 16,3-6-1-16,13-1 2 0,4-3-1 15,16 7-2-15,15 1-2 16,11 5-1-16,8 4-1 16,4 3 1-16,-1 7-2 15,-3 10 1-15,-3 11-1 0,-7 4 0 16,-11 14 1-16,-11 4 0 16,-9 5-2-16,-16 10 1 15,-7 2 0-15,-6-1 0 16,-14-1 0-16,-6-5 0 0,-11-9 0 15,-6-3 0-15,-10-13 0 16,4-8 0-16,-2-6-4 16,5-14-10-16,10-16-59 15,-1 2-11-15</inkml:trace>
          <inkml:trace contextRef="#ctx0" brushRef="#br0" timeOffset="13297.0725">4585 2984 436 0,'0'0'2'16,"0"0"-2"-16,0 0 1 15,-10 17 2-15,10 3 1 0,0 7 1 16,0 13 1-16,0 10 0 15,3 14 1-15,14 9-1 16,-3 15 0-16,5 3-2 16,-2 4 0-16,0-1-2 15,4-2-1-15,-2-2-8 0,-9-16-17 16,-10-10-59-16,7-12-1 16</inkml:trace>
          <inkml:trace contextRef="#ctx0" brushRef="#br0" timeOffset="14062.6955">5222 3933 438 0,'0'0'2'0,"0"0"1"0,-7 13 2 16,7-13 0-16,-17 23 1 15,8-4-1-15,2 8 1 0,-3 4 0 16,3-1-2-16,7 6-2 16,3-3-1-16,13 5 0 15,8-11-1-15,9-1 0 16,8-13-1-16,9-6 0 15,0-7 1-15,0-10-1 0,-6-9 1 16,-7-8 0-16,-10-10 0 16,-13-8 0-16,-14 3 0 15,-14 3 0-15,-20-2-1 16,-9 4-1-16,-4 11-5 16,-17-2-16-16,-13 12-60 0,24 10 0 15</inkml:trace>
          <inkml:trace contextRef="#ctx0" brushRef="#br0" timeOffset="14562.7113">6059 3352 459 0,'0'0'4'16,"0"0"1"-16,-14 0 2 15,14 0 0-15,0 0 1 16,-16 0 1-16,16 0-1 0,0 0-4 16,-10 0-4-16,10 0 0 15,0 0 0-15,0 0 0 16,0 0 0-16,0 0 0 0,0 0-17 16,-4 11-70-16,4-11-3 15</inkml:trace>
          <inkml:trace contextRef="#ctx0" brushRef="#br0" timeOffset="14906.4794">7128 2641 375 0,'0'0'5'15,"0"0"2"-15,-21-4 1 16,-3 4 3-16,-2 0 0 16,-8 8 2-16,-6 2 0 15,-7 9 1-15,-6 11-5 0,5 7 0 16,2 10-3-16,13 13-1 15,0 3-1-15,9 7-1 16,10 11 0-16,14 2-1 16,4 4-2-16,16-11-5 0,13 11-16 15,17-10-62-15,7-10-3 16</inkml:trace>
          <inkml:trace contextRef="#ctx0" brushRef="#br0" timeOffset="15234.5997">7479 3444 462 0,'0'0'3'0,"0"0"0"16,-19 8 1-16,-2 6 1 15,-3-2 0-15,-5 5 1 16,-5 10 0-16,-3 2-1 0,3 4-1 15,11 2-2-15,13-2 0 16,10 0-1-16,14-2-1 16,22-12-1-16,14-3 0 15,10-8 0-15,4-8 0 0,0-8-1 16,-4-8 1-16,-13-7 0 16,-10-7 1-16,-21 3-1 15,-16-2 1-15,-23 5 0 0,-11-2-1 16,-9 8-6-16,-14-8-23 15,0 16-54-15,4 0-1 16</inkml:trace>
        </inkml:traceGroup>
        <inkml:traceGroup>
          <inkml:annotationXML>
            <emma:emma xmlns:emma="http://www.w3.org/2003/04/emma" version="1.0">
              <emma:interpretation id="{B327757A-55ED-4C52-B9A9-CF153CC1C70E}" emma:medium="tactile" emma:mode="ink">
                <msink:context xmlns:msink="http://schemas.microsoft.com/ink/2010/main" type="inkWord" rotatedBoundingBox="12738,3374 13490,3340 13519,3965 12766,3999"/>
              </emma:interpretation>
              <emma:one-of disjunction-type="recognition" id="oneOf6">
                <emma:interpretation id="interp30" emma:lang="en-US" emma:confidence="1">
                  <emma:literal>+</emma:literal>
                </emma:interpretation>
                <emma:interpretation id="interp31" emma:lang="en-US" emma:confidence="0">
                  <emma:literal>4</emma:literal>
                </emma:interpretation>
                <emma:interpretation id="interp32" emma:lang="en-US" emma:confidence="0">
                  <emma:literal>x</emma:literal>
                </emma:interpretation>
                <emma:interpretation id="interp33" emma:lang="en-US" emma:confidence="0">
                  <emma:literal>"</emma:literal>
                </emma:interpretation>
                <emma:interpretation id="interp34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15765.8481">9237 3202 420 0,'0'0'3'0,"0"0"3"0,10 0 3 16,-10 0-1-16,24 4 3 15,-1-4 0-15,14 0 1 16,10 0-1-16,17-4-2 15,6-6-3-15,18 3-4 0,2-7-6 16,13 4-17-16,2-6-63 16,-15 2-3-16</inkml:trace>
          <inkml:trace contextRef="#ctx0" brushRef="#br0" timeOffset="15953.3467">9693 2767 446 0,'0'0'2'0,"0"0"2"16,0 0 2-16,-7 14 0 16,4 3 2-16,-1 9-1 15,4 10 1-15,7 15 1 16,3 12-3-16,6 11-3 0,1 6-5 16,4 0-15-16,6 9-67 15,6 2-3-15</inkml:trace>
        </inkml:traceGroup>
        <inkml:traceGroup>
          <inkml:annotationXML>
            <emma:emma xmlns:emma="http://www.w3.org/2003/04/emma" version="1.0">
              <emma:interpretation id="{5B7587F9-A2D9-4541-8152-9D49F2FB0FFD}" emma:medium="tactile" emma:mode="ink">
                <msink:context xmlns:msink="http://schemas.microsoft.com/ink/2010/main" type="inkWord" rotatedBoundingBox="14685,2838 16281,2765 16342,4111 14747,4185"/>
              </emma:interpretation>
              <emma:one-of disjunction-type="recognition" id="oneOf7">
                <emma:interpretation id="interp35" emma:lang="en-US" emma:confidence="1">
                  <emma:literal>Go</emma:literal>
                </emma:interpretation>
                <emma:interpretation id="interp36" emma:lang="en-US" emma:confidence="0">
                  <emma:literal>G,</emma:literal>
                </emma:interpretation>
                <emma:interpretation id="interp37" emma:lang="en-US" emma:confidence="0">
                  <emma:literal>GO</emma:literal>
                </emma:interpretation>
                <emma:interpretation id="interp38" emma:lang="en-US" emma:confidence="0">
                  <emma:literal>60</emma:literal>
                </emma:interpretation>
                <emma:interpretation id="interp39" emma:lang="en-US" emma:confidence="0">
                  <emma:literal>G0</emma:literal>
                </emma:interpretation>
              </emma:one-of>
            </emma:emma>
          </inkml:annotationXML>
          <inkml:trace contextRef="#ctx0" brushRef="#br0" timeOffset="16718.9886">11508 2237 335 0,'0'0'5'0,"0"0"3"0,0 0 3 15,-14 4 4-15,14-4 1 16,-22 23-1-16,5-7 2 16,-3 10 0-16,-4 8-4 0,-5 13-3 15,-9-1-3-15,14 9-2 16,-9 11 0-16,6 1-1 15,1 9-1-15,5-2-1 16,8 3 0-16,9-7-1 16,8 2 2-16,6-7-2 0,14-9-1 15,7-10 1-15,15-11 1 16,1-5-1-16,10-17 0 16,-4-6 1-16,1-7-2 0,-4-10 1 15,-9-10 0-15,-8-4 0 16,-20 1-1-16,-13-11 0 15,-3 11 0-15,-18-7-1 16,-5 7 1-16,-1 2 0 0,-3 4-2 16,6 1 1-16,4 3 1 15,20 13-2-15,-7-14 2 16,14 5 1-16,17-2-2 0,5 8 0 16,9-10 1-16,2 11 1 15,-10-2-1-15,3-3 2 16,-9 7-1-16,-3 0-1 15,-9 0 2-15,-12 0 0 16,0 19-1-16,0-19 1 0,-17 27 0 16,10-8-2-16,2 16 0 15,-6-5 0-15,5-1 0 16,6 8 0-16,0 3 0 16,0 7 0-16,3-4 0 0,4 10 0 15,-7-9-17-15,10-1-68 16,-8 8-1-16</inkml:trace>
          <inkml:trace contextRef="#ctx0" brushRef="#br0" timeOffset="17156.5021">12479 3082 442 0,'0'0'3'0,"0"0"2"0,-16 0 0 15,16 0 1-15,-27 13 1 16,11 0 1-16,-5 7-1 16,-6 9 0-16,4 6-1 0,-4 5-3 15,8 6 0-15,9 2 0 16,10 5-2-16,5-7 0 16,16-3 0-16,20-12-1 15,9-8 0-15,13-10 0 0,3-9-1 16,3-8 0-16,-7-19 1 15,-2-11 0-15,-8-2-1 16,-26-7 0-16,-19-4 1 0,-21-4-3 16,-19 15-4-16,-24 0-12 15,-34 19-65-15,-9 7-3 16</inkml:trace>
        </inkml:traceGroup>
      </inkml:traceGroup>
    </inkml:traceGroup>
    <inkml:traceGroup>
      <inkml:annotationXML>
        <emma:emma xmlns:emma="http://www.w3.org/2003/04/emma" version="1.0">
          <emma:interpretation id="{0563D28B-5352-49E7-B6FF-FFC22F30414B}" emma:medium="tactile" emma:mode="ink">
            <msink:context xmlns:msink="http://schemas.microsoft.com/ink/2010/main" type="paragraph" rotatedBoundingBox="3651,6087 25395,4682 25514,6522 3770,79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F620D9-10CF-4947-BD05-A07EA02FAC87}" emma:medium="tactile" emma:mode="ink">
              <msink:context xmlns:msink="http://schemas.microsoft.com/ink/2010/main" type="inkBullet" rotatedBoundingBox="3659,6202 4424,6152 4519,7612 3753,7661"/>
            </emma:interpretation>
            <emma:one-of disjunction-type="recognition" id="oneOf8">
              <emma:interpretation id="interp40" emma:lang="en-US" emma:confidence="0">
                <emma:literal>RE</emma:literal>
              </emma:interpretation>
              <emma:interpretation id="interp41" emma:lang="en-US" emma:confidence="0">
                <emma:literal>R</emma:literal>
              </emma:interpretation>
              <emma:interpretation id="interp42" emma:lang="en-US" emma:confidence="0">
                <emma:literal>Re</emma:literal>
              </emma:interpretation>
              <emma:interpretation id="interp43" emma:lang="en-US" emma:confidence="0">
                <emma:literal>Be</emma:literal>
              </emma:interpretation>
              <emma:interpretation id="interp44" emma:lang="en-US" emma:confidence="0">
                <emma:literal>Poe</emma:literal>
              </emma:interpretation>
            </emma:one-of>
          </emma:emma>
        </inkml:annotationXML>
        <inkml:trace contextRef="#ctx0" brushRef="#br0" timeOffset="18594.0107">148 5755 377 0,'0'0'3'15,"0"0"1"-15,0-17 0 16,2 7 2-16,12-6 0 16,6-2 1-16,13-1 0 0,8-1 1 15,12 0-2-15,8 0-2 16,11 7 0-16,0 3-1 16,1 6-1-16,-6 4 0 15,-10 14 0-15,-6 6 0 0,-15 9 0 16,-8 11 1-16,-19 3-1 15,-9 11 1-15,-4 6 0 16,-15 0 0-16,-8-4 0 16,-3 3 0-16,-4-7-1 15,-2-9 2-15,-2-8 0 16,5-13-1-16,2-5 1 0,2-14-1 16,5-3-3-16,8-20-9 15,13-6-41-15,3-5-33 16,3 1-4-16</inkml:trace>
        <inkml:trace contextRef="#ctx0" brushRef="#br0" timeOffset="18219.0216">191 5821 355 0,'0'0'7'0,"0"-16"3"16,0 6 4-16,0-4 1 0,3 1 1 15,1 4 0-15,-4 9 0 16,12-17 1-16,-12 17-6 15,14 17-3-15,-7 15-3 16,-1 16-1-16,5 12-1 16,-1 13 0-16,2 20 0 0,5 7-1 15,-3 14 0-15,7-4-1 16,-2 0 0-16,1-3 1 16,4-3-2-16,-1-19-2 15,1-10-5-15,-7-26-6 0,6-12-30 16,-6-13-44-16,-4-24 0 15</inkml:trace>
        <inkml:trace contextRef="#ctx0" brushRef="#br0" timeOffset="19828.4114">757 5661 304 0,'0'0'6'0,"-7"-17"2"16,7 17 4-16,-7-19 1 15,7 19 2-15,-6-21 1 0,6 21 1 16,-14-16-1-16,14 16-4 16,-24 0-2-16,8 8-1 15,-11 7-5-15,-3 2 1 16,0 10 1-16,-10 5-1 0,0 7 0 15,-1 6 1-15,1 9-1 16,-1 6 0-16,5 6 0 16,3 8 0-16,6 3-1 15,6 10 0-15,9 1-2 16,8-3 0-16,4 3 0 0,13-5-1 16,7-3 0-16,11-1-1 15,2-8 0-15,7-4 1 16,4-10 0-16,3-9 0 0,-4-3 0 15,10-15 1-15,-5-13-2 16,6-4 0-16,-4-13 0 16,0 0 0-16,-7-13 0 15,-2-1 0-15,-8 1 0 0,-6-3 0 16,-4 2 0-16,-13 0 0 16,-10 14 0-16,0-17 0 15,0 17 0-15,-17-16 0 16,-2 9 0-16,-2 0 0 0,-5 1 0 15,-1-1 0-15,-4 4 0 16,1 0 0-16,-9 0 0 16,-2 3 0-16,-9-4 0 15,0 4 0-15,-4-6 0 16,1-1 0-16,-2-7 0 0,5-5 0 16,4-15 0-16,6-9 0 15,2-11 0-15,15-10 0 16,3-9 0-16,10-4 0 0,6-4 0 15,8 2 0-15,6 5 0 16,10 5 0-16,0 6 0 16,11 6 0-16,3 7 0 15,2-5 0-15,11 10 0 0,-1-2 0 16,2 7 0-16,2 3 0 16,0 4 0-16,7 3 0 15,-10 10 0-15,-8 2 0 0,2 5 0 16,-11 7 0-16,1-2 0 15,-11 6 0-15,-4-2 0 16,-16 4 0-16,14 0 0 16,-14 0 0-16,0 0 0 0,0 0 0 15,-21 4 0-15,2 2 0 16,-8 4 0-16,-6 0 0 16,-2 7 0-16,-4 3 0 15,-1 7 0-15,-1-1 0 16,4 14 0-16,0 5 0 0,1 0 0 15,-1 12 0-15,10 7 0 16,-6 8 0-16,2 6 0 16,5 9 0-16,2-4 0 15,4 4 0-15,13-4 0 0,5 1 0 16,2-3 0-16,12-15 0 16,12-4 0-16,12-11 0 15,14 2-11-15,11-12-76 16,2-15-2-16</inkml:trace>
      </inkml:traceGroup>
      <inkml:traceGroup>
        <inkml:annotationXML>
          <emma:emma xmlns:emma="http://www.w3.org/2003/04/emma" version="1.0">
            <emma:interpretation id="{0EB3FB92-9820-494F-BB2A-CE6A983B10F5}" emma:medium="tactile" emma:mode="ink">
              <msink:context xmlns:msink="http://schemas.microsoft.com/ink/2010/main" type="line" rotatedBoundingBox="4819,6012 25395,4682 25514,6522 4937,7852"/>
            </emma:interpretation>
          </emma:emma>
        </inkml:annotationXML>
        <inkml:traceGroup>
          <inkml:annotationXML>
            <emma:emma xmlns:emma="http://www.w3.org/2003/04/emma" version="1.0">
              <emma:interpretation id="{F1721AC5-4886-4378-862F-02A811694382}" emma:medium="tactile" emma:mode="ink">
                <msink:context xmlns:msink="http://schemas.microsoft.com/ink/2010/main" type="inkWord" rotatedBoundingBox="4895,7192 5532,7151 5561,7597 4924,7638"/>
              </emma:interpretation>
              <emma:one-of disjunction-type="recognition" id="oneOf9">
                <emma:interpretation id="interp45" emma:lang="en-US" emma:confidence="0">
                  <emma:literal>2</emma:literal>
                </emma:interpretation>
                <emma:interpretation id="interp46" emma:lang="en-US" emma:confidence="0">
                  <emma:literal>z</emma:literal>
                </emma:interpretation>
                <emma:interpretation id="interp47" emma:lang="en-US" emma:confidence="0">
                  <emma:literal>Z</emma:literal>
                </emma:interpretation>
                <emma:interpretation id="interp48" emma:lang="en-US" emma:confidence="0">
                  <emma:literal>1</emma:literal>
                </emma:interpretation>
                <emma:interpretation id="interp49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20265.9411">1384 6683 453 0,'0'0'4'15,"0"0"-1"-15,0 0 2 0,0 0-1 16,-5-20 1-16,5 20 0 16,21-21 0-16,2 11 0 15,7-2-3-15,13-2-1 16,5 4 0-16,-5 7-1 15,4 0 0-15,-6 3 1 0,-8 3-1 16,-6 6 0-16,-18 12 1 16,-9 5 0-16,-2 8-1 15,-19 3 1-15,-2 3 0 16,0 3 0-16,-1 0 0 0,0 1 0 16,8-5 1-16,2-5 1 15,14-7 0-15,7-4-1 16,16-9-2-16,8-8 0 15,9-6 0-15,11-3 0 0,8-4 0 16,-1-9 0-16,8 9 0 16,-15 11-78-16,6-18-11 15</inkml:trace>
        </inkml:traceGroup>
        <inkml:traceGroup>
          <inkml:annotationXML>
            <emma:emma xmlns:emma="http://www.w3.org/2003/04/emma" version="1.0">
              <emma:interpretation id="{B17965E0-227E-4E31-B022-3590B802E4B1}" emma:medium="tactile" emma:mode="ink">
                <msink:context xmlns:msink="http://schemas.microsoft.com/ink/2010/main" type="inkWord" rotatedBoundingBox="6960,5973 11223,5698 11328,7323 7065,7599"/>
              </emma:interpretation>
              <emma:one-of disjunction-type="recognition" id="oneOf10">
                <emma:interpretation id="interp50" emma:lang="en-US" emma:confidence="0">
                  <emma:literal>-Pi c,</emma:literal>
                </emma:interpretation>
                <emma:interpretation id="interp51" emma:lang="en-US" emma:confidence="0">
                  <emma:literal>-Pie,</emma:literal>
                </emma:interpretation>
                <emma:interpretation id="interp52" emma:lang="en-US" emma:confidence="0">
                  <emma:literal>-Pit,</emma:literal>
                </emma:interpretation>
                <emma:interpretation id="interp53" emma:lang="en-US" emma:confidence="0">
                  <emma:literal>-Pili</emma:literal>
                </emma:interpretation>
                <emma:interpretation id="interp54" emma:lang="en-US" emma:confidence="0">
                  <emma:literal>-Pin,</emma:literal>
                </emma:interpretation>
              </emma:one-of>
            </emma:emma>
          </inkml:annotationXML>
          <inkml:trace contextRef="#ctx0" brushRef="#br0" timeOffset="22828.4478">4903 5411 372 0,'0'0'5'16,"4"-17"1"-16,2 3 1 16,8 2 1-16,5-5 1 15,5-2 0-15,6-2 1 16,7 5 0-16,3 4-4 0,5 8-1 16,1 4-2-16,1 4 0 15,-4 14-2-15,-2 5 1 16,-1 11-1-16,-7-1-1 0,-6 11 1 15,-8-1 1-15,-5 4-2 16,-11 3 0-16,-3-3 1 16,-12-2-1-16,-12-4 1 15,-3-4 0-15,-10-4 0 0,1-6 0 16,-5-7 0-16,-2-11-7 16,12-1-29-16,8-8-46 15,13-3-1-15</inkml:trace>
          <inkml:trace contextRef="#ctx0" brushRef="#br0" timeOffset="22484.7033">4993 5452 423 0,'0'0'6'0,"0"0"1"0,0 0 1 15,0 0 0-15,0 0 1 16,0 0 0-16,-6 20 2 16,6 9 0-16,0 15-7 0,0 9-1 15,0 14 0-15,0 10 0 16,6 9-1-16,1 11 0 16,7-3 0-16,-8-1-2 15,8-3 0-15,-4-9 0 0,6-8 0 16,-9-20-8-16,13-2-12 15,-9-3-54-15,2-31-12 16</inkml:trace>
          <inkml:trace contextRef="#ctx0" brushRef="#br0" timeOffset="23094.108">5604 6209 452 0,'0'0'3'15,"0"0"1"-15,-11 17 1 0,5-5 1 16,2 8 1-16,-6 1 0 16,3 13 0-16,-3 2 1 15,8 10-4-15,-3 9 0 16,5-3-2-16,7 12 0 0,3-7-2 16,4 9-4-16,-4-12-5 15,13 2-31-15,-3-9-46 16,4-16-1-16</inkml:trace>
          <inkml:trace contextRef="#ctx0" brushRef="#br0" timeOffset="23312.8337">6250 5982 499 0,'0'0'1'0,"-17"0"-1"0,17 0 0 15,-20 10 0-15,7-6-1 16,-1 2-5-16,7 5-23 16,7-11-55-16,0 12-3 15</inkml:trace>
          <inkml:trace contextRef="#ctx0" brushRef="#br0" timeOffset="23922.2294">7271 5217 387 0,'0'0'6'16,"-16"-3"0"-16,2 0 3 16,-3 3 0-16,-9 3 3 0,-1 7 0 15,-6 12 1-15,-5 11 1 16,-2 12-5-16,6 11-1 15,5 16-2-15,5 3-1 16,8 13-2-16,6 5-1 16,10-3 0-16,12 1-2 0,19 0-5 15,9-12-12-15,13-6-65 16,14-6-5-16</inkml:trace>
          <inkml:trace contextRef="#ctx0" brushRef="#br0" timeOffset="24156.6556">7751 5852 451 0,'0'0'2'15,"0"0"2"-15,0 0 1 16,-4 14 1-16,1 5 0 0,3 7 1 15,0 11 1-15,0 11-1 16,0 8 0-16,0 10-4 16,3 15-9-16,-3-1-45 15,0-3-33-15,4-4-4 0</inkml:trace>
          <inkml:trace contextRef="#ctx0" brushRef="#br0" timeOffset="20656.5432">3476 5941 419 0,'0'0'5'0,"0"0"1"16,0 0 0-16,0 0 1 15,10-6 1-15,4 2-1 0,10 2 1 16,9-2-1-16,7-2-9 16,11-2-10-16,8-1-46 15,8 9-25-15,-7 0-2 16</inkml:trace>
        </inkml:traceGroup>
        <inkml:traceGroup>
          <inkml:annotationXML>
            <emma:emma xmlns:emma="http://www.w3.org/2003/04/emma" version="1.0">
              <emma:interpretation id="{39948105-8F54-42BD-A61A-15F2E8028C23}" emma:medium="tactile" emma:mode="ink">
                <msink:context xmlns:msink="http://schemas.microsoft.com/ink/2010/main" type="inkWord" rotatedBoundingBox="12930,5551 17403,5262 17518,7038 13044,7328"/>
              </emma:interpretation>
              <emma:one-of disjunction-type="recognition" id="oneOf11">
                <emma:interpretation id="interp55" emma:lang="en-US" emma:confidence="0">
                  <emma:literal>+G,=</emma:literal>
                </emma:interpretation>
                <emma:interpretation id="interp56" emma:lang="en-US" emma:confidence="0">
                  <emma:literal>+G,:</emma:literal>
                </emma:interpretation>
                <emma:interpretation id="interp57" emma:lang="en-US" emma:confidence="0">
                  <emma:literal>+Gi</emma:literal>
                </emma:interpretation>
                <emma:interpretation id="interp58" emma:lang="en-US" emma:confidence="0">
                  <emma:literal>+Gi.</emma:literal>
                </emma:interpretation>
                <emma:interpretation id="interp59" emma:lang="en-US" emma:confidence="0">
                  <emma:literal>+G.:</emma:literal>
                </emma:interpretation>
              </emma:one-of>
            </emma:emma>
          </inkml:annotationXML>
          <inkml:trace contextRef="#ctx0" brushRef="#br0" timeOffset="25781.6472">11478 4840 356 0,'0'0'5'16,"0"0"2"-16,0 0 1 15,-20-6 3-15,6 6 1 0,-2 2 1 16,-8 8 1-16,2 12 0 16,-16 7-3-16,5 11-1 15,-8 13-1-15,-2 8-2 16,3 8-1-16,-11 12-1 16,8 7 0-16,0 7-1 0,5 2 0 15,5-3-1-15,9-2 1 16,15 0-1-16,6-9-3 15,6-3 0-15,20-18 0 16,13-7 0-16,12-13 0 0,9-9 0 16,10-4 0-16,-3-19-11 15,-4-8-75-15,9-2-2 16</inkml:trace>
          <inkml:trace contextRef="#ctx0" brushRef="#br0" timeOffset="26922.2991">11196 6159 335 0,'0'0'6'0,"0"0"3"15,0 0 4-15,0 0 2 0,0 0 2 16,0 0-1-16,0 0 1 16,0 0 1-16,0 0-5 15,0 10-4-15,0-10-1 16,14 10-2-16,-4-10-2 0,11 0 0 16,5 0 1-16,11-7-2 15,-4-2-1-15,14-8 0 16,-3-3 0-16,3-8-2 15,-4 5 1-15,-9-10 0 16,-4 6-1-16,-16-8 0 0,-4 0 0 16,-10 5-1-16,-7 4 1 15,-14 3 0-15,-5-1-2 16,-4 10 2-16,2 1-1 16,2 5 1-16,0 8-1 0,9-2 0 15,3 2 1-15,14 0 0 16,0 0 0-16,0 0 0 15,24 0 0-15,-4 0 0 16,14 0 1-16,2 2-1 0,0 2 0 16,2 0 0-16,-5-2 0 15,-6 2 1-15,-1 0-1 16,-9 5 1-16,-6 1 0 0,-8 4 0 16,0 3 1-16,-3 3-1 15,0 7 0-15,0 2 1 16,0 2-2-16,0 2 0 15,0 4 0-15,0 7 0 0,4 3 0 16,-1-4 0-16,-3 7 0 16,4-3 0-16,-4-1 0 15,10 3-4-15,-10-8-17 16,0-4-64-16,7-10-4 16</inkml:trace>
          <inkml:trace contextRef="#ctx0" brushRef="#br0" timeOffset="27203.5424">12212 5955 466 0,'0'0'3'16,"0"0"1"-16,0 0 1 0,3 13 1 16,4 3 1-16,-4 15 0 15,1 10 1-15,-2 7-3 16,5 17-5-16,-4 10 0 16,4 23 0-16,-7 10-85 0,0 8-3 15</inkml:trace>
          <inkml:trace contextRef="#ctx0" brushRef="#br0" timeOffset="25172.2481">9455 5661 365 0,'0'0'6'0,"0"0"2"15,0 0 3-15,0 0 2 16,7 0 1-16,-7 0 1 0,30 0 1 15,-3 0 0-15,3 0-5 16,14-6-3-16,13-5-3 16,10 5-5-16,2-10-6 15,9 9-13-15,-1-4-41 0,-7 3-24 16,-3 0-3-16</inkml:trace>
          <inkml:trace contextRef="#ctx0" brushRef="#br0" timeOffset="25391.0034">9784 5264 405 0,'0'0'5'16,"0"0"1"-16,0 0 1 0,-3 9 2 16,3-9 0-16,-4 24 1 15,4 7 0-15,0 5 1 16,9 7-5-16,5 18-2 15,6 8-3-15,8 16-8 0,-9 1-19 16,-9 7-55-16,23 1-4 16</inkml:trace>
          <inkml:trace contextRef="#ctx0" brushRef="#br0" timeOffset="28687.9799">13381 5391 305 0,'0'0'7'0,"-14"0"6"15,14 0 2-15,-17 0 2 0,17 0 2 16,0 0 2-16,-3-13-1 15,10 5 1-15,20-1-5 16,20 6-6-16,-1-4-4 16,18 3 0-16,3 1-2 15,7 0-5-15,-4 0-8 16,1-1-42-16,-11 8-31 0,-13 2-2 16</inkml:trace>
          <inkml:trace contextRef="#ctx0" brushRef="#br0" timeOffset="28844.2007">13391 5915 359 0,'0'0'6'0,"0"0"1"0,0 0 1 16,16 0 1-16,5-4-1 15,9-5-5-15,13-4-53 16,11 9-18-16</inkml:trace>
        </inkml:traceGroup>
        <inkml:traceGroup>
          <inkml:annotationXML>
            <emma:emma xmlns:emma="http://www.w3.org/2003/04/emma" version="1.0">
              <emma:interpretation id="{C1A40F24-38CA-401E-BA98-B403966E6B24}" emma:medium="tactile" emma:mode="ink">
                <msink:context xmlns:msink="http://schemas.microsoft.com/ink/2010/main" type="inkWord" rotatedBoundingBox="18623,5320 19892,5238 19992,6777 18722,6859"/>
              </emma:interpretation>
              <emma:one-of disjunction-type="recognition" id="oneOf12">
                <emma:interpretation id="interp60" emma:lang="en-US" emma:confidence="1">
                  <emma:literal>9,</emma:literal>
                </emma:interpretation>
                <emma:interpretation id="interp61" emma:lang="en-US" emma:confidence="0">
                  <emma:literal>4,</emma:literal>
                </emma:interpretation>
                <emma:interpretation id="interp62" emma:lang="en-US" emma:confidence="0">
                  <emma:literal>a,</emma:literal>
                </emma:interpretation>
                <emma:interpretation id="interp63" emma:lang="en-US" emma:confidence="0">
                  <emma:literal>h,</emma:literal>
                </emma:interpretation>
                <emma:interpretation id="interp64" emma:lang="en-US" emma:confidence="0">
                  <emma:literal>G,</emma:literal>
                </emma:interpretation>
              </emma:one-of>
            </emma:emma>
          </inkml:annotationXML>
          <inkml:trace contextRef="#ctx0" brushRef="#br0" timeOffset="29641.1204">15702 4696 334 0,'0'0'4'0,"0"0"1"16,0 0 1-16,-10 0 1 15,-4 10 2-15,-9 14 4 0,-1 7 1 16,-9 5 0-16,-8 11-2 16,-2 12 0-16,-3 14 0 15,-4 9 1-15,-7 1-3 16,2 0-2-16,9-2 1 16,2 1-3-16,15-1-1 15,8-14-1-15,14-6 0 0,11-13-2 16,25-7 1-16,12-8 2 15,16-13-5-15,17-13 0 16,2-7 0-16,5-11 0 16,-7-5 0-16,0-11 0 0,-14 1 0 15,-10-8 0-15,-13 7 0 16,-17-5 0-16,-10 5 0 16,-10-8 0-16,-7 10 0 0,1 2-3 15,-5 2 4-15,1 3-2 16,3 2-1-16,7 3 2 15,11-1-1-15,6 12 1 0,0-6-1 16,2 2 2-16,5 3-2 16,2 0 2-16,-2 3 1 15,-7 0 0-15,-3 12 0 16,-2 5-2-16,-2 3 0 16,-3 4 0-16,-7 9 0 15,0 11 0-15,0-1 0 0,-7 10 0 16,-3-6 0-16,3 14 0 15,2-2 0-15,-2 2 0 16,3-4 0-16,8-1 0 0,-1-13-28 16,-3-2-56-16,16-1-5 15</inkml:trace>
          <inkml:trace contextRef="#ctx0" brushRef="#br0" timeOffset="29859.8763">16435 5619 452 0,'0'0'5'0,"0"0"1"0,0 12 0 15,-6 5 2-15,2 2-1 16,-3 8 1-16,2 11 1 16,5 5 1-16,-7 7-10 15,7 4 0-15,0 5 0 0,0 5 0 16,3-4-7-16,1 10-77 15,8-7-4-15</inkml:trace>
        </inkml:traceGroup>
        <inkml:traceGroup>
          <inkml:annotationXML>
            <emma:emma xmlns:emma="http://www.w3.org/2003/04/emma" version="1.0">
              <emma:interpretation id="{618FCB2E-1D2C-4DFA-B493-7654AC3A92A1}" emma:medium="tactile" emma:mode="ink">
                <msink:context xmlns:msink="http://schemas.microsoft.com/ink/2010/main" type="inkWord" rotatedBoundingBox="21340,5464 21861,5430 21904,6097 21383,6131"/>
              </emma:interpretation>
              <emma:one-of disjunction-type="recognition" id="oneOf13">
                <emma:interpretation id="interp65" emma:lang="en-US" emma:confidence="1">
                  <emma:literal>Y</emma:literal>
                </emma:interpretation>
                <emma:interpretation id="interp66" emma:lang="en-US" emma:confidence="0">
                  <emma:literal>t</emma:literal>
                </emma:interpretation>
                <emma:interpretation id="interp67" emma:lang="en-US" emma:confidence="0">
                  <emma:literal>y</emma:literal>
                </emma:interpretation>
                <emma:interpretation id="interp68" emma:lang="en-US" emma:confidence="0">
                  <emma:literal>+</emma:literal>
                </emma:interpretation>
                <emma:interpretation id="interp69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30156.7287">17835 5098 380 0,'0'0'8'0,"0"0"2"0,0-15 0 15,0 15 0-15,27-9 2 16,6 2 0-16,12 1 0 16,12 6 0-16,19 0-8 0,5 0-13 15,15 0-51-15,9 0-20 16</inkml:trace>
          <inkml:trace contextRef="#ctx0" brushRef="#br0" timeOffset="30359.8578">18100 4860 442 0,'0'0'5'0,"0"0"-1"16,-17 14 2-16,7 9 3 16,1 1-2-16,2 12 2 15,3 10-1-15,4 15 1 16,0 16-4-16,13 6-1 15,11 21-16-15,-4-9-72 0,17 9-1 16</inkml:trace>
        </inkml:traceGroup>
        <inkml:traceGroup>
          <inkml:annotationXML>
            <emma:emma xmlns:emma="http://www.w3.org/2003/04/emma" version="1.0">
              <emma:interpretation id="{1147A1AA-D29F-4805-9786-1273B052B226}" emma:medium="tactile" emma:mode="ink">
                <msink:context xmlns:msink="http://schemas.microsoft.com/ink/2010/main" type="inkWord" rotatedBoundingBox="22933,4841 25395,4682 25500,6311 23038,6470"/>
              </emma:interpretation>
              <emma:one-of disjunction-type="recognition" id="oneOf14">
                <emma:interpretation id="interp70" emma:lang="en-US" emma:confidence="0">
                  <emma:literal>Pili</emma:literal>
                </emma:interpretation>
                <emma:interpretation id="interp71" emma:lang="en-US" emma:confidence="0">
                  <emma:literal>Pl,</emma:literal>
                </emma:interpretation>
                <emma:interpretation id="interp72" emma:lang="en-US" emma:confidence="0">
                  <emma:literal>PC,</emma:literal>
                </emma:interpretation>
                <emma:interpretation id="interp73" emma:lang="en-US" emma:confidence="0">
                  <emma:literal>Pit,</emma:literal>
                </emma:interpretation>
                <emma:interpretation id="interp74" emma:lang="en-US" emma:confidence="0">
                  <emma:literal>Pie,</emma:literal>
                </emma:interpretation>
              </emma:one-of>
            </emma:emma>
          </inkml:annotationXML>
          <inkml:trace contextRef="#ctx0" brushRef="#br0" timeOffset="31297.3836">19419 4326 354 0,'0'0'4'15,"0"0"1"-15,0 0 1 16,-2-19-1-16,15 5 1 15,17 4 0-15,13-4-1 16,11 1 2-16,16 3-4 0,18 0-2 16,5 7 1-16,7 3-1 15,-5 3-1-15,-15 10 2 16,-7 4 0-16,-18 2 0 16,-19 16 0-16,-19 2 1 0,-17 5-2 15,-10 6 2-15,-14 2 0 16,-6 2-1-16,-7 3-1 15,1-6 1-15,-1-6-1 16,0-3 1-16,4-9 1 0,-5-4-5 16,-2-11-7-16,6-13-45 15,11 4-23-15,0-7-5 16</inkml:trace>
          <inkml:trace contextRef="#ctx0" brushRef="#br0" timeOffset="30953.6509">19677 4407 386 0,'0'0'5'0,"0"0"1"0,0 0 1 16,-10 6 2-16,8 14 1 15,-3 11 1-15,5 8 1 0,-2 14 2 16,2 22-5-16,0 8-1 16,2 6 1-16,12 9-3 15,-7 4-2-15,6-7-4 16,-6-12-10-16,7 0-25 0,19-15-47 16,-30-22-3-16</inkml:trace>
          <inkml:trace contextRef="#ctx0" brushRef="#br0" timeOffset="31609.9104">20280 5177 458 0,'0'0'2'16,"0"0"1"-16,0 15 1 0,0-15 1 15,0 25 1-15,5 2 0 16,-3 10 0-16,-2 10 1 16,3 3-1-16,-3 7-2 15,0 6-2-15,0 14-4 0,0-11-8 16,0 11-18-16,11-17-55 15,-5-4-5-15</inkml:trace>
          <inkml:trace contextRef="#ctx0" brushRef="#br0" timeOffset="32188.0217">21614 4194 354 0,'0'0'5'0,"0"0"1"16,0 0 3-16,0 0 1 16,-17 0 1-16,-2 10 2 0,-5 5 1 15,-14 12 0-15,-5 10-3 16,-4 14-2-16,-6 12 0 15,-2 4-2-15,9 16-2 16,6 7 0-16,2 7 0 16,16-5 0-16,11 3-3 0,11-5 2 15,14-14-3-15,17 4-8 16,9-23-20-16,-1-8-53 16,22-11-6-16</inkml:trace>
          <inkml:trace contextRef="#ctx0" brushRef="#br0" timeOffset="32469.2791">21931 4957 390 0,'0'0'9'15,"0"0"3"-15,0 0 3 16,-16 0-1-16,16 0 2 16,-13 0 0-16,13 0 1 15,-14 23 1-15,11 5-14 0,3 8-4 16,0 7 0-16,0 19 0 16,7 10 0-16,-4 15 0 15,0 2 0-15,4 2-67 16,-14 19-24-16</inkml:trace>
        </inkml:traceGroup>
      </inkml:traceGroup>
    </inkml:traceGroup>
    <inkml:traceGroup>
      <inkml:annotationXML>
        <emma:emma xmlns:emma="http://www.w3.org/2003/04/emma" version="1.0">
          <emma:interpretation id="{7C5864A5-B433-479F-82C3-D1F2508E08BE}" emma:medium="tactile" emma:mode="ink">
            <msink:context xmlns:msink="http://schemas.microsoft.com/ink/2010/main" type="paragraph" rotatedBoundingBox="16651,7399 31321,6600 31454,9043 16784,9843" alignmentLevel="4"/>
          </emma:interpretation>
        </emma:emma>
      </inkml:annotationXML>
      <inkml:traceGroup>
        <inkml:annotationXML>
          <emma:emma xmlns:emma="http://www.w3.org/2003/04/emma" version="1.0">
            <emma:interpretation id="{C4518158-BE66-4ED2-AE40-06400EA0F8F8}" emma:medium="tactile" emma:mode="ink">
              <msink:context xmlns:msink="http://schemas.microsoft.com/ink/2010/main" type="line" rotatedBoundingBox="16651,7399 31321,6600 31454,9043 16784,9843"/>
            </emma:interpretation>
          </emma:emma>
        </inkml:annotationXML>
        <inkml:traceGroup>
          <inkml:annotationXML>
            <emma:emma xmlns:emma="http://www.w3.org/2003/04/emma" version="1.0">
              <emma:interpretation id="{AE4B6194-95FC-4C05-8F56-C4CEB84831EF}" emma:medium="tactile" emma:mode="ink">
                <msink:context xmlns:msink="http://schemas.microsoft.com/ink/2010/main" type="inkWord" rotatedBoundingBox="16690,8111 17443,8070 17475,8664 16722,8705"/>
              </emma:interpretation>
              <emma:one-of disjunction-type="recognition" id="oneOf15">
                <emma:interpretation id="interp75" emma:lang="en-US" emma:confidence="1">
                  <emma:literal>=</emma:literal>
                </emma:interpretation>
                <emma:interpretation id="interp76" emma:lang="en-US" emma:confidence="0">
                  <emma:literal>I</emma:literal>
                </emma:interpretation>
                <emma:interpretation id="interp77" emma:lang="en-US" emma:confidence="0">
                  <emma:literal>E</emma:literal>
                </emma:interpretation>
                <emma:interpretation id="interp78" emma:lang="en-US" emma:confidence="0">
                  <emma:literal>F</emma:literal>
                </emma:interpretation>
                <emma:interpretation id="interp79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34250.5661">13176 7634 345 0,'0'0'7'0,"34"-4"3"0,-1-2 4 16,12 0 1-16,8-5 1 16,6-2 1-16,8 3 0 15,4-7 1-15,-4 1-7 16,-10 0-3-16,3 1-6 0,-10-1-6 15,5 8-17-15,-5 2-60 16,-4 0-4-16</inkml:trace>
          <inkml:trace contextRef="#ctx0" brushRef="#br0" timeOffset="34438.0703">13424 8081 409 0,'0'0'6'16,"0"0"1"-16,0 0 1 16,10 3 1-16,11-3 1 15,2 0 0-15,14 4-1 0,13-4-7 16,4 0-42-16,19 0-43 16,7 0 0-16</inkml:trace>
        </inkml:traceGroup>
        <inkml:traceGroup>
          <inkml:annotationXML>
            <emma:emma xmlns:emma="http://www.w3.org/2003/04/emma" version="1.0">
              <emma:interpretation id="{C20E882E-3B7B-4307-AF73-3E8C6C51F967}" emma:medium="tactile" emma:mode="ink">
                <msink:context xmlns:msink="http://schemas.microsoft.com/ink/2010/main" type="inkWord" rotatedBoundingBox="18215,7682 19394,7617 19469,8997 18290,9061"/>
              </emma:interpretation>
              <emma:one-of disjunction-type="recognition" id="oneOf16">
                <emma:interpretation id="interp80" emma:lang="en-US" emma:confidence="1">
                  <emma:literal>G,</emma:literal>
                </emma:interpretation>
                <emma:interpretation id="interp81" emma:lang="en-US" emma:confidence="0">
                  <emma:literal>Gs</emma:literal>
                </emma:interpretation>
                <emma:interpretation id="interp82" emma:lang="en-US" emma:confidence="0">
                  <emma:literal>a,</emma:literal>
                </emma:interpretation>
                <emma:interpretation id="interp83" emma:lang="en-US" emma:confidence="0">
                  <emma:literal>GO,</emma:literal>
                </emma:interpretation>
                <emma:interpretation id="interp84" emma:lang="en-US" emma:confidence="0">
                  <emma:literal>Go,</emma:literal>
                </emma:interpretation>
              </emma:one-of>
            </emma:emma>
          </inkml:annotationXML>
          <inkml:trace contextRef="#ctx0" brushRef="#br0" timeOffset="47829.0109">15380 7075 346 0,'0'0'5'0,"0"0"2"15,-16-2 1-15,16 2 2 0,-17-6 2 16,17 6-1-16,-24-4 2 16,5 4 0-16,2 6-3 15,-4 11-2-15,-8 9 0 16,-5 9-2-16,-6 8 1 16,-3 7-1-16,-9 10-1 0,-1 10 0 15,-4 4-1-15,7 2 0 16,3 4-1-16,3 5 0 15,8-10-1-15,12 9 0 16,11-11 0-16,13-6-1 0,13-10 1 16,18-14 0-16,15-5-1 15,18-18 1-15,3-14-1 16,7-6 1-16,3-10-2 0,-6-10 0 16,-5-10 0-16,-13 3 0 15,-9-6 0-15,-17-1 0 16,-14 8 0-16,-13-9 0 15,-3 13 0-15,-18 2 0 0,-5 0 0 16,-1 7 0-16,1 3 0 16,2 0 0-16,8 3 0 15,16 7 0-15,-10-10 0 16,15 4 0-16,16 0 0 16,10-2 0-16,-2 2 0 0,12-2 0 15,-5 8 0-15,-6 0 0 16,1 0 0-16,-11 8 0 15,-4 6 0-15,-6 4 0 16,-10 7 0-16,0 4 0 0,-3 4 0 16,-4 4 0-16,0 4 0 15,2-2 0-15,1 1 0 16,4 1 0-16,0 2 0 0,7-3 0 16,2 3-15-16,5 24-65 15,-1-27-8-15</inkml:trace>
          <inkml:trace contextRef="#ctx0" brushRef="#br0" timeOffset="48047.7658">15913 8028 434 0,'0'0'6'0,"0"0"2"16,0 0 1-16,0 0 1 15,0 0 0-15,0 0 2 16,6 13-1-16,1 7 0 0,-4 7-11 16,1 7 0-16,-1 12 0 15,-3 0 0-15,0 22 0 16,-12-5-83-16,5 5-6 16</inkml:trace>
        </inkml:traceGroup>
        <inkml:traceGroup>
          <inkml:annotationXML>
            <emma:emma xmlns:emma="http://www.w3.org/2003/04/emma" version="1.0">
              <emma:interpretation id="{46E7C566-EC06-42D8-8C25-B02E9DD80668}" emma:medium="tactile" emma:mode="ink">
                <msink:context xmlns:msink="http://schemas.microsoft.com/ink/2010/main" type="inkWord" rotatedBoundingBox="20419,7691 22346,7586 22427,9067 20500,9172"/>
              </emma:interpretation>
              <emma:one-of disjunction-type="recognition" id="oneOf17">
                <emma:interpretation id="interp85" emma:lang="en-US" emma:confidence="0">
                  <emma:literal>TP</emma:literal>
                </emma:interpretation>
                <emma:interpretation id="interp86" emma:lang="en-US" emma:confidence="0">
                  <emma:literal>TP,</emma:literal>
                </emma:interpretation>
                <emma:interpretation id="interp87" emma:lang="en-US" emma:confidence="0">
                  <emma:literal>TP.</emma:literal>
                </emma:interpretation>
                <emma:interpretation id="interp88" emma:lang="en-US" emma:confidence="0">
                  <emma:literal>+P,</emma:literal>
                </emma:interpretation>
                <emma:interpretation id="interp89" emma:lang="en-US" emma:confidence="0">
                  <emma:literal>TIP</emma:literal>
                </emma:interpretation>
              </emma:one-of>
            </emma:emma>
          </inkml:annotationXML>
          <inkml:trace contextRef="#ctx0" brushRef="#br0" timeOffset="48469.642">16928 7624 419 0,'0'0'6'16,"0"0"3"-16,0 0 1 15,3-17 1-15,14 13 0 16,6-5 1-16,14 3 0 16,13-1 1-16,18 4-5 0,9-8-8 15,13 5 0-15,6-8-17 16,12 8-67-16,-11 0-3 15</inkml:trace>
          <inkml:trace contextRef="#ctx0" brushRef="#br0" timeOffset="48688.3783">17210 7300 452 0,'0'0'4'0,"0"0"0"16,0 0 3-16,-5 10 1 15,5 3 0-15,0 11 1 16,10 9 1-16,4 12-1 16,3 7-9-16,4 12 0 0,1 13 0 15,6 0 0-15,-9 12 0 16,-5-5-13-16,6 3-73 16,-6-1-3-16</inkml:trace>
          <inkml:trace contextRef="#ctx0" brushRef="#br0" timeOffset="49594.646">18291 7130 357 0,'0'0'8'0,"-10"-18"2"0,10 18 3 16,-14-18 1-16,4 3 0 16,3 3 1-16,5-2 0 15,2 1 0-15,7 6-6 0,22 4-3 16,15 3-3-16,12 0-2 16,12 3 1-16,2 7-1 15,1 0-2-15,2 0 1 16,-9 2 0-16,-17 13-1 0,-7-1 2 15,-23 5-1-15,-14 8 0 16,-3-1 0-16,-20 9 2 16,-7 1-1-16,-7 1 0 15,-6-4 0-15,1 1 0 0,-2-11-1 16,1-3 2-16,0-7-2 16,3-5-1-16,4-6-3 15,5-12-12-15,15 0-66 16,13 0-2-16</inkml:trace>
          <inkml:trace contextRef="#ctx0" brushRef="#br0" timeOffset="49235.2753">18362 7153 399 0,'0'0'6'16,"0"0"2"-16,0 0 2 16,0 10 2-16,3 7 1 0,-1 2 1 15,3 16 1-15,-3 5 0 16,8 13-5-16,-3 10-3 16,4 7-5-16,-5 11-2 15,1 2 0-15,0 1 0 0,-7-5-3 16,3 2-15-16,-3-18-22 15,-6-10-48-15,6-9-2 16</inkml:trace>
          <inkml:trace contextRef="#ctx0" brushRef="#br0" timeOffset="49829.0454">18804 7854 472 0,'0'0'3'15,"0"0"2"-15,-7 14 0 0,4-4 0 16,-4 6 1-16,4 11 1 16,-1 3-1-16,1 13-4 15,-1 4-2-15,1 7 0 16,3 2 0-16,0 4 0 0,3 8 0 16,-3-6-15-16,0-11-48 15,4 2-25-15,-1-10-4 16</inkml:trace>
        </inkml:traceGroup>
        <inkml:traceGroup>
          <inkml:annotationXML>
            <emma:emma xmlns:emma="http://www.w3.org/2003/04/emma" version="1.0">
              <emma:interpretation id="{BDE5A77D-0540-47DC-A2BD-8B93A4387E0E}" emma:medium="tactile" emma:mode="ink">
                <msink:context xmlns:msink="http://schemas.microsoft.com/ink/2010/main" type="inkWord" rotatedBoundingBox="23143,7278 27143,7060 27240,8840 23240,9058"/>
              </emma:interpretation>
              <emma:one-of disjunction-type="recognition" id="oneOf18">
                <emma:interpretation id="interp90" emma:lang="en-US" emma:confidence="0">
                  <emma:literal>(Got</emma:literal>
                </emma:interpretation>
                <emma:interpretation id="interp91" emma:lang="en-US" emma:confidence="0">
                  <emma:literal>(hot</emma:literal>
                </emma:interpretation>
                <emma:interpretation id="interp92" emma:lang="en-US" emma:confidence="0">
                  <emma:literal>(he</emma:literal>
                </emma:interpretation>
                <emma:interpretation id="interp93" emma:lang="en-US" emma:confidence="0">
                  <emma:literal>(as</emma:literal>
                </emma:interpretation>
                <emma:interpretation id="interp94" emma:lang="en-US" emma:confidence="0">
                  <emma:literal>(a,</emma:literal>
                </emma:interpretation>
              </emma:one-of>
            </emma:emma>
          </inkml:annotationXML>
          <inkml:trace contextRef="#ctx0" brushRef="#br0" timeOffset="50157.1597">20361 6652 386 0,'0'0'7'15,"0"0"3"-15,-21 7 2 16,2 7 2-16,-8 5 1 16,-10 13 1-16,-4 7 1 0,-9 17 1 15,-6 15-7-15,-8 19-6 16,0 9-5-16,2 15 0 15,0 13 0-15,5 13 0 16,7 3 0-16,17 8 0 0,9-1 0 16,28 1-5-16,16 1-61 15,37-14-24-15,26-18-2 16</inkml:trace>
          <inkml:trace contextRef="#ctx0" brushRef="#br0" timeOffset="51766.5797">21185 6972 277 0,'0'0'7'0,"0"0"4"16,0 0 2-16,0 0 3 16,-7-12 1-16,7 12 1 0,0 0 3 15,-20 7 1-15,10 6-6 16,-6 3-2-16,-1 15-3 15,-4-1-2-15,-1 3 0 16,-2 11-2-16,-4 2-1 0,2 8-2 16,2 3 0-16,-2 6-2 15,2 4 1-15,4-1-1 16,4 8-2-16,6-8 1 16,3-2 1-16,3-4-1 0,8-10 0 15,15-13 1-15,12-7-1 16,12-17 1-16,12-6 0 15,2-7-1-15,5-14 0 0,-2-8 0 16,4-3-1-16,-9-1 0 16,-16-1 0-16,-16-3 0 15,-6 7-1-15,-13-1 1 16,-8 4-1-16,-13 0 1 0,-2 3-1 16,-2 4 1-16,2 4 0 15,2-2 0-15,3 7 0 16,14 4 0-16,-6-12-1 15,6 12 1-15,23-13 0 16,-7 6 0-16,8 3 1 0,0-2 0 16,-5 2-1-16,9 4 2 15,-11 0-1-15,0 0 1 16,-17 0 0-16,16 14 0 0,-9-1-2 16,-4 3 0-16,-3 8 0 15,0-1 0-15,0 11 0 16,0 3 0-16,0 3 0 15,0 5 0-15,0 6 0 0,0-5-4 16,7 3-21-16,6-4-60 16,-2-5-5-16</inkml:trace>
          <inkml:trace contextRef="#ctx0" brushRef="#br0" timeOffset="52094.6993">21965 7803 455 0,'0'0'5'0,"0"0"0"16,-20 6 2-16,20-6 0 15,-19 22 1-15,5-1 0 16,-3-2 1-16,7 10-2 16,3 2-7-16,3 6 0 15,8-7 0-15,10 6 0 0,9-9 0 16,7 0 0-16,14-7 0 15,-4-6 0-15,3-12 0 16,2-2 0-16,-6-2 0 16,-6-12 0-16,-12-10 0 0,-4 1 0 15,-17-7 0-15,-3 0 0 16,-18 1 0-16,-10 6 0 16,-8-1 0-16,-15 6 0 0,4 11-7 15,-10 1-47-15,13 6-34 16,6 0-2-16</inkml:trace>
          <inkml:trace contextRef="#ctx0" brushRef="#br0" timeOffset="52532.2113">22950 7323 429 0,'0'0'6'0,"0"0"1"16,0 0 1-16,0 0 2 15,14 0 0-15,10 0 1 0,2 0 0 16,14 0 0-16,18 4-6 15,8-4-2-15,8 0-3 16,15-7 0-16,2-3-10 16,-7-9-31-16,1 9-45 0,-19-7-3 15</inkml:trace>
          <inkml:trace contextRef="#ctx0" brushRef="#br0" timeOffset="52719.7143">23195 6903 465 0,'0'0'3'0,"0"6"2"15,0 12 1-15,-11 4 1 0,1 13-1 16,0 8 2-16,8 9-1 16,-9 20-3-16,5 1-4 15,6 13 0-15,0-2-4 16,19-24-77-16,5 31-6 15</inkml:trace>
        </inkml:traceGroup>
        <inkml:traceGroup>
          <inkml:annotationXML>
            <emma:emma xmlns:emma="http://www.w3.org/2003/04/emma" version="1.0">
              <emma:interpretation id="{A673F5EC-8F6A-42C3-BD90-FD2A03733720}" emma:medium="tactile" emma:mode="ink">
                <msink:context xmlns:msink="http://schemas.microsoft.com/ink/2010/main" type="inkWord" rotatedBoundingBox="27695,6797 31321,6600 31454,9043 27828,9241"/>
              </emma:interpretation>
              <emma:one-of disjunction-type="recognition" id="oneOf19">
                <emma:interpretation id="interp95" emma:lang="en-US" emma:confidence="1">
                  <emma:literal>Polo)</emma:literal>
                </emma:interpretation>
                <emma:interpretation id="interp96" emma:lang="en-US" emma:confidence="0">
                  <emma:literal>Poco)</emma:literal>
                </emma:interpretation>
                <emma:interpretation id="interp97" emma:lang="en-US" emma:confidence="0">
                  <emma:literal>Pore)</emma:literal>
                </emma:interpretation>
                <emma:interpretation id="interp98" emma:lang="en-US" emma:confidence="0">
                  <emma:literal>Pole)</emma:literal>
                </emma:interpretation>
                <emma:interpretation id="interp99" emma:lang="en-US" emma:confidence="0">
                  <emma:literal>Pot!)</emma:literal>
                </emma:interpretation>
              </emma:one-of>
            </emma:emma>
          </inkml:annotationXML>
          <inkml:trace contextRef="#ctx0" brushRef="#br0" timeOffset="53391.6024">24202 6683 377 0,'0'0'7'0,"-2"-18"0"16,2 5 1-16,7-3 2 15,12 0-1-15,8-4 1 0,10 0 1 16,13-1-1-16,17 13-6 16,7 6 0-16,0 2-2 15,5 8-1-15,-5 8-1 16,-3 4 1-16,-14 16-2 0,-13 4 1 16,-14 1 1-16,-13 5-1 15,-11 11 0-15,-9-4 1 16,-11 4 0-16,-15 4 0 15,-5-5 0-15,-6-6-1 0,-4-3-1 16,4-11-5-16,7-6-14 16,12-9-63-16,-6-11 1 15</inkml:trace>
          <inkml:trace contextRef="#ctx0" brushRef="#br0" timeOffset="53079.0971">24381 6689 404 0,'0'0'6'16,"0"0"2"-16,0 0 2 0,16 14 1 15,-9 9 1-15,6 7 1 16,-6 19 0-16,3 12 0 16,-1 8-5-16,-4 19-2 15,-3 7-3-15,3 0-3 0,0 6-5 16,6 2-12-16,-1-3-46 16,3-17-24-16,3-12-4 15</inkml:trace>
          <inkml:trace contextRef="#ctx0" brushRef="#br0" timeOffset="53813.4864">25033 7561 455 0,'0'0'4'16,"0"0"1"-16,0 0 0 0,-3 13 1 16,0 1 0-16,-8 1-1 15,8 2 1-15,-4 10 1 16,0 3-5-16,5 1 0 16,2 2-1-16,14-4 0 0,2-2-1 15,14-7-1-15,3-6 1 16,5-14-1-16,2 0 0 15,0-14 0-15,-10-8 0 0,-9-6 0 16,-12-5 1-16,-9 0-1 16,-9 0-1-16,-15 1 0 15,-24 3-3-15,8 6-4 16,-13 0-11-16,16-10-53 16,-4 22-12-16</inkml:trace>
          <inkml:trace contextRef="#ctx0" brushRef="#br0" timeOffset="54157.2437">26363 6279 375 0,'0'0'8'0,"-7"0"1"15,7 0 2-15,-30-8 1 16,7 6 2-16,-10 2 1 16,-7 2 2-16,-11 14 0 0,-6 0-7 15,7 13 0-15,-7 21-4 16,0 11-1-16,4 12-3 15,8 13-2-15,12 11 0 16,13 9 0-16,11 5 0 0,9 6 0 16,9-6-15-16,25-7-71 15,9-9-3-15</inkml:trace>
          <inkml:trace contextRef="#ctx0" brushRef="#br0" timeOffset="54485.4253">26628 7388 476 0,'0'0'3'0,"0"0"1"16,-24 6 0-16,5 7 1 15,-9 5 0-15,-1 1 0 0,-9 4 0 16,9 6-1-16,-5 6-4 15,11-5 0-15,13 0 0 16,10-3 0-16,22-5 0 16,12-8 0-16,10-5 0 0,2-9 0 15,4 0 0-15,-2-13 0 16,-8-7 0-16,-13-3 0 16,-18 0 0-16,-11-4 0 15,-25 5 0-15,-10 1 0 0,-14 3-2 16,8 9-8-16,-7-5-13 15,17 4-62-15,9 10-3 16</inkml:trace>
          <inkml:trace contextRef="#ctx0" brushRef="#br0" timeOffset="54797.911">27472 6032 434 0,'0'0'4'0,"0"0"3"0,0 7 2 16,6 16 0-16,11 11 2 16,6 16 1-16,15 15 0 15,8 23 1-15,8 20-13 16,-3 14 0-16,6 24 0 15,-14 9 0-15,-3 11 0 0,-23 8 0 16,-17 3 0-16,-33 11 0 16,-27-5 0-16,-35 3 0 15,-32 12-13-15,-40-2-75 0,-55 6-3 16</inkml:trace>
        </inkml:traceGroup>
      </inkml:traceGroup>
    </inkml:traceGroup>
    <inkml:traceGroup>
      <inkml:annotationXML>
        <emma:emma xmlns:emma="http://www.w3.org/2003/04/emma" version="1.0">
          <emma:interpretation id="{D9AF25FA-A02F-4EB3-ACC2-8DCECBADDB3E}" emma:medium="tactile" emma:mode="ink">
            <msink:context xmlns:msink="http://schemas.microsoft.com/ink/2010/main" type="paragraph" rotatedBoundingBox="14451,9991 29378,8902 29489,10424 14562,1151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95C298A-9692-41E5-87C9-BF0B1ED20879}" emma:medium="tactile" emma:mode="ink">
              <msink:context xmlns:msink="http://schemas.microsoft.com/ink/2010/main" type="line" rotatedBoundingBox="14451,9991 29378,8902 29489,10424 14562,11512"/>
            </emma:interpretation>
          </emma:emma>
        </inkml:annotationXML>
        <inkml:traceGroup>
          <inkml:annotationXML>
            <emma:emma xmlns:emma="http://www.w3.org/2003/04/emma" version="1.0">
              <emma:interpretation id="{92E127F3-F4A1-41DE-9DA3-BF52B3C784AE}" emma:medium="tactile" emma:mode="ink">
                <msink:context xmlns:msink="http://schemas.microsoft.com/ink/2010/main" type="inkWord" rotatedBoundingBox="14453,10007 15966,9897 16053,11086 14539,11197"/>
              </emma:interpretation>
              <emma:one-of disjunction-type="recognition" id="oneOf20">
                <emma:interpretation id="interp100" emma:lang="en-US" emma:confidence="0.5">
                  <emma:literal>(2</emma:literal>
                </emma:interpretation>
                <emma:interpretation id="interp101" emma:lang="en-US" emma:confidence="0">
                  <emma:literal>(Z</emma:literal>
                </emma:interpretation>
                <emma:interpretation id="interp102" emma:lang="en-US" emma:confidence="0">
                  <emma:literal>(z</emma:literal>
                </emma:interpretation>
                <emma:interpretation id="interp103" emma:lang="en-US" emma:confidence="0">
                  <emma:literal>GZ</emma:literal>
                </emma:interpretation>
                <emma:interpretation id="interp104" emma:lang="en-US" emma:confidence="0">
                  <emma:literal>(a</emma:literal>
                </emma:interpretation>
              </emma:one-of>
            </emma:emma>
          </inkml:annotationXML>
          <inkml:trace contextRef="#ctx0" brushRef="#br0" timeOffset="68204.4226">11723 9453 349 0,'0'0'7'16,"3"-17"3"-16,-3 4 2 15,-10 3 1-15,-4-3 1 16,-15-1 2-16,-12 8 1 0,-6 0 0 16,-13 12-6-16,-10 11-3 15,-3 12 1-15,-1 10-2 16,0 12-1-16,7 10-1 0,10 6-1 16,7 6-1-16,9 11 0 15,18-5-3-15,6 5 0 16,17 3 0-16,10-11 0 15,23-2 0-15,15-4-11 0,11-18-20 16,8-1-54-16,18-17-4 16</inkml:trace>
          <inkml:trace contextRef="#ctx0" brushRef="#br0" timeOffset="68205.4226">11742 10036 374 0,'0'0'6'0,"-9"-2"4"15,9 2 0-15,-17-10 2 16,17 10 1-16,-7-16 0 16,7 16 1-16,14-18 1 0,12 12-6 15,8-1-3-15,9 4-2 16,11 0-1-16,-6 3-1 16,5 0 0-16,-10 0-2 0,-5 3 1 15,-12 13 0-15,-9 4-1 16,-10 6 1-16,-12 5 0 15,-7 10 0-15,-9 1 0 16,-5 5 0-16,-5 4 0 0,2 1 0 16,-2-5 0-16,2 0 1 15,8-7 0-15,7 0 0 16,11-12 0-16,3-6-2 16,14-8 0-16,20-11 0 0,9-3 0 15,14-6 0-15,12-8 0 16,15-3 0-16,7 5 0 15,-1-9-2-15,-19 13-85 0,16 2-2 16</inkml:trace>
        </inkml:traceGroup>
        <inkml:traceGroup>
          <inkml:annotationXML>
            <emma:emma xmlns:emma="http://www.w3.org/2003/04/emma" version="1.0">
              <emma:interpretation id="{A41C90E1-D2D5-4166-B6A0-45A186247864}" emma:medium="tactile" emma:mode="ink">
                <msink:context xmlns:msink="http://schemas.microsoft.com/ink/2010/main" type="inkWord" rotatedBoundingBox="17057,10281 17487,10249 17516,10648 17086,10679"/>
              </emma:interpretation>
              <emma:one-of disjunction-type="recognition" id="oneOf21">
                <emma:interpretation id="interp105" emma:lang="en-US" emma:confidence="1">
                  <emma:literal>=</emma:literal>
                </emma:interpretation>
                <emma:interpretation id="interp106" emma:lang="en-US" emma:confidence="0">
                  <emma:literal>I</emma:literal>
                </emma:interpretation>
                <emma:interpretation id="interp107" emma:lang="en-US" emma:confidence="0">
                  <emma:literal>E</emma:literal>
                </emma:interpretation>
                <emma:interpretation id="interp108" emma:lang="en-US" emma:confidence="0">
                  <emma:literal>[</emma:literal>
                </emma:interpretation>
                <emma:interpretation id="interp109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57344.8726">13541 9744 438 0,'0'0'6'0,"0"0"0"15,0 0 1-15,0 0 1 16,0-15 1-16,14 9 0 16,15-4 0-16,9 1 0 0,12-2-6 15,10-1-7-15,18 8-25 16,8 0-54-16,-14 2-3 15</inkml:trace>
          <inkml:trace contextRef="#ctx0" brushRef="#br0" timeOffset="57532.3177">13582 10081 471 0,'0'0'3'0,"0"0"0"15,7 0 0-15,6 0 1 16,10 0 0-16,14 0-5 0,4-4-11 16,12 4-67-16,18-2-6 15</inkml:trace>
        </inkml:traceGroup>
        <inkml:traceGroup>
          <inkml:annotationXML>
            <emma:emma xmlns:emma="http://www.w3.org/2003/04/emma" version="1.0">
              <emma:interpretation id="{A81DB2F2-DAA7-4514-B8A9-7A80C4E4ADF7}" emma:medium="tactile" emma:mode="ink">
                <msink:context xmlns:msink="http://schemas.microsoft.com/ink/2010/main" type="inkWord" rotatedBoundingBox="18268,9712 19480,9624 19575,10915 18362,11003"/>
              </emma:interpretation>
              <emma:one-of disjunction-type="recognition" id="oneOf22">
                <emma:interpretation id="interp110" emma:lang="en-US" emma:confidence="0">
                  <emma:literal>G,</emma:literal>
                </emma:interpretation>
                <emma:interpretation id="interp111" emma:lang="en-US" emma:confidence="0">
                  <emma:literal>GI</emma:literal>
                </emma:interpretation>
                <emma:interpretation id="interp112" emma:lang="en-US" emma:confidence="0">
                  <emma:literal>a,</emma:literal>
                </emma:interpretation>
                <emma:interpretation id="interp113" emma:lang="en-US" emma:confidence="0">
                  <emma:literal>a</emma:literal>
                </emma:interpretation>
                <emma:interpretation id="interp114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58469.8482">15311 9089 303 0,'0'0'7'16,"0"0"4"-16,-14 0 1 15,0 0 2-15,-3 0 1 0,-7 11 3 16,-2-1 0-16,-10 6 1 16,-2 14-6-16,-1 7-2 15,-1 10-1-15,-5 5-2 16,2 13 0-16,2 4-1 0,8 5-1 15,-3 3 0-15,9 0-2 16,6-4 0-16,9-6 0 16,8-8-2-16,8-4 1 0,15-12-1 15,12-10-1-15,19-7 1 16,0-12-1-16,10-12 1 16,4-2-2-16,6-10 0 15,-6-9 0-15,-4-4 0 0,-10-4 0 16,-12 1 0-16,-16-5 0 15,-8 4 0-15,-14 1 0 16,-7 6 0-16,-17 4 0 16,-5 2 0-16,-2 5 0 15,2-1 0-15,1 4 0 0,5 0 0 16,13 0 0-16,10 6 0 16,0-10 0-16,24-1 0 15,6 5 0-15,4-7 0 16,6 7 0-16,-1-1 0 0,-4 0 0 15,-9 4 0-15,-2 3 0 16,-11 0 0-16,-13 0 0 16,9 17 0-16,-9-8 0 0,0 14 0 15,0 1 0-15,-2 7 0 16,2 1 0-16,0 4 0 16,2 8 0-16,5 0 0 15,7 6 0-15,-1-4 0 0,10 12-26 16,11-11-60-16,-13-7-4 15</inkml:trace>
          <inkml:trace contextRef="#ctx0" brushRef="#br0" timeOffset="58688.6032">16017 9807 456 0,'0'0'4'15,"0"0"2"-15,-10 10 1 0,10-10 1 16,-16 27 0-16,4-1 0 16,3 7 0-16,-4 11-2 15,6 2-6-15,0 12 0 0,0 2 0 16,7 20-19-16,4-7-66 16,6 0-3-16</inkml:trace>
        </inkml:traceGroup>
        <inkml:traceGroup>
          <inkml:annotationXML>
            <emma:emma xmlns:emma="http://www.w3.org/2003/04/emma" version="1.0">
              <emma:interpretation id="{9473E790-77E6-4C0A-A8CF-C3E93DB880B2}" emma:medium="tactile" emma:mode="ink">
                <msink:context xmlns:msink="http://schemas.microsoft.com/ink/2010/main" type="inkWord" rotatedBoundingBox="20613,10435 20913,9951 21430,10272 21130,10756"/>
              </emma:interpretation>
              <emma:one-of disjunction-type="recognition" id="oneOf23">
                <emma:interpretation id="interp115" emma:lang="en-US" emma:confidence="1">
                  <emma:literal>+</emma:literal>
                </emma:interpretation>
                <emma:interpretation id="interp116" emma:lang="en-US" emma:confidence="0">
                  <emma:literal>4</emma:literal>
                </emma:interpretation>
                <emma:interpretation id="interp117" emma:lang="en-US" emma:confidence="0">
                  <emma:literal>x</emma:literal>
                </emma:interpretation>
                <emma:interpretation id="interp118" emma:lang="en-US" emma:confidence="0">
                  <emma:literal>Y</emma:literal>
                </emma:interpretation>
                <emma:interpretation id="interp119" emma:lang="en-US" emma:confidence="0">
                  <emma:literal>h</emma:literal>
                </emma:interpretation>
              </emma:one-of>
            </emma:emma>
          </inkml:annotationXML>
          <inkml:trace contextRef="#ctx0" brushRef="#br0" timeOffset="59032.3527">17095 9847 428 0,'0'0'4'15,"0"0"3"-15,3 0 1 16,11-3 1-16,6-1 1 15,13-2 0-15,7 2 1 0,22-3-1 16,5 1-5-16,12-4-10 16,9-3-22-16,-14 3-56 15,16-4-3-15</inkml:trace>
          <inkml:trace contextRef="#ctx0" brushRef="#br0" timeOffset="59219.8646">17491 9426 440 0,'0'0'4'16,"0"0"0"-16,-14 14 2 15,11 9 1-15,3 12 2 16,0 10-1-16,0 15 1 0,10 14-1 16,7 11-5-16,2 12-7 15,12 1-48-15,-5 12-32 16,8-7-3-16</inkml:trace>
        </inkml:traceGroup>
        <inkml:traceGroup>
          <inkml:annotationXML>
            <emma:emma xmlns:emma="http://www.w3.org/2003/04/emma" version="1.0">
              <emma:interpretation id="{669436C1-AF30-456E-931C-D5B21C13888E}" emma:medium="tactile" emma:mode="ink">
                <msink:context xmlns:msink="http://schemas.microsoft.com/ink/2010/main" type="inkWord" rotatedBoundingBox="22239,9618 22530,10905 22073,11008 21782,9722"/>
              </emma:interpretation>
              <emma:one-of disjunction-type="recognition" id="oneOf24">
                <emma:interpretation id="interp120" emma:lang="en-US" emma:confidence="1">
                  <emma:literal>P,</emma:literal>
                </emma:interpretation>
                <emma:interpretation id="interp121" emma:lang="en-US" emma:confidence="0">
                  <emma:literal>P</emma:literal>
                </emma:interpretation>
                <emma:interpretation id="interp122" emma:lang="en-US" emma:confidence="0">
                  <emma:literal>P.</emma:literal>
                </emma:interpretation>
                <emma:interpretation id="interp123" emma:lang="en-US" emma:confidence="0">
                  <emma:literal>Pl</emma:literal>
                </emma:interpretation>
                <emma:interpretation id="interp124" emma:lang="en-US" emma:confidence="0">
                  <emma:literal>R</emma:literal>
                </emma:interpretation>
              </emma:one-of>
            </emma:emma>
          </inkml:annotationXML>
          <inkml:trace contextRef="#ctx0" brushRef="#br0" timeOffset="60204.2612">18395 9195 264 0,'0'0'7'16,"0"0"5"-16,0 0 3 0,0 0 3 16,0-12 3-16,0 12 1 15,0 0 4-15,0 0-1 16,7-17-5-16,-7 17-5 16,0 0-3-16,0 0-3 0,0 0-1 15,0 0-3-15,0 0-1 16,0 0-1-16,0 0-1 15,0 0 0-15,0 0 0 16,0 0 0-16,0 0 0 16,0 0-1-16,0 0 2 0,0 0-1 15,0 0 0-15,0 0 0 16,0 0 0-16,0 0 1 16,0 0-3-16,0 10 0 15,0 7 0-15,0 2 0 0,0 15 0 16,0 12 0-16,0 12 0 15,0 8 0-15,3 8 0 16,0 9 0-16,4 1 0 0,0 3 0 16,3-8 0-16,-1-2 0 15,2-9 0-15,2-12 0 16,-3-5 0-16,6-15-2 16,-9-13-16-16,10-17-47 0,-3 2-23 15,-1-8-3-15</inkml:trace>
          <inkml:trace contextRef="#ctx0" brushRef="#br0" timeOffset="60516.7715">18324 9226 308 0,'0'0'7'16,"4"-17"3"-16,2 3 0 0,8-2 2 15,5-4 1-15,5 1 1 16,7-5 2-16,5 4-2 15,4 7-5-15,4 7-3 16,-4 6-1-16,0 0-2 16,-2 10 0-16,-5 9-2 0,-6 4 0 15,-3 7 1-15,-12 6-1 16,-5 5 0-16,-7 3 1 16,-3-1 0-16,-11 4 0 15,-2-4 1-15,-15-1 1 0,-2 1-1 16,-4-14 1-16,1 0 0 15,-4-8-2-15,2-9-1 16,9-2-11-16,-5 1-47 16,18-11-24-16,16 0-2 0</inkml:trace>
          <inkml:trace contextRef="#ctx0" brushRef="#br0" timeOffset="60751.1899">18868 9770 471 0,'0'0'3'0,"0"0"2"15,-7 21 0-15,0-5-1 16,4 7 1-16,-8 10 0 16,8 4 0-16,-4 14 0 15,0-5-2-15,1 14-3 16,6-6 0-16,0 2 0 0,0-2-5 15,3-4-4-15,-3-10-12 16,10-22-59-16,0 11-8 16</inkml:trace>
        </inkml:traceGroup>
        <inkml:traceGroup>
          <inkml:annotationXML>
            <emma:emma xmlns:emma="http://www.w3.org/2003/04/emma" version="1.0">
              <emma:interpretation id="{38833B10-37FA-46E8-892F-34AB004C15EE}" emma:medium="tactile" emma:mode="ink">
                <msink:context xmlns:msink="http://schemas.microsoft.com/ink/2010/main" type="inkWord" rotatedBoundingBox="24644,9317 27851,9083 27946,10392 24739,10626"/>
              </emma:interpretation>
              <emma:one-of disjunction-type="recognition" id="oneOf25">
                <emma:interpretation id="interp125" emma:lang="en-US" emma:confidence="0">
                  <emma:literal>Got</emma:literal>
                </emma:interpretation>
                <emma:interpretation id="interp126" emma:lang="en-US" emma:confidence="0">
                  <emma:literal>Go</emma:literal>
                </emma:interpretation>
                <emma:interpretation id="interp127" emma:lang="en-US" emma:confidence="0">
                  <emma:literal>Gout</emma:literal>
                </emma:interpretation>
                <emma:interpretation id="interp128" emma:lang="en-US" emma:confidence="0">
                  <emma:literal>Goat</emma:literal>
                </emma:interpretation>
                <emma:interpretation id="interp129" emma:lang="en-US" emma:confidence="0">
                  <emma:literal>Go'</emma:literal>
                </emma:interpretation>
              </emma:one-of>
            </emma:emma>
          </inkml:annotationXML>
          <inkml:trace contextRef="#ctx0" brushRef="#br0" timeOffset="61844.9095">21189 9620 447 0,'0'0'6'0,"0"0"1"16,0 0 0-16,0 0 1 15,22-14 0-15,2 3 0 16,9 5 1-16,12-3-1 16,11 2-5-16,15-6-3 0,5 3 0 15,2-10-11-15,2 4-42 16,-13 2-34-16,-17 1-1 15</inkml:trace>
          <inkml:trace contextRef="#ctx0" brushRef="#br0" timeOffset="62032.4252">21490 9193 446 0,'0'0'6'0,"0"0"-1"0,-14-10 3 16,14 10-1-16,-20 2 2 15,6 16 0-15,-2 5 0 16,-1 14 0-16,4 13-6 0,2 11-3 16,8 18 0-16,-4-5-29 15,7 15-56-15,14 5-4 16</inkml:trace>
          <inkml:trace contextRef="#ctx0" brushRef="#br0" timeOffset="61376.161">19698 8937 356 0,'0'0'7'0,"-7"0"2"0,-7 10 3 16,-3 2 0-16,-5 9 1 15,-6 5 2-15,-5 10 1 16,-3 9 0-16,-2 8-6 0,-1 10-1 15,1 4-2-15,2 10-2 16,3-4 0-16,5 5-2 16,8-6 0-16,6-2-1 15,12-10 0-15,4-10-1 16,19-6 1-16,9-17-1 0,17-8-1 16,0-9-1-16,10-7 0 15,-1-3 0-15,-4-13-1 16,-9 0 0-16,-14-7 0 15,-5 4 0-15,-20-5 1 0,-4 1 1 16,-17 3-1-16,-11 1 1 16,2 3 0-16,-1-4 1 15,4 3-1-15,10 5 1 0,9-5 0 16,11 4-1-16,13-2 1 16,13 0 0-16,5 2-1 15,-2-1 0-15,4 9 1 16,-6-2 0-16,-8 4 1 0,-9 4-1 15,-10 9 1-15,-7 5 0 16,0 4 0-16,-7 9 0 16,-3 5-2-16,3 5 0 15,2 2 0-15,0 0 0 16,5 3-11-16,5-5-15 0,-3 0-59 16,25-5-3-16</inkml:trace>
          <inkml:trace contextRef="#ctx0" brushRef="#br0" timeOffset="61626.1533">20290 9740 470 0,'0'0'5'0,"0"0"0"0,-22 4 1 16,8 8 1-16,-3 10-1 15,-4 5 0-15,2-2 0 16,2 12-6-16,7 4 0 15,10-2 0-15,0 1 0 0,20-3 0 16,13-8 0-16,12-7 0 16,5-12 0-16,10-10 0 15,-3-4 0-15,-7-12-2 16,-4-9 1-16,-11-5 1 0,-15-6 1 16,-20 7 1-16,-10-8-2 15,-24 5 0-15,-10 6 0 16,-2-1 0-16,-2 11-10 15,-2 0-14-15,0 9-60 16,31 1-4-16</inkml:trace>
        </inkml:traceGroup>
        <inkml:traceGroup>
          <inkml:annotationXML>
            <emma:emma xmlns:emma="http://www.w3.org/2003/04/emma" version="1.0">
              <emma:interpretation id="{63FBF833-C415-4A45-AB40-5A508EC70950}" emma:medium="tactile" emma:mode="ink">
                <msink:context xmlns:msink="http://schemas.microsoft.com/ink/2010/main" type="inkWord" rotatedBoundingBox="26380,9061 27068,10249 26488,10586 25799,9398"/>
              </emma:interpretation>
              <emma:one-of disjunction-type="recognition" id="oneOf26">
                <emma:interpretation id="interp130" emma:lang="en-US" emma:confidence="1">
                  <emma:literal>P,</emma:literal>
                </emma:interpretation>
                <emma:interpretation id="interp131" emma:lang="en-US" emma:confidence="0">
                  <emma:literal>P.</emma:literal>
                </emma:interpretation>
                <emma:interpretation id="interp132" emma:lang="en-US" emma:confidence="0">
                  <emma:literal>P</emma:literal>
                </emma:interpretation>
                <emma:interpretation id="interp133" emma:lang="en-US" emma:confidence="0">
                  <emma:literal>Pl</emma:literal>
                </emma:interpretation>
                <emma:interpretation id="interp134" emma:lang="en-US" emma:confidence="0">
                  <emma:literal>PR</emma:literal>
                </emma:interpretation>
              </emma:one-of>
            </emma:emma>
          </inkml:annotationXML>
          <inkml:trace contextRef="#ctx0" brushRef="#br0" timeOffset="62423.0581">22504 8764 420 0,'0'0'4'0,"0"0"2"16,0 18 0-16,0 3 3 15,7 1-1-15,0 15 1 16,3 9 2-16,-3 12-1 16,7 12-2-16,-2 7-3 0,9 5-2 15,3 9-5-15,-5-11-13 16,12-17-61-16,-5 14-9 16</inkml:trace>
          <inkml:trace contextRef="#ctx0" brushRef="#br0" timeOffset="62782.4319">22354 8799 319 0,'0'0'8'0,"0"-14"0"16,0 14 1-16,20-23 2 0,0 7 2 15,13-1 0-15,8-3 1 16,16 0 0-16,3 10-6 16,11-3-2-16,3 10 0 15,-5 3-1-15,-4 3-1 0,-8 14 0 16,-11 2-1-16,-9 8 0 16,-17 2 0-16,-11 16 0 15,-9 1-2-15,-6 1 1 16,-11 10 1-16,-10 0-1 15,-6-2 0-15,-1-4 0 0,-2-5 0 16,-4-5-1-16,2-10-1 16,5-15-5-16,10 0-21 15,10-9-57-15,13-7 0 0</inkml:trace>
          <inkml:trace contextRef="#ctx0" brushRef="#br0" timeOffset="63016.8186">23138 9313 481 0,'0'0'3'16,"0"16"0"-16,0 5 0 16,-4 3 2-16,-6 15-1 15,3 3 1-15,2 13-1 16,-2 8-1-16,0-4-3 15,7 9 0-15,0-8-9 16,9-7-45-16,5-7-33 0,6-5-2 16</inkml:trace>
        </inkml:traceGroup>
        <inkml:traceGroup>
          <inkml:annotationXML>
            <emma:emma xmlns:emma="http://www.w3.org/2003/04/emma" version="1.0">
              <emma:interpretation id="{A380FFC1-E105-467F-9EC5-28A36BC2AEB9}" emma:medium="tactile" emma:mode="ink">
                <msink:context xmlns:msink="http://schemas.microsoft.com/ink/2010/main" type="inkWord" rotatedBoundingBox="27283,8934 29497,9050 29434,10268 27219,10152"/>
              </emma:interpretation>
              <emma:one-of disjunction-type="recognition" id="oneOf27">
                <emma:interpretation id="interp135" emma:lang="en-US" emma:confidence="0">
                  <emma:literal>Polo</emma:literal>
                </emma:interpretation>
                <emma:interpretation id="interp136" emma:lang="en-US" emma:confidence="0">
                  <emma:literal>Poco</emma:literal>
                </emma:interpretation>
                <emma:interpretation id="interp137" emma:lang="en-US" emma:confidence="0">
                  <emma:literal>Poto</emma:literal>
                </emma:interpretation>
                <emma:interpretation id="interp138" emma:lang="en-US" emma:confidence="0">
                  <emma:literal>Podo</emma:literal>
                </emma:interpretation>
                <emma:interpretation id="interp139" emma:lang="en-US" emma:confidence="0">
                  <emma:literal>Ponto</emma:literal>
                </emma:interpretation>
              </emma:one-of>
            </emma:emma>
          </inkml:annotationXML>
          <inkml:trace contextRef="#ctx0" brushRef="#br0" timeOffset="64376.2129">25677 8478 371 0,'0'0'7'0,"0"0"2"16,-17-13 0-16,0 6 3 16,-7 1 1-16,-5-1 1 15,-11 4 1-15,-8 3 0 16,-5 3-6-16,-1 13 0 0,4 15-3 16,-7 9-1-16,11 13-1 15,5 7-1-15,8 17-2 16,12 4 2-16,11 4-2 15,10 3-1-15,14 1-4 0,16-14-11 16,24-22-64-16,3 7-7 16</inkml:trace>
          <inkml:trace contextRef="#ctx0" brushRef="#br0" timeOffset="65110.6032">25784 9096 372 0,'0'0'7'0,"0"0"3"0,0 0 0 16,0 0 2-16,-14 0 1 15,14 0 1-15,-20 26 1 16,6 1-1-16,2 7-5 15,-2 2-3-15,7 8-1 0,0-1-2 16,7 1-1-16,7-4-1 16,10-7-1-16,4-7 0 15,8-12 0-15,8-8 0 16,-7-10 0-16,5-8 0 0,-6-15 0 16,-8-2 1-16,-12-8-1 15,-9-6 0-15,-9 3-5 16,-25-3-9-16,-6-6-66 0,-24 23-8 15</inkml:trace>
          <inkml:trace contextRef="#ctx0" brushRef="#br0" timeOffset="63377.2083">23911 8642 402 0,'0'0'4'0,"0"0"2"0,-12-2 1 15,12 2 1-15,-14 16 1 16,4 11 1-16,-7 9 1 16,6 13 1-16,-1 16-4 15,5 7-1-15,0 9 0 0,4 4-2 16,3 6-3-16,0-13-5 15,3 1-9-15,4-22-19 16,2 0-53-16,5-21-3 0</inkml:trace>
          <inkml:trace contextRef="#ctx0" brushRef="#br0" timeOffset="63704.3257">23751 8585 326 0,'0'0'7'0,"0"0"4"16,10-16 0-16,4 6 4 15,5 4 0-15,12-2-1 16,5-2 1-16,7 4 0 16,7 6-6-16,1 3-4 0,0 10-1 15,-1 7-2-15,-4 6 1 16,-12 5-2-16,-6 10 1 15,-16 2-1-15,-8 7 1 16,-4 3-1-16,-14 7 0 16,-9-4 1-16,-8-5 0 15,5 1 0-15,-8-3 0 0,5-13-1 16,-6-3-2-16,6-7-4 16,2-15-12-16,-13-1-64 15,40-10-2-15</inkml:trace>
          <inkml:trace contextRef="#ctx0" brushRef="#br0" timeOffset="64001.2049">24290 9374 444 0,'0'0'6'0,"0"0"1"0,-10 23 0 16,3-7 0-16,-2 0 1 15,-2 8 0-15,8-1 0 16,0 7 0-16,3-3-6 16,3-4-1-16,14 1 0 0,6-11-2 15,1-7 1-15,2-6 0 16,1-4-1-16,-6-11 1 16,-9-9-1-16,-8-5 0 15,-4-6 1-15,-16-2-1 0,-8 2 0 16,-7 1-3-16,-5 0-3 15,8 15-11-15,-11 11-48 16,16-8-21-16</inkml:trace>
        </inkml:traceGroup>
      </inkml:traceGroup>
    </inkml:traceGroup>
    <inkml:traceGroup>
      <inkml:annotationXML>
        <emma:emma xmlns:emma="http://www.w3.org/2003/04/emma" version="1.0">
          <emma:interpretation id="{2B77C88C-0F3B-4161-AD92-9C19EB46AB9D}" emma:medium="tactile" emma:mode="ink">
            <msink:context xmlns:msink="http://schemas.microsoft.com/ink/2010/main" type="paragraph" rotatedBoundingBox="6056,11712 33054,10510 33224,14332 6227,155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C387D96-2012-4D49-8F65-5525D8272396}" emma:medium="tactile" emma:mode="ink">
              <msink:context xmlns:msink="http://schemas.microsoft.com/ink/2010/main" type="line" rotatedBoundingBox="6056,11712 33054,10510 33148,12630 6151,13832"/>
            </emma:interpretation>
          </emma:emma>
        </inkml:annotationXML>
        <inkml:traceGroup>
          <inkml:annotationXML>
            <emma:emma xmlns:emma="http://www.w3.org/2003/04/emma" version="1.0">
              <emma:interpretation id="{A0B095DA-ECE3-4AE4-915A-FB3BDDF05B21}" emma:medium="tactile" emma:mode="ink">
                <msink:context xmlns:msink="http://schemas.microsoft.com/ink/2010/main" type="inkWord" rotatedBoundingBox="6134,11357 12331,11589 12267,13308 6070,13077"/>
              </emma:interpretation>
              <emma:one-of disjunction-type="recognition" id="oneOf28">
                <emma:interpretation id="interp140" emma:lang="en-US" emma:confidence="0">
                  <emma:literal>(2=91</emma:literal>
                </emma:interpretation>
                <emma:interpretation id="interp141" emma:lang="en-US" emma:confidence="0">
                  <emma:literal>GIGI</emma:literal>
                </emma:interpretation>
                <emma:interpretation id="interp142" emma:lang="en-US" emma:confidence="0">
                  <emma:literal>(7=91</emma:literal>
                </emma:interpretation>
                <emma:interpretation id="interp143" emma:lang="en-US" emma:confidence="0">
                  <emma:literal>92=91</emma:literal>
                </emma:interpretation>
                <emma:interpretation id="interp144" emma:lang="en-US" emma:confidence="0">
                  <emma:literal>(2=9+1</emma:literal>
                </emma:interpretation>
              </emma:one-of>
            </emma:emma>
          </inkml:annotationXML>
          <inkml:trace contextRef="#ctx0" brushRef="#br0" timeOffset="75923.3407">4559 11602 296 0,'0'0'8'0,"0"0"3"16,0 0 4-16,0 0 2 16,-14 11 2-16,14-11 4 0,0 0 0 15,-17 11 1-15,17-11-7 16,0 0-2-16,3 16-3 15,14-14-3-15,10 5-2 16,10-7-1-16,13 0-3 0,14 0-3 16,6-9-5-16,10 3-9 15,-3-12-26-15,-3 11-46 16,0-3-1-16</inkml:trace>
          <inkml:trace contextRef="#ctx0" brushRef="#br0" timeOffset="76095.2187">4645 11956 418 0,'0'0'3'0,"0"0"1"15,0 0 2-15,0 0 1 16,7 11 1-16,17-9 0 16,5 2-1-16,11 2 0 0,8-6-11 15,19 0-74-15,0-2-4 16</inkml:trace>
          <inkml:trace contextRef="#ctx0" brushRef="#br0" timeOffset="85095.4115">5654 12607 327 0,'0'0'5'0,"0"0"2"16,0 0 3-16,0 0 4 15,7 0 2-15,10 0 2 16,9 0 1-16,10 0 0 16,26 0-4-16,14 4-2 0,22-1-4 15,24 4-2-15,26-7-2 16,30 3-1-16,16-3-1 15,23 0-1-15,19-6 1 16,8-7 1-16,1-1 0 16,-8 1 0-16,-13-2-1 0,-22 2-3 15,-32 3 0-15,-36 0 0 16,-27 4 0-16,-36 6 0 16,-35 0 0-16,-22 3 0 0,-21 0 0 15,-9-3-76-15,-15 16-15 16</inkml:trace>
          <inkml:trace contextRef="#ctx0" brushRef="#br0" timeOffset="76860.8588">6930 10933 373 0,'0'0'2'0,"-14"0"2"15,4 0 2-15,-6 0-1 0,-5 6 2 16,-6 4 2-16,-6 3 0 15,-8 6 2-15,-2 12-2 16,-7 9-1-16,-7 10 0 0,0 2-1 16,-6 16-1-1,-1 5-2-15,4 4 0 0,3 0-1 16,7 0-2-16,5-6 1 16,19-5-1-16,16-14 0 15,10-1 0-15,14-14 0 16,19-11 0-16,18-10 0 0,9-12 0 15,6-4 0-15,8-4 1 16,-7-8-1-16,-10-5 1 16,-7 1-1-16,-16-1 0 0,-10 0 0 15,-17 1 0-15,-7-2 0 16,-7 1 0-16,-10 7-1 16,3-3 1-16,1-3-1 15,6 3 0-15,3-1 0 0,8 5 0 16,13-1 0-16,7 0 0 15,5 3 1-15,4 3-1 16,-2 2 1-16,3 2 0 16,-4 0 0-16,-10 6 1 0,-6 7 0 15,-9 3 0-15,-1 8 1 16,-4 6-3-16,-7 3 0 16,0 4 0-16,1 3 0 15,0 7 0-15,2 0 0 16,4-1-2-16,7 4-15 0,2 8-56 15,15-22-15-15</inkml:trace>
          <inkml:trace contextRef="#ctx0" brushRef="#br0" timeOffset="77048.3798">7338 11692 468 0,'0'0'5'0,"0"0"0"0,0 0 1 15,0 11 0-15,0 1 1 16,-2 10 0-16,-3 7 0 16,5 14-7-16,-2 11 0 0,-3 13 0 15,3 3-10-15,-5 20-76 16,16 0-3-16</inkml:trace>
          <inkml:trace contextRef="#ctx0" brushRef="#br0" timeOffset="72313.9114">3121 11219 404 0,'0'0'5'0,"0"0"1"16,0 0 2-16,-10-14 0 16,10 14 1-16,-24-6 1 0,8 2 0 15,-4 4 1-15,-1 0-4 16,-5 4-1-16,-1 10-2 16,-6 9 1-16,-5-1-1 15,2 12 0-15,-7 9-1 0,-4 11 1 16,3 10-1-16,1 2-3 15,3 8 0-15,2 6 0 16,12 1 0-16,12 2 0 16,11-6 0-16,10-6 0 15,22-9 0-15,19-9 0 0,11-9 0 16,8-22 0-16,14 5-19 16,17-23-67-16,-24-4-4 15</inkml:trace>
          <inkml:trace contextRef="#ctx0" brushRef="#br0" timeOffset="72704.5176">3316 11894 394 0,'0'0'6'0,"-10"0"0"15,10 0 2-15,-14-10 1 16,14 10 0-16,-4-15 0 16,4 15 0-16,14-16 1 15,10 8-5-15,9 6-2 0,8-4 0 16,2 6-1-16,4 0 0 16,-11 2 0-16,2 12-1 15,-12 2 1-15,-9 9-1 16,-10 4 0-16,-7 4 1 0,-7 4-2 15,-10 4 1-15,-6 2 0 16,-1-4 1-16,0-3 0 16,5-1 0-16,2-2 0 15,7-10 1-15,6 0 0 16,11-5 0-16,10-12-1 0,16-4-1 16,15-2-3-16,19-6-12 15,-1-6-70-15,25-15-3 16</inkml:trace>
        </inkml:traceGroup>
        <inkml:traceGroup>
          <inkml:annotationXML>
            <emma:emma xmlns:emma="http://www.w3.org/2003/04/emma" version="1.0">
              <emma:interpretation id="{C24ABA3C-D7A6-4C3F-ACB1-875D5C00744A}" emma:medium="tactile" emma:mode="ink">
                <msink:context xmlns:msink="http://schemas.microsoft.com/ink/2010/main" type="inkWord" rotatedBoundingBox="14533,11648 15445,11941 15233,12602 14321,12309"/>
              </emma:interpretation>
              <emma:one-of disjunction-type="recognition" id="oneOf29">
                <emma:interpretation id="interp145" emma:lang="en-US" emma:confidence="1">
                  <emma:literal>+</emma:literal>
                </emma:interpretation>
                <emma:interpretation id="interp146" emma:lang="en-US" emma:confidence="0">
                  <emma:literal>x</emma:literal>
                </emma:interpretation>
                <emma:interpretation id="interp147" emma:lang="en-US" emma:confidence="0">
                  <emma:literal>4</emma:literal>
                </emma:interpretation>
                <emma:interpretation id="interp148" emma:lang="en-US" emma:confidence="0">
                  <emma:literal>"</emma:literal>
                </emma:interpretation>
                <emma:interpretation id="interp149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77798.3887">10879 11483 350 0,'0'0'6'0,"0"0"3"15,0 0 3-15,0 0 1 16,19-8 1-16,2 8 1 0,6 4 1 15,6 0 0-15,21 3-6 16,6 3-2-16,14-1-2 16,12 1-2-16,9-3-1 0,8 0-4 15,5-7-5-15,6 6-14 16,-14-3-62-16,-7-3-3 16</inkml:trace>
          <inkml:trace contextRef="#ctx0" brushRef="#br0" timeOffset="78032.7844">11398 11186 423 0,'0'0'3'0,"0"0"0"16,0 0 0-16,0 0 3 15,0 17-2-15,3 2 2 16,7 8 1-16,0 8-1 15,4 20-1-15,2 5 0 0,8 14-1 16,0 5-2-16,-5 5-3 16,8 9-10-16,-13-3-29 15,12-5-43-15,5-4-3 16</inkml:trace>
        </inkml:traceGroup>
        <inkml:traceGroup>
          <inkml:annotationXML>
            <emma:emma xmlns:emma="http://www.w3.org/2003/04/emma" version="1.0">
              <emma:interpretation id="{59D60C8A-9A61-4C1D-80C6-60AF72F1AF42}" emma:medium="tactile" emma:mode="ink">
                <msink:context xmlns:msink="http://schemas.microsoft.com/ink/2010/main" type="inkWord" rotatedBoundingBox="18517,11332 18790,13270 17224,13490 16951,11552">
                  <msink:destinationLink direction="with" ref="{25799A9D-2D31-4F39-A1C2-5A006C31BC27}"/>
                </msink:context>
              </emma:interpretation>
              <emma:one-of disjunction-type="recognition" id="oneOf30">
                <emma:interpretation id="interp150" emma:lang="en-US" emma:confidence="0">
                  <emma:literal>PI</emma:literal>
                </emma:interpretation>
                <emma:interpretation id="interp151" emma:lang="en-US" emma:confidence="0">
                  <emma:literal>PT</emma:literal>
                </emma:interpretation>
                <emma:interpretation id="interp152" emma:lang="en-US" emma:confidence="0">
                  <emma:literal>Ph</emma:literal>
                </emma:interpretation>
                <emma:interpretation id="interp153" emma:lang="en-US" emma:confidence="0">
                  <emma:literal>Pl</emma:literal>
                </emma:interpretation>
                <emma:interpretation id="interp154" emma:lang="en-US" emma:confidence="0">
                  <emma:literal>P,</emma:literal>
                </emma:interpretation>
              </emma:one-of>
            </emma:emma>
          </inkml:annotationXML>
          <inkml:trace contextRef="#ctx0" brushRef="#br0" timeOffset="78860.9014">14044 10925 343 0,'0'0'6'0,"0"0"1"0,0 0 2 15,0-9 3-15,0 9 0 16,0-16 1-16,0 16-1 16,27-16 2-16,-4 6-4 0,14 4-4 15,3 3-1-15,10 3-1 16,11 0 0-16,-5 13-2 15,11 1 0-15,-6 10-1 16,-8 9-1-16,-10 3 0 16,-5 7 1-16,-18 11-1 0,-13-1 0 15,-10 7 0-15,-18 0 0 16,-15-6 1-16,-12 0 0 16,-9-9 0-16,0-4 0 0,-3-7 0 15,3-11-1-15,0-7-3 16,14-8-6-16,9-5-33 15,17-3-40-15,17 0-3 16</inkml:trace>
          <inkml:trace contextRef="#ctx0" brushRef="#br0" timeOffset="78501.5198">14195 10958 418 0,'0'0'2'16,"0"0"0"-16,0 0 0 0,0 0 1 16,0 0 2-16,-7 7 1 15,4 13-2-15,-4 7 3 16,0 16-2-16,0 14 1 0,1 7-1 16,2 15 0-16,-3 5-1 15,4 2 0-15,3 1-2 16,0-2 0-16,0-9-4 15,3-12-7-15,14-4-32 16,-6-14-42-16,2-20-2 0</inkml:trace>
          <inkml:trace contextRef="#ctx0" brushRef="#br0" timeOffset="79095.3413">14650 11692 460 0,'0'0'1'16,"0"0"1"-16,0 0 1 0,-3 13 0 15,-1-3 1-15,4 12 0 16,0 5 0-16,0 9 1 16,-3 13-2-16,3 12 0 15,0 8-3-15,3 2-7 16,14-14-58-16,-3 29-20 0</inkml:trace>
          <inkml:trace contextRef="#ctx0" brushRef="#br0" timeOffset="95220.6388">13672 12676 381 0,'0'0'5'0,"0"0"0"0,0 0 2 16,10 0 2-16,-10 0 2 15,24 8 0-15,-1-2 1 0,8 1 0 16,15 4-2-16,14-6-3 15,14-1-1-15,20 0-2 16,9-4 0-16,19 0-1 16,4-8 1-16,8-4 0 15,0 1 1-15,-3 1 0 16,-10 0 1-16,-21 4-6 0,-13 0 0 16,-16 6 0-16,-21 0 0 15,-16 3 0-15,-21 0 0 16,-13-3-87-16,10 20-2 0</inkml:trace>
        </inkml:traceGroup>
        <inkml:traceGroup>
          <inkml:annotationXML>
            <emma:emma xmlns:emma="http://www.w3.org/2003/04/emma" version="1.0">
              <emma:interpretation id="{D028A7D4-3D28-44F7-B237-2E557CE34BFA}" emma:medium="tactile" emma:mode="ink">
                <msink:context xmlns:msink="http://schemas.microsoft.com/ink/2010/main" type="inkWord" rotatedBoundingBox="21286,11447 22642,12075 22328,12753 20972,12125">
                  <msink:destinationLink direction="with" ref="{25799A9D-2D31-4F39-A1C2-5A006C31BC27}"/>
                </msink:context>
              </emma:interpretation>
              <emma:one-of disjunction-type="recognition" id="oneOf31">
                <emma:interpretation id="interp155" emma:lang="en-US" emma:confidence="1">
                  <emma:literal>Go</emma:literal>
                </emma:interpretation>
                <emma:interpretation id="interp156" emma:lang="en-US" emma:confidence="0">
                  <emma:literal>fro</emma:literal>
                </emma:interpretation>
                <emma:interpretation id="interp157" emma:lang="en-US" emma:confidence="0">
                  <emma:literal>Goo</emma:literal>
                </emma:interpretation>
                <emma:interpretation id="interp158" emma:lang="en-US" emma:confidence="0">
                  <emma:literal>Gao</emma:literal>
                </emma:interpretation>
                <emma:interpretation id="interp159" emma:lang="en-US" emma:confidence="0">
                  <emma:literal>Gob</emma:literal>
                </emma:interpretation>
              </emma:one-of>
            </emma:emma>
          </inkml:annotationXML>
          <inkml:trace contextRef="#ctx0" brushRef="#br0" timeOffset="80079.675">17823 10888 404 0,'0'0'2'15,"0"0"1"-15,0 0-1 16,0 0 1-16,-14 8 0 0,4-4 0 15,-7 15 1-15,-4 1 1 16,-1 13-2-16,-6 0 0 16,-1 14 1-16,1 6 0 15,2 6-1-15,-1 9 1 0,8-5-1 16,1 5 0-16,15-6-1 16,3-1 1-16,9-8-1 15,19-9-1-15,6-11 1 0,9-7-1 16,3-12 0-16,6-7-1 15,-2-7 1-15,-4-7-1 16,-9-9-1-16,-13-8 0 16,-7 1 0-16,-15-8 0 15,-4 5 0-15,-12-4 0 0,0 3 0 16,-3 1 1-16,0 1-1 16,8 9 1-16,6-4-1 15,3 7 1-15,12 0-1 16,9 3 1-16,9 3 0 0,7 1 0 15,-3 2 1-15,2 0 0 16,-3 4 0-16,-5 10 0 16,-8 5 1-16,-11 1 0 0,-4 7 0 15,-5 6 0-15,-5 10 0 16,-4 0-1-16,-5 3 0 16,4 9-5-16,-3-1-8 15,13 4-34-15,0-7-36 0,6 0-5 16</inkml:trace>
          <inkml:trace contextRef="#ctx0" brushRef="#br0" timeOffset="80392.1989">18756 11565 445 0,'0'0'3'0,"-17"0"1"16,-2 0 0-16,-2 10 1 15,-8 8-1-15,2 2 1 0,-6 7-1 16,-1 3 1-16,11 13-3 16,12-6 0-16,8 3-2 15,10-4 1-15,16-7-1 16,18 0 1-16,9-9 0 0,6-10-1 16,1-8 1-16,4-2 0 15,-15-12 0-15,-1-6-1 16,-19-9 1-16,-16-3-1 0,-10-6 1 15,-20-3-1-15,-13 4-3 16,-12 2-6-16,5 3-37 16,-3 8-38-16,2 1-1 15</inkml:trace>
        </inkml:traceGroup>
        <inkml:traceGroup>
          <inkml:annotationXML>
            <emma:emma xmlns:emma="http://www.w3.org/2003/04/emma" version="1.0">
              <emma:interpretation id="{1B13A51F-5796-4F75-BB3A-6D356879E18B}" emma:medium="tactile" emma:mode="ink">
                <msink:context xmlns:msink="http://schemas.microsoft.com/ink/2010/main" type="inkWord" rotatedBoundingBox="24320,11550 25183,11724 25064,12313 24201,12139">
                  <msink:destinationLink direction="with" ref="{25799A9D-2D31-4F39-A1C2-5A006C31BC27}"/>
                </msink:context>
              </emma:interpretation>
              <emma:one-of disjunction-type="recognition" id="oneOf32">
                <emma:interpretation id="interp160" emma:lang="en-US" emma:confidence="1">
                  <emma:literal>+</emma:literal>
                </emma:interpretation>
                <emma:interpretation id="interp161" emma:lang="en-US" emma:confidence="0">
                  <emma:literal>x</emma:literal>
                </emma:interpretation>
                <emma:interpretation id="interp162" emma:lang="en-US" emma:confidence="0">
                  <emma:literal>X</emma:literal>
                </emma:interpretation>
                <emma:interpretation id="interp163" emma:lang="en-US" emma:confidence="0">
                  <emma:literal>t</emma:literal>
                </emma:interpretation>
                <emma:interpretation id="interp164" emma:lang="en-US" emma:confidence="0">
                  <emma:literal>4</emma:literal>
                </emma:interpretation>
              </emma:one-of>
            </emma:emma>
          </inkml:annotationXML>
          <inkml:trace contextRef="#ctx0" brushRef="#br0" timeOffset="80985.9439">20736 11282 422 0,'0'0'4'0,"0"0"2"16,17 0 1-16,-8 0 1 15,12 0 2-15,6 0 0 16,9 0 1-16,18 0 0 0,6 0-4 16,14-4-1-16,10-2-3 15,16 6-3-15,0-4-7 16,12 4-25-16,5 0-54 15,-27 0-2-15</inkml:trace>
          <inkml:trace contextRef="#ctx0" brushRef="#br0" timeOffset="81189.0916">21115 11028 468 0,'0'0'2'16,"0"0"0"-16,0 0 0 15,3 13 1-15,4 5 0 16,7 12 1-16,-2 6-1 0,5 11 0 16,4 13-1-16,-2 10-1 15,2 7-3-15,6 5-5 16,-8-4-10-16,12-8-60 0,2 7-10 16</inkml:trace>
        </inkml:traceGroup>
        <inkml:traceGroup>
          <inkml:annotationXML>
            <emma:emma xmlns:emma="http://www.w3.org/2003/04/emma" version="1.0">
              <emma:interpretation id="{36F0DEE9-5CA7-48B1-841E-EFE14E024D44}" emma:medium="tactile" emma:mode="ink">
                <msink:context xmlns:msink="http://schemas.microsoft.com/ink/2010/main" type="inkWord" rotatedBoundingBox="27038,10891 27673,12471 26935,12768 26299,11188">
                  <msink:destinationLink direction="with" ref="{F3AA07FC-1DFE-487C-AECD-3BB71BDBAF0D}"/>
                </msink:context>
              </emma:interpretation>
              <emma:one-of disjunction-type="recognition" id="oneOf33">
                <emma:interpretation id="interp165" emma:lang="en-US" emma:confidence="1">
                  <emma:literal>P,</emma:literal>
                </emma:interpretation>
                <emma:interpretation id="interp166" emma:lang="en-US" emma:confidence="0">
                  <emma:literal>P.</emma:literal>
                </emma:interpretation>
                <emma:interpretation id="interp167" emma:lang="en-US" emma:confidence="0">
                  <emma:literal>P</emma:literal>
                </emma:interpretation>
                <emma:interpretation id="interp168" emma:lang="en-US" emma:confidence="0">
                  <emma:literal>Pl</emma:literal>
                </emma:interpretation>
                <emma:interpretation id="interp169" emma:lang="en-US" emma:confidence="0">
                  <emma:literal>PH</emma:literal>
                </emma:interpretation>
              </emma:one-of>
            </emma:emma>
          </inkml:annotationXML>
          <inkml:trace contextRef="#ctx0" brushRef="#br0" timeOffset="81798.463">22923 10688 377 0,'0'0'4'0,"-16"-13"1"15,16 13 1-15,-20-23 1 16,13 7 1-16,7-2 0 16,0-7 0-16,13 0 1 15,20 2-3-15,15 2 0 0,11 1-1 16,15 4-1-16,10 9 0 16,4 3-1-16,2 4 0 15,-10 15-1-15,-13 5-1 16,-6 9 0-16,-18 5-1 0,-19 9 0 15,-17 8 0-15,-14-3 0 16,-24 7 0-16,-9 1 0 16,-13-6-1-16,-2-3 0 15,0 0-3-15,-7-17-10 0,12-14-48 16,4 12-21-16</inkml:trace>
          <inkml:trace contextRef="#ctx0" brushRef="#br0" timeOffset="81454.7191">23248 10671 395 0,'0'0'4'15,"0"0"1"-15,0 0 1 16,0 7 1-16,-3 16 2 16,-4 7 1-16,0 17 0 0,0 14 1 15,2 8-4-15,-2 18-1 16,0 10 0-16,3 6-2 16,4-3-3-16,0 4-8 0,0-13-17 15,-6-8-60-15,9-14-1 16</inkml:trace>
          <inkml:trace contextRef="#ctx0" brushRef="#br0" timeOffset="82032.8441">23734 11516 463 0,'0'0'1'0,"0"0"1"15,-7 23 0-15,5-4 0 16,-5 6 1-16,0 8-1 15,-3 14 1-15,3 9 0 0,0 5-2 16,4 14-6-16,-4-7-37 16,7 9-43-16,0 0-1 15</inkml:trace>
        </inkml:traceGroup>
        <inkml:traceGroup>
          <inkml:annotationXML>
            <emma:emma xmlns:emma="http://www.w3.org/2003/04/emma" version="1.0">
              <emma:interpretation id="{0700EE2A-45AC-4766-A1B1-A96CF449DFFD}" emma:medium="tactile" emma:mode="ink">
                <msink:context xmlns:msink="http://schemas.microsoft.com/ink/2010/main" type="inkWord" rotatedBoundingBox="30308,10717 31038,11777 30403,12214 29673,11154">
                  <msink:destinationLink direction="with" ref="{F3AA07FC-1DFE-487C-AECD-3BB71BDBAF0D}"/>
                </msink:context>
              </emma:interpretation>
              <emma:one-of disjunction-type="recognition" id="oneOf34">
                <emma:interpretation id="interp170" emma:lang="en-US" emma:confidence="0">
                  <emma:literal>Po</emma:literal>
                </emma:interpretation>
                <emma:interpretation id="interp171" emma:lang="en-US" emma:confidence="0">
                  <emma:literal>P.</emma:literal>
                </emma:interpretation>
                <emma:interpretation id="interp172" emma:lang="en-US" emma:confidence="0">
                  <emma:literal>P,</emma:literal>
                </emma:interpretation>
                <emma:interpretation id="interp173" emma:lang="en-US" emma:confidence="0">
                  <emma:literal>Pot</emma:literal>
                </emma:interpretation>
                <emma:interpretation id="interp174" emma:lang="en-US" emma:confidence="0">
                  <emma:literal>Pod</emma:literal>
                </emma:interpretation>
              </emma:one-of>
            </emma:emma>
          </inkml:annotationXML>
          <inkml:trace contextRef="#ctx0" brushRef="#br0" timeOffset="82861.0127">26461 10394 350 0,'0'0'2'0,"0"-10"1"16,0 10 1-16,10-22 2 0,6 7 2 15,1-3 0-15,12-4 2 16,9 5 1-16,5 5-2 15,7 5 1-15,7 7-2 16,3 3-1-16,-5 17-1 16,-2 3-2-16,-9 15 0 0,-8 1-3 15,-12 8 0-15,-17 4-2 16,-7 2 0-16,-24-1-1 16,-6 6-1-16,-6-8-1 15,-15-3-1-15,-3-7-3 0,1 0-8 16,3-15-25-16,10 0-38 15,9-11-4-15</inkml:trace>
          <inkml:trace contextRef="#ctx0" brushRef="#br0" timeOffset="82517.2666">26588 10411 407 0,'0'0'3'16,"0"0"0"-16,0 0 1 0,14 0 0 16,-14 0 1-16,5 26 0 15,-5 6 0-15,0 11 1 16,0 6-4-16,-5 22 1 15,-2 5-1-15,2 11-1 0,5 0-2 16,0 9-7-16,0-15-19 16,0-2-52-16,7-4-3 15</inkml:trace>
          <inkml:trace contextRef="#ctx0" brushRef="#br0" timeOffset="83235.9928">27144 11125 438 0,'0'0'0'16,"0"0"2"-16,0 0-1 16,-10 10 0-16,10-10 1 15,-17 19-1-15,7-5 0 0,3 4 1 16,-2 1-1-16,9 8-1 16,0-4 1-16,9 4 0 15,8-7-1-15,7 5 1 0,2-9 0 16,8-6 1-16,-4-3-1 15,0-7 1-15,-7-7-1 16,1-11 1-16,-11-4-1 16,-6-9 1-16,-7 4-1 0,0-6 0 15,-10 0-1-15,-4 2 0 16,1 8 0-16,-3 3 0 16,-1 7 0-16,-4 7 0 0,1 2 0 15,0 4 0-15,-3 0-1 16,0 4-5-16,2 12-17 15,8-10-59-15,-11 8-1 16</inkml:trace>
        </inkml:traceGroup>
        <inkml:traceGroup>
          <inkml:annotationXML>
            <emma:emma xmlns:emma="http://www.w3.org/2003/04/emma" version="1.0">
              <emma:interpretation id="{30F63FC9-8A77-4D25-8BA6-1CEC484D520F}" emma:medium="tactile" emma:mode="ink">
                <msink:context xmlns:msink="http://schemas.microsoft.com/ink/2010/main" type="inkWord" rotatedBoundingBox="32150,10680 33059,10639 33110,11776 32201,11817">
                  <msink:destinationLink direction="with" ref="{F3AA07FC-1DFE-487C-AECD-3BB71BDBAF0D}"/>
                </msink:context>
              </emma:interpretation>
              <emma:one-of disjunction-type="recognition" id="oneOf35">
                <emma:interpretation id="interp175" emma:lang="en-US" emma:confidence="0">
                  <emma:literal>to</emma:literal>
                </emma:interpretation>
                <emma:interpretation id="interp176" emma:lang="en-US" emma:confidence="0">
                  <emma:literal>so</emma:literal>
                </emma:interpretation>
                <emma:interpretation id="interp177" emma:lang="en-US" emma:confidence="0">
                  <emma:literal>To</emma:literal>
                </emma:interpretation>
                <emma:interpretation id="interp178" emma:lang="en-US" emma:confidence="0">
                  <emma:literal>Co</emma:literal>
                </emma:interpretation>
                <emma:interpretation id="interp179" emma:lang="en-US" emma:confidence="0">
                  <emma:literal>'.</emma:literal>
                </emma:interpretation>
              </emma:one-of>
            </emma:emma>
          </inkml:annotationXML>
          <inkml:trace contextRef="#ctx0" brushRef="#br0" timeOffset="83642.2609">29093 10174 230 0,'0'0'6'0,"0"0"9"16,4-14 4-16,-4 14 3 15,0-20 2-15,0 7 2 0,-14 0 2 16,-3 0 2-16,-6 3-6 16,-11 4-8-16,-2 2-4 15,-9 4-2-15,-1 13-3 16,6 10-1-16,-3 16-3 0,2 12 0 15,11 10-2-15,3 16 1 16,6 5-2-16,5 15-5 16,6-3-9-16,20-11-60 15,11 15-12-15</inkml:trace>
          <inkml:trace contextRef="#ctx0" brushRef="#br0" timeOffset="84048.5228">29458 10898 394 0,'0'0'5'0,"0"0"3"15,0 0 2-15,-10-14 1 16,10 14 0-16,-24 0 1 0,5 0 0 16,-2 12 0-16,-8 8-5 15,1-1-3-15,-1 15-2 16,-2-5-1-16,11 11-1 0,13 1 0 16,7-5-1-16,7-5-1 15,17-5 1-15,12-9 0 16,12-7 0-16,5-10 1 15,1-4 1-15,-11-12-1 0,-2-9 2 16,-12-4 0-16,-18-4-1 16,-15-4 0-16,-25 6-2 15,-29 5-3-15,-6 13-31 16,-19 6-49-16,-11 7-1 0</inkml:trace>
        </inkml:traceGroup>
      </inkml:traceGroup>
      <inkml:traceGroup>
        <inkml:annotationXML>
          <emma:emma xmlns:emma="http://www.w3.org/2003/04/emma" version="1.0">
            <emma:interpretation id="{BDD32AFE-CB99-4377-9402-10E5DA812B81}" emma:medium="tactile" emma:mode="ink">
              <msink:context xmlns:msink="http://schemas.microsoft.com/ink/2010/main" type="line" rotatedBoundingBox="9317,13932 11959,13479 12223,15021 9582,15475"/>
            </emma:interpretation>
          </emma:emma>
        </inkml:annotationXML>
        <inkml:traceGroup>
          <inkml:annotationXML>
            <emma:emma xmlns:emma="http://www.w3.org/2003/04/emma" version="1.0">
              <emma:interpretation id="{F37A15DF-5DED-431C-B46B-90B0E148A758}" emma:medium="tactile" emma:mode="ink">
                <msink:context xmlns:msink="http://schemas.microsoft.com/ink/2010/main" type="inkWord" rotatedBoundingBox="9317,13932 11959,13479 12223,15021 9582,15475"/>
              </emma:interpretation>
              <emma:one-of disjunction-type="recognition" id="oneOf36">
                <emma:interpretation id="interp180" emma:lang="en-US" emma:confidence="0">
                  <emma:literal>ABI</emma:literal>
                </emma:interpretation>
                <emma:interpretation id="interp181" emma:lang="en-US" emma:confidence="0">
                  <emma:literal>AIBI</emma:literal>
                </emma:interpretation>
                <emma:interpretation id="interp182" emma:lang="en-US" emma:confidence="0">
                  <emma:literal>ABBI</emma:literal>
                </emma:interpretation>
                <emma:interpretation id="interp183" emma:lang="en-US" emma:confidence="0">
                  <emma:literal>AiB,</emma:literal>
                </emma:interpretation>
                <emma:interpretation id="interp184" emma:lang="en-US" emma:confidence="0">
                  <emma:literal>A,B,</emma:literal>
                </emma:interpretation>
              </emma:one-of>
            </emma:emma>
          </inkml:annotationXML>
          <inkml:trace contextRef="#ctx0" brushRef="#br0" timeOffset="88486.1269">6012 14590 366 0,'0'0'10'16,"0"0"3"-16,0 0 2 16,-3-13 1-16,3-8 2 15,0-3-1-15,0-11 1 0,0-11 0 16,3-13-8-16,0-13-4 16,8-13-2-16,-6-4-4 15,7-11 0-15,0-4 0 0,5-2 0 16,0 5 0-16,-1 1 0 15,1 7 0-15,7 13 0 16,-1 9 0-16,1 18 0 16,-4 17 0-16,-4 12 0 15,5 15 0-15,-1 14 0 0,-4 26 0 16,1 19 0-16,0 17 0 16,-3 19 0-16,3 11 0 15,2 11 0-15,-5 4 0 16,-2 1-11-16,0-5-24 0,-7-8-52 15,12-3-2-15</inkml:trace>
          <inkml:trace contextRef="#ctx0" brushRef="#br0" timeOffset="88689.2523">5981 13973 378 0,'0'0'5'0,"0"0"2"16,14-14 1-16,3 7 2 16,9-3 1-16,12-3 0 15,5 3 1-15,10-4-1 16,8 1-5-16,13 11-14 0,-11 2-51 16,4-4-22-16</inkml:trace>
          <inkml:trace contextRef="#ctx0" brushRef="#br0" timeOffset="89329.8744">6782 14166 452 0,'0'0'2'0,"0"0"1"16,0 0 0-16,-7 10 0 15,5 7 2-15,-3 2 0 16,-1 14 1-16,3 6 1 0,0 13-2 16,-1 1 0-16,1 11 0 15,3-4-2-15,0 4 0 16,0-8-3-16,7-3-5 16,-4-16-10-16,4-16-68 0,2 2-5 15</inkml:trace>
          <inkml:trace contextRef="#ctx0" brushRef="#br0" timeOffset="89595.5215">7288 14095 504 0,'0'0'3'0,"0"0"1"16,0 0-4-16,0 0 0 0,-14 0 0 15,14 0 0-15,-16 0 0 16,16 0 0-16,-13-2 0 16,13 2 0-16,0 0 0 15,-17-11 0-15,17 11 0 0,20 0-82 16,-20 0-11-16</inkml:trace>
          <inkml:trace contextRef="#ctx0" brushRef="#br0" timeOffset="89923.6362">7837 13138 476 0,'0'0'1'16,"0"0"-1"-16,0 0 2 15,0 8-1-15,0 10 1 16,4 7 1-16,-1 11 0 0,0 17 1 15,4 10 0-15,-7 22 0 16,4 0 0-16,-1 13-1 16,0 2-4-16,-3-11-7 15,7 5-33-15,-3-13-45 0,1-18-3 16</inkml:trace>
          <inkml:trace contextRef="#ctx0" brushRef="#br0" timeOffset="90376.7809">7634 13269 398 0,'0'0'4'16,"0"0"1"-16,-4-24 1 16,4 14 0-16,9-7 1 0,12 0 0 15,8 1 1-15,16-5 1 16,8 9-4-16,14 6-1 15,7 6 0-15,0 0-1 0,-5 10 0 16,-5 9-2-16,-16 7-1 16,-12 8 0-16,-19 5-1 15,-17 2 0-15,-7-1-1 16,-13 3 0-16,-13 1-1 0,-1-8 2 16,8 1-1-16,2-4 1 15,7-2 0-15,10-8 1 16,7 1 1-16,17-2 0 15,10-4 1-15,-4 0 1 16,11 4 0-16,-1-9 0 0,-9 10-1 16,2-3 0-16,-9 0 0 15,0 0 0-15,-6 3-1 16,-6 5 0-16,-5-1 0 16,0-2-1-16,0 6 1 0,-9-2 0 15,-8 5-1-15,3-3 1 16,-8-5 0-16,-2 0 0 15,-2-3-2-15,-5-1-3 0,-2-20-18 16,-11-2-61-16,28-2 0 16</inkml:trace>
          <inkml:trace contextRef="#ctx0" brushRef="#br0" timeOffset="90595.5374">8571 13662 485 0,'0'0'2'0,"0"0"1"16,-7 20 1-16,0 4 1 0,5 3 0 15,-5 9 2-15,3 7-7 16,1 14 0-16,3 3 0 16,0 10 0-16,3 0 0 15,10 7 0-15,-10-4-32 0,11-2-56 16,-4-4-4-16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9C8E95-1D0C-4832-899A-F23C6CB47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626A56E-6018-4D48-8A6B-3CA5EA5DB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3C9BFC-2BE3-439D-9AF6-1D5F7624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2019-02-05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4F8E5-D6B9-41CB-A26D-440E02B5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EEBC19-DB92-4AA4-8261-AEAF95B2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0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6CDF53-4F22-4F27-8D0F-F98E87AE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218F2F2-641F-4B87-8286-640FA8FA0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0D9E3A-8BCE-472D-A88C-507D1649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2019-02-05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8F0F75-032E-464F-ACD9-29DA5B44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AB2D61-5503-43C7-863C-1B28B4D2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6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3F2ACC0-E306-4244-9DA9-6F6BCA986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9C731F-7C25-47A0-9C5D-DAA211ED9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6F7209-9E68-45AE-9567-4C383C2A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2019-02-05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CF09C6-2DAF-4E31-972F-98C947E3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D49F5A-1846-4DAE-8C1D-05BD564E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1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0EAF6C-9CCD-4B25-BE36-56555F25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B74A02-D5CC-414A-8F64-93B8CC878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C2A155-CDD1-4D4B-B70E-74A48F11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2019-02-05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F89670-7D6E-4693-A062-EF02856D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63FAA7-2220-4AE1-9488-020D3313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6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66FBFE-9409-4631-AF9C-2C49DA52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CA3BE0-A586-484D-A041-6D2C99F5C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F6E7B5-2D5F-4ABB-9DF1-BEBF70E9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2019-02-05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B7383C-4D81-45F7-8E45-B7906A9A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48046C-9E4F-4A84-8D70-DEF7D9A4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7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058424-2A23-4DF4-A7D6-39B13E6D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E7E8A9-00F5-4F34-82CB-18DDCB5BA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ADA769E-A515-4582-95DB-6E5D60C8C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27A347-7078-4205-8C18-A2CC2554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2019-02-05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698A7D-1B1C-4985-9ECC-C818031D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0F7FBA-822A-4B28-A121-ACCD0440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255054-20D9-4343-88E6-B7EAFF46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B9F85B-615C-4EBE-95D1-470887D96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73AEA9-F7C6-4BFE-B72E-530B1DD7F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5D5BF76-3F3C-4FE1-9EC4-86F33814B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CEA62EC-F43B-41E0-B387-47B70780D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9B35F8B-7798-484E-9029-E0A228D8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2019-02-05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ABEFD9D-0E31-4DD7-B7C2-BE440958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271BEBA-E8D9-4E2B-BFDC-AC355AC0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1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E0E092-DD3E-4F8A-9679-A764699B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D17DCBB-42E2-4BCD-B879-B437373E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2019-02-05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48913C4-3C0E-455D-A359-CA3FE3ED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E27935-A3B0-4328-92DA-DCDEB3B4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EB111E9-AC6D-4D3E-8DC3-FF7C091C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2019-02-05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5D0EA1-F7A7-4561-B313-E3A23A39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2D690A-075A-420D-9D9D-A43105D5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2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CB473-16CE-46BD-B51F-B152580D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ECA697-C2A9-438D-968A-0CEA2B9D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B3421FD-2495-40DE-9508-9CD43CA1A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D4982C-3411-4DFE-8BEE-A7C6A019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2019-02-05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2B81E1-357C-40D7-A5E9-D8E52999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A787039-35B2-4A3B-B394-93A26023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2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DF442A-EDC8-4320-A7BB-D46FCADE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3156898-4962-45D3-9336-D1F7CA6DF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E8531D7-6EE3-42A8-9A93-C636220D5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A38E92-5161-48E0-8F36-3728251A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5D284-400F-47C1-87AC-4FC9B4D7F5FC}" type="datetimeFigureOut">
              <a:rPr lang="en-US" smtClean="0"/>
              <a:t>2019-02-05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E3A595-4ACE-4E7B-82A8-C260730C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55AAB5-4712-46BD-9E59-96A13ACE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9822DF5-77F2-4E2A-BF8D-E46F28C1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2DF38C-A1E6-4DF5-B6A4-6835635D1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7628F2-12EC-4C12-84AC-10459FFD4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D284-400F-47C1-87AC-4FC9B4D7F5FC}" type="datetimeFigureOut">
              <a:rPr lang="en-US" smtClean="0"/>
              <a:t>2019-02-05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07785B-425C-4F4E-9A16-136E9774D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F18339-2279-4B31-9F5F-31B7DB2F8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4AF3C-F4B8-4794-B61F-132BB063A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2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8.xml"/><Relationship Id="rId13" Type="http://schemas.openxmlformats.org/officeDocument/2006/relationships/image" Target="../media/image139.emf"/><Relationship Id="rId18" Type="http://schemas.openxmlformats.org/officeDocument/2006/relationships/customXml" Target="../ink/ink133.xml"/><Relationship Id="rId3" Type="http://schemas.openxmlformats.org/officeDocument/2006/relationships/image" Target="../media/image134.png"/><Relationship Id="rId21" Type="http://schemas.openxmlformats.org/officeDocument/2006/relationships/image" Target="../media/image143.emf"/><Relationship Id="rId7" Type="http://schemas.openxmlformats.org/officeDocument/2006/relationships/image" Target="../media/image136.emf"/><Relationship Id="rId12" Type="http://schemas.openxmlformats.org/officeDocument/2006/relationships/customXml" Target="../ink/ink130.xml"/><Relationship Id="rId17" Type="http://schemas.openxmlformats.org/officeDocument/2006/relationships/image" Target="../media/image141.emf"/><Relationship Id="rId2" Type="http://schemas.openxmlformats.org/officeDocument/2006/relationships/image" Target="../media/image133.png"/><Relationship Id="rId16" Type="http://schemas.openxmlformats.org/officeDocument/2006/relationships/customXml" Target="../ink/ink132.xml"/><Relationship Id="rId20" Type="http://schemas.openxmlformats.org/officeDocument/2006/relationships/customXml" Target="../ink/ink1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7.xml"/><Relationship Id="rId11" Type="http://schemas.openxmlformats.org/officeDocument/2006/relationships/image" Target="../media/image138.emf"/><Relationship Id="rId5" Type="http://schemas.openxmlformats.org/officeDocument/2006/relationships/image" Target="../media/image135.emf"/><Relationship Id="rId15" Type="http://schemas.openxmlformats.org/officeDocument/2006/relationships/image" Target="../media/image140.emf"/><Relationship Id="rId10" Type="http://schemas.openxmlformats.org/officeDocument/2006/relationships/customXml" Target="../ink/ink129.xml"/><Relationship Id="rId19" Type="http://schemas.openxmlformats.org/officeDocument/2006/relationships/image" Target="../media/image142.emf"/><Relationship Id="rId4" Type="http://schemas.openxmlformats.org/officeDocument/2006/relationships/customXml" Target="../ink/ink126.xml"/><Relationship Id="rId9" Type="http://schemas.openxmlformats.org/officeDocument/2006/relationships/image" Target="../media/image137.emf"/><Relationship Id="rId14" Type="http://schemas.openxmlformats.org/officeDocument/2006/relationships/customXml" Target="../ink/ink13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emf"/><Relationship Id="rId18" Type="http://schemas.openxmlformats.org/officeDocument/2006/relationships/customXml" Target="../ink/ink8.xml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12" Type="http://schemas.openxmlformats.org/officeDocument/2006/relationships/customXml" Target="../ink/ink5.xml"/><Relationship Id="rId17" Type="http://schemas.openxmlformats.org/officeDocument/2006/relationships/image" Target="../media/image9.emf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10" Type="http://schemas.openxmlformats.org/officeDocument/2006/relationships/customXml" Target="../ink/ink4.xml"/><Relationship Id="rId19" Type="http://schemas.openxmlformats.org/officeDocument/2006/relationships/image" Target="../media/image10.emf"/><Relationship Id="rId4" Type="http://schemas.openxmlformats.org/officeDocument/2006/relationships/customXml" Target="../ink/ink1.xml"/><Relationship Id="rId9" Type="http://schemas.openxmlformats.org/officeDocument/2006/relationships/image" Target="../media/image5.emf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.xml"/><Relationship Id="rId117" Type="http://schemas.openxmlformats.org/officeDocument/2006/relationships/image" Target="../media/image68.emf"/><Relationship Id="rId21" Type="http://schemas.openxmlformats.org/officeDocument/2006/relationships/image" Target="../media/image20.emf"/><Relationship Id="rId42" Type="http://schemas.openxmlformats.org/officeDocument/2006/relationships/customXml" Target="../ink/ink29.xml"/><Relationship Id="rId47" Type="http://schemas.openxmlformats.org/officeDocument/2006/relationships/image" Target="../media/image33.emf"/><Relationship Id="rId63" Type="http://schemas.openxmlformats.org/officeDocument/2006/relationships/image" Target="../media/image41.emf"/><Relationship Id="rId68" Type="http://schemas.openxmlformats.org/officeDocument/2006/relationships/customXml" Target="../ink/ink42.xml"/><Relationship Id="rId84" Type="http://schemas.openxmlformats.org/officeDocument/2006/relationships/customXml" Target="../ink/ink50.xml"/><Relationship Id="rId89" Type="http://schemas.openxmlformats.org/officeDocument/2006/relationships/image" Target="../media/image54.emf"/><Relationship Id="rId112" Type="http://schemas.openxmlformats.org/officeDocument/2006/relationships/customXml" Target="../ink/ink64.xml"/><Relationship Id="rId16" Type="http://schemas.openxmlformats.org/officeDocument/2006/relationships/customXml" Target="../ink/ink16.xml"/><Relationship Id="rId107" Type="http://schemas.openxmlformats.org/officeDocument/2006/relationships/image" Target="../media/image63.emf"/><Relationship Id="rId11" Type="http://schemas.openxmlformats.org/officeDocument/2006/relationships/image" Target="../media/image15.emf"/><Relationship Id="rId32" Type="http://schemas.openxmlformats.org/officeDocument/2006/relationships/customXml" Target="../ink/ink24.xml"/><Relationship Id="rId37" Type="http://schemas.openxmlformats.org/officeDocument/2006/relationships/image" Target="../media/image28.emf"/><Relationship Id="rId53" Type="http://schemas.openxmlformats.org/officeDocument/2006/relationships/image" Target="../media/image36.emf"/><Relationship Id="rId58" Type="http://schemas.openxmlformats.org/officeDocument/2006/relationships/customXml" Target="../ink/ink37.xml"/><Relationship Id="rId74" Type="http://schemas.openxmlformats.org/officeDocument/2006/relationships/customXml" Target="../ink/ink45.xml"/><Relationship Id="rId79" Type="http://schemas.openxmlformats.org/officeDocument/2006/relationships/image" Target="../media/image49.emf"/><Relationship Id="rId102" Type="http://schemas.openxmlformats.org/officeDocument/2006/relationships/customXml" Target="../ink/ink59.xml"/><Relationship Id="rId5" Type="http://schemas.openxmlformats.org/officeDocument/2006/relationships/image" Target="../media/image12.emf"/><Relationship Id="rId61" Type="http://schemas.openxmlformats.org/officeDocument/2006/relationships/image" Target="../media/image40.emf"/><Relationship Id="rId82" Type="http://schemas.openxmlformats.org/officeDocument/2006/relationships/customXml" Target="../ink/ink49.xml"/><Relationship Id="rId90" Type="http://schemas.openxmlformats.org/officeDocument/2006/relationships/customXml" Target="../ink/ink53.xml"/><Relationship Id="rId95" Type="http://schemas.openxmlformats.org/officeDocument/2006/relationships/image" Target="../media/image57.emf"/><Relationship Id="rId19" Type="http://schemas.openxmlformats.org/officeDocument/2006/relationships/image" Target="../media/image19.emf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3.emf"/><Relationship Id="rId30" Type="http://schemas.openxmlformats.org/officeDocument/2006/relationships/customXml" Target="../ink/ink23.xml"/><Relationship Id="rId35" Type="http://schemas.openxmlformats.org/officeDocument/2006/relationships/image" Target="../media/image27.emf"/><Relationship Id="rId43" Type="http://schemas.openxmlformats.org/officeDocument/2006/relationships/image" Target="../media/image31.emf"/><Relationship Id="rId48" Type="http://schemas.openxmlformats.org/officeDocument/2006/relationships/customXml" Target="../ink/ink32.xml"/><Relationship Id="rId56" Type="http://schemas.openxmlformats.org/officeDocument/2006/relationships/customXml" Target="../ink/ink36.xml"/><Relationship Id="rId64" Type="http://schemas.openxmlformats.org/officeDocument/2006/relationships/customXml" Target="../ink/ink40.xml"/><Relationship Id="rId69" Type="http://schemas.openxmlformats.org/officeDocument/2006/relationships/image" Target="../media/image44.emf"/><Relationship Id="rId77" Type="http://schemas.openxmlformats.org/officeDocument/2006/relationships/image" Target="../media/image48.emf"/><Relationship Id="rId100" Type="http://schemas.openxmlformats.org/officeDocument/2006/relationships/customXml" Target="../ink/ink58.xml"/><Relationship Id="rId105" Type="http://schemas.openxmlformats.org/officeDocument/2006/relationships/image" Target="../media/image62.emf"/><Relationship Id="rId113" Type="http://schemas.openxmlformats.org/officeDocument/2006/relationships/image" Target="../media/image66.emf"/><Relationship Id="rId118" Type="http://schemas.openxmlformats.org/officeDocument/2006/relationships/customXml" Target="../ink/ink67.xml"/><Relationship Id="rId8" Type="http://schemas.openxmlformats.org/officeDocument/2006/relationships/customXml" Target="../ink/ink12.xml"/><Relationship Id="rId51" Type="http://schemas.openxmlformats.org/officeDocument/2006/relationships/image" Target="../media/image35.emf"/><Relationship Id="rId72" Type="http://schemas.openxmlformats.org/officeDocument/2006/relationships/customXml" Target="../ink/ink44.xml"/><Relationship Id="rId80" Type="http://schemas.openxmlformats.org/officeDocument/2006/relationships/customXml" Target="../ink/ink48.xml"/><Relationship Id="rId85" Type="http://schemas.openxmlformats.org/officeDocument/2006/relationships/image" Target="../media/image52.emf"/><Relationship Id="rId93" Type="http://schemas.openxmlformats.org/officeDocument/2006/relationships/image" Target="../media/image56.emf"/><Relationship Id="rId98" Type="http://schemas.openxmlformats.org/officeDocument/2006/relationships/customXml" Target="../ink/ink57.xml"/><Relationship Id="rId121" Type="http://schemas.openxmlformats.org/officeDocument/2006/relationships/image" Target="../media/image70.emf"/><Relationship Id="rId3" Type="http://schemas.openxmlformats.org/officeDocument/2006/relationships/image" Target="../media/image11.emf"/><Relationship Id="rId12" Type="http://schemas.openxmlformats.org/officeDocument/2006/relationships/customXml" Target="../ink/ink14.xml"/><Relationship Id="rId17" Type="http://schemas.openxmlformats.org/officeDocument/2006/relationships/image" Target="../media/image18.emf"/><Relationship Id="rId25" Type="http://schemas.openxmlformats.org/officeDocument/2006/relationships/image" Target="../media/image22.emf"/><Relationship Id="rId33" Type="http://schemas.openxmlformats.org/officeDocument/2006/relationships/image" Target="../media/image26.emf"/><Relationship Id="rId38" Type="http://schemas.openxmlformats.org/officeDocument/2006/relationships/customXml" Target="../ink/ink27.xml"/><Relationship Id="rId46" Type="http://schemas.openxmlformats.org/officeDocument/2006/relationships/customXml" Target="../ink/ink31.xml"/><Relationship Id="rId59" Type="http://schemas.openxmlformats.org/officeDocument/2006/relationships/image" Target="../media/image39.emf"/><Relationship Id="rId67" Type="http://schemas.openxmlformats.org/officeDocument/2006/relationships/image" Target="../media/image43.emf"/><Relationship Id="rId103" Type="http://schemas.openxmlformats.org/officeDocument/2006/relationships/image" Target="../media/image61.emf"/><Relationship Id="rId108" Type="http://schemas.openxmlformats.org/officeDocument/2006/relationships/customXml" Target="../ink/ink62.xml"/><Relationship Id="rId116" Type="http://schemas.openxmlformats.org/officeDocument/2006/relationships/customXml" Target="../ink/ink66.xml"/><Relationship Id="rId20" Type="http://schemas.openxmlformats.org/officeDocument/2006/relationships/customXml" Target="../ink/ink18.xml"/><Relationship Id="rId41" Type="http://schemas.openxmlformats.org/officeDocument/2006/relationships/image" Target="../media/image30.emf"/><Relationship Id="rId54" Type="http://schemas.openxmlformats.org/officeDocument/2006/relationships/customXml" Target="../ink/ink35.xml"/><Relationship Id="rId62" Type="http://schemas.openxmlformats.org/officeDocument/2006/relationships/customXml" Target="../ink/ink39.xml"/><Relationship Id="rId70" Type="http://schemas.openxmlformats.org/officeDocument/2006/relationships/customXml" Target="../ink/ink43.xml"/><Relationship Id="rId75" Type="http://schemas.openxmlformats.org/officeDocument/2006/relationships/image" Target="../media/image47.emf"/><Relationship Id="rId83" Type="http://schemas.openxmlformats.org/officeDocument/2006/relationships/image" Target="../media/image51.emf"/><Relationship Id="rId88" Type="http://schemas.openxmlformats.org/officeDocument/2006/relationships/customXml" Target="../ink/ink52.xml"/><Relationship Id="rId91" Type="http://schemas.openxmlformats.org/officeDocument/2006/relationships/image" Target="../media/image55.emf"/><Relationship Id="rId96" Type="http://schemas.openxmlformats.org/officeDocument/2006/relationships/customXml" Target="../ink/ink56.xml"/><Relationship Id="rId111" Type="http://schemas.openxmlformats.org/officeDocument/2006/relationships/image" Target="../media/image6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5" Type="http://schemas.openxmlformats.org/officeDocument/2006/relationships/image" Target="../media/image17.emf"/><Relationship Id="rId23" Type="http://schemas.openxmlformats.org/officeDocument/2006/relationships/image" Target="../media/image21.emf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49" Type="http://schemas.openxmlformats.org/officeDocument/2006/relationships/image" Target="../media/image34.emf"/><Relationship Id="rId57" Type="http://schemas.openxmlformats.org/officeDocument/2006/relationships/image" Target="../media/image38.emf"/><Relationship Id="rId106" Type="http://schemas.openxmlformats.org/officeDocument/2006/relationships/customXml" Target="../ink/ink61.xml"/><Relationship Id="rId114" Type="http://schemas.openxmlformats.org/officeDocument/2006/relationships/customXml" Target="../ink/ink65.xml"/><Relationship Id="rId119" Type="http://schemas.openxmlformats.org/officeDocument/2006/relationships/image" Target="../media/image69.emf"/><Relationship Id="rId10" Type="http://schemas.openxmlformats.org/officeDocument/2006/relationships/customXml" Target="../ink/ink13.xml"/><Relationship Id="rId31" Type="http://schemas.openxmlformats.org/officeDocument/2006/relationships/image" Target="../media/image25.emf"/><Relationship Id="rId44" Type="http://schemas.openxmlformats.org/officeDocument/2006/relationships/customXml" Target="../ink/ink30.xml"/><Relationship Id="rId52" Type="http://schemas.openxmlformats.org/officeDocument/2006/relationships/customXml" Target="../ink/ink34.xml"/><Relationship Id="rId60" Type="http://schemas.openxmlformats.org/officeDocument/2006/relationships/customXml" Target="../ink/ink38.xml"/><Relationship Id="rId65" Type="http://schemas.openxmlformats.org/officeDocument/2006/relationships/image" Target="../media/image42.emf"/><Relationship Id="rId73" Type="http://schemas.openxmlformats.org/officeDocument/2006/relationships/image" Target="../media/image46.emf"/><Relationship Id="rId78" Type="http://schemas.openxmlformats.org/officeDocument/2006/relationships/customXml" Target="../ink/ink47.xml"/><Relationship Id="rId81" Type="http://schemas.openxmlformats.org/officeDocument/2006/relationships/image" Target="../media/image50.emf"/><Relationship Id="rId86" Type="http://schemas.openxmlformats.org/officeDocument/2006/relationships/customXml" Target="../ink/ink51.xml"/><Relationship Id="rId94" Type="http://schemas.openxmlformats.org/officeDocument/2006/relationships/customXml" Target="../ink/ink55.xml"/><Relationship Id="rId99" Type="http://schemas.openxmlformats.org/officeDocument/2006/relationships/image" Target="../media/image59.emf"/><Relationship Id="rId101" Type="http://schemas.openxmlformats.org/officeDocument/2006/relationships/image" Target="../media/image60.emf"/><Relationship Id="rId4" Type="http://schemas.openxmlformats.org/officeDocument/2006/relationships/customXml" Target="../ink/ink10.xml"/><Relationship Id="rId9" Type="http://schemas.openxmlformats.org/officeDocument/2006/relationships/image" Target="../media/image14.emf"/><Relationship Id="rId13" Type="http://schemas.openxmlformats.org/officeDocument/2006/relationships/image" Target="../media/image16.emf"/><Relationship Id="rId18" Type="http://schemas.openxmlformats.org/officeDocument/2006/relationships/customXml" Target="../ink/ink17.xml"/><Relationship Id="rId39" Type="http://schemas.openxmlformats.org/officeDocument/2006/relationships/image" Target="../media/image29.emf"/><Relationship Id="rId109" Type="http://schemas.openxmlformats.org/officeDocument/2006/relationships/image" Target="../media/image64.emf"/><Relationship Id="rId34" Type="http://schemas.openxmlformats.org/officeDocument/2006/relationships/customXml" Target="../ink/ink25.xml"/><Relationship Id="rId50" Type="http://schemas.openxmlformats.org/officeDocument/2006/relationships/customXml" Target="../ink/ink33.xml"/><Relationship Id="rId55" Type="http://schemas.openxmlformats.org/officeDocument/2006/relationships/image" Target="../media/image37.emf"/><Relationship Id="rId76" Type="http://schemas.openxmlformats.org/officeDocument/2006/relationships/customXml" Target="../ink/ink46.xml"/><Relationship Id="rId97" Type="http://schemas.openxmlformats.org/officeDocument/2006/relationships/image" Target="../media/image58.emf"/><Relationship Id="rId104" Type="http://schemas.openxmlformats.org/officeDocument/2006/relationships/customXml" Target="../ink/ink60.xml"/><Relationship Id="rId120" Type="http://schemas.openxmlformats.org/officeDocument/2006/relationships/customXml" Target="../ink/ink68.xml"/><Relationship Id="rId7" Type="http://schemas.openxmlformats.org/officeDocument/2006/relationships/image" Target="../media/image13.emf"/><Relationship Id="rId71" Type="http://schemas.openxmlformats.org/officeDocument/2006/relationships/image" Target="../media/image45.emf"/><Relationship Id="rId92" Type="http://schemas.openxmlformats.org/officeDocument/2006/relationships/customXml" Target="../ink/ink54.xml"/><Relationship Id="rId2" Type="http://schemas.openxmlformats.org/officeDocument/2006/relationships/customXml" Target="../ink/ink9.xml"/><Relationship Id="rId29" Type="http://schemas.openxmlformats.org/officeDocument/2006/relationships/image" Target="../media/image24.emf"/><Relationship Id="rId24" Type="http://schemas.openxmlformats.org/officeDocument/2006/relationships/customXml" Target="../ink/ink20.xml"/><Relationship Id="rId40" Type="http://schemas.openxmlformats.org/officeDocument/2006/relationships/customXml" Target="../ink/ink28.xml"/><Relationship Id="rId45" Type="http://schemas.openxmlformats.org/officeDocument/2006/relationships/image" Target="../media/image32.emf"/><Relationship Id="rId66" Type="http://schemas.openxmlformats.org/officeDocument/2006/relationships/customXml" Target="../ink/ink41.xml"/><Relationship Id="rId87" Type="http://schemas.openxmlformats.org/officeDocument/2006/relationships/image" Target="../media/image53.emf"/><Relationship Id="rId110" Type="http://schemas.openxmlformats.org/officeDocument/2006/relationships/customXml" Target="../ink/ink63.xml"/><Relationship Id="rId115" Type="http://schemas.openxmlformats.org/officeDocument/2006/relationships/image" Target="../media/image6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customXml" Target="../ink/ink74.xml"/><Relationship Id="rId18" Type="http://schemas.openxmlformats.org/officeDocument/2006/relationships/image" Target="../media/image79.emf"/><Relationship Id="rId26" Type="http://schemas.openxmlformats.org/officeDocument/2006/relationships/image" Target="../media/image83.emf"/><Relationship Id="rId3" Type="http://schemas.openxmlformats.org/officeDocument/2006/relationships/customXml" Target="../ink/ink69.xml"/><Relationship Id="rId21" Type="http://schemas.openxmlformats.org/officeDocument/2006/relationships/customXml" Target="../ink/ink78.xml"/><Relationship Id="rId7" Type="http://schemas.openxmlformats.org/officeDocument/2006/relationships/customXml" Target="../ink/ink71.xml"/><Relationship Id="rId12" Type="http://schemas.openxmlformats.org/officeDocument/2006/relationships/image" Target="../media/image76.emf"/><Relationship Id="rId17" Type="http://schemas.openxmlformats.org/officeDocument/2006/relationships/customXml" Target="../ink/ink76.xml"/><Relationship Id="rId25" Type="http://schemas.openxmlformats.org/officeDocument/2006/relationships/customXml" Target="../ink/ink80.xml"/><Relationship Id="rId2" Type="http://schemas.openxmlformats.org/officeDocument/2006/relationships/image" Target="../media/image71.png"/><Relationship Id="rId16" Type="http://schemas.openxmlformats.org/officeDocument/2006/relationships/image" Target="../media/image78.emf"/><Relationship Id="rId20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emf"/><Relationship Id="rId11" Type="http://schemas.openxmlformats.org/officeDocument/2006/relationships/customXml" Target="../ink/ink73.xml"/><Relationship Id="rId24" Type="http://schemas.openxmlformats.org/officeDocument/2006/relationships/image" Target="../media/image82.emf"/><Relationship Id="rId5" Type="http://schemas.openxmlformats.org/officeDocument/2006/relationships/customXml" Target="../ink/ink70.xml"/><Relationship Id="rId15" Type="http://schemas.openxmlformats.org/officeDocument/2006/relationships/customXml" Target="../ink/ink75.xml"/><Relationship Id="rId23" Type="http://schemas.openxmlformats.org/officeDocument/2006/relationships/customXml" Target="../ink/ink79.xml"/><Relationship Id="rId28" Type="http://schemas.openxmlformats.org/officeDocument/2006/relationships/image" Target="../media/image84.emf"/><Relationship Id="rId10" Type="http://schemas.openxmlformats.org/officeDocument/2006/relationships/image" Target="../media/image75.emf"/><Relationship Id="rId19" Type="http://schemas.openxmlformats.org/officeDocument/2006/relationships/customXml" Target="../ink/ink77.xml"/><Relationship Id="rId4" Type="http://schemas.openxmlformats.org/officeDocument/2006/relationships/image" Target="../media/image72.emf"/><Relationship Id="rId9" Type="http://schemas.openxmlformats.org/officeDocument/2006/relationships/customXml" Target="../ink/ink72.xml"/><Relationship Id="rId14" Type="http://schemas.openxmlformats.org/officeDocument/2006/relationships/image" Target="../media/image77.emf"/><Relationship Id="rId22" Type="http://schemas.openxmlformats.org/officeDocument/2006/relationships/image" Target="../media/image81.emf"/><Relationship Id="rId27" Type="http://schemas.openxmlformats.org/officeDocument/2006/relationships/customXml" Target="../ink/ink8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13" Type="http://schemas.openxmlformats.org/officeDocument/2006/relationships/image" Target="../media/image90.emf"/><Relationship Id="rId18" Type="http://schemas.openxmlformats.org/officeDocument/2006/relationships/customXml" Target="../ink/ink90.xml"/><Relationship Id="rId26" Type="http://schemas.openxmlformats.org/officeDocument/2006/relationships/customXml" Target="../ink/ink94.xml"/><Relationship Id="rId3" Type="http://schemas.openxmlformats.org/officeDocument/2006/relationships/image" Target="../media/image85.emf"/><Relationship Id="rId21" Type="http://schemas.openxmlformats.org/officeDocument/2006/relationships/image" Target="../media/image94.emf"/><Relationship Id="rId34" Type="http://schemas.openxmlformats.org/officeDocument/2006/relationships/customXml" Target="../ink/ink98.xml"/><Relationship Id="rId7" Type="http://schemas.openxmlformats.org/officeDocument/2006/relationships/image" Target="../media/image87.emf"/><Relationship Id="rId12" Type="http://schemas.openxmlformats.org/officeDocument/2006/relationships/customXml" Target="../ink/ink87.xml"/><Relationship Id="rId17" Type="http://schemas.openxmlformats.org/officeDocument/2006/relationships/image" Target="../media/image92.emf"/><Relationship Id="rId25" Type="http://schemas.openxmlformats.org/officeDocument/2006/relationships/image" Target="../media/image96.emf"/><Relationship Id="rId33" Type="http://schemas.openxmlformats.org/officeDocument/2006/relationships/image" Target="../media/image100.emf"/><Relationship Id="rId2" Type="http://schemas.openxmlformats.org/officeDocument/2006/relationships/customXml" Target="../ink/ink82.xml"/><Relationship Id="rId16" Type="http://schemas.openxmlformats.org/officeDocument/2006/relationships/customXml" Target="../ink/ink89.xml"/><Relationship Id="rId20" Type="http://schemas.openxmlformats.org/officeDocument/2006/relationships/customXml" Target="../ink/ink91.xml"/><Relationship Id="rId29" Type="http://schemas.openxmlformats.org/officeDocument/2006/relationships/image" Target="../media/image9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89.emf"/><Relationship Id="rId24" Type="http://schemas.openxmlformats.org/officeDocument/2006/relationships/customXml" Target="../ink/ink93.xml"/><Relationship Id="rId32" Type="http://schemas.openxmlformats.org/officeDocument/2006/relationships/customXml" Target="../ink/ink97.xml"/><Relationship Id="rId5" Type="http://schemas.openxmlformats.org/officeDocument/2006/relationships/image" Target="../media/image86.emf"/><Relationship Id="rId15" Type="http://schemas.openxmlformats.org/officeDocument/2006/relationships/image" Target="../media/image91.emf"/><Relationship Id="rId23" Type="http://schemas.openxmlformats.org/officeDocument/2006/relationships/image" Target="../media/image95.emf"/><Relationship Id="rId28" Type="http://schemas.openxmlformats.org/officeDocument/2006/relationships/customXml" Target="../ink/ink95.xml"/><Relationship Id="rId10" Type="http://schemas.openxmlformats.org/officeDocument/2006/relationships/customXml" Target="../ink/ink86.xml"/><Relationship Id="rId19" Type="http://schemas.openxmlformats.org/officeDocument/2006/relationships/image" Target="../media/image93.emf"/><Relationship Id="rId31" Type="http://schemas.openxmlformats.org/officeDocument/2006/relationships/image" Target="../media/image99.emf"/><Relationship Id="rId4" Type="http://schemas.openxmlformats.org/officeDocument/2006/relationships/customXml" Target="../ink/ink83.xml"/><Relationship Id="rId9" Type="http://schemas.openxmlformats.org/officeDocument/2006/relationships/image" Target="../media/image88.emf"/><Relationship Id="rId14" Type="http://schemas.openxmlformats.org/officeDocument/2006/relationships/customXml" Target="../ink/ink88.xml"/><Relationship Id="rId22" Type="http://schemas.openxmlformats.org/officeDocument/2006/relationships/customXml" Target="../ink/ink92.xml"/><Relationship Id="rId27" Type="http://schemas.openxmlformats.org/officeDocument/2006/relationships/image" Target="../media/image97.emf"/><Relationship Id="rId30" Type="http://schemas.openxmlformats.org/officeDocument/2006/relationships/customXml" Target="../ink/ink96.xml"/><Relationship Id="rId35" Type="http://schemas.openxmlformats.org/officeDocument/2006/relationships/image" Target="../media/image10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2.xml"/><Relationship Id="rId13" Type="http://schemas.openxmlformats.org/officeDocument/2006/relationships/image" Target="../media/image107.emf"/><Relationship Id="rId3" Type="http://schemas.openxmlformats.org/officeDocument/2006/relationships/image" Target="../media/image102.emf"/><Relationship Id="rId7" Type="http://schemas.openxmlformats.org/officeDocument/2006/relationships/image" Target="../media/image104.emf"/><Relationship Id="rId12" Type="http://schemas.openxmlformats.org/officeDocument/2006/relationships/customXml" Target="../ink/ink104.xml"/><Relationship Id="rId2" Type="http://schemas.openxmlformats.org/officeDocument/2006/relationships/customXml" Target="../ink/ink9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.xml"/><Relationship Id="rId11" Type="http://schemas.openxmlformats.org/officeDocument/2006/relationships/image" Target="../media/image106.emf"/><Relationship Id="rId5" Type="http://schemas.openxmlformats.org/officeDocument/2006/relationships/image" Target="../media/image103.emf"/><Relationship Id="rId10" Type="http://schemas.openxmlformats.org/officeDocument/2006/relationships/customXml" Target="../ink/ink103.xml"/><Relationship Id="rId4" Type="http://schemas.openxmlformats.org/officeDocument/2006/relationships/customXml" Target="../ink/ink100.xml"/><Relationship Id="rId9" Type="http://schemas.openxmlformats.org/officeDocument/2006/relationships/image" Target="../media/image10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customXml" Target="../ink/ink109.xml"/><Relationship Id="rId18" Type="http://schemas.openxmlformats.org/officeDocument/2006/relationships/image" Target="../media/image116.emf"/><Relationship Id="rId26" Type="http://schemas.openxmlformats.org/officeDocument/2006/relationships/image" Target="../media/image120.emf"/><Relationship Id="rId3" Type="http://schemas.openxmlformats.org/officeDocument/2006/relationships/image" Target="../media/image109.png"/><Relationship Id="rId21" Type="http://schemas.openxmlformats.org/officeDocument/2006/relationships/customXml" Target="../ink/ink113.xml"/><Relationship Id="rId7" Type="http://schemas.openxmlformats.org/officeDocument/2006/relationships/customXml" Target="../ink/ink106.xml"/><Relationship Id="rId12" Type="http://schemas.openxmlformats.org/officeDocument/2006/relationships/image" Target="../media/image113.emf"/><Relationship Id="rId17" Type="http://schemas.openxmlformats.org/officeDocument/2006/relationships/customXml" Target="../ink/ink111.xml"/><Relationship Id="rId25" Type="http://schemas.openxmlformats.org/officeDocument/2006/relationships/customXml" Target="../ink/ink115.xml"/><Relationship Id="rId2" Type="http://schemas.openxmlformats.org/officeDocument/2006/relationships/image" Target="../media/image108.png"/><Relationship Id="rId16" Type="http://schemas.openxmlformats.org/officeDocument/2006/relationships/image" Target="../media/image115.emf"/><Relationship Id="rId20" Type="http://schemas.openxmlformats.org/officeDocument/2006/relationships/image" Target="../media/image117.emf"/><Relationship Id="rId29" Type="http://schemas.openxmlformats.org/officeDocument/2006/relationships/customXml" Target="../ink/ink1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emf"/><Relationship Id="rId11" Type="http://schemas.openxmlformats.org/officeDocument/2006/relationships/customXml" Target="../ink/ink108.xml"/><Relationship Id="rId24" Type="http://schemas.openxmlformats.org/officeDocument/2006/relationships/image" Target="../media/image119.emf"/><Relationship Id="rId5" Type="http://schemas.openxmlformats.org/officeDocument/2006/relationships/customXml" Target="../ink/ink105.xml"/><Relationship Id="rId15" Type="http://schemas.openxmlformats.org/officeDocument/2006/relationships/customXml" Target="../ink/ink110.xml"/><Relationship Id="rId23" Type="http://schemas.openxmlformats.org/officeDocument/2006/relationships/customXml" Target="../ink/ink114.xml"/><Relationship Id="rId28" Type="http://schemas.openxmlformats.org/officeDocument/2006/relationships/image" Target="../media/image121.emf"/><Relationship Id="rId10" Type="http://schemas.openxmlformats.org/officeDocument/2006/relationships/image" Target="../media/image112.emf"/><Relationship Id="rId19" Type="http://schemas.openxmlformats.org/officeDocument/2006/relationships/customXml" Target="../ink/ink112.xml"/><Relationship Id="rId4" Type="http://schemas.openxmlformats.org/officeDocument/2006/relationships/image" Target="../media/image6.svg"/><Relationship Id="rId9" Type="http://schemas.openxmlformats.org/officeDocument/2006/relationships/customXml" Target="../ink/ink107.xml"/><Relationship Id="rId14" Type="http://schemas.openxmlformats.org/officeDocument/2006/relationships/image" Target="../media/image114.emf"/><Relationship Id="rId22" Type="http://schemas.openxmlformats.org/officeDocument/2006/relationships/image" Target="../media/image118.emf"/><Relationship Id="rId27" Type="http://schemas.openxmlformats.org/officeDocument/2006/relationships/customXml" Target="../ink/ink116.xml"/><Relationship Id="rId30" Type="http://schemas.openxmlformats.org/officeDocument/2006/relationships/image" Target="../media/image12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0.xml"/><Relationship Id="rId13" Type="http://schemas.openxmlformats.org/officeDocument/2006/relationships/image" Target="../media/image129.emf"/><Relationship Id="rId18" Type="http://schemas.openxmlformats.org/officeDocument/2006/relationships/customXml" Target="../ink/ink125.xml"/><Relationship Id="rId3" Type="http://schemas.openxmlformats.org/officeDocument/2006/relationships/image" Target="../media/image124.png"/><Relationship Id="rId7" Type="http://schemas.openxmlformats.org/officeDocument/2006/relationships/image" Target="../media/image126.emf"/><Relationship Id="rId12" Type="http://schemas.openxmlformats.org/officeDocument/2006/relationships/customXml" Target="../ink/ink122.xml"/><Relationship Id="rId17" Type="http://schemas.openxmlformats.org/officeDocument/2006/relationships/image" Target="../media/image131.emf"/><Relationship Id="rId2" Type="http://schemas.openxmlformats.org/officeDocument/2006/relationships/image" Target="../media/image123.png"/><Relationship Id="rId16" Type="http://schemas.openxmlformats.org/officeDocument/2006/relationships/customXml" Target="../ink/ink1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9.xml"/><Relationship Id="rId11" Type="http://schemas.openxmlformats.org/officeDocument/2006/relationships/image" Target="../media/image128.emf"/><Relationship Id="rId5" Type="http://schemas.openxmlformats.org/officeDocument/2006/relationships/image" Target="../media/image125.emf"/><Relationship Id="rId15" Type="http://schemas.openxmlformats.org/officeDocument/2006/relationships/image" Target="../media/image130.emf"/><Relationship Id="rId10" Type="http://schemas.openxmlformats.org/officeDocument/2006/relationships/customXml" Target="../ink/ink121.xml"/><Relationship Id="rId19" Type="http://schemas.openxmlformats.org/officeDocument/2006/relationships/image" Target="../media/image132.emf"/><Relationship Id="rId4" Type="http://schemas.openxmlformats.org/officeDocument/2006/relationships/customXml" Target="../ink/ink118.xml"/><Relationship Id="rId9" Type="http://schemas.openxmlformats.org/officeDocument/2006/relationships/image" Target="../media/image127.emf"/><Relationship Id="rId14" Type="http://schemas.openxmlformats.org/officeDocument/2006/relationships/customXml" Target="../ink/ink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F955F8-2F1F-4A03-A8F1-D0E35F0BC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on Adder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03BCAC-421A-41A1-8414-0A9A72B26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1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315A7-D1C3-48E9-A166-B1508CC9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17" y="254290"/>
            <a:ext cx="10515600" cy="507330"/>
          </a:xfrm>
        </p:spPr>
        <p:txBody>
          <a:bodyPr>
            <a:normAutofit fontScale="90000"/>
          </a:bodyPr>
          <a:lstStyle/>
          <a:p>
            <a:r>
              <a:rPr lang="en-US" dirty="0"/>
              <a:t>Encoder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F51CDC-D643-45E0-BB0A-2DE87661A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8" y="979055"/>
            <a:ext cx="7227039" cy="3990109"/>
          </a:xfrm>
          <a:prstGeom prst="rect">
            <a:avLst/>
          </a:prstGeom>
        </p:spPr>
      </p:pic>
      <p:pic>
        <p:nvPicPr>
          <p:cNvPr id="3074" name="Picture 2" descr="https://cdncontribute.geeksforgeeks.org/wp-content/uploads/222-6.png">
            <a:extLst>
              <a:ext uri="{FF2B5EF4-FFF2-40B4-BE49-F238E27FC236}">
                <a16:creationId xmlns:a16="http://schemas.microsoft.com/office/drawing/2014/main" xmlns="" id="{2DF45377-59B8-4E44-A162-31D2D5C97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995" y="2591955"/>
            <a:ext cx="4656917" cy="206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3FB7ADE-51BF-4D68-968F-C11BB5F8E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983" y="1055689"/>
            <a:ext cx="3103414" cy="987430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 = D4 + D5 + D6 + D7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 = D2 +D3 + D6 + D7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Z = D1 + D3 + D5 + D7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10051" y="614349"/>
              <a:ext cx="4917600" cy="4096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611" y="598149"/>
                <a:ext cx="494748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5565771" y="690309"/>
              <a:ext cx="1485000" cy="2361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8131" y="671949"/>
                <a:ext cx="15217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5751531" y="1566909"/>
              <a:ext cx="132120" cy="32994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37851" y="1554309"/>
                <a:ext cx="166680" cy="33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6414651" y="1428309"/>
              <a:ext cx="216000" cy="34146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3131" y="1414629"/>
                <a:ext cx="248040" cy="344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/>
              <p14:cNvContentPartPr/>
              <p14:nvPr/>
            </p14:nvContentPartPr>
            <p14:xfrm>
              <a:off x="8513451" y="1999989"/>
              <a:ext cx="2475000" cy="4968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05531" y="1983429"/>
                <a:ext cx="25009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/>
              <p14:cNvContentPartPr/>
              <p14:nvPr/>
            </p14:nvContentPartPr>
            <p14:xfrm>
              <a:off x="7826211" y="2594709"/>
              <a:ext cx="1747080" cy="8424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13971" y="2576709"/>
                <a:ext cx="17737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/>
              <p14:cNvContentPartPr/>
              <p14:nvPr/>
            </p14:nvContentPartPr>
            <p14:xfrm>
              <a:off x="8650611" y="2598309"/>
              <a:ext cx="312120" cy="16776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33331" y="2579589"/>
                <a:ext cx="3470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/>
              <p14:cNvContentPartPr/>
              <p14:nvPr/>
            </p14:nvContentPartPr>
            <p14:xfrm>
              <a:off x="8760051" y="2525229"/>
              <a:ext cx="73440" cy="24588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44931" y="2508309"/>
                <a:ext cx="1069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4"/>
              <p14:cNvContentPartPr/>
              <p14:nvPr/>
            </p14:nvContentPartPr>
            <p14:xfrm>
              <a:off x="3454731" y="152109"/>
              <a:ext cx="812880" cy="46080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36011" y="133029"/>
                <a:ext cx="851400" cy="5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871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17343-D10E-4F6A-85D4-22EC7238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Full adder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5C597A0-0315-4A45-A7AD-AAC4AD5E2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57" y="2426818"/>
            <a:ext cx="5308337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F2A06C-F101-4DFE-8684-BEBC7C701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726" y="2277801"/>
            <a:ext cx="5455917" cy="24824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2" name="Ink 61"/>
              <p14:cNvContentPartPr/>
              <p14:nvPr/>
            </p14:nvContentPartPr>
            <p14:xfrm>
              <a:off x="7389171" y="5387949"/>
              <a:ext cx="2495160" cy="13716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71891" y="5368869"/>
                <a:ext cx="25300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4" name="Ink 93"/>
              <p14:cNvContentPartPr/>
              <p14:nvPr/>
            </p14:nvContentPartPr>
            <p14:xfrm>
              <a:off x="7547931" y="6022629"/>
              <a:ext cx="1704240" cy="52200"/>
            </p14:xfrm>
          </p:contentPart>
        </mc:Choice>
        <mc:Fallback>
          <p:pic>
            <p:nvPicPr>
              <p:cNvPr id="94" name="Ink 9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29571" y="6001389"/>
                <a:ext cx="17434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5" name="Ink 114"/>
              <p14:cNvContentPartPr/>
              <p14:nvPr/>
            </p14:nvContentPartPr>
            <p14:xfrm>
              <a:off x="6894531" y="6648309"/>
              <a:ext cx="1513800" cy="32760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75811" y="6627069"/>
                <a:ext cx="15534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9" name="Ink 148"/>
              <p14:cNvContentPartPr/>
              <p14:nvPr/>
            </p14:nvContentPartPr>
            <p14:xfrm>
              <a:off x="9951651" y="3856869"/>
              <a:ext cx="1677600" cy="113400"/>
            </p14:xfrm>
          </p:contentPart>
        </mc:Choice>
        <mc:Fallback>
          <p:pic>
            <p:nvPicPr>
              <p:cNvPr id="149" name="Ink 14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34011" y="3839229"/>
                <a:ext cx="17154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0" name="Ink 149"/>
              <p14:cNvContentPartPr/>
              <p14:nvPr/>
            </p14:nvContentPartPr>
            <p14:xfrm>
              <a:off x="9686331" y="3121749"/>
              <a:ext cx="3355200" cy="1201680"/>
            </p14:xfrm>
          </p:contentPart>
        </mc:Choice>
        <mc:Fallback>
          <p:pic>
            <p:nvPicPr>
              <p:cNvPr id="150" name="Ink 14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69051" y="3103749"/>
                <a:ext cx="3387960" cy="12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5" name="Ink 164"/>
              <p14:cNvContentPartPr/>
              <p14:nvPr/>
            </p14:nvContentPartPr>
            <p14:xfrm>
              <a:off x="5448051" y="4068189"/>
              <a:ext cx="6610680" cy="2552040"/>
            </p14:xfrm>
          </p:contentPart>
        </mc:Choice>
        <mc:Fallback>
          <p:pic>
            <p:nvPicPr>
              <p:cNvPr id="165" name="Ink 16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33651" y="4048749"/>
                <a:ext cx="6645960" cy="25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4" name="Ink 173"/>
              <p14:cNvContentPartPr/>
              <p14:nvPr/>
            </p14:nvContentPartPr>
            <p14:xfrm>
              <a:off x="6912057" y="6597189"/>
              <a:ext cx="1861920" cy="189720"/>
            </p14:xfrm>
          </p:contentPart>
        </mc:Choice>
        <mc:Fallback>
          <p:pic>
            <p:nvPicPr>
              <p:cNvPr id="174" name="Ink 17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95857" y="6579549"/>
                <a:ext cx="18990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6" name="Ink 175"/>
              <p14:cNvContentPartPr/>
              <p14:nvPr/>
            </p14:nvContentPartPr>
            <p14:xfrm>
              <a:off x="10670211" y="6094989"/>
              <a:ext cx="1066320" cy="26280"/>
            </p14:xfrm>
          </p:contentPart>
        </mc:Choice>
        <mc:Fallback>
          <p:pic>
            <p:nvPicPr>
              <p:cNvPr id="176" name="Ink 17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55091" y="6076629"/>
                <a:ext cx="1100880" cy="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406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/>
              <p14:cNvContentPartPr/>
              <p14:nvPr/>
            </p14:nvContentPartPr>
            <p14:xfrm>
              <a:off x="3718611" y="666909"/>
              <a:ext cx="1676880" cy="7920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0971" y="646749"/>
                <a:ext cx="17146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/>
              <p14:cNvContentPartPr/>
              <p14:nvPr/>
            </p14:nvContentPartPr>
            <p14:xfrm>
              <a:off x="5243571" y="517869"/>
              <a:ext cx="188640" cy="100872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3411" y="503109"/>
                <a:ext cx="228960" cy="10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2810691" y="392949"/>
              <a:ext cx="1003320" cy="76140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95931" y="375309"/>
                <a:ext cx="103572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/>
              <p14:cNvContentPartPr/>
              <p14:nvPr/>
            </p14:nvContentPartPr>
            <p14:xfrm>
              <a:off x="5494491" y="478629"/>
              <a:ext cx="1258560" cy="109836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81531" y="461709"/>
                <a:ext cx="1291680" cy="11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/>
              <p14:cNvContentPartPr/>
              <p14:nvPr/>
            </p14:nvContentPartPr>
            <p14:xfrm>
              <a:off x="6652251" y="768789"/>
              <a:ext cx="978840" cy="2376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38211" y="748629"/>
                <a:ext cx="10130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/>
              <p14:cNvContentPartPr/>
              <p14:nvPr/>
            </p14:nvContentPartPr>
            <p14:xfrm>
              <a:off x="7538931" y="760149"/>
              <a:ext cx="1673640" cy="5292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22371" y="740349"/>
                <a:ext cx="17085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/>
              <p14:cNvContentPartPr/>
              <p14:nvPr/>
            </p14:nvContentPartPr>
            <p14:xfrm>
              <a:off x="4109211" y="107469"/>
              <a:ext cx="782640" cy="29088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94091" y="89469"/>
                <a:ext cx="8175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/>
              <p14:cNvContentPartPr/>
              <p14:nvPr/>
            </p14:nvContentPartPr>
            <p14:xfrm>
              <a:off x="1777491" y="636669"/>
              <a:ext cx="838080" cy="8316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65251" y="617229"/>
                <a:ext cx="8697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3" name="Ink 42"/>
              <p14:cNvContentPartPr/>
              <p14:nvPr/>
            </p14:nvContentPartPr>
            <p14:xfrm>
              <a:off x="1495971" y="944469"/>
              <a:ext cx="1257480" cy="26676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80851" y="925389"/>
                <a:ext cx="12913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Ink 45"/>
              <p14:cNvContentPartPr/>
              <p14:nvPr/>
            </p14:nvContentPartPr>
            <p14:xfrm>
              <a:off x="1459971" y="1272429"/>
              <a:ext cx="3888000" cy="91296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46291" y="1252629"/>
                <a:ext cx="3921120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3" name="Ink 92"/>
              <p14:cNvContentPartPr/>
              <p14:nvPr/>
            </p14:nvContentPartPr>
            <p14:xfrm>
              <a:off x="2699811" y="737469"/>
              <a:ext cx="2518200" cy="2705400"/>
            </p14:xfrm>
          </p:contentPart>
        </mc:Choice>
        <mc:Fallback>
          <p:pic>
            <p:nvPicPr>
              <p:cNvPr id="93" name="Ink 9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87211" y="719469"/>
                <a:ext cx="2551680" cy="27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8" name="Ink 97"/>
              <p14:cNvContentPartPr/>
              <p14:nvPr/>
            </p14:nvContentPartPr>
            <p14:xfrm>
              <a:off x="5765931" y="3036429"/>
              <a:ext cx="836640" cy="17640"/>
            </p14:xfrm>
          </p:contentPart>
        </mc:Choice>
        <mc:Fallback>
          <p:pic>
            <p:nvPicPr>
              <p:cNvPr id="98" name="Ink 9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52971" y="3015549"/>
                <a:ext cx="8701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0" name="Ink 99"/>
              <p14:cNvContentPartPr/>
              <p14:nvPr/>
            </p14:nvContentPartPr>
            <p14:xfrm>
              <a:off x="1520811" y="699669"/>
              <a:ext cx="304920" cy="21600"/>
            </p14:xfrm>
          </p:contentPart>
        </mc:Choice>
        <mc:Fallback>
          <p:pic>
            <p:nvPicPr>
              <p:cNvPr id="100" name="Ink 9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03531" y="684189"/>
                <a:ext cx="3337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3" name="Ink 102"/>
              <p14:cNvContentPartPr/>
              <p14:nvPr/>
            </p14:nvContentPartPr>
            <p14:xfrm>
              <a:off x="1873251" y="689229"/>
              <a:ext cx="3126600" cy="3571920"/>
            </p14:xfrm>
          </p:contentPart>
        </mc:Choice>
        <mc:Fallback>
          <p:pic>
            <p:nvPicPr>
              <p:cNvPr id="103" name="Ink 10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53451" y="674109"/>
                <a:ext cx="3163320" cy="36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7" name="Ink 106"/>
              <p14:cNvContentPartPr/>
              <p14:nvPr/>
            </p14:nvContentPartPr>
            <p14:xfrm>
              <a:off x="2798091" y="394389"/>
              <a:ext cx="183600" cy="695520"/>
            </p14:xfrm>
          </p:contentPart>
        </mc:Choice>
        <mc:Fallback>
          <p:pic>
            <p:nvPicPr>
              <p:cNvPr id="107" name="Ink 10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85131" y="382509"/>
                <a:ext cx="216360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8" name="Ink 117"/>
              <p14:cNvContentPartPr/>
              <p14:nvPr/>
            </p14:nvContentPartPr>
            <p14:xfrm>
              <a:off x="4831011" y="-131211"/>
              <a:ext cx="3267000" cy="4094280"/>
            </p14:xfrm>
          </p:contentPart>
        </mc:Choice>
        <mc:Fallback>
          <p:pic>
            <p:nvPicPr>
              <p:cNvPr id="118" name="Ink 11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10131" y="-146331"/>
                <a:ext cx="3306960" cy="41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2" name="Ink 121"/>
              <p14:cNvContentPartPr/>
              <p14:nvPr/>
            </p14:nvContentPartPr>
            <p14:xfrm>
              <a:off x="4863771" y="4015989"/>
              <a:ext cx="1603080" cy="74160"/>
            </p14:xfrm>
          </p:contentPart>
        </mc:Choice>
        <mc:Fallback>
          <p:pic>
            <p:nvPicPr>
              <p:cNvPr id="122" name="Ink 12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47211" y="3995109"/>
                <a:ext cx="16405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3" name="Ink 122"/>
              <p14:cNvContentPartPr/>
              <p14:nvPr/>
            </p14:nvContentPartPr>
            <p14:xfrm>
              <a:off x="7731531" y="2711709"/>
              <a:ext cx="1047960" cy="578880"/>
            </p14:xfrm>
          </p:contentPart>
        </mc:Choice>
        <mc:Fallback>
          <p:pic>
            <p:nvPicPr>
              <p:cNvPr id="123" name="Ink 12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18931" y="2697309"/>
                <a:ext cx="107856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1" name="Ink 130"/>
              <p14:cNvContentPartPr/>
              <p14:nvPr/>
            </p14:nvContentPartPr>
            <p14:xfrm>
              <a:off x="2329731" y="315189"/>
              <a:ext cx="575280" cy="2696040"/>
            </p14:xfrm>
          </p:contentPart>
        </mc:Choice>
        <mc:Fallback>
          <p:pic>
            <p:nvPicPr>
              <p:cNvPr id="131" name="Ink 13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14251" y="300069"/>
                <a:ext cx="611640" cy="27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4" name="Ink 133"/>
              <p14:cNvContentPartPr/>
              <p14:nvPr/>
            </p14:nvContentPartPr>
            <p14:xfrm>
              <a:off x="2149011" y="122949"/>
              <a:ext cx="5157720" cy="4741200"/>
            </p14:xfrm>
          </p:contentPart>
        </mc:Choice>
        <mc:Fallback>
          <p:pic>
            <p:nvPicPr>
              <p:cNvPr id="134" name="Ink 13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32091" y="104589"/>
                <a:ext cx="5195520" cy="47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8" name="Ink 137"/>
              <p14:cNvContentPartPr/>
              <p14:nvPr/>
            </p14:nvContentPartPr>
            <p14:xfrm>
              <a:off x="2606931" y="484029"/>
              <a:ext cx="137160" cy="523080"/>
            </p14:xfrm>
          </p:contentPart>
        </mc:Choice>
        <mc:Fallback>
          <p:pic>
            <p:nvPicPr>
              <p:cNvPr id="138" name="Ink 13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89651" y="466389"/>
                <a:ext cx="17460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9" name="Ink 138"/>
              <p14:cNvContentPartPr/>
              <p14:nvPr/>
            </p14:nvContentPartPr>
            <p14:xfrm>
              <a:off x="7539291" y="3874869"/>
              <a:ext cx="68040" cy="594360"/>
            </p14:xfrm>
          </p:contentPart>
        </mc:Choice>
        <mc:Fallback>
          <p:pic>
            <p:nvPicPr>
              <p:cNvPr id="139" name="Ink 138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19491" y="3856509"/>
                <a:ext cx="10872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3" name="Ink 142"/>
              <p14:cNvContentPartPr/>
              <p14:nvPr/>
            </p14:nvContentPartPr>
            <p14:xfrm>
              <a:off x="7855731" y="133029"/>
              <a:ext cx="2595240" cy="368640"/>
            </p14:xfrm>
          </p:contentPart>
        </mc:Choice>
        <mc:Fallback>
          <p:pic>
            <p:nvPicPr>
              <p:cNvPr id="143" name="Ink 14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40251" y="113589"/>
                <a:ext cx="26247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6" name="Ink 145"/>
              <p14:cNvContentPartPr/>
              <p14:nvPr/>
            </p14:nvContentPartPr>
            <p14:xfrm>
              <a:off x="4073571" y="468549"/>
              <a:ext cx="933480" cy="77760"/>
            </p14:xfrm>
          </p:contentPart>
        </mc:Choice>
        <mc:Fallback>
          <p:pic>
            <p:nvPicPr>
              <p:cNvPr id="146" name="Ink 14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56651" y="450189"/>
                <a:ext cx="9687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8" name="Ink 147"/>
              <p14:cNvContentPartPr/>
              <p14:nvPr/>
            </p14:nvContentPartPr>
            <p14:xfrm>
              <a:off x="2080971" y="994509"/>
              <a:ext cx="4165920" cy="2962800"/>
            </p14:xfrm>
          </p:contentPart>
        </mc:Choice>
        <mc:Fallback>
          <p:pic>
            <p:nvPicPr>
              <p:cNvPr id="148" name="Ink 147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64051" y="979749"/>
                <a:ext cx="4203720" cy="29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0" name="Ink 149"/>
              <p14:cNvContentPartPr/>
              <p14:nvPr/>
            </p14:nvContentPartPr>
            <p14:xfrm>
              <a:off x="4031091" y="-53905"/>
              <a:ext cx="1010880" cy="675000"/>
            </p14:xfrm>
          </p:contentPart>
        </mc:Choice>
        <mc:Fallback>
          <p:pic>
            <p:nvPicPr>
              <p:cNvPr id="150" name="Ink 14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10211" y="-73705"/>
                <a:ext cx="1052640" cy="71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2" name="Ink 151"/>
              <p14:cNvContentPartPr/>
              <p14:nvPr/>
            </p14:nvContentPartPr>
            <p14:xfrm>
              <a:off x="1195731" y="521109"/>
              <a:ext cx="199800" cy="400320"/>
            </p14:xfrm>
          </p:contentPart>
        </mc:Choice>
        <mc:Fallback>
          <p:pic>
            <p:nvPicPr>
              <p:cNvPr id="152" name="Ink 15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75931" y="500589"/>
                <a:ext cx="23652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3" name="Ink 152"/>
              <p14:cNvContentPartPr/>
              <p14:nvPr/>
            </p14:nvContentPartPr>
            <p14:xfrm>
              <a:off x="1193571" y="716589"/>
              <a:ext cx="169200" cy="34920"/>
            </p14:xfrm>
          </p:contentPart>
        </mc:Choice>
        <mc:Fallback>
          <p:pic>
            <p:nvPicPr>
              <p:cNvPr id="153" name="Ink 15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77011" y="702909"/>
                <a:ext cx="1994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4" name="Ink 153"/>
              <p14:cNvContentPartPr/>
              <p14:nvPr/>
            </p14:nvContentPartPr>
            <p14:xfrm>
              <a:off x="4328091" y="708935"/>
              <a:ext cx="13320" cy="37440"/>
            </p14:xfrm>
          </p:contentPart>
        </mc:Choice>
        <mc:Fallback>
          <p:pic>
            <p:nvPicPr>
              <p:cNvPr id="154" name="Ink 153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07211" y="688055"/>
                <a:ext cx="529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5" name="Ink 154"/>
              <p14:cNvContentPartPr/>
              <p14:nvPr/>
            </p14:nvContentPartPr>
            <p14:xfrm>
              <a:off x="1088811" y="1344069"/>
              <a:ext cx="284760" cy="381240"/>
            </p14:xfrm>
          </p:contentPart>
        </mc:Choice>
        <mc:Fallback>
          <p:pic>
            <p:nvPicPr>
              <p:cNvPr id="155" name="Ink 15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72971" y="1324269"/>
                <a:ext cx="32004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6" name="Ink 155"/>
              <p14:cNvContentPartPr/>
              <p14:nvPr/>
            </p14:nvContentPartPr>
            <p14:xfrm>
              <a:off x="1124811" y="1364229"/>
              <a:ext cx="71280" cy="349920"/>
            </p14:xfrm>
          </p:contentPart>
        </mc:Choice>
        <mc:Fallback>
          <p:pic>
            <p:nvPicPr>
              <p:cNvPr id="156" name="Ink 155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07891" y="1347309"/>
                <a:ext cx="9972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7" name="Ink 156"/>
              <p14:cNvContentPartPr/>
              <p14:nvPr/>
            </p14:nvContentPartPr>
            <p14:xfrm>
              <a:off x="1052091" y="2081349"/>
              <a:ext cx="350640" cy="316440"/>
            </p14:xfrm>
          </p:contentPart>
        </mc:Choice>
        <mc:Fallback>
          <p:pic>
            <p:nvPicPr>
              <p:cNvPr id="157" name="Ink 156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30851" y="2061909"/>
                <a:ext cx="39276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8" name="Ink 157"/>
              <p14:cNvContentPartPr/>
              <p14:nvPr/>
            </p14:nvContentPartPr>
            <p14:xfrm>
              <a:off x="6137811" y="3617829"/>
              <a:ext cx="843120" cy="726480"/>
            </p14:xfrm>
          </p:contentPart>
        </mc:Choice>
        <mc:Fallback>
          <p:pic>
            <p:nvPicPr>
              <p:cNvPr id="158" name="Ink 157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22691" y="3598389"/>
                <a:ext cx="878400" cy="7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0" name="Ink 159"/>
              <p14:cNvContentPartPr/>
              <p14:nvPr/>
            </p14:nvContentPartPr>
            <p14:xfrm>
              <a:off x="4991931" y="2597949"/>
              <a:ext cx="806760" cy="966240"/>
            </p14:xfrm>
          </p:contentPart>
        </mc:Choice>
        <mc:Fallback>
          <p:pic>
            <p:nvPicPr>
              <p:cNvPr id="160" name="Ink 159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79331" y="2581389"/>
                <a:ext cx="839520" cy="10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61" name="Ink 160"/>
              <p14:cNvContentPartPr/>
              <p14:nvPr/>
            </p14:nvContentPartPr>
            <p14:xfrm>
              <a:off x="4166811" y="5130455"/>
              <a:ext cx="768600" cy="35640"/>
            </p14:xfrm>
          </p:contentPart>
        </mc:Choice>
        <mc:Fallback>
          <p:pic>
            <p:nvPicPr>
              <p:cNvPr id="161" name="Ink 160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147731" y="5112815"/>
                <a:ext cx="8085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67" name="Ink 166"/>
              <p14:cNvContentPartPr/>
              <p14:nvPr/>
            </p14:nvContentPartPr>
            <p14:xfrm>
              <a:off x="3166371" y="5219735"/>
              <a:ext cx="534600" cy="392040"/>
            </p14:xfrm>
          </p:contentPart>
        </mc:Choice>
        <mc:Fallback>
          <p:pic>
            <p:nvPicPr>
              <p:cNvPr id="167" name="Ink 166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45491" y="5199215"/>
                <a:ext cx="56808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1" name="Ink 170"/>
              <p14:cNvContentPartPr/>
              <p14:nvPr/>
            </p14:nvContentPartPr>
            <p14:xfrm>
              <a:off x="1692891" y="5242775"/>
              <a:ext cx="1221840" cy="50040"/>
            </p14:xfrm>
          </p:contentPart>
        </mc:Choice>
        <mc:Fallback>
          <p:pic>
            <p:nvPicPr>
              <p:cNvPr id="171" name="Ink 170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76331" y="5222255"/>
                <a:ext cx="12542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5" name="Ink 174"/>
              <p14:cNvContentPartPr/>
              <p14:nvPr/>
            </p14:nvContentPartPr>
            <p14:xfrm>
              <a:off x="883611" y="4835255"/>
              <a:ext cx="381960" cy="1140480"/>
            </p14:xfrm>
          </p:contentPart>
        </mc:Choice>
        <mc:Fallback>
          <p:pic>
            <p:nvPicPr>
              <p:cNvPr id="175" name="Ink 174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65971" y="4815815"/>
                <a:ext cx="419400" cy="11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76" name="Ink 175"/>
              <p14:cNvContentPartPr/>
              <p14:nvPr/>
            </p14:nvContentPartPr>
            <p14:xfrm>
              <a:off x="1609731" y="5690975"/>
              <a:ext cx="1290960" cy="25920"/>
            </p14:xfrm>
          </p:contentPart>
        </mc:Choice>
        <mc:Fallback>
          <p:pic>
            <p:nvPicPr>
              <p:cNvPr id="176" name="Ink 175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593171" y="5669735"/>
                <a:ext cx="13276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88" name="Ink 187"/>
              <p14:cNvContentPartPr/>
              <p14:nvPr/>
            </p14:nvContentPartPr>
            <p14:xfrm>
              <a:off x="4486851" y="4848215"/>
              <a:ext cx="912240" cy="656280"/>
            </p14:xfrm>
          </p:contentPart>
        </mc:Choice>
        <mc:Fallback>
          <p:pic>
            <p:nvPicPr>
              <p:cNvPr id="188" name="Ink 187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71011" y="4828775"/>
                <a:ext cx="94788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96" name="Ink 195"/>
              <p14:cNvContentPartPr/>
              <p14:nvPr/>
            </p14:nvContentPartPr>
            <p14:xfrm>
              <a:off x="5014611" y="5498015"/>
              <a:ext cx="698760" cy="1121040"/>
            </p14:xfrm>
          </p:contentPart>
        </mc:Choice>
        <mc:Fallback>
          <p:pic>
            <p:nvPicPr>
              <p:cNvPr id="196" name="Ink 195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993731" y="5481815"/>
                <a:ext cx="734760" cy="11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08" name="Ink 207"/>
              <p14:cNvContentPartPr/>
              <p14:nvPr/>
            </p14:nvContentPartPr>
            <p14:xfrm>
              <a:off x="1600011" y="5625455"/>
              <a:ext cx="4527720" cy="617040"/>
            </p14:xfrm>
          </p:contentPart>
        </mc:Choice>
        <mc:Fallback>
          <p:pic>
            <p:nvPicPr>
              <p:cNvPr id="208" name="Ink 207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582371" y="5604575"/>
                <a:ext cx="4566240" cy="6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10" name="Ink 209"/>
              <p14:cNvContentPartPr/>
              <p14:nvPr/>
            </p14:nvContentPartPr>
            <p14:xfrm>
              <a:off x="6066531" y="5768735"/>
              <a:ext cx="66600" cy="29520"/>
            </p14:xfrm>
          </p:contentPart>
        </mc:Choice>
        <mc:Fallback>
          <p:pic>
            <p:nvPicPr>
              <p:cNvPr id="210" name="Ink 209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050331" y="5752535"/>
                <a:ext cx="932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12" name="Ink 211"/>
              <p14:cNvContentPartPr/>
              <p14:nvPr/>
            </p14:nvContentPartPr>
            <p14:xfrm>
              <a:off x="4846131" y="5101295"/>
              <a:ext cx="1202760" cy="33120"/>
            </p14:xfrm>
          </p:contentPart>
        </mc:Choice>
        <mc:Fallback>
          <p:pic>
            <p:nvPicPr>
              <p:cNvPr id="212" name="Ink 211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831731" y="5080415"/>
                <a:ext cx="12380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29" name="Ink 228"/>
              <p14:cNvContentPartPr/>
              <p14:nvPr/>
            </p14:nvContentPartPr>
            <p14:xfrm>
              <a:off x="7841691" y="3210669"/>
              <a:ext cx="891360" cy="904946"/>
            </p14:xfrm>
          </p:contentPart>
        </mc:Choice>
        <mc:Fallback>
          <p:pic>
            <p:nvPicPr>
              <p:cNvPr id="229" name="Ink 228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25491" y="3191231"/>
                <a:ext cx="926280" cy="940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51" name="Ink 250"/>
              <p14:cNvContentPartPr/>
              <p14:nvPr/>
            </p14:nvContentPartPr>
            <p14:xfrm>
              <a:off x="5645331" y="6508535"/>
              <a:ext cx="3082320" cy="95760"/>
            </p14:xfrm>
          </p:contentPart>
        </mc:Choice>
        <mc:Fallback>
          <p:pic>
            <p:nvPicPr>
              <p:cNvPr id="251" name="Ink 250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31651" y="6487655"/>
                <a:ext cx="31129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57" name="Ink 256"/>
              <p14:cNvContentPartPr/>
              <p14:nvPr/>
            </p14:nvContentPartPr>
            <p14:xfrm>
              <a:off x="8712891" y="2533509"/>
              <a:ext cx="3231360" cy="1443866"/>
            </p14:xfrm>
          </p:contentPart>
        </mc:Choice>
        <mc:Fallback>
          <p:pic>
            <p:nvPicPr>
              <p:cNvPr id="257" name="Ink 256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693091" y="2515510"/>
                <a:ext cx="3272400" cy="1475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59" name="Ink 258"/>
              <p14:cNvContentPartPr/>
              <p14:nvPr/>
            </p14:nvContentPartPr>
            <p14:xfrm>
              <a:off x="2909331" y="5047295"/>
              <a:ext cx="1251000" cy="842040"/>
            </p14:xfrm>
          </p:contentPart>
        </mc:Choice>
        <mc:Fallback>
          <p:pic>
            <p:nvPicPr>
              <p:cNvPr id="259" name="Ink 258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889171" y="5027495"/>
                <a:ext cx="1292400" cy="8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60" name="Ink 259"/>
              <p14:cNvContentPartPr/>
              <p14:nvPr/>
            </p14:nvContentPartPr>
            <p14:xfrm>
              <a:off x="4163931" y="5530055"/>
              <a:ext cx="874800" cy="138240"/>
            </p14:xfrm>
          </p:contentPart>
        </mc:Choice>
        <mc:Fallback>
          <p:pic>
            <p:nvPicPr>
              <p:cNvPr id="260" name="Ink 259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145931" y="5512775"/>
                <a:ext cx="9136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62" name="Ink 261"/>
              <p14:cNvContentPartPr/>
              <p14:nvPr/>
            </p14:nvContentPartPr>
            <p14:xfrm>
              <a:off x="8094411" y="5500175"/>
              <a:ext cx="1325520" cy="486000"/>
            </p14:xfrm>
          </p:contentPart>
        </mc:Choice>
        <mc:Fallback>
          <p:pic>
            <p:nvPicPr>
              <p:cNvPr id="262" name="Ink 261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77131" y="5481815"/>
                <a:ext cx="136080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66" name="Ink 265"/>
              <p14:cNvContentPartPr/>
              <p14:nvPr/>
            </p14:nvContentPartPr>
            <p14:xfrm>
              <a:off x="6016851" y="4901495"/>
              <a:ext cx="1174320" cy="958680"/>
            </p14:xfrm>
          </p:contentPart>
        </mc:Choice>
        <mc:Fallback>
          <p:pic>
            <p:nvPicPr>
              <p:cNvPr id="266" name="Ink 265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2451" y="4887095"/>
                <a:ext cx="1209600" cy="9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91" name="Ink 290"/>
              <p14:cNvContentPartPr/>
              <p14:nvPr/>
            </p14:nvContentPartPr>
            <p14:xfrm>
              <a:off x="10784691" y="4183655"/>
              <a:ext cx="1663920" cy="750240"/>
            </p14:xfrm>
          </p:contentPart>
        </mc:Choice>
        <mc:Fallback>
          <p:pic>
            <p:nvPicPr>
              <p:cNvPr id="291" name="Ink 290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767771" y="4163495"/>
                <a:ext cx="170136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92" name="Ink 291"/>
              <p14:cNvContentPartPr/>
              <p14:nvPr/>
            </p14:nvContentPartPr>
            <p14:xfrm>
              <a:off x="8545131" y="5332509"/>
              <a:ext cx="3702600" cy="1236866"/>
            </p14:xfrm>
          </p:contentPart>
        </mc:Choice>
        <mc:Fallback>
          <p:pic>
            <p:nvPicPr>
              <p:cNvPr id="292" name="Ink 291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528211" y="5313070"/>
                <a:ext cx="3736800" cy="1270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93" name="Ink 292"/>
              <p14:cNvContentPartPr/>
              <p14:nvPr/>
            </p14:nvContentPartPr>
            <p14:xfrm>
              <a:off x="10693971" y="4989695"/>
              <a:ext cx="1817280" cy="1504800"/>
            </p14:xfrm>
          </p:contentPart>
        </mc:Choice>
        <mc:Fallback>
          <p:pic>
            <p:nvPicPr>
              <p:cNvPr id="293" name="Ink 292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673451" y="4968815"/>
                <a:ext cx="1859040" cy="15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96" name="Ink 295"/>
              <p14:cNvContentPartPr/>
              <p14:nvPr/>
            </p14:nvContentPartPr>
            <p14:xfrm>
              <a:off x="7826571" y="2806389"/>
              <a:ext cx="272160" cy="1319400"/>
            </p14:xfrm>
          </p:contentPart>
        </mc:Choice>
        <mc:Fallback>
          <p:pic>
            <p:nvPicPr>
              <p:cNvPr id="296" name="Ink 295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811811" y="2791633"/>
                <a:ext cx="306720" cy="1354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98" name="Ink 297"/>
              <p14:cNvContentPartPr/>
              <p14:nvPr/>
            </p14:nvContentPartPr>
            <p14:xfrm>
              <a:off x="6280371" y="4572549"/>
              <a:ext cx="4362480" cy="1786226"/>
            </p14:xfrm>
          </p:contentPart>
        </mc:Choice>
        <mc:Fallback>
          <p:pic>
            <p:nvPicPr>
              <p:cNvPr id="298" name="Ink 297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259491" y="4555270"/>
                <a:ext cx="4402440" cy="1821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99" name="Ink 298"/>
              <p14:cNvContentPartPr/>
              <p14:nvPr/>
            </p14:nvContentPartPr>
            <p14:xfrm>
              <a:off x="9953451" y="4570029"/>
              <a:ext cx="113040" cy="306266"/>
            </p14:xfrm>
          </p:contentPart>
        </mc:Choice>
        <mc:Fallback>
          <p:pic>
            <p:nvPicPr>
              <p:cNvPr id="299" name="Ink 298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932211" y="4550955"/>
                <a:ext cx="152280" cy="340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00" name="Ink 299"/>
              <p14:cNvContentPartPr/>
              <p14:nvPr/>
            </p14:nvContentPartPr>
            <p14:xfrm>
              <a:off x="9667971" y="4592709"/>
              <a:ext cx="300600" cy="294026"/>
            </p14:xfrm>
          </p:contentPart>
        </mc:Choice>
        <mc:Fallback>
          <p:pic>
            <p:nvPicPr>
              <p:cNvPr id="300" name="Ink 299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647091" y="4573995"/>
                <a:ext cx="342000" cy="333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01" name="Ink 300"/>
              <p14:cNvContentPartPr/>
              <p14:nvPr/>
            </p14:nvContentPartPr>
            <p14:xfrm>
              <a:off x="8029611" y="4180775"/>
              <a:ext cx="2597400" cy="991800"/>
            </p14:xfrm>
          </p:contentPart>
        </mc:Choice>
        <mc:Fallback>
          <p:pic>
            <p:nvPicPr>
              <p:cNvPr id="301" name="Ink 300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010531" y="4162775"/>
                <a:ext cx="263412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02" name="Ink 301"/>
              <p14:cNvContentPartPr/>
              <p14:nvPr/>
            </p14:nvContentPartPr>
            <p14:xfrm>
              <a:off x="8137971" y="4974309"/>
              <a:ext cx="227520" cy="231386"/>
            </p14:xfrm>
          </p:contentPart>
        </mc:Choice>
        <mc:Fallback>
          <p:pic>
            <p:nvPicPr>
              <p:cNvPr id="302" name="Ink 301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125011" y="4957756"/>
                <a:ext cx="259560" cy="2594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372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C31A4-FD36-40B2-8083-357DB2EC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Ripple carry Adder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32DFA93D-91E3-4DE0-B25D-786DE8D69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348" y="1675227"/>
            <a:ext cx="9383304" cy="43941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/>
              <p14:cNvContentPartPr/>
              <p14:nvPr/>
            </p14:nvContentPartPr>
            <p14:xfrm>
              <a:off x="8434251" y="1464669"/>
              <a:ext cx="3769920" cy="33156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0571" y="1445949"/>
                <a:ext cx="3802680" cy="33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/>
              <p14:cNvContentPartPr/>
              <p14:nvPr/>
            </p14:nvContentPartPr>
            <p14:xfrm>
              <a:off x="10471131" y="2677509"/>
              <a:ext cx="1941480" cy="15444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59611" y="2656629"/>
                <a:ext cx="19735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0" name="Ink 39"/>
              <p14:cNvContentPartPr/>
              <p14:nvPr/>
            </p14:nvContentPartPr>
            <p14:xfrm>
              <a:off x="7953651" y="3347109"/>
              <a:ext cx="168480" cy="19512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34571" y="3330549"/>
                <a:ext cx="2077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" name="Ink 40"/>
              <p14:cNvContentPartPr/>
              <p14:nvPr/>
            </p14:nvContentPartPr>
            <p14:xfrm>
              <a:off x="9339651" y="5275269"/>
              <a:ext cx="247320" cy="22572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19851" y="5257269"/>
                <a:ext cx="2876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4" name="Ink 63"/>
              <p14:cNvContentPartPr/>
              <p14:nvPr/>
            </p14:nvContentPartPr>
            <p14:xfrm>
              <a:off x="5862771" y="3140469"/>
              <a:ext cx="164880" cy="41868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41891" y="3124269"/>
                <a:ext cx="20376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2" name="Ink 71"/>
              <p14:cNvContentPartPr/>
              <p14:nvPr/>
            </p14:nvContentPartPr>
            <p14:xfrm>
              <a:off x="10340811" y="3268629"/>
              <a:ext cx="2008080" cy="313920"/>
            </p14:xfrm>
          </p:contentPart>
        </mc:Choice>
        <mc:Fallback>
          <p:pic>
            <p:nvPicPr>
              <p:cNvPr id="72" name="Ink 7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29291" y="3248469"/>
                <a:ext cx="20394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5" name="Ink 74"/>
              <p14:cNvContentPartPr/>
              <p14:nvPr/>
            </p14:nvContentPartPr>
            <p14:xfrm>
              <a:off x="2303091" y="1409589"/>
              <a:ext cx="4897440" cy="435960"/>
            </p14:xfrm>
          </p:contentPart>
        </mc:Choice>
        <mc:Fallback>
          <p:pic>
            <p:nvPicPr>
              <p:cNvPr id="75" name="Ink 7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82571" y="1391949"/>
                <a:ext cx="493884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8" name="Ink 77"/>
              <p14:cNvContentPartPr/>
              <p14:nvPr/>
            </p14:nvContentPartPr>
            <p14:xfrm>
              <a:off x="3857211" y="3162069"/>
              <a:ext cx="59400" cy="317880"/>
            </p14:xfrm>
          </p:contentPart>
        </mc:Choice>
        <mc:Fallback>
          <p:pic>
            <p:nvPicPr>
              <p:cNvPr id="78" name="Ink 7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45331" y="3142629"/>
                <a:ext cx="921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3" name="Ink 82"/>
              <p14:cNvContentPartPr/>
              <p14:nvPr/>
            </p14:nvContentPartPr>
            <p14:xfrm>
              <a:off x="6993891" y="5396229"/>
              <a:ext cx="314280" cy="34416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3011" y="5375349"/>
                <a:ext cx="35604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9" name="Ink 88"/>
              <p14:cNvContentPartPr/>
              <p14:nvPr/>
            </p14:nvContentPartPr>
            <p14:xfrm>
              <a:off x="2762091" y="4070709"/>
              <a:ext cx="4392000" cy="237600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43371" y="4054509"/>
                <a:ext cx="4429440" cy="24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1" name="Ink 100"/>
              <p14:cNvContentPartPr/>
              <p14:nvPr/>
            </p14:nvContentPartPr>
            <p14:xfrm>
              <a:off x="211851" y="3640149"/>
              <a:ext cx="971280" cy="156384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4211" y="3621069"/>
                <a:ext cx="1009800" cy="16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2" name="Ink 101"/>
              <p14:cNvContentPartPr/>
              <p14:nvPr/>
            </p14:nvContentPartPr>
            <p14:xfrm>
              <a:off x="391131" y="4672989"/>
              <a:ext cx="1708920" cy="1137960"/>
            </p14:xfrm>
          </p:contentPart>
        </mc:Choice>
        <mc:Fallback>
          <p:pic>
            <p:nvPicPr>
              <p:cNvPr id="102" name="Ink 10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74211" y="4654629"/>
                <a:ext cx="1747080" cy="11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3" name="Ink 102"/>
              <p14:cNvContentPartPr/>
              <p14:nvPr/>
            </p14:nvContentPartPr>
            <p14:xfrm>
              <a:off x="4903011" y="5410989"/>
              <a:ext cx="241920" cy="237240"/>
            </p14:xfrm>
          </p:contentPart>
        </mc:Choice>
        <mc:Fallback>
          <p:pic>
            <p:nvPicPr>
              <p:cNvPr id="103" name="Ink 102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82491" y="5389749"/>
                <a:ext cx="283680" cy="27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639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63DC43-E8FC-432B-A938-21E81FD7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8612"/>
          </a:xfrm>
        </p:spPr>
        <p:txBody>
          <a:bodyPr>
            <a:normAutofit fontScale="90000"/>
          </a:bodyPr>
          <a:lstStyle/>
          <a:p>
            <a:r>
              <a:rPr lang="en-US" dirty="0"/>
              <a:t>Carry Look ahead Adder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3" name="Ink 42"/>
              <p14:cNvContentPartPr/>
              <p14:nvPr/>
            </p14:nvContentPartPr>
            <p14:xfrm>
              <a:off x="9010251" y="225815"/>
              <a:ext cx="771840" cy="35172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1171" y="206735"/>
                <a:ext cx="80316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" name="Ink 43"/>
              <p14:cNvContentPartPr/>
              <p14:nvPr/>
            </p14:nvContentPartPr>
            <p14:xfrm>
              <a:off x="742131" y="703175"/>
              <a:ext cx="5127120" cy="144792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051" y="684095"/>
                <a:ext cx="5159160" cy="14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2" name="Ink 51"/>
              <p14:cNvContentPartPr/>
              <p14:nvPr/>
            </p14:nvContentPartPr>
            <p14:xfrm>
              <a:off x="4774851" y="2105735"/>
              <a:ext cx="902880" cy="4464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6851" y="2085935"/>
                <a:ext cx="9417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5" name="Ink 54"/>
              <p14:cNvContentPartPr/>
              <p14:nvPr/>
            </p14:nvContentPartPr>
            <p14:xfrm>
              <a:off x="2533491" y="2252975"/>
              <a:ext cx="1756800" cy="9288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21251" y="2232095"/>
                <a:ext cx="17899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6" name="Ink 55"/>
              <p14:cNvContentPartPr/>
              <p14:nvPr/>
            </p14:nvContentPartPr>
            <p14:xfrm>
              <a:off x="6514731" y="1966775"/>
              <a:ext cx="1624680" cy="34344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99971" y="1946615"/>
                <a:ext cx="16603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7" name="Ink 66"/>
              <p14:cNvContentPartPr/>
              <p14:nvPr/>
            </p14:nvContentPartPr>
            <p14:xfrm>
              <a:off x="4842171" y="1059215"/>
              <a:ext cx="1328040" cy="784800"/>
            </p14:xfrm>
          </p:contentPart>
        </mc:Choice>
        <mc:Fallback>
          <p:pic>
            <p:nvPicPr>
              <p:cNvPr id="67" name="Ink 6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21291" y="1044095"/>
                <a:ext cx="1364760" cy="82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6" name="Ink 85"/>
              <p14:cNvContentPartPr/>
              <p14:nvPr/>
            </p14:nvContentPartPr>
            <p14:xfrm>
              <a:off x="10589211" y="1148495"/>
              <a:ext cx="1570320" cy="94680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69051" y="1129415"/>
                <a:ext cx="1611360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8" name="Ink 87"/>
              <p14:cNvContentPartPr/>
              <p14:nvPr/>
            </p14:nvContentPartPr>
            <p14:xfrm>
              <a:off x="4139451" y="2201495"/>
              <a:ext cx="1456200" cy="6624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26131" y="2180255"/>
                <a:ext cx="149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5" name="Ink 94"/>
              <p14:cNvContentPartPr/>
              <p14:nvPr/>
            </p14:nvContentPartPr>
            <p14:xfrm>
              <a:off x="925731" y="555215"/>
              <a:ext cx="10920960" cy="5957640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4851" y="536855"/>
                <a:ext cx="10961640" cy="59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5" name="Ink 114"/>
              <p14:cNvContentPartPr/>
              <p14:nvPr/>
            </p14:nvContentPartPr>
            <p14:xfrm>
              <a:off x="7505451" y="3180335"/>
              <a:ext cx="430200" cy="602280"/>
            </p14:xfrm>
          </p:contentPart>
        </mc:Choice>
        <mc:Fallback>
          <p:pic>
            <p:nvPicPr>
              <p:cNvPr id="115" name="Ink 11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86011" y="3163775"/>
                <a:ext cx="46296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2" name="Ink 131"/>
              <p14:cNvContentPartPr/>
              <p14:nvPr/>
            </p14:nvContentPartPr>
            <p14:xfrm>
              <a:off x="2620971" y="2301215"/>
              <a:ext cx="1838160" cy="270360"/>
            </p14:xfrm>
          </p:contentPart>
        </mc:Choice>
        <mc:Fallback>
          <p:pic>
            <p:nvPicPr>
              <p:cNvPr id="132" name="Ink 13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06571" y="2280335"/>
                <a:ext cx="18709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8" name="Ink 157"/>
              <p14:cNvContentPartPr/>
              <p14:nvPr/>
            </p14:nvContentPartPr>
            <p14:xfrm>
              <a:off x="2984211" y="5571095"/>
              <a:ext cx="4298040" cy="240480"/>
            </p14:xfrm>
          </p:contentPart>
        </mc:Choice>
        <mc:Fallback>
          <p:pic>
            <p:nvPicPr>
              <p:cNvPr id="158" name="Ink 15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68011" y="5549855"/>
                <a:ext cx="43322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3" name="Ink 192"/>
              <p14:cNvContentPartPr/>
              <p14:nvPr/>
            </p14:nvContentPartPr>
            <p14:xfrm>
              <a:off x="9969651" y="2866775"/>
              <a:ext cx="1658880" cy="567720"/>
            </p14:xfrm>
          </p:contentPart>
        </mc:Choice>
        <mc:Fallback>
          <p:pic>
            <p:nvPicPr>
              <p:cNvPr id="193" name="Ink 19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51651" y="2846975"/>
                <a:ext cx="169596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5" name="Ink 194"/>
              <p14:cNvContentPartPr/>
              <p14:nvPr/>
            </p14:nvContentPartPr>
            <p14:xfrm>
              <a:off x="9577611" y="3459335"/>
              <a:ext cx="2370960" cy="140400"/>
            </p14:xfrm>
          </p:contentPart>
        </mc:Choice>
        <mc:Fallback>
          <p:pic>
            <p:nvPicPr>
              <p:cNvPr id="195" name="Ink 19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63931" y="3438455"/>
                <a:ext cx="24037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0" name="Ink 199"/>
              <p14:cNvContentPartPr/>
              <p14:nvPr/>
            </p14:nvContentPartPr>
            <p14:xfrm>
              <a:off x="10029051" y="3654095"/>
              <a:ext cx="1784520" cy="587520"/>
            </p14:xfrm>
          </p:contentPart>
        </mc:Choice>
        <mc:Fallback>
          <p:pic>
            <p:nvPicPr>
              <p:cNvPr id="200" name="Ink 19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009971" y="3635735"/>
                <a:ext cx="182448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2" name="Ink 211"/>
              <p14:cNvContentPartPr/>
              <p14:nvPr/>
            </p14:nvContentPartPr>
            <p14:xfrm>
              <a:off x="9578331" y="4599815"/>
              <a:ext cx="2593080" cy="1311120"/>
            </p14:xfrm>
          </p:contentPart>
        </mc:Choice>
        <mc:Fallback>
          <p:pic>
            <p:nvPicPr>
              <p:cNvPr id="212" name="Ink 21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57811" y="4580015"/>
                <a:ext cx="2634120" cy="13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3" name="Ink 212"/>
              <p14:cNvContentPartPr/>
              <p14:nvPr/>
            </p14:nvContentPartPr>
            <p14:xfrm>
              <a:off x="9892971" y="5065295"/>
              <a:ext cx="1650600" cy="524880"/>
            </p14:xfrm>
          </p:contentPart>
        </mc:Choice>
        <mc:Fallback>
          <p:pic>
            <p:nvPicPr>
              <p:cNvPr id="213" name="Ink 21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72091" y="5047655"/>
                <a:ext cx="1692360" cy="5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68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1267371" y="154629"/>
              <a:ext cx="10652040" cy="53730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6131" y="136989"/>
                <a:ext cx="10693440" cy="54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Ink 45"/>
              <p14:cNvContentPartPr/>
              <p14:nvPr/>
            </p14:nvContentPartPr>
            <p14:xfrm>
              <a:off x="2510451" y="2537109"/>
              <a:ext cx="128160" cy="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81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9" name="Ink 168"/>
              <p14:cNvContentPartPr/>
              <p14:nvPr/>
            </p14:nvContentPartPr>
            <p14:xfrm>
              <a:off x="5724891" y="4567149"/>
              <a:ext cx="3096000" cy="249120"/>
            </p14:xfrm>
          </p:contentPart>
        </mc:Choice>
        <mc:Fallback>
          <p:pic>
            <p:nvPicPr>
              <p:cNvPr id="169" name="Ink 16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1571" y="4545909"/>
                <a:ext cx="31302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6" name="Ink 175"/>
              <p14:cNvContentPartPr/>
              <p14:nvPr/>
            </p14:nvContentPartPr>
            <p14:xfrm>
              <a:off x="9399411" y="4609629"/>
              <a:ext cx="2480400" cy="27360"/>
            </p14:xfrm>
          </p:contentPart>
        </mc:Choice>
        <mc:Fallback>
          <p:pic>
            <p:nvPicPr>
              <p:cNvPr id="176" name="Ink 17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86451" y="4591989"/>
                <a:ext cx="25120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1" name="Ink 200"/>
              <p14:cNvContentPartPr/>
              <p14:nvPr/>
            </p14:nvContentPartPr>
            <p14:xfrm>
              <a:off x="5675571" y="4626909"/>
              <a:ext cx="6415200" cy="1589040"/>
            </p14:xfrm>
          </p:contentPart>
        </mc:Choice>
        <mc:Fallback>
          <p:pic>
            <p:nvPicPr>
              <p:cNvPr id="201" name="Ink 20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55771" y="4608549"/>
                <a:ext cx="6451920" cy="16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2" name="Ink 201"/>
              <p14:cNvContentPartPr/>
              <p14:nvPr/>
            </p14:nvContentPartPr>
            <p14:xfrm>
              <a:off x="2861451" y="5547429"/>
              <a:ext cx="9069120" cy="746280"/>
            </p14:xfrm>
          </p:contentPart>
        </mc:Choice>
        <mc:Fallback>
          <p:pic>
            <p:nvPicPr>
              <p:cNvPr id="202" name="Ink 20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47411" y="5527629"/>
                <a:ext cx="9096120" cy="77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114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1AD09D-D43F-4F4D-BAD1-8F4995E5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Carry Look ahead Adder</a:t>
            </a:r>
          </a:p>
        </p:txBody>
      </p:sp>
      <p:pic>
        <p:nvPicPr>
          <p:cNvPr id="19" name="Picture 2" descr="https://upload.wikimedia.org/wikipedia/commons/thumb/0/04/4-bit_carry_lookahead_adder.svg/250px-4-bit_carry_lookahead_adder.svg.png">
            <a:extLst>
              <a:ext uri="{FF2B5EF4-FFF2-40B4-BE49-F238E27FC236}">
                <a16:creationId xmlns:a16="http://schemas.microsoft.com/office/drawing/2014/main" xmlns="" id="{EEBD8534-A73F-4AD9-B6DE-56822894C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669774"/>
            <a:ext cx="5455917" cy="32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3BC6BA2F-113A-46AC-837B-67CABB201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416043" y="1899207"/>
            <a:ext cx="5455917" cy="81468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/>
              <p14:cNvContentPartPr/>
              <p14:nvPr/>
            </p14:nvContentPartPr>
            <p14:xfrm>
              <a:off x="10772091" y="1927269"/>
              <a:ext cx="872640" cy="4536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52291" y="1910349"/>
                <a:ext cx="90936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/>
              <p14:cNvContentPartPr/>
              <p14:nvPr/>
            </p14:nvContentPartPr>
            <p14:xfrm>
              <a:off x="6162651" y="1860309"/>
              <a:ext cx="442800" cy="51336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49331" y="1844829"/>
                <a:ext cx="46872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6" name="Ink 65"/>
              <p14:cNvContentPartPr/>
              <p14:nvPr/>
            </p14:nvContentPartPr>
            <p14:xfrm>
              <a:off x="8515611" y="2846349"/>
              <a:ext cx="41040" cy="515520"/>
            </p14:xfrm>
          </p:contentPart>
        </mc:Choice>
        <mc:Fallback>
          <p:pic>
            <p:nvPicPr>
              <p:cNvPr id="66" name="Ink 6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01571" y="2832669"/>
                <a:ext cx="7164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9" name="Ink 88"/>
              <p14:cNvContentPartPr/>
              <p14:nvPr/>
            </p14:nvContentPartPr>
            <p14:xfrm>
              <a:off x="8153451" y="1746909"/>
              <a:ext cx="460800" cy="22896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34731" y="1732149"/>
                <a:ext cx="4968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0" name="Ink 89"/>
              <p14:cNvContentPartPr/>
              <p14:nvPr/>
            </p14:nvContentPartPr>
            <p14:xfrm>
              <a:off x="7936731" y="2263509"/>
              <a:ext cx="1853280" cy="47880"/>
            </p14:xfrm>
          </p:contentPart>
        </mc:Choice>
        <mc:Fallback>
          <p:pic>
            <p:nvPicPr>
              <p:cNvPr id="90" name="Ink 8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23771" y="2246229"/>
                <a:ext cx="18871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1" name="Ink 90"/>
              <p14:cNvContentPartPr/>
              <p14:nvPr/>
            </p14:nvContentPartPr>
            <p14:xfrm>
              <a:off x="7849611" y="2501829"/>
              <a:ext cx="2845440" cy="41400"/>
            </p14:xfrm>
          </p:contentPart>
        </mc:Choice>
        <mc:Fallback>
          <p:pic>
            <p:nvPicPr>
              <p:cNvPr id="91" name="Ink 9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38451" y="2484549"/>
                <a:ext cx="28774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2" name="Ink 91"/>
              <p14:cNvContentPartPr/>
              <p14:nvPr/>
            </p14:nvContentPartPr>
            <p14:xfrm>
              <a:off x="6175971" y="1417509"/>
              <a:ext cx="5761800" cy="154224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59771" y="1396629"/>
                <a:ext cx="5798880" cy="15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0" name="Ink 159"/>
              <p14:cNvContentPartPr/>
              <p14:nvPr/>
            </p14:nvContentPartPr>
            <p14:xfrm>
              <a:off x="6312771" y="2770749"/>
              <a:ext cx="6117120" cy="1592640"/>
            </p14:xfrm>
          </p:contentPart>
        </mc:Choice>
        <mc:Fallback>
          <p:pic>
            <p:nvPicPr>
              <p:cNvPr id="160" name="Ink 15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94411" y="2761389"/>
                <a:ext cx="6155280" cy="16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2" name="Ink 161"/>
              <p14:cNvContentPartPr/>
              <p14:nvPr/>
            </p14:nvContentPartPr>
            <p14:xfrm>
              <a:off x="710811" y="2728629"/>
              <a:ext cx="4660200" cy="1044000"/>
            </p14:xfrm>
          </p:contentPart>
        </mc:Choice>
        <mc:Fallback>
          <p:pic>
            <p:nvPicPr>
              <p:cNvPr id="162" name="Ink 16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9931" y="2707749"/>
                <a:ext cx="4701960" cy="10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4" name="Ink 163"/>
              <p14:cNvContentPartPr/>
              <p14:nvPr/>
            </p14:nvContentPartPr>
            <p14:xfrm>
              <a:off x="463131" y="1126269"/>
              <a:ext cx="5088960" cy="1287720"/>
            </p14:xfrm>
          </p:contentPart>
        </mc:Choice>
        <mc:Fallback>
          <p:pic>
            <p:nvPicPr>
              <p:cNvPr id="164" name="Ink 16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8371" y="1114389"/>
                <a:ext cx="5124600" cy="13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6" name="Ink 165"/>
              <p14:cNvContentPartPr/>
              <p14:nvPr/>
            </p14:nvContentPartPr>
            <p14:xfrm>
              <a:off x="5620851" y="2580309"/>
              <a:ext cx="641160" cy="573120"/>
            </p14:xfrm>
          </p:contentPart>
        </mc:Choice>
        <mc:Fallback>
          <p:pic>
            <p:nvPicPr>
              <p:cNvPr id="166" name="Ink 16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99971" y="2564109"/>
                <a:ext cx="67536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7" name="Ink 166"/>
              <p14:cNvContentPartPr/>
              <p14:nvPr/>
            </p14:nvContentPartPr>
            <p14:xfrm>
              <a:off x="11923011" y="2106909"/>
              <a:ext cx="542520" cy="503280"/>
            </p14:xfrm>
          </p:contentPart>
        </mc:Choice>
        <mc:Fallback>
          <p:pic>
            <p:nvPicPr>
              <p:cNvPr id="167" name="Ink 16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904291" y="2087109"/>
                <a:ext cx="58104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8" name="Ink 167"/>
              <p14:cNvContentPartPr/>
              <p14:nvPr/>
            </p14:nvContentPartPr>
            <p14:xfrm>
              <a:off x="5557491" y="2939589"/>
              <a:ext cx="296640" cy="289440"/>
            </p14:xfrm>
          </p:contentPart>
        </mc:Choice>
        <mc:Fallback>
          <p:pic>
            <p:nvPicPr>
              <p:cNvPr id="168" name="Ink 167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536611" y="2920509"/>
                <a:ext cx="334440" cy="3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06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B1ED02B1-1BC5-458F-9994-627281CFE7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923691"/>
            <a:ext cx="12192000" cy="1934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D2F03A-F542-4BE6-88EA-13CF8B27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8020"/>
            <a:ext cx="7729728" cy="1188720"/>
          </a:xfr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pic>
        <p:nvPicPr>
          <p:cNvPr id="2050" name="Picture 2" descr="https://upload.wikimedia.org/wikipedia/commons/thumb/0/04/4-bit_carry_lookahead_adder.svg/250px-4-bit_carry_lookahead_adder.svg.png">
            <a:extLst>
              <a:ext uri="{FF2B5EF4-FFF2-40B4-BE49-F238E27FC236}">
                <a16:creationId xmlns:a16="http://schemas.microsoft.com/office/drawing/2014/main" xmlns="" id="{4D2D1CE1-13EA-4015-963C-0E5487C9A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014" y="964691"/>
            <a:ext cx="5169971" cy="310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29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1415D2-2DD6-4843-9F63-BB57E6C2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63122"/>
            <a:ext cx="10515600" cy="540886"/>
          </a:xfrm>
        </p:spPr>
        <p:txBody>
          <a:bodyPr>
            <a:normAutofit fontScale="90000"/>
          </a:bodyPr>
          <a:lstStyle/>
          <a:p>
            <a:r>
              <a:rPr lang="en-US" dirty="0"/>
              <a:t>Decoder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B41F41-BB67-48B1-941C-3140B1CF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80" y="1233921"/>
            <a:ext cx="7175197" cy="4215534"/>
          </a:xfrm>
          <a:prstGeom prst="rect">
            <a:avLst/>
          </a:prstGeom>
        </p:spPr>
      </p:pic>
      <p:pic>
        <p:nvPicPr>
          <p:cNvPr id="4098" name="Picture 2" descr="https://cdncontribute.geeksforgeeks.org/wp-content/uploads/666.png">
            <a:extLst>
              <a:ext uri="{FF2B5EF4-FFF2-40B4-BE49-F238E27FC236}">
                <a16:creationId xmlns:a16="http://schemas.microsoft.com/office/drawing/2014/main" xmlns="" id="{EF6CC0BD-EC6B-4559-A181-CB7AF3316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231" y="3038764"/>
            <a:ext cx="3562350" cy="363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1470B29-1DFB-47F7-A5F4-41CA407F2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82" y="295270"/>
            <a:ext cx="2570285" cy="252631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D0 = X’ Y’ Z’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D1 = X’ Y’ 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D2 = X’ Y Z’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D3 = X’ Y 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D4 = X Y’ Z’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D5 = X Y’ 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D6 = X Y Z’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D7 = X Y Z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E365B238-AFBD-440A-A433-60A957BC6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400131" y="1453415"/>
              <a:ext cx="1501560" cy="1062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051" y="1436135"/>
                <a:ext cx="15235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2318571" y="1178015"/>
              <a:ext cx="5024520" cy="3841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3811" y="1159655"/>
                <a:ext cx="50529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357291" y="2267735"/>
              <a:ext cx="1638720" cy="766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3611" y="2249015"/>
                <a:ext cx="16711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3024171" y="2731415"/>
              <a:ext cx="367920" cy="5184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08331" y="2711255"/>
                <a:ext cx="4032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/>
              <p14:cNvContentPartPr/>
              <p14:nvPr/>
            </p14:nvContentPartPr>
            <p14:xfrm>
              <a:off x="372411" y="2715215"/>
              <a:ext cx="1593720" cy="9540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9811" y="2693975"/>
                <a:ext cx="16272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/>
              <p14:cNvContentPartPr/>
              <p14:nvPr/>
            </p14:nvContentPartPr>
            <p14:xfrm>
              <a:off x="6160131" y="4853975"/>
              <a:ext cx="505800" cy="561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44291" y="4833095"/>
                <a:ext cx="5414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/>
              <p14:cNvContentPartPr/>
              <p14:nvPr/>
            </p14:nvContentPartPr>
            <p14:xfrm>
              <a:off x="11728611" y="3545375"/>
              <a:ext cx="117000" cy="277416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714211" y="3532415"/>
                <a:ext cx="149760" cy="28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/>
              <p14:cNvContentPartPr/>
              <p14:nvPr/>
            </p14:nvContentPartPr>
            <p14:xfrm>
              <a:off x="4098411" y="136535"/>
              <a:ext cx="1070640" cy="46512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80051" y="116375"/>
                <a:ext cx="1109160" cy="50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050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99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More on Adder</vt:lpstr>
      <vt:lpstr>Full adder</vt:lpstr>
      <vt:lpstr>PowerPoint Presentation</vt:lpstr>
      <vt:lpstr>Ripple carry Adder</vt:lpstr>
      <vt:lpstr>Carry Look ahead Adder</vt:lpstr>
      <vt:lpstr>PowerPoint Presentation</vt:lpstr>
      <vt:lpstr>Carry Look ahead Adder</vt:lpstr>
      <vt:lpstr>Block Diagram</vt:lpstr>
      <vt:lpstr>Decoder</vt:lpstr>
      <vt:lpstr>Encoder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Adder</dc:title>
  <dc:creator>Vipul Kumar Mishra</dc:creator>
  <cp:lastModifiedBy>LECTUREHALL</cp:lastModifiedBy>
  <cp:revision>8</cp:revision>
  <dcterms:created xsi:type="dcterms:W3CDTF">2019-02-05T05:22:54Z</dcterms:created>
  <dcterms:modified xsi:type="dcterms:W3CDTF">2019-02-05T06:59:34Z</dcterms:modified>
</cp:coreProperties>
</file>