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0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14:30.1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2083533-FF89-4AAF-B48C-A939F324D8CD}" emma:medium="tactile" emma:mode="ink">
          <msink:context xmlns:msink="http://schemas.microsoft.com/ink/2010/main" type="writingRegion" rotatedBoundingBox="17255,2032 22000,2100 21988,2956 17243,2888"/>
        </emma:interpretation>
      </emma:emma>
    </inkml:annotationXML>
    <inkml:traceGroup>
      <inkml:annotationXML>
        <emma:emma xmlns:emma="http://www.w3.org/2003/04/emma" version="1.0">
          <emma:interpretation id="{94353596-ACDE-4EA5-A817-098DAB3781D5}" emma:medium="tactile" emma:mode="ink">
            <msink:context xmlns:msink="http://schemas.microsoft.com/ink/2010/main" type="paragraph" rotatedBoundingBox="17255,2032 22000,2100 21988,2956 17243,28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27CB21A-6EF4-49F2-BA7C-4C18F020654D}" emma:medium="tactile" emma:mode="ink">
              <msink:context xmlns:msink="http://schemas.microsoft.com/ink/2010/main" type="line" rotatedBoundingBox="17255,2032 22000,2100 21988,2956 17243,2888"/>
            </emma:interpretation>
          </emma:emma>
        </inkml:annotationXML>
        <inkml:traceGroup>
          <inkml:annotationXML>
            <emma:emma xmlns:emma="http://www.w3.org/2003/04/emma" version="1.0">
              <emma:interpretation id="{13873A19-F743-4864-A116-F39B40BE1A13}" emma:medium="tactile" emma:mode="ink">
                <msink:context xmlns:msink="http://schemas.microsoft.com/ink/2010/main" type="inkWord" rotatedBoundingBox="17252,2249 17877,2258 17869,2766 17245,2757"/>
              </emma:interpretation>
              <emma:one-of disjunction-type="recognition" id="oneOf0">
                <emma:interpretation id="interp0" emma:lang="en-US" emma:confidence="1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6</emma:literal>
                </emma:interpretation>
                <emma:interpretation id="interp3" emma:lang="en-US" emma:confidence="0">
                  <emma:literal>G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567 67 317 0,'0'0'5'0,"0"0"1"0,0 0 3 15,3-14 3-15,-3 14 4 16,0 0 0-16,5-18 2 0,-5 18-1 16,0-17-2-16,0 17-3 15,-8-11-3-15,-6 9-2 16,0-3-3-16,-8 5-1 16,-3 0-1-16,-10 5-1 15,0 5 0-15,-8-3-1 0,-6 6 1 16,4 5-1-16,-2 3 1 15,-2 4 0-15,7-4 0 16,2 7 0-16,5 1 0 16,7 6 1-16,7-4-1 0,3 9 1 15,14-5-1-15,4 0 1 16,7-4 0-16,14 6 0 16,4-9 0-16,7-8-1 15,7 1 1-15,8-14-1 0,1 0 1 16,2-7 0-16,0-3-2 15,-4-11 1-15,-8-7-1 16,-3-5 1-16,1 2 0 0,-11-4 0 16,-8-7-2-16,1 0 2 15,-11-8-1-15,4 8 1 16,-7 3-1-16,-4-6 1 16,-7 6 0-16,-1-1 0 15,1 16 2-15,-6 0-1 0,13 17-2 16,-22-21 0-16,22 21 0 15,-14-7 0-15,14 7 0 16,0 0 0-16,0 0 0 16,0 14 0-16,0-4 0 0,0 4 0 15,0 10 0-15,11 9 0 16,-8-1 0-16,7 6 0 16,8 12 0-16,-4 3 0 15,7-1 0-15,4 10-81 0,10 10-8 16</inkml:trace>
        </inkml:traceGroup>
        <inkml:traceGroup>
          <inkml:annotationXML>
            <emma:emma xmlns:emma="http://www.w3.org/2003/04/emma" version="1.0">
              <emma:interpretation id="{A7790A66-2CFD-4379-BB6B-81BD1FB4D22E}" emma:medium="tactile" emma:mode="ink">
                <msink:context xmlns:msink="http://schemas.microsoft.com/ink/2010/main" type="inkWord" rotatedBoundingBox="21401,2091 22000,2100 21991,2734 21391,2725"/>
              </emma:interpretation>
              <emma:one-of disjunction-type="recognition" id="oneOf1">
                <emma:interpretation id="interp5" emma:lang="en-US" emma:confidence="0">
                  <emma:literal>b c</emma:literal>
                </emma:interpretation>
                <emma:interpretation id="interp6" emma:lang="en-US" emma:confidence="0">
                  <emma:literal>b C</emma:literal>
                </emma:interpretation>
                <emma:interpretation id="interp7" emma:lang="en-US" emma:confidence="0">
                  <emma:literal>b c</emma:literal>
                </emma:interpretation>
                <emma:interpretation id="interp8" emma:lang="en-US" emma:confidence="0">
                  <emma:literal>be</emma:literal>
                </emma:interpretation>
                <emma:interpretation id="interp9" emma:lang="en-US" emma:confidence="0">
                  <emma:literal>b &lt;</emma:literal>
                </emma:interpretation>
              </emma:one-of>
            </emma:emma>
          </inkml:annotationXML>
          <inkml:trace contextRef="#ctx0" brushRef="#br0" timeOffset="1968.8472">4657-150 350 0,'0'0'6'0,"0"0"3"16,0 0 1-16,0 0 2 16,-17-8 0-16,17 8 1 15,-18 0 1-15,-3 0 2 16,-11 4-7-16,1 7-1 0,-12 6 0 15,-2 7-2-15,-10 11 1 16,2 4 0-16,8 0-1 16,-1 10-2-16,7-4 1 15,3 5 0-15,16 3-1 0,12-8-4 16,8-2 0-16,8 0 0 16,9-9 0-16,11-1 0 15,12-5 0-15,6-7 0 16,4-17 0-16,-2 3 0 0,-2 0 0 15,8-7 0-15,-13 0 0 16,9 0 0-16,-11-4 0 16,-3 1 0-16,-5 3 0 15,-6-4 0-15,-4-7 0 16,-4 11-79-16,-17 0-10 0</inkml:trace>
          <inkml:trace contextRef="#ctx0" brushRef="#br0" timeOffset="1156.2716">2469-43 332 0,'0'0'6'16,"0"0"2"-16,0 0 3 16,0 0 2-16,-3 7 3 0,3-7-1 15,0 23 2-15,0-5-1 16,0 6-4-16,3 7-2 16,-3 8-2-16,10 4-2 15,-5 6 0-15,-3 7-3 16,-2 4 1-16,5-8-1 0,-5 10-1 15,0-14 0-15,0 1 1 16,-5-7-1-16,5-3-2 16,-7-17 2-16,7-5 0 15,0-17 0-15,0 0 0 0,0 0 0 16,5-11-1-16,-3-13 1 16,9-10-1-16,3 4 1 15,-6-2-2-15,-1-9 0 16,-4 9 0-16,4-1 0 0,1 5 0 15,-5 4 0-15,1 6 0 16,-1 1 0-16,12 4-2 16,2 6 2-16,4-1-1 0,0 5 1 15,1-5-2-15,9 6 2 16,-2-3 0-16,2 5 0 16,-9 5 0-16,3-1 1 15,-4 9-1-15,-1-2 1 16,-2 9 0-16,-11 1-1 0,3 4 0 15,-10-4 0-15,12 3 2 16,-9 2-2-16,2 2 0 16,-5-1 0-16,0-9 0 15,-5 7 0-15,-10-5 0 0,2 3 0 16,-9-5 0-16,-1-1 0 16,-10-4 0-16,1-2 0 15,1 0 0-15,-9-1 0 16,5-4 0-16,-3-2 0 0,2-8-9 15,-6 4-77-15,14-2-1 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17:32.0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28EB342-9848-4AF4-8C9F-C658F4100F5A}" emma:medium="tactile" emma:mode="ink">
          <msink:context xmlns:msink="http://schemas.microsoft.com/ink/2010/main" type="inkDrawing" rotatedBoundingBox="19041,4389 19059,4324 19080,4330 19062,4395" shapeName="Other"/>
        </emma:interpretation>
      </emma:emma>
    </inkml:annotationXML>
    <inkml:trace contextRef="#ctx0" brushRef="#br0">5948 2330 313 0,'0'0'6'0,"0"0"5"16,0 0 2-16,0 0 1 16,0 0 3-16,0 0 2 0,0 0 0 15,0 0 0-15,0 0-4 16,0 0-5-16,0 0-2 16,0-7-1-16,0 7-1 15,0 0-4-15,0-14 1 0,0 14 0 16,0 0-1-16,0-17-1 15,0 17 1-15,4-11-1 16,-4 11 0-16,0 0 2 0,0 0-2 16,0 0 0-16,6-13 1 15,-6 13-1-15,0 0-1 16,0 0 2-16,0 0-1 16,0 0-2-16,0 0 3 0,0 0-2 15,0 4-1-15,0-4 2 16,0 0-1-16,0 0-1 15,0 0 2-15,0 0-1 16,0 0-1-16,0 0 1 0,0 0 0 16,0 0 0-16,0 0 0 15,0 0 1-15,0 0-2 16,0 0 1-16,0 0 1 16,0 0 0-16,0 0-1 0,0 0 0 15,0 0 0-15,0-9 0 16,0 9 0-16,0 0 0 15,0 0-1-15,0 0 2 16,0 0-1-16,0 0 0 16,0 0 0-16,0 0 1 0,0 0-1 15,0 0 0-15,0 0 1 16,0 0-1-16,0 0 0 16,0 0 1-16,0 0-1 0,0 0 0 15,0 0-1-15,0 0-2 16,0 0-5-16,0 0-16 15,19 5-60-15,-19-5-4 16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8:41.7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6637333-9427-4C4E-8A3C-5941B65A4FB4}" emma:medium="tactile" emma:mode="ink">
          <msink:context xmlns:msink="http://schemas.microsoft.com/ink/2010/main" type="inkDrawing" rotatedBoundingBox="9997,12230 11778,12195 11785,12542 10004,12577" semanticType="callout" shapeName="Other">
            <msink:sourceLink direction="with" ref="{3E90CF80-FFD8-490B-811E-36623207910D}"/>
            <msink:sourceLink direction="with" ref="{2FE69512-5678-4D7B-A4F5-BCCDC9745BAA}"/>
          </msink:context>
        </emma:interpretation>
      </emma:emma>
    </inkml:annotationXML>
    <inkml:trace contextRef="#ctx0" brushRef="#br0">10 36 189 0,'0'0'13'15,"0"0"6"-15,0 0 2 16,0 0 2-16,-13-3 1 16,13 3 2-16,0 0 2 0,0 0 1 15,0 0-10-15,10 0-7 16,-10 0-2-16,18 3-2 16,-18-3-1-16,20 14-2 0,-20-14 0 15,18 17-2-15,-11-3 0 16,3 1 0-16,1-2 0 15,0 6 0-15,3-4 0 16,0 2 0-16,4-7 0 16,7 1-1-16,3-1 1 0,4-3-1 15,7 4 0-15,0-5 0 16,3 5-1-16,0 0 0 16,-2 4 0-16,-2-4-1 15,-3 2 1-15,-2 2-1 0,-5-5 1 16,0 4-1-16,4-4 1 15,-4-3-1-15,4 0 1 16,-4 0 0-16,0-4-1 16,7 1 1-16,-2 0 0 0,-1-2 1 15,3-2-1-15,1 0 0 16,-5 0 1-16,1 0-1 16,0-2 0-16,4-6 1 0,-1-2-1 15,3 0 0-15,-3-4 0 16,5 0 1-16,-2-5-1 15,8 2 0-15,-6-4 0 16,-2-1 0-16,5 1-1 16,-1 1 1-16,-3-1 0 0,0-5 0 15,-3 7-1-15,2-5 1 16,-6 7 0-16,-1-4-1 16,-6 7 1-16,0 0 0 15,-7 4 1-15,-8 3-2 0,-10 7 0 16,18-11 0-16,-18 11-2 15,0 0-5-15,0 0-15 16,25 4-63-16,-36 0-3 16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8:42.3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A524C1D-8A8F-4928-9655-30F4CEDCA9BC}" emma:medium="tactile" emma:mode="ink">
          <msink:context xmlns:msink="http://schemas.microsoft.com/ink/2010/main" type="inkDrawing" rotatedBoundingBox="9915,12249 11259,13459 11068,13671 9724,12460" semanticType="callout" shapeName="Other">
            <msink:sourceLink direction="with" ref="{3E90CF80-FFD8-490B-811E-36623207910D}"/>
            <msink:sourceLink direction="with" ref="{2FE69512-5678-4D7B-A4F5-BCCDC9745BAA}"/>
          </msink:context>
        </emma:interpretation>
      </emma:emma>
    </inkml:annotationXML>
    <inkml:trace contextRef="#ctx0" brushRef="#br0">-1 0 357 0,'0'0'3'16,"0"0"2"-16,0 0 1 15,0 0 0-15,0 0 2 0,0 11 1 16,0 2 0-16,0 4 1 15,0 7-3-15,5 4 0 16,-2 10-1-16,7 1-1 16,0 6-1-16,9 5-1 0,-1-2 0 15,5 9-1-15,7-4 0 16,5-1 0-16,3 6 0 16,5-6 0-16,10 5 0 15,7-5-1-15,4 5 1 0,6-3-1 16,8 1 0-16,0-3 0 15,7-2-1-15,-4-1 0 16,0-4 0-16,-3-2 1 16,-7-4-1-16,-11-8 0 15,-7-6 0-15,-10 0 1 0,-8-12-1 16,-10 2 1-16,-8-4-1 16,-17-11 1-16,18 10 1 15,-18-10-1-15,0 0 1 16,0 0-1-16,0 0-4 0,10-2-6 15,-10 2-46-15,0-15-27 16,0-4-5-16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8:42.8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7826FA0-DE9F-4C85-966A-A3BBE43C0158}" emma:medium="tactile" emma:mode="ink">
          <msink:context xmlns:msink="http://schemas.microsoft.com/ink/2010/main" type="inkDrawing" rotatedBoundingBox="11174,13663 11883,12183 11956,12218 11247,13698" semanticType="callout" shapeName="Other">
            <msink:sourceLink direction="with" ref="{3E90CF80-FFD8-490B-811E-36623207910D}"/>
          </msink:context>
        </emma:interpretation>
      </emma:emma>
    </inkml:annotationXML>
    <inkml:trace contextRef="#ctx0" brushRef="#br0">743-2 329 0,'0'0'6'15,"0"0"2"-15,0 0 1 16,0 0 2-16,-8-8 1 16,8 8 1-16,-13 8-1 15,6 6 1-15,-5 6-5 0,2 2-3 16,-3 13-2-16,-5 3 0 16,3 12-1-16,-5 3-1 15,-2 7-1-15,-3 6 0 16,1 6 1-16,-1 0 1 0,-7 8-2 15,-1-1 0-15,2-1 0 16,-4-4 0-16,-5-3 1 16,5-2 0-16,0-5-1 15,-3 0 2-15,2-3 0 0,-3-5 0 16,8-5 1-16,1-4 1 16,2-5 0-16,3-7 0 15,5-3 0-15,2-12-1 16,8-5 1-16,10-15-1 0,-15 19 0 15,15-19 0-15,0 0-1 16,0 0 0-16,0 0 0 16,0 0-3-16,0 0-5 0,0 0-11 15,0 0-66-15,0 0-2 16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8:43.6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EE463D1-47E3-4090-974D-825F76878F54}" emma:medium="tactile" emma:mode="ink">
          <msink:context xmlns:msink="http://schemas.microsoft.com/ink/2010/main" type="inkDrawing" rotatedBoundingBox="11122,14947 11153,13498 11220,13500 11189,14948" semanticType="callout" shapeName="Other">
            <msink:sourceLink direction="with" ref="{3E90CF80-FFD8-490B-811E-36623207910D}"/>
          </msink:context>
        </emma:interpretation>
      </emma:emma>
    </inkml:annotationXML>
    <inkml:trace contextRef="#ctx0" brushRef="#br0">64-7 264 0,'0'0'7'15,"0"0"3"-15,0 0 2 16,0 0 3-16,11 0 2 16,-11 0 1-16,0 0 1 15,0 0 2-15,0 0-6 0,3 7-3 16,-3-7-1-16,-3 15-2 16,3-15 0-16,-8 20-2 15,1-6 0-15,1 4 0 16,-1 2-1-16,2 6-1 0,-5 6 1 15,7 3-1-15,-4 7-1 16,-1 4 1-16,6 10-1 16,-3 8 0-16,2 3-1 15,-1 3 0-15,4 8 0 0,0 3 0 16,4 7-3-16,-1 0 0 16,4-4 0-16,-4 1 0 15,5-8 0-15,-8-2 0 16,4-13 0-16,-4-5 0 0,0-10 0 15,0-13 0-15,0-10 0 16,-4-5 0-16,4-19 0 16,0 17 0-16,0-17 0 15,0 0 0-15,0 0 0 16,0 0 0-16,-3-11 0 0,3 11 0 16,0 0 0-16,-15-17 0 15,15 17-80-15,0 0-12 16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9:16.1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3292D5B-A0CC-4825-ADC0-01AEEF72EE9F}" emma:medium="tactile" emma:mode="ink">
          <msink:context xmlns:msink="http://schemas.microsoft.com/ink/2010/main" type="inkDrawing" rotatedBoundingBox="16022,2165 22529,1996 22531,2086 16024,2255" shapeName="Other">
            <msink:destinationLink direction="with" ref="{7B3AC8CB-FFB2-4B53-97BF-71ED9ED41015}"/>
          </msink:context>
        </emma:interpretation>
      </emma:emma>
    </inkml:annotationXML>
    <inkml:trace contextRef="#ctx0" brushRef="#br0">-2 234 271 0,'0'0'8'16,"0"0"-2"-16,-5-19 1 0,5 4 1 15,15 8 0-15,10-6 1 16,21 2 1-16,17 1-1 16,33-1-5-16,31 8 0 0,35-1-1 15,29 4 0-15,46-7-1 16,22 0 0-16,28 1-1 16,28-5 1-16,23 0 1 15,9-2 0-15,24-2 2 0,8 7 2 16,-6-5-1-16,7 4 2 15,-7 0-1-15,-8 1 1 16,-18 5-2-16,-19 3-2 16,-41 11-2-16,-33-11-8 0,-31 0-31 15,-38 7-38-15,-51 6-4 16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7:49.5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51717A1-70B6-482A-9F7E-6B7E61FC71B1}" emma:medium="tactile" emma:mode="ink">
          <msink:context xmlns:msink="http://schemas.microsoft.com/ink/2010/main" type="inkDrawing" rotatedBoundingBox="8245,3335 8253,3886 8244,3886 8237,3336" semanticType="callout" shapeName="Other">
            <msink:sourceLink direction="with" ref="{C1061990-7AB0-4AD9-894D-515DB77C12F7}"/>
            <msink:sourceLink direction="with" ref="{73444141-415A-40C6-B815-8366A78E0CA3}"/>
          </msink:context>
        </emma:interpretation>
      </emma:emma>
    </inkml:annotationXML>
    <inkml:trace contextRef="#ctx0" brushRef="#br0">6497-3509 377 0,'0'0'7'0,"0"0"0"16,0 0 2-16,0 0 0 0,0 0 1 15,0 14 1-15,0 0 0 16,0 14 1-16,0 2-5 16,0 18-2-16,0 7-1 0,0 10 0 15,0 1-5-15,0 16-26 16,7-10-53-16,-4 4-2 15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9:16.8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B3AC8CB-FFB2-4B53-97BF-71ED9ED41015}" emma:medium="tactile" emma:mode="ink">
          <msink:context xmlns:msink="http://schemas.microsoft.com/ink/2010/main" type="inkDrawing" rotatedBoundingBox="15321,3165 22643,2971 22647,3084 15324,3279" semanticType="callout" shapeName="Other">
            <msink:sourceLink direction="with" ref="{63292D5B-A0CC-4825-ADC0-01AEEF72EE9F}"/>
            <msink:sourceLink direction="with" ref="{0FD0A4EC-9D12-49C8-8ECC-6A191C4EAE60}"/>
          </msink:context>
        </emma:interpretation>
      </emma:emma>
    </inkml:annotationXML>
    <inkml:trace contextRef="#ctx0" brushRef="#br0">0 251 319 0,'0'0'3'0,"0"0"1"0,12-8 1 16,9 1 1-16,14 1 1 16,15-5 1-16,24-2-1 15,26-2 2-15,36 1-3 16,13-4-2-16,42 1 2 0,18 6-5 15,25 0 0-15,28 5 0 16,13-3-1-16,22 5 1 16,17-9 1-16,26 2 0 15,17 5-3-15,17-1 3 16,8-8 1-16,11-1-1 0,10 8 0 16,-3-2-1-16,-15 4 0 15,-17 6 1-15,-30-4 3 16,-29 4-1-16,-37 6-2 0,-45 5 1 15,-51 0-7-15,-45-5-19 16,-65 4-50-16,-23 5-4 16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9:17.8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E62E2F3-32E5-4A1E-B6AD-9388C0A73921}" emma:medium="tactile" emma:mode="ink">
          <msink:context xmlns:msink="http://schemas.microsoft.com/ink/2010/main" type="inkDrawing" rotatedBoundingBox="15453,4146 22103,3977 22106,4076 15456,4244" semanticType="callout" shapeName="Other">
            <msink:sourceLink direction="with" ref="{57044E78-126F-49FA-9EEE-F9D0C6035058}"/>
            <msink:sourceLink direction="with" ref="{4A09CC5C-724B-4409-A2A7-C8449CCDC545}"/>
          </msink:context>
        </emma:interpretation>
      </emma:emma>
    </inkml:annotationXML>
    <inkml:trace contextRef="#ctx0" brushRef="#br0">0 175 229 0,'0'0'4'0,"0"0"5"15,0 0 2-15,25 4 3 0,0-4 2 16,11 0 0-16,14-4 1 16,20 4 0-16,18-3-4 15,29-3-3-15,24-5-3 0,32 0-2 16,26-1-2-16,23 1-1 16,26 4-1-16,20-6 0 15,16 2 0-15,16-3 0 16,4 7-1-16,-1-3 3 15,9-1 3-15,6 1-2 0,1 7 0 16,-1-8 1-16,-7 1-1 16,0 5 0-16,-10 5 1 15,-15 0-3-15,-14 0-3 16,-28 0 2-16,-21 5-1 0,-32 5-6 16,-29 1-29-16,-34-1-39 15,-26 1-4-15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9:18.5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A09CC5C-724B-4409-A2A7-C8449CCDC545}" emma:medium="tactile" emma:mode="ink">
          <msink:context xmlns:msink="http://schemas.microsoft.com/ink/2010/main" type="inkDrawing" rotatedBoundingBox="15345,4975 20649,4823 20650,4872 15346,5024" shapeName="Other">
            <msink:destinationLink direction="with" ref="{1E62E2F3-32E5-4A1E-B6AD-9388C0A73921}"/>
          </msink:context>
        </emma:interpretation>
      </emma:emma>
    </inkml:annotationXML>
    <inkml:trace contextRef="#ctx0" brushRef="#br0">0 155 228 0,'0'0'4'16,"0"0"3"-16,0 0 0 15,3-10 3-15,12 6 1 0,6-3 1 16,4 4-1-16,14 3 1 16,17 0-3-16,8 0-3 15,21 0 1-15,13 3-1 16,26 1 0-16,21-1-1 16,32 1 0-16,17-4 0 0,22 0 0 15,25-11 0-15,17 4-1 16,7-3-1-16,18-4-1 15,10 3-2-15,-9-7 1 0,-6 5 0 16,6 1 0-16,-17 1 1 16,-15 9 1-16,-18-5-1 15,-25-1 2-15,-26-3 0 16,-16 11 0-16,-23-3 0 0,-31-1 0 16,-20 1-2-16,-27 0-1 15,-13 3-5-15,-14 3-24 16,-3 7-45-16,-36-10-5 15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9:19.4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1609DCC-D768-4482-89B6-9713ED56A031}" emma:medium="tactile" emma:mode="ink">
          <msink:context xmlns:msink="http://schemas.microsoft.com/ink/2010/main" type="inkDrawing" rotatedBoundingBox="15179,6331 21237,5962 21239,5988 15181,6356" shapeName="Other">
            <msink:destinationLink direction="with" ref="{C9D44932-73C5-4EC5-9B21-5A0B65CCA805}"/>
          </msink:context>
        </emma:interpretation>
      </emma:emma>
    </inkml:annotationXML>
    <inkml:trace contextRef="#ctx0" brushRef="#br0">0 348 259 0,'0'0'6'0,"0"0"0"0,0 0 3 16,0 0 0-16,8 0 2 16,12 0 0-16,13 0 1 15,9 0 1-15,17 0-5 16,26 0-2-16,18-5 0 0,36-1-2 16,19 2 1-16,29-6-4 15,15-4 3-15,31-5-2 16,15 0-1-16,24 1 1 15,14-5 0-15,4 6-1 16,0-4 0-16,7 0 0 0,4 7 4 16,-4-3-2-16,-4-5 1 15,-13 9 1-15,-8-3-1 16,-11-4 1-16,-9 9-1 0,-30 0 1 16,-16-3-3-16,-30 4-1 15,-20 0 1-15,-29 6-3 16,-32-6-7-16,-17 10-25 15,-10 0-42-15,-45 0-4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18:11.0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2CEF6DF-FEF4-4F58-BCD8-4BD5022225A3}" emma:medium="tactile" emma:mode="ink">
          <msink:context xmlns:msink="http://schemas.microsoft.com/ink/2010/main" type="inkDrawing" rotatedBoundingBox="6777,15840 11764,14949 11779,15030 6792,15921" semanticType="underline" shapeName="Other">
            <msink:sourceLink direction="with" ref="{8A661748-98C2-4537-B369-8DDC9A2755CB}"/>
          </msink:context>
        </emma:interpretation>
      </emma:emma>
    </inkml:annotationXML>
    <inkml:trace contextRef="#ctx0" brushRef="#br0">0 940 288 0,'0'0'4'0,"0"0"3"0,28-11 1 16,1 2 2-16,17-6 3 16,10-7 1-16,22 1 2 15,15-3 3-15,20-8-3 0,6 4-2 16,26-4-1-16,4 4-2 15,17-4-1-15,18 4-1 16,7-6-3-16,18 6 0 16,10-9-1-16,14-2-2 0,3-3 1 15,19 1 0-15,-4-2-1 16,1-3 0-16,-8 4 1 16,-12-1-1-16,-5 4 0 15,-18 1 1-15,-11 4-1 16,-26-3-1-16,-16 12 0 0,-25-3 0 15,-21 8 0-15,-22 6-2 16,-21 0 0-16,-20 6 0 16,-19 0 0-16,-11 8 0 0,-17 0 0 15,0 0 0-15,0 0 0 16,0 0 0-16,-7 12 0 16,0 1 0-16,-14-4-31 15,3 15-55-15,-7-4-4 0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9:20.1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9D44932-73C5-4EC5-9B21-5A0B65CCA805}" emma:medium="tactile" emma:mode="ink">
          <msink:context xmlns:msink="http://schemas.microsoft.com/ink/2010/main" type="inkDrawing" rotatedBoundingBox="15531,7060 20714,6774 20717,6820 15533,7106" semanticType="callout" shapeName="Other">
            <msink:sourceLink direction="with" ref="{91609DCC-D768-4482-89B6-9713ED56A031}"/>
          </msink:context>
        </emma:interpretation>
      </emma:emma>
    </inkml:annotationXML>
    <inkml:trace contextRef="#ctx0" brushRef="#br0">0 281 180 0,'0'0'5'0,"0"0"0"15,0 0 5-15,18-6 2 16,0 2 4-16,14 1 2 16,6-1 1-16,33-3 0 0,18 3-2 15,28-6-3-15,13 7-2 16,32-8-4-16,26 1-3 16,10 0-1-16,25-1 0 15,11 0 1-15,9 0 0 0,12-6 2 16,6-2 1-16,5 6 0 15,2-9 1-15,1 6-1 16,3-2-1-16,-21 3-1 0,-4-2-2 16,-13 6-1-16,-15 1-1 15,-20 3-1-15,-23 5 0 16,-24-4-2-16,-32 3-5 16,-11 3-16-16,-31 9-33 0,-31-7-21 15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9:20.8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8181CCC-3A4D-41A8-A668-48204391EAF9}" emma:medium="tactile" emma:mode="ink">
          <msink:context xmlns:msink="http://schemas.microsoft.com/ink/2010/main" type="inkDrawing" rotatedBoundingBox="15479,7897 20420,7721 20422,7778 15481,7954" shapeName="Other"/>
        </emma:interpretation>
      </emma:emma>
    </inkml:annotationXML>
    <inkml:trace contextRef="#ctx0" brushRef="#br0">0 172 142 0,'0'0'1'15,"15"0"3"-15,-2-4 3 16,9 4 3-16,11 0 3 16,15 0 2-16,10 0 0 15,30 0 5-15,21 0-3 0,21 4 1 16,23-2-5-16,27-2-2 15,29 0 1-15,17 0 2 16,26-9 1-16,8-6-2 0,13 2 0 16,13-6 2-16,4 2-2 15,-4-5 1-15,-6 5-4 16,-4 3-3-16,-15-4-2 16,-20 12-2-16,-25-1-1 0,-26 3 0 15,-24 0-1-15,-35 4 0 16,-28 0-4-16,-22 8-9 15,-34 2-25-15,-47-10-39 16,20 17-3-16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9:21.5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070A09A-4E84-433C-A823-BBEE5A82CEC5}" emma:medium="tactile" emma:mode="ink">
          <msink:context xmlns:msink="http://schemas.microsoft.com/ink/2010/main" type="inkDrawing" rotatedBoundingBox="15196,9050 20669,8420 20673,8462 15201,9092" shapeName="Other"/>
        </emma:interpretation>
      </emma:emma>
    </inkml:annotationXML>
    <inkml:trace contextRef="#ctx0" brushRef="#br0">0 663 95 0,'0'0'2'0,"7"-2"5"16,15-7 3-16,9 3 3 0,19-12 3 15,24 5 4-15,18-6 2 16,47-2-1-16,30 0 0 16,47-3-5-16,31-2-2 15,40-4 1-15,33-2 0 0,30-7 1 16,15 1 0-16,6-1 4 15,14-4-1-15,-17 1 1 16,-7 0 0-16,-25 2-5 16,-29 5-3-16,-35 4-6 0,-31 3-8 15,-46 6-27-15,-32 5-47 16,-62-9-4-16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9:23.8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AD8B9EC-6613-451A-8B7C-5ABEE6A2DFD7}" emma:medium="tactile" emma:mode="ink">
          <msink:context xmlns:msink="http://schemas.microsoft.com/ink/2010/main" type="inkDrawing" rotatedBoundingBox="16673,2093 17044,11597 16824,11606 16453,2101" semanticType="callout" shapeName="Other">
            <msink:sourceLink direction="with" ref="{8762949B-1F5D-4A74-8B05-64FD2AD38482}"/>
          </msink:context>
        </emma:interpretation>
      </emma:emma>
    </inkml:annotationXML>
    <inkml:trace contextRef="#ctx0" brushRef="#br0">-7 0 169 0,'0'0'7'0,"0"0"4"15,0 8 5-15,0-8 0 0,0 0 1 16,0 0 3-16,0 17-1 15,0-17 4-15,0 0-6 16,0 0-2-16,0 0-4 16,0 0 2-16,0 0-1 0,8 14 0 15,-8-14 1-15,0 0-4 16,0 0-2-16,0 0 0 16,0 0-3-16,0 0 0 15,0 0-1-15,0 0-1 0,0 0-1 16,0 0 0-16,0 0 1 15,0 0 0-15,0 0-1 16,0 0 0-16,13 0 0 16,-13 0 1-16,0 0-2 15,0 0 1-15,0 0-1 0,0 0 0 16,0 0 1-16,0 0-1 16,0 0 0-16,0 0 0 15,0 0 0-15,0 0 1 16,0 0-1-16,0 0 1 0,0 0 0 15,0 0-1-15,0 0 1 16,0 0 0-16,0 0 0 16,0 0 1-16,0 0-1 0,0 0-1 15,0 0 2-15,0 0 0 16,0 0-1-16,0 0 0 16,0 0 0-16,0 0 0 15,0 0 0-15,0 0 2 0,0 0-1 16,0 0-1-16,0 0 1 15,0 0 0-15,0 0 1 16,0 0-1-16,0 0-1 16,0 0-1-16,0 0 1 0,0 0-1 15,0 14 0-15,0-14 0 16,18 28 0-16,-8-15 2 16,2 8 0-16,-2 1-1 15,0 4 1-15,1 2 1 16,-4-1-1-16,-3 1 1 0,-1 0-1 15,-3 9 0-15,3-7-1 16,-3 12 0-16,0-3 0 16,0 0-1-16,5 3 1 0,2-3 0 15,-1 11-1-15,6-5 1 16,-6 2-1-16,-2-9 1 16,6 5 0-16,-2-9 0 15,-8 8 0-15,3 2-1 0,-3-9 2 16,-3 6-3-16,3-5 1 15,0 3 1-15,-5 0-2 16,5 9-1-16,0-9 2 16,0 0 1-16,5 11-3 0,2-8 2 15,-4 1 1-15,-3 2-2 16,3-2 1-16,-3-6 0 16,0 10 1-16,0 2-1 15,-3-10 1-15,-4 10-1 0,7 0 0 16,0 5 1-16,-3-5-1 15,3 11-1-15,0 0 1 16,0-4-1-16,0 13 0 16,7-7 1-16,-7-4 1 0,0 11-2 15,0-3 2-15,0 3 1 16,0 3-1-16,-4 4 1 16,-4-4-1-16,2 10 1 15,-1 1-2-15,0 2 0 0,-1 2 0 16,5 9 0-16,-4-1 0 15,4 0 0-15,-1 8 0 16,1 0 0-16,-2 2 0 16,2-4 0-16,0 6 0 0,-1-2 0 15,4-2 0-15,0 6 0 16,0-8 0-16,0 15 0 16,0-9 0-16,4 5 0 15,-1 2 0-15,5 4 0 16,-5-1 0-16,11 3 0 0,0 0 0 15,3-3 0-15,1 5 0 16,-1-2 0-16,1 3 0 16,0-3 0-16,4 0 0 0,-12 0 0 15,5-5 0-15,-8 5 0 16,-1-3 0-16,1 0 0 16,1 3 0-16,-1-2 0 15,0 6 0-15,-4 0 0 0,5 2 0 16,2-2 0-16,-3-1 0 15,1 1 0-15,2-2 0 16,-7-5 0-16,7 2 0 16,-2-1 0-16,2-6 0 0,-3 3 0 15,4 2 0-15,0 3 0 16,3-3 0-16,-7 6 0 16,3 0 0-16,-2-3 0 15,2 0 0-15,-3-9 0 0,4-4 0 16,-7-12 0-16,-1-14 0 15,4-14 0-15,-4-12 0 16,-3-16 0-16,5-2 0 16,-5-37-90-16,-15-11-2 0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9:25.2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E8F2B1F-D53D-4038-AD5A-C72D5C72FDD0}" emma:medium="tactile" emma:mode="ink">
          <msink:context xmlns:msink="http://schemas.microsoft.com/ink/2010/main" type="inkDrawing" rotatedBoundingBox="17726,11364 17738,4088 17903,4089 17891,11365" semanticType="callout" shapeName="Other">
            <msink:sourceLink direction="with" ref="{8762949B-1F5D-4A74-8B05-64FD2AD38482}"/>
          </msink:context>
        </emma:interpretation>
      </emma:emma>
    </inkml:annotationXML>
    <inkml:trace contextRef="#ctx0" brushRef="#br0">131 0 279 0,'0'0'6'0,"0"0"5"16,0 0 0-16,0 0 4 15,0 0-1-15,0 0 2 0,0 0 0 16,0 0 1-16,0 0-6 16,0 21-4-16,0 1-2 15,0 4 1-15,0 4-1 0,0 5-3 16,0 7 2-16,0 5 0 15,0 9-2-15,0-7 1 16,0 7-1-16,0 4 0 16,0 3-1-16,-4 1 1 0,-4 2 0 15,6 3-1-15,-6-3 0 16,1 8 0-16,4 0 0 16,-4 4 0-16,-1-5 0 15,5 2-1-15,-1 2 2 16,1 1 1-16,3-2-1 0,-7 0 2 15,7-8 1-15,0 8-1 16,0-14 1-16,-3 10-1 16,-2-10 0-16,5 9 0 0,-3 0-1 15,0 2 0-15,-1 8-1 16,4-3 2-16,-3 10-2 16,-1 0 0-16,4 6 1 15,-3 2-1-15,-8 4 0 0,4-2 0 16,0 0-2-16,-1 5 0 15,8-8 0-15,-6 7 0 16,6-6 0-16,0 2 0 16,6-7 0-16,2 5 0 0,2-2 0 15,-3 2 0-15,4 3 0 16,3-9 0-16,-11 10 0 16,5-4 0-16,2-6 0 15,-6-2 0-15,-1 0 0 0,2-6 0 16,-5-4 0-16,0-5 0 15,0-4 0-15,-5 3 0 16,-2-5 0-16,1-4 0 0,-1 3 0 16,-1-1 0-16,1 1 0 15,4-2 0-15,-1-4 0 16,4 5 0-16,0 1 0 16,0 1 0-16,0 0 0 0,0 3 0 15,0-3 0-15,0 6 0 16,0 2 0-16,0-2 0 15,0 8 0-15,4-6 0 16,-1 3 0-16,4 1 0 16,1 0 0-16,-1 5 0 0,-1-2 0 15,6 3 0-15,-9-6 0 16,4 3 0-16,-4 6 0 16,-3-10 0-16,4 3 0 15,-1-8 0-15,2-3 0 0,-2-5 0 16,4-10 0-16,0-5 0 15,-4-7 0-15,5-12 0 16,-6-10 0-16,9-3-31 0,-11-18-56 16,4-18-4-16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9:28.7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1C1097D-2C5B-4D66-973B-A53E0B039005}" emma:medium="tactile" emma:mode="ink">
          <msink:context xmlns:msink="http://schemas.microsoft.com/ink/2010/main" type="inkDrawing" rotatedBoundingBox="18426,4897 18912,10939 18833,10945 18348,4904" semanticType="callout" shapeName="Other">
            <msink:sourceLink direction="with" ref="{8762949B-1F5D-4A74-8B05-64FD2AD38482}"/>
          </msink:context>
        </emma:interpretation>
      </emma:emma>
    </inkml:annotationXML>
    <inkml:trace contextRef="#ctx0" brushRef="#br0">4-4 205 0,'0'0'8'15,"0"0"4"-15,0 0 4 16,0 0 3-16,0 0 1 15,0 0 1-15,7 0 2 0,-7 0-2 16,0 0-5-16,6 24-2 16,-1-13-3-16,2 3-2 15,0 14-2-15,-1 0 0 0,6 15 0 16,-6 5-1-16,-2 5 0 16,-1 12-1-16,-3 1 0 15,5 5-1-15,-2 2-1 16,-3 8 0-16,3-10 1 0,1 2 0 15,3 5-1-15,7 1 1 16,-4-2 0-16,5 4 0 16,-1-1 0-16,0-5 1 15,3 13-3-15,-2-7 1 0,-8-5 1 16,1 6-2-16,-3-1-1 16,0-4 1-16,-2 2-1 15,1-2-1-15,-4-4 1 16,3 2-1-16,5 3-1 15,2-8 2-15,-3 1 0 0,3 2-1 16,1 4 1-16,-1-6 0 16,-3 6-1-16,-7 4 1 15,0-3-1-15,0-1 1 0,0 9-1 16,0-2 0-16,0-3 0 16,0 7 0-16,0-4 0 15,0 2 1-15,5-3-1 16,1-1 1-16,1-9 0 0,0 9 0 15,4-10 0-15,-11 4 1 16,7-4-1-16,-4-1 1 16,1 0-2-16,-4 4 0 15,8-2 0-15,-5 2 0 0,4-9 0 16,-4 5 0-16,7-8 0 16,-2 1 0-16,-1-5 0 15,0 2 0-15,-4-5 0 16,5 0 0-16,-8-5 0 0,4 1 0 15,-4-4 0-15,0 2 0 16,0-5 0-16,0 4 0 16,3-10 0-16,4 11 0 15,1-7 0-15,-2 1 0 0,1 4 0 16,0-7 0-16,1 1 0 16,-1 3 0-16,-4-2 0 15,4 0 0-15,-4-2 0 16,5 0 0-16,-1-7 0 0,-4 4 0 15,4-3 0-15,1-1 0 16,-5-6 0-16,7-1 0 16,-6-3 0-16,-1 4 0 15,2-2 0-15,-2-2 0 0,0 2 0 16,-3-2 0-16,0 0 0 16,0 0 0-16,0-2 0 15,4-1 0-15,-4-3 0 16,3-1 0-16,-3-2 0 0,0-1 0 15,0-14 0-15,4 21 0 16,-4-21 0-16,0 14 0 16,0-14 0-16,0 0 0 15,0 13 0-15,0-13 0 16,0 0 0-16,0 0 0 0,0 0 0 16,0 0 0-16,0 0 0 15,0 0 0-15,0 0 0 16,0-7-34-16,0 7-52 0,-4-20-3 15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9:31.7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F429E7E-351A-431C-924F-C4574F67BF53}" emma:medium="tactile" emma:mode="ink">
          <msink:context xmlns:msink="http://schemas.microsoft.com/ink/2010/main" type="inkDrawing" rotatedBoundingBox="19421,6045 19838,11451 19616,11468 19199,6063" semanticType="callout" shapeName="Other">
            <msink:sourceLink direction="with" ref="{8762949B-1F5D-4A74-8B05-64FD2AD38482}"/>
          </msink:context>
        </emma:interpretation>
      </emma:emma>
    </inkml:annotationXML>
    <inkml:trace contextRef="#ctx0" brushRef="#br0">-5 0 206 0,'0'0'6'16,"0"0"3"-16,0 9 4 16,0-9 4-16,0 0 2 0,4 16 3 15,-4-16 4-15,6 9-1 16,-6-9-3-16,15 0-1 15,-15 0-4-15,22 22-4 16,-22-22-1-16,23 28-2 0,-8-3-3 16,3 9 0-16,-8 9 0 15,7 14-2-15,-6 5-1 16,3 13 0-16,-3 8-2 16,-1 7 1-16,-3 9-1 15,-2-2-1-15,1 9 0 0,-6-3 0 16,11 3 1-16,-5 5-1 15,2-8-1-15,3 3 1 16,3-4-1-16,0 0 1 0,-3-2-1 16,3 5 0-16,-3-14 0 15,-1 9 1-15,0-6 0 16,1 5-1-16,0-7 1 16,0 3-1-16,2 0 0 0,-1-4 0 15,1-3 0-15,5 5 0 16,-4-6 0-16,1-2 0 15,-2 2 1-15,2 1 0 0,-8-2 1 16,-1 4 0-16,-6-5 0 16,5 8-1-16,-3-3 1 15,-2 3 0-15,0-6-1 16,0 5-1-16,0 1 0 16,5-7 1-16,1 6 0 0,-2 0 0 15,-1-1 1-15,-3-2 0 16,5 6-2-16,-5-4 0 15,0 2 0-15,-12-3 0 16,6-4 0-16,-6-2 0 0,6-7 0 16,-6-6 0-16,10-7 0 15,-6-9 0-15,5 2 0 16,-1-14 0-16,4-5 0 16,0-4 0-16,0-10 0 0,0 2 0 15,0-7 0-15,0-19 0 16,0 20 0-16,0-20-53 15,-10 0-33-15,2-11-3 0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9:33.1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762949B-1F5D-4A74-8B05-64FD2AD38482}" emma:medium="tactile" emma:mode="ink">
          <msink:context xmlns:msink="http://schemas.microsoft.com/ink/2010/main" type="inkDrawing" rotatedBoundingBox="16642,9825 20690,11209 19413,14942 15365,13558" hotPoints="16017,11486 20611,11498 19178,14908" semanticType="enclosure" shapeName="Triangle">
            <msink:destinationLink direction="from" ref="{64A14FA9-E88E-4A1F-BA14-1C2FBABF3578}"/>
            <msink:destinationLink direction="to" ref="{64A14FA9-E88E-4A1F-BA14-1C2FBABF3578}"/>
            <msink:destinationLink direction="with" ref="{AF429E7E-351A-431C-924F-C4574F67BF53}"/>
            <msink:destinationLink direction="with" ref="{FAD8B9EC-6613-451A-8B7C-5ABEE6A2DFD7}"/>
            <msink:destinationLink direction="with" ref="{31C1097D-2C5B-4D66-973B-A53E0B039005}"/>
            <msink:destinationLink direction="with" ref="{AE8F2B1F-D53D-4038-AD5A-C72D5C72FDD0}"/>
          </msink:context>
        </emma:interpretation>
      </emma:emma>
    </inkml:annotationXML>
    <inkml:trace contextRef="#ctx0" brushRef="#br0">9 0 289 0,'0'0'4'15,"0"0"2"-15,0 0 1 16,-8 10 2-16,5 4 2 16,3 11 2-16,0 5 0 0,3 11 3 15,8 11-3-15,11 9 0 16,9 9-2-16,4 13-2 16,15 6-1-16,10 11-1 15,8 5-2-15,5 4 0 0,8 7-2 16,5 0 1-16,9 11-1 15,8-3 0-15,6-2-1 16,1-2 1-16,11-3 1 0,5-4 0 16,2-4 1-16,-1-7-1 15,8-6 0-15,-8-6 1 16,-4-1 0-16,-5-7 0 16,-7 1-1-16,-8 2 0 15,-3-2-1-15,-5-1 1 0,-10-7-1 16,0-2-3-16,-4-3 0 15,-3-12 0-15,0-10 0 16,-5-10 0-16,-2-12-2 16,1-5-10-16,-19-21-34 0,0-10-40 15,-7-23-2-15</inkml:trace>
    <inkml:trace contextRef="#ctx0" brushRef="#br0" timeOffset="-647.174">193-99 225 0,'0'0'7'0,"0"0"3"0,0 0 2 16,-15 13 5-16,15-13 2 15,0 17 4-15,0-17 2 16,12 24 2-16,8-18-2 0,13 5-4 16,8 0-3-16,9-1-4 15,3 4-1-15,10 3-5 16,2 8-2-16,8 3-2 16,-2 11-1-16,-4 3-1 0,7 10 0 15,-2 6-1-15,2-3 0 16,1 8 0-16,1 2 0 15,6-10 1-15,2-1-1 16,12-12 1-16,-1-3 0 16,11-11 1-16,5-11-1 0,5-8 0 15,1-7 0-15,3-2 0 16,7-2-1-16,-6-7 0 16,-2-6 1-16,2 2 0 15,-5-2 0-15,-3-2-2 0,0 0 0 16,5-11 0-16,-9-4 0 15,1-7 0-15,-4-6 0 16,-4-2 0-16,1-5 0 0,-5-5 0 16,-2 1 0-16,-4 2 0 15,-6-1 0-15,2 9 0 16,0 3 0-16,-7 5 0 16,-6 4 0-16,-9 6 0 0,-3-2 0 15,-16 8 0-15,-4 2 0 16,-15 10 0-16,-10-1 0 15,-5 8 0-15,-13 3 0 16,0 0-4-16,-10 20-77 16,-11-16-8-16</inkml:trace>
    <inkml:trace contextRef="#ctx0" brushRef="#br0" timeOffset="646.242">4541-45 286 0,'0'0'3'0,"0"0"1"16,0 0 2-16,0 0 3 16,-14-13 2-16,14 13 4 15,0 0 0-15,-14 0 1 16,14 0-2-16,-17 30 0 0,5 1-1 15,-1 15-4-15,-5 10-3 16,-4 21-1-16,-9 16-3 16,-9 13 0-16,2 8-1 15,-7 14 0-15,-2-1-1 0,-6 7 1 16,0 1-1-16,4 4 0 16,-4-1 0-16,-1-5 0 15,5 6 0-15,-4-10 1 16,0 8 0-16,-4 2 2 0,4-2-1 15,-7 0 0-15,-1-3 0 16,6 4 1-16,-1-12 0 16,-2 2 0-16,2-8 0 0,3-8 0 15,-1-13-1-15,1-11 0 16,8-15 1-16,-5-13 0 16,1-6 0-16,3-20 0 15,4-6 0-15,6-14 1 16,-3-3 0-16,14-11 0 0,1 0-1 15,10-4 1-15,14 4-1 16,-18-11 0-16,18 11-1 16,0 0 0-16,-7-13-2 15,7 13-3-15,0 0-6 0,0 0-15 16,0 0-61-16,10-4-2 16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6:45.0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99E106F-FE0D-4616-A697-1B8794EF4C2D}" emma:medium="tactile" emma:mode="ink">
          <msink:context xmlns:msink="http://schemas.microsoft.com/ink/2010/main" type="inkDrawing" rotatedBoundingBox="18107,7296 18119,7296 18119,7311 18107,7311" shapeName="Other"/>
        </emma:interpretation>
      </emma:emma>
    </inkml:annotationXML>
    <inkml:trace contextRef="#ctx0" brushRef="#br0">-3832 5050 458 0,'0'0'1'0,"0"0"-2"16,0 0-9-16,12 0-66 15,-12 0-3-15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9:34.5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4A14FA9-E88E-4A1F-BA14-1C2FBABF3578}" emma:medium="tactile" emma:mode="ink">
          <msink:context xmlns:msink="http://schemas.microsoft.com/ink/2010/main" type="inkDrawing" rotatedBoundingBox="19295,14446 19513,17972 19147,17994 18930,14469" semanticType="callout" shapeName="Other">
            <msink:sourceLink direction="from" ref="{8762949B-1F5D-4A74-8B05-64FD2AD38482}"/>
            <msink:sourceLink direction="to" ref="{8762949B-1F5D-4A74-8B05-64FD2AD38482}"/>
          </msink:context>
        </emma:interpretation>
      </emma:emma>
    </inkml:annotationXML>
    <inkml:trace contextRef="#ctx0" brushRef="#br0">135 89 361 0,'0'0'7'16,"-14"0"1"-16,14 0 3 15,-25 4 0-15,10-2 0 0,-6 7 2 16,4 1 0-16,-4 7-1 16,9 0-5-16,2 5-2 15,10 6-1-15,0 0-1 16,0 4-1-16,18-8 0 0,-1 4-1 16,16-9 1-16,2-13-1 15,3-6 0-15,5-6-1 16,3-20 0-16,-4-5 1 15,-6-4-1-15,-7-8 1 0,-11 1-1 16,-15-4 1-16,-6 11 0 16,-15 3 1-16,-11 11-1 15,-7 7 1-15,-6 10 0 16,0 8 1-16,0 10 0 0,6 3-1 16,4 11 1-16,12-2 0 15,8-9-1-15,12 1-1 16,14-8-1-16,11-6 0 15,6-4-1-15,6-7 0 0,1-7 0 16,1-3 0-16,-7 3 1 16,-4-1 0-16,-10 2 1 15,-18 13 1-15,11-19 0 16,-11 19 2-16,-14 0-1 0,-1 0-3 16,-3 4 0-16,-2 11 0 15,-2 9 0-15,8 0 0 16,-8 12 0-16,9 9 0 15,-2 11 0-15,5 11 0 0,7 12 0 16,3 11 0-16,0 3 0 16,3 16 0-16,12 7 0 15,-5 8 0-15,3 5 0 16,5 9 0-16,-3 3 0 0,-8 3 0 16,3 4 0-16,1 0 0 15,-1 0 0-15,2 0 0 16,-2 3 0-16,-3-3 0 15,7-6 0-15,-3-8 0 16,-5-4 0-16,6-12 0 0,-2 0 0 16,-2-12 0-16,2-14 0 15,-3-9 0-15,-1-8 0 16,12-13-14-16,-11 0-78 0,3-20-3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16:57.3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A61B855-3E9C-4D85-89DC-E3E7465BE137}" emma:medium="tactile" emma:mode="ink">
          <msink:context xmlns:msink="http://schemas.microsoft.com/ink/2010/main" type="inkDrawing" rotatedBoundingBox="6449,10849 7030,10114 7560,10532 6979,11267" semanticType="enclosure" shapeName="Other"/>
        </emma:interpretation>
      </emma:emma>
    </inkml:annotationXML>
    <inkml:trace contextRef="#ctx0" brushRef="#br0">1794 5576 169 0,'0'0'5'16,"0"0"5"-16,0 0 4 15,-3 11 3-15,3-11 2 0,-17 22 3 16,2-9 1-16,-3 5 0 16,-10 2-3-16,8 6-5 15,-10 6-3-15,5-1-3 0,2 8-2 16,-2 0 0-16,7 4-2 15,1 5 1-15,-6 5-2 16,13-3 0-16,0 6 0 16,7-3-1-16,3 0 1 15,0-8-1-15,6 2 0 0,9-5 0 16,12-11 0-16,1-3 0 16,12-17 2-16,6-5-1 15,7-10 1-15,7-5-1 0,0-16 1 16,4 1-2-16,-1-8 0 15,-3-4 0-15,-3 1-1 16,-8-3-1-16,-6-1 0 16,-11-4 0-16,-4-2-1 15,-10-8 1-15,-4-1-1 0,-11-5 0 16,-3-2 0-16,-13 2 0 16,-12 4-1-16,-7 8 0 15,-7 12-1-15,-11 7-2 16,-3 17-7-16,-10 11-23 0,-2 21-45 15,-1 15-2-15</inkml:trace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5:13.0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FFE335D-0C20-491F-93FC-267775753737}" emma:medium="tactile" emma:mode="ink">
          <msink:context xmlns:msink="http://schemas.microsoft.com/ink/2010/main" type="inkDrawing" rotatedBoundingBox="27279,11788 27534,10777 27611,10797 27356,11807" semanticType="callout" shapeName="Other">
            <msink:sourceLink direction="with" ref="{BDFB47CF-F609-4C7E-8415-8FAC1C4A5C8B}"/>
            <msink:sourceLink direction="with" ref="{F7F19817-9D23-489C-A715-CA3E47C0E4B4}"/>
          </msink:context>
        </emma:interpretation>
      </emma:emma>
    </inkml:annotationXML>
    <inkml:trace contextRef="#ctx0" brushRef="#br0">1465 9697 340 0,'0'0'3'0,"-6"4"3"16,-11 14 3-16,-5 7 3 15,1 17 1-15,-11 13 0 0,4 20 2 16,-4 13 0-16,11 14-3 16,-1 15-3-16,9 7-7 15,2-10-19-15,-18 14-61 16,29-9-2-16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5:12.8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5AA52CA-A91B-46BC-87B8-D60DFC191160}" emma:medium="tactile" emma:mode="ink">
          <msink:context xmlns:msink="http://schemas.microsoft.com/ink/2010/main" type="inkDrawing" rotatedBoundingBox="25744,11428 26207,11952 26104,12044 25641,11520" semanticType="callout" shapeName="Other">
            <msink:sourceLink direction="with" ref="{BDFB47CF-F609-4C7E-8415-8FAC1C4A5C8B}"/>
            <msink:sourceLink direction="with" ref="{F7F19817-9D23-489C-A715-CA3E47C0E4B4}"/>
          </msink:context>
        </emma:interpretation>
      </emma:emma>
    </inkml:annotationXML>
    <inkml:trace contextRef="#ctx0" brushRef="#br0">-504 10420 353 0,'0'0'5'0,"18"-11"2"0,4 7 4 16,13 4 2-16,3 4 1 16,5 13 0-16,7 16 0 15,3 12 1-15,-3 21-5 0,-9 14-5 16,6 14-16-16,-11 4-67 15,2-3-4-15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9:46.7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807BA46-6C17-45A9-AE2F-07A18639D93C}" emma:medium="tactile" emma:mode="ink">
          <msink:context xmlns:msink="http://schemas.microsoft.com/ink/2010/main" type="inkDrawing" rotatedBoundingBox="25049,13700 33134,12889 33157,13113 25071,13925" shapeName="Other"/>
        </emma:interpretation>
      </emma:emma>
    </inkml:annotationXML>
    <inkml:trace contextRef="#ctx0" brushRef="#br0">0 876 210 0,'0'0'1'0,"7"-2"-1"16,15-9 0-16,14-4 0 15,17-2 1-15,17-7-2 16,36-4 2-16,28-10 0 15,37 1 1-15,15-8 2 0,44 7-2 16,21-10 2-16,36 3 3 16,20 3 3-16,15 1 1 15,11 0 0-15,12 3 0 16,5 3 1-16,5-4-1 16,5 7-2-16,-10 1-1 0,3-4-2 15,-6 11-2-15,-14-4-1 16,-16 2-1-16,-15 5 1 15,-20-1 0-15,-24 6 2 16,-25 1 0-16,-16 2 1 0,-28 6-1 16,-15-1 1-16,-11 5 1 15,-19 3-3-15,-16 0-1 16,-22 0-1-16,-21 0 0 16,-14 0 1-16,-21 0-1 0,-15 0 0 15,-17 0 0-15,-18 0 0 16,0 0-2-16,0 0-6 15,-22 11-19-15,11-4-47 16,-14 3-5-16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44:15.5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E164713-30FD-4375-8330-898526966F35}" emma:medium="tactile" emma:mode="ink">
          <msink:context xmlns:msink="http://schemas.microsoft.com/ink/2010/main" type="inkDrawing" rotatedBoundingBox="22743,6047 28253,6032 28257,7481 22747,7497" semanticType="verticalRange" shapeName="Other">
            <msink:sourceLink direction="with" ref="{7BDB482D-B99B-43FB-93FE-0F8C7E576016}"/>
          </msink:context>
        </emma:interpretation>
      </emma:emma>
    </inkml:annotationXML>
    <inkml:trace contextRef="#ctx0" brushRef="#br0">5096 1638 23 0,'0'0'-1'0,"0"0"-1"0,0 0-2 16,-4-10-4-16,4 10 0 16</inkml:trace>
    <inkml:trace contextRef="#ctx0" brushRef="#br0" timeOffset="4022.0933">5008 3020 192 0,'0'0'6'0,"0"0"5"16,0 7 3-16,0-7 4 15,3 15 3-15,-3-15 2 0,14 10 2 16,-14-10 0-16,24 7-5 16,-12 0-2-16,8-4-4 15,5 1-3-15,6-4-4 16,2 3-1-16,2-3-2 0,5 0-1 16,1 0 0-16,9 0-1 15,-5 0 2-15,5-3-2 16,3-1 0-16,5 1 1 15,-2 3-1-15,4-4 0 0,3-3 1 16,0 4-1-16,8 3-2 16,1 0 2-16,9 0-1 15,-3-4 0-15,6 1 0 16,-2 3 0-16,2 0 0 0,6 0 0 16,-7-3 1-16,0-1-1 15,-2 1 0-15,0 3 0 16,-4 0 0-16,4-4 0 15,-3 4-1-15,3 0 1 16,-3 0-2-16,0 0 2 0,0 0-1 16,-3 0 0-16,-1 4 0 15,1-4 1-15,1 0-1 16,-4 0 1-16,2 0-1 0,1-4 1 16,-2 0-1-16,1 4 1 15,-2-7-1-15,4 7 0 16,-8 0 0-16,2-2 0 15,-2 2 0-15,-5 0 0 0,-2 0 0 16,-1 0 0-16,-4-4 0 16,1 4 1-16,4-5-1 15,-1 5 0-15,-7-2 0 16,3-4 0-16,1 4 0 0,-1-1 0 16,-3-1 0-16,4 4 0 15,-4 0 0-15,0 0 0 16,0 0 0-16,3 0 0 15,1 0 0-15,-4 0 0 16,3 0 0-16,-3 0 0 0,4-4 0 16,-8 0 0-16,4-3 1 15,-6 1-1-15,6 1 0 16,-10-1 1-16,5 2-1 0,-2 1 0 16,8 3 0-16,-5-7 0 15,1 7 0-15,0-8 0 16,3 5 0-16,-8 0 0 15,4-1 1-15,-7-3-1 0,-2 4 1 16,-5 3 0-16,-4-4 1 16,-6 1 0-16,0 3-1 15,-3 0 0-15,-11 0 1 16,6 0-1-16,-17 0 0 0,13 0-3 16,-13 0-10-16,0 7-51 15,0-7-20-15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43:31.8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654232A-2AB2-4C78-AC06-EEDEAB6DAC1E}" emma:medium="tactile" emma:mode="ink">
          <msink:context xmlns:msink="http://schemas.microsoft.com/ink/2010/main" type="inkDrawing" rotatedBoundingBox="15713,6859 17856,6858 17857,6887 15714,6887" shapeName="Other"/>
        </emma:interpretation>
      </emma:emma>
    </inkml:annotationXML>
    <inkml:trace contextRef="#ctx0" brushRef="#br0">2141 19 210 0,'0'0'9'0,"0"0"0"16,0 0 5-16,0 0 3 15,0 0 3-15,0 0 1 16,0 0 1-16,0 0-1 0,-15-7-6 16,0 3-2-16,-15 1-5 15,-13 3 0-15,-13-3-4 16,-16 3-2-16,-9 0 0 15,-17 0 0-15,-8 0 0 0,-12 3 2 16,2-3 0-16,-5 3 0 16,5 1 0-16,-5-4 2 15,13 0-1-15,-3 4 1 16,2-4 0-16,9 0-3 16,-1 0 1-16,5 0 0 0,11 0-1 15,7 0-2-15,8-4 1 16,17 0-1-16,3 1 0 15,19 0 0-15,9-4-1 16,22 7-3-16,-18-4-4 0,18 4-10 16,-3 11-42-16,3-11-21 15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43:32.6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FA024D7-4A6D-44E4-AB18-1675499E1D2B}" emma:medium="tactile" emma:mode="ink">
          <msink:context xmlns:msink="http://schemas.microsoft.com/ink/2010/main" type="inkDrawing" rotatedBoundingBox="14502,9443 18960,1989 25777,6066 21319,13520" semanticType="enclosure" shapeName="Other">
            <msink:sourceLink direction="with" ref="{8570BB2A-08AD-4308-A510-830F40E3EA24}"/>
            <msink:destinationLink direction="with" ref="{15B40BF1-E74F-4DA3-9C11-D63019F9F599}"/>
            <msink:destinationLink direction="to" ref="{38B75D7B-CA0D-4908-92E4-43335542B5D3}"/>
          </msink:context>
        </emma:interpretation>
      </emma:emma>
    </inkml:annotationXML>
    <inkml:trace contextRef="#ctx0" brushRef="#br0">2258 4 148 0,'0'0'7'0,"0"0"5"0,0 0 1 15,0 0 3-15,0 0 0 16,0 0 2-16,0 0-1 15,0 0 4-15,0 0-6 0,0 0-2 16,0 0-1-16,0 0-1 16,-18 0 0-16,0 0-1 15,-7 0-2-15,-3 8-1 16,-10-8-1-16,-12 3-2 16,-10-1-3-16,-4 4 1 0,-11-4 0 15,2-2-2-15,-8 5 1 16,-4-3 0-16,-8-2 0 15,2 4 0-15,-5 0 0 16,-2-4 1-16,5 0-1 0,2 3 1 16,6-3-1-16,7 0 2 15,10 0-1-15,2-3 0 16,9-1 0-16,8-2-1 0,-1-1 1 16,0 1 1-16,4 1-1 15,-4-3 1-15,2 4 0 16,-2 4 0-16,0 0 0 15,1 0 0-15,-1 0 0 16,0 8 0-16,12-8 0 0,0 4 0 16,3-4 0-16,5 0 0 15,10 0 1-15,5 0-1 16,15 0-2-16,-13 0 0 16,13 0-1-16,0 0-2 15,0 0-11-15,17 0-51 0,4 0-14 16</inkml:trace>
    <inkml:trace contextRef="#ctx0" brushRef="#br0" timeOffset="-5596.8966">2328-3280 221 0,'0'0'9'0,"0"0"4"15,0 0 4-15,0 0 4 16,0 0 1-16,0 0 1 16,0 0 1-16,0 0 2 15,0 0-7-15,0 0-5 16,0 0-4-16,0 0-3 0,0 0 0 15,0 0-1-15,0 0-2 16,0 0-1-16,5 15 1 16,-5-15-1-16,2 28 0 15,3-9 0-15,-2-2-1 0,4 7 0 16,-4 3 0-16,2 1-1 16,-5 5 0-16,0-5 1 15,0 4-1-15,0-1 0 0,0 6 1 16,0 0-1-16,0 2 0 15,0-1 0-15,2 1 0 16,1 4-1-16,2-1 0 16,-5 8 1-16,0-5-2 0,0 5 1 15,0-6-1-15,0 3 1 16,-5 6 1-16,2-11 0 16,-4 11 0-16,4-7 1 15,-1 0 0-15,4 4 0 16,0 9 1-16,0-11 0 0,0 14 0 15,0-3 0-15,4-4-1 16,-1 13 1-16,2-5-1 16,-3-3 0-16,1 0 1 15,-3 4-1-15,5-1-2 0,-5-7 0 16,-5 6 0-16,2-13 0 16,1 11 0-16,-3-11 0 15,2 7 0-15,-1-6 0 16,4-2 0-16,0 4 0 0,0-4 0 15,0 0 0-15,0-2 0 16,0 1 0-16,0-6 0 16,0 8 0-16,0-6 0 0,0 2 0 15,-6 2 0-15,1-6 0 16,5 6 0-16,0-2 0 16,-2 0 0-16,2 3 0 15,0 0 0-15,0 2 0 0,0 0 0 16,0-2 0-16,0 4 0 15,0 2 0-15,0-8 0 16,0 13 0-16,-8-5 0 16,5-2 0-16,-1 1 0 0,4 1 0 15,-3-3 0-15,-2 3 0 16,5-1 0-16,-2-1 0 16,2 1 0-16,-3 0 0 15,3 4 0-15,-8-4 0 16,4 3 0-16,-4 0 0 0,6-6 0 15,-6 5 0-15,5-1 0 16,-1 2 0-16,4-11 0 16,0 8 0-16,0-3 0 15,0 3 0-15,0-4 0 0,0 1 0 16,0 5 0-16,0-5 0 16,0 6 0-16,-3 0 0 15,0-3 0-15,-4 5 0 0,2-2 0 16,2 0 0-16,3-3 0 15,-3 1 0-15,3-6 0 16,-4 0 0-16,4 4 0 0,0-4 0 16,-3 0 0-16,-1-1 0 15,-2 2 0-15,-2-3 0 16,4 8 0-16,1-6 0 16,0 2 0-16,-1 0 0 15,4-9 0-15,-3 5 0 0,3-5 0 16,0 2 0-16,0 0 0 15,0-2 0-15,0-5 0 16,0 7 0-16,0-1 0 16,0-4 0-16,-5 2 0 15,5-5 0-15,0 0 0 0,0-8 0 16,0 1 0-16,0-2 0 16,8-5 0-16,-8-3 0 15,0-1 0-15,0-17 0 0,7 14 0 16,-7-14 0-16,0 0 0 15,-3-21-73-15,-1-11-20 16</inkml:trace>
    <inkml:trace contextRef="#ctx0" brushRef="#br0" timeOffset="-2224.6675">2180-3218 212 0,'0'0'7'0,"14"-4"5"0,4 4 1 15,3-5 2-15,4 5 3 16,10-2 0-16,0-4 0 16,15 1 1-16,0 5-7 0,3-4-4 15,10 0-2-15,8-3-1 16,10 5-2-16,-11 2 0 15,16-6-1-15,-5 4-1 16,8-5 0-16,5 3 1 0,-1 4-2 16,6 0 1-16,1-7 0 15,1 7-1-15,9 0 0 16,-1 0 1-16,-6 0 1 16,0 0-2-16,-1 0 3 0,0 0-1 15,-6 0 0-15,3 0 0 16,-4 0 1-16,-7-8-2 15,5-1 1-15,-5 9 0 16,-2-8-2-16,-5 5 1 16,-1-4 0-16,-5 3-1 0,-4-6 0 15,-3 10 1-15,-12 0 0 16,-3-7 0-16,-3 4 1 16,-8-4 1-16,4 7 0 15,-8 0 0-15,-3 0 0 0,1-4 0 16,6-3-1-16,-6 7-1 15,-1 0 0-15,7 7-1 16,-2-3 1-16,6-1-1 0,-1-3 0 16,-2 4 1-16,0-4 0 15,5 0 0-15,-1 0 0 16,-4-7 1-16,2-1-1 16,-2 5 0-16,3 3 2 0,-8-10-3 15,5 3 1-15,-8 7 2 16,-10-4-1-16,3 4 0 15,-3 0 0-15,0-4 0 16,-5 1-1-16,3 3 1 16,2 0 0-16,-5-4-2 15,8 4 1-15,4-8 0 0,1 5 0 16,-2 3 0-16,-3-4 0 16,4 4 1-16,-11-4 0 15,1 4 1-15,-8 0-1 0,-14 0 0 16,14 0 1-16,-14 0-1 15,17 0 0-15,-17 0-1 16,0 0 2-16,18 0-2 0,-18 0 0 16,15 0 0-16,-15 0 1 15,0 0 0-15,10-2 0 16,-10 2 1-16,0 0-2 16,0 0 1-16,0 0 0 0,17 0-1 15,-17 0 1-15,21-7-2 16,-3 7 0-16,1 0 0 15,1 0 0-15,1-8 0 16,4 5 0-16,-3-8 1 0,6 11-1 16,-3-4 0-16,-4-6 1 15,1 7-1-15,-5-4 0 16,1 7 0-16,-5 0 0 16,-3 7 0-16,-10-7 0 15,30 0-1-15,-17 7 1 0,2-7 0 16,-2 6 1-16,-1-6-1 15,1 0 0-15,-13 0 0 16,0 0 1-16,12 0-1 16,-12 0 1-16,0 0-1 0,0 0 0 15,0 0 2-15,0 0-2 16,0 0-1-16,0 0 2 16,0 0-1-16,0 0 0 15,0 0 1-15,0 0 0 0,6 15-2 16,-6-15 2-16,4 13 0 15,-4 2-1-15,-4 3 1 16,1 1 1-16,0 1-2 0,-2 1 0 16,2 0 0-16,-8 7 0 15,0 8 0-15,-2-5 0 16,9 1 0-16,-4 10 0 16,3 4 0-16,-7 3 0 15,6 7 0-15,6-3 0 0,0 4 0 16,6 6 0-16,-2 1 0 15,6-1 0-15,5 8 0 16,3-5 0-16,-1 12 0 0,-3-4 0 16,3 4 0-16,1-8 0 15,0 4 0-15,-4 0 0 16,1-3 0-16,-5-2 0 16,-7-5 0-16,5 3 0 15,-5-5 0-15,4 10 0 0,-3-6 0 16,-1 6 0-16,-3-5 0 15,3 0 0-15,5 5 0 16,-4-3 0-16,-1 0 0 0,0-5 0 16,-3 0 0-16,0-1 0 15,0 0 0-15,0 4 0 16,-6-6 0-16,-1 9 0 16,-4-3 0-16,0 6 0 0,-7 2 0 15,0-2 0-15,1 9 0 16,-1-8 0-16,0 7 0 15,-2-7 0-15,9 10 0 16,-3-3 0-16,3-7 0 16,4 8 0-16,4-5 0 0,-4 5 0 15,2-3 0-15,5 7 0 16,-3-9 0-16,1 8 0 16,-3-4 0-16,2 3 0 15,-1-3 0-15,-2 3 0 0,1 6 0 16,-2-7 0-16,4 12 0 15,0-3 0-15,-1 0 0 16,4 0 0-16,0-2 0 0,0-4 0 16,0 0 0-16,0 4 0 15,4-14 0-15,-1 9 0 16,0-3 0-16,-3-5 0 16,7 5 0-16,1-12 0 0,-1 1 0 15,3-5 0-15,-2-1 0 16,2-3 0-16,0-2 0 15,-5-4 0-15,1 0 0 16,1 2 0-16,0-3 0 0,-7-3 0 16,5 2 0-16,1-1 0 15,-2-4 0-15,3-6 0 16,-4-1 0-16,0-7 0 16,2 0 0-16,2-7 0 15,-4-6 0-15,0-5 0 0,-3-3 0 16,0-14 0-16,7 17 0 15,-7-17 0-15,0 0 0 16,0 0 0-16,0 0 0 0,0 0 0 16,0 0 0-16,0 0 0 15,0-14 0-15,0 14 0 16,0 0 0-16,0-13 0 16,0 13 0-16,0 0 0 0,-17-11 0 15,17 11 0-15,-25 0 0 16,7 0 0-16,-3 0 0 15,-4 4 0-15,-7 3 0 16,4-4 0-16,-10 4 0 0,-2-4 0 16,2 1 0-16,-2 0 0 15,-8-1 0-15,-5-3 0 16,0 3 0-16,-4-3 0 16,-4 4 0-16,-5 3 0 15,-2-7 0-15,-2 4 0 0,-8-1 0 16,-3 1 0-16,-4-4 0 15,-4 2 0-15,-9 2 0 16,-9-4 0-16,-5 5 0 0,-1 1 0 16,-12-6 0-16,-6 4 0 15,1-1 0-15,-12 1 0 16,5-4 0-16,-1 8 0 0,-4-5 0 16,4-1 0-16,-3 2 0 15,3 0 0-15,-1-4 0 16,6 5 0-16,-1-3 0 15,-2-2 0-15,10 4 0 16,-2-4 0-16,5 4 0 0,2-4 0 16,5 3 0-16,0-3 0 15,5 4 0-15,2 0 0 16,2-1 0-16,1 3 0 16,0 2 0-16,3-5 0 15,9 4 0-15,9-3 0 0,7-1 0 16,7 0 0-16,14-3 0 15,8 0 0-15,14 0 0 16,6 0 0-16,11 0 0 0,0 0 0 16,18 0 0-16,-10-3 0 15,10 3 0-15,0 0 0 16,0 0 0-16,0 0 0 16,0 0 0-16,0 0 0 0,0 0 0 15,0 0 0-15,0 0 0 16,0 0 0-16,0 0 0 15,0 0 0-15,0 0 0 16,8 0 0-16,-8 0 0 0,0 0 0 16,17 3 0-16,-17-3 0 15,0 0 0-15,18 0 0 16,-18 0 0-16,15 0 0 0,-15 0 0 16,13-6 0-16,-13 6 0 15,17-11 0-15,-17 11 0 16,22-13 0-16,-8 6 0 15,0-8 0-15,4 4 0 16,-8-2 0-16,8-2 0 0,-3-4 0 16,-2 6 0-16,-6-4 0 15,4 3 0-15,-7 0 0 16,-1 0 0-16,1 0 0 0,-4 4 0 16,0 10 0-16,-4-26 0 15,4 26 0-15,-7-22 0 16,7 22 0-16,-11-20 0 15,11 20 0-15,-7-25 0 16,7 15 0-16,0-5 0 0,0 2 0 16,0-2 0-16,0 0 0 15,0 2 0-15,0-2 0 16,0 2 0-16,0-9 0 0,0-2 0 16,0-3 0-16,-3-1 0 15,3-6 0-15,-7-4 0 16,7 7 0-16,-3-5 0 15,3 12-85-15,0 3-6 16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43:33.6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534D85F-8FE0-42B4-AE25-1764ACC65A1C}" emma:medium="tactile" emma:mode="ink">
          <msink:context xmlns:msink="http://schemas.microsoft.com/ink/2010/main" type="inkDrawing" rotatedBoundingBox="15678,8518 17806,8497 17807,8542 15679,8562" shapeName="Other"/>
        </emma:interpretation>
      </emma:emma>
    </inkml:annotationXML>
    <inkml:trace contextRef="#ctx0" brushRef="#br0">2128 20 225 0,'0'0'7'15,"0"0"4"-15,0 0 2 16,0 0 2-16,-18 0 1 16,18 0 0-16,-14-6 0 0,-4 2 2 15,8 4-7-15,-15-4-4 16,1 4-1-16,-16-3-2 15,-2 3-3-15,-14 0 3 16,-5 0-2-16,-14 0 0 0,-8 3 1 16,-10-3 0-16,-8 4 1 15,-13-4 0-15,-3 4 0 16,-2-1 1-16,-6 0-1 16,8-3 1-16,-3 7-1 0,11-3 0 15,6-1-1-15,7-3 1 16,11 0-1-16,9 4 0 15,11-4-1-15,9 0 1 16,13 0 0-16,8-4 0 16,7 4 1-16,13-7-1 0,15 7 0 15,-17-7 0-15,17 7 0 16,0 0 0-16,0-14-1 16,0 14-1-16,0 0 1 0,0 0-2 15,0 0 1-15,0 0 0 16,0 0-1-16,0 0 1 15,0 0-1-15,0 0 1 16,0 0-1-16,0 0 1 0,0 0-1 16,-11-10 1-16,11 10-1 15,0 0 0-15,0 0 0 16,0 0-2-16,0 0-4 16,0 0-13-16,-17 14-62 15,17-14 0-15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44:03.4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DC30B11-EB25-4A53-9D1A-AC2C00C97289}" emma:medium="tactile" emma:mode="ink">
          <msink:context xmlns:msink="http://schemas.microsoft.com/ink/2010/main" type="writingRegion" rotatedBoundingBox="15117,6262 15323,9457 14535,9508 14329,6313"/>
        </emma:interpretation>
      </emma:emma>
    </inkml:annotationXML>
    <inkml:traceGroup>
      <inkml:annotationXML>
        <emma:emma xmlns:emma="http://www.w3.org/2003/04/emma" version="1.0">
          <emma:interpretation id="{70CE9EC1-0232-46DA-82D0-4CCF304B02F9}" emma:medium="tactile" emma:mode="ink">
            <msink:context xmlns:msink="http://schemas.microsoft.com/ink/2010/main" type="paragraph" rotatedBoundingBox="15117,6262 15323,9457 14535,9508 14329,63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97E40C-F601-4906-B052-6B2886CB7CEC}" emma:medium="tactile" emma:mode="ink">
              <msink:context xmlns:msink="http://schemas.microsoft.com/ink/2010/main" type="line" rotatedBoundingBox="15117,6262 15323,9457 14535,9508 14329,6313"/>
            </emma:interpretation>
          </emma:emma>
        </inkml:annotationXML>
        <inkml:traceGroup>
          <inkml:annotationXML>
            <emma:emma xmlns:emma="http://www.w3.org/2003/04/emma" version="1.0">
              <emma:interpretation id="{3A03FFA2-B076-4823-BC57-A581615A0AA6}" emma:medium="tactile" emma:mode="ink">
                <msink:context xmlns:msink="http://schemas.microsoft.com/ink/2010/main" type="inkWord" rotatedBoundingBox="15117,6262 15323,9457 14535,9508 14329,6313"/>
              </emma:interpretation>
              <emma:one-of disjunction-type="recognition" id="oneOf0">
                <emma:interpretation id="interp0" emma:lang="en-US" emma:confidence="0">
                  <emma:literal>Xebio</emma:literal>
                </emma:interpretation>
                <emma:interpretation id="interp1" emma:lang="en-US" emma:confidence="0">
                  <emma:literal>trio</emma:literal>
                </emma:interpretation>
                <emma:interpretation id="interp2" emma:lang="en-US" emma:confidence="0">
                  <emma:literal>xxoo</emma:literal>
                </emma:interpretation>
                <emma:interpretation id="interp3" emma:lang="en-US" emma:confidence="0">
                  <emma:literal>taco</emma:literal>
                </emma:interpretation>
                <emma:interpretation id="interp4" emma:lang="en-US" emma:confidence="0">
                  <emma:literal>Xxoo</emma:literal>
                </emma:interpretation>
              </emma:one-of>
            </emma:emma>
          </inkml:annotationXML>
          <inkml:trace contextRef="#ctx0" brushRef="#br0">0 30 338 0,'0'0'7'0,"0"0"5"15,18-11 3-15,-1 5 2 16,8-1 1-16,-3 4 0 16,14-1 1-16,2 4 1 15,-3 7-7-15,4 10-5 0,-3 12-1 16,-6 7-2-16,6 3-2 15,-4 12-1-15,3 3 0 16,-3 5-1-16,-1-2 0 0,1-1 0 16,1-3 0-16,-3-8-1 15,-2-2 1-15,5-11 1 16,-11-4-2-16,-5-7 0 16,-4-10-7-16,2 2-31 15,-15-13-47-15,13 7-1 0</inkml:trace>
          <inkml:trace contextRef="#ctx0" brushRef="#br0" timeOffset="-307.4725">692 80 366 0,'0'0'7'0,"0"0"3"15,0 0 2-15,-7-7 1 16,7 7 1-16,0 0-1 0,0 0 1 16,-15 0 0-16,8 7-4 15,-3 12-5-15,0 5 0 16,-8 7-2-16,-4 10-1 0,-6 11 0 16,3 0 1-16,-6 3 0 15,-4 5-1-15,3 0 0 16,-3-2 0-16,2-9-1 15,3-1 0-15,2-12 0 16,6-1-3-16,4-10-5 0,8-4-13 16,-5 3-62-16,15-24-5 15</inkml:trace>
          <inkml:trace contextRef="#ctx0" brushRef="#br0" timeOffset="1044.3452">0 1132 340 0,'0'0'6'0,"0"0"2"16,0 0 3-16,0 0 2 16,12 0 1-16,1 6 0 15,2 1 1-15,6 8 0 0,4-2-6 16,2 12-2-16,-2 3-2 16,3 4-2-16,2 3-1 15,1 0-1-15,-3 4 0 0,-3 0 0 16,0-7 0-16,3-1-3 15,-3-3-9-15,-11 18-62 16,7-26-7-16</inkml:trace>
          <inkml:trace contextRef="#ctx0" brushRef="#br0" timeOffset="743.7098">771 1160 349 0,'0'0'4'0,"0"0"2"0,0 0 0 16,0 0 2-16,-13 6 2 16,13-6-2-16,-25 25 2 0,7-4-1 15,-7 6-2-15,0 7-1 16,-3 4-1-16,-4 14 0 15,4 6 0-15,-3-6-1 16,-2 10 0-16,6 0 0 16,2-7-1-16,0 2-1 0,7-4 0 15,-7-8-1-15,12-6 0 16,-2-7-3-16,8-8-7 16,-4-9-11-16,11-15-60 15,-14 17-1-15</inkml:trace>
          <inkml:trace contextRef="#ctx0" brushRef="#br0" timeOffset="2218.0754">463 2350 252 0,'0'0'6'0,"0"0"5"15,5-17 3-15,-5 17 3 16,3-17 1-16,-3 17 2 16,4-18-1-16,-4 18 2 15,-4-15-6-15,4 15-5 0,-25 0-2 16,0 0-2-16,1 15-2 16,-5 3-1-16,-2 6 1 15,-1 7-1-15,-4 4 1 16,1 12 0-16,3 5-1 0,4 1 1 15,3 7-1-15,7 0 0 16,5-2 0-16,3 4-2 16,10-6 1-16,5-7-4 15,13-3-8-15,7-10-23 0,7-6-47 16,11-8-2-16</inkml:trace>
          <inkml:trace contextRef="#ctx0" brushRef="#br0" timeOffset="2579.7286">783 2790 377 0,'0'0'4'16,"0"0"2"-16,-18 22 1 15,6-8 1-15,-8 6 0 16,-5 5 2-16,-3 7 1 15,0 3-1-15,-2 4-3 0,2-1-2 16,11-3-1-16,3 1-1 16,10 0-1-16,8-16-1 15,17-1 0-15,11-10 0 16,7-9 0-16,3 0 0 0,4-18 1 16,-3-2-1-16,2-12 0 15,-10 5-1-15,-13-14 1 16,-4 7-1-16,-18-8 0 0,-4 11 1 15,-14-5-2-15,-5 12 1 16,-13 9 0-16,-6 4-1 16,-5 8-2-16,-6 3-10 15,14 0-59-15,-6 14-12 0</inkml:trace>
        </inkml:traceGroup>
      </inkml:traceGroup>
    </inkml:traceGroup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44:14.5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2C8BE41-B2A0-405F-9BA5-8B90F34B495A}" emma:medium="tactile" emma:mode="ink">
          <msink:context xmlns:msink="http://schemas.microsoft.com/ink/2010/main" type="inkDrawing" rotatedBoundingBox="22697,5324 28139,5066 28144,5176 22702,5435" shapeName="Other"/>
        </emma:interpretation>
      </emma:emma>
    </inkml:annotationXML>
    <inkml:trace contextRef="#ctx0" brushRef="#br0">-6 226 126 0,'0'0'5'0,"0"0"7"0,0 0 4 16,0 0 3-16,0 0 1 16,0 0 3-16,0 0 0 15,0 0 2-15,0 0-2 0,7 8-6 16,-7-8-2-16,0 0-2 16,0 18 0-16,0-18 0 15,0 15 2-15,0-15-2 16,0 0-2-16,0 0 0 0,0 0 0 15,18 6-2-15,-18-6-1 16,20 0 0-16,-20 0-1 16,25 0-1-16,-10-6-1 15,3 6-1-15,-1-5-1 0,4 5 0 16,0 0-1-16,8 0 0 16,2-2 0-16,9-2 0 15,5 4-1-15,5-4 0 16,3 4 0-16,7-11-1 15,7 4 1-15,-3 7 1 0,7-4-1 16,-5 4 0-16,5 0-1 16,4 0 1-16,3-4 0 15,3 4-1-15,-4 4 0 16,9-4-1-16,-2 0 2 0,1-4-1 16,8 4 0-16,-5 0 0 15,3-7 1-15,-3 1 0 16,8 6-1-16,2 0 1 0,-2-4-1 15,-3 4 0-15,-2 0 1 16,4-3-1-16,-9 3-1 16,2 0 2-16,-7 0-1 15,-11 0-1-15,2-4 2 0,2 4-1 16,-6-4 0-16,-2 4 0 16,1-7 1-16,-6 4-1 15,-1-4 0-15,0-3 1 16,1 6-1-16,-5 1 0 0,4-12 2 15,8 9-2-15,2 2 0 16,11 1 1-16,7-4-1 16,11 7 1-16,1-8-1 15,1 1 1-15,2 5-1 0,0-6 2 16,-7 1 1-16,-8-4-3 16,0 1 0-16,-7 1 0 15,-6 0 0-15,-9 1 0 16,-1-2 0-16,-6 7 0 0,-9 3 0 15,-10-4 0-15,-5 4 0 16,-12 0 0-16,-5 0 0 16,-18 0 0-16,18 4 0 0,-18-4 0 15,0 0 0-15,14 0 0 16,1 0 0-16,3 0 0 16,7-4 0-16,3 4 0 15,7-7 0-15,0 4 0 16,8-4 0-16,0 7 0 0,-8-4 0 15,6 4 0-15,-9-3 0 16,1-5 0-16,-8 8 0 16,-2 0 0-16,-5 0 0 15,-3 0 0-15,-15 0 0 16,14-2 0-16,-14 2 0 0,0 0 0 16,0 0 0-16,0 0-3 15,3 6-24-15,-3-6-58 16,-7 11-4-16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44:16.4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00BCF67-B832-4F0B-B2E4-693E5C61E134}" emma:medium="tactile" emma:mode="ink">
          <msink:context xmlns:msink="http://schemas.microsoft.com/ink/2010/main" type="inkDrawing" rotatedBoundingBox="22805,6015 28193,5939 28195,6019 22806,6094" shapeName="Other"/>
        </emma:interpretation>
      </emma:emma>
    </inkml:annotationXML>
    <inkml:trace contextRef="#ctx0" brushRef="#br0">25 114 130 0,'-18'-28'10'0,"18"28"1"16,0 0 4-16,0 0 1 16,0 0 2-16,0 0 3 15,0 0-1-15,0 0 2 16,-11-10-7-16,11 10-4 0,0 0 0 16,0 0-1-16,0 0-2 15,0 0 0-15,0 0 0 16,0 7 1-16,0-7-1 0,0 0 1 15,14 3 0-15,-14-3 0 16,18 5 2-16,-8-5-1 16,8 0-3-16,0 0 0 15,-1 0 0-15,8 0-3 0,-3 2 0 16,2-2 0-16,8 4 0 16,-4-1-2-16,12 1 1 15,-9 2-1-15,8-6-1 16,7 4 1-16,0-4-1 15,4 0 1-15,0 0-1 0,3-4 1 16,-5 2-1-16,9-6 0 16,-4 8-1-16,0-3 2 15,0 3-1-15,3 0 0 16,4 0 1-16,5-4-2 0,1 4 1 16,2 7 1-16,6-7-1 15,8 0-1-15,-9 0 2 16,13 0-2-16,-5 0 0 0,-3 4 2 15,0-4-1-15,7 0-2 16,-4 4 2-16,-3-4 0 16,5 2-2-16,-5-2 1 15,11 0 0-15,-7-2-1 0,2 2 1 16,-6 0 0-16,4-4 0 16,-4 4 0-16,-7-4 1 15,2 4-1-15,-10 0 0 16,8 0 1-16,-11 0-1 0,5 0 1 15,1 4 0-15,-1-4-1 16,-6 0 0-16,6 0 0 16,1 0 1-16,1-4-2 15,4 1 1-15,-3 3 0 16,-2-4-1-16,1 4 0 0,1-7 1 16,0 7 0-16,-9 0 0 15,5-6 0-15,-11 6 0 16,7-4 0-16,-4 0 2 0,-6 1-2 15,-1 3 1-15,-2-3-1 16,-9 3 0-16,2 0 1 16,6-4-1-16,-11 4 1 15,0 0-2-15,8-4 2 16,-5-2-1-16,2 6 0 0,1 0 0 16,-1-10 1-16,2 6 0 15,-4-1-2-15,5 5 2 16,0 0-1-16,-1 0 1 0,4-2-1 15,4-2 0-15,-1 4 0 16,1 0 1-16,2 0 0 16,-6-7-1-16,7 1 1 15,-10-3 1-15,-4 9 0 16,-3 0-1-16,-13-6 1 0,-5 6-1 16,1-3 0-16,-19 3 1 15,13 0-1-15,-13 0-1 16,0 0 0-16,0 0-2 15,0 0-6-15,0 0-30 0,-7 7-46 16,7-7-2-16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18:26.5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E14D56A-0A86-4DFE-BB48-02AD64928EB6}" emma:medium="tactile" emma:mode="ink">
          <msink:context xmlns:msink="http://schemas.microsoft.com/ink/2010/main" type="inkDrawing" rotatedBoundingBox="5023,18581 10462,17490 10478,17571 5040,18662" semanticType="underline" shapeName="Other">
            <msink:sourceLink direction="with" ref="{471274C7-D714-4430-B665-0FCBE70A74C3}"/>
          </msink:context>
        </emma:interpretation>
      </emma:emma>
    </inkml:annotationXML>
    <inkml:trace contextRef="#ctx0" brushRef="#br0">106 1110 300 0,'0'0'8'0,"-21"7"2"15,3-7 5-15,4 3 0 0,-1 1 3 16,2-4 2-16,-2 0-1 16,5 0 1-16,10 0-7 15,7-7-3-15,14 0-2 16,11 0-2-16,14 0-1 0,9-7 0 16,23 3-1-16,15-2-1 15,20-5 0-15,18-7 0 16,13-1-1-16,20-8 0 15,12-1-1-15,8-12 0 0,7 6 0 16,8-8 1-16,-2 6 0 16,1-2-1-16,-1 6 1 15,2 1 0-15,-5 4 0 16,0 6 0-16,2-3 0 0,-2 6 0 16,-7-3 0-16,-4 0-2 15,-9 0 0-15,-8 0 0 16,-13 0 0-16,-9 0 0 15,-10-8 0-15,-3 4 0 0,-3-3 0 16,-8-1 0-16,0 2 0 16,-7-3 0-16,-3 7 0 15,-14 2 0-15,-15 7 0 16,-18 6 0-16,-10 4 0 16,-18 5 0-16,-10 6 0 0,-10 0 0 15,-15 0 0-15,0 0 0 16,0 11 0-16,0-11 0 15,-8 14 0-15,8-14 0 0,-20 17-81 16,20-17-10-16</inkml:trace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44:18.1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96F56A9-7FE3-4C84-9BB2-F72CA9CB90F3}" emma:medium="tactile" emma:mode="ink">
          <msink:context xmlns:msink="http://schemas.microsoft.com/ink/2010/main" type="inkDrawing" rotatedBoundingBox="22847,6732 28077,6659 28078,6705 22848,6778" shapeName="Other"/>
        </emma:interpretation>
      </emma:emma>
    </inkml:annotationXML>
    <inkml:trace contextRef="#ctx0" brushRef="#br0">-12 61 74 0,'0'0'4'0,"0"0"7"0,0 0 2 16,0 0 7-16,-8 7 4 15,8-7 2-15,0 0 3 16,0 0 1-16,0 0-2 15,0 0-3-15,5 14-2 0,-5-14-3 16,0 0-4-16,17 7-1 16,-3-7 0-16,0 0-3 15,4 0-3-15,0 4 0 16,7-4-3-16,0 0-1 0,6 0 0 16,1 0-2-16,3 0-1 15,-2 0-1-15,5 0 1 16,0 0-1-16,2 0 1 15,-5 0 0-15,3-4-1 0,2 4 1 16,3-7 1-16,-2 7-2 16,1 0 1-16,1 0 2 15,3 0-2-15,1 0 0 0,-2-3-1 16,5 3 1-16,3 3-1 16,0-3 1-16,7 0 0 15,-1 0-2-15,6 0 1 16,-2 0 0-16,8 0 0 15,-1 0 0-15,1 0 0 0,4-3 0 16,-9 3 0-16,9-4 1 16,3 4-1-16,0-4 0 15,-4 4 0-15,1 0 0 16,-2 0-1-16,2 0 0 0,-1 0 0 16,-4 0 0-16,-2-3 0 15,-8 3 2-15,4-7-2 16,-1 7 0-16,-6-7 1 15,6 7 0-15,-7-3-1 0,5 3 1 16,-1 0 0-16,3-5-2 16,-3 5 1-16,1 0 0 15,2 0 0-15,-3 0 0 0,0 0 1 16,1 0-2-16,-1 0 1 16,-4 0 0-16,-3 0 1 15,4 0-2-15,-1 0 2 16,2 0-1-16,-8 0 0 15,5 5 1-15,-5-5-1 0,6 0 0 16,-6 0 1-16,-1 0 0 16,4 0 0-16,-6 0-1 15,6 0 1-15,-5-5-1 16,2 5 1-16,0 0 0 0,-1 0-1 16,8 0 0-16,-7 0 2 15,6 0-2-15,-3 0 0 16,4-2 0-16,-4 2 0 0,0-8 0 15,0 8 0-15,-4-3 0 16,1-1-1-16,-5 4 2 16,5-6-1-16,-4 6 0 15,0 0 0-15,-4 0 1 0,-2-5-1 16,-2 3 0-16,-3-2 1 16,-7 0 0-16,2 4-1 15,-5-7 1-15,-5 7-1 16,-9-2 0-16,6 2 1 15,-17 0-1-15,0 0 0 0,15 0-2 16,-15 0-5-16,0 0-45 16,0 0-32-16,0 0-1 15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44:20.9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CAB888E-5FDB-4999-9C16-17CDD6B48DE0}" emma:medium="tactile" emma:mode="ink">
          <msink:context xmlns:msink="http://schemas.microsoft.com/ink/2010/main" type="inkDrawing" rotatedBoundingBox="22691,8078 28331,7974 28332,8014 22692,8117" shapeName="Other"/>
        </emma:interpretation>
      </emma:emma>
    </inkml:annotationXML>
    <inkml:trace contextRef="#ctx0" brushRef="#br0">-3 72 246 0,'0'0'4'16,"0"0"2"-16,0 0 4 15,0 0 2-15,0 0 2 16,0 0 0-16,0 0 2 15,0 0 0-15,0 7-1 0,0-7-3 16,15 3 0-16,0 4-2 16,5-4-2-16,2 1 0 15,14-1-1-15,9-3-1 16,4 4-1-16,8-4 0 0,11 0-2 16,-5 0 0-16,8 0 0 15,7-4 0-15,0 4-2 16,5-3 0-16,3 3 1 15,6-4-1-15,4-2 0 0,5 6 0 16,5-7 0-16,8 3 0 16,-4-3 0-16,6 4 0 15,-3-4 1-15,1 3 0 16,-4 0 0-16,-4 2 0 0,-5-2 0 16,-5 4 0-16,-8-3 0 15,2 3-1-15,-14 0 0 16,-5 0 0-16,4 0 0 15,-7 0-1-15,-2 0 1 0,-2 0 0 16,7 3-2-16,-8-3 2 16,5 0 0-16,5-3 0 15,-5 3-1-15,6-4 1 16,-4 0-1-16,5-3 0 0,-4 3 1 16,-1 2-1-16,1 2 1 15,-3-5-1-15,-2 3 0 16,6-4 0-16,-2 4 0 15,-11 2 0-15,9 0-1 0,-5-3 1 16,-5 3 0-16,2 0 0 16,-12 0 0-16,5 0 1 15,-6 0-1-15,-1 0 0 16,0 0 1-16,-4 3-1 0,1-3 0 16,0 0 0-16,2 0 1 15,1 0-2-15,1 0 1 16,1 0 1-16,2 0-2 15,3 0 1-15,-3 0 0 0,3 2 0 16,-4-2 1-16,-2 0-1 16,1 0 0-16,-2 6 0 15,-3-6 0-15,-4 0 0 16,-3 0 0-16,-1-6 0 0,-7 6 0 16,7 0 0-16,0-2 0 15,-2 2 0-15,2 0 0 16,0 0 0-16,4-3 1 15,-4 3-1-15,0 0 1 0,-5 0 0 16,-7 0-1-16,2 0 1 16,-10 0 0-16,-15 0 0 15,17 3 0-15,-17-3-1 16,0 0 1-16,0 0-4 0,0 0-4 16,0 0-35-16,0 0-41 15,-7-3-1-15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44:22.2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9F3B5DE-E20C-4718-9A5D-E4748EF6BF61}" emma:medium="tactile" emma:mode="ink">
          <msink:context xmlns:msink="http://schemas.microsoft.com/ink/2010/main" type="inkDrawing" rotatedBoundingBox="22699,8676 28087,8674 28088,8692 22700,8694" semanticType="callout" shapeName="Other"/>
        </emma:interpretation>
      </emma:emma>
    </inkml:annotationXML>
    <inkml:trace contextRef="#ctx0" brushRef="#br0">0 8 155 0,'0'0'2'16,"0"0"3"-16,0 0 2 16,0 0 2-16,0 0 5 15,0 0 6-15,0 0 3 16,0 0 4-16,10 0-3 0,-10 0 1 16,15-4-3-16,-15 4-1 15,25 0-3-15,-11-4-4 16,7 4-6-16,0 0-1 15,4 0-2-15,3 4-1 0,4 0 0 16,3-4-2-16,11 3 1 16,7 0-1-16,4-3 1 15,6 4 0-15,12-4 0 16,6 0 0-16,10 0 0 0,5 0-1 16,4 0 1-16,9 0-1 15,1 0 0-15,3 0-1 16,1 0-1-16,-3 0 1 15,3 0 1-15,-4-4-1 0,3 1 0 16,-4 3 1-16,-2-3 0 16,-5 3 0-16,1-4 0 15,0 4 0-15,-8 0 0 16,0 0 0-16,-3 0-1 0,1 0 0 16,1 0 0-16,-4 0 0 15,1 4-1-15,-3-1 1 16,5-3-1-16,-5 0 1 15,0 0-1-15,0 0 1 0,-2 0 0 16,2 0-1-16,-4 0 1 16,-2-3-1-16,2 3 0 15,-2 0 0-15,-4-4 1 16,-4 4-2-16,1 0 1 0,-2 0 1 16,-9 0-1-16,-4 0 0 15,0 0 0-15,-7 0 0 16,-3 0 0-16,-4 0 1 15,-4 0-1-15,1 0 0 0,-8 0 0 16,4 0 1-16,0 0-2 16,4 0 1-16,-5 4 0 15,8-4-1-15,4 3 1 16,0-3 0-16,3 3 0 0,0-3 0 16,-8 0 1-16,-7 0-1 15,2 0 0-15,-2 0 0 16,-13 0 0-16,3 0 1 15,-6 0-1-15,-4-3 0 0,-5 3 0 16,2-3 1-16,-15 3-1 16,21-4 1-16,-21 4-1 15,0 0 1-15,14 0-1 16,-14 0-3-16,0 0-9 0,0 0-49 16,-7 4-22-16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44:23.5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552C216-9DD4-4299-9B6E-6F3F6DDAF212}" emma:medium="tactile" emma:mode="ink">
          <msink:context xmlns:msink="http://schemas.microsoft.com/ink/2010/main" type="inkDrawing" rotatedBoundingBox="22689,9412 28123,9334 28124,9411 22690,9489" shapeName="Other"/>
        </emma:interpretation>
      </emma:emma>
    </inkml:annotationXML>
    <inkml:trace contextRef="#ctx0" brushRef="#br0">0 55 256 0,'0'0'4'0,"0"0"5"15,0 0 3-15,0 0 2 16,0 0 0-16,0 0 2 0,0 0 2 15,0 0 0-15,0 0-1 16,0 0-5-16,8 3-2 16,5-3-2-16,5 8-1 15,4-8 0-15,13 0-2 16,0 3-1-16,4-3-1 0,8 3 1 16,9-3-2-16,1 4 0 15,9-1-1-15,5 1 0 16,7-1 0-16,4-3-1 15,6 4 1-15,3-4-1 0,8 4 1 16,8-4 0-16,-1 0-1 16,0 0 1-16,7 0 0 15,4 0-1-15,-7 0 0 16,3 0 1-16,-1-4 0 0,-2 4 0 16,0 0 0-16,-1 0 0 15,-3 0-1-15,0 0 1 16,-6 0 1-16,-4 0-1 0,-5 0-1 15,1 0 1-15,3 0 0 16,-3 0-1-16,-1-4 1 16,5 4-1-16,0-3 0 15,-1 3 0-15,4-4 0 16,-4 1 0-16,-2-1 0 0,6 1 0 16,-7 3 0-16,-4-3 0 15,1 3 1-15,-8-4-1 16,1 0 0-16,-1 1 0 15,-3 0 0-15,-8-1 1 0,-4 0-1 16,7-2 0-16,-10 2 0 16,0 0 0-16,-6 4 0 15,-1-2 1-15,-6-2-1 16,3 4 1-16,-4 0-1 0,-2 0 0 16,-6-5 1-16,6 5 0 15,-9 0-1-15,2-2 1 16,-2-2-1-16,-2 4 1 15,-4-3 0-15,-1-1 0 0,-2 4 0 16,2-4 0-16,-3 2 0 16,-3 2 0-16,-3-6 0 15,-1 6 1-15,-4-3-1 0,5 3 1 16,-11 0-1-16,2 0 0 16,-13 0 0-16,15 0 0 15,-15 0-1-15,0 0 0 16,0 0-1-16,0 0-3 15,0 0-15-15,0 9-59 0,0-9-7 16</inkml:trace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44:24.9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5B40BF1-E74F-4DA3-9C11-D63019F9F599}" emma:medium="tactile" emma:mode="ink">
          <msink:context xmlns:msink="http://schemas.microsoft.com/ink/2010/main" type="inkDrawing" rotatedBoundingBox="22738,10045 28140,10004 28141,10050 22739,10091" semanticType="callout" shapeName="Other">
            <msink:sourceLink direction="with" ref="{DC572714-6C5E-4FC6-A0D1-389E624E9459}"/>
            <msink:sourceLink direction="with" ref="{5FA024D7-4A6D-44E4-AB18-1675499E1D2B}"/>
          </msink:context>
        </emma:interpretation>
      </emma:emma>
    </inkml:annotationXML>
    <inkml:trace contextRef="#ctx0" brushRef="#br0">0 65 258 0,'0'0'6'16,"0"0"2"-16,0 0 5 15,0 0 1-15,0 0 2 16,8-13 2-16,-8 13 0 15,23-2 2-15,-5 2-4 0,4 0-5 16,-1 2-4-16,7 3-1 16,4-5-1-16,8 4-3 15,1 0 0-15,12-4-1 16,7 0 0-16,11 0 0 0,11 0 0 16,6 0-1-16,11-4 0 15,4 0 1-15,6-1-1 16,8 3 0-16,2-2 1 15,-5-3-1-15,6 3 1 0,4 0-1 16,-4-3 0-16,1 1 0 16,-2 6 0-16,6-4 1 15,-6 1-1-15,2 3 0 16,-5-4 0-16,-3 4 1 0,-2-3 0 16,-6 3-1-16,1 0 1 15,-7 0 0-15,1 0 0 16,-9 0 1-16,2-4-1 15,-5 4 1-15,0 0-2 0,0 0 2 16,1 0-1-16,-4 0 1 16,3 0-1-16,3 0 0 15,-8 0 1-15,5 4 0 0,-7-4-1 16,-3 0 0-16,0 0 0 16,-8 0 0-16,-2 0 0 15,-2 3 0-15,-8-3 0 16,2 0-1-16,-7 0 1 15,0 4-1-15,0-1 1 0,-5-3 0 16,10 0 0-16,-8 4 0 16,5-4 0-16,-5 4 0 15,3-4 1-15,-7 0-1 16,-3 2 1-16,-8-2-1 0,-3 0 1 16,-11 0-1-16,-1 0 0 15,-5 0 0-15,-15 0 0 16,21 0-1-16,-21 0 1 0,17 0-1 15,1 0 1-15,-3 0-1 16,2 0 1-16,1-2-1 16,0 2 0-16,-1-4 1 15,5 4-1-15,-8 0 1 16,0 0-1-16,-14 0 1 0,14 0 0 16,-14 0 1-16,0 0-1 15,0 0 1-15,14 0 0 16,-14 0-1-16,0 0 1 0,0 0 0 15,0 0 0-15,0 0-1 16,0 0 0-16,0 0 0 16,0 0 0-16,0 0 0 15,0 0 0-15,0 0 0 16,0 0-1-16,0 0 1 0,0 0-1 16,0 0-1-16,0 0-4 15,0 0-18-15,0 0-61 16,-20-4-3-16</inkml:trace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44:25.9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570BB2A-08AD-4308-A510-830F40E3EA24}" emma:medium="tactile" emma:mode="ink">
          <msink:context xmlns:msink="http://schemas.microsoft.com/ink/2010/main" type="writingRegion" rotatedBoundingBox="22728,5052 22432,10480 18616,10272 18912,4843">
            <msink:destinationLink direction="with" ref="{5FA024D7-4A6D-44E4-AB18-1675499E1D2B}"/>
          </msink:context>
        </emma:interpretation>
      </emma:emma>
    </inkml:annotationXML>
    <inkml:traceGroup>
      <inkml:annotationXML>
        <emma:emma xmlns:emma="http://www.w3.org/2003/04/emma" version="1.0">
          <emma:interpretation id="{B4D8FDF1-B8C3-4111-BEBD-A9C8ADC3ED9D}" emma:medium="tactile" emma:mode="ink">
            <msink:context xmlns:msink="http://schemas.microsoft.com/ink/2010/main" type="paragraph" rotatedBoundingBox="22728,5052 22432,10480 21766,10444 22063,50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27B783-9DC1-46AC-AB57-36D0247F7E6F}" emma:medium="tactile" emma:mode="ink">
              <msink:context xmlns:msink="http://schemas.microsoft.com/ink/2010/main" type="line" rotatedBoundingBox="22728,5052 22432,10480 21766,10444 22063,5015"/>
            </emma:interpretation>
          </emma:emma>
        </inkml:annotationXML>
        <inkml:traceGroup>
          <inkml:annotationXML>
            <emma:emma xmlns:emma="http://www.w3.org/2003/04/emma" version="1.0">
              <emma:interpretation id="{1E67FDD6-29D9-456C-AFF7-794FDE6FA543}" emma:medium="tactile" emma:mode="ink">
                <msink:context xmlns:msink="http://schemas.microsoft.com/ink/2010/main" type="inkWord" rotatedBoundingBox="22027,5311 22274,4997 22500,5174 22253,5488"/>
              </emma:interpretation>
              <emma:one-of disjunction-type="recognition" id="oneOf0">
                <emma:interpretation id="interp0" emma:lang="en-US" emma:confidence="0">
                  <emma:literal>☺</emma:literal>
                </emma:interpretation>
                <emma:interpretation id="interp1" emma:lang="en-US" emma:confidence="0">
                  <emma:literal>•</emma:literal>
                </emma:interpretation>
                <emma:interpretation id="interp2" emma:lang="en-US" emma:confidence="0">
                  <emma:literal>8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o</emma:literal>
                </emma:interpretation>
              </emma:one-of>
            </emma:emma>
          </inkml:annotationXML>
          <inkml:trace contextRef="#ctx0" brushRef="#br0">-85-642 205 0,'0'0'8'16,"-25"4"3"-16,11-4 4 16,-8 3 1-16,2 5 2 15,-1 3 1-15,-4 0 1 0,3 6 0 16,9 0-7-16,5-3-3 16,8 14-2-16,0-8 0 15,8 2-2-15,5 1 0 16,9-6-1-16,6-3 0 15,4-4-1-15,-1 1 0 0,2-11-1 16,2-4 0-16,-3-7-2 16,-1-6 2-16,-9-1-1 15,-1-10-1-15,-11 0 1 0,2-7 0 16,-6 3 0-16,-6-3-1 16,-3-2 1-16,-12 0 0 15,5 6-1-15,-8 5 2 16,3 6-2-16,-2 5-1 15,-4 7 1-15,1 8-4 0,2 15-17 16,3 6-56-16,-13 12-2 16</inkml:trace>
        </inkml:traceGroup>
        <inkml:traceGroup>
          <inkml:annotationXML>
            <emma:emma xmlns:emma="http://www.w3.org/2003/04/emma" version="1.0">
              <emma:interpretation id="{75A8D8DB-D0E2-4C4B-87F4-EDEC81CD0D97}" emma:medium="tactile" emma:mode="ink">
                <msink:context xmlns:msink="http://schemas.microsoft.com/ink/2010/main" type="inkWord" rotatedBoundingBox="22342,5820 22387,6268 22366,6271 22321,5822"/>
              </emma:interpretation>
              <emma:one-of disjunction-type="recognition" id="oneOf1">
                <emma:interpretation id="interp5" emma:lang="en-US" emma:confidence="0">
                  <emma:literal>•</emma:literal>
                </emma:interpretation>
                <emma:interpretation id="interp6" emma:lang="en-US" emma:confidence="0">
                  <emma:literal>.</emma:literal>
                </emma:interpretation>
                <emma:interpretation id="interp7" emma:lang="en-US" emma:confidence="0">
                  <emma:literal>t</emma:literal>
                </emma:interpretation>
                <emma:interpretation id="interp8" emma:lang="en-US" emma:confidence="0">
                  <emma:literal>-</emma:literal>
                </emma:interpretation>
                <emma:interpretation id="interp9" emma:lang="en-US" emma:confidence="0">
                  <emma:literal>*</emma:literal>
                </emma:interpretation>
              </emma:one-of>
            </emma:emma>
          </inkml:annotationXML>
          <inkml:trace contextRef="#ctx0" brushRef="#br0" timeOffset="569.268">53 331 450 0,'0'0'-9'0,"0"0"-69"15,0-7 0-15</inkml:trace>
          <inkml:trace contextRef="#ctx0" brushRef="#br0" timeOffset="1672.9354">15 17 289 0,'0'0'7'0,"0"0"1"15,0 0 2-15,0 0 3 0,0 0-1 16,0 0 2-16,0 0 2 16,0 0 1-16,0 18-6 15,0 3-3-15,2 0 0 16,1 9-1-16,5 0-2 0,-4 12 0 15,-4-3-1-15,3 11 0 16,0-11-2-16,4-1 0 16,-7-4 0-16,0-6 0 0,0-2 1 15,0-11-1-15,0-15 1 16,0 0 0-16,0 0-1 16,0-15 1-16,0-13-1 15,0 0 1-15,0-8-3 0,0 2 1 16,0-8-1-16,-3-2 0 15,-4-4 0-15,4 10 0 16,-4 5 0-16,-1 1-1 16,1 11 1-16,4-3-1 15,-1 14 1-15,4 10 0 16,0 0 0-16,0 0-1 0,-3-15 1 16,3 15 0-16,0 0 0 15,3 6 0-15,1 9 1 16,-1-1-1-16,2 4 0 0,0 2 1 15,0 9 0-15,-2-1 0 16,1 11 0-16,-1-7 0 16,4-4 0-16,-4 11 1 15,-3-7-3-15,0 3-5 0,5-8-28 16,-5-1-47-16,-5-9-1 16</inkml:trace>
        </inkml:traceGroup>
        <inkml:traceGroup>
          <inkml:annotationXML>
            <emma:emma xmlns:emma="http://www.w3.org/2003/04/emma" version="1.0">
              <emma:interpretation id="{1643B754-EF9B-4D3C-9A38-994C8F1057BC}" emma:medium="tactile" emma:mode="ink">
                <msink:context xmlns:msink="http://schemas.microsoft.com/ink/2010/main" type="inkWord" rotatedBoundingBox="22430,7231 22253,10470 21766,10444 21943,7204"/>
              </emma:interpretation>
              <emma:one-of disjunction-type="recognition" id="oneOf2">
                <emma:interpretation id="interp10" emma:lang="en-US" emma:confidence="0">
                  <emma:literal>nm then</emma:literal>
                </emma:interpretation>
                <emma:interpretation id="interp11" emma:lang="en-US" emma:confidence="0">
                  <emma:literal>Nm then</emma:literal>
                </emma:interpretation>
                <emma:interpretation id="interp12" emma:lang="en-US" emma:confidence="0">
                  <emma:literal>NM then</emma:literal>
                </emma:interpretation>
                <emma:interpretation id="interp13" emma:lang="en-US" emma:confidence="0">
                  <emma:literal>NM on</emma:literal>
                </emma:interpretation>
                <emma:interpretation id="interp14" emma:lang="en-US" emma:confidence="0">
                  <emma:literal>Nmrnier</emma:literal>
                </emma:interpretation>
              </emma:one-of>
            </emma:emma>
          </inkml:annotationXML>
          <inkml:trace contextRef="#ctx0" brushRef="#br0" timeOffset="3333.7229">-368 1420 314 0,'0'0'3'0,"0"0"3"0,0 0 0 16,8 0 1-16,-8 0 3 15,25-5 1-15,-5 5 2 16,1-2 1-16,4-6-2 0,7 8-2 15,0-3-2-15,-1-1 0 16,5 4-2-16,-8 0-3 16,-3 0 0-16,-8 4-1 15,1-1-2-15,-6 12 2 0,-9-2-2 16,-3 4 0-16,-3 6-2 16,-9-5 1-16,-1 6 0 15,-5-4 0-15,0-2 0 16,-4-1-1-16,5 2 1 0,-1-12 0 15,5 3-1-15,1 1 2 16,12-11 0-16,0 0 0 16,0 15-1-16,12-12 1 15,1 1 0-15,5-1-1 16,-1 0 2-16,5 1-1 0,-4-1 0 16,3 1 0-16,-11-4 2 15,-10 0-2-15,17 10 0 16,-17-10 0-16,12 21 0 0,-12-7-1 15,0-14 1-15,0 25-1 16,0-5 0-16,-7-5 0 16,-3 4 1-16,-2-6 1 15,-9 1 1-15,1 0-1 16,-5 0 1-16,-5-3 0 0,-5 0 0 16,0-4-3-16,7-1-7 15,-15-2-39-15,18-4-29 16,-6 0-5-16</inkml:trace>
          <inkml:trace contextRef="#ctx0" brushRef="#br0" timeOffset="4195.1918">-60 2327 277 0,'0'0'2'16,"0"0"2"-16,0 0 1 15,-11 6 3-15,-3-3 1 0,-4-1 0 16,-7 6 3-16,-6-1-2 16,-4 1-1-16,-1-1-2 15,-3-3-1-15,0 3-2 16,4-5 0-16,7-2 0 0,3 0-2 16,8-2 1-16,17 2-2 15,-18-22 1-15,18 9-1 16,10-6 0-16,5-3-1 0,3 1 0 15,5-3 0-15,-1 3 0 16,-1 4 0-16,1-5 0 16,-5 1 1-16,-3 6 1 15,-3 4-1-15,-11 11 1 0,14-17 1 16,-14 17 1-16,0 0 2 16,14-10 1-16,-14 10 1 15,0 0 0-15,0 0 1 16,14-10-2-16,-14 10 1 15,0 0-2-15,0 0-1 0,0 10-2 16,0 0-1-16,0 7 1 16,-6 9-2-16,-2 6 1 15,-2 7 0-15,-5-1 0 16,8 9-2-16,-3 1 1 0,7 1-4 16,-9-4-9-16,12-8-59 15,0 12-11-15</inkml:trace>
          <inkml:trace contextRef="#ctx0" brushRef="#br0" timeOffset="5005.0149">-71 2726 309 0,'0'0'4'15,"0"0"2"-15,0 0 2 16,-7-3 0-16,7 3 1 15,-25 0 1-15,7 0 1 16,1 0 0-16,-4 7-3 0,-4 0-3 16,4 3-1-16,-8 1-2 15,8 0 0-15,1 4-1 16,5 2-1-16,0 1-2 0,12-4 1 16,-1 0 0-16,4 3-1 15,12-3 1-15,1-3 0 16,5 0-1-16,4-5 1 15,-2 1 1-15,2-3 0 0,-4-2-1 16,0-2 1-16,-5 6 0 16,-13-6 0-16,18 9 0 15,-18-9 0-15,4 15 0 0,-4-15 1 16,-4 22 0-16,1-9-1 16,-5 1 2-16,1 0-1 15,-6 0 1-15,1-1-1 16,-1-2 1-16,-5 4-1 15,-4 0 0-15,-2-2-3 16,-5-5-9-16,1-8-58 0,0 3-5 16</inkml:trace>
          <inkml:trace contextRef="#ctx0" brushRef="#br0" timeOffset="5848.6026">-50 3297 280 0,'0'0'7'15,"0"0"4"-15,0 0 2 16,0 0 2-16,0 0 1 0,0 0 1 16,-6-10 1-16,6 10 0 15,0 0-7-15,-22 0-4 16,9 0-2-16,-6 7-2 0,-2 4-1 16,0 6-1-16,-4 5 0 15,0-3 0-15,5 11 0 16,5-2 0-16,-6 7 1 15,7 1-1-15,3-4 0 0,4 3 0 16,3-4 1-16,4 0-1 16,0-6-1-16,4-3 2 15,6-5-2-15,5 0 1 16,-2-8 0-16,5-3 0 16,-3-2 1-16,-1-4-1 0,-14 0 1 15,18 0-1-15,-18 0 0 16,0 0 0-16,6-10 0 15,-6 10 0-15,0-19 0 16,0 19-1-16,-6-24 0 0,2 13 0 16,1-4 0-16,3 15 1 15,-5-21-2-15,5 21 1 16,-6-10-1-16,6 10 0 0,-11 0-1 16,11 0-2-16,-21 3-1 15,6 1-3-15,15-4-7 16,-28 13-16-16,11-4-48 15,17-9-3-15</inkml:trace>
          <inkml:trace contextRef="#ctx0" brushRef="#br0" timeOffset="6823.172">-418 4151 269 0,'0'0'5'0,"0"0"4"15,0 0 1-15,0 0 4 16,0 0 1-16,0 0 0 0,8 3 1 16,-8-3 2-16,17 0-5 15,-2 0-2-15,10 0-3 16,-2 0-2-16,7 0 0 15,5-3-2-15,3 3 0 16,-2-5-2-16,-1 5 1 0,-3 0-2 16,-7 0 1-16,0 0-2 15,-11 0 1-15,-14 0 0 16,17 15 1-16,-17-15-1 16,0 21 1-16,-3-8-1 0,-1 2 1 15,-6 5 1-15,-1 1-1 16,-3 5 1-16,0-1-1 15,3 0 2-15,-7 6-1 16,5-3-1-16,-2 5 1 0,2-2 0 16,1 0-1-16,2 1 1 15,-1-8-2-15,8 1 0 16,-1-3-1-16,-3-5-2 0,7 5-5 16,0-22-14-16,-11 16-59 15,11-16-2-15</inkml:trace>
          <inkml:trace contextRef="#ctx0" brushRef="#br0" timeOffset="2361.7729">-50 740 323 0,'0'0'4'0,"0"0"1"16,4-11 1-16,-4 11 1 15,13-13 2-15,5 5 0 16,-3 1 3-16,5-4 1 0,-2 5-3 15,7 2-2-15,0 4-1 16,-3-5 0-16,-1 5-3 16,-1 0 1-16,-2 0-2 15,-3 11-2-15,-15-11 0 16,7 30 1-16,-7-17 0 0,-7 12-4 16,-11 0 4-16,0 6-2 15,-14 6-2-15,4-9 2 16,0 2 2-16,3-5-4 0,5-1 4 15,2-9 0-15,3-2 1 16,15-13 1-16,0 0 1 16,15 13-1-16,-2-13 0 15,15 0 1-15,4-9-1 0,8 3-2 16,-2-5 0-16,1 3-1 16,-7 5 0-16,0-4-1 15,-7 7 1-15,-4 0-2 16,-6 0 1-16,-15 0-4 0,0 0-12 15,0 7-64-15,0-7-2 16</inkml:trace>
        </inkml:traceGroup>
      </inkml:traceGroup>
    </inkml:traceGroup>
    <inkml:traceGroup>
      <inkml:annotationXML>
        <emma:emma xmlns:emma="http://www.w3.org/2003/04/emma" version="1.0">
          <emma:interpretation id="{ED5AE0A0-B039-4642-AA33-E9C1E2155629}" emma:medium="tactile" emma:mode="ink">
            <msink:context xmlns:msink="http://schemas.microsoft.com/ink/2010/main" type="paragraph" rotatedBoundingBox="21346,8212 18831,8431 18746,7460 21262,724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4F6C3432-4AD1-457D-8B9C-9F8B2A972114}" emma:medium="tactile" emma:mode="ink">
              <msink:context xmlns:msink="http://schemas.microsoft.com/ink/2010/main" type="line" rotatedBoundingBox="21346,8212 18831,8431 18746,7460 21262,7241"/>
            </emma:interpretation>
          </emma:emma>
        </inkml:annotationXML>
        <inkml:traceGroup>
          <inkml:annotationXML>
            <emma:emma xmlns:emma="http://www.w3.org/2003/04/emma" version="1.0">
              <emma:interpretation id="{992439F5-BD20-4388-91E7-2BB6B1DD1C0E}" emma:medium="tactile" emma:mode="ink">
                <msink:context xmlns:msink="http://schemas.microsoft.com/ink/2010/main" type="inkWord" rotatedBoundingBox="21346,8212 18831,8431 18746,7460 21262,7241"/>
              </emma:interpretation>
              <emma:one-of disjunction-type="recognition" id="oneOf3">
                <emma:interpretation id="interp15" emma:lang="en-US" emma:confidence="0">
                  <emma:literal>*09*</emma:literal>
                </emma:interpretation>
                <emma:interpretation id="interp16" emma:lang="en-US" emma:confidence="0">
                  <emma:literal>*0*</emma:literal>
                </emma:interpretation>
                <emma:interpretation id="interp17" emma:lang="en-US" emma:confidence="0">
                  <emma:literal>*9*</emma:literal>
                </emma:interpretation>
                <emma:interpretation id="interp18" emma:lang="en-US" emma:confidence="0">
                  <emma:literal>*e*</emma:literal>
                </emma:interpretation>
                <emma:interpretation id="interp19" emma:lang="en-US" emma:confidence="0">
                  <emma:literal>*580*</emma:literal>
                </emma:interpretation>
              </emma:one-of>
            </emma:emma>
          </inkml:annotationXML>
          <inkml:trace contextRef="#ctx0" brushRef="#br0" timeOffset="107687.9978">-3465 1628 279 0,'0'0'2'16,"0"0"1"-16,-7 11 5 0,7-11 2 15,0 27 2-15,0 1 3 16,-3 11 1-16,-2 4 1 15,5-1-1-15,0 17-1 0,0-5-4 16,-3 1-3-16,3-1-2 16,0-9-1-16,8-3-2 15,-1-7-1-15,-1-9 1 16,1-5 0-16,4-3 1 0,-11-18 0 16,11 17 1-16,-11-17-1 15,0 0 1-15,0 0 0 16,0 0-1-16,0 0 1 15,14-7-2-15,-14 7-1 0,0 0 0 16,0-21 0-16,0 21-2 16,0 0 0-16,0 0 1 15,0 0-2-15,0 0 0 16,0 0 1-16,0 0 0 0,0 0-1 16,0 0 1-16,-3 11-1 15,3 3 1-15,-3-4 0 16,3 4 0-16,-8 7 0 15,8 1 0-15,-4 3 1 0,4 3-1 16,-7-4 1-16,7 0-1 16,0 1 1-16,0-3-1 15,0-3 0-15,0 0 0 16,0-4-4-16,0-1-8 0,0-14-34 16,-6 10-37-16,6-10-1 15</inkml:trace>
          <inkml:trace contextRef="#ctx0" brushRef="#br0" timeOffset="108323.2101">-3561 1800 330 0,'0'0'6'15,"0"0"1"-15,0 0 0 16,11-3 2-16,3-1 2 15,7 1 0-15,8 0 1 16,7-1-1-16,2 1-4 0,5 3-2 16,-5 0-1-16,9 10-2 15,-12 11 0-15,-4 6 0 16,-9 12-2-16,-9 8 0 16,-5 8 0-16,-8 8 0 0,-8 5 0 15,-9-1-1-15,-1 0 1 16,-6-1-2-16,-1-4 2 15,0-11 0-15,0-5 0 16,0-14 1-16,5-4 1 0,5-10-1 16,-5-8 2-16,5-10-1 15,5 0 1-15,10 0 0 16,-8-20-2-16,8-1 0 16,0 6-1-16,5-2 0 0,5-1-1 15,3 3 0-15,9 9 1 16,-4 2 0-16,2 4-2 15,5 4 1-15,8 2 1 16,5 9 0-16,2-6 1 0,5 0 1 16,8-7-2-16,3-2 0 15,4 0 1-15,1-13-1 16,-1-9 1-16,-7-2-1 16,-3-4 0-16,-7-7 0 0,-12-4 1 15,-9-4 0-15,-17 2-1 16,-5-4 1-16,-2 0 0 15,-19 11-1-15,-4 0 1 16,-7 8-1-16,-1 11 1 0,-2 13 0 16,0 2 1-16,-1 21-1 15,5 7 0-15,6 14 1 16,8 0-1-16,9 16-3 16,6-10-8-16,7 0-37 0,17 6-34 15,9-12-1-15</inkml:trace>
          <inkml:trace contextRef="#ctx0" brushRef="#br0" timeOffset="108561.0241">-2365 1979 365 0,'0'0'5'16,"0"0"2"-16,-22 7 1 15,1 8 2-15,-7 4 0 16,-1 3 0-16,-6 12 1 0,-4 0 1 16,0 11-6-16,11 5-1 15,0 3-3-15,18-1-5 16,2-1-7-16,16-3-37 16,12-6-33-16,8-7-2 15</inkml:trace>
          <inkml:trace contextRef="#ctx0" brushRef="#br0" timeOffset="108875.6579">-2239 2142 385 0,'0'0'4'0,"0"0"2"16,0 0 2-16,-17 7 1 15,-1 6-1-15,5 13 1 0,-5 2 1 16,1 4-1-16,-1 10-4 15,0 4-2-15,7-3-1 16,11-2-2-16,0-10 0 16,11-1 0-16,17-12-1 15,3-16 0-15,12-2 1 0,-3-7 0 16,5-14 0-16,-2-7 1 16,-8-8-1-16,-7 2 1 15,-18-5 0-15,-10 0-1 0,-10 4 0 16,-15 10-2-16,-10 1-4 15,-1 9-7-15,-6 7-24 16,-4 8-42-16,14 6-4 16</inkml:trace>
          <inkml:trace contextRef="#ctx0" brushRef="#br0" timeOffset="109910.8302">-1647 1511 328 0,'0'0'4'15,"0"0"2"-15,-5 11 3 16,-1 2 2-16,-1 5 1 0,0 7 1 15,-4 8-1-15,4 5-1 16,3 4-2-16,-2 4-3 16,6 0-3-16,0-4-1 15,6 3-2-15,-2-6-2 0,6-7 1 16,-5-7-1-16,1-5 0 16,1 1 1-16,-7-8-1 15,-3 0 1-15,-15-6 1 16,-4 3 1-16,-6 5 0 0,-7 5 1 15,-11 5 1-15,4 3 0 16,-1 7-1-16,1 1 0 16,11 6-1-16,1 0 0 15,20-2 0-15,10-5 0 0,10-7-1 16,20-7 1-16,1-11 1 16,11-3 0-16,4-11-1 15,1-6 1-15,-2-11 0 0,-6-3 0 16,-11-5 0-1,-6-7-1-15,-8 5 1 0,-11 0-1 16,-3-4 0-16,-14 7-1 16,-4 3 0-16,5 3 0 15,-5 8-2-15,3 4 1 16,1 6 1-16,14 4 0 0,0 0 0 16,-3 14 1-16,10 4-1 15,6 2 2-15,12-1 0 16,0 3 0-16,8-5-1 0,-2 0 0 15,-2-6 0-15,2-4-1 16,-3-4-1-16,-3-3 1 16,-3-10 0-16,-4-5-1 15,-5-9 2-15,-1-4-2 0,1-4 1 16,-6-7 0-16,3 5 1 16,-5-5-1-16,-2-1 0 15,-3 9 0-15,0 10 0 16,-3 4 0-16,3 17 0 15,-22 0 0-15,9 13 0 0,1 8 0 16,6 11 1-16,6-1-1 16,0 5 1-16,6-8-1 15,11 4 0-15,1-11 0 16,11-3 0-16,-5-8-1 0,5-7 1 16,2-3 0-16,-6-7-1 15,0-4 1-15,-4-10-1 16,-6 4 1-16,-12-7 0 15,-3-4 1-15,-3 0-2 0,-12 3 2 16,-6-4 0-16,-4 5-1 16,5 3 1-16,-2 3 0 15,11 0-1-15,4 8 0 0,7 10 0 16,18-18 0-16,7 10 0 16,3 6 0-16,14-5 0 15,-6 7 0-15,6-4 1 16,-2 0 0-16,-5 8 0 0,-11 7 1 15,-7 2 0-15,-5 10-1 16,-9 8 1-16,-3 7-1 16,-15 18 0-16,-8 15-2 15,1 21-16-15,1 2-63 16,-7 16-3-16</inkml:trace>
        </inkml:traceGroup>
      </inkml:traceGroup>
    </inkml:traceGroup>
    <inkml:traceGroup>
      <inkml:annotationXML>
        <emma:emma xmlns:emma="http://www.w3.org/2003/04/emma" version="1.0">
          <emma:interpretation id="{D650C113-43EE-45C5-8A27-96C35374E1E3}" emma:medium="tactile" emma:mode="ink">
            <msink:context xmlns:msink="http://schemas.microsoft.com/ink/2010/main" type="paragraph" rotatedBoundingBox="20833,6575 19058,6795 18957,5976 20732,575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EF84049-83D7-47E4-A06E-F4A67D0EF168}" emma:medium="tactile" emma:mode="ink">
              <msink:context xmlns:msink="http://schemas.microsoft.com/ink/2010/main" type="line" rotatedBoundingBox="20833,6575 19058,6795 18957,5976 20732,5757"/>
            </emma:interpretation>
          </emma:emma>
        </inkml:annotationXML>
        <inkml:traceGroup>
          <inkml:annotationXML>
            <emma:emma xmlns:emma="http://www.w3.org/2003/04/emma" version="1.0">
              <emma:interpretation id="{D1905400-DA81-4460-956B-A44621C8DE23}" emma:medium="tactile" emma:mode="ink">
                <msink:context xmlns:msink="http://schemas.microsoft.com/ink/2010/main" type="inkWord" rotatedBoundingBox="20833,6575 19058,6795 18957,5976 20732,5757"/>
              </emma:interpretation>
              <emma:one-of disjunction-type="recognition" id="oneOf4">
                <emma:interpretation id="interp20" emma:lang="en-US" emma:confidence="0">
                  <emma:literal>8-6</emma:literal>
                </emma:interpretation>
                <emma:interpretation id="interp21" emma:lang="en-US" emma:confidence="0">
                  <emma:literal>8-4</emma:literal>
                </emma:interpretation>
                <emma:interpretation id="interp22" emma:lang="en-US" emma:confidence="0">
                  <emma:literal>8-5</emma:literal>
                </emma:interpretation>
                <emma:interpretation id="interp23" emma:lang="en-US" emma:confidence="0">
                  <emma:literal>85</emma:literal>
                </emma:interpretation>
                <emma:interpretation id="interp24" emma:lang="en-US" emma:confidence="0">
                  <emma:literal>8-9</emma:literal>
                </emma:interpretation>
              </emma:one-of>
            </emma:emma>
          </inkml:annotationXML>
          <inkml:trace contextRef="#ctx0" brushRef="#br0" timeOffset="105895.0752">-3236 255 332 0,'0'0'9'16,"0"-20"4"-16,0 20 4 16,0-21 2-16,0 21 0 0,0-17 0 15,0 3 1-15,0-4-1 16,12 5-7-16,-2 9-6 16,15-7-3-16,11 9-1 15,12-7-2-15,17 9 1 0,1-2-1 16,12 4 0-16,-7-2-1 15,4 4 0-15,-19 11-2 16,-6-1 0-16,-23 10 0 16,-24-6-3-16,-6 10 0 0,-29-2 2 15,-13 4-1-15,-8 6 1 16,-11-5 2-16,7 0 0 16,-3-7 0-16,7 0 3 15,12 0-1-15,8 0 1 0,19-6 0 16,14-7 0-16,11 2 0 15,13 2 1-15,23-6 0 16,1 10 0-16,13-2-1 16,-4-2 1-16,2 6-2 0,-12 3 0 15,-9 0 1-15,-13 4-1 16,-15 2 0-16,-10-2 0 16,-25 3 0-16,-5-3-2 15,-17 0 2-15,-2-2 0 16,-11-2-1-16,-4-3 1 0,0 0 1 15,1-8-1-15,7-5 1 16,6-1-1-16,4-4-5 16,6-3-14-16,15-10-60 0,19 0-1 15</inkml:trace>
          <inkml:trace contextRef="#ctx0" brushRef="#br0" timeOffset="106076.3047">-2524 532 409 0,'0'0'1'15,"0"0"-1"-15,18-7 2 0,-1-1-1 16,7 1 1-16,8-4 0 16,14 5-4-16,-6-8-22 15,13 4-50-15,2 0 0 0</inkml:trace>
          <inkml:trace contextRef="#ctx0" brushRef="#br0" timeOffset="106557.0953">-1705 307 365 0,'0'0'3'0,"-25"14"1"0,2-4 1 16,-13 0 3-16,-6 11-3 16,-5 0 1-16,-2 3 1 15,-1 13-1-15,8-2-1 16,17-4 0-16,19 4-1 0,12 1-2 16,26-8 0-16,18-6 1 15,10-6-1-15,6-1 0 16,9-12-1-16,-8-3-1 15,-3-3 0-15,-8-18 0 0,-16 3 0 16,-19-2 0-16,-19-13 1 16,-7 8-1-16,-20-10-1 15,-15 4 1-15,-13-11-1 0,-10 8 0 16,-8-17 0-16,0-1 0 16,11 9-1-16,4-7 2 15,6 8 0-15,11-3-1 16,28 2 1-16,11 8 0 0,18 8 0 15,17 5 0-15,15 11 1 16,6 1-1-16,4 7-1 16,8 6 1-16,-12 14 0 15,-2 11 1-15,-18 4-1 0,-13 17 0 16,-5 7-9 0,-18 36-58-16,-13-14-7 0</inkml:trace>
        </inkml:traceGroup>
      </inkml:traceGroup>
    </inkml:traceGroup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45:32.4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DE7D2EC-55AA-4DE7-A07D-97210A7D2453}" emma:medium="tactile" emma:mode="ink">
          <msink:context xmlns:msink="http://schemas.microsoft.com/ink/2010/main" type="inkDrawing" rotatedBoundingBox="23773,11527 24005,5276 24257,5286 24026,11536" semanticType="scratchOut" shapeName="Other">
            <msink:sourceLink direction="with" ref="{7BDB482D-B99B-43FB-93FE-0F8C7E576016}"/>
            <msink:destinationLink direction="to" ref="{38B75D7B-CA0D-4908-92E4-43335542B5D3}"/>
          </msink:context>
        </emma:interpretation>
      </emma:emma>
    </inkml:annotationXML>
    <inkml:trace contextRef="#ctx0" brushRef="#br0">124 0 148 0,'0'0'7'0,"0"10"3"15,0-10 4-15,-5 25 4 0,5-4 1 16,0 5 3-16,0-2 0 15,8 4 3-15,-4-1-6 16,2 6-2-16,1 5-4 16,4-5-3-16,-4 1 0 0,0 0-1 15,1 9 1-15,-1 0-3 16,-1-1 2-16,1-3-3 16,4-4 0-16,-4 7 1 15,8-7-2-15,-5 6-1 0,0-13 0 16,-2 6-1-16,-6-2-1 15,6-2 2-15,-4 4-1 16,-4 1-2-16,0-4 1 16,0 0 0-16,0 10 0 15,0-13-1-15,0 10 2 0,0-10-4 16,0 2 3-16,0-2 0 16,0 2-1-16,0-2 0 15,0-7 1-15,-4 7-1 16,4-6-1-16,-3 2 3 0,-2 5-3 15,5 2-1-15,-2-10 1 16,2 3-1-16,0 10 0 16,0-10 1-16,0-3 0 0,0 3-1 15,0-3 1-15,0 0 1 16,0 1 0-16,0-3-1 16,-3 1 1-16,-2 3-1 15,5 2 0-15,0 3 0 0,0-4 0 16,0 9 0-16,0-5 0 15,8-3 0-15,-6 7-1 16,3-4 2-16,2-8 0 0,-7 10-1 16,3-6 0-16,2 4 2 15,-5-4-2-15,0 5 1 16,0-4 0-16,-5 3-1 16,2 0 0-16,3 0 0 15,-4 0 0-15,1 0-1 16,-2 2 2-16,0-3-2 0,-3 4 0 15,1-3 0-15,0 0 2 16,-7-3-2-16,7 8 0 16,0-9 2-16,-1 7-2 15,1-3 1-15,1-4 0 0,6 6 0 16,-4-6 0-16,4 4 0 16,-3-1 0-16,-2-1-1 15,5 0 1-15,-3-5 1 0,0 3-1 16,-1 0 0-16,1 1 1 15,-1-4-1-15,4-1 1 16,-3-1 0-16,3 3 0 16,-3 2 0-16,-2-7 1 0,5 4-1 15,-3-4 0-15,3 6 1 16,-7-5 0-16,4 3-1 16,-4-4 1-16,2 0-1 15,-1 0 0-15,-1 5 0 16,3-5 0-16,-2 5-1 0,6-1 0 15,-5 1 1-15,2-2 0 16,3 1-1-16,-4-7 1 16,4 3-1-16,-3 5 0 15,3-5 0-15,-4 2 1 0,4-1-1 16,-3 2 1-16,0-6-1 16,-5 10 0-16,4 5 1 15,-2-7-1-15,2 8 1 0,-4 3-1 16,5 1 2-16,0 4-2 15,-4 5 1-15,3 4 0 16,4 2 1-16,-6 1-1 16,6 2 0-16,-5-3 0 0,2 9-1 15,-1-3 1-15,1-1 0 16,3-2 0-16,0 1 0 16,-3-5 0-16,3 6-1 15,0 3 1-15,0-8-1 16,0 3 0-16,0-3-1 0,0-2 1 15,0 2 0-15,0-8 0 16,0 2 0-16,3-4 0 16,0-1 0-16,1-5 0 0,-1 10 0 15,-3-12 0-15,5 4 0 16,-5-1 0-16,0 7 0 16,0-6 1-16,0 3 0 15,3 3 0-15,-3-5-1 0,3 7 1 16,-3-1 1-16,4 0-1 15,-1-3 0-15,1 7 0 16,-1-5 0-16,0 7 0 16,5-3-1-16,-4 4 1 0,2 5 0 15,-2 1 1-15,-1 1-2 16,5-2 0-16,-5 9 0 16,-3-2 0-16,7-6 0 15,-3 2 0-15,-1-4 0 16,2-1 0-16,1-3 0 0,-2 1 0 15,-1-15 0-15,1 11 0 16,-1-10 0-16,5-1 0 16,-5-11 0-16,1 1 0 0,-1-5 0 15,0-10 0-15,-3-10 0 16,4 15 0-16,-4-15 0 16,0 0 0-16,0 0 0 15,0-6 0-15,0 6 0 0,0 0 0 16,0-19 0-16,0 19-23 15,0 0-65-15,0 0-4 16</inkml:trace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45:33.3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8B75D7B-CA0D-4908-92E4-43335542B5D3}" emma:medium="tactile" emma:mode="ink">
          <msink:context xmlns:msink="http://schemas.microsoft.com/ink/2010/main" type="inkDrawing" rotatedBoundingBox="23202,11099 25232,11413 24965,13138 22935,12823" semanticType="callout" shapeName="Other">
            <msink:sourceLink direction="to" ref="{2DE7D2EC-55AA-4DE7-A07D-97210A7D2453}"/>
            <msink:sourceLink direction="to" ref="{5FA024D7-4A6D-44E4-AB18-1675499E1D2B}"/>
          </msink:context>
        </emma:interpretation>
      </emma:emma>
    </inkml:annotationXML>
    <inkml:trace contextRef="#ctx0" brushRef="#br0">0 78 249 0,'0'0'4'0,"0"0"2"0,0 0 4 16,0 0 2-16,4 11 2 16,-4-11 1-16,14 17 4 15,-14-17 1-15,22 22-1 16,-5-12-2-16,4 5-3 0,4 3 0 15,3-1-3-15,4 0-1 16,1 1-2-16,2-1-2 16,3 0 0-16,2 2-2 0,8-2 0 15,-1-9 0-15,9 1-2 16,0 0 1-16,4-3-1 16,5-6 0-16,1 4 0 15,-1-4 0-15,-6 0 0 0,6 0-1 16,-5 0 1-16,-4-4 0 15,-3-7-1-15,4-8 0 16,2 0 0-16,-2-7 0 16,11 2-1-16,-5-3 1 15,8-6 0-15,-4 8 0 0,0-3 0 16,-7 4 0-16,0 6 1 16,-10 0 0-16,-4 5 0 15,-14-2 0-15,-4 4 0 16,-7 7-1-16,-7-1 1 0,-14 5-2 15,14-8-1-15,-14 8-5 16,0 0-12-16,-18 0-66 16,18 0-4-16</inkml:trace>
    <inkml:trace contextRef="#ctx0" brushRef="#br0" timeOffset="647.7002">-112 153 275 0,'0'0'7'0,"0"0"3"16,0 0 2-16,3 5 2 15,-3-5 2-15,10 23 1 0,-2-9 1 16,2 7 0-16,5 6-4 16,2 6-5-16,4 5 0 15,4 5-3-15,7 2-1 0,4 9 0 16,2 2-1-16,5-1 0 15,7 3 0-15,-2-2 0 16,9-4 0-16,4 2-1 16,2-2 0-16,5-10 0 15,-2 5 0-15,1-6 0 0,1 1-1 16,-2-3 0-16,-1-2 0 16,1-3 1-16,-8-6 0 15,-3 1 0-15,-2 0 0 16,-3-16-1-16,-7 4 0 0,-5-6 0 15,-5-4 0-15,-8-3-1 16,-8-1 0-16,-4-3-2 16,-13 0-2-16,18-3-10 15,-18 3-64-15,0 0-9 0</inkml:trace>
    <inkml:trace contextRef="#ctx0" brushRef="#br0" timeOffset="1279.3156">1981 61 319 0,'0'0'5'0,"0"0"1"16,-15 0 2-16,15 0 2 0,-25 14 1 16,12-8 2-16,-2 8 0 15,-2 8 1-15,2-5-4 16,2 11-3-16,2 5-1 0,0 5-2 15,0 5-1-15,4 2-1 16,-3 8 0-16,-4-1-1 16,0 2 0-16,-1 2 0 15,-6-3 1-15,-1 3-1 0,2-3 0 16,-8 3 1-16,3 1 0 16,-3-9 0-16,-2 6 0 15,3-1 0-15,-1-1 0 16,-5-2 0-16,-2-1-1 0,4-7 1 15,6 6-1-15,-7-7 0 16,1-3 0-16,6-3 1 16,-3 5-1-16,-2-5 1 15,5-4-1-15,5 0 0 16,2 3 1-16,-2-10 0 0,2 7 0 16,0-6 1-16,4-4-1 15,3-8 1-15,1 2 0 16,10-15 0-16,-15 19 0 15,15-19 0-15,0 0 0 0,0 0-1 16,0 0 0-16,0 0-1 16,0 0-1-16,0 0-3 15,0 0-11-15,0 0-69 0,0 0-4 16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45:35.2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3BA7997-DBA2-4237-969B-8D161A00D6E0}" emma:medium="tactile" emma:mode="ink">
          <msink:context xmlns:msink="http://schemas.microsoft.com/ink/2010/main" type="inkDrawing" rotatedBoundingBox="24353,14024 24388,12647 24449,12649 24414,14026" semanticType="callout" shapeName="Other">
            <msink:sourceLink direction="with" ref="{D889E93F-1368-4003-A555-7EFC657E65C7}"/>
          </msink:context>
        </emma:interpretation>
      </emma:emma>
    </inkml:annotationXML>
    <inkml:trace contextRef="#ctx0" brushRef="#br0">46 0 314 0,'0'0'7'0,"0"0"1"15,0 0 3-15,0 0 0 16,0 0 3-16,0 0 0 15,-3 10 3-15,3-10-1 0,3 24-3 16,-3-2-4-16,8 6 0 16,-5 15-1-16,1 6-1 15,2 14-1-15,-6 11-2 16,4 10-1-16,-4 15-1 16,0 0-1-16,0-1 0 0,0 7 0 15,-4-9 1-15,1-3 1 16,0-14 1-16,-9-8 1 15,6-14 0-15,-1-4 1 0,0-10 0 16,-1-15-2-16,1-4-4 16,1-7 0-16,6-17 0 15,-4 18 0-15,4-18 0 16,0 0 0-16,0 0-4 0,0 0-82 16,-8-18-2-16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45:36.0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DCD4C95-6FFE-4E59-9328-74CA540A1018}" emma:medium="tactile" emma:mode="ink">
          <msink:context xmlns:msink="http://schemas.microsoft.com/ink/2010/main" type="writingRegion" rotatedBoundingBox="23055,14535 30495,13833 30628,15237 23188,15939"/>
        </emma:interpretation>
      </emma:emma>
    </inkml:annotationXML>
    <inkml:traceGroup>
      <inkml:annotationXML>
        <emma:emma xmlns:emma="http://www.w3.org/2003/04/emma" version="1.0">
          <emma:interpretation id="{65C5415C-4340-4E0F-B456-0B924D5C657E}" emma:medium="tactile" emma:mode="ink">
            <msink:context xmlns:msink="http://schemas.microsoft.com/ink/2010/main" type="paragraph" rotatedBoundingBox="23055,14535 30495,13833 30628,15237 23188,159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F04A99F-ECE2-48A8-92E4-6376E0E7F523}" emma:medium="tactile" emma:mode="ink">
              <msink:context xmlns:msink="http://schemas.microsoft.com/ink/2010/main" type="line" rotatedBoundingBox="23055,14535 30495,13833 30628,15237 23188,15939"/>
            </emma:interpretation>
          </emma:emma>
        </inkml:annotationXML>
        <inkml:traceGroup>
          <inkml:annotationXML>
            <emma:emma xmlns:emma="http://www.w3.org/2003/04/emma" version="1.0">
              <emma:interpretation id="{D889E93F-1368-4003-A555-7EFC657E65C7}" emma:medium="tactile" emma:mode="ink">
                <msink:context xmlns:msink="http://schemas.microsoft.com/ink/2010/main" type="inkWord" rotatedBoundingBox="23068,14670 25362,14454 25448,15367 23154,15583">
                  <msink:destinationLink direction="with" ref="{F3BA7997-DBA2-4237-969B-8D161A00D6E0}"/>
                </msink:context>
              </emma:interpretation>
              <emma:one-of disjunction-type="recognition" id="oneOf0">
                <emma:interpretation id="interp0" emma:lang="en-US" emma:confidence="0">
                  <emma:literal>Sunm</emma:literal>
                </emma:interpretation>
                <emma:interpretation id="interp1" emma:lang="en-US" emma:confidence="0">
                  <emma:literal>sum</emma:literal>
                </emma:interpretation>
                <emma:interpretation id="interp2" emma:lang="en-US" emma:confidence="0">
                  <emma:literal>Sum</emma:literal>
                </emma:interpretation>
                <emma:interpretation id="interp3" emma:lang="en-US" emma:confidence="0">
                  <emma:literal>Surm</emma:literal>
                </emma:interpretation>
                <emma:interpretation id="interp4" emma:lang="en-US" emma:confidence="0">
                  <emma:literal>surm</emma:literal>
                </emma:interpretation>
              </emma:one-of>
            </emma:emma>
          </inkml:annotationXML>
          <inkml:trace contextRef="#ctx0" brushRef="#br0">492 6 444 0,'0'0'0'15,"0"0"0"-15,-15-5-3 16,2 1 0-16,-9 4-2 0,-6 9 0 16,-15 0 1-16,-2 10 0 15,-8 6 1-15,-3 6 0 16,-1 7 1-16,7 5 2 16,1 2 2-16,21-2-2 0,3 0-1 15,18-6-1-15,7-1 1 16,17-4 0-16,11-8 0 15,15-3 0-15,7-4 2 16,6 1 0-16,1-3 1 0,-4-5 1 16,-4 5 0-16,-7-4 1 15,-6 2 0-15,-8-2 0 16,-11 3 0-16,-5 3 1 16,-9 5-2-16,-3-2 0 15,-10 10 0-15,-8-2 0 0,-7 3-2 16,-3 8 0-16,-7 0-1 15,0-4 1-15,-5 0-1 16,-3-4 0-16,2-8 0 0,6-6-4 16,-2-17-18-16,9-4-57 15,21-22-1-15</inkml:trace>
          <inkml:trace contextRef="#ctx0" brushRef="#br0" timeOffset="378.6713">757 280 414 0,'0'0'3'0,"0"0"1"0,0 11 2 15,0 2 0-15,-6 9 1 16,6 3 1-16,-8 7 0 16,8 2 0-16,-4 8-1 15,4 5-3-15,7-2-1 16,4-9-1-16,6-6 0 0,8-4-1 15,3-9 1-15,2-12-1 16,1-5 0-16,1-11 0 16,0-13 1-16,-4-6-1 15,-3-1 1-15,-7-4 0 0,-5-6 1 16,-3 4-1-16,-10 2 1 16,5 7-1-16,-5 4 1 15,0 6 0-15,0 6-3 16,0 12 0-16,0 0 0 0,0 0 0 15,0 23 0-15,3 5 0 16,4 3 0-16,-2 4 0 16,8 15-13-16,-6-1-45 0,8-6-29 15,3-6-1-15</inkml:trace>
          <inkml:trace contextRef="#ctx0" brushRef="#br0" timeOffset="762.1375">1454 203 440 0,'0'0'4'16,"0"0"0"-16,0 0 0 15,-18 4 1-15,18-4 1 16,-15 24 1-16,10 0-1 0,5 4 2 16,0 8-4-16,0 7-1 15,13-2-1-15,4 6 0 16,1-4-3-16,0-5 0 15,-4-10-1-15,0-8 0 0,-3-6-1 16,-11-14 1-16,0 0-1 16,6-6 2-16,-6-12 0 15,-6-3 1-15,-5 0 1 16,5-7-1-16,-6-2 1 0,9 0 0 16,3-6 0-16,3-3 0 15,15 1 1-15,4-5-1 16,6 5 1-16,0 7-1 15,7 5 0-15,5 9 0 0,-5 13 0 16,8 10 0-16,-13 20-1 16,6 10-1-16,-4 5-8 15,11-2-48-15,-5 15-27 16,5-6-3-16</inkml:trace>
          <inkml:trace contextRef="#ctx0" brushRef="#br0" timeOffset="22346.1538">1507 245 279 0,'0'0'7'0,"0"0"3"15,0 0 3-15,0 0 4 0,-11-3 0 16,11 3 1-16,-10 0 4 16,10 0 0-16,0 0-5 15,-7 21-1-15,7-4-4 16,3 0-1-16,4 12-1 16,0 9-2-16,1 1-1 0,-8 3-1 15,0 6-2-15,-5-3-1 16,-5-7-1-16,0 1-1 15,0-13 0-15,2-2 1 16,1-10-1-16,7-14 1 0,0 0-1 16,0-10 1-16,7-12-2 15,3-10 0-15,5-4 0 16,3-5 0-16,-1-10 0 0,1 3 0 16,3 2 0-16,1-2 0 15,-5 5 0-15,1 4 0 16,3 3 0-16,-4 12 0 15,4 3 0-15,-3 2 0 0,-1 10 0 16,1-2-2-16,-1 7 2 16,-2 4-1-16,3 0 1 15,-3 4 0-15,-2 9 0 16,-1 4 0-16,-7 13 1 16,7-6-1-16,-6 12 2 0,6-2-2 15,-6-1 0-15,-2 1 0 16,-1-8 0-16,1 1 0 15,-1-13 0-15,-3 0 0 0,0-14 0 16,0 14 0-16,0-14 0 16,0-7 0-16,0-4 0 15,3-9 0-15,-3-4 0 16,8-4 0-16,-1-5 0 0,8-1 0 16,-5-2 0-16,5 1 0 15,2 3 0-15,4 0 0 16,-3 8 0-16,2 2 0 15,5 5 0-15,-3 7 0 0,-4 3 0 16,3 3 0-16,4 4 0 16,-5 7 0-16,-2 4 0 15,-1 6 0-15,-5 4 0 16,1 3 0-16,-2 5 0 0,1 0 0 16,1 5 0-16,-3 2 0 15,2 3 0-15,5 4 0 16,-3-2 0-16,-3 1 0 15,0 8 0-15,-4-5 0 0,11 4-83 16,-12 1-5-16</inkml:trace>
        </inkml:traceGroup>
        <inkml:traceGroup>
          <inkml:annotationXML>
            <emma:emma xmlns:emma="http://www.w3.org/2003/04/emma" version="1.0">
              <emma:interpretation id="{58D008D3-5B87-4FDD-B0A0-B3C6224958C7}" emma:medium="tactile" emma:mode="ink">
                <msink:context xmlns:msink="http://schemas.microsoft.com/ink/2010/main" type="inkWord" rotatedBoundingBox="27330,14132 30495,13833 30628,15237 27463,15536">
                  <msink:destinationLink direction="with" ref="{B72BE961-2F5E-43C2-80DF-603E7F29D682}"/>
                </msink:context>
              </emma:interpretation>
              <emma:one-of disjunction-type="recognition" id="oneOf1">
                <emma:interpretation id="interp5" emma:lang="en-US" emma:confidence="0">
                  <emma:literal>carry</emma:literal>
                </emma:interpretation>
                <emma:interpretation id="interp6" emma:lang="en-US" emma:confidence="0">
                  <emma:literal>(any</emma:literal>
                </emma:interpretation>
                <emma:interpretation id="interp7" emma:lang="en-US" emma:confidence="0">
                  <emma:literal>carry.</emma:literal>
                </emma:interpretation>
                <emma:interpretation id="interp8" emma:lang="en-US" emma:confidence="0">
                  <emma:literal>corny</emma:literal>
                </emma:interpretation>
                <emma:interpretation id="interp9" emma:lang="en-US" emma:confidence="0">
                  <emma:literal>(army</emma:literal>
                </emma:interpretation>
              </emma:one-of>
            </emma:emma>
          </inkml:annotationXML>
          <inkml:trace contextRef="#ctx0" brushRef="#br0" timeOffset="5094.2798">4657-537 380 0,'0'0'4'16,"-15"7"0"-16,2 4 1 15,-9 3 2-15,-9 10 1 0,-4 4 1 16,-12 17 2-16,1 9 1 16,-2 12-2-16,5 9-2 15,8 2-1-15,10 5-1 16,17 3-3-16,8-9-3 0,25 1-8 15,6-19-20-15,19-17-56 16,18-13 1-16</inkml:trace>
          <inkml:trace contextRef="#ctx0" brushRef="#br0" timeOffset="5922.6444">5181-223 375 0,'0'0'6'16,"-23"0"4"-16,0 4 0 15,-9 6 2-15,-8 7 2 16,-1 4 0-16,-12 14 1 0,-5 4 0 16,5 7-5-16,15 2-3 15,3 4-1-15,17-4-2 16,11 0-2-16,10-1-1 0,19-14 0 16,16-13-2-16,12-6-1 15,6-10 0-15,7-12 0 16,-2-12-1-16,-4-8 1 15,-9-12 0-15,-5-6 2 0,-15 4 1 16,-10-3 0-16,-11-2 1 16,-7 9 0-16,-13 7 0 15,-2 5 0-15,-3 9 0 0,1 13 0 16,2 4-1-16,15 0 0 16,-13 30 0-16,16-11-1 15,12 7 0-15,12-5 0 16,9-1 0-16,6-6-1 15,8 0 0-15,6-6-1 0,-3-8 1 16,5 0 0-16,-13-15 0 16,-2 2 1-16,-8-9-1 15,-10-2 0-15,-12-5 1 16,-8 5 0-16,-5-4-1 0,-8-1 1 16,-2 5 0-16,-2 3 0 15,2-1 0-15,3 8-1 16,7 0 1-16,0 14 0 15,22-17 1-15,3 13-2 0,10 1 2 16,3 3-1-16,2 7 0 16,1 6 0-16,2 5 1 15,-8 7-1-15,-7 3 1 16,-3 8-2-16,-10 3 1 16,-5-7-1-16,5 3 0 0,-5-8 1 15,8-6-1-15,2-7 1 16,13-6 0-16,2-8 1 15,11-15 0-15,1-2 0 0,-2-11 0 16,-2-4 0-16,-5 2 0 16,-10-11-1-16,-16 10 0 15,-12-4-1-15,-8 11 0 16,-24 2 1-16,-3 3-1 0,-3 10 0 16,-5 1 0-16,3 6 1 15,17 2-1-15,5 0 1 16,18 0 0-16,21 0 0 15,11 0 0-15,14 0 1 0,9 0 0 16,3 0 0-16,-2 6 0 16,-6 5 0-16,-8 6 0 15,-17 5 1-15,-11 6-1 16,-10 7 0-16,-4 7-5 16,-15 1-5-16,8 2-28 0,11-3-47 15,-4-3-4-15</inkml:trace>
          <inkml:trace contextRef="#ctx0" brushRef="#br0" timeOffset="6398.7361">7072-319 417 0,'0'0'5'15,"-28"4"0"-15,0 6 3 0,-4 5-1 16,-11 10 2-16,0 6 0 15,1 1 0-15,-4 6 1 16,14 1-6-16,18 0-1 16,10-11-1-16,19-11-1 0,17-6-1 15,21-11-1-15,7-11 0 16,6-9 0-16,9-16 1 16,-14-7-1-16,5-2 0 15,-13 0 0-15,-13 2 1 16,-15 4-1-16,-12 8 0 0,-13 7 1 15,-10 13-1-15,-11 11 1 16,-11 7-1-16,-1 10 1 16,-2 14 1-16,4 4 0 0,6 8 1 15,7 3 1-15,14 2 0 16,4 6-1-16,7-4 1 16,11 3 1-16,7 3-1 0,0-7 0 15,3 7 0-15,4-2-2 16,-7-2 2-16,-7 1-3 15,-5 0 0-15,-8-4 0 16,-13 1 0-16,-20-1-3 16,-22-11 0-16,-13 1-3 0,-15-8-2 15,-17-12-5-15,-1-4-16 16,0-13-54-16,8-23-2 16</inkml:trace>
          <inkml:trace contextRef="#ctx0" brushRef="#br0" timeOffset="6532.4054">7437-367 478 0,'0'0'2'15,"0"0"1"-15,0 6-2 0,0 15-18 16,0-4-63-16,0-17-3 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18:47.9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AFAA4D9-490D-4F19-AE39-37E571B2119F}" emma:medium="tactile" emma:mode="ink">
          <msink:context xmlns:msink="http://schemas.microsoft.com/ink/2010/main" type="inkDrawing" rotatedBoundingBox="11884,18016 15652,17266 15668,17348 11901,18098" semanticType="underline" shapeName="Other">
            <msink:sourceLink direction="with" ref="{ED43CDA1-A6BE-4EBC-9898-7377AACE52C8}"/>
          </msink:context>
        </emma:interpretation>
      </emma:emma>
    </inkml:annotationXML>
    <inkml:trace contextRef="#ctx0" brushRef="#br0">-1 781 322 0,'0'0'6'15,"0"0"3"-15,0 0 1 16,0 0 0-16,-3-15 2 0,10 4 0 16,17 5 3-16,8-5-1 15,24 1-4-15,22-1-2 16,25-2 0-16,20-4-1 16,26-5 0-16,35 1-1 15,17-7-1-15,18-5-1 0,18-5-1 16,12-9-1-16,-2-2 0 15,0 1 0-15,-3-3 0 16,-15-1 0-16,-9 3 0 16,-25 2 1-16,-26 2 0 0,-17 10-1 15,-29-1 1-15,-20 12 0 16,-32 5 0-16,-18 2 0 16,-21 4 0-16,-14 5 0 0,-18 8-1 15,0 0 1-15,0 0-3 16,-15-3 0-16,-3 3 0 15,-2 7 0-15,-1 8-12 16,-15 13-67-16,8-18-9 0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45:38.5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DDE81F6-3308-4D9A-B870-D6CFA5EA54B6}" emma:medium="tactile" emma:mode="ink">
          <msink:context xmlns:msink="http://schemas.microsoft.com/ink/2010/main" type="inkDrawing" rotatedBoundingBox="27243,5163 27438,10905 27350,10908 27155,5166" semanticType="strikethrough" shapeName="Other">
            <msink:sourceLink direction="with" ref="{1A950209-5732-4769-9B73-FA7B3B0EB7E5}"/>
          </msink:context>
        </emma:interpretation>
      </emma:emma>
    </inkml:annotationXML>
    <inkml:trace contextRef="#ctx0" brushRef="#br0">37 0 251 0,'0'0'6'16,"0"0"4"-16,0 0 2 0,0 0 1 16,0 0-1-16,0 0 3 15,0 17 1-15,0 2 0 16,0-6-4-16,0 16-3 15,0 9-2-15,-3 7 0 0,3 6-1 16,-3 1-1-16,3 10 0 16,-8 3 0-16,4 5 0 15,-2 1-1-15,-1-9 1 16,7 9-1-16,-5 0 0 0,5 4 1 16,0-9-1-16,5 1-2 15,2 0 1-15,3-3 0 16,-2 6 0-16,-2-11 0 0,1 5-1 15,-3 0-1-15,-1 3 2 16,-3-8-2-16,0 2 1 16,0-8-1-16,0 3 0 15,-3 0-1-15,3-6 1 16,0 1 0-16,0-4-1 0,0-1 1 16,3 0-1-16,5 4 1 15,-1-9-1-15,3 1 1 16,-2 1-1-16,2-4 1 15,-3 3 0-15,1 4 0 0,-8 3-1 16,0-3 1-16,0 0 0 16,0 6-1-16,-5-6 1 15,-5 11-1-15,6-8 0 0,1 4 0 16,0 3 1-16,-2-2-1 16,2 1 1-16,-1-1 0 15,4-2 0-15,0 1 0 16,0 3 1-16,0-3-1 0,0 4 0 15,-3-4 0-15,3-1 0 16,0 8-1-16,0-4 1 16,0 4-1-16,0 0 0 15,0 0 0-15,3 2 1 0,4 7-1 16,-2 1 0-16,1 1 1 16,5 2 0-16,-3 5 0 15,2-5 1-15,-3 5-1 16,4 2-1-16,-4 2 1 15,-1-7 0-15,1 9-1 0,-2-5 1 16,-2 0-1-16,0 7 0 16,-3-7 0-16,4 7 0 15,-1-6 1-15,-3 2 0 16,4 1 0-16,-1 2 1 0,0-3-1 16,2-8 1-16,-2 0 0 15,4-8 1-15,-4-3-1 16,4-5-2-16,-2-9 0 0,-2-10 0 15,0-7 0-15,1-11 0 16,3-4 0-16,-7-17 0 16,0 17 0-16,0-17 0 15,0 0 0-15,0 0 0 0,0 0 0 16,0 0 0-16,0 0 0 16,0 0-36-16,-7 0-50 15,7 0-3-15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45:39.1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544434A-B51A-4C83-9914-05FDE9E718E9}" emma:medium="tactile" emma:mode="ink">
          <msink:context xmlns:msink="http://schemas.microsoft.com/ink/2010/main" type="inkDrawing" rotatedBoundingBox="26592,10892 28519,11213 28475,11473 26549,11153" semanticType="strikethrough" shapeName="Other">
            <msink:sourceLink direction="with" ref="{8BCED398-6169-4BF0-91BB-E2A8D4426660}"/>
            <msink:destinationLink direction="with" ref="{6C7B0DEB-F4A1-4543-8B9A-D3D2602CF9AF}"/>
          </msink:context>
        </emma:interpretation>
      </emma:emma>
    </inkml:annotationXML>
    <inkml:trace contextRef="#ctx0" brushRef="#br0">-2 71 302 0,'0'0'4'16,"0"0"2"-16,0-13 1 15,0 13 4-15,4-18 1 16,10 6 1-16,5 1 3 0,1 0-1 16,13 9-3-16,-5-2-2 15,7 4-2-15,0 6-2 16,3 9-2-16,2 9 0 15,-5 10-2-15,8-7 0 16,0 8 2-16,10 4-3 0,0 0 2 16,7 0 0-16,11-4 1 15,2-4-1-15,5-1 2 16,7-9-1-16,4-4 0 0,2-10-1 16,1-4 0-16,0-3 0 15,-4 0 0-15,-3-7-1 16,-4-6 0-16,1 2-1 15,-8-4 1-15,-11 0 0 0,-3 4 0 16,-10 5 0-16,-7-5 0 16,-12 4 1-16,-6 1-1 15,-7 2 0-15,-18 4-1 16,17-7-2-16,-17 7-3 0,0 0-9 16,-10 13-42-16,-5-9-31 15,-2 1-1-15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45:40.1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F066774-CB32-43E0-9E89-E264923229F0}" emma:medium="tactile" emma:mode="ink">
          <msink:context xmlns:msink="http://schemas.microsoft.com/ink/2010/main" type="inkDrawing" rotatedBoundingBox="27907,12083 28800,10997 28868,11053 27975,12140" semanticType="callout" shapeName="Other">
            <msink:sourceLink direction="with" ref="{C40FA19A-28C7-41D1-99C9-E231DCE72DE7}"/>
            <msink:sourceLink direction="with" ref="{43BA49E6-E52E-4570-A468-D851D0B06FD1}"/>
          </msink:context>
        </emma:interpretation>
      </emma:emma>
    </inkml:annotationXML>
    <inkml:trace contextRef="#ctx0" brushRef="#br0">917 0 346 0,'0'0'6'16,"0"0"1"-16,0 0 2 0,-18 10 1 15,8 0 0-15,-4 11 0 16,-3 5 1-16,-5 4 0 15,1 7-5-15,-8 1-1 16,1 11 0-16,-3 5-2 16,-4 1 2-16,-8 8-2 0,-4-2 1 15,-2 6-1-15,-4 0-1 16,0-1 1-16,1-1-1 16,-6-6-1-16,10-2 1 15,1-8 0-15,4-7 1 0,8-11 0 16,4-1 0-16,6-6-1 15,3-9 1-15,4-2-1 16,8-9 0-16,10-4 0 0,-18 13-1 16,18-13-1-16,-13 4-2 15,13-4-2-15,-12 4-8 16,12-4-44-16,0 0-28 0,-18 0-3 16</inkml:trace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45:39.7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C7B0DEB-F4A1-4543-8B9A-D3D2602CF9AF}" emma:medium="tactile" emma:mode="ink">
          <msink:context xmlns:msink="http://schemas.microsoft.com/ink/2010/main" type="inkDrawing" rotatedBoundingBox="26505,10899 28050,11924 27948,12077 26404,11051" semanticType="callout" shapeName="Other">
            <msink:sourceLink direction="with" ref="{43BA49E6-E52E-4570-A468-D851D0B06FD1}"/>
            <msink:sourceLink direction="with" ref="{2544434A-B51A-4C83-9914-05FDE9E718E9}"/>
          </msink:context>
        </emma:interpretation>
      </emma:emma>
    </inkml:annotationXML>
    <inkml:trace contextRef="#ctx0" brushRef="#br0">-1 0 216 0,'0'0'5'0,"0"8"4"16,6 6 6-16,-1-1 4 0,5 15 1 16,5 9 3-16,8-3 1 15,7 13 0-15,5-2-1 16,8 8-5-16,13-1-5 0,7 6-4 15,4-9-2-15,7 3-1 16,8 6-3-16,2-10 1 16,1 6-3-16,4 5 0 15,-4-10 1-15,3 4-1 16,-2-3 1-16,-6-5 0 0,-5-5 2 16,-4-5 0-16,-12-11 1 15,-5-7 0-15,-13-6 1 16,-5-1-2-16,-1-10 1 15,-17 0-3-15,4 0-5 16,-12-10-13-16,-10 10-66 0,22-14-1 16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45:40.6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72BE961-2F5E-43C2-80DF-603E7F29D682}" emma:medium="tactile" emma:mode="ink">
          <msink:context xmlns:msink="http://schemas.microsoft.com/ink/2010/main" type="inkDrawing" rotatedBoundingBox="27907,12031 27963,13456 27940,13457 27883,12031" semanticType="callout" shapeName="Other">
            <msink:sourceLink direction="with" ref="{58D008D3-5B87-4FDD-B0A0-B3C6224958C7}"/>
            <msink:sourceLink direction="with" ref="{C40FA19A-28C7-41D1-99C9-E231DCE72DE7}"/>
          </msink:context>
        </emma:interpretation>
      </emma:emma>
    </inkml:annotationXML>
    <inkml:trace contextRef="#ctx0" brushRef="#br0">8 0 361 0,'0'0'4'0,"0"0"3"15,-10 21 1-15,10 3 2 16,0 4 1-16,0 23 0 16,0 5 1-16,0 17-1 0,7 19-2 15,1 7-3-15,-1 10-1 16,3 11-2-16,-7 6-1 15,2-9 0-15,1-4-1 16,-2-16-1-16,-1-8 1 0,-3-19-3 16,0-6-5-16,-7-11-58 15,4-29-17-15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46:01.9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BCED398-6169-4BF0-91BB-E2A8D4426660}" emma:medium="tactile" emma:mode="ink">
          <msink:context xmlns:msink="http://schemas.microsoft.com/ink/2010/main" type="writingRegion" rotatedBoundingBox="27350,10879 28738,10879 28738,11378 27350,11378">
            <msink:destinationLink direction="with" ref="{2544434A-B51A-4C83-9914-05FDE9E718E9}"/>
          </msink:context>
        </emma:interpretation>
      </emma:emma>
    </inkml:annotationXML>
    <inkml:traceGroup>
      <inkml:annotationXML>
        <emma:emma xmlns:emma="http://www.w3.org/2003/04/emma" version="1.0">
          <emma:interpretation id="{77698FB5-98AD-403D-9F66-3DD39AA08006}" emma:medium="tactile" emma:mode="ink">
            <msink:context xmlns:msink="http://schemas.microsoft.com/ink/2010/main" type="paragraph" rotatedBoundingBox="27350,10879 28738,10879 28738,11378 27350,113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D49E06-F695-4647-A480-BF86E37E4C96}" emma:medium="tactile" emma:mode="ink">
              <msink:context xmlns:msink="http://schemas.microsoft.com/ink/2010/main" type="line" rotatedBoundingBox="27350,10879 28738,10879 28738,11378 27350,11378"/>
            </emma:interpretation>
          </emma:emma>
        </inkml:annotationXML>
        <inkml:traceGroup>
          <inkml:annotationXML>
            <emma:emma xmlns:emma="http://www.w3.org/2003/04/emma" version="1.0">
              <emma:interpretation id="{C40FA19A-28C7-41D1-99C9-E231DCE72DE7}" emma:medium="tactile" emma:mode="ink">
                <msink:context xmlns:msink="http://schemas.microsoft.com/ink/2010/main" type="inkWord" rotatedBoundingBox="27350,10879 27474,10879 27474,11378 27350,11378">
                  <msink:destinationLink direction="with" ref="{5F066774-CB32-43E0-9E89-E264923229F0}"/>
                  <msink:destinationLink direction="with" ref="{B72BE961-2F5E-43C2-80DF-603E7F29D682}"/>
                </msink:context>
              </emma:interpretation>
              <emma:one-of disjunction-type="recognition" id="oneOf0">
                <emma:interpretation id="interp0" emma:lang="en-US" emma:confidence="0">
                  <emma:literal>|</emma:literal>
                </emma:interpretation>
                <emma:interpretation id="interp1" emma:lang="en-US" emma:confidence="0">
                  <emma:literal>1</emma:literal>
                </emma:interpretation>
                <emma:interpretation id="interp2" emma:lang="en-US" emma:confidence="0">
                  <emma:literal>l</emma:literal>
                </emma:interpretation>
                <emma:interpretation id="interp3" emma:lang="en-US" emma:confidence="0">
                  <emma:literal>}</emma:literal>
                </emma:interpretation>
                <emma:interpretation id="interp4" emma:lang="en-US" emma:confidence="0">
                  <emma:literal>]</emma:literal>
                </emma:interpretation>
              </emma:one-of>
            </emma:emma>
          </inkml:annotationXML>
          <inkml:trace contextRef="#ctx0" brushRef="#br0">-4 27 142 0,'0'0'7'0,"0"0"5"16,0 0 5-16,0 0 3 15,-3-10 2-15,3 10 1 0,0 0 0 16,0 0 1-16,10-10-5 15,-10 10-4-15,18-4-5 16,-18 4-2-16,13-3-1 0,-13 3 0 16,0 0 0-16,15 3 1 15,-15-3 0-15,10 14 0 16,-10-14-1-16,5 28 1 0,1-7-1 16,-2 9-1-16,3 5-1 15,-4 9-1-15,0 6-1 16,9 10-3-16,-9 6-15 15,0 6-61-15,9 4-3 0</inkml:trace>
        </inkml:traceGroup>
        <inkml:traceGroup>
          <inkml:annotationXML>
            <emma:emma xmlns:emma="http://www.w3.org/2003/04/emma" version="1.0">
              <emma:interpretation id="{43BA49E6-E52E-4570-A468-D851D0B06FD1}" emma:medium="tactile" emma:mode="ink">
                <msink:context xmlns:msink="http://schemas.microsoft.com/ink/2010/main" type="inkWord" rotatedBoundingBox="28477,11016 28738,11016 28738,11245 28477,11245">
                  <msink:destinationLink direction="with" ref="{5F066774-CB32-43E0-9E89-E264923229F0}"/>
                  <msink:destinationLink direction="with" ref="{6C7B0DEB-F4A1-4543-8B9A-D3D2602CF9AF}"/>
                </msink:context>
              </emma:interpretation>
              <emma:one-of disjunction-type="recognition" id="oneOf1">
                <emma:interpretation id="interp5" emma:lang="en-US" emma:confidence="0">
                  <emma:literal>/</emma:literal>
                </emma:interpretation>
                <emma:interpretation id="interp6" emma:lang="en-US" emma:confidence="0">
                  <emma:literal>,</emma:literal>
                </emma:interpretation>
                <emma:interpretation id="interp7" emma:lang="en-US" emma:confidence="0">
                  <emma:literal>'</emma:literal>
                </emma:interpretation>
                <emma:interpretation id="interp8" emma:lang="en-US" emma:confidence="0">
                  <emma:literal>I</emma:literal>
                </emma:interpretation>
                <emma:interpretation id="interp9" emma:lang="en-US" emma:confidence="0">
                  <emma:literal>&lt;</emma:literal>
                </emma:interpretation>
              </emma:one-of>
            </emma:emma>
          </inkml:annotationXML>
          <inkml:trace contextRef="#ctx0" brushRef="#br0" timeOffset="710.1296">1381 137 164 0,'0'0'3'15,"0"0"2"-15,0 0 4 16,0 0 3-16,0 0 1 0,0 0 2 16,-13 0 0-16,13 0 2 15,-18 32-4-15,4-15-1 16,-7 11-5-16,-8-4-8 16,-12 17-25-16,-24-3-36 0,5 11-5 15</inkml:trace>
        </inkml:traceGroup>
      </inkml:traceGroup>
    </inkml:traceGroup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46:05.80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684CA17-49AC-441C-A2FB-D9E58EE4C185}" emma:medium="tactile" emma:mode="ink">
          <msink:context xmlns:msink="http://schemas.microsoft.com/ink/2010/main" type="writingRegion" rotatedBoundingBox="27759,5921 27621,10394 23655,10271 23793,5799"/>
        </emma:interpretation>
      </emma:emma>
    </inkml:annotationXML>
    <inkml:traceGroup>
      <inkml:annotationXML>
        <emma:emma xmlns:emma="http://www.w3.org/2003/04/emma" version="1.0">
          <emma:interpretation id="{7B4CC0E5-66EA-451F-99C3-BBF9B12C66D2}" emma:medium="tactile" emma:mode="ink">
            <msink:context xmlns:msink="http://schemas.microsoft.com/ink/2010/main" type="paragraph" rotatedBoundingBox="27627,7250 27655,10139 27147,10144 27119,725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D68DC78-BDA0-4672-8BDF-D4BA067E4181}" emma:medium="tactile" emma:mode="ink">
              <msink:context xmlns:msink="http://schemas.microsoft.com/ink/2010/main" type="line" rotatedBoundingBox="27627,7250 27655,10139 27147,10144 27119,7255"/>
            </emma:interpretation>
          </emma:emma>
        </inkml:annotationXML>
        <inkml:traceGroup>
          <inkml:annotationXML>
            <emma:emma xmlns:emma="http://www.w3.org/2003/04/emma" version="1.0">
              <emma:interpretation id="{0418222C-24E6-4A41-B84D-ABC7C0D47F13}" emma:medium="tactile" emma:mode="ink">
                <msink:context xmlns:msink="http://schemas.microsoft.com/ink/2010/main" type="inkWord" rotatedBoundingBox="27627,7250 27630,7525 27137,7529 27134,7255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&amp;</emma:literal>
                </emma:interpretation>
                <emma:interpretation id="interp2" emma:lang="en-US" emma:confidence="0">
                  <emma:literal>@</emma:literal>
                </emma:interpretation>
                <emma:interpretation id="interp3" emma:lang="en-US" emma:confidence="0">
                  <emma:literal>*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3529 1464 312 0,'0'0'3'16,"0"0"3"-16,0 0 0 15,0-15 2-15,0 15 2 16,-29-3 0-16,8 3 3 0,-4 0-1 16,-6 15-2-16,-5-2-2 15,-3 5 0-15,4 7-3 16,3 3-2-16,8 0 0 15,7 8-1-15,5-1-1 0,12-11 0 16,15 1 0-16,17-4-2 16,6-14 1-16,12-7 0 15,6 0-2-15,7-18 1 16,-2-6 0-16,-4 0 0 0,-4-9-1 16,-18-3 2-16,-10 5-2 15,-19 0 2-15,-6 10 2 16,-18-3-1-16,-13 6 0 0,-11 6 1 15,-4 9 0-15,-7 3 1 16,0 7 0-16,0 6 1 16,6 6-2-16,5-1 1 15,18-1 1-15,7 4-2 16,5 4 1-16,12-7-1 0,12-5 0 16,11-1-1-16,12-9 0 15,8-3-1-15,-3 0-1 16,5-3 1-16,1-12-1 15,-6 0-1-15,-10-2 1 0,-12 0-1 16,-11 3 1-16,-9 0 0 16,-16 4 1-16,-7 6 1 15,-18 4 0-15,-2 0 2 0,-5 10-1 16,4 4 0-16,0 0 1 16,7 7 0-16,8 1-1 15,13-9 1-15,18-13-2 16,11 23 0-16,16-23-1 0,9 0-1 15,14-6 0-15,-5-7 0 16,8-9 0-16,-10 2 0 16,-12-1 0-16,-9 0 0 15,-12 0 0-15,-10 4 1 16,-20 4 1-16,-16 8-1 0,-6 5-3 16,-8 11-18-16,14 6-58 15,-20 4-1-15</inkml:trace>
        </inkml:traceGroup>
        <inkml:traceGroup>
          <inkml:annotationXML>
            <emma:emma xmlns:emma="http://www.w3.org/2003/04/emma" version="1.0">
              <emma:interpretation id="{46E8568D-8662-43BB-B5A7-C6C5E130793B}" emma:medium="tactile" emma:mode="ink">
                <msink:context xmlns:msink="http://schemas.microsoft.com/ink/2010/main" type="inkWord" rotatedBoundingBox="27395,8564 27397,8805 27134,8808 27131,8567"/>
              </emma:interpretation>
              <emma:one-of disjunction-type="recognition" id="oneOf1">
                <emma:interpretation id="interp5" emma:lang="en-US" emma:confidence="0">
                  <emma:literal>6</emma:literal>
                </emma:interpretation>
                <emma:interpretation id="interp6" emma:lang="en-US" emma:confidence="0">
                  <emma:literal>G</emma:literal>
                </emma:interpretation>
                <emma:interpretation id="interp7" emma:lang="en-US" emma:confidence="0">
                  <emma:literal>•</emma:literal>
                </emma:interpretation>
                <emma:interpretation id="interp8" emma:lang="en-US" emma:confidence="0">
                  <emma:literal>Q</emma:literal>
                </emma:interpretation>
                <emma:interpretation id="interp9" emma:lang="en-US" emma:confidence="0">
                  <emma:literal>8</emma:literal>
                </emma:interpretation>
              </emma:one-of>
            </emma:emma>
          </inkml:annotationXML>
          <inkml:trace contextRef="#ctx0" brushRef="#br0" timeOffset="1741.2509">3348 2811 262 0,'0'0'4'16,"0"0"2"-16,0 0 2 0,0 0 0 15,-17 0 2-15,17 0 0 16,-15 2 1-16,15-2 1 16,-21 17-6-16,14-2-1 15,4-1 0-15,3 4-2 0,0-5 0 16,8-2-1-16,5-1 0 16,1-5 0-16,7-5 0 15,1 0 2-15,-4-15-1 0,-5-3-1 16,-1-2 1-16,-9-4-1 15,-3 2 1-15,-3-2-2 16,-5 5 1-16,-9 8 0 16,-8 7-1-16,0 8 0 0,0 11 0 15,-3 9-1-15,7 9 1 16,7 1 0-16,3 2-1 16,4 0 0-16,7-8 0 15,15-8 1-15,8-9-1 16,12-11 0-16,-2 0 1 0,5-17-1 15,-1-7 1-15,-6-6 0 16,-6 2 1-16,-8 0 0 16,-9 4 0-16,-13 5-1 15,-12 10 1-15,-14 9-1 0,-5 7-6 16,-6 14-24-16,9 7-44 16,-2 6-3-16</inkml:trace>
        </inkml:traceGroup>
        <inkml:traceGroup>
          <inkml:annotationXML>
            <emma:emma xmlns:emma="http://www.w3.org/2003/04/emma" version="1.0">
              <emma:interpretation id="{DC572714-6C5E-4FC6-A0D1-389E624E9459}" emma:medium="tactile" emma:mode="ink">
                <msink:context xmlns:msink="http://schemas.microsoft.com/ink/2010/main" type="inkWord" rotatedBoundingBox="27628,9260 27636,10139 27208,10143 27200,9264">
                  <msink:destinationLink direction="with" ref="{15B40BF1-E74F-4DA3-9C11-D63019F9F599}"/>
                </msink:context>
              </emma:interpretation>
              <emma:one-of disjunction-type="recognition" id="oneOf2">
                <emma:interpretation id="interp10" emma:lang="en-US" emma:confidence="0">
                  <emma:literal>6</emma:literal>
                </emma:interpretation>
                <emma:interpretation id="interp11" emma:lang="en-US" emma:confidence="0">
                  <emma:literal>•</emma:literal>
                </emma:interpretation>
                <emma:interpretation id="interp12" emma:lang="en-US" emma:confidence="0">
                  <emma:literal>q</emma:literal>
                </emma:interpretation>
                <emma:interpretation id="interp13" emma:lang="en-US" emma:confidence="0">
                  <emma:literal>9</emma:literal>
                </emma:interpretation>
                <emma:interpretation id="interp14" emma:lang="en-US" emma:confidence="0">
                  <emma:literal>d</emma:literal>
                </emma:interpretation>
              </emma:one-of>
            </emma:emma>
          </inkml:annotationXML>
          <inkml:trace contextRef="#ctx0" brushRef="#br0" timeOffset="2256.0867">3426 3557 340 0,'0'0'7'0,"0"0"2"16,0 0 1-16,0 0 1 16,0 0 0-16,0 0 0 15,-14 18 0-15,14-18 0 16,-14 20-7-16,7-6-2 0,0 0-1 16,4 0 0-16,3-4 0 15,0-10 0-15,13 15-2 16,2-15 1-16,5-4 0 15,10-9-1-15,-7-5 1 0,7-6-1 16,-13-4 0-16,4-2 0 16,-11 2 1-16,-10 4-1 15,-3 6 0-15,-19 4 1 16,-1 14 1-16,-13 11-1 0,-3 6 2 16,0 8-1-16,0 6 0 15,8 3 1-15,6-4-1 16,15-2 0-16,10-9 0 0,13-10-1 15,12-9 0-15,20-3-1 16,2-14 1-16,2-8-2 16,-3-3 1-16,-7 0-1 15,-3-4 1-15,-19 3 0 16,-9 6 0-16,-13 8 0 0,-18 5 0 16,-14 13-2-16,-9 11-12 15,4 0-51-15,0 17-13 16</inkml:trace>
          <inkml:trace contextRef="#ctx0" brushRef="#br0" timeOffset="2697.7557">3515 4102 333 0,'0'0'7'0,"0"0"1"16,0 0 1-16,0 0 0 0,-15 7 2 16,2 1 0-16,-5 7 0 15,-4 2-1-15,-2 4-6 16,7 4 0-16,-5-1-2 15,7 11 1-15,12-9-2 16,3-2 0-16,15-7 0 0,10-6-2 16,13-8 0-16,12-3-1 15,-1-10 0-15,1-11-1 16,-5-3 1-16,-2-6 0 16,-11-1 0-16,-22 3 2 0,-7-3 1 15,-13 3 1-15,-15 5 1 16,-10 5 2-16,-3 8 0 15,-8 10 1-15,3 0 0 0,1 15-3 16,2-2-8-16,19 17-71 16,11 8-2-16</inkml:trace>
        </inkml:traceGroup>
      </inkml:traceGroup>
    </inkml:traceGroup>
    <inkml:traceGroup>
      <inkml:annotationXML>
        <emma:emma xmlns:emma="http://www.w3.org/2003/04/emma" version="1.0">
          <emma:interpretation id="{987FBE6F-C88B-4495-AA32-8531A97019A8}" emma:medium="tactile" emma:mode="ink">
            <msink:context xmlns:msink="http://schemas.microsoft.com/ink/2010/main" type="paragraph" rotatedBoundingBox="24514,5821 24376,10294 23655,10271 23793,57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DB482D-B99B-43FB-93FE-0F8C7E576016}" emma:medium="tactile" emma:mode="ink">
              <msink:context xmlns:msink="http://schemas.microsoft.com/ink/2010/main" type="line" rotatedBoundingBox="24514,5821 24376,10294 23655,10271 23793,5799">
                <msink:destinationLink direction="with" ref="{2E164713-30FD-4375-8330-898526966F35}"/>
                <msink:destinationLink direction="with" ref="{2DE7D2EC-55AA-4DE7-A07D-97210A7D2453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02677C2-9CF0-4EEA-8DA0-C53BD1591E9D}" emma:medium="tactile" emma:mode="ink">
                <msink:context xmlns:msink="http://schemas.microsoft.com/ink/2010/main" type="inkWord" rotatedBoundingBox="24514,5821 24500,6253 23779,6231 23793,5799"/>
              </emma:interpretation>
              <emma:one-of disjunction-type="recognition" id="oneOf3">
                <emma:interpretation id="interp15" emma:lang="en-US" emma:confidence="0">
                  <emma:literal>•</emma:literal>
                </emma:interpretation>
                <emma:interpretation id="interp16" emma:lang="en-US" emma:confidence="0">
                  <emma:literal>%</emma:literal>
                </emma:interpretation>
                <emma:interpretation id="interp17" emma:lang="en-US" emma:confidence="0">
                  <emma:literal>G</emma:literal>
                </emma:interpretation>
                <emma:interpretation id="interp18" emma:lang="en-US" emma:confidence="0">
                  <emma:literal>☺</emma:literal>
                </emma:interpretation>
                <emma:interpretation id="interp19" emma:lang="en-US" emma:confidence="0">
                  <emma:literal>q</emma:literal>
                </emma:interpretation>
              </emma:one-of>
            </emma:emma>
          </inkml:annotationXML>
          <inkml:trace contextRef="#ctx0" brushRef="#br0" timeOffset="-21783.8697">256 33 245 0,'0'0'11'0,"0"0"1"16,0 0 5-16,0 0 4 15,0 0 0-15,-15-17 1 16,15 17 0-16,0 0 1 16,-18-13-11-16,18 13-1 15,-28 0-3-15,6 2-5 0,-3 13 0 16,2-4-1-16,-2 5 0 15,-11 9 1-15,11-8-1 16,3 12 0-16,12-1-1 0,7 1 2 16,3-1-1-16,18-1-2 15,10-6 2-15,22-7-1 16,6-4-1-16,11-10 1 16,1 0 0-16,-2-13-3 0,-1-4 2 15,-12-11 0-15,-8 3 0 16,-24 3-1-16,-11-6 2 15,-13 9-2-15,-22-7 0 16,-6 11 2-16,-16 2-1 0,-1 5-1 16,-5-2 1-16,6 6 0 15,-2 4-1-15,14 8 1 16,-5 9 1-16,9-7-3 16,14 11 3-16,5 1 0 15,9 4 0-15,3 8 0 0,10-6 1 16,8-4-1-16,17-3-1 15,5 2 1-15,-2-10 0 16,8-6-1-16,4-7 1 16,0-2-1-16,-8-13-2 0,-11-4 2 15,-6-5 1-15,-7-4-1 16,-8 0-1-16,-10 0 3 16,-3 4-3-16,-19 5 0 15,-1 2 2-15,-7 9-1 0,-8 8-2 16,-2 10 1-16,2 9 1 15,0 3-1-15,3 2 1 16,13 4 1-16,4 0-2 0,15-3 2 16,3 3 1-16,23-13-2 15,10-9 0-15,9-6-2 16,14 0 0-16,-6-10-1 16,3-9 1-16,-7-5-1 15,-3 0-1-15,-16 2 3 0,-15-3-1 16,-9 8 1-16,-10-3 2 15,-14-5 1-15,-7 16-2 16,-11 7 1-16,-10 2 1 16,-8 2-1-16,7 24-11 0,-3-5-66 15,4 12-1-15</inkml:trace>
          <inkml:trace contextRef="#ctx0" brushRef="#br0" timeOffset="-36757.8513">-36 228 188 0,'0'0'7'0,"0"0"3"0,0 0 1 16,0 0 2-16,-13 0 1 15,13 0-2-15,0 0-1 16,0 0 2-16,0 0-8 15,0 0-4-15,0 0 0 0,0 0 1 16,0 0-1-16,0 0 5 16,0 0 1-16,0 0 0 15,13 2 1-15,-13-2 3 0,25 0-3 16,-25 0 0-16,28-17-1 16,-16 7-2-16,-12 10-1 15,18-24-1-15,-18 24-1 16,0-15-1-16,0 15 2 15,-12-7-3-15,-1 11-1 16,-2-1 1-16,2 1-2 0,1 9 1 16,12-13 1-16,-18 25 1 15,18-25-2-15,-17 14 2 16,17-14 2-16,0 17-1 0,0-17 0 16,0 0 0-16,17 10 0 15,-2-10 0-15,6 4 2 16,-4-4-2-16,1 0 0 15,-3-6 0-15,7-2 0 0,-22 8 0 16,20-17-1-16,-20 17 2 16,0-17-3-16,0 17 1 15,-14-18-1-15,0 18 0 16,-8 0 0-16,5 0 2 0,-4 4-2 16,-1 6-1-16,4 8 2 15,8 2 0-15,0 8 0 16,2-5 0-16,8 5 1 15,0-4-2-15,15-3 3 0,3 0 1 16,7-10-2-16,6-5 2 16,-3-6-1-16,8 0 0 15,0-10 0-15,-13-1 1 16,2-6-1-16,-10-7-2 16,-5 3 2-16,-10-7-3 0,0 11 1 15,-10-13-1-15,0 9 0 16,-8 4-3-16,-4 3 2 15,-3 6 0-15,-3 2 0 0,3 6 0 16,-3 10 1-16,3 4 0 16,-6 10 1-16,6-2 2 15,0 6-1-15,7-7-1 16,8 12 2-16,-2-6-1 0,12 1 0 16,8-11 1-16,9-3-1 15,13-4-2-15,5-10 2 16,0 6 1-16,7-12-2 15,-3-4 1-15,-3-4-1 0,-8-7 1 16,-3 4-1-16,-15-7 0 16,-3-1 0-16,-7 1-1 15,-7 1 1-15,-6 3-1 0,-5 5-1 16,-11 2 0-16,5 2 0 16,-8 11 1-16,-1 0-1 15,2 7 2-15,-1 3-3 16,7 8 2-16,0 3 0 15,2 1 0-15,3 3 1 0,10-5-1 16,7 5 1-16,3-8-1 16,10 5 1-16,8-11 1 15,14-2-1-15,-1-9 0 16,12 0 0-16,-3 0 0 0,5-14 0 16,-6-3 0-16,-10-14-1 15,-1 7 0-15,-10-9 0 16,-8 4 0-16,-10 1 0 15,-3 4 2-15,-15 0-3 0,1 3 0 16,-8 4 2-16,-3 8-2 16,-5 9 1-16,1 0 0 15,1 9 0-15,2 1-2 0,5 10 3 16,6 2 0-16,7 3-2 16,5 3 2-16,6-9 1 15,17 7 0-15,4 0-1 16,7-13 2-16,4 1-2 15,7-7 0-15,0 0 2 0,-3-7-2 16,-5 0 0-16,-6-3 0 16,-3-15 0-16,-17 4-2 15,3-10 2-15,-8 3-1 16,-13-9-2-16,-9 2 2 0,-3 1 1 16,1 3-2-16,-8 2 0 15,-4 1 1-15,-3 10-1 16,8 9 0-16,-2 2 2 15,2 4-2-15,9 20 0 0,-3-5 0 16,15 14 1-16,7 1 0 16,3-6 1-16,10 1-1 15,11-5 0-15,14-5 0 0,-2-9 2 16,5-6-1-16,2-1 0 16,-2-10 0-16,-3 0-1 15,1-6 1-15,-11 2 0 16,-11-11-1-16,-1 12 0 15,-13-12 0-15,0 1 0 0,0 21-1 16,-10-24 0-16,-10 10 1 16,-8 0-2-16,10 14 2 15,-11 0 0-15,5 0-1 16,-1 6 1-16,0-2 0 0,3 6 0 16,9 4-1-16,13-14 0 15,-15 18 1-15,15-18-1 16,0 21 1-16,10-18 1 0,-10-3-1 15,25 10 0-15,-10-10 2 16,-15 0-1-16,21 0 0 16,-21 0 0-16,17 0-1 15,-17 0 1-15,0 0 0 0,0 0-3 16,0 0-8-16,0 0-21 16,0 0-51-16,0 0-3 15</inkml:trace>
        </inkml:traceGroup>
        <inkml:traceGroup>
          <inkml:annotationXML>
            <emma:emma xmlns:emma="http://www.w3.org/2003/04/emma" version="1.0">
              <emma:interpretation id="{F367893C-03A8-44C6-A103-2719FF50DCF9}" emma:medium="tactile" emma:mode="ink">
                <msink:context xmlns:msink="http://schemas.microsoft.com/ink/2010/main" type="inkWord" rotatedBoundingBox="24400,6627 24390,6957 23893,6942 23903,6612"/>
              </emma:interpretation>
              <emma:one-of disjunction-type="recognition" id="oneOf4">
                <emma:interpretation id="interp20" emma:lang="en-US" emma:confidence="0">
                  <emma:literal>of</emma:literal>
                </emma:interpretation>
                <emma:interpretation id="interp21" emma:lang="en-US" emma:confidence="0">
                  <emma:literal>o</emma:literal>
                </emma:interpretation>
                <emma:interpretation id="interp22" emma:lang="en-US" emma:confidence="0">
                  <emma:literal>8</emma:literal>
                </emma:interpretation>
                <emma:interpretation id="interp23" emma:lang="en-US" emma:confidence="0">
                  <emma:literal>00</emma:literal>
                </emma:interpretation>
                <emma:interpretation id="interp24" emma:lang="en-US" emma:confidence="0">
                  <emma:literal>oo</emma:literal>
                </emma:interpretation>
              </emma:one-of>
            </emma:emma>
          </inkml:annotationXML>
          <inkml:trace contextRef="#ctx0" brushRef="#br0" timeOffset="-18211.9829">170 959 244 0,'0'0'3'0,"0"0"3"0,0 0 0 16,0 0 3-16,0 0 4 15,8-13 1-15,-8 13 2 16,0 0 2-16,6-11-3 0,-6 11 3 16,0-17-4-16,0 17-2 15,0 0-2-15,-14-14-3 16,14 14-2-16,-25-4-1 15,5 4-1-15,-2 8-4 16,-3-6 3-16,4 9 0 0,-1 3-1 16,1 4 0-16,7-1 1 15,3 9 0-15,11-9 0 16,8 5 1-16,9-5-1 0,11 4 1 16,5-14-1-16,5-4 0 15,9 1-1-15,6-4 1 16,-5-4-1-16,0-6 0 15,-7-5 0-15,-6-4 1 0,-6 4 0 16,-11-7-1-16,-8 5 2 16,-10-9-2-16,0 2 0 15,-14-3 1-15,-11 1-1 16,4 7 0-16,-4 0 0 0,0 1 0 16,2 7-1-16,-10 11 1 15,5 0-1-15,-1 18-1 16,5 6 0-16,-1 1 0 15,3 8 1-15,5 5-1 0,6 5 0 16,4-11 1-16,7 3 0 16,12-4 2-16,5-7-1 15,11-7 0-15,8-10 0 16,2-7 0-16,9-7 0 16,-6-3 2-16,-1-10-2 0,2-12-1 15,-11 4 1-15,-9-6 1 16,-8 4-2-16,-7-5 2 15,-7-1 1-15,-18 8-3 0,-2 9 0 16,-13-5 2-16,1 18-2 16,-9 6-1-16,-2 0 1 15,3 11-1-15,2 10-1 16,6 1 1-16,1 6 0 0,13 0 0 16,7-1 1-16,5-1 0 15,6 2 1-15,6-7 1 16,16-10-1-16,3-1 0 15,6-3 0-15,1-7 2 0,3 0-2 16,-2-10 1-16,-3-12-1 16,-8 1 0-16,-4-1-1 15,-8-2 1-15,-7 3-1 16,-3-7 0-16,-13 0 1 16,1 7 0-16,-5 2 0 0,-1 6-1 15,-5-2 1-15,-2 15-2 16,2 0-6-16,-4 10-26 15,6 14-51-15,-1-5 0 0</inkml:trace>
        </inkml:traceGroup>
        <inkml:traceGroup>
          <inkml:annotationXML>
            <emma:emma xmlns:emma="http://www.w3.org/2003/04/emma" version="1.0">
              <emma:interpretation id="{12B6D64E-1B2A-4152-8506-0EC0B2DAB655}" emma:medium="tactile" emma:mode="ink">
                <msink:context xmlns:msink="http://schemas.microsoft.com/ink/2010/main" type="inkWord" rotatedBoundingBox="24276,8004 24267,8283 23797,8269 23805,7990"/>
              </emma:interpretation>
              <emma:one-of disjunction-type="recognition" id="oneOf5">
                <emma:interpretation id="interp25" emma:lang="en-US" emma:confidence="0">
                  <emma:literal>@</emma:literal>
                </emma:interpretation>
                <emma:interpretation id="interp26" emma:lang="en-US" emma:confidence="0">
                  <emma:literal>•</emma:literal>
                </emma:interpretation>
                <emma:interpretation id="interp27" emma:lang="en-US" emma:confidence="0">
                  <emma:literal>*</emma:literal>
                </emma:interpretation>
                <emma:interpretation id="interp28" emma:lang="en-US" emma:confidence="0">
                  <emma:literal>&amp;</emma:literal>
                </emma:interpretation>
                <emma:interpretation id="interp29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-12097.73">32 2281 176 0,'0'0'8'0,"-15"4"5"15,2-1 4-15,-2 4 2 16,-2 0 2-16,-1 4-1 0,-3 0 1 16,-1 6-1-16,12-4-5 15,0 0-4-15,10 4-3 16,0 0-2-16,7 1 0 0,14-1-1 15,4-3 1-15,3-7-1 16,4-1 1-16,11-2-3 16,-1-4 0-16,0-4 0 15,-3-13-1-15,4-4 1 16,-8 1-1-16,-7-8 0 0,-7 0 0 16,-4-6 1-16,-9 4-2 15,-8 5 0-15,-11 1 0 16,-3 7 0-16,-10 2 0 15,-5 8-1-15,-6 3 1 0,-1 8-2 16,-6 11 2-16,3 2 0 16,0 7 0-16,3 1 0 15,1-1 0-15,11 8 0 0,2-4-1 16,9 1 2-16,6-8-2 16,10-4 1-16,14-3 0 15,11-3 0-15,8-8 1 16,3-3-1-16,11-7 0 0,-8-7 0 15,8-3 1-15,-15-7 0 16,-3-2-1-16,-7-2 0 16,-12 0 0-16,-8 3 0 15,-5 1 0-15,-18 9 1 0,-7 2-2 16,0 6-2-16,-10 7 2 16,-5 7-1-16,5 10 1 15,4 1-1-15,2 6 1 16,11 5-1-16,12-1 1 15,6-3 0-15,6-5 0 0,19-2 1 16,7-11 0-16,7-4 0 16,3-3 1-16,4-6-2 15,-4-8 1-15,-6-7 0 16,-4-9 0-16,-11 6 0 0,-7 3 0 16,-14 0 0-16,-3 4-1 15,-14 3 0-15,-8 10-3 16,-3 8-19-16,6 10-56 0,-21 3-3 15</inkml:trace>
        </inkml:traceGroup>
        <inkml:traceGroup>
          <inkml:annotationXML>
            <emma:emma xmlns:emma="http://www.w3.org/2003/04/emma" version="1.0">
              <emma:interpretation id="{BDDCC810-0ED9-46D7-AECD-B75D1DDFED67}" emma:medium="tactile" emma:mode="ink">
                <msink:context xmlns:msink="http://schemas.microsoft.com/ink/2010/main" type="inkWord" rotatedBoundingBox="24147,9957 24137,10286 23747,10274 23757,9945"/>
              </emma:interpretation>
              <emma:one-of disjunction-type="recognition" id="oneOf6">
                <emma:interpretation id="interp30" emma:lang="en-US" emma:confidence="0">
                  <emma:literal>•</emma:literal>
                </emma:interpretation>
                <emma:interpretation id="interp31" emma:lang="en-US" emma:confidence="0">
                  <emma:literal>&amp;</emma:literal>
                </emma:interpretation>
                <emma:interpretation id="interp32" emma:lang="en-US" emma:confidence="0">
                  <emma:literal>.</emma:literal>
                </emma:interpretation>
                <emma:interpretation id="interp33" emma:lang="en-US" emma:confidence="0">
                  <emma:literal>*</emma:literal>
                </emma:interpretation>
                <emma:interpretation id="interp34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-9791.2546">-18 4143 254 0,'0'0'5'0,"0"0"4"16,0 0 2-16,0 0 2 16,0 9-1-16,0-9 2 0,-6 15 1 15,6-15 0-15,-25 24-5 16,10-6-2-16,-5-1-1 15,2 11-3-15,1-2-1 0,-1 9 1 16,3-4-1-16,8 4-1 16,7-3 1-16,0-6-1 15,17-9 0-15,8-4 1 16,15-13-1-16,6 0 0 16,2-13 0-16,2-13-1 0,0 1 0 15,-7-6-1-15,-8-4 1 16,-11 4 0-16,-9-1-1 15,-13 2 1-15,-4 3-2 16,-19 9 2-16,-8 1-1 0,-2 10 1 16,-9 0-1-16,2 7 1 15,-2 10-1-15,-1 8 2 16,5-1 0-16,4 7-1 16,4 4 1-16,13-2 1 0,5-1-2 15,10 0 2-15,3-5 0 16,19-6-1-16,9-6 1 15,9-6-2-15,2-2 0 0,4-10-1 16,0-4 0-16,-7-6 0 16,-3-5-1-16,-13 4 0 15,-8 0-1-15,-12-1 2 16,-6 5 0-16,-18 2 0 16,-4 8 0-16,-10 7 0 0,-5 0 0 15,-2 11 1-15,0 7 0 16,3 3 0-16,8 1 0 15,-2-1 1-15,16-1-1 16,12-2 1-16,5-5-1 0,15-2 0 16,13-7 0-16,7-4 0 15,5-7 0-15,6-7-1 16,-7 0 0-16,0-7-1 16,-7 0 1-16,-8 0-1 0,-13-5 0 15,-8 5 0-15,-6 1 1 16,-14 6 0-16,-8 3 1 15,-3 0 0-15,-8 8 0 0,4 0 0 16,0 3 0-16,4 3 0 16,3 7-2-16,0 1-25 15,11 7-53-15,7 12-3 16</inkml:trace>
        </inkml:traceGroup>
      </inkml:traceGroup>
    </inkml:traceGroup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1:57.4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340E5FF-D240-4EE6-90A5-469976371B2A}" emma:medium="tactile" emma:mode="ink">
          <msink:context xmlns:msink="http://schemas.microsoft.com/ink/2010/main" type="inkDrawing" rotatedBoundingBox="22144,3083 24353,3049 24354,3108 22145,3141" semanticType="callout" shapeName="Other"/>
        </emma:interpretation>
      </emma:emma>
    </inkml:annotationXML>
    <inkml:trace contextRef="#ctx0" brushRef="#br0">2178 58 274 0,'0'0'7'0,"0"-11"2"16,0 11 2-16,0-13 2 16,0 13 3-16,3-17-1 0,-3 17 2 15,15-18 2-15,-15 18-5 16,0 0-4-16,0 0-1 15,13 0 0-15,-13 0-3 16,0 0-1-16,-10 10 0 0,-15-2-3 16,-6-6 0-16,-22-2 1 15,-17 4-1-15,-26 1-1 16,-22-3 1-16,-16-2-2 0,-17 0 0 16,-9 4 1-16,-17-4 1 15,4 3-2-15,1 5 0 16,11-6 0-16,13 7 0 15,11-7 1-15,19 2 1 0,23-4 1 16,24 0 0-16,15 0-2 16,24 0 3-16,11-4-1 15,21 4 1-15,8-17-5 16,20 13-14-16,3 4-65 16,5 4-3-16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1:56.5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7F43B6D-F2DE-458E-B3FF-D18E275C6245}" emma:medium="tactile" emma:mode="ink">
          <msink:context xmlns:msink="http://schemas.microsoft.com/ink/2010/main" type="inkDrawing" rotatedBoundingBox="22633,8347 24489,943 29004,2075 27148,9479" hotPoints="27304,1701 28349,8065 24757,8655 23712,2290" semanticType="container" shapeName="Rectangle">
            <msink:sourceLink direction="with" ref="{D88A8E98-9A4D-4D4F-89B3-44F42D9BFFC0}"/>
            <msink:sourceLink direction="with" ref="{9786CEA8-B948-4D9B-8197-6F7D1E7D0CB7}"/>
            <msink:destinationLink direction="with" ref="{68FA184B-4D46-4C0D-91BD-E1FC16FDD726}"/>
            <msink:destinationLink direction="to" ref="{3645302F-567A-4F16-94AD-7AA14AC2923D}"/>
          </msink:context>
        </emma:interpretation>
      </emma:emma>
    </inkml:annotationXML>
    <inkml:trace contextRef="#ctx0" brushRef="#br0">2385-3791 219 0,'0'0'2'0,"0"0"6"15,0 0 4-15,10-7 2 16,3 7 3-16,5 0 1 0,7-7 1 16,14 3 2-16,7-3-2 15,14 1-6-15,6-2-1 16,17 1-3-16,12-6-2 16,7 2-2-16,5 0 0 0,5 0-3 15,6 9 0-15,-2-11-1 16,7 7 0-16,-5-1 0 15,-5 3 0-15,3 4 0 16,-7 0-2-16,9 0 2 0,-5 0 0 16,-4 0 0-16,-6 0 0 15,3-7 0-15,-3 3 0 16,-5-2-1-16,1 6 1 0,-6-7 0 16,-2 7-1-16,-6-4 1 15,8 1 0-15,-12 3-1 16,-3 0 0-16,-1-7 2 15,-6 3-2-15,-5 1 0 16,-1-4 1-16,-9 4 0 16,-6 3 0-16,-8-11 0 0,-3 7 1 15,-4 1-2-15,0-1 2 16,-10 4-1-16,0 0 0 16,-4-4 1-16,1 2-2 15,-1 2 1-15,1 0 0 0,-5-5 1 16,-17 5 0-16,21-6-1 15,-21 6 2-15,17 0 0 16,-17 0 1-16,0 0-1 0,15-4 1 16,-15 4-1-16,0 0 1 15,0 0-1-15,0 0-1 16,0 0 0-16,0 0 0 16,0 0-1-16,0 0 1 15,0 0-1-15,0 0 0 0,0 0 1 16,0 0-1-16,0 0 1 15,0 0-1-15,0 0 0 16,3 8-1-16,-3-8 1 0,0 20-1 16,0-20 1-16,0 25-1 15,0-8 0-15,0 15 0 16,-7-1 1-16,4 9-1 16,-5-2 0-16,6 10-1 0,-6-1 1 15,-2 3 1-15,3 5 1 16,-4-7 0-16,11 7-1 15,-7-10 1-15,7 13 0 16,-7-6 1-16,7 1-1 0,0 0-1 16,0-1-1-16,0 9 1 15,0-8 0-15,0 5-1 16,-3 0 1-16,3-2 0 16,-5-3-2-16,2 4 2 15,-4 2 1-15,4-5 1 0,-1 9-3 16,1-4 0-16,3 8 0 15,-8 4 0-15,4-5 0 16,-2 16 0-16,6-11 0 0,0 16 0 16,-7-9 0-16,2 3 0 15,-1-7 0-15,2-2 0 16,-3 0 0-16,1-2 0 16,-2 1 0-16,-2-12 0 0,6 6 0 15,-4-3 0-15,2 2 0 16,-1 3 0-16,7-7 0 15,0 4 0-15,0-4 0 16,0 0 0-16,3 2 0 0,1 1 0 16,-4-9 0-16,6 1 0 15,-1 10 0-15,-2-12 0 16,-3 7 0-16,4-4 0 16,-4 0 0-16,3-3 0 15,-3 4 0-15,0-2 0 0,3 6 0 16,-3-9 0-16,0 0 0 15,0 2 0-15,0-8 0 16,-6 2 0-16,2-5 0 16,1-4 0-16,-2 3 0 0,-1-3 0 15,-1 4 0-15,3 0 0 16,1-6 0-16,0-3 0 16,-2 7 0-16,-2 1 0 0,4-11 0 15,-4 5 0-15,-1 0 0 16,-2 5 0-16,3-6 0 15,1 12 0-15,-6-16 0 16,9 8 0-16,-1-2 0 0,1-7 0 16,0 6 0-16,3-8 0 15,0 0 0-15,0 0 0 16,0 0 0-16,0-3 0 0,3-4 0 16,0 7 0-16,1-3 0 15,-1 3 0-15,-3 0 0 16,4 1 0-16,4 1 0 15,-8-2 0-15,6 5 0 16,-6-1 0-16,4-1 0 0,-4-3 0 16,0-4 0-16,0 9 0 15,0-8 0-15,0 3 0 16,0 0 0-16,0-7 0 16,3-1 0-16,-3-1 0 0,0-2 0 15,4-2 0-15,-4-15 0 16,6 18 0-16,-6-18 0 15,0 13 0-15,0-13 0 16,0 0 0-16,0 0 0 0,0 0 0 16,0 0 0-16,0 0 0 15,0 0 0-15,0 0 0 16,0 0 0-16,0 0 0 16,0 0 0-16,0 0 0 0,0 0 0 15,0 0 0-15,0 0 0 16,0 0 0-16,-10 0 0 15,10 0 0-15,-18 0 0 16,1 0 0-16,-4 0 0 16,-4 0 0-16,-7 0 0 0,1 4 0 15,-4-1 0-15,-5 1 0 16,2-1 0-16,-2-3 0 16,-3 4 0-16,1-4 0 0,-4 0 0 15,3 0 0-15,-5 0 0 16,-5 0 0-16,3 0 0 15,-6 0 0-15,-4 0 0 16,-1 0 0-16,-9 0 0 0,2 0 0 16,-5 0 0-16,-5 0 0 15,-5 3 0-15,2-3 0 16,-7 4 0-16,3-4 0 16,4 0 0-16,-10 3 0 0,6 0 0 15,-1 5 0-15,5-5 0 16,3 4 0-16,0 1 0 15,5-1 0-15,1-5 0 16,16 6 0-16,0-5 0 0,2-3 0 16,5 4 0-16,4 0 0 15,2-4 0-15,-4 0 0 16,6 0 0-16,-6 0 0 16,8 0 0-16,-6 0 0 0,2 4 0 15,3-4 0-15,2 3 0 16,10-1 0-16,-7-2 0 15,6 6 0-15,1-6 0 16,7 2 0-16,-4-2 0 0,4 0 0 16,7 0 0-16,-4 0 0 15,3 0 0-15,-2 0 0 16,-1 0 0-16,-3 0 0 0,4 0 0 16,-5 0 0-16,-2 0 0 15,2 9-2-15,-6-7 2 16,11 5 0-16,-1-3-1 15,0 3 1-15,1-3 0 0,-1-1 0 16,8 0 0-16,-5-3 0 16,15 0 0-16,-21 0 0 15,21 0 1-15,-17 0 1 16,17 0-2-16,-12 0 0 16,12 0 0-16,-13 0 0 0,13 0 0 15,0 0 0-15,-18-3 0 16,18 3 0-16,-15-10 0 15,15 10 0-15,-14-8 0 16,14 8 0-16,-14-20 0 0,7 5 0 16,4 0 0-16,-1-6 0 15,1 3 0-15,3 1 0 16,-5-7 0-16,5 3 0 0,0-7 0 16,0-2 0-16,0 6 0 15,0 0 0-15,0 0 0 16,0 0 0-16,5-2 0 15,-2 0 0-15,1 9 0 16,-4-4 0-16,0 4 0 0,0-7 0 16,0 3 0-16,0-3 0 15,0-2 0-15,0 4 0 16,-4-2 0-16,4 0 0 0,-3 2 0 16,-2 5 0-16,5-5 0 15,-3-3 0-15,3 7 0 16,0-9 0-16,0 3 0 15,-2-2 0-15,-3-6 0 16,5 4 0-16,-3-3 0 0,3 0 0 16,0-1 0-16,-4 10 0 15,4-6 0-15,0 0 0 16,0 3 0-16,0 1 0 16,-3-1 0-16,0 1 0 0,3 2 0 15,-7-3-81-15,7-3-7 16</inkml:trace>
    <inkml:trace contextRef="#ctx0" brushRef="#br0" timeOffset="-3117.427">2455-3798 254 0,'0'0'8'0,"0"0"2"16,-7 10 5-16,7-10 2 15,0 0 1-15,0 0 1 16,-15 17 2-16,15-17 2 16,-7 17-7-16,7 0-2 0,0 0-4 15,0 14 0-15,0-3-1 16,0 7-1-16,0 7-2 15,0 5 1-15,0 5-1 16,0 1-1-16,0 1 0 0,0-3 0 16,4 7-2-16,-4 5-1 15,0-10 1-15,0 7-1 16,0-5 0-16,0 6 1 0,0 6-2 16,0-4-1-16,0-2 0 15,3-6 1-15,1 10-1 16,2-10 1-16,-1 1 0 15,-2-2-2-15,1-5 2 0,-4-4 1 16,6 2-1-16,-6 5 0 16,0-13 1-16,-6 10-2 15,2-7 0-15,-4 10 0 16,2 0 0-16,-1 6 0 0,0-5 0 16,7 1 0-1,0 1 0-15,0-1 0 0,0-2 0 16,0-6 0-16,0 7 0 15,0-14 0-15,0 7 0 16,-8-1 0-16,1-8 0 0,1 7 0 16,-1 2 0-16,2-5 0 15,0 3 0-15,0 4 0 16,2-5 0-16,3 0 0 16,0 2 0-16,8-2 0 0,-6 0 0 15,1-12 0-15,5 4 0 16,-8-3 0-16,4 5 0 15,-4-3 0-15,0 4 0 16,0-7 0-16,3 9 0 0,0 2 0 16,-3-4 0-16,7 11 0 15,-7-6 0-15,5-1 0 16,1 0 0-16,-6 5 0 0,4-2 0 16,-4 0 0-16,0-2 0 15,0 3 0-15,0-4 0 16,0 7 0-16,0-10 0 15,-4 11 0-15,4-6 0 16,-3 3 0-16,-5 2 0 0,5 1 0 16,-4-5 0-16,4-8 0 15,-1 12 0-15,1-12 0 16,-5 3 0-16,6-5 0 16,-3 1 0-16,2-13 0 0,-1 1 0 15,1 13 0-15,3-20 0 16,-3 8 0-16,3-3 0 15,0-3 0-15,0 5 0 0,0 4 0 16,0-11 0-16,0 4 0 16,0-1 0-16,0 1 0 15,0-4 0-15,0-2 0 16,0-15 0-16,6 18 0 0,-6-18 0 16,7 19 0-16,-7-19 0 15,0 0 0-15,0 0-63 16,0 0-27-16</inkml:trace>
    <inkml:trace contextRef="#ctx0" brushRef="#br0" timeOffset="13030.11">3274 1631 234 0,'0'0'9'0,"0"0"5"0,0 0 4 16,-3 8 5-16,3-8 1 15,0 0 0-15,0 0 2 16,-3 13 0-16,3-13-7 16,0 0-6-16,-7 25-4 0,0 6-3 15,4 5-2-15,-2 10-2 16,5 17 1-16,0 11 1 15,0 9 0-15,0 14-1 16,5 1 2-16,1 3 0 0,8 6 0 16,1-8 0-16,-2-9-1 15,2 0-1-15,-2-13 0 16,5-6-1-16,-6-13-1 16,-2-4 0-16,0-8 0 15,-2-4 0-15,-1-2-1 0,-7-9-2 16,3 1-3-16,-3-11-9 15,0-21-52-15,7 20-19 16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2:05.9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88A8E98-9A4D-4D4F-89B3-44F42D9BFFC0}" emma:medium="tactile" emma:mode="ink">
          <msink:context xmlns:msink="http://schemas.microsoft.com/ink/2010/main" type="writingRegion" rotatedBoundingBox="25125,2656 25434,6251 24550,6327 24242,2732">
            <msink:destinationLink direction="with" ref="{97F43B6D-F2DE-458E-B3FF-D18E275C6245}"/>
          </msink:context>
        </emma:interpretation>
      </emma:emma>
    </inkml:annotationXML>
    <inkml:traceGroup>
      <inkml:annotationXML>
        <emma:emma xmlns:emma="http://www.w3.org/2003/04/emma" version="1.0">
          <emma:interpretation id="{0D721137-7D7F-4A44-BAA7-9783E1529DC1}" emma:medium="tactile" emma:mode="ink">
            <msink:context xmlns:msink="http://schemas.microsoft.com/ink/2010/main" type="paragraph" rotatedBoundingBox="25125,2656 25434,6251 24550,6327 24242,27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77582A-3893-41BF-91C0-EBC7002D2F1C}" emma:medium="tactile" emma:mode="ink">
              <msink:context xmlns:msink="http://schemas.microsoft.com/ink/2010/main" type="line" rotatedBoundingBox="25125,2656 25434,6251 24550,6327 24242,2732"/>
            </emma:interpretation>
          </emma:emma>
        </inkml:annotationXML>
        <inkml:traceGroup>
          <inkml:annotationXML>
            <emma:emma xmlns:emma="http://www.w3.org/2003/04/emma" version="1.0">
              <emma:interpretation id="{93E26B98-4D4E-45A1-8AA3-D7C97570C3E6}" emma:medium="tactile" emma:mode="ink">
                <msink:context xmlns:msink="http://schemas.microsoft.com/ink/2010/main" type="inkWord" rotatedBoundingBox="25125,2656 25434,6251 24550,6327 24242,2732"/>
              </emma:interpretation>
              <emma:one-of disjunction-type="recognition" id="oneOf0">
                <emma:interpretation id="interp0" emma:lang="en-US" emma:confidence="0">
                  <emma:literal>to iron</emma:literal>
                </emma:interpretation>
                <emma:interpretation id="interp1" emma:lang="en-US" emma:confidence="0">
                  <emma:literal>to air-in</emma:literal>
                </emma:interpretation>
                <emma:interpretation id="interp2" emma:lang="en-US" emma:confidence="0">
                  <emma:literal>to iron-an</emma:literal>
                </emma:interpretation>
                <emma:interpretation id="interp3" emma:lang="en-US" emma:confidence="0">
                  <emma:literal>to air-inn</emma:literal>
                </emma:interpretation>
                <emma:interpretation id="interp4" emma:lang="en-US" emma:confidence="0">
                  <emma:literal>to air-iron</emma:literal>
                </emma:interpretation>
              </emma:one-of>
            </emma:emma>
          </inkml:annotationXML>
          <inkml:trace contextRef="#ctx0" brushRef="#br0">-109 1812 298 0,'0'0'3'15,"13"0"1"-15,5 0 2 16,4-3 0-16,13 3 2 15,0-7-2-15,18 3-15 0,11-3-53 16,-9 1-5-16</inkml:trace>
          <inkml:trace contextRef="#ctx0" brushRef="#br0" timeOffset="176.0002">70 1843 286 0,'0'0'6'0,"0"0"3"16,0 0-1-16,-3 25 1 16,3-7 1-16,0 3-1 15,0 11-1-15,0-8-10 16,0 11-51-16,8 11-16 0</inkml:trace>
          <inkml:trace contextRef="#ctx0" brushRef="#br0" timeOffset="659.2725">364 2012 313 0,'0'0'6'0,"0"0"0"0,0 0 2 15,0 0 1-15,0 0 1 16,14 0 0-16,8 0 2 16,3 4 0-16,10-1-7 0,3 5 0 15,-2-1-3-15,3 1-1 16,-8-3-1-16,-9 10 0 16,-4 2 2-16,-12-2-3 15,-6 6 2-15,-11 0 0 0,-6 3 0 16,-8 8 1-16,1-6 0 15,-1-2 0-15,3 0-2 16,9 4 3-16,6-3-2 16,10-6-4-16,19-6-22 0,31-2-50 15,-8-5-2-15</inkml:trace>
          <inkml:trace contextRef="#ctx0" brushRef="#br0" timeOffset="357.9475">-121 2153 280 0,'0'0'5'0,"0"0"2"0,7 11 0 15,-7-11 0-15,28 11-4 16,-6-9-14-16,14-4-47 15,14-2-5-15</inkml:trace>
          <inkml:trace contextRef="#ctx0" brushRef="#br0" timeOffset="1043.289">-18 2776 368 0,'0'0'3'15,"15"-2"1"-15,2-3 1 16,1 1 1-16,7-2-1 16,10-8 0-16,7 7-3 0,5-4-12 15,-5-6-53-15,4 6-12 16</inkml:trace>
          <inkml:trace contextRef="#ctx0" brushRef="#br0" timeOffset="1222.8237">17 2865 384 0,'0'0'2'0,"-3"14"1"16,3-14 1-16,-4 32 0 16,4-4 0-16,-3 11-2 15,3 3-12-15,-4 18-48 16,4-10-15-16</inkml:trace>
          <inkml:trace contextRef="#ctx0" brushRef="#br0" timeOffset="1787.3607">128 3175 336 0,'0'0'4'0,"0"0"0"0,0 0 2 16,0 0 0-16,0 0 1 15,20 10 2-15,13-10-3 16,-3 5 1-16,13-5-5 0,0 0-3 16,2 0-2-16,2 6-2 15,-16 1 1-15,-6 8-1 16,-14 0 1-16,-11-15 0 15,4 28 1-15,-4-15 1 16,-15 2 2-16,15-15 0 0,-14 20 0 16,14-20 0-16,0 0 2 15,4 18 1-15,9-12 1 16,9-1 1-16,-4 1-1 16,0 5 1-16,-1 0 0 0,4 6-1 15,-3-2-2-15,4-2 0 16,-5 4-1-16,-6 5 0 15,3 3 0-15,-11-5 0 16,-3 1 0-16,-7-4 0 0,-18 7-1 16,-21-7-7-16,-4-17-38 15,-20 7-27-15,-14-7-6 16</inkml:trace>
          <inkml:trace contextRef="#ctx0" brushRef="#br0" timeOffset="1390.4247">-144 3213 308 0,'0'0'7'16,"0"0"5"-16,0 0-3 15,0 0 0-15,13 0 0 0,9-4-10 16,-4 4-31-16,17-6-32 16,10-1-9-16</inkml:trace>
          <inkml:trace contextRef="#ctx0" brushRef="#br0" timeOffset="-1031.6963">-199 1121 290 0,'0'0'6'0,"0"0"3"16,0 0 0-16,18-14 1 0,-3 3 1 16,10 8-2-16,7-7-7 15,9-8-36-15,6 11-32 16,6 0-8-16</inkml:trace>
          <inkml:trace contextRef="#ctx0" brushRef="#br0" timeOffset="-856.2098">-8 1072 275 0,'0'0'4'0,"-7"14"0"16,7-14 2-16,0 21 2 15,4-7-1-15,4 4 1 16,-2 8-4-16,-2-9-19 16,-1 11-47-16,12-1-4 0</inkml:trace>
          <inkml:trace contextRef="#ctx0" brushRef="#br0" timeOffset="-634.7341">-86 1403 283 0,'0'0'5'16,"0"0"3"-16,0 0 1 0,0 0 1 15,0 0 2-15,0 0 2 16,0 0 0-16,12 6 2 16,-2-6-4-16,15 0-2 15,-7 0-3-15,17-6-2 0,-4-1-6 16,22-4-15-16,0 11-40 15,2-10-19-15</inkml:trace>
          <inkml:trace contextRef="#ctx0" brushRef="#br0" timeOffset="-418.952">357 1152 302 0,'0'0'8'16,"0"0"1"-16,0 0 3 16,0 0 0-16,-7 15 2 15,4-4 1-15,3 6 0 0,-5 8 0 16,-2 3-7-16,7 3-3 16,0 5-4-16,7 10-23 15,8-4-53-15,-12-3-2 16</inkml:trace>
          <inkml:trace contextRef="#ctx0" brushRef="#br0" timeOffset="-2739.7025">0 0 334 0,'0'0'4'0,"0"0"1"0,0 0 0 16,0 0 1-16,0 0 2 16,3 9 1-16,1 1 0 0,-1 8 2 15,-3 2-5-15,0 4-2 16,4 19 1-16,-4 0-6 15,0 2-7-15,0 5-13 16,0-1-24-16,-4 0-30 0,4-10-5 16</inkml:trace>
          <inkml:trace contextRef="#ctx0" brushRef="#br0" timeOffset="-2543.9642">-139 480 202 0,'0'0'8'0,"0"0"6"0,0 0 4 16,0 0 0-16,0 0 2 15,0 0 0-15,12-10-1 16,12 6 0-16,5 1-8 16,9-1-18-16,-2-2-29 15,3-3-32-15,20 3-5 0</inkml:trace>
          <inkml:trace contextRef="#ctx0" brushRef="#br0" timeOffset="-2115.3702">329 277 203 0,'0'0'7'0,"0"0"3"16,0 0 3-16,-12 10 4 16,6 3 1-16,6-13 1 15,-17 22 1-15,-1-11 0 16,3 2-6-16,-5 8-3 0,2 0-3 15,1-3-2-15,9-4-1 16,-4 10-1-16,10-9-1 16,4-2 0-16,-2-13 1 0,37 11-2 15,-13-11-1-15,11-3 1 16,-3 0-1-16,4-19 0 16,-4 9 0-16,-14-13 0 15,-1 1-1-15,-14 5-1 16,-3-5 2-16,-10 3-4 0,-5 5-4 15,-5 4-11-15,-2-2-31 16,4 15-24-16,-3 0-4 16</inkml:trace>
          <inkml:trace contextRef="#ctx0" brushRef="#br0" timeOffset="-1812.8633">-184 47 212 0,'0'0'8'0,"0"0"4"0,10 0 2 16,8-4 4-16,7 0-2 15,0 2 1-15,7-6 0 0,-1 5-2 16,15-1-16-16,-17 4-40 16,9 0-25-16</inkml:trace>
          <inkml:trace contextRef="#ctx0" brushRef="#br0" timeOffset="-1506.0083">-127 530 263 0,'0'0'5'0,"0"0"5"0,11-5 2 15,-11 5 2-15,25-14-1 16,-5 11 2-16,1-8-2 0,11 8-24 15,0-4-50-15,11 3-8 16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17:20.3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AE359E9-0F3B-474D-A2F7-0A79CF00F010}" emma:medium="tactile" emma:mode="ink">
          <msink:context xmlns:msink="http://schemas.microsoft.com/ink/2010/main" type="writingRegion" rotatedBoundingBox="16964,6594 17077,2881 17983,2909 17869,6621"/>
        </emma:interpretation>
      </emma:emma>
    </inkml:annotationXML>
    <inkml:traceGroup>
      <inkml:annotationXML>
        <emma:emma xmlns:emma="http://www.w3.org/2003/04/emma" version="1.0">
          <emma:interpretation id="{65B2DCE7-ADCA-44A5-81E2-551852F13CB2}" emma:medium="tactile" emma:mode="ink">
            <msink:context xmlns:msink="http://schemas.microsoft.com/ink/2010/main" type="paragraph" rotatedBoundingBox="16964,6594 17077,2881 17983,2909 17869,66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3E9BDA8-9656-4271-A86C-8626D1295CEE}" emma:medium="tactile" emma:mode="ink">
              <msink:context xmlns:msink="http://schemas.microsoft.com/ink/2010/main" type="line" rotatedBoundingBox="16964,6594 17077,2881 17983,2909 17869,6621"/>
            </emma:interpretation>
          </emma:emma>
        </inkml:annotationXML>
        <inkml:traceGroup>
          <inkml:annotationXML>
            <emma:emma xmlns:emma="http://www.w3.org/2003/04/emma" version="1.0">
              <emma:interpretation id="{5FD693A2-D8AE-4EE5-BAAA-A652400AE655}" emma:medium="tactile" emma:mode="ink">
                <msink:context xmlns:msink="http://schemas.microsoft.com/ink/2010/main" type="inkWord" rotatedBoundingBox="16964,6594 16986,5856 17807,5881 17784,6619"/>
              </emma:interpretation>
              <emma:one-of disjunction-type="recognition" id="oneOf0">
                <emma:interpretation id="interp0" emma:lang="en-US" emma:confidence="0">
                  <emma:literal>Is</emma:literal>
                </emma:interpretation>
                <emma:interpretation id="interp1" emma:lang="en-US" emma:confidence="0">
                  <emma:literal>is)</emma:literal>
                </emma:interpretation>
                <emma:interpretation id="interp2" emma:lang="en-US" emma:confidence="0">
                  <emma:literal>an</emma:literal>
                </emma:interpretation>
                <emma:interpretation id="interp3" emma:lang="en-US" emma:confidence="0">
                  <emma:literal>s)</emma:literal>
                </emma:interpretation>
                <emma:interpretation id="interp4" emma:lang="en-US" emma:confidence="0">
                  <emma:literal>a.)</emma:literal>
                </emma:interpretation>
              </emma:one-of>
            </emma:emma>
          </inkml:annotationXML>
          <inkml:trace contextRef="#ctx0" brushRef="#br0">16748-5892 439 0,'0'0'3'15,"0"0"0"-15,-14 13 1 16,0-3 0-16,3 3 0 0,-3 0 1 16,10 2-1-16,1 2 2 15,3-3-4-15,10-4 1 16,15-6-3-16,11-4 0 15,-1-4 0-15,11-10 0 16,-11 0 0-16,0-10-1 0,-5-1 0 16,-17 1 0-16,-9 2-2 15,-8 5-5-15,-24-1-16 16,-22 0-57-16,19 5 0 16</inkml:trace>
          <inkml:trace contextRef="#ctx0" brushRef="#br0" timeOffset="-437.535">16253-6150 306 0,'0'0'8'0,"0"0"3"15,7-6 1-15,11-3 3 0,2 9 2 16,10-4 0-16,1-2 1 16,11-1-1-16,1 5-7 15,0-3-2-15,-1 5-3 0,-6 5-2 16,-6 10-1-16,-7-2-1 15,-6 8-1-15,-9 11 2 16,-13-2-1-16,-8 9 0 16,-12 2 1-16,-3-3-1 0,-1-8 1 15,-2 3-3-15,6-5-5 16,0-18-10-16,25-10-48 16,0 0-16-16</inkml:trace>
          <inkml:trace contextRef="#ctx0" brushRef="#br0" timeOffset="-296.9077">16797-6255 357 0,'0'0'8'15,"-10"0"2"-15,-4 4 3 16,-3-1 0-16,-5 8 1 0,-3 3 1 16,-6 3 1-16,-2 7 0 15,6 6-6-15,2 5-3 16,4-1-3-16,6 9 0 0,5-5-3 15,10 9-6-15,3-17-10 16,22-15-57-16,7 13-13 16</inkml:trace>
          <inkml:trace contextRef="#ctx0" brushRef="#br0" timeOffset="250.0323">16151-6315 402 0,'0'0'5'0,"0"0"3"0,0 0 2 16,11-8 3-16,9-1-2 15,16-2 3-15,14-6-1 16,13-5 1-16,18-3-6 0,19-5-2 16,6 4-3-16,-4-6-3 15,0 14-10-15,-20 18-62 16,-8 0-15-16</inkml:trace>
        </inkml:traceGroup>
        <inkml:traceGroup>
          <inkml:annotationXML>
            <emma:emma xmlns:emma="http://www.w3.org/2003/04/emma" version="1.0">
              <emma:interpretation id="{A1062FCE-CBD0-4CBE-90D8-0B746A5BE549}" emma:medium="tactile" emma:mode="ink">
                <msink:context xmlns:msink="http://schemas.microsoft.com/ink/2010/main" type="inkWord" rotatedBoundingBox="17257,4904 17277,4250 17845,4268 17825,4921"/>
              </emma:interpretation>
              <emma:one-of disjunction-type="recognition" id="oneOf1">
                <emma:interpretation id="interp5" emma:lang="en-US" emma:confidence="0">
                  <emma:literal>0,</emma:literal>
                </emma:interpretation>
                <emma:interpretation id="interp6" emma:lang="en-US" emma:confidence="0">
                  <emma:literal>s,</emma:literal>
                </emma:interpretation>
                <emma:interpretation id="interp7" emma:lang="en-US" emma:confidence="0">
                  <emma:literal>o,</emma:literal>
                </emma:interpretation>
                <emma:interpretation id="interp8" emma:lang="en-US" emma:confidence="0">
                  <emma:literal>so,</emma:literal>
                </emma:interpretation>
                <emma:interpretation id="interp9" emma:lang="en-US" emma:confidence="0">
                  <emma:literal>go,</emma:literal>
                </emma:interpretation>
              </emma:one-of>
            </emma:emma>
          </inkml:annotationXML>
          <inkml:trace contextRef="#ctx0" brushRef="#br0" timeOffset="-1765.6776">16978-7817 356 0,'0'0'6'16,"0"0"4"-16,0 0 1 16,-18-2-1-16,18 2 2 0,0 0 1 15,0 0 0-15,-10 17 1 16,6 1-5-16,4 3-4 15,0 7-1-15,0 4 0 16,7 2 0-16,-7 7-2 16,7-10-2-16,-7 0-8 0,15 8-14 15,-2-11-58-15,-5-2-2 16</inkml:trace>
          <inkml:trace contextRef="#ctx0" brushRef="#br0" timeOffset="-1953.194">16840-7922 349 0,'0'0'7'0,"-18"0"3"16,0 0 3-16,5 9 0 15,-9 0 1-15,1 6 0 16,-1 2 1-16,2 4-1 0,5 7-6 16,9 0-3-16,6 4-2 15,3 0-2-15,7-1-6 16,8-6-7-16,14-1-21 0,14-1-48 16,-14-10-3-16</inkml:trace>
          <inkml:trace contextRef="#ctx0" brushRef="#br0" timeOffset="-2187.5432">16444-7999 321 0,'0'0'5'0,"0"0"2"16,0 0 2-16,0 0 1 15,0 0 3-15,18-21 0 16,-1 17 1-16,5-3 0 15,2 1-3-15,5 2-4 0,7 4-1 16,-6 0-2-16,3 4-2 16,-5 9 0-16,-11 8-1 15,5 4 0-15,-16 6-1 16,-1 5 0-16,-10 3 1 0,-12 6-1 16,-4-2 1-16,-11-4 0 15,1-1 0-15,-9-2-2 16,12-8-4-16,-4-11-11 15,19-6-36-15,13-11-26 16,0 0-5-16</inkml:trace>
          <inkml:trace contextRef="#ctx0" brushRef="#br0" timeOffset="-1156.3005">16593-8126 358 0,'0'0'5'0,"0"0"3"15,0 0 1-15,0 0 2 16,0 0 0-16,0 0 1 0,0 0 0 15,14-8 0-15,4 8-4 16,10 0-5-16,4 0-21 16,-1 0-60-16,32 0-1 15</inkml:trace>
        </inkml:traceGroup>
        <inkml:traceGroup>
          <inkml:annotationXML>
            <emma:emma xmlns:emma="http://www.w3.org/2003/04/emma" version="1.0">
              <emma:interpretation id="{67ABF87A-0A9D-4905-A4D5-2B411187DED4}" emma:medium="tactile" emma:mode="ink">
                <msink:context xmlns:msink="http://schemas.microsoft.com/ink/2010/main" type="inkWord" rotatedBoundingBox="17190,3472 17208,2885 17983,2909 17965,3496"/>
              </emma:interpretation>
              <emma:one-of disjunction-type="recognition" id="oneOf2">
                <emma:interpretation id="interp10" emma:lang="en-US" emma:confidence="0">
                  <emma:literal>81</emma:literal>
                </emma:interpretation>
                <emma:interpretation id="interp11" emma:lang="en-US" emma:confidence="0">
                  <emma:literal>al</emma:literal>
                </emma:interpretation>
                <emma:interpretation id="interp12" emma:lang="en-US" emma:confidence="0">
                  <emma:literal>801</emma:literal>
                </emma:interpretation>
                <emma:interpretation id="interp13" emma:lang="en-US" emma:confidence="0">
                  <emma:literal>901</emma:literal>
                </emma:interpretation>
                <emma:interpretation id="interp14" emma:lang="en-US" emma:confidence="0">
                  <emma:literal>01</emma:literal>
                </emma:interpretation>
              </emma:one-of>
            </emma:emma>
          </inkml:annotationXML>
          <inkml:trace contextRef="#ctx0" brushRef="#br0" timeOffset="-2781.2848">16376-9380 352 0,'0'0'7'0,"0"0"4"15,0 0 2-15,8-13 0 16,2 4 2-16,12 3-1 15,9-7 1-15,12-2 0 0,7 0-7 16,5 8-3-16,10-4-3 16,-9 5-9-16,12-16-65 15,-12 26-9-15</inkml:trace>
          <inkml:trace contextRef="#ctx0" brushRef="#br0" timeOffset="-3671.9669">16394-9256 264 0,'0'0'6'16,"0"0"5"-16,0 0 0 16,7-15 4-16,4 0 2 0,3 4-1 15,1 1 1-15,6 1 1 16,-4-2-5-16,11 3-6 15,-3 2 0-15,3 6-3 16,-3 6-4-16,0 4 0 0,-4 8 0 16,-4 7 0-16,3 3 1 15,-20 0-1-15,0 15 0 16,0-9 1-16,-12 0 1 16,-1-3 0-16,-10 4 0 15,3-6 0-15,-5-5 0 0,0-3 0 16,4 1 0-16,-1-5-2 15,5-6-3-15,3-5-11 16,14-6-21-16,-11 0-40 0,18-13-6 16</inkml:trace>
          <inkml:trace contextRef="#ctx0" brushRef="#br0" timeOffset="-3421.9608">16801-9215 308 0,'0'0'6'0,"0"0"4"15,0 0 2-15,0 0 1 16,0 0 3-16,-7-11 0 16,7 11 1-16,-15 0 1 0,15 0-5 15,-23 25-3-15,5-11-3 16,0 7-1-16,-4 5 0 16,9 2-2-16,-2 0-1 15,8-11 0-15,4 5 0 0,6-2-2 16,15 2 1-16,7-11-5 15,3-11-8-15,17 0-38 16,2 0-33-16,-4-4-2 0</inkml:trace>
          <inkml:trace contextRef="#ctx0" brushRef="#br0" timeOffset="-3031.2847">16875-9121 330 0,'0'0'5'16,"-6"9"1"-16,6-9 1 15,0 0 0-15,21 4 1 16,-4-4 1-16,4 0 0 0,4 0 1 15,10-7-5-15,0-1-1 16,-2 0-1-16,-5 5 0 16,-14 3 0-16,0-4 0 0,-14 4-1 15,0 0 0-15,0 17 1 16,-11 3-1-16,-2 1 1 16,-9-4 0-16,4 7-1 15,5 8 1-15,1-11 0 0,7 5 0 16,5-13-1-16,3 2-1 15,11-5-2-15,10-3-7 16,1-7-12-16,3-7-55 16,-3-1-5-16</inkml:trace>
        </inkml:traceGroup>
      </inkml:traceGroup>
    </inkml:traceGroup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2:08.4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578ED14-4E75-4C9D-9A79-6C1BE921E136}" emma:medium="tactile" emma:mode="ink">
          <msink:context xmlns:msink="http://schemas.microsoft.com/ink/2010/main" type="inkDrawing" rotatedBoundingBox="27604,4126 31304,3845 31307,3882 27607,4164" semanticType="underline" shapeName="Other"/>
        </emma:interpretation>
      </emma:emma>
    </inkml:annotationXML>
    <inkml:trace contextRef="#ctx0" brushRef="#br0">0 299 314 0,'0'0'3'0,"8"-6"3"16,5 0 0-16,16-1 1 16,10 1 0-16,6-1 1 15,23-4 0-15,20-4 1 0,18 5-3 16,29 0-3-16,20 0-2 15,23-1-1-15,11-7 1 16,38 0-2-16,10 1 1 0,14 2 0 16,4-6-1-16,-11 3 1 15,-3 1 1-15,-16 4 0 16,-12-1 0-16,-29-4 3 16,-25 12 0-16,-33-5 3 0,-26 7 2 15,-26-3 1-15,-17 7 0 16,-22-4-1-16,-17 4 0 15,-18 0-2-15,0 0-9 16,-12 0-74-16,-1 7-5 0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2:10.0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8FA184B-4D46-4C0D-91BD-E1FC16FDD726}" emma:medium="tactile" emma:mode="ink">
          <msink:context xmlns:msink="http://schemas.microsoft.com/ink/2010/main" type="inkDrawing" rotatedBoundingBox="26652,8687 26749,7309 26786,7312 26689,8690" semanticType="callout" shapeName="Other">
            <msink:sourceLink direction="with" ref="{B4109CD0-7FD5-4CB0-8714-711E03FAC114}"/>
            <msink:sourceLink direction="with" ref="{C661FEE6-8BBE-4E5A-A847-ABA353C551F6}"/>
            <msink:sourceLink direction="with" ref="{97F43B6D-F2DE-458E-B3FF-D18E275C6245}"/>
            <msink:sourceLink direction="with" ref="{EF4DDBBB-DFFD-480A-A681-279F8E568EE2}"/>
          </msink:context>
        </emma:interpretation>
      </emma:emma>
    </inkml:annotationXML>
    <inkml:trace contextRef="#ctx0" brushRef="#br0">74-3 299 0,'0'0'7'15,"0"0"0"-15,0 0 4 16,7 0 2-16,-7 0 1 16,6 28 4-16,-2 3 1 15,-4 8 0-15,0 18-4 0,0 10-1 16,-4 14-1-16,1 14-4 16,-7 3-1-16,2 8-2 15,-7 3 0-15,5 1-2 16,0-9-1-16,0-5-1 15,2-12 0-15,1-5 0 0,4-21-1 16,-1-7-1-16,4-14-4 16,0-4-20-16,11-13-60 0,-11-20 0 15</inkml:trace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2:12.9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786CEA8-B948-4D9B-8197-6F7D1E7D0CB7}" emma:medium="tactile" emma:mode="ink">
          <msink:context xmlns:msink="http://schemas.microsoft.com/ink/2010/main" type="writingRegion" rotatedBoundingBox="27071,7222 24753,7391 24709,6789 27027,6620">
            <msink:destinationLink direction="with" ref="{97F43B6D-F2DE-458E-B3FF-D18E275C6245}"/>
          </msink:context>
        </emma:interpretation>
      </emma:emma>
    </inkml:annotationXML>
    <inkml:traceGroup>
      <inkml:annotationXML>
        <emma:emma xmlns:emma="http://www.w3.org/2003/04/emma" version="1.0">
          <emma:interpretation id="{AF537AF6-D349-43CF-82DE-D71BDCB23DEE}" emma:medium="tactile" emma:mode="ink">
            <msink:context xmlns:msink="http://schemas.microsoft.com/ink/2010/main" type="paragraph" rotatedBoundingBox="27071,7222 24753,7391 24709,6789 27027,66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20C64B0-0F24-4D99-A970-050E09434E77}" emma:medium="tactile" emma:mode="ink">
              <msink:context xmlns:msink="http://schemas.microsoft.com/ink/2010/main" type="line" rotatedBoundingBox="27071,7222 24753,7391 24709,6789 27027,6620"/>
            </emma:interpretation>
          </emma:emma>
        </inkml:annotationXML>
        <inkml:traceGroup>
          <inkml:annotationXML>
            <emma:emma xmlns:emma="http://www.w3.org/2003/04/emma" version="1.0">
              <emma:interpretation id="{EF4DDBBB-DFFD-480A-A681-279F8E568EE2}" emma:medium="tactile" emma:mode="ink">
                <msink:context xmlns:msink="http://schemas.microsoft.com/ink/2010/main" type="inkWord" rotatedBoundingBox="27071,7222 26382,7272 26338,6670 27027,6620">
                  <msink:destinationLink direction="with" ref="{47B85CA4-2A63-456A-9482-A1CCCCBDB883}"/>
                  <msink:destinationLink direction="with" ref="{68FA184B-4D46-4C0D-91BD-E1FC16FDD726}"/>
                </msink:context>
              </emma:interpretation>
              <emma:one-of disjunction-type="recognition" id="oneOf0">
                <emma:interpretation id="interp0" emma:lang="en-US" emma:confidence="0">
                  <emma:literal>is</emma:literal>
                </emma:interpretation>
                <emma:interpretation id="interp1" emma:lang="en-US" emma:confidence="0">
                  <emma:literal>"</emma:literal>
                </emma:interpretation>
                <emma:interpretation id="interp2" emma:lang="en-US" emma:confidence="0">
                  <emma:literal>IS</emma:literal>
                </emma:interpretation>
                <emma:interpretation id="interp3" emma:lang="en-US" emma:confidence="0">
                  <emma:literal>Is</emma:literal>
                </emma:interpretation>
                <emma:interpretation id="interp4" emma:lang="en-US" emma:confidence="0">
                  <emma:literal>15</emma:literal>
                </emma:interpretation>
              </emma:one-of>
            </emma:emma>
          </inkml:annotationXML>
          <inkml:trace contextRef="#ctx0" brushRef="#br0">11-2 351 0,'0'0'6'0,"0"0"3"16,0 0 1-16,-7-6 2 15,7 6 1-15,0 0 0 16,0 0 2-16,-3 6 1 0,3 12-5 16,0-1-3-16,7 5-1 15,-7 6 0-15,3 7-2 16,5 0-1-16,-8 6 0 15,0 0-2-15,0-2 0 0,0-1-1 16,3 9-4-16,-6-19-24 16,-5 3-54-16,1 4-5 15</inkml:trace>
          <inkml:trace contextRef="#ctx0" brushRef="#br0" timeOffset="-270.5403">-442-102 284 0,'0'0'3'15,"0"0"2"-15,0-15 0 16,0 15 0-16,-17 0 3 15,-1 0-1-15,-3 9 3 0,-7-3-2 16,-7 11-2-16,6 3-2 16,-2 1 0-16,6-3-1 15,3 2-3-15,16 6-2 0,2-6-2 16,8-1-1-16,14-4-1 16,5-9 1-16,14 5-1 15,-6-9-1-15,11-2 3 16,-3 0 2-16,-4 0 3 0,5-2 2 15,-15 2 1-15,0 0 2 16,-12 0-1-16,9 0 1 16,-22 0 0-16,18 13-1 15,-18-13 0-15,10 22-2 0,-7-8 1 16,-3-1-1-16,0 2 0 16,-10 2 1-16,-5 9 0 15,-6-9-2-15,1 1 0 16,-10-1 1-16,-1-3-2 15,-4-1-3-15,3-2-14 0,-1 4-49 16,13-15-10-16</inkml:trace>
        </inkml:traceGroup>
        <inkml:traceGroup>
          <inkml:annotationXML>
            <emma:emma xmlns:emma="http://www.w3.org/2003/04/emma" version="1.0">
              <emma:interpretation id="{F6888155-AD63-45E7-ABA6-698FE41802EA}" emma:medium="tactile" emma:mode="ink">
                <msink:context xmlns:msink="http://schemas.microsoft.com/ink/2010/main" type="inkWord" rotatedBoundingBox="25449,7217 24744,7268 24709,6789 25414,6738">
                  <msink:destinationLink direction="with" ref="{5789DAC0-BD93-4929-AD42-D52D3215D0F8}"/>
                </msink:context>
              </emma:interpretation>
              <emma:one-of disjunction-type="recognition" id="oneOf1">
                <emma:interpretation id="interp5" emma:lang="en-US" emma:confidence="0">
                  <emma:literal>f</emma:literal>
                </emma:interpretation>
                <emma:interpretation id="interp6" emma:lang="en-US" emma:confidence="0">
                  <emma:literal>Y</emma:literal>
                </emma:interpretation>
                <emma:interpretation id="interp7" emma:lang="en-US" emma:confidence="0">
                  <emma:literal>5</emma:literal>
                </emma:interpretation>
                <emma:interpretation id="interp8" emma:lang="en-US" emma:confidence="0">
                  <emma:literal>J</emma:literal>
                </emma:interpretation>
                <emma:interpretation id="interp9" emma:lang="en-US" emma:confidence="0">
                  <emma:literal>☺</emma:literal>
                </emma:interpretation>
              </emma:one-of>
            </emma:emma>
          </inkml:annotationXML>
          <inkml:trace contextRef="#ctx0" brushRef="#br0" timeOffset="-834.1814">-1718 277 265 0,'0'0'3'0,"0"0"1"0,-13 13 2 15,13-13-1-15,-23 28 0 16,10-13 0-16,-1 7 2 16,3-5 0-16,8-2-3 15,3-15-2-15,3 13-3 16,12-13-2-16,13 0-2 0,-3-6 1 15,10-9 0-15,-7-3-2 16,-3-3 2-16,0-1 2 16,-12 5 1-16,-5-4 3 0,-11 4 1 15,-15 0-2-15,-7 10 0 16,-4 3-11-16,-10-3-47 16,4 7-8-16</inkml:trace>
          <inkml:trace contextRef="#ctx0" brushRef="#br0" timeOffset="-1219.1047">-2054 9 273 0,'0'0'2'0,"0"0"2"0,0 0-1 15,-17-7 0-15,2 7 0 16,-3 0 2-16,-5 7 0 16,1 0-1-16,-3-1-1 0,7 9-2 15,-7-2 1-15,15 2-1 16,-3 3 0-16,13 3-1 16,0-3 1-16,3 2 0 15,7-2-1-15,5-8 0 0,13 1 1 16,-6 4 0-16,6-8-1 15,-8 1 2-15,5-6-1 16,-7 3-1-16,2-1 2 16,-2 2 0-16,-3-3-2 0,-15-3 2 15,22 15-2-15,-22-15 0 16,17 24 1-16,-11-10-1 16,2 0 0-16,-8 0 1 15,4 3 1-15,-4 5 0 0,-4-3 2 16,-10-6 3-16,-3 4-1 15,-2 1 2-15,-12 0 1 16,3-5 1-16,-15 2 0 16,8-6-3-16,0-1-1 0,2 3-3 15,5-11-6-15,11 0-13 16,-1 0-37-16,18 0-21 16</inkml:trace>
        </inkml:traceGroup>
      </inkml:traceGroup>
    </inkml:traceGroup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2:49.4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F469DDE-4FEE-4CA4-9ABC-C59115191065}" emma:medium="tactile" emma:mode="ink">
          <msink:context xmlns:msink="http://schemas.microsoft.com/ink/2010/main" type="inkDrawing" rotatedBoundingBox="1580,5386 6808,5033 6977,7539 1749,7892" hotPoints="6715,5143 6853,7298 1851,7616 1714,5461" semanticType="enclosure" shapeName="Rectangle">
            <msink:destinationLink direction="with" ref="{3366BC10-14A7-40D7-B6F5-2B90055F02AC}"/>
            <msink:destinationLink direction="with" ref="{9680279D-C949-4C3F-93D3-EF0DB0E1A4AF}"/>
          </msink:context>
        </emma:interpretation>
      </emma:emma>
    </inkml:annotationXML>
    <inkml:trace contextRef="#ctx0" brushRef="#br0">5154 109 262 0,'0'0'4'16,"0"0"0"-16,0 0 1 15,0 0 5-15,0 0 3 0,-3 18 2 16,3-3 1-16,-4 4 2 16,4 7-3-16,0 2 3 15,0 11-1-15,0-3-4 0,0 7-2 16,0 5-2-16,-3 19 1 31,3 7-2-31,0 7-1 16,0 3 0-16,3 6-1 15,4 4 0-15,-4 4-1 0,2-3 1 16,2-18-3-16,-1-2-1 16,-2-2 0-16,-1-2-1 15,-3-4 0-15,0 4-1 0,5-8 1 16,-5 0 0-16,3 5 0 15,1-1 0-15,-1-7 2 16,0 0-1-16,1 0 0 16,-1-8 1-16,5 4 0 15,-5-5-3-15,4-6 0 0,0-3 0 16,1 0 0-16,-1-10 0 16,-4 0 0-16,7-8 0 15,-5-6 0-15,-2-4 0 16,-3-14 0-16,7 17 0 0,-7-17 0 15,0 0 0-15,0 0 0 16,0 0 0-16,-4-11 0 16,4 11 0-16,-21-13 0 0,3 2 0 15,1 1 0-15,-8-1 0 16,-3-3 0-16,-5 7 0 16,-2-3 0-16,-3 3 0 15,-5 0 0-15,1 3 0 0,-8 4 0 16,1 0 0-16,-4 0 0 15,0 0 0-15,-7 0 0 16,-5 0 0-16,9 0 0 16,-11 0 0-16,0 4 0 0,-3-4 0 15,-1 7 0-15,-7-3 0 16,0 3 0-16,-4 3 0 16,-2 0 0-16,-4 4 0 15,-5 0 0-15,2 0 0 16,-9 1 0-16,2-5 0 0,2 5 0 15,0-2 0-15,5-6 0 16,6 4 0-16,0-3 0 16,7-1 0-16,4-4 0 15,6-3 0-15,5 0 0 0,3 3 0 16,0-3 0-16,4 0 0 16,-2 0 0-16,3 0 0 15,-6 0 0-15,4 0 0 0,1 0 0 16,0-3 0-16,-1 3 0 15,1-3 0-15,-2-4 0 16,6-1-2-16,-1-5 1 16,-3 0 1-16,-5 0-1 0,8-2 0 15,-7 8 1-15,0 1-1 16,0 6 0-16,-1 0 1 16,5 0-1-16,-8 6 0 15,0 1 1-15,4 1-1 16,-3-8 0-16,10 0 2 0,-10-4-1 15,5-9 1-15,2-5-1 16,4-3 1-16,4 0-1 16,3 0 1-16,-1-1 0 0,1 5-2 15,5 2 1-15,2 9 0 16,-5-1 0-16,8 7 0 16,0 0-1-16,-1 0 1 15,1 0 0-15,3 0 1 16,4 0-1-16,3 0 1 0,0-4-1 15,7-3 1-15,0 0-1 16,8-4 1-16,10 11 0 16,-18-14-1-16,18 14 1 0,0 0-1 15,-10-14 2-15,10 14-2 16,0 0 0-16,0 0 0 16,-15-13 0-16,15 13 0 15,-13-18 0-15,1 1 0 0,2-6 0 16,0-8 0-16,0-4 0 15,-1-11 0-15,-3-10 0 16,3-8 0-16,-1-3 0 16,-1-6 0-16,-1-6 0 0,-4-1 0 15,0-1 0-15,-2 4 0 16,-5-9 0-16,4 13 0 16,-4-4 0-16,0 2 0 15,3 2-2-15,4 6 1 16,8-1-1-16,3 8 1 0,4 4-1 15,3 3 1-15,7 8 0 16,0 3-1-16,-1 6 1 16,6 8 0-16,-6 3 0 0,-2 8 0 15,4-1 1-15,-5 3-1 16,0 0 1-16,1 2 0 16,3-2-1-16,7 2 1 15,0-1-1-15,4 0 1 0,-3 0 0 16,8 3-1-16,-1 5 1 15,3-1 0-15,3 7-1 16,0 0 1-16,5 0 0 16,5 3 0-16,12-3 0 0,3 0 1 15,14 0-1-15,7-7 0 16,11-6 0-16,6-5 0 16,5-5 1-16,0 6-1 15,-1-7 0-15,1 6 0 16,-1 0 1-16,-6 8-1 0,-1-4 0 15,0 3 0-15,8 1 0 16,-1-1 0-16,8 0 1 16,3 0-1-16,7-2 0 0,1-5 1 15,2-3-1-15,-3 3 1 16,0 1-1-16,0 4 0 16,-7 2 0-16,-3 0 0 15,-9 7 0-15,-1 0 0 0,-8 4 1 16,-4 0-2-16,-3 8 1 15,-4-4 0-15,4-1 0 16,-3 1 0-16,-2 0 0 16,2-4 1-16,-1 0-1 0,1 0 0 15,-5 0 0-15,-3-4 0 16,-3 4 0-16,-1-4 0 16,-2 4 0-16,-5 0 0 15,1 0 0-15,-1 4 0 0,4 0 0 16,-2-4 0-16,-3 0 1 15,1 0-1-15,2 0 0 16,-2 0 0-16,-6-4 0 16,7 0 0-16,-11 1 0 0,-1-1 0 15,-2 0 0-15,-5 0 0 16,2 4 0-16,-9 0 0 16,1 0 0-16,-4 0 0 15,-3 0 0-15,-7 0 0 0,-1 4 0 16,1-4 0-16,-1 0 0 15,-2 0 0-15,-5 0 0 16,8 0 1-16,0-4-1 16,-1 4 0-16,-2-3 0 0,-2-1 0 15,-13 4-1-15,18 0 1 16,-18 0 1-16,0 0-1 16,0 0 0-16,0 0 0 15,0 0 1-15,0 7-1 0,0-7 0 16,-3 15 1-16,3 0-3 15,-3 13-8-15,-12 13-54 16,8 5-22-16</inkml:trace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2:58.49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A422C0C-13CE-4A72-BAB9-3692993A3EB9}" emma:medium="tactile" emma:mode="ink">
          <msink:context xmlns:msink="http://schemas.microsoft.com/ink/2010/main" type="inkDrawing" rotatedBoundingBox="8289,5448 13708,5337 13750,7408 8331,7519" hotPoints="13641,5405 13674,7362 8402,7449 8369,5492" semanticType="container" shapeName="Rectangle"/>
        </emma:interpretation>
      </emma:emma>
    </inkml:annotationXML>
    <inkml:trace contextRef="#ctx0" brushRef="#br0">27 246 269 0,'0'0'6'15,"0"0"3"-15,0 0 0 16,0 0 3-16,0 0 1 0,0-14 1 15,11 11 0-15,11-4 0 16,13 4-3-16,3-1-4 16,23 1-1-16,6-1-1 15,14-2-2-15,15 2 0 0,7-3-1 16,10 0 0-16,10-3-1 16,4 1 0-16,4 0 0 15,7 1 0-15,-4-3 0 16,1 5 0-16,-1 1 0 15,0 5-1-15,-3-4 0 0,4 4 1 16,-9 0-1-16,-2 0 0 16,1-2 1-16,1-2-1 15,-5 4 0-15,-5-7 0 0,-3 0 0 16,1 0 0-16,-1 0 0 16,-4 0 1-16,4 0-1 15,0 0 0-15,5 0 0 16,-5 3 0-16,6 2 0 0,2-2 0 15,-8 4 0-15,0 0 0 16,-7 0 0-16,-3 0 0 16,-7 0 0-16,-5 0 0 15,-6-4 1-15,-11 4-1 0,4-7 0 16,-8 4 0-16,1-1 1 16,-11 0-1-16,1-3 0 15,-4 5 0-15,-9-2 0 16,5 0 1-16,-10 1-1 0,0-3 1 15,-5 4 0-15,-6 2 2 16,-4 0 0-16,-10 0 1 16,0 0 1-16,-18 0 0 15,14 2 0-15,-14-2-1 0,3 17 0 16,-3-17-1-16,0 17-1 16,0-3 0-16,0 3-1 15,0 4 0-15,5 0 0 16,-5 11 0-16,0 1 0 0,3 5-1 15,-3 3 1-15,0 17 0 32,0 5 1-32,0 0 0 15,0 4 0-15,0-1 0 0,0-1 0 16,0 1 1-16,0-1-1 16,0-17-1-16,0-6 0 15,0 1 0-15,0 2 0 0,-3-3 0 16,-2 0-1-16,2-2 1 15,-7-2 0-15,3 4 0 16,-4 1-1-16,7-5 0 16,-6 1 0-16,2-3-1 15,-2-1 1-15,0-3-1 0,2-1 1 16,1-3-1-16,4 1 2 16,-1-6-1-16,1 3 1 15,3-1-1-15,0 0 0 16,0-1 1-16,0 1-1 0,0-1 0 15,0 1 0-15,0 0 1 16,0-4-1-16,0-1 0 16,0-2 1-16,0-1-1 0,0-2 0 15,0-15 1-15,0 19-1 16,0-19 0-16,-3 13 0 16,3-13 1-16,0 11-1 15,0-11 0-15,0 14 0 0,0-14 0 16,0 21 0-16,0-21-1 15,0 20 1-15,0-20 0 16,-5 18 0-16,5-18-1 16,-10 15 1-16,10-15 0 15,-18 13-1-15,8-5 0 0,-5-1-1 16,-2-5 0-16,-4 6 0 16,-1 1 0-16,-1-3 0 15,-7 1-1-15,-1 0 1 16,-1-3 1-16,-3-1 0 0,-8 0 1 15,0 1 0-15,-2-4-1 16,-5 0-1-16,-3 0 0 16,-3 3 0-16,-2-3-1 15,-2 4 0-15,7-1 0 0,0 1 0 16,-3-1 1-16,-1 4 0 16,4-3 1-16,0-1 1 15,-3 4-1-15,-7-3 1 0,-5 3-1 16,-7-4 0-16,-1 1-1 15,-6 2-1-15,-7-1-1 16,-6 1 0-16,-4-2-1 16,-4 3 0-16,-6 1 0 0,-1-5 1 15,1 5 1-15,-1-1 1 16,-3-3 0-16,4 2 2 16,3 1 0-16,6 0-1 15,-3-3 1-15,12-1 0 16,-5 4 0-16,8-7 0 0,0 0-1 15,-5 0 1-15,5 0 0 16,-3 0 0-16,2-7 1 16,-6 4-1-16,-1-4 0 15,-2 3 0-15,8 0 1 0,-1 1-1 16,6-1 1-16,1 2 0 16,1 2 0-16,13 0 0 15,-1 0 0-15,1 0 0 0,2 0 0 16,5 0 0-16,-5 2-1 15,9 5 0-15,2 1 0 16,4 2 0-16,3-3 0 16,1 0 0-16,7 0 0 15,6 0 1-15,4 0 1 0,1-7 0 16,6 3 2-16,3 0-1 16,9-3 2-16,13 0-1 15,-22 0 1-15,22 0 0 16,0 0-2-16,0 0 1 0,0 0 0 15,0 0-1-15,0 0 1 16,-10-13 0-16,10 13 0 16,0 0 0-16,0-18 0 0,0 18-1 15,0-24 1-15,-3 7-1 16,3-9 0-16,-5-2-1 16,5-11-1-16,-3 1 1 15,-4-12-1-15,0 1-1 0,-4-11 1 16,1 0-1-16,0-6 0 15,-2-3 0-15,-1 4 1 16,-2-1-1-16,8 1 1 16,-1 1 0-16,-2 1-1 0,0 0 1 15,2-2-1-15,-2 7 0 16,3 1-1-16,4 0 0 16,-2 2 0-16,5 4 1 15,0 3-1-15,0 6 0 0,0 0 0 16,5 6 0-16,-2 0 1 15,1 2-1-15,-1 1 0 16,4-1 1-16,-4 6-1 16,5-8 1-16,-1 8-1 0,-4 0 0 15,1 0 0-15,-1 2 0 16,-3 5 0-16,0 1 1 16,0 6-1-16,-7 0 1 15,7 14 0-15,-7-21 1 16,7 21-1-16,0 0 0 0,-3-15 0 15,3 15 0-15,0 0-1 16,14-7-3-16,-14 7-8 16,28-8-69-16,-13 8-4 0</inkml:trace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3:28.9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81C1D14-20D6-404E-AE04-C696372A3B5A}" emma:medium="tactile" emma:mode="ink">
          <msink:context xmlns:msink="http://schemas.microsoft.com/ink/2010/main" type="inkDrawing" rotatedBoundingBox="8212,7855 13901,7358 14112,9770 8423,10267" hotPoints="13827,7678 13820,9747 8343,9728 8351,7658" semanticType="container" shapeName="Rectangle"/>
        </emma:interpretation>
      </emma:emma>
    </inkml:annotationXML>
    <inkml:trace contextRef="#ctx0" brushRef="#br0">20 415 268 0,'0'0'6'16,"0"0"3"-16,0 0 1 15,0-14 2-15,0 14 1 0,20-24 2 16,13 10-1-16,9-4 1 16,19-3-4-16,12 3-3 15,23-1-1-15,17 2-3 16,18 7-1-16,10-4-1 15,11 4 0-15,14-1-1 0,7 5 0 16,1-1-1-16,7-4 1 16,-5 1 0-16,4-3 0 15,1 0 0-15,-8-2 0 0,-7-2 0 16,-4 3 0-16,-2 0 0 16,-8 4-1-16,-1 3 1 15,-12 0-1-15,-9 3 0 16,1 1 0-16,-10 3 1 15,-8 0-1-15,-7-3 1 0,-7-1 0 16,-4-3-1-16,-7-4 1 16,-2 0 0-16,-5 1 0 15,-3-1-1-15,-8 4 1 16,-2-1-1-16,-2 6 0 0,-6 2 0 16,-2 0 0-16,-3 0-1 15,3 2 1-15,-2 6 0 16,4-5 0-16,0 1-1 15,4-4 2-15,3 0-1 0,4 0 0 16,-8 0 0-16,5 0 1 16,-8 0 1-16,-4 0 0 15,-11 0 0-15,-2 4 1 16,-13 0 0-16,-7 1-1 0,2 1 1 16,-15 3 1-16,5 6-3 15,-8-1 0-15,4 0 1 16,-4 10 0-16,0 1 0 0,-1 11 0 15,2-1 0-15,-1 3-1 16,-7 12 0-16,0-1 0 16,0 4 0-16,0 6 0 15,-7 5-1-15,-4-4 1 0,-3 4-1 16,0-2 1-16,0 1-1 16,-4 5 0-16,-3-8 0 15,7 3 0-15,-4 1 0 16,3 0 0-16,5-2 0 15,0 3-1-15,2-2 1 0,1 3 0 16,4-2 0-16,0 2-1 16,-1-1 1-16,-4 1 0 15,6-1 1-15,-1-10-1 0,-2 1 1 16,5 0-1-16,0-6 1 16,0 3-1-16,0-8 1 15,0 2-1-15,5-6 0 16,-2-6 0-16,-1 5 0 0,3-8 0 15,-2-4 0-15,-3-8 1 16,4-1 0-16,-4-19 2 16,0 15-1-16,0-15 1 15,0 0-1-15,-22 0 1 0,2-9-1 16,-8 3 1-16,-8-5-2 16,-6 3-1-16,-8 1 0 15,-3-4 0-15,-8 5 0 16,-6-1 0-16,-4 3 0 15,-2-3 0-15,-8 3 0 0,-9 2 0 16,-1-2-1-16,-8 4 1 16,-7 0-1-16,-11 0 0 15,-4 0-1-15,-2 4 0 16,-8 2 0-16,-6-2-1 0,-1-1 1 16,-3-3 0-16,-1 4 1 15,0-4 0-15,1 0 1 16,7-7-1-16,-2 3 1 0,3-2 0 15,9-2 0-15,1 2 0 16,2-2 0-16,8 2 0 16,4-2 0-16,-1 2-1 15,7-1 1-15,4 3 0 0,3-3 0 16,5 3 0-16,-1 2 0 16,3 2 0-16,1 0-1 15,0 0 1-15,3 6 0 16,7 5-1-16,7-4 1 15,5 3 0-15,1-3 0 0,12 0 0 16,8-3 0-16,2-1 0 16,8 0 0-16,-1-3 1 15,4 4-1-15,1 0 0 16,-4-2 0-16,3 2-1 0,-1 3 1 16,2 0 0-16,-1-3 0 15,1 2 0-15,-1-1 0 16,7 1 0-16,-3-6 1 0,3 0-1 15,0 0 0-15,-3 0 0 16,3 0 1-16,0 0-1 16,0 0 0-16,4-4 0 15,-4 4 0-15,8-2 1 0,-1-3 0 16,0 3 1-16,5-9 0 16,6 0 0-16,-1-3 1 15,1-6-1-15,7-1 0 16,-3-7 0-16,-1-2 0 15,1-8-1-15,3-1 0 0,-5-6 0 16,-1-5-1-16,-1-9 0 16,3-2 0-16,-2-6-1 15,1-3 1-15,5-4 0 16,0 0-1-16,0-7 1 0,0 7 0 16,0 0 1-16,0 3 0 15,-3 5-1-15,-1 9 1 16,-2 0-1-16,-1 9 1 0,2 5-1 15,-1 5 1-15,2 2 0 16,1 1-1-16,3-4 0 16,0 1 1-16,7-5-1 15,4-2 0-15,-1 2 0 0,8-3 0 16,-1 11 0-16,-2 0 0 16,-5 11-1-16,1 1 1 15,-4 12-1-15,-7 11 0 16,0 0 1-16,0 0 0 15,-7 0 0-15,7 0 0 0,-18 0 0 16,18 0 1-16,-10 0 0 16,10 0-1-16,0 0 0 15,0 0-2-15,0 0-5 16,0 0-16-16,0 0-60 0,-11 26-1 16</inkml:trace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3:57.3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35ED43C-2D14-4AF7-8BE0-C4D7B706D728}" emma:medium="tactile" emma:mode="ink">
          <msink:context xmlns:msink="http://schemas.microsoft.com/ink/2010/main" type="inkDrawing" rotatedBoundingBox="8435,9900 13408,9376 13671,11863 8697,12388" hotPoints="13427,9684 13538,11955 8737,12189 8627,9917" semanticType="container" shapeName="Rectangle"/>
        </emma:interpretation>
      </emma:emma>
    </inkml:annotationXML>
    <inkml:trace contextRef="#ctx0" brushRef="#br0">144 187 157 0,'0'0'1'16,"-14"0"4"-16,0 0 3 0,14 0 5 16,-25 0 3-16,10 4 3 15,2 3 2-15,-2 6 2 16,5 9-1-16,-1 4-1 15,7 8-2-15,4 12-5 0,0 11-1 16,4 6-2-16,7 13 0 16,-1 13-4-16,0 7 0 15,5 2-1-15,-5 4-1 16,1 7-1-16,0 4-2 0,-5-3 0 16,2 2 2-16,-1-5 0 15,-3 0 1-15,-1-4-1 16,0-4 1-16,-3-5-1 0,0-5 1 15,0 0-2-15,0-12-1 16,-3 1-1-16,0-8 0 16,-1-3-1-16,-3-8 0 15,4-2 0-15,-5-8 0 16,5-7 0-16,-4-9 1 16,7-5-1-16,-4-7 1 0,4-8 0 15,0-13 1-15,4 15 0 16,-4-15 0-16,18 0 1 15,-4-6 0-15,0-3-1 0,3 3 1 16,1-1-1-16,4 1 0 16,-1-3-1-16,4 3 0 15,-5-3-1-15,8 3 1 0,4 2-1 16,4-3 0-16,-1 0 0 16,8 1 1-16,-1-2-1 15,11-2 0-15,-3 3 0 16,6 0 0-16,-3 0 1 0,5 0-1 15,-6 7 0-15,9-3 0 16,2 3 0-16,-3 0 0 16,11-4 0-16,2 4 0 15,5-3 0-15,8-1 0 16,5-2 0-16,4-3 0 16,5 7 0-16,2-5 0 0,1-1 0 15,0 0 1-15,-2 5-1 16,7-3 0-16,-2 2 0 15,2-3 0-15,6-1 1 0,6 1-1 16,4-4 0-16,-1 1 0 16,1-4 0-16,4 0 0 15,-5-3 0-15,1 0 1 16,-8-1-1-16,-6 1 0 0,-4 2 1 16,-3 0-1-16,-4 2 0 15,-7 2 1-15,-3-3-1 16,-9 3 0-16,-2 1 0 0,-7 0 0 15,-3 2 0-15,-2 2 0 16,-13-1 0-16,4 0 0 16,-7-1 0-16,-1 1 0 15,-7 1 0-15,4-1 0 16,-11-1 0-16,-2 0 0 0,-1 5 0 16,-11-3 0-16,-4 1 1 15,1 1 0-15,-18 4 0 16,17-2 0-16,-17 2 0 15,0 0 1-15,0 0-1 0,15-4 1 16,-15 4 0-16,0 0-1 16,13-7 1-16,-13 7 0 15,18-14 0-15,-6 3 0 0,-6-2 0 16,5-2 0-16,-5-9 0 16,-1 0-1-16,-5-10 1 15,0 0 0-15,0-9-2 16,-8-6 0-16,-2-7 0 0,3-11 0 15,-1-7 0-15,5-4 0 16,-1-9 0-16,4-2 0 16,0-1 0-16,4 1 0 15,-1-4 0-15,2 13 0 0,-5-1 0 16,0 4 0-16,0 10 0 16,-12-3 0-16,6 1-2 15,-6 6 0-15,2-3 1 16,3 6-1-16,4-3 0 15,-2 12 1-15,5-1 0 0,0 7 0 16,0 9 0-16,0 4 1 16,5 8 0-16,-2 9-1 15,-3 2 2-15,0 13-1 0,7-14 0 16,-7 14 0-16,0 0 0 16,0 0 0-16,0 0-1 15,0 0 1-15,0 0-1 16,-15-17 1-16,5 17-1 0,-8-7 1 15,-7 3-1-15,2-3 1 16,-17-4-1-16,-2 5 1 16,-7-2 0-16,-4 1-1 15,-12-4 1-15,2 3 0 0,-10-1 0 16,-5 1-1-16,-5 1 1 16,-1 0-1-16,-8 1 1 15,-4 2-1-15,-2 0-1 16,-5 4 1-16,-3 0-2 15,-3 0 0-15,2 0 1 0,-2 4-1 16,-1 0-1-16,-4-2 1 16,5 6-1-16,-4-1 1 15,4 4-1-15,-1-4 1 16,0 3 0-16,1 1 0 0,3 0 1 16,0-5-1-16,-4 5 0 15,7-4-1-15,1-3 0 16,0 2-1-16,6-6-1 15,0 5 1-15,8-1-1 0,0-2 2 16,3-2 0-16,1 4 1 16,1-4 2-16,2 0 0 15,8 0 1-15,-2 0 0 0,1 0 0 16,2 3 1-16,6 1-1 16,-1-1 0-16,-1 5 0 15,2-2-2-15,-9 8-4 16,-6 0-11-16,-7-4-49 0,-5 16-11 15</inkml:trace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3:25.08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366BC10-14A7-40D7-B6F5-2B90055F02AC}" emma:medium="tactile" emma:mode="ink">
          <msink:context xmlns:msink="http://schemas.microsoft.com/ink/2010/main" type="inkDrawing" rotatedBoundingBox="923,11982 1261,7575 2172,7645 1833,12052" semanticType="connector" shapeName="Other">
            <msink:sourceLink direction="with" ref="{8F469DDE-4FEE-4CA4-9ABC-C59115191065}"/>
            <msink:sourceLink direction="with" ref="{866DB5D0-1261-44B5-9037-54AA9B81F7AA}"/>
          </msink:context>
        </emma:interpretation>
      </emma:emma>
    </inkml:annotationXML>
    <inkml:trace contextRef="#ctx0" brushRef="#br0">-4635-90 242 0,'0'0'9'16,"0"0"4"-16,0 0 4 0,0-17 2 15,0 17 0-15,-3-15 3 16,3 15-2-16,-18-17 3 16,0 10-10-16,-7 3-5 15,-10 1-3-15,-5 3-3 0,-8 10 0 16,-5 4-2-16,-7 10 1 15,-1 6-1-15,4 5 0 16,1 7 0-16,3 6 1 16,3 6-1-16,12 5 0 15,5 4 1-15,8 2-1 0,8-2 0 16,11 0 1-16,6 1 0 16,10-4-1-16,11 0 2 15,7-4-1-15,4 0 1 16,11 0 0-16,-1 1 1 0,-6 3 0 15,-1 3-1-15,-7 1 2 16,-10 2-2-16,-14 1 0 16,-4 4 1-16,-25-3 0 15,-18-2 1-15,-2-3 0 0,-16-2 1 16,-3-8-1-16,-2-10 1 16,-5-5 0-16,11-10 0 15,-1-8 0-15,19-10-1 0,6-6-1 16,16-4 0-16,5-6-1 15,15-9 0-15,15 2-1 16,8-9 0-16,14 8 0 16,1 1-1-16,12 2 0 0,-1 7 0 15,4 4 1-15,-3 15-1 16,-7 6 1-16,-1 17-1 16,-7 8 0-16,-4 10 0 15,-1 10-1-15,-10 14-4 16,16 12-14-16,2 8-64 0,2-7-4 15</inkml:trace>
    <inkml:trace contextRef="#ctx0" brushRef="#br1" timeOffset="29308.7114">-4935 2059 116 0,'0'0'8'16,"0"0"5"-16,7-16 7 0,-4 5 4 16,0-6 4-16,4-2 1 15,1 1 1-15,-1 1 1 16,-4 2-7-16,1 2-7 0,-4 13-4 15,0-14-4-15,0 14-2 16,-22 3-2-16,5 4-2 16,-1 3 0-16,-3 4 0 15,-4 3-1-15,-3 2 0 0,3 7 0 16,0 8 0-16,5 0-1 16,-5 9 1-16,0 7-1 15,4 3 0-15,6 5 2 16,-2 3-1-16,6 3 1 0,1-4-1 15,6 3 1-15,1 0 0 16,3 1 1-16,3-1 0 16,7 1 0-16,2 3 0 15,-6 4 1-15,1-3 0 16,-7 5-1-16,0-4 1 0,-7 2-1 16,-11-8 0-16,-7-4 1 15,-6-5 0-15,-9-5 0 16,-1-6-1-16,-1-15 1 0,-1-3 0 15,3-11 0-15,2-4-2 16,10-6 0-16,10-4 0 16,8 0-1-16,10 0-1 15,-4-18 1-15,4 18-1 0,17-18-1 16,8 12 1-16,3-1-1 16,8 3 1-16,-1 4-1 15,5 4 1-15,-5 9 0 16,3 9-1-16,2 13 1 0,-5 0 1 15,-7 19-2-15,10 4 0 16,-5 10 0-16,2 9-2 16,8 16-11-16,-8 12-49 15,15-7-24-15,3 1-3 16</inkml:trace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4:11.19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66DB5D0-1261-44B5-9037-54AA9B81F7AA}" emma:medium="tactile" emma:mode="ink">
          <msink:context xmlns:msink="http://schemas.microsoft.com/ink/2010/main" type="inkDrawing" rotatedBoundingBox="1290,11610 7262,11587 7272,14358 1301,14381" hotPoints="6910,11404 7204,13992 1523,14636 1230,12048" semanticType="enclosure" shapeName="Rectangle">
            <msink:destinationLink direction="with" ref="{3366BC10-14A7-40D7-B6F5-2B90055F02AC}"/>
            <msink:destinationLink direction="with" ref="{9680279D-C949-4C3F-93D3-EF0DB0E1A4AF}"/>
          </msink:context>
        </emma:interpretation>
      </emma:emma>
    </inkml:annotationXML>
    <inkml:trace contextRef="#ctx0" brushRef="#br0">618 357 257 0,'0'0'3'0,"-15"-18"1"16,5 0 0-16,-5 1 0 16,-2-5 3-16,-8 5 0 15,-3-5 2-15,-8 5 0 0,-2 10-2 16,1 7 0-16,-1 3 1 16,0 23-1-16,-2 2-2 15,2 17 0-15,-2 11-1 0,2 12-1 16,6 16 0-16,1 8-1 15,1 11 0-15,2 4 0 16,11 11 0-16,2 2 0 16,5 3 0-16,10-3 1 0,0 2-1 15,4-5 0-15,6-4 0 16,8-8 0-16,3 0-1 16,4-5 1-16,3-11 0 15,4-2 0-15,-4-5-1 0,7-9 1 16,-7-2-1-16,4-5 1 15,4-6 0-15,3-10 0 16,3-1 0-16,0-8 1 16,8 0-1-16,3-11 0 15,10-5 0-15,2-3 0 0,9-9 0 16,7 2 0-16,4-9-1 16,8-2 1-16,5-4 0 15,8 0 1-15,-3 0 0 16,10-4 0-16,-7 0 1 0,10-1-1 15,-3-7 0-15,8 9-1 16,-2-5 0-16,6 1-1 16,2 3 0-16,4-2-1 0,-4 2 0 15,4 4 0-15,3 0 0 16,-10 0 1-16,-1 0-1 16,5 8 1-16,-1-6-1 15,8 7 0-15,2-9 0 16,8 0 0-16,4 0 0 0,7-11 0 15,3-3 0-15,10-11 0 16,-6 4 0-16,3-9 0 16,-7 0 1-16,-7-2-1 15,-4 0 1-15,-5 2 0 16,-12-3 0-16,-8 1 1 0,-14 4 1 16,-13-3 0-16,-11 7 2 15,-19-2 0-15,-12 11 0 16,-15-5 0-16,-14 1 0 0,-15 6-1 15,-10-1-1-15,-3 3-1 16,-15-6 0-16,-4-1-2 16,-3-3 1-16,-3-5-1 0,-4-4 1 15,4-12 0-15,0-10-1 16,3-13 1-16,5-12 0 16,5-11 0-16,-3-15 0 15,11-6-1-15,4-7 0 0,0-4 0 16,3-3 1-16,0 3-1 15,0 9 0-15,0 1 0 16,0 7 0-16,-4 11 0 16,4 8 0-16,0 3 1 15,0 14-1-15,-3 3 0 0,-2 8 0 16,2 3 1-16,0 5-1 16,-4 4 0-16,-8 10 0 15,1 1-1-15,-4 5 1 16,-3 7 0-16,-4-1-1 0,-6 5 1 15,-1 7-1-15,-3-1 1 16,-8 1-1-16,5 0 1 16,-12 2 0-16,4 2-1 0,-14 1 1 15,0 3-1-15,-11 2 1 16,-10 0-1-16,-11 0 1 16,-4 11-1-16,-10 2 0 15,-7 1 0-15,-3 0 0 0,-12 3 0 16,4 2-1-16,1-2 1 15,-5-4 0-15,4 0 1 16,1-7-1-16,-4-2 0 16,-1 3 0-16,5-7 1 15,-5 0-1-15,1 0 0 0,-8 0 0 16,1 0 1-16,0 0-1 16,-4 0 0-16,-3 0 0 15,0 2-1-15,5 7 0 16,3-7 0-16,-6 6 0 0,13-1-1 15,-2 0 0-15,4 3 1 16,1-6 0-16,2 2 1 16,1-2 0-16,3 3 0 15,4 0 1-15,4 3 0 0,-4 1 0 16,7 0-1-16,3 0-2 16,3 6-3-16,6-2-7 15,4 6-31-15,7 10-36 0,-3-4-4 16</inkml:trace>
  </inkml:traceGroup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3:25.86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680279D-C949-4C3F-93D3-EF0DB0E1A4AF}" emma:medium="tactile" emma:mode="ink">
          <msink:context xmlns:msink="http://schemas.microsoft.com/ink/2010/main" type="inkDrawing" rotatedBoundingBox="7171,7780 7285,11730 6875,11742 6761,7792" semanticType="connector" shapeName="Other">
            <msink:sourceLink direction="with" ref="{8F469DDE-4FEE-4CA4-9ABC-C59115191065}"/>
            <msink:sourceLink direction="with" ref="{866DB5D0-1261-44B5-9037-54AA9B81F7AA}"/>
          </msink:context>
        </emma:interpretation>
      </emma:emma>
    </inkml:annotationXML>
    <inkml:trace contextRef="#ctx0" brushRef="#br0">0 37 292 0,'0'0'3'16,"0"0"1"-16,0 0 1 15,0 0 3-15,18-15 3 0,-5 12 1 16,9-4 1-16,-1 4 1 16,8-4-1-16,2 7 0 15,1 0-4-15,4 0-2 0,-1 10-1 16,-7 4-3-16,-3 16-1 15,-5-2-1-15,-8 13 1 16,-12 8-1-16,-12 9-1 16,-11 4 1-16,-9 13 0 15,-4-2 0-15,-6 2 0 0,6-2-1 16,-2-6 0-16,6 0 0 16,11-8 0-16,6 2 0 15,11-12 0-15,4-6 1 0,19 0-1 16,5-5 1-16,15-7-1 15,4 0 0-15,3 2 0 16,4-5 0-16,-5 0 0 16,-2 0 0-16,-8 3 0 15,-7-1 0-15,-13 7 0 0,-12-1 0 16,-3 9 1-16,-15-2 0 16,-3 6 0-16,-7 7 1 15,-5 2 0-15,-3-2-1 0,5 2 1 16,3 4-1-16,0-10-1 15,12-3 2-15,-2 4-8 16,5-11-20-16,10-4-52 16,10 5-4-16</inkml:trace>
    <inkml:trace contextRef="#ctx0" brushRef="#br1" timeOffset="29175.4566">121 2111 250 0,'0'0'5'15,"20"-6"3"-15,-2 2 3 0,3 1 3 16,11-4 2-16,3 3-1 16,5 0 3-16,6 2-1 15,-11 2-3-15,0 10-4 0,-7 8-3 16,-3 10-1-16,-10 11-3 16,-12 6 1-16,-3 15 0 15,-21 7 0-15,-4 10 1 16,-10 9-1-16,0 1 1 0,-5 5 0 15,2 3 0-15,5 1-1 16,2 2 0-16,6 4-3 16,3-1 2-16,15 6-1 15,4 2-1-15,3 1-2 0,3 3-7 16,12-5-18 0,2 2-52-16,26 3-3 0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19:00.5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B3E44D2-5B9C-4069-B636-F5FBE84B13CA}" emma:medium="tactile" emma:mode="ink">
          <msink:context xmlns:msink="http://schemas.microsoft.com/ink/2010/main" type="writingRegion" rotatedBoundingBox="16724,15135 19197,15135 19197,16258 16724,16258"/>
        </emma:interpretation>
      </emma:emma>
    </inkml:annotationXML>
    <inkml:traceGroup>
      <inkml:annotationXML>
        <emma:emma xmlns:emma="http://www.w3.org/2003/04/emma" version="1.0">
          <emma:interpretation id="{2EDAB4F8-4619-4B76-AE9B-F9305FED6200}" emma:medium="tactile" emma:mode="ink">
            <msink:context xmlns:msink="http://schemas.microsoft.com/ink/2010/main" type="paragraph" rotatedBoundingBox="16724,15135 19197,15135 19197,16258 16724,162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810C5A-21D0-4395-9050-10FBA1EE57E3}" emma:medium="tactile" emma:mode="ink">
              <msink:context xmlns:msink="http://schemas.microsoft.com/ink/2010/main" type="line" rotatedBoundingBox="16724,15135 19197,15135 19197,16258 16724,16258"/>
            </emma:interpretation>
          </emma:emma>
        </inkml:annotationXML>
        <inkml:traceGroup>
          <inkml:annotationXML>
            <emma:emma xmlns:emma="http://www.w3.org/2003/04/emma" version="1.0">
              <emma:interpretation id="{8F46F6B3-A86C-42D1-896A-EBBBF7CF3B21}" emma:medium="tactile" emma:mode="ink">
                <msink:context xmlns:msink="http://schemas.microsoft.com/ink/2010/main" type="inkWord" rotatedBoundingBox="16950,14787 19323,15881 18909,16778 16536,15685">
                  <msink:destinationLink direction="with" ref="{A627BCFB-1369-45FD-B7BC-0BD59ACCF08C}"/>
                </msink:context>
              </emma:interpretation>
              <emma:one-of disjunction-type="recognition" id="oneOf0">
                <emma:interpretation id="interp0" emma:lang="en-US" emma:confidence="1">
                  <emma:literal>7.</emma:literal>
                </emma:interpretation>
                <emma:interpretation id="interp1" emma:lang="en-US" emma:confidence="0">
                  <emma:literal>T.</emma:literal>
                </emma:interpretation>
                <emma:interpretation id="interp2" emma:lang="en-US" emma:confidence="0">
                  <emma:literal>7,</emma:literal>
                </emma:interpretation>
                <emma:interpretation id="interp3" emma:lang="en-US" emma:confidence="0">
                  <emma:literal>T,</emma:literal>
                </emma:interpretation>
                <emma:interpretation id="interp4" emma:lang="en-US" emma:confidence="0">
                  <emma:literal>Z.</emma:literal>
                </emma:interpretation>
              </emma:one-of>
            </emma:emma>
          </inkml:annotationXML>
          <inkml:trace contextRef="#ctx0" brushRef="#br0">15895 2884 255 0,'0'0'8'0,"0"0"2"16,0 0 3-16,0 0 1 16,12 0 1-16,-12 0 2 15,11 4 0-15,2-4 2 0,4 4-8 16,8-2-1-16,11 3-3 15,11 1-1-15,6 2-2 16,13-5-3-16,4 4-6 16,-2-7-8-16,7 0-36 15,-4 4-26-15,-11-1-5 0</inkml:trace>
          <inkml:trace contextRef="#ctx0" brushRef="#br0" timeOffset="312.4877">16394 2772 327 0,'0'0'4'0,"0"0"0"16,0 0 0-16,0 0 0 16,0 0 0-16,18-4 1 15,-1 1 0-15,16-1 0 16,2 0-2-16,8 2-2 0,12-7 2 15,-2 7-2-15,12 2 0 16,-5-4 0-16,-7 4 1 16,-4 0 1-16,-20 15 3 15,-5 2 1-15,-20 10 1 0,-8 12 0 16,-24 17 1-16,-21 11 0 16,-18 25-1-16,-19 11-4 15,-9 26-19-15,-21 19-61 16,-15 8-3-16</inkml:trace>
          <inkml:trace contextRef="#ctx0" brushRef="#br0" timeOffset="22422.3657">18144 3849 285 0,'0'0'7'15,"0"0"5"-15,0 0 3 16,0 0 4-16,0 0 3 0,-13 14 2 16,13-14-1-16,0 0 0 15,0 0-6-15,20-10-5 16,3-4-4-16,7-4-6 16,3 1-8-16,5 4-24 0,19-6-51 15,-21 8-2-15</inkml:trace>
        </inkml:traceGroup>
      </inkml:traceGroup>
    </inkml:traceGroup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4:12.9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BB94CD9-2C9A-4C0C-B64F-4BA85FF5419E}" emma:medium="tactile" emma:mode="ink">
          <msink:context xmlns:msink="http://schemas.microsoft.com/ink/2010/main" type="inkDrawing" rotatedBoundingBox="8245,11776 13785,11502 13913,14070 8372,14344" semanticType="container" shapeName="Other"/>
        </emma:interpretation>
      </emma:emma>
    </inkml:annotationXML>
    <inkml:trace contextRef="#ctx0" brushRef="#br0">264 622 249 0,'0'0'1'0,"0"-14"1"15,0 14 2-15,0-16 4 0,0 16-1 16,-2-20 1-16,2 20 1 16,0 0 1-16,0 0 0 15,0 20-1-15,0 16 0 16,7 17-3-16,3 12-2 0,5 21 1 15,-5 17-1-15,8 17-1 16,-3 17-1-16,2 9 0 16,-4-4-1-16,-5 10-1 15,-1-4 1-15,-7-7 0 0,3-1-1 16,-3-16 2-16,0-15-1 16,0-16 1-16,0-10 1 15,0-11-1-15,7-13 2 16,11-18-1-16,-3 0 1 0,5-17-1 15,8-10 1-15,5 0 0 16,9-3-1-16,7-11 0 16,16 0 0-16,8 0 0 15,15-8-1-15,15-6-1 0,18 1 0 16,13-4 0-16,7 6-1 16,22-11 1-16,6 3-1 15,15-5 0-15,15 0 0 16,2 0 0-16,8 0 0 15,3-2 0-15,4-2 0 0,-4 2 0 16,-1 2 0-16,-5 4-1 16,-9-2 1-16,-5 5 0 15,-11 4 0-15,-12 0 0 0,-11 0 0 16,-12 2 0-16,-8 0 0 16,-19 7 2-16,-5 2-1 15,-22-2 1-15,-8 1-1 16,-13 3 1-16,-11 0-1 15,-7 0 1-15,-18 0-1 0,-5 0 0 16,-2 0 2-16,-8 0 1 16,-8 0 1-16,-12 0 0 15,18-7 2-15,-18 7-1 16,10-18 0-16,-3 4 0 0,-1-6-2 16,-1-8-1-16,2-2-1 15,6-12-1-15,2-4 0 16,-2-10-1-16,2-7 1 0,0-11 0 15,2-11-1-15,-4-4 1 16,5-8-1-16,-11-2 0 16,1 3 1-16,-8-5-1 15,0 5 0-15,-11 1 0 0,-3 8 0 16,1-2 1-16,-7 6-1 16,10 4 0-16,-3 1 1 15,1 8-1-15,2-5 1 16,7 9-1-16,3 0 1 0,0 2 0 15,0 11-1-15,-5 3 1 16,5 5-1-16,-5 9 0 16,-3 6-1-16,-6 2 1 15,-4 2-1-15,-7 9 0 16,-3-2 1-16,-10 9-1 0,-5 3 0 16,-10 4 0-16,-7-5 1 15,-8 5 0-15,-2 0 0 16,-8-4 0-16,-11 3 0 0,-6-3 0 15,-1 1 0-15,-13-3 0 16,-4 7 0-16,-7-5-1 16,-7 3 1-16,-4 4 0 15,-4 0-1-15,-6 11 0 0,-1 0 1 16,-6 2-1-16,2-2 0 16,2 6 0-16,-1-3 1 15,0 3-1-15,4 1 1 16,-1-3 0-16,11 2-1 0,1-2 1 15,2-2 0-15,5 5-1 16,2-4-1-16,1 0 0 16,3 0 0-16,4 3 0 15,0-2 0-15,4 2 0 0,-1-2-1 16,7-2 1-16,1-4 1 16,0 1 1-16,6-7 0 15,5 1 0-15,-2-1 0 16,-3-3 0-16,5 4 0 0,-1-1 0 15,3 4-1-15,-2 7-2 16,6 4-4-16,7 10-10 16,3 22-50-16,12-8-13 15</inkml:trace>
  </inkml:traceGroup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4:23.3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06B1207-3DC1-4AED-8D31-2B283545A3E9}" emma:medium="tactile" emma:mode="ink">
          <msink:context xmlns:msink="http://schemas.microsoft.com/ink/2010/main" type="inkDrawing" rotatedBoundingBox="18953,3000 22213,3054 22211,3150 18952,3096" semanticType="callout" shapeName="Other">
            <msink:destinationLink direction="with" ref="{51B74C78-CAEE-40D6-B6DF-5C5D987AC6F6}"/>
          </msink:context>
        </emma:interpretation>
      </emma:emma>
    </inkml:annotationXML>
    <inkml:trace contextRef="#ctx0" brushRef="#br0">3255 118 219 0,'0'0'3'15,"0"0"5"-15,0 0 0 16,-11 0 1-16,11 0 3 0,-17-9 0 16,17 9 2-16,-25 0 1 15,11 0-5-15,-3-2-1 16,-1 2 1-16,0-4-1 0,-7-5-2 15,0 5 0-15,-7-9 0 16,-6 0-1-16,0 2 0 16,-2-6-1-16,-10 9-1 15,12-2 0-15,-12 10-2 0,11-4-1 16,-11 4 0-16,8 0 1 16,-4 4-1-16,-7 3-1 15,8-7 1-15,-13 3 1 0,2-3-1 16,-11 4 0-16,3-4 1 15,-3 0-1-15,1 0 1 16,-5 0 0-16,6 0-1 16,-1 0 1-16,-1 0-1 15,3 0 0-15,4 4-2 16,3 2 1-16,-7 1 0 0,8 4-1 16,-4-7 0-16,3-4 2 15,4 2-1-15,-3-2 1 16,-1 0 1-16,-4-2-1 0,13-6 1 15,-2 8-1-15,-6-3 0 16,6-1-1-16,0 2 0 16,1-3 1-16,7 5-3 15,-4 0 2-15,6 0 0 0,-2-6 1 16,6 6-1-16,-6-4 0 16,7 0 0-16,-8 4 0 15,5 0 0-15,-1-3 0 0,7 0 0 16,-3-1 1-16,-5 4 0 15,17 0-1-15,-10-4 0 16,5 4 0-16,3-6 0 16,0 6 1-16,0 0 0 15,-3 0-2-15,3 0 2 16,0 0 0-16,2 0 0 0,5 0 0 16,-4 0 1-16,1 0-1 15,7 0 1-15,-1 0 1 16,15 0-1-16,-21 3 0 0,21-3-1 15,-17 0 1-15,17 0 0 16,0 0-2-16,-10 3 1 16,10-3-2-16,0 0 2 15,0 0-1-15,-15 4 0 0,15-4 1 16,0 0-1-16,0 0 1 16,0 0 0-16,0 0 1 15,0 0-1-15,0 0-1 16,-10-7 1-16,10 7-1 0,0 0 0 15,0 0-1-15,0 0-2 16,0 11-6-16,0-11-27 16,14 20-43-16,-11-9-1 15</inkml:trace>
  </inkml:traceGroup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4:31.7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1B74C78-CAEE-40D6-B6DF-5C5D987AC6F6}" emma:medium="tactile" emma:mode="ink">
          <msink:context xmlns:msink="http://schemas.microsoft.com/ink/2010/main" type="inkDrawing" rotatedBoundingBox="20502,2713 22098,6040 20791,6667 19195,3340" semanticType="callout" shapeName="Other">
            <msink:sourceLink direction="with" ref="{006B1207-3DC1-4AED-8D31-2B283545A3E9}"/>
            <msink:sourceLink direction="with" ref="{403FEF69-F0D1-445E-B16F-FC5082F73C07}"/>
          </msink:context>
        </emma:interpretation>
      </emma:emma>
    </inkml:annotationXML>
    <inkml:trace contextRef="#ctx0" brushRef="#br0">-2 0 231 0,'0'0'2'0,"0"0"3"0,0 8 3 16,0-8 4-16,6 20 3 16,1-10 4-16,8 14 0 15,0 4 1-15,2 6 0 0,1 0-3 16,2 9-2-16,1 7-4 15,-3 9-3-15,-4 8-2 16,1 0-1-16,-5 12-1 16,1-2-2-16,-1 5 2 0,-3 4-2 15,1 6-1-15,-1-8 0 16,0 5 0-16,7 4-1 16,-4-7 1-16,5 0 1 15,-5-7-2-15,5 0 1 0,-2-10 0 16,-1 3 0-16,5-5 0 15,-4-4 0-15,-2-4 1 16,-4-1-2-16,3-2 0 16,-2-4 0-16,-1 6 0 0,0-17 1 15,-4 5 0-15,5 0-1 16,-1-7 1-16,-4 3 0 16,1-12 0-16,-1 7 0 15,-3-9 1-15,5 4-1 0,-5-5 0 16,0-5 1-16,0 2-2 15,0 1 1-15,0 0 0 16,0-4-1-16,3-4 1 16,-3 1 0-16,3-7 0 0,1 2 0 15,-4-13 0-15,3 24 1 16,-3-24-1-16,0 24 0 16,-7-7 1-16,-4 0-1 15,1 4 0-15,-5-4 0 0,5 7-1 16,-5-2 0-16,5 3 2 15,0 8 1 1,0-13-3-16,2 1 1 16,5 4 1-16,-4 0-1 15,7-7 1-15,0 6 0 16,0-9-2-16,3-5-1 16,1 7 2-16,-1-3 0 0,-3-14-1 15,8 25 1-15,-8-25-1 16,7 17 1-16,-7-17-1 15,6 22 2-15,-6-22-1 0,12 10-1 16,-12-10 1 0,13 18 0-16,-13-18-1 0,14 15 1 15,-14-15-1-15,18 6-1 16,-8-2 2-16,5 2 0 16,-2-6-2-16,9 0 2 0,-1 0 0 15,4 0-1-15,-4 0 0 16,11 0 1-16,-4-3-1 15,1 0 0-15,7 3 2 16,-5 0-2-16,8 0 1 0,-1-4-1 16,2 0 0-16,-2 4 0 15,5 0 0-15,0 4 1 16,-5-4-3-16,5 4 2 16,-8-4 1-16,5 6-1 0,-2-2 0 15,-3-4 0-15,0 0 0 16,-2 0 0-16,5 0 0 15,-6 0 0-15,4 0 0 16,-5-4 1-16,8 4-1 0,-6 0 0 16,2 4 0-16,-7 0-1 15,-3-4 1-15,-2 3 0 16,2 0 0-16,0 5 0 16,-10-2 1-16,6-6 0 0,1 5-1 15,1-5 1-15,7 2 0 16,-10-2-1-16,8 0 0 15,-3 0 1-15,3 0-2 16,-6 0 0-16,3 0 1 0,-7 0 0 16,0 0-1-16,2 0 1 15,-5 0 1-15,-2 0 0 16,-1-2-1-16,1-3 2 0,-3 5-2 16,-10 0 1-16,22-3 0 15,-22 3-5-15,0 17-55 16,0-17-26-16,0 0-1 15</inkml:trace>
  </inkml:traceGroup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4:32.78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2F10E5F-0D11-426F-AB4E-875D03CFE110}" emma:medium="tactile" emma:mode="ink">
          <msink:context xmlns:msink="http://schemas.microsoft.com/ink/2010/main" type="writingRegion" rotatedBoundingBox="30241,2781 32329,2469 32477,3456 30389,3769"/>
        </emma:interpretation>
      </emma:emma>
    </inkml:annotationXML>
    <inkml:traceGroup>
      <inkml:annotationXML>
        <emma:emma xmlns:emma="http://www.w3.org/2003/04/emma" version="1.0">
          <emma:interpretation id="{A2C90B57-5846-4C1F-ABFF-EDC11779AA61}" emma:medium="tactile" emma:mode="ink">
            <msink:context xmlns:msink="http://schemas.microsoft.com/ink/2010/main" type="paragraph" rotatedBoundingBox="30241,2781 32329,2469 32477,3456 30389,37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5DF27E-2B62-40B5-BAD6-1E8A7686486A}" emma:medium="tactile" emma:mode="ink">
              <msink:context xmlns:msink="http://schemas.microsoft.com/ink/2010/main" type="line" rotatedBoundingBox="30241,2781 32329,2469 32477,3456 30389,3769"/>
            </emma:interpretation>
          </emma:emma>
        </inkml:annotationXML>
        <inkml:traceGroup>
          <inkml:annotationXML>
            <emma:emma xmlns:emma="http://www.w3.org/2003/04/emma" version="1.0">
              <emma:interpretation id="{0A2259AD-2423-4923-A572-1DC302D0226D}" emma:medium="tactile" emma:mode="ink">
                <msink:context xmlns:msink="http://schemas.microsoft.com/ink/2010/main" type="inkWord" rotatedBoundingBox="30241,2781 32329,2469 32477,3456 30389,3769"/>
              </emma:interpretation>
              <emma:one-of disjunction-type="recognition" id="oneOf0">
                <emma:interpretation id="interp0" emma:lang="en-US" emma:confidence="1">
                  <emma:literal>sum</emma:literal>
                </emma:interpretation>
                <emma:interpretation id="interp1" emma:lang="en-US" emma:confidence="0">
                  <emma:literal>Sum</emma:literal>
                </emma:interpretation>
                <emma:interpretation id="interp2" emma:lang="en-US" emma:confidence="0">
                  <emma:literal>Swum</emma:literal>
                </emma:interpretation>
                <emma:interpretation id="interp3" emma:lang="en-US" emma:confidence="0">
                  <emma:literal>Slum</emma:literal>
                </emma:interpretation>
                <emma:interpretation id="interp4" emma:lang="en-US" emma:confidence="0">
                  <emma:literal>Scum</emma:literal>
                </emma:interpretation>
              </emma:one-of>
            </emma:emma>
          </inkml:annotationXML>
          <inkml:trace contextRef="#ctx0" brushRef="#br0">428 28 279 0,'0'0'2'15,"0"-14"2"-15,0 14 1 0,-14-11 4 16,0 8-1-16,-4 3 2 16,-7 3 1-16,-7 12 0 15,-7 5-3-15,1 9 0 16,-4 1-3-16,-1 17 0 0,3-5-4 16,-1 11 1-16,9 4-1 15,11-9-1-15,-1 1 1 16,15 2-1-16,7-6 0 0,7-10 1 15,15-1 0-15,13-8 0 16,11-4 1-16,0-8 0 16,6 3 0-16,-2-4 2 15,3 2 0-15,-3-2 0 0,-11-2 1 16,-7 4 0-16,-8 0 1 16,-13 2-1-16,-8 4 0 15,-3 4-2-15,-10 6 0 16,-8 0 0-16,-7 5 0 15,-3 0-1-15,3 3-1 0,-7-9 2 16,1 0 0-16,-4-19 0 16,2-9 0-16,6-4 0 15,-1-20-1-15,13-3-5 16,0-21-15-16,12 1-60 0,14-8-2 16</inkml:trace>
          <inkml:trace contextRef="#ctx0" brushRef="#br0" timeOffset="353.4747">528 453 404 0,'0'0'3'15,"0"0"0"-15,0 0 1 16,-5 8-1-16,5 3 2 16,5 9-1-16,5 5 0 0,3-1 1 15,9 13-2-15,3-3-1 16,10-2 0-16,1-8 0 15,6 1-2-15,-6-12 0 0,-1-13 1 16,0 0-1 0,-7-10-2-16,-3-8 1 0,-17-10 1 15,2-2-1-15,-7-6 1 16,1-3 1-16,-4 7 0 16,0 1 2-16,0 2 1 0,-4 12 0 15,4-3 1-15,0 20-1 16,0 0 1-16,0 0-1 15,10 7-1-15,2 14-1 16,6 7-1-16,2 2 0 0,1 13-6 16,1-6-12-16,3-7-64 15,3-2-3-15</inkml:trace>
          <inkml:trace contextRef="#ctx0" brushRef="#br0" timeOffset="883.3649">1245 281 390 0,'0'0'4'0,"0"0"1"0,0 0 1 15,0 0 0-15,0 0 1 16,-7 24 0-16,7-2 0 16,0 3 0-16,13 5-4 0,2 7 0 15,5 2-1-15,-2-1-1 16,4-4-1-16,-4-8 0 15,-1-9-1-15,-3-8 1 16,-14-9-1-16,19-4-1 16,-19-10 1-16,0-9 1 0,0-7-1 15,0 1 1-15,0-6 1 16,0 7-1-16,0 0 1 16,3 6 0-16,4 5-1 15,11 6 1-15,-1 4 1 0,1 7-2 16,7 10 0-16,3 4 1 15,-3 8-1-15,0-1 0 16,-1-3 1-16,-2 3 0 16,-12-8 0-16,8-5 1 0,-18-8 0 15,14 0-1-15,-14 0 1 16,6-27 1-16,-6 1-1 16,5 0-1-16,-3 2 1 0,6 0-2 15,9 0 2-15,8 0 0 16,8-2 0-16,-2 9 0 15,11 6 0-15,4 7 0 16,4 4 0-16,-4 4 1 16,-7 22-2-16,2 4-1 15,-1 26-13-15,-5 1-69 0,-17 14-3 16</inkml:trace>
        </inkml:traceGroup>
      </inkml:traceGroup>
    </inkml:traceGroup>
  </inkml:traceGroup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5:20.9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A1B9241-52AE-4AB8-9ADC-DC2E069238C5}" emma:medium="tactile" emma:mode="ink">
          <msink:context xmlns:msink="http://schemas.microsoft.com/ink/2010/main" type="inkDrawing" rotatedBoundingBox="22508,11915 24964,12018 24961,12097 22505,11993" semanticType="connector" shapeName="Other">
            <msink:sourceLink direction="with" ref="{7C1065DD-60C8-4B55-92F2-F615E2E9F880}"/>
            <msink:sourceLink direction="with" ref="{B1DE0527-071C-4EAD-BB42-06425A537C3E}"/>
          </msink:context>
        </emma:interpretation>
      </emma:emma>
    </inkml:annotationXML>
    <inkml:trace contextRef="#ctx0" brushRef="#br0">2447 158 314 0,'0'0'4'16,"0"0"4"-16,0 0 1 15,0 0 2-15,0 0 3 0,7-14 1 16,-7 14 1-16,0 0 0 15,0 0-5-15,0 0-2 16,-10-13-2-16,-8 13-3 16,-7 0-1-16,-7 0-1 0,-6 0-1 15,-15 0 1-15,-12 0 0 16,-13 0 0-16,-6 0 1 16,-11 0-1-16,-16 0 2 15,-8 0-1-15,-16 0 0 16,1-4 0-16,0-1 0 0,-8 3 0 15,11-2 0-15,4 4-1 16,7-3 1-16,6-5-1 16,13 1 0-16,1-3 0 15,12 1 1-15,2-1-1 0,13 1 0 16,12-6 0-16,6 4-1 16,8 1 0-16,11-1-4 15,16 8-7-15,-2-7-24 0,22 10-50 16,0 0-2-16</inkml:trace>
  </inkml:traceGroup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5:24.2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9793F44-332B-40B9-A087-1BD2E531AAD7}" emma:medium="tactile" emma:mode="ink">
          <msink:context xmlns:msink="http://schemas.microsoft.com/ink/2010/main" type="inkDrawing" rotatedBoundingBox="28524,13221 31892,13004 31895,13050 28527,13267" shapeName="Other"/>
        </emma:interpretation>
      </emma:emma>
    </inkml:annotationXML>
    <inkml:trace contextRef="#ctx0" brushRef="#br0">0 248 341 0,'0'0'5'0,"0"0"2"16,4-13 1-16,-4 13 3 15,18-11 1-15,2 4 0 16,5-3 0-16,11 3 0 15,6 3-3-15,18 0-3 0,14 1-1 16,22-8-2-16,24 7 0 16,17-6-2-16,23 3 0 15,24-4 0-15,21 1 0 16,11-5 0-16,10 1-1 0,-1 0 2 16,2 0 1-16,-4 4 0 15,-18-5 1-15,-14 5 1 16,-25 1 0-16,-17-2 0 15,-36 3 0-15,-18 1 0 16,-24-1-2-16,-25 5-1 0,-14 3-2 16,-32 0-7-16,0 0-50 15,-10 0-29-15,-27 7-1 16</inkml:trace>
  </inkml:traceGroup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5:23.4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047E657-5B17-45C4-BB86-0C12D0D42104}" emma:medium="tactile" emma:mode="ink">
          <msink:context xmlns:msink="http://schemas.microsoft.com/ink/2010/main" type="inkDrawing" rotatedBoundingBox="22152,15323 24967,15038 24974,15106 22159,15391" shapeName="Other">
            <msink:destinationLink direction="with" ref="{CE2C8BEF-B482-47F5-8B23-133E8762585D}"/>
          </msink:context>
        </emma:interpretation>
      </emma:emma>
    </inkml:annotationXML>
    <inkml:trace contextRef="#ctx0" brushRef="#br0">2731-1 52 0,'0'0'2'0,"0"0"0"16,0 0 6-16,17 0 9 15,-17 0 8-15,22 0 3 16,-22 0 4-16,18 0 6 0,-18 0 1 16,0 0 1-16,10 0-6 15,-10 0-6-15,-7 2-4 16,-11-2-3-16,-12 0-4 15,-6 0-4-15,-11 0-4 0,-13 0-2 16,-11 0-1-16,-2 0-2 16,-13 0-1-16,-9 5-1 15,-1-1 0-15,-10 2 1 16,1 3-1-16,-16 4 1 16,2 2-1-16,-9-2 0 0,-3 1 0 15,-3 3 0-15,-1 1 0 16,4-1 0-16,7-2-1 15,8 0 1-15,6-2 0 16,11 2 0-16,11-4 0 0,10-1 0 16,8-3-1-16,9 0 1 15,5-1-1-15,6 2 0 16,5-2 1-16,5 1-1 16,5 0-1-16,4-3 1 0,6 2 0 15,3-2-1-15,4-4 1 16,18 0-1-16,-17 7 0 15,17-7 0-15,0 0-4 0,0 0-12 16,0 0-66-16,0 15-4 16</inkml:trace>
  </inkml:traceGroup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5:26.0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83CDFD8-39DF-4EF9-BB9E-0B0B8B8A4A8B}" emma:medium="tactile" emma:mode="ink">
          <msink:context xmlns:msink="http://schemas.microsoft.com/ink/2010/main" type="writingRegion" rotatedBoundingBox="25356,18278 27374,18278 27374,19194 25356,19194"/>
        </emma:interpretation>
      </emma:emma>
    </inkml:annotationXML>
    <inkml:traceGroup>
      <inkml:annotationXML>
        <emma:emma xmlns:emma="http://www.w3.org/2003/04/emma" version="1.0">
          <emma:interpretation id="{4692076C-F10F-49B8-B47A-37840C35C3FD}" emma:medium="tactile" emma:mode="ink">
            <msink:context xmlns:msink="http://schemas.microsoft.com/ink/2010/main" type="paragraph" rotatedBoundingBox="25356,18278 27374,18278 27374,19194 25356,191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C7DC896-2DD4-4A57-9E2E-DA68DB4D2496}" emma:medium="tactile" emma:mode="ink">
              <msink:context xmlns:msink="http://schemas.microsoft.com/ink/2010/main" type="line" rotatedBoundingBox="25356,18278 27374,18278 27374,19194 25356,19194"/>
            </emma:interpretation>
          </emma:emma>
        </inkml:annotationXML>
        <inkml:traceGroup>
          <inkml:annotationXML>
            <emma:emma xmlns:emma="http://www.w3.org/2003/04/emma" version="1.0">
              <emma:interpretation id="{AAC00307-A98E-4780-A338-DFC1AB134860}" emma:medium="tactile" emma:mode="ink">
                <msink:context xmlns:msink="http://schemas.microsoft.com/ink/2010/main" type="inkWord" rotatedBoundingBox="25356,18278 27374,18278 27374,19194 25356,19194">
                  <msink:destinationLink direction="with" ref="{F27CC8EF-1BDB-4746-B349-1582C955BFD8}"/>
                </msink:context>
              </emma:interpretation>
              <emma:one-of disjunction-type="recognition" id="oneOf0">
                <emma:interpretation id="interp0" emma:lang="en-US" emma:confidence="0">
                  <emma:literal>XX</emma:literal>
                </emma:interpretation>
                <emma:interpretation id="interp1" emma:lang="en-US" emma:confidence="0">
                  <emma:literal>XY</emma:literal>
                </emma:interpretation>
                <emma:interpretation id="interp2" emma:lang="en-US" emma:confidence="0">
                  <emma:literal>XV</emma:literal>
                </emma:interpretation>
                <emma:interpretation id="interp3" emma:lang="en-US" emma:confidence="0">
                  <emma:literal>XT</emma:literal>
                </emma:interpretation>
                <emma:interpretation id="interp4" emma:lang="en-US" emma:confidence="0">
                  <emma:literal>XYY</emma:literal>
                </emma:interpretation>
              </emma:one-of>
            </emma:emma>
          </inkml:annotationXML>
          <inkml:trace contextRef="#ctx0" brushRef="#br0">-110 1510 470 0,'0'0'3'16,"0"0"0"-16,0-14 0 16,0 14 1-16,10-11 0 15,5 11 1-15,2 0 0 0,8 11 1 16,8 13-2-16,8 12 0 16,6 14-4-16,6 1 0 15,10 11 0-15,-7 0 0 0,9 13-17 16,-2-9-68-16,-10-9-5 15</inkml:trace>
          <inkml:trace contextRef="#ctx0" brushRef="#br0" timeOffset="-204.7909">363 1423 445 0,'0'0'3'0,"0"0"1"16,-17 14 0-16,3-1 1 16,-3 12 0-16,-13 10 2 0,-1 11 0 15,-14 13 0-15,-5 12-1 16,-8 10-1-16,-12 4-1 15,4 0 0-15,33-40-4 16,-2-2-4-16,7-5-13 0,-7 1-40 16,7-6-31-16,3-9-3 15</inkml:trace>
          <inkml:trace contextRef="#ctx0" brushRef="#br0" timeOffset="644.1685">1176 1818 441 0,'0'0'2'0,"0"0"1"0,11-4 1 16,3 0 0-16,9 4 2 16,7 8 1-16,6 5 0 15,6 8 2-15,8 14-2 16,3 5-1-16,8 9-1 0,-1 3-3 15,-32-22-11-15,0 11-64 16,4-13-15-16</inkml:trace>
          <inkml:trace contextRef="#ctx0" brushRef="#br0" timeOffset="411.928">1799 1816 427 0,'0'0'4'16,"0"0"3"-16,0 0-2 15,-14 0 3-15,14 0 1 16,-22 10-1-16,9 8 2 16,-5 12 0-16,1 11-3 0,-5 5-1 15,11-18-3-15,1 5-1 16,0 5 0-16,2 0-1 15,1 4-2-15,-3-2-2 0,5 5-7 16,-5-2-12-16,7-8-50 16,-7 1-16-16</inkml:trace>
        </inkml:traceGroup>
      </inkml:traceGroup>
    </inkml:traceGroup>
  </inkml:traceGroup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3:43.70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C8545B8-B939-4F3B-BD2B-0711452C6C5C}" emma:medium="tactile" emma:mode="ink">
          <msink:context xmlns:msink="http://schemas.microsoft.com/ink/2010/main" type="writingRegion" rotatedBoundingBox="22529,3058 22515,5072 21798,5067 21813,3053">
            <msink:destinationLink direction="with" ref="{137A05FE-D8B6-4253-A8FF-793BE13DB009}"/>
            <msink:destinationLink direction="with" ref="{403FEF69-F0D1-445E-B16F-FC5082F73C07}"/>
          </msink:context>
        </emma:interpretation>
      </emma:emma>
    </inkml:annotationXML>
    <inkml:traceGroup>
      <inkml:annotationXML>
        <emma:emma xmlns:emma="http://www.w3.org/2003/04/emma" version="1.0">
          <emma:interpretation id="{A8C9EE85-A5D3-4C2F-99F7-E402D4D69846}" emma:medium="tactile" emma:mode="ink">
            <msink:context xmlns:msink="http://schemas.microsoft.com/ink/2010/main" type="paragraph" rotatedBoundingBox="22529,3058 22515,5072 21798,5067 21813,30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2E69A8-E56A-47AA-810C-FB0E2578BDDC}" emma:medium="tactile" emma:mode="ink">
              <msink:context xmlns:msink="http://schemas.microsoft.com/ink/2010/main" type="line" rotatedBoundingBox="22529,3058 22515,5072 21798,5067 21813,3053"/>
            </emma:interpretation>
          </emma:emma>
        </inkml:annotationXML>
        <inkml:traceGroup>
          <inkml:annotationXML>
            <emma:emma xmlns:emma="http://www.w3.org/2003/04/emma" version="1.0">
              <emma:interpretation id="{DAA4CCF2-7738-4B61-B8C9-2547A4063590}" emma:medium="tactile" emma:mode="ink">
                <msink:context xmlns:msink="http://schemas.microsoft.com/ink/2010/main" type="inkWord" rotatedBoundingBox="22529,3058 22520,4283 21804,4278 21813,3053"/>
              </emma:interpretation>
              <emma:one-of disjunction-type="recognition" id="oneOf0">
                <emma:interpretation id="interp0" emma:lang="en-US" emma:confidence="0">
                  <emma:literal>Fred</emma:literal>
                </emma:interpretation>
                <emma:interpretation id="interp1" emma:lang="en-US" emma:confidence="0">
                  <emma:literal>Fled</emma:literal>
                </emma:interpretation>
                <emma:interpretation id="interp2" emma:lang="en-US" emma:confidence="0">
                  <emma:literal>Fred.</emma:literal>
                </emma:interpretation>
                <emma:interpretation id="interp3" emma:lang="en-US" emma:confidence="0">
                  <emma:literal>Fled.</emma:literal>
                </emma:interpretation>
                <emma:interpretation id="interp4" emma:lang="en-US" emma:confidence="0">
                  <emma:literal>Dara</emma:literal>
                </emma:interpretation>
              </emma:one-of>
            </emma:emma>
          </inkml:annotationXML>
          <inkml:trace contextRef="#ctx0" brushRef="#br0">3798-2352 141 0,'0'0'7'0,"0"-4"2"0,0-11 4 16,0 15 5-16,0-22 3 15,0 22-1-15,0-17 3 0,0 17-3 16,0 0-5-16,-6-11-3 15,-8 18-4-15,-1 3-4 16,-3 1-2-16,-5 0 1 16,-7 2-1-16,2-9 3 0,-4 5 1 15,8-7 1-15,-1-2-1 16,-3 0 3-16,-1 0-3 16,4-2-1-16,4 2 1 15,-4 0-3-15,0 2-3 16,5-2 2-16,2 0-2 0,-2 8-1 15,5-5 2-15,0 1 0 16,2-4 0-16,13 0 3 16,-12 0 3-16,12 0-2 15,0 0 1-15,0 0 0 0,-13 0-1 16,13 0 0-16,0 0-1 16,0 0-2-16,0 0-4 15,0 0 1-15,0 0-9 0,0 0-40 16,0 0-25-16,0 0-4 15</inkml:trace>
          <inkml:trace contextRef="#ctx0" brushRef="#br0" timeOffset="-8103.1434">3763-2301 279 0,'0'0'6'0,"0"0"5"15,0 0 0-15,0 0 4 0,0 0-1 16,0 0 2-16,-3-14 4 16,3 14-2-16,0 0-5 15,0 0-2-15,0-13-4 16,0 13 0-16,0 0-1 0,0 0-2 15,0 0-2-15,0 0 2 16,0 0-1-16,0 0-2 16,0 0 1-16,0 0 0 15,0 0-1-15,0 0 1 0,0 0 0 16,0 0-1-16,0 0 0 16,0 0 1-16,0 0-1 15,0 0-1-15,0 0 3 16,0 0-2-16,0 0-1 15,0 0 0-15,0 0 0 0,0 0-1 16,-7 10 2-16,7-10-1 16,0 28-1-16,0-14 2 15,0 0 1-15,-3 3-1 0,-2 1 0 16,2 3 1-16,3 1-1 16,-3-1 0-16,-1 0 0 15,4-4 1-15,-3 5-2 16,3-5 0-16,0 0 1 0,0-17-1 15,0 22 1-15,0-22 0 16,0 17 0-16,0-17 0 16,0 22 1-16,0-22-1 15,0 14 0-15,0-14 1 0,0 0 0 16,0 14-1-16,0-14 1 16,0 0 1-16,0 0-2 15,0 0 1-15,0 0 1 16,0 0-2-16,0 0 0 0,-4-14-4 15,4 14-21-15,17 0-59 16,-17 0-3-16</inkml:trace>
          <inkml:trace contextRef="#ctx0" brushRef="#br0" timeOffset="-7102.707">3407-1921 256 0,'0'0'8'0,"0"0"2"15,0 0 2-15,0 0 2 16,6-4 0-16,-6 4 3 0,22-6-1 16,-4 6 0-16,7 0-4 15,-2-7-3-15,9 3-4 16,11 4 0-16,0 0-2 0,5 0 0 15,2 0-2-15,3 0 0 16,-3 0-1-16,-1 0 1 16,-7 0-1-16,-9 0-1 15,-1 4 1-15,-14-4-1 16,-1 2 1-16,-17-2 1 0,0 0-1 16,0 0 0-16,0 0 1 15,0 0 1-15,6 11-1 16,-6-11 0-16,0 0 0 0,0 0-1 15,0 0 0-15,0 15 1 16,0-15 0-16,0 0-1 16,0 0 2-16,0 0 0 15,-3 15 0-15,3-15 0 16,0 0 0-16,-14 13 0 0,14-13 0 16,-6 22-1-16,-6-8 0 15,6 3 0-15,-9-4 0 16,1 9 0-16,0 2-1 0,0-1 1 15,-7 1 0-15,-4-3 0 16,7 0 1-16,-4-4-1 16,2 5 2-16,2-9-3 15,3 2 3-15,-2-8-2 16,17-7 0-16,-13 10 2 0,13-10-1 16,0 0 1-16,0 0-1 15,0 0 1-15,-5 15-1 16,5-15 1-16,0 0-1 15,0 0-1-15,0 0 0 0,0 0 0 16,0 0 0-16,-3 18-1 16,3-18 1-16,0 0 0 15,0 0 0-15,0 0 1 16,0 0-1-16,-17 0 0 0,17 0 1 16,-18-4-1-16,0-7-1 15,1 2 1-15,-11-10 0 16,-2 4-1-16,2-9 0 15,0-8 1-15,0 4-1 0,-1-2 1 16,6-4 0-16,-7 3 0 16,17 6-1-16,3-3 2 15,-5 11-1-15,5 4-1 0,2 2 1 16,8-4 0-16,0 15-1 16,0 0 0-16,0-11 1 15,0 11-2-15,0 0 0 16,0 0-2-16,18 0-8 15,-18 11-41-15,0-11-30 0,3 28-3 16</inkml:trace>
          <inkml:trace contextRef="#ctx0" brushRef="#br0" timeOffset="-6116.2289">3608-1547 257 0,'0'0'3'16,"0"0"4"-16,0-11 1 0,0 11 4 16,0 0 2-16,0-13 1 15,0 13 2-15,0 0-1 16,18-4-3-16,-18 4-1 15,0 0-3-15,10 4-3 0,-10-4-2 16,8 13-1-16,-8-13-3 16,0 25 1-16,0-12 0 15,0 9 1-15,6-1-2 16,-6-3 2-16,0 3-1 0,0-3-1 16,0-4 3-16,0 0-2 15,0 0 0-15,0-14 0 16,0 14 1-16,0-14-2 15,0 0 3-15,0 0 0 0,0 0-1 16,11 3 1-16,-11-3 1 16,0 0 0-16,14-13-2 15,-7 2 2-15,-4-6-2 16,4-1-1-16,1-11 1 0,-5 10-1 16,1 0-2-16,-4 1 2 15,3 1-1-15,1 2-2 16,-4 15 2-16,0 0-1 15,0 0-2-15,0 0 2 16,0 0 0-16,-7 7 0 0,0 7-1 16,4 4 2-16,-9 3 0 15,12 1 0-15,-6 2 0 16,-6 5 0-16,6-5 0 16,-5 0 0-16,8-3 0 0,-5 1-1 15,8-7 2-15,0-15 0 16,0 21 1-16,0-21 0 15,0 0 0-15,8-4 1 0,-8 4-1 16,10-24 2-16,-3 7-2 16,1-7-1-16,-1 0 1 15,3 0-1-15,-10 6-1 16,0-3 1-16,8 3-1 0,-8 5-3 16,0 13 2-16,0 0 0 15,-8-6-1-15,8 6 0 16,-17 6 1-16,17 7-1 15,-8 2 1-15,5 3 2 16,3-4-1-16,-4 3 0 0,4 0 0 16,0 1 0-16,-3-1 0 15,-1-2 1-15,4-15-1 16,0 22 0-16,0-22 1 16,0 10 0-16,0-10 0 0,0 0-1 15,0 0-7-15,7-10-70 16,-7 10-1-16</inkml:trace>
          <inkml:trace contextRef="#ctx0" brushRef="#br0" timeOffset="54203.8224">3513-1314 330 0,'0'0'4'15,"0"0"2"-15,10-12 3 16,-10 12 1-16,15-11 1 15,-15 11 0-15,20-7 1 0,-20 7 0 16,15 0-4-16,-15 0-2 16,3 15-3-16,-3 3 0 15,-7 3 0-15,-4 1-2 0,8-2 0 16,-8-2 2-16,8-1-2 16,3-17 1-16,0 15 0 15,0-15 0-15,17-4-2 16,-2-11 2-16,-2-2 0 0,2 3-2 15,-2-6 0-15,5-2-1 16,-14 9-1-16,-4 13 1 16,0-17 0-16,0 17 0 15,-22 0-1-15,5 9 1 0,6 6 0 16,-14-2 0-16,12-2 1 16,13-11 1-16,-10 14-1 15,10-14 1-15,13 0 0 16,12-4-1-16,-4-17 2 15,8 1-1-15,-5 3 0 0,5-7 0 16,-16 7-1-16,-8 0 0 16,-5 17 0-16,-15-7 0 15,-6 10-2-15,-11 18-1 16,0 7-11-16,1 19-43 0,6-16-21 16</inkml:trace>
          <inkml:trace contextRef="#ctx0" brushRef="#br0" timeOffset="-5128.5899">3488-1333 91 0,'0'0'5'15,"0"0"3"-15,7 0 4 16,-7 0 3-16,0 0 3 15,13-4 0-15,-13 4 2 0,18 0 0 16,-18 0-3-16,0 0-3 16,18 0-3-16,-18 0-5 15,29 0-2-15,-5 0 1 16,-2 0-2-16,9 0-2 0,-2 0-3 16,6 0-1-16,1 0-5 15,2 0-4-15,-16 0-11 16,-4 0-19-16,-18 0-21 0</inkml:trace>
          <inkml:trace contextRef="#ctx0" brushRef="#br0" timeOffset="-4947.8255">3526-1307 211 0,'0'0'5'15,"4"0"3"-15,10 0 1 16,0 0 0-16,14 0 1 0,0 0-3 16,8 0-15-16,17-4-43 15,-14 1-11-15</inkml:trace>
        </inkml:traceGroup>
        <inkml:traceGroup>
          <inkml:annotationXML>
            <emma:emma xmlns:emma="http://www.w3.org/2003/04/emma" version="1.0">
              <emma:interpretation id="{66DAF00D-7235-42D5-81E4-3C737BC49EB2}" emma:medium="tactile" emma:mode="ink">
                <msink:context xmlns:msink="http://schemas.microsoft.com/ink/2010/main" type="inkWord" rotatedBoundingBox="22332,4907 22331,5071 22059,5069 22060,4905">
                  <msink:destinationLink direction="to" ref="{3645302F-567A-4F16-94AD-7AA14AC2923D}"/>
                </msink:context>
              </emma:interpretation>
              <emma:one-of disjunction-type="recognition" id="oneOf1">
                <emma:interpretation id="interp5" emma:lang="en-US" emma:confidence="0">
                  <emma:literal>•</emma:literal>
                </emma:interpretation>
                <emma:interpretation id="interp6" emma:lang="en-US" emma:confidence="0">
                  <emma:literal>0</emma:literal>
                </emma:interpretation>
                <emma:interpretation id="interp7" emma:lang="en-US" emma:confidence="0">
                  <emma:literal>G</emma:literal>
                </emma:interpretation>
                <emma:interpretation id="interp8" emma:lang="en-US" emma:confidence="0">
                  <emma:literal>9</emma:literal>
                </emma:interpretation>
                <emma:interpretation id="interp9" emma:lang="en-US" emma:confidence="0">
                  <emma:literal>☺</emma:literal>
                </emma:interpretation>
              </emma:one-of>
            </emma:emma>
          </inkml:annotationXML>
          <inkml:trace contextRef="#ctx0" brushRef="#br0" timeOffset="54621.9542">3579-554 330 0,'0'0'4'15,"0"0"3"-15,0 0 1 16,0 0 1-16,-13 0 2 16,13 0-1-16,-8 19 2 0,5-6 0 15,-1 1-4-15,4 0-4 16,4 3 1-16,7 4-2 15,6 1 0-15,4-7-1 0,7-9 1 16,7-1-2-16,1-5 1 16,0-5 2-16,-5-8-4 15,-3-10 2-15,-10-1 0 16,-11 7 0-16,-7-8-1 0,-13 1 1 16,-12 7-2-16,-7 2 0 15,-4 15 0-15,1 0-9 16,-11 15-69-16,11 2-1 15</inkml:trace>
        </inkml:traceGroup>
      </inkml:traceGroup>
    </inkml:traceGroup>
  </inkml:traceGroup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4:03.6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37A05FE-D8B6-4253-A8FF-793BE13DB009}" emma:medium="tactile" emma:mode="ink">
          <msink:context xmlns:msink="http://schemas.microsoft.com/ink/2010/main" type="inkDrawing" rotatedBoundingBox="22025,5110 22079,4066 22271,4076 22217,5120" semanticType="scratchOut" shapeName="Other">
            <msink:sourceLink direction="with" ref="{6AE86E32-347B-4CF2-B52E-0993D5D4D48D}"/>
            <msink:sourceLink direction="with" ref="{5C8545B8-B939-4F3B-BD2B-0711452C6C5C}"/>
          </msink:context>
        </emma:interpretation>
      </emma:emma>
    </inkml:annotationXML>
    <inkml:trace contextRef="#ctx0" brushRef="#br0">881 1429 110 0,'0'0'8'0,"14"-4"8"15,-14 4 2-15,14-7 2 0,-14 7 3 16,17-3 2-16,-17 3 1 16,15 0 1-16,-15 0-5 15,0 0-5-15,0 0 0 0,21 0-2 16,-21 0 1-16,0 0 0 16,14-7 0-16,-14 7-3 15,0 0-1-15,0 0-1 16,15 0-3-16,-15 0 0 0,0 0-4 15,6 7 0-15,-6-7-1 16,0 17-1-16,4 1 0 16,-4-8 0-16,0 11 0 15,0-2 0-15,-4 3 1 0,4-2-1 16,-6-3 0-16,2 4 1 16,-4 0 0-16,8 3-1 15,-6-5 0-15,6 3 0 16,0-1-1-16,-4-1 0 15,1 5 0-15,3-4-2 0,0 5 2 16,0-4 0-16,0 4 0 16,-4-1-1-16,4-1 2 15,-6 4-2-15,1-5 1 16,2-1 0-16,-4 1 0 0,0-2-2 16,4-4 2-16,-2 1-1 15,5 3 0-15,0-8 0 16,-3 9 0-16,3-9 0 15,0 6 0-15,0-8 2 0,0 6-2 16,0 1 1-16,0-4-1 16,0-1 1-16,0 2 0 0,0 4 1 15,-3-6-1-15,3 4-2 16,-4-6 2-16,4-11-1 16,0 28 0-16,0-28 0 15,0 21 1-15,0-21-2 16,-3 21 1-16,3-21 1 15,0 14-1-15,0-14 1 0,0 17-1 16,0-17 0-16,0 23 0 16,0-23 1-16,0 20-1 15,0-20 0-15,-4 19 0 16,4-19 0-16,0 13 1 0,0-13-1 16,0 0 1-16,0 0-1 15,0 0 0-15,0 0 2 16,0 0-2-16,7 11 2 15,-7-11-2-15,0 0 0 0,0 0 0 16,0 0 0-16,0-7 0 16,0 7 0-16,-3-25 0 15,-1 7 0-15,4 5 0 0,0-12 0 16,0 7 0-16,0-3 0 16,0 0 0-16,0 7 0 15,0 0 0-15,0 14 0 16,-6-15 0-16,6 15 0 15,0 0 0-15,0 0 0 0,-5 11 0 16,5-11 0-16,-7 25 0 16,7-11 0-16,-3 3 0 15,0 4 0-15,3-4 0 16,-4 2 0-16,4-4 0 0,0-15 0 16,0 17 0-16,0-17 0 15,14 0 0-15,-14 0 0 16,25-10 0-16,-11-1 0 0,-4 0 0 15,2-8 0-15,-2 6 0 16,0-2 0-16,-10 15 0 16,0-13 0-16,0 13 0 15,-14 0 0-15,0 0 0 0,0 3 0 16,0 7 0-16,-3 5 0 16,2 4 0-16,5-6 0 15,10-13 0-15,-5 24 0 16,5-24 0-16,12 15 0 0,1-11 0 15,9-4 0-15,-1-8 0 16,0 1 0-16,1-4 0 16,-5-2 0-16,-3-2 0 15,-3-6 0-15,-11 10 0 16,0 11 0-16,-7-17 0 0,7 17 0 16,-22-14-4-16,9 3-5 15,-2 11-12-15,-6 0-51 16,21 0-16-16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19:07.2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DBE8357-D2C7-4E7F-8672-99A233BF5153}" emma:medium="tactile" emma:mode="ink">
          <msink:context xmlns:msink="http://schemas.microsoft.com/ink/2010/main" type="inkDrawing" rotatedBoundingBox="30539,15965 30820,15309 31263,15498 30982,16155" semanticType="callout" shapeName="Other">
            <msink:sourceLink direction="with" ref="{1BDB218D-C368-4B57-804A-AD28E3F52BE4}"/>
            <msink:sourceLink direction="with" ref="{FC8B4D6D-58E8-4534-B45F-AADAEFBC673C}"/>
          </msink:context>
        </emma:interpretation>
      </emma:emma>
    </inkml:annotationXML>
    <inkml:trace contextRef="#ctx0" brushRef="#br0">421 0 328 0,'0'0'6'0,"0"0"2"16,0 0 1-16,0 0 0 15,0 0 3-15,0 0 2 16,-13 14 0-16,13 5 1 16,0 5-6-16,-11 8-2 0,0 3 0 15,-3 11-1-15,-8 4-2 16,-6 2-1-16,-2 1-1 15,-10-4 0-15,-3 0 0 16,1-6 0-16,3-8 1 0,4-3 1 16,0-8 0-16,10-10-1 15,4-3 1-15,9-1 0 16,12-10 0-16,0 0-1 16,0 0 0-16,22 14-1 15,6-6-1-15,11-1 0 0,3 3 0 16,8 1 0-16,0-4-1 15,3 3-2-15,-4-1-4 16,1 0-8-16,-22-5-41 16,11-4-30-16,-3 0-3 0</inkml:trace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5:44.1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2371CE3-6A8B-4A68-8F14-8D8B26BD83F2}" emma:medium="tactile" emma:mode="ink">
          <msink:context xmlns:msink="http://schemas.microsoft.com/ink/2010/main" type="inkDrawing" rotatedBoundingBox="15168,5696 19420,5024 19740,7055 15489,7726" semanticType="container" shapeName="Other">
            <msink:sourceLink direction="with" ref="{BC6C2DC0-4E4C-4A89-8C2F-E49FAD2E6676}"/>
            <msink:sourceLink direction="with" ref="{1EE3EDD0-B57F-408B-AD10-A815DE63529E}"/>
          </msink:context>
        </emma:interpretation>
      </emma:emma>
    </inkml:annotationXML>
    <inkml:trace contextRef="#ctx0" brushRef="#br0">3778 5 252 0,'0'0'2'15,"-12"-4"3"-15,-5 4 1 0,-4 0 1 16,-14 4 3-16,-8 0 0 16,-7 0 0-16,-13-4 1 15,0 3-1-15,-12 5-2 16,-6-8 0-16,-5 0 0 16,-2-8-2-16,0 5 1 0,-3-5-1 15,-9 4 0-15,6 4-1 16,-9-3-2-16,0 3 0 15,-3 7-1-15,3 4-1 16,1 4 0-16,-1-2-2 0,3 4 1 16,9-6 0-16,3 3 0 15,7 0 1-15,-1-7-1 16,4 0-1-16,1 4 2 16,-1-5 0-16,0 5-1 0,-4 8 1 15,1-6 0-15,3 5-1 16,5-1 1-16,-2 1 0 15,1-4-1-15,11 7 1 0,-2-10 0 16,12 0 1-16,0 2 0 16,8-7 1-16,-1 3 0 15,4-3-1-15,2 3 1 16,5-7 0-16,-1 6-2 0,5-1 0 16,2 0 0-16,1 3 0 15,10 1-1-15,-2 2 0 16,2 1 1-16,3 8-1 15,1-5 2-15,8 9-1 16,-6 5 2-16,2 1 0 0,2 2 0 16,-2 13 1-16,3-2 1 15,-4 8-3-15,1 3 2 16,-7 11-1-16,-1-5 1 0,0 7-1 16,1 1-1-16,2 1 1 15,-3 0 0-15,8 6-1 16,-5-6 0-16,5 2 0 15,0-2 0-15,-1-5 0 0,4 5 0 16,-3-7-1-16,-1-2-1 16,4-5 3-16,0 0-2 15,-1-5 0-15,8-9 0 16,0 0 0-16,0-9-1 0,0-6 2 16,8-7-1-16,2-2 1 15,0-6 0-15,8-2-1 16,0-7 1-16,4-1 0 15,6 1 0-15,0-4 0 16,7 0-2-16,7 0 2 0,1 0-2 16,3-4 1-16,7 1-1 15,7 3 0-15,-3-6 0 16,7 6 0-16,-1-9 1 16,4 1-2-16,4 3 1 0,-3-10 0 15,2 11 1-15,-7-2-1 16,1 1 0-16,-4-1 0 15,-7 6 1-15,0-4-1 0,4 4 0 16,-11 10 0-16,-1-5 0 16,13-3 0-16,-2 2 0 15,1 0 0-15,6-4 0 0,5 0 0 16,5-10 0-16,8-1 0 16,5 0 0-16,2-2 0 15,10-5 1-15,-2 0-1 16,4 5 0-16,2-2 1 15,-7 2-1-15,1 2 1 16,4-1-1-16,-2 1 0 0,-7 2 0 16,5 1 0-16,-8 1 0 15,-2 0 0-15,-6 3 0 16,-5-2 0-16,-4 2 0 16,-15 4 0-16,1-3 0 0,-11 3 0 15,-1 0 0-15,-2 0 1 16,0 0 0-16,-4 0-1 15,-3-7 0-15,5 3 0 16,-6 1-1-16,5-4 2 0,-5 3-1 16,-2-2 0-16,-3 1 0 15,-5-1 1-15,-7 2 1 16,0-3-2-16,-8 5 0 0,-10 2 0 16,18-11 0-16,-18 11 0 15,0 0 0-15,14-15 0 16,-14 15 0-16,8-21 0 15,-1 6 0-15,-4-3 0 16,0-6 0-16,1-11 0 0,-1-11 0 16,2-7 0-16,-5-9 0 15,0-10 0-15,0-11 0 16,3-10 0-16,0 2 0 16,4-4 0-16,-3 7 0 0,7 4 0 15,-1 6 0-15,0 2 0 16,-2 14 0-16,-5 6 0 15,-3 2 0-15,0 6 0 0,0-2 0 16,-3-4 0-16,-5 10 0 16,1-2 0-16,1-1 0 15,2 6 0-15,1 5 0 16,-2 12 0-16,2 3 0 0,3 6 0 16,-3 2 0-16,3 13 0 15,0 0 0-15,-17-11 0 16,17 11 0-16,-18-7 0 15,3 3 0-15,1 0 0 0,-7 4 0 16,-1-3 0-16,-6-4 0 16,-15 0 0-16,2 4 0 15,-31 3-7-15,-4-11-50 16,-42 29-30-16,-30 3-2 0</inkml:trace>
  </inkml:traceGroup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1:51.3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79AD5F8-1D0D-42FE-8B05-F0BE40F37B77}" emma:medium="tactile" emma:mode="ink">
          <msink:context xmlns:msink="http://schemas.microsoft.com/ink/2010/main" type="inkDrawing" rotatedBoundingBox="12870,3433 12910,4077 12885,4079 12845,3435" semanticType="callout" shapeName="Other">
            <msink:sourceLink direction="with" ref="{2A8AD6C1-0986-4CE4-A1BD-209CD529DB32}"/>
            <msink:sourceLink direction="with" ref="{4569C7AA-473B-4D07-BD69-137BB085F03B}"/>
            <msink:sourceLink direction="with" ref="{BC6C2DC0-4E4C-4A89-8C2F-E49FAD2E6676}"/>
          </msink:context>
        </emma:interpretation>
      </emma:emma>
    </inkml:annotationXML>
    <inkml:trace contextRef="#ctx0" brushRef="#br0">345-503 304 0,'0'0'7'0,"0"0"1"0,0 0 3 15,0 0-2-15,0 0 1 16,0 0 1-16,0 0 3 15,0 2 1-15,5 20-6 16,-2 3-1-16,7 14 0 0,-3 6 0 16,1 8 1-16,-1 3-1 15,-4 5-1-15,-3-2-2 16,0 0 0-16,0-5-2 0,0-8 0 16,0-7-1-16,0-7-2 15,0-12-3-15,0 1-10 16,0-21-24-16,0 11-44 15,0-11-2-15</inkml:trace>
  </inkml:traceGroup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1:51.6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58F3FAA-C423-40AF-A6B2-7148FFA4C6CE}" emma:medium="tactile" emma:mode="ink">
          <msink:context xmlns:msink="http://schemas.microsoft.com/ink/2010/main" type="inkDrawing" rotatedBoundingBox="12515,3876 13140,3938 13107,4265 12482,4204" semanticType="callout" shapeName="Other">
            <msink:sourceLink direction="with" ref="{2A8AD6C1-0986-4CE4-A1BD-209CD529DB32}"/>
            <msink:sourceLink direction="with" ref="{4569C7AA-473B-4D07-BD69-137BB085F03B}"/>
            <msink:sourceLink direction="with" ref="{BC6C2DC0-4E4C-4A89-8C2F-E49FAD2E6676}"/>
          </msink:context>
        </emma:interpretation>
      </emma:emma>
    </inkml:annotationXML>
    <inkml:trace contextRef="#ctx0" brushRef="#br0">0 81 290 0,'0'0'7'0,"0"0"1"0,0 0 3 16,6-3 3-16,-6 3 1 15,25 0 0-15,-8 0 2 16,5 3-1-16,6 16-5 16,-3-2-4-16,6 7-2 0,-1 1-2 15,0 3-1-15,-2 0-1 16,2 0 0-16,-2-3 0 16,0-8 0-16,-3-6 1 15,3-11-1-15,4 0 1 0,-7-11 0 16,6-13 0-16,1-7 2 15,-4-5-3-15,0-7 1 16,-3 2-2-16,0-4-6 0,-15 15-66 16,12-12-5-16</inkml:trace>
  </inkml:traceGroup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2:24.5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E146946-D63D-4826-908F-8D2A1A1D3FBA}" emma:medium="tactile" emma:mode="ink">
          <msink:context xmlns:msink="http://schemas.microsoft.com/ink/2010/main" type="inkDrawing" rotatedBoundingBox="8648,5203 9947,5157 9950,5229 8650,5275" shapeName="Other"/>
        </emma:interpretation>
      </emma:emma>
    </inkml:annotationXML>
    <inkml:trace contextRef="#ctx0" brushRef="#br0">-3851 1318 275 0,'0'0'8'0,"0"0"1"16,3-14 2-16,-3 14 2 15,21-18 2-15,-3 12 1 0,11-1 2 16,2-4 1-16,4 11-7 16,15 0-2-16,-4 0 0 15,14 0-2-15,0 7-1 16,11-3 0-16,0-4-2 0,7 0 0 16,0 0 0-16,7-8 0 15,-1 1-1-15,1-1-1 16,-7-3 0-16,-5 4 0 15,-5 3 0-15,-11 2-1 0,-15-2 0 16,-10 4 1-16,-4 0-1 16,-13 0 2-16,-15 0-2 15,0 0 1-15,0 0 0 16,0 0-1-16,0 0 0 16,-5 6 0-16,5-6-1 0,-13 11-4 15,6 8-10-15,-4-2-71 16,-3 1-3-16</inkml:trace>
  </inkml:traceGroup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5:25.4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27CC8EF-1BDB-4746-B349-1582C955BFD8}" emma:medium="tactile" emma:mode="ink">
          <msink:context xmlns:msink="http://schemas.microsoft.com/ink/2010/main" type="inkDrawing" rotatedBoundingBox="27127,16911 27274,18143 27221,18149 27074,16917" semanticType="callout" shapeName="Other">
            <msink:sourceLink direction="with" ref="{AAC00307-A98E-4780-A338-DFC1AB134860}"/>
            <msink:sourceLink direction="with" ref="{27A9D77A-8660-4C8A-9F44-040140E7678F}"/>
            <msink:sourceLink direction="with" ref="{B1DE0527-071C-4EAD-BB42-06425A537C3E}"/>
          </msink:context>
        </emma:interpretation>
      </emma:emma>
    </inkml:annotationXML>
    <inkml:trace contextRef="#ctx0" brushRef="#br0">1552 56 426 0,'0'0'3'0,"0"0"2"16,0 0 0-16,0 13 2 16,0-13 0-16,-3 22 2 15,-2-2 1-15,5 13 1 16,-3 1-2-16,3 16-1 0,0 5-1 15,0 16-3-15,8 10-4 16,-1 8 0-16,3 3 0 16,1 3 0-16,3-3 0 15,-1-2 0-15,5-4 0 16,-3-16 0-16,-2-3 0 0,-1-22 0 16,-6-2 0-16,5-15 0 15,-5-7 0-15,2 1-3 16,-8-8-83-16,0-14-5 0</inkml:trace>
  </inkml:traceGroup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1:59.7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03FEF69-F0D1-445E-B16F-FC5082F73C07}" emma:medium="tactile" emma:mode="ink">
          <msink:context xmlns:msink="http://schemas.microsoft.com/ink/2010/main" type="inkDrawing" rotatedBoundingBox="20983,5340 22835,2922 25091,4649 23239,7068" semanticType="verticalRange" shapeName="Other">
            <msink:sourceLink direction="with" ref="{5C8545B8-B939-4F3B-BD2B-0711452C6C5C}"/>
            <msink:sourceLink direction="with" ref="{4C331982-AD29-435F-85AE-D8FEF5010C4B}"/>
            <msink:destinationLink direction="with" ref="{51B74C78-CAEE-40D6-B6DF-5C5D987AC6F6}"/>
          </msink:context>
        </emma:interpretation>
      </emma:emma>
    </inkml:annotationXML>
    <inkml:trace contextRef="#ctx0" brushRef="#br0">2362 4 201 0,'0'0'6'0,"0"0"7"15,0 0 3-15,0 0 2 16,0 0 0-16,0 0 2 16,-13-8-1-16,13 8 0 0,-17 0-5 15,-3 0-5-15,-10 4-5 16,-16 3-1-16,-7 4 0 16,-25 6 0-16,-18 0 3 15,-24-3 2-15,-14-3 0 16,-22 2 1-16,-7-2 2 15,1 2 0-15,-14-9-1 0,5-4-1 16,5 6-1-16,14 1-1 16,17-5-2-16,12 7-1 15,21-3-1-15,9-2 0 0,26-1-1 16,18 8 0-16,20-11 0 16,11 4 1-16,18-4-3 15,0 0 1-15,15-4-3 16,13 8-14-16,-6 2-65 0,9-6-1 15</inkml:trace>
    <inkml:trace contextRef="#ctx0" brushRef="#br0" timeOffset="-1497.0387">2415-1812 230 0,'0'0'6'0,"0"0"3"15,0 0 3-15,0 0 2 16,0 0 3-16,0 0 2 0,0 0 1 16,0 6-1-16,0-6-6 15,-13 0 0-15,-4 0-2 16,-16 0-5-16,-12 2-2 16,-16 2-2-16,-17 3-1 15,-10-1 0-15,-18 9 0 0,-14-4 0 16,-8 2-1-16,-9-5 2 15,2-2 0-15,-2 1 1 16,6-3 1-16,-7-4 1 16,-1 0 1-16,19 0-1 0,1-4 0 15,8 4-1-15,6 0 0 16,16-3 1-16,11 3-2 16,15 0-2-16,20 0 1 0,8 0-2 15,10 3 0-15,10 1-3 16,15-4-9-16,0 0-67 15,23 7 0-15</inkml:trace>
  </inkml:traceGroup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5:34.567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4D7AC0D-22DA-4C0A-81C3-F647ED8D040D}" emma:medium="tactile" emma:mode="ink">
          <msink:context xmlns:msink="http://schemas.microsoft.com/ink/2010/main" type="writingRegion" rotatedBoundingBox="18192,1983 19136,1983 19136,4837 18192,4837"/>
        </emma:interpretation>
      </emma:emma>
    </inkml:annotationXML>
    <inkml:traceGroup>
      <inkml:annotationXML>
        <emma:emma xmlns:emma="http://www.w3.org/2003/04/emma" version="1.0">
          <emma:interpretation id="{E1809D86-B525-4765-9C9A-3E99995D5213}" emma:medium="tactile" emma:mode="ink">
            <msink:context xmlns:msink="http://schemas.microsoft.com/ink/2010/main" type="paragraph" rotatedBoundingBox="18192,1983 19136,1983 19136,4837 18192,48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28FD50F-7CFF-4403-B979-81BBA90521E7}" emma:medium="tactile" emma:mode="ink">
              <msink:context xmlns:msink="http://schemas.microsoft.com/ink/2010/main" type="line" rotatedBoundingBox="18192,1983 19136,1983 19136,4837 18192,4837"/>
            </emma:interpretation>
          </emma:emma>
        </inkml:annotationXML>
        <inkml:traceGroup>
          <inkml:annotationXML>
            <emma:emma xmlns:emma="http://www.w3.org/2003/04/emma" version="1.0">
              <emma:interpretation id="{1719FDB8-AD3C-4721-A607-F881F09AA4EB}" emma:medium="tactile" emma:mode="ink">
                <msink:context xmlns:msink="http://schemas.microsoft.com/ink/2010/main" type="inkWord" rotatedBoundingBox="18192,4097 18900,4097 18900,4837 18192,4837"/>
              </emma:interpretation>
              <emma:one-of disjunction-type="recognition" id="oneOf0">
                <emma:interpretation id="interp0" emma:lang="en-US" emma:confidence="0">
                  <emma:literal>¥</emma:literal>
                </emma:interpretation>
                <emma:interpretation id="interp1" emma:lang="en-US" emma:confidence="0">
                  <emma:literal>:</emma:literal>
                </emma:interpretation>
                <emma:interpretation id="interp2" emma:lang="en-US" emma:confidence="0">
                  <emma:literal>k</emma:literal>
                </emma:interpretation>
                <emma:interpretation id="interp3" emma:lang="en-US" emma:confidence="0">
                  <emma:literal>=</emma:literal>
                </emma:interpretation>
                <emma:interpretation id="interp4" emma:lang="en-US" emma:confidence="0">
                  <emma:literal>!</emma:literal>
                </emma:interpretation>
              </emma:one-of>
            </emma:emma>
          </inkml:annotationXML>
          <inkml:trace contextRef="#ctx0" brushRef="#br0">-58-1381 262 0,'0'0'5'0,"-18"6"1"0,4 1 4 15,-7 8 2-15,-8 6 2 16,1 15 3-16,-8 9 0 16,-2 11 1-16,9 1-3 0,5 9-1 15,10 5-4-15,6 6-3 16,8-9-1-16,15-1-5 16,5-18-6-16,23-7-11 15,-5-11-30-15,15-10-31 0,2-16-4 16</inkml:trace>
          <inkml:trace contextRef="#ctx0" brushRef="#br0" timeOffset="280.3989">239-987 355 0,'0'0'4'16,"-15"0"2"-16,1 7 3 15,-7 7 1-15,-1 8-1 16,1 2 0-16,-4 12 1 15,0-1-1-15,8-1-3 0,11 5-2 16,6-7-2-16,3-6-1 16,12-13 1-16,8-2-3 15,12-11 1-15,5-7 0 16,10-10 0-16,-12-5-1 0,1-6 1 16,-4-4-1-16,-10 7 0 15,-10-3 1-15,-15 4 0 16,-18 11-1-16,-14 4 0 0,-14 9-8 15,0-13-63-15,-11 31-6 16</inkml:trace>
          <inkml:trace contextRef="#ctx0" brushRef="#br1" timeOffset="-69444.1888">295-3399 280 0,'0'0'6'0,"0"0"4"16,-10-19 1-16,10 19 3 16,-25-28 1-16,10 17 1 15,-3-3 1-15,-7 1 0 0,-10 5-6 16,7 5-2-16,-7 6-3 16,-3 15-1-16,-2 10-2 15,-6 2 0-15,11 11 0 16,0 11 1-16,10-3-1 0,7 9 2 15,8-6-2-15,13 1 0 16,14 0-2-16,19-4-12 16,-1 3-53-16,25-26-14 0</inkml:trace>
          <inkml:trace contextRef="#ctx0" brushRef="#br1" timeOffset="-69130.2633">444-3083 360 0,'0'0'5'16,"-15"8"2"-16,-3 5 0 16,1-6 2-16,-8 10-1 15,4 5 1-15,0 5 0 16,-4-1-1-16,11-1-2 0,6-5-3 15,16-5 0-15,17-2-3 16,13-9 0-16,2-4 0 16,13-21-1-16,-3-3 1 15,-2-13-1-15,-1 3 0 0,-23-4 0 16,-10-5 1-16,-14 10 0 16,-17 5-5-16,-19 18-9 15,-9 7-62-15,-13 13-3 16</inkml:trace>
        </inkml:traceGroup>
      </inkml:traceGroup>
    </inkml:traceGroup>
  </inkml:traceGroup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6:05.39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EF9FDF6-4514-43E2-81DE-6D9DAE8FF01F}" emma:medium="tactile" emma:mode="ink">
          <msink:context xmlns:msink="http://schemas.microsoft.com/ink/2010/main" type="inkDrawing" rotatedBoundingBox="15333,7644 19193,7446 19301,9544 15441,9742" hotPoints="19106,7529 19182,9499 15757,9631 15682,7661" semanticType="container" shapeName="Rectangle">
            <msink:sourceLink direction="with" ref="{1EE3EDD0-B57F-408B-AD10-A815DE63529E}"/>
          </msink:context>
        </emma:interpretation>
      </emma:emma>
    </inkml:annotationXML>
    <inkml:trace contextRef="#ctx0" brushRef="#br0">340 195 231 0,'0'0'8'0,"0"0"5"15,0 0 2-15,0 0 3 16,3-10 0-16,-3 10 3 16,0 0-1-16,4 10 2 15,-4 4-5-15,0 10-6 0,0 12-3 16,0 2 0-16,0 12-1 15,0 12-1-15,3 7 0 16,0 8 0-16,4 4-1 0,-7 11 0 16,5-2 0-16,-2 3-1 15,-3-3-1-15,3 3 0 16,1-8-1-16,3-5-1 16,-1 1 0-16,2-7 0 15,3-2 0-15,0-6 0 0,-4-8 0 16,-1 0 1-16,1-6-1 15,-2-5 1-15,-2-4 0 16,-3-5-1-16,0-4 1 16,0-5-1-16,0 3 0 0,3-7 1 15,1 3-1-15,-1-8-1 16,1 1 0-16,2-4 1 16,-1 7-1-16,-2-5 0 0,4 0 0 15,-4-5 0-15,1 3 0 16,-4-17 1-16,3 21 0 15,-3-21 0-15,8 10 1 16,-8-10 0-16,0 0 0 16,20 5 0-16,-8-5 0 0,6 0 0 15,2-5 0-15,5 1-1 16,3 2-1-16,7-6 1 16,5 5-1-16,-2-1 1 15,8 4-1-15,-3-3 0 0,10-1 1 16,-3 4-1-16,5-3 0 15,3 3 0-15,2 0 0 16,3-3 0-16,1 3 0 16,3 0 0-16,-3-4 0 0,3 4 0 15,4-4 0-15,-4 1 1 16,7 0-1-16,-3-5 0 16,9-2 0-16,-2 0 1 15,8-5-1-15,-1 6 0 0,3-6 0 16,-3 2 0-16,-1 0 0 15,2 2 0-15,-8 1 0 16,-5 3-1-16,2-3 1 0,-9 7 0 16,2-5-1-16,-5 5 0 15,-3 0 1-15,1-1 0 16,-1 0-1-16,-7 1 1 16,-3 0 0-16,3-5 0 15,-10 2 1-15,-1 1-1 0,-1-1 0 16,-5-1 0-16,-1-5 0 15,-3 9 0-15,1-7 0 16,-8 5 0-16,3 1 0 16,-3 4 0-16,3-6 0 0,-8 3 1 15,2-1-1-15,-1 2 0 16,1 2 0-16,-4-5 0 16,-5 1-1-16,4 2 1 15,1-2 0-15,-8-3 0 0,-10 7-1 16,22-6 2-16,-22 6 0 15,14-15 0-15,-14 15 1 16,11-21-1-16,-11 10 1 0,3-2-2 16,0-9 0-16,5-7 0 15,-8-2 0-15,7-11 0 16,-3-10 0-16,2-16 0 16,2-6 0-16,2-11 0 0,2-10 0 15,1 3 0-15,-3-6 0 16,8 3 0-16,-6-3 0 15,-6 5 0-15,5 9 0 16,-5-4 0-16,2 7 0 16,-4 4 0-16,-1 2 0 0,-3 2 0 15,0 10 0-15,0 2 0 16,0 9 0-16,-3 13 0 16,-1 3 0-16,4 12 0 15,0-1 0-15,-3 15 0 0,3 10 0 16,0-14 0-16,0 14 0 15,0 0 0-15,0 0 0 16,-18-11 0-16,8 11 0 0,-5-2 0 16,-6-2 0-16,-4 4 0 15,-3-5 0-15,-11 5 0 16,-7 0 0-16,-4-2 0 16,-10-4 0-16,-6 4 0 0,-5 2 0 15,-7 0 0-15,-4 0 0 16,4 0 0-16,-3 0 0 15,0 2 0-15,-4 4 0 16,4 1 0-16,-4-7 0 16,7 4 0-16,-6-4 0 0,-1 0 0 15,-4 0 0-15,4 0 0 16,-3 0 0-16,-3 0 0 16,-2 0 0-16,-3 2 0 0,5 2 0 15,-4-1 0-15,2 5 0 16,2 2 0-16,-2-3 0 15,5 3 0-15,3 4 0 16,7-4 0-16,4 5 0 0,0-2-2 16,7-2 1-16,-1 0-1 15,8 0 0-15,-3-3 1 16,2-6 1-16,-2 3 0 16,3-3 0-16,0-2-1 0,-1 0 1 15,8 0 0-15,-3 0-1 16,6 0 1-16,8 0-1 15,-4 0 1-15,8 0-1 16,3 0 1-16,-2 4-1 16,6-4-1-16,3 7-1 0,-4-3-2 15,7 7-9-15,-14 13-51 16,7-14-20-16</inkml:trace>
  </inkml:traceGroup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6:07.8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3B7C879-B48E-4A66-803A-231A6CE588BC}" emma:medium="tactile" emma:mode="ink">
          <msink:context xmlns:msink="http://schemas.microsoft.com/ink/2010/main" type="writingRegion" rotatedBoundingBox="22618,12375 23040,13952 21799,14285 21376,12708"/>
        </emma:interpretation>
      </emma:emma>
    </inkml:annotationXML>
    <inkml:traceGroup>
      <inkml:annotationXML>
        <emma:emma xmlns:emma="http://www.w3.org/2003/04/emma" version="1.0">
          <emma:interpretation id="{290542F5-B3D7-48B0-9CDD-D067AF2FD9F6}" emma:medium="tactile" emma:mode="ink">
            <msink:context xmlns:msink="http://schemas.microsoft.com/ink/2010/main" type="paragraph" rotatedBoundingBox="22618,12375 23040,13952 21799,14285 21376,127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90D43D3-29B3-4269-B9A2-56A3EF4EC9C4}" emma:medium="tactile" emma:mode="ink">
              <msink:context xmlns:msink="http://schemas.microsoft.com/ink/2010/main" type="line" rotatedBoundingBox="22618,12375 23040,13952 21799,14285 21376,12708"/>
            </emma:interpretation>
          </emma:emma>
        </inkml:annotationXML>
        <inkml:traceGroup>
          <inkml:annotationXML>
            <emma:emma xmlns:emma="http://www.w3.org/2003/04/emma" version="1.0">
              <emma:interpretation id="{5B43AC37-67E4-4273-AB7E-79C31980C8CA}" emma:medium="tactile" emma:mode="ink">
                <msink:context xmlns:msink="http://schemas.microsoft.com/ink/2010/main" type="inkWord" rotatedBoundingBox="22618,12375 23040,13952 21799,14285 21376,12708"/>
              </emma:interpretation>
              <emma:one-of disjunction-type="recognition" id="oneOf0">
                <emma:interpretation id="interp0" emma:lang="en-US" emma:confidence="0">
                  <emma:literal>woke.</emma:literal>
                </emma:interpretation>
                <emma:interpretation id="interp1" emma:lang="en-US" emma:confidence="0">
                  <emma:literal>lot.</emma:literal>
                </emma:interpretation>
                <emma:interpretation id="interp2" emma:lang="en-US" emma:confidence="0">
                  <emma:literal>tote.</emma:literal>
                </emma:interpretation>
                <emma:interpretation id="interp3" emma:lang="en-US" emma:confidence="0">
                  <emma:literal>coke.</emma:literal>
                </emma:interpretation>
                <emma:interpretation id="interp4" emma:lang="en-US" emma:confidence="0">
                  <emma:literal>loll.</emma:literal>
                </emma:interpretation>
              </emma:one-of>
            </emma:emma>
          </inkml:annotationXML>
          <inkml:trace contextRef="#ctx0" brushRef="#br0">469 1089 336 0,'0'0'5'0,"0"0"2"15,-15 0 2-15,15 0 4 16,-25 0 1-16,7 7 1 16,-2-3 1-16,-5 2 1 15,0 9-4-15,0-4-2 0,-3-1-1 16,0 4-2-16,3 3-1 15,-3 0-2-15,-2 9-1 16,7 2 0-16,-7 4-2 16,7 3 0-16,-2 9 0 0,3-3-1 15,4 1 0-15,8 3 0 16,3-6 0-16,4 0 0 16,3-3 0-16,3-6 1 0,11-8-1 15,7-1 1-15,4-6-2 16,3-4 0-16,1-4 0 15,2-3-2-15,1-4-3 16,1 0-8-16,2 0-35 0,-4-4-39 16,-3-3-1-16</inkml:trace>
          <inkml:trace contextRef="#ctx0" brushRef="#br0" timeOffset="425.2577">560 1497 414 0,'0'0'4'15,"0"0"2"-15,0 0 0 0,0 0 2 16,0 0-2-16,-15 10 3 15,15-10-1-15,-23 18 1 16,5-6-4-16,0 1-1 16,1 5-1-16,5 3-1 0,-1 7-1 15,8-7-1-15,5 1 0 16,0-1 0-16,18-4 1 16,-1-2-1-16,16-8 0 15,-1 0 1-15,3-7-1 0,4-4 1 16,-4-6 0-16,-7-5 0 15,1-2 0-15,-8-4 0 16,-6 3-1-16,-9-7 1 16,-2-3 0-16,-8 4-1 0,-7-1 0 15,-6 7 0-15,-4 8-1 16,-7 5-1-16,-7 3-11 16,-12 4-69-16,4 16-4 15</inkml:trace>
          <inkml:trace contextRef="#ctx0" brushRef="#br0" timeOffset="7300.1894">1292 1469 204 0,'0'0'5'0,"0"0"5"16,0-14 2-16,0 14 6 15,0 0 2-15,0 0 3 16,7-17-1-16,-7 17 1 16,0 0-5-16,-11 0-3 0,-3 0-4 15,-11 0-3-15,-2 7-4 16,-21-3-1-16,7 6-1 15,-9 0 0-15,-3 0 0 16,-4-3 0-16,1 1 1 16,3-1-1-16,0-3 1 0,11-4 0 15,2 0-1-15,9-4 0 16,6 0-5-16,7 4-9 16,4 0-63-16,14 0-2 15</inkml:trace>
          <inkml:trace contextRef="#ctx0" brushRef="#br0" timeOffset="5552.3103">1274 1505 216 0,'0'0'7'0,"0"0"4"0,0 0 4 15,0 0 0-15,-11 0 3 16,11 0-1-16,-14 0 1 16,14 0 1-16,-17-8-7 15,17 8-4-15,-22-14-3 16,4 4-1-16,0 3-3 0,-2 0 2 16,-8 0-2-16,-1-4 0 15,-7 8 2-15,-2 0-1 16,0 3 1-16,-2 0 1 0,2-4-1 15,3 4-1-15,5-4 1 16,2 1-1-16,11-1 0 16,-1 1 0-16,18 3-1 15,-21-10 0-15,21 10-1 0,0 0-2 16,0 0-7-16,-11-11-14 16,11 11-49-16,-14 0-5 15</inkml:trace>
          <inkml:trace contextRef="#ctx0" brushRef="#br0" timeOffset="6761.5522">1026 1374 270 0,'0'0'3'0,"0"0"2"0,0 0 2 16,-6 9 3-16,6-9 0 16,-7 13 2-16,7-13 3 15,-11 24 0-15,11-24-1 16,-11 29 0-16,8-12-1 0,0 7-2 16,-5 2-1-16,4 2-1 15,-2 0-2-15,2 3 0 16,1 4-1-16,-2-3-3 15,-1 5 1-15,-1-3-2 16,0 5 1-16,4-3-2 0,-9 3 1 16,5-2 0-16,1-1 0 15,-2 0-1-15,1-6 1 16,4 9 0-16,-1-7 0 0,1 0 0 16,-2-4-1-16,2 0 1 15,1-3-1-15,-3 3 1 16,2 0-1-16,-1-8 0 15,1 6 0-15,0-5 0 0,-2 1 1 16,3-2-1-16,2 0 0 16,-5-1 0-16,5-1-1 15,0-1 1-15,0 4 0 16,0-3 0-16,0-1 0 0,0 1-1 16,0-4 1-16,0 1-1 15,5-2 1-15,-5-13-1 16,2 17 0-16,-2-17 1 15,5 13-1-15,-5-13 1 16,0 0-1-16,10 13 1 0,-10-13 0 16,0 0-1-16,0 0 2 15,0 0-1-15,13 0 0 16,-13 0 0-16,8-11 0 0,-4 2-1 16,-4-10 1-16,3-3-1 15,-3 2 0-15,3 2 0 16,-3 4 0-16,0-4-1 15,0 18 1-15,-6-17-1 0,6 17 0 16,-25 0 1-16,15 10-1 16,-5 5 1-16,0-1 0 15,-2 10 0-15,4-6 0 16,5 6 0-16,5-1 0 16,-1-3 1-16,4-5 0 0,10-2-1 15,5-9 1-15,5-1 0 16,3-3-1-16,2-3 1 15,-5-8-1-15,1-2 0 16,1-6 0-16,-8 2 0 0,-11-5 0 16,-3 7-1-16,0 2 1 15,0 13-1-15,-25-17 1 16,5 17 0-16,2 3-1 0,-7 11 1 16,3 3 0-16,4 7 1 15,5 2-1-15,6 0 1 16,7-6 0-16,3 1 0 15,12-10-1-15,10-4 1 0,0-4-1 16,2-3 0-16,6-10 1 16,-5-1-1-16,-8-6 0 15,-2 3-1-15,-8-3 1 16,-5 2 0-16,-10 2 0 16,-5 5-1-16,-11-1 1 0,-1 7 0 15,-1 2 0-15,-2 0-1 16,7 0 1-16,1 0 1 15,17 0-1-15,-12 11 1 16,12-11-1-16,7 8 0 0,11-6-4 16,-4-2-12-16,-14 0-68 15,33 0-2-15</inkml:trace>
        </inkml:traceGroup>
      </inkml:traceGroup>
    </inkml:traceGroup>
  </inkml:traceGroup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5:31.9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C331982-AD29-435F-85AE-D8FEF5010C4B}" emma:medium="tactile" emma:mode="ink">
          <msink:context xmlns:msink="http://schemas.microsoft.com/ink/2010/main" type="writingRegion" rotatedBoundingBox="19022,5480 18957,14168 18302,14163 18367,5475">
            <msink:destinationLink direction="with" ref="{403FEF69-F0D1-445E-B16F-FC5082F73C07}"/>
            <msink:destinationLink direction="with" ref="{6C8AE096-777A-47D0-94FD-9CB0C0ABE14F}"/>
          </msink:context>
        </emma:interpretation>
      </emma:emma>
    </inkml:annotationXML>
    <inkml:traceGroup>
      <inkml:annotationXML>
        <emma:emma xmlns:emma="http://www.w3.org/2003/04/emma" version="1.0">
          <emma:interpretation id="{258B5431-5DAF-455F-98F5-7EA8ED98AB3D}" emma:medium="tactile" emma:mode="ink">
            <msink:context xmlns:msink="http://schemas.microsoft.com/ink/2010/main" type="paragraph" rotatedBoundingBox="19022,5480 18957,14168 18302,14163 18367,54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1C73E63-965A-494F-A090-75A6342C6893}" emma:medium="tactile" emma:mode="ink">
              <msink:context xmlns:msink="http://schemas.microsoft.com/ink/2010/main" type="line" rotatedBoundingBox="19022,5480 18957,14168 18302,14163 18367,5475"/>
            </emma:interpretation>
          </emma:emma>
        </inkml:annotationXML>
        <inkml:traceGroup>
          <inkml:annotationXML>
            <emma:emma xmlns:emma="http://www.w3.org/2003/04/emma" version="1.0">
              <emma:interpretation id="{1EE3EDD0-B57F-408B-AD10-A815DE63529E}" emma:medium="tactile" emma:mode="ink">
                <msink:context xmlns:msink="http://schemas.microsoft.com/ink/2010/main" type="inkWord" rotatedBoundingBox="19022,5480 18957,14168 18302,14163 18367,5475">
                  <msink:destinationLink direction="with" ref="{12371CE3-6A8B-4A68-8F14-8D8B26BD83F2}"/>
                  <msink:destinationLink direction="with" ref="{6EF9FDF6-4514-43E2-81DE-6D9DAE8FF01F}"/>
                </msink:context>
              </emma:interpretation>
              <emma:one-of disjunction-type="recognition" id="oneOf0">
                <emma:interpretation id="interp0" emma:lang="en-US" emma:confidence="0">
                  <emma:literal>0-0-0-0</emma:literal>
                </emma:interpretation>
                <emma:interpretation id="interp1" emma:lang="en-US" emma:confidence="0">
                  <emma:literal>0-0-0=-0</emma:literal>
                </emma:interpretation>
                <emma:interpretation id="interp2" emma:lang="en-US" emma:confidence="0">
                  <emma:literal>0-0-0--0</emma:literal>
                </emma:interpretation>
                <emma:interpretation id="interp3" emma:lang="en-US" emma:confidence="0">
                  <emma:literal>0-0-0=0</emma:literal>
                </emma:interpretation>
                <emma:interpretation id="interp4" emma:lang="en-US" emma:confidence="0">
                  <emma:literal>0-0-0+-0</emma:literal>
                </emma:interpretation>
              </emma:one-of>
            </emma:emma>
          </inkml:annotationXML>
          <inkml:trace contextRef="#ctx0" brushRef="#br0">48 4574 389 0,'0'0'3'15,"0"0"2"-15,0 0 0 16,0 0 1-16,0 0 1 0,-18-11 1 16,18 11 1-16,-29 6 2 15,11 9-4-15,-5 6 0 16,-7 10-1-16,2 5-1 15,3 7 0-15,0-2 0 0,8 5-2 16,6-4 0-16,11-6-1 16,11-8 1-16,14-10-2 15,17-15 1-15,4-3-2 16,11-18 0-16,-1-6-1 16,1-13 0-16,-11-4-1 0,-8-1-1 15,-13 1-1-15,-13-4-2 16,-12 8-3-16,-25 8-6 15,-10 1-22-15,-8 15-47 0,-2 8-2 16</inkml:trace>
          <inkml:trace contextRef="#ctx0" brushRef="#br0" timeOffset="578.3197">104 5449 345 0,'0'0'6'0,"0"0"4"0,0 0 5 15,0 0 2-15,-11-13 0 16,11 13 1-16,0 0 0 16,0 0 1-16,0 0-5 0,-10 26-5 15,6 2-2-15,4 13-3 16,0 12-1-16,0 7 0 15,-3 11-1-15,3 2 0 16,0 4 0-16,3-2-2 0,-3-9 0 16,7-8 0-16,-2-13 0 15,-3-4 0-15,6-13 0 16,-5-2 0-16,-3-26-13 16,0 0-40-16,7 11-34 0,-7-11-1 15</inkml:trace>
          <inkml:trace contextRef="#ctx0" brushRef="#br0" timeOffset="1071.9212">263 6687 301 0,'0'0'8'15,"-18"0"7"-15,0 0 2 16,-2 11 2-16,-8-1 2 16,-2 7 0-16,-1 9 0 0,-1 6-1 15,4 3-7-15,3 7-5 16,10-1-4-16,10 2-1 16,5 3-2-16,5-11-1 15,15-7 1-15,10-15-1 0,10-4 0 16,6-13 0-16,2-14 0 15,2-10 0-15,-4-7 1 16,-6-7-1-16,-15-1 0 16,-12 4 0-16,-13 1 1 0,-18 14-1 15,-13 3-1-15,-19 13-3 16,-3 8-8-16,-14 19-41 16,6 0-29-16,8 14-3 0</inkml:trace>
          <inkml:trace contextRef="#ctx0" brushRef="#br0" timeOffset="1469.8257">16 7596 425 0,'0'0'3'0,"0"0"2"0,0 0 1 16,10 0 1-16,-10 0 1 16,15 4 1-16,-8 13 1 15,0 7 1-15,-7 6-3 0,0 15-1 16,0 7-2-16,0 8-1 15,0 14-1-15,-4 0-3 16,4 11 0-16,0-1 0 16,0 0 0-16,4-2 0 0,2-5 0 15,1-9 0-15,-2-10 0 16,1-4 0-16,-6-18 0 16,7-8 0-16,-7-7 0 15,5-3 0-15,-13-1-75 0,8-17-14 16</inkml:trace>
          <inkml:trace contextRef="#ctx0" brushRef="#br0" timeOffset="-2153.8728">182 0 334 0,'0'0'4'16,"0"0"1"-16,0 0 1 0,0 0 1 15,0 0 2-15,0 0 1 16,-8 4 3-16,-5 10-1 16,-2 0-2-16,-2 6-2 15,-8 12 0-15,0 2-1 0,1 10 0 16,-5 2-2-16,11 18 0 31,11-8 0-31,7-4 2 16,22-5-3-16,10-12 1 0,17-11 0 15,11-10-3-15,11-14 1 16,-8-18-3-16,8-13 0 16,-14-6-1-16,-14-4 0 15,-16-1 0-15,-12-4-1 0,-15 3 1 16,-15 1-1-16,-12 14 0 16,-16 4-2-16,-3 13-7 15,-11 1-27-15,-3 16-45 16,7 13-1-16</inkml:trace>
          <inkml:trace contextRef="#ctx0" brushRef="#br0" timeOffset="-1764.8725">132 1054 346 0,'0'0'6'0,"0"0"3"15,17-7 4-15,-17 7 3 16,0 0 1-16,15-11 0 16,-15 11 0-16,0 0 1 15,0 0-5-15,3 7-3 0,-6 14-3 16,-4 7-2-16,-4 4-1 16,-3 13-3-16,8 5 0 15,-9-1-1-15,0 15-6 16,-8-8-23-16,8 4-55 0,-2 0-1 15</inkml:trace>
          <inkml:trace contextRef="#ctx0" brushRef="#br0" timeOffset="-1236.0772">-9 2476 415 0,'0'0'4'0,"0"0"0"0,-18-3 0 16,18 3 0-16,-25 0 1 15,7 3 0-15,-2 9 1 16,-1 6-1-16,3 10-2 15,4 6 0-15,-1 4-1 0,12 3 0 16,3 0 0-16,7-6-1 16,14-4 0-16,7-7 0 15,7-7-1-15,12-15 0 16,2-4 0-16,4-17 0 0,-6-7 0 16,-9-4 0-16,-10-2 1 15,-6-2 0-15,-15-3-1 16,-14 5 1-16,-15 8-1 15,-13 3-3-15,-4 15-8 0,-13 2-29 16,-1 8-41-16,0 13-3 16</inkml:trace>
          <inkml:trace contextRef="#ctx0" brushRef="#br0" timeOffset="-811.7781">-123 3361 368 0,'0'0'8'0,"0"0"5"16,15-4 1-16,-15 4 2 15,0 0 1-15,15-4 0 16,-15 4 0-16,0 0 0 15,0 0-8-15,10 8-3 0,-10 10-2 16,-4-1-2-16,-2 15-1 16,-2 6-1-16,4 12-1 15,-2 4-2-15,-6 4-7 16,12-1-41-16,-6 10-36 16,6-5 0-16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19:07.5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BDB218D-C368-4B57-804A-AD28E3F52BE4}" emma:medium="tactile" emma:mode="ink">
          <msink:context xmlns:msink="http://schemas.microsoft.com/ink/2010/main" type="inkDrawing" rotatedBoundingBox="30846,15683 32378,15446 32384,15480 30851,15716" shapeName="Other">
            <msink:destinationLink direction="with" ref="{4DBE8357-D2C7-4E7F-8672-99A233BF5153}"/>
          </msink:context>
        </emma:interpretation>
      </emma:emma>
    </inkml:annotationXML>
    <inkml:trace contextRef="#ctx0" brushRef="#br0">337 338 332 0,'0'0'9'15,"-10"0"3"-15,10 0 3 0,-18 0 1 16,18 0 1-16,0 0 0 16,0 0 3-16,18 0-3 15,27-5-6-15,22-10-4 16,18-7-2-16,18 1-1 0,17 0-1 15,7-7 0-15,19 7-1 16,-5-3 1-16,-3 5-1 16,-14 1 1-16,-11 5 0 15,-15 2 1-15,-20 8 0 0,-17 0-2 16,-26-1-2-16,-15 4 0 16,-20 0 0-16,15 0 0 15,-15 0-14-15,-18 0-71 16,18 0-3-16</inkml:trace>
  </inkml:traceGroup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6:11.1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C8AE096-777A-47D0-94FD-9CB0C0ABE14F}" emma:medium="tactile" emma:mode="ink">
          <msink:context xmlns:msink="http://schemas.microsoft.com/ink/2010/main" type="inkDrawing" rotatedBoundingBox="15234,10054 19246,9290 19693,11634 15681,12399" hotPoints="19290,9650 19408,11741 15583,11958 15464,9867" semanticType="enclosure" shapeName="Rectangle">
            <msink:sourceLink direction="with" ref="{4C331982-AD29-435F-85AE-D8FEF5010C4B}"/>
          </msink:context>
        </emma:interpretation>
      </emma:emma>
    </inkml:annotationXML>
    <inkml:trace contextRef="#ctx0" brushRef="#br0">280 648 235 0,'0'0'6'0,"0"0"2"0,0 0 1 16,0 0 3-16,-12-4 3 16,12 4 1-16,-10 18 2 15,2 6 2-15,5 11-4 0,0 6-1 16,-1 11-1-16,4 7-3 15,0 15-1-15,10 7-1 16,-2 4-3-16,2 6 0 16,-3 3-3-16,4 6 0 0,0 0 1 15,0-10-1-15,-4-2-1 16,0-3 1-16,-1-4 0 16,-6-7-1-16,5-3 1 15,-5-5 0-15,0-10-2 16,0-9 1-16,0-6-1 0,0-5 1 15,-5-12 0-15,5-2 1 16,0-8 1-16,0-14-1 16,0 17 1-16,0-17 0 15,0 0 0-15,0 0 0 0,0 0-2 16,0 0 1-16,0 0-2 16,15 14 1-16,-15-14-2 15,15 8 1-15,-15-8 0 0,23 11 0 16,-5-5-1-16,4-3 1 15,6 1-1-15,-3 2 0 16,10 0 1-16,3-6 0 16,5 3-1-16,10-3 1 0,0 0-1 15,7 0 1-15,3 0-1 16,9 0 1-16,2 0-1 16,4 4 0-16,3-4 1 15,4 0-1-15,6 0 1 16,5-7-1-16,-1-1 1 0,8-3-1 15,0-6 0-15,-4 2 0 16,-1 2 0-16,5-1 2 16,-7-4-2-16,2 3 0 15,2 2 0-15,-5 2 0 0,-6 1 0 16,5 1 0-16,-4 3 0 16,-2 6 0-16,-7-3 0 15,0 3 0-15,-6 0 0 0,-1 0 0 16,8 0 0-16,-11 0 0 15,2 0 0-15,-2 0 0 16,4-4 0-16,-5-2 0 16,1-3 0-16,-8 3 0 0,-2-5 0 15,-9 4 0-15,1 1 0 16,-7 2 0-16,-6-3 0 16,-9 4 0-16,-6-4 0 15,0 3 0-15,-8 4 0 16,-17 0 0-16,22-7 0 0,-22 7 0 15,0 0 0-15,11-6 0 16,-11 6 0-16,10-11 0 16,-10 11 0-16,15-22 0 15,-5 12 0-15,0-8 0 0,0-1 0 16,1-8 0-16,-7-1 0 16,4-11 0-16,-8-6 0 15,0-12 0-15,0-6 0 0,0-12 0 16,-5-9 0-16,5-4 0 15,0-7 0-15,0-5 0 16,0 6 0-16,7-5 0 16,4 4 0-16,-1 8 0 0,2 1 0 15,-6 9 0-15,1 6 0 16,-7 5 0-16,0 7 0 16,0 1 0-16,-7 6-2 15,-4-1 0-15,4 3 2 0,-3 2 0 16,-1 0 1-16,4 10-1 15,0-4 0-15,4 7 0 16,-5 0 0-16,1 9 0 16,-3 6-1-16,2-1 1 15,-5 7-1-15,3 3 0 0,-5 5 1 16,-2-1-1-16,2 3 1 16,-3 0-1-16,-2-3 1 15,2 5 0-15,0-4 0 16,-4 3 0-16,-1 1 0 0,-7-2 0 15,-1 4-1-15,-8 0 1 16,-10 4-1-16,-1-2 1 16,-3 7 0-16,-7-3 0 0,4 1-1 15,-9 4 1-15,2-7 0 16,0 2 0-16,-2-2 0 16,2-1 0-16,-5 0 0 15,-2 5 0-15,-7-5 0 0,-1 0-1 16,-4 8 0-16,-6-4 0 15,-1 3 0-15,-9 0 0 16,-1-1 0-16,-4 0 0 16,-2-1 0-16,-6 3 1 15,2-5-1-15,4 5-1 0,-3-4-1 16,2 1 0-16,0 3 0 16,3-5 0-16,2 4-1 15,5 4 0-15,-4 0 1 16,6 0 1-16,2 3 0 0,0 2 1 15,3-2 1-15,5 1-1 16,-1 3 1-16,7-3 0 16,0 0 0-16,0-1-2 0,7 3-1 15,1 1-2-15,3-1-2 16,3 1-10-16,0 17-59 16,1-21-5-16</inkml:trace>
  </inkml:traceGroup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1:58.9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645302F-567A-4F16-94AD-7AA14AC2923D}" emma:medium="tactile" emma:mode="ink">
          <msink:context xmlns:msink="http://schemas.microsoft.com/ink/2010/main" type="inkDrawing" rotatedBoundingBox="21989,5016 22289,4156 24208,4827 23908,5687" semanticType="callout" shapeName="Other">
            <msink:sourceLink direction="to" ref="{97F43B6D-F2DE-458E-B3FF-D18E275C6245}"/>
            <msink:sourceLink direction="to" ref="{66DAF00D-7235-42D5-81E4-3C737BC49EB2}"/>
          </msink:context>
        </emma:interpretation>
      </emma:emma>
    </inkml:annotationXML>
    <inkml:trace contextRef="#ctx0" brushRef="#br0">2302-1014 146 0,'0'0'6'0,"0"0"5"15,10 10-1-15,-10-10 4 0,15 7 0 16,-15-7 1-16,22 10 4 15,-22-10 3-15,13 11-4 16,-13-11-1-16,5 13-2 16,-5-13 1-16,-18 15-3 0,-7-4-2 15,-7-9-1-15,-18 6-4 16,-3-5-3-16,-13 5 0 16,-17-1-2-16,-8 1-1 15,-19-1 1-15,-3-5 0 0,-14 9-1 16,-7 0 1-16,-8-1 0 15,5-3 1-15,-6-3 1 16,2-1 1-16,15 4 0 16,-2 4 0-16,19-8 1 0,13 0 0 15,14 1 0-15,11 3 0 16,18-3-1-16,15 3-1 16,10-7 0-16,13 0-1 15,15 0-1-15,0 0-5 16,11 0-18-16,17 0-54 0,-3 0-3 15</inkml:trace>
  </inkml:traceGroup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5:21.8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589483D-1494-48F2-9788-C76C7DBBED90}" emma:medium="tactile" emma:mode="ink">
          <msink:context xmlns:msink="http://schemas.microsoft.com/ink/2010/main" type="inkDrawing" rotatedBoundingBox="22651,12927 24800,12942 24799,12990 22651,12975" semanticType="connector" shapeName="Other"/>
        </emma:interpretation>
      </emma:emma>
    </inkml:annotationXML>
    <inkml:trace contextRef="#ctx0" brushRef="#br0">148 1752 253 0,'0'0'5'16,"0"0"3"-16,0 0 0 16,0 0 3-16,0 0 0 15,0 0 2-15,-7 0 3 0,7 0 2 16,0 0-1-16,0 0-1 15,0 0-1-15,0 0-1 16,0 0-1-16,-18 0-2 16,-3 0-2-16,-17 0-3 0,-2 0-2 15,-13 0-2-15,-10-4 1 16,-7 1-1-16,-5 0 1 16,-3-1-1-16,-6 0 1 15,-1-2-1-15,4-2 0 0,-8 5 0 16,0-1 0-16,-3-3 0 15,7 7 0-15,-6 0 0 16,6 0-1-16,-1 0 1 16,8 4-1-16,12-1 0 0,2 4 0 15,8 1 0-15,6-5 0 16,9 0 1-16,1-3-2 16,2 4 1-16,8-4 0 15,-1 0 0-15,3 0 0 0,-4 0-1 16,4 0 1-16,-1 0-1 15,8 0 0-15,0 0 0 16,7-4 1-16,14 4-1 16,-21-6 0-16,21 6 0 15,-15-8 0-15,15 8 0 0,-14-3-1 16,14 3-1-16,-25 0-2 16,7 3-4-16,0 5-8 15,5-8-44-15,-4 14-25 16,6-11-3-16</inkml:trace>
  </inkml:traceGroup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6:17.50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9E00725-6D8F-42ED-9184-0D42ED74D00F}" emma:medium="tactile" emma:mode="ink">
          <msink:context xmlns:msink="http://schemas.microsoft.com/ink/2010/main" type="inkDrawing" rotatedBoundingBox="15323,11955 19613,11705 19764,14305 15474,14555" hotPoints="19496,11753 19673,14228 15517,14525 15340,12050" semanticType="enclosure" shapeName="Rectangle"/>
        </emma:interpretation>
      </emma:emma>
    </inkml:annotationXML>
    <inkml:trace contextRef="#ctx0" brushRef="#br0">211 395 305 0,'0'0'6'0,"-7"-17"4"15,0 4 2-15,-4-2 3 0,4-2 0 16,-8 2 2-16,2 1 1 16,-9 4-1-16,4 13-6 15,-5 14-3-15,1 19-3 16,4 9-3-16,3 19 0 0,5 11-1 15,3 11 0-15,7 18-1 16,0 5 0-16,7 2 1 16,3 9 0-16,5 8 0 15,0-4 0-15,-2 2 0 0,-6-2 0 16,8-1 0-16,-8-3 0 16,7-11 0-16,-4-4 0 15,-3-10 0-15,4-9 1 16,3-9 0-16,-3-14 0 15,-1-11 1-15,5-2 0 0,-5-7 0 16,5-8 0-16,-1 0 0 16,4-7 0-16,0-2-1 15,2-6 0-15,8-3 0 0,4-6-1 16,7 0 1-16,3-11 0 16,16 0 0-16,5 0 0 15,8 0 0-15,9-4 0 16,9 0 0-16,11 4 0 0,6 0 0 15,2 0 0-15,13 0-1 16,10 4 0-16,0 0 1 16,10-1-2-16,0-3 0 15,8 0 0-15,-1 0 0 0,-2 0 0 16,-2-7 0-16,2-3 0 16,-2-1 0-16,-2 1 0 15,-5-1 0-15,-6 5 0 16,-3-5 0-16,-8 7 0 15,-6-5 0-15,-13 7 0 0,-5 2 0 16,-18 0 0-16,-8-2 0 16,-6 2 0-16,-11-5 0 15,-6-3 0-15,-5 3 0 0,-6-3 0 16,2-3 0-16,-6 5 0 16,-1-5 0-16,-6 0 0 15,-3 0 0-15,2 5 0 16,-10-2 0-16,1 2 0 0,-15 6 0 15,18-24 0-15,-12 13 0 16,5-6 0-16,-3-7 0 16,2-4 0-16,0-6 0 15,1-15 0-15,6-7 0 16,-7-15 0-16,5-15 0 0,-5-8 0 16,1-11 0-16,-4-8 0 15,-7-8 0-15,0 1 0 16,0-2 0-16,-7-1 0 15,-4 7 0-15,-2 2 0 0,-1 5 0 16,-1 8 0-16,-3-2 0 16,5 11 0-16,3 8 0 15,-9 3 0-15,1 14 0 16,0 1 0-16,1 12 0 0,-1 5 0 16,0 10 0-16,1 3 0 15,3 12 0-15,4 3 0 16,-2 4 0-16,6 2 0 0,-5 2 0 15,11 13 0-15,-8-22 0 16,8 22 0-16,-17-19 0 16,3 10 0-16,-8 1 0 0,2 1 0 15,-13-3 0 1,-5 6 0-16,-7 1 0 0,-2 3 0 16,-12 0-2-16,1 0 2 15,-5 0 0-15,-4 3 0 16,-7 1 0-16,-8 0 0 0,-2-2-1 15,-12 2-1-15,-4 3 1 16,-9 1-1-16,-4-5 0 16,0 1 1-16,0-2-1 15,-1 4 1-15,-2-1 0 16,3-1 1-16,3 5-1 0,-4-7 1 16,3 9 0-16,-7 0-1 15,5 3 1-15,-3 0-1 16,-5 0 0-16,0 3-1 0,-2 5 0 15,7-3 0-15,-1-4-1 16,7 4-2-16,-3-10-5 16,11 6-15-16,0-1-57 15,-9-7 0-15</inkml:trace>
  </inkml:traceGroup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6:25.62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E2C8BEF-B482-47F5-8B23-133E8762585D}" emma:medium="tactile" emma:mode="ink">
          <msink:context xmlns:msink="http://schemas.microsoft.com/ink/2010/main" type="inkDrawing" rotatedBoundingBox="21516,14986 21557,16057 21506,16059 21465,14988" semanticType="callout" shapeName="Other">
            <msink:sourceLink direction="with" ref="{6047E657-5B17-45C4-BB86-0C12D0D42104}"/>
          </msink:context>
        </emma:interpretation>
      </emma:emma>
    </inkml:annotationXML>
    <inkml:trace contextRef="#ctx0" brushRef="#br0">49 66 82 0,'0'0'8'0,"0"0"10"15,0 0 8-15,0 0 6 16,-13-11 6-16,13 11 3 16,0 0 2-16,-5-22 2 0,5 22-6 15,-3-13-7-15,3 13-7 16,0-14-5-16,0 14-3 16,0 0-4-16,0-14-4 15,0 14-1-15,0 0-2 0,0 0-1 16,0 0-1-16,0 17-4 15,3 5 0-15,-3 6 0 16,5 8 0-16,-2 6 0 16,4 6 0-16,-4 13 0 0,1 2 0 15,-1 3 0-15,2-2 0 16,-2 0 0-16,-3 0 0 16,0-8 0-16,0 0 0 15,0-10 0-15,-3-4 0 16,-5-8 0-16,4-1 0 0,1-5 0 15,-2-10 0-15,3-4 0 16,2-14 0-16,-3 17 0 16,3-17 0-16,0 0 0 15,0 0 0-15,0-7 0 0,3-6 0 16,-3-8 0-16,2-7 0 16,3 0 0-16,-5-13 0 15,3-3 0-15,-3-6 0 0,-3-6 0 16,-2-4 0-16,0-4 0 15,-3 1 0-15,1-3 0 16,0 5 0-16,-1 4 0 16,5 4 0-16,3 11 0 15,-3 0 0-15,3 12 0 0,0 0 0 16,0 8 0-16,0 9 0 16,3-1 0-16,-3 14 0 15,0 0 0-15,0 0 0 16,0 7 0-16,3 17 0 0,-3 9 0 15,0 6 0-15,0 13 0 16,0 7 0-16,5 16 0 16,-2 0 0-16,1-2 0 15,-1 7 0-15,4-2 0 0,-4 0 0 16,2-8 0-16,-2-5 0 16,-1-13 0-16,6 1 0 15,-4-16 0-15,-4-3 0 16,8-6 0-16,-8-8 0 0,3-6 0 15,-3-14 0-15,2 11 0 16,-2-11 0-16,0 0 0 16,0 0-72-16,-10-4-20 15</inkml:trace>
  </inkml:traceGroup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2:35.1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457BB60-BA65-471B-AE94-D182FB3F47C9}" emma:medium="tactile" emma:mode="ink">
          <msink:context xmlns:msink="http://schemas.microsoft.com/ink/2010/main" type="inkDrawing" rotatedBoundingBox="24899,9373 25597,10115 25534,10175 24836,9432" semanticType="callout" shapeName="Other">
            <msink:sourceLink direction="with" ref="{1CB23DCF-ED23-49E8-9D9F-EF6D8436C99A}"/>
            <msink:sourceLink direction="with" ref="{B1DE0527-071C-4EAD-BB42-06425A537C3E}"/>
          </msink:context>
        </emma:interpretation>
      </emma:emma>
    </inkml:annotationXML>
    <inkml:trace contextRef="#ctx0" brushRef="#br0">-2022 4 341 0,'0'0'8'0,"0"0"4"0,0 0 3 16,0 0 2-16,0 0-1 15,0 0 2-15,10 0 1 16,-10 0 0-16,18 14-8 15,-5 0-3-15,4 6-2 0,8 6-1 16,3 9-2-16,5 4 0 16,6 9 0-16,-8 4-1 15,15 3 0-15,-6-3 1 16,2 6-3-16,4-7 0 16,-8-5 0-16,9-3 0 0,-9-4 0 15,-2-8 0-15,-1-3 0 16,-7-6 0-16,1-7 0 15,-8-5 0-15,0-3 0 0,-10-1 0 16,-11-6 0-16,18 8 0 16,-18-8 0-16,0 0 0 15,0 0 0-15,13 0 0 16,-13 0 0-16,5-14-37 0,-5 14-53 16,0 0-2-16</inkml:trace>
  </inkml:traceGroup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2:34.7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789DAC0-BD93-4929-AD42-D52D3215D0F8}" emma:medium="tactile" emma:mode="ink">
          <msink:context xmlns:msink="http://schemas.microsoft.com/ink/2010/main" type="inkDrawing" rotatedBoundingBox="24966,10066 25515,9390 25551,9420 25003,10096" semanticType="callout" shapeName="Other">
            <msink:sourceLink direction="with" ref="{1CB23DCF-ED23-49E8-9D9F-EF6D8436C99A}"/>
            <msink:sourceLink direction="with" ref="{F6888155-AD63-45E7-ABA6-698FE41802EA}"/>
            <msink:sourceLink direction="with" ref="{C4B651CE-F9C7-4F99-90BF-E50D3B40A419}"/>
          </msink:context>
        </emma:interpretation>
      </emma:emma>
    </inkml:annotationXML>
    <inkml:trace contextRef="#ctx0" brushRef="#br0">-1344 11 352 0,'0'0'4'0,"0"0"2"16,0 0 3-16,0 0 3 15,0 0 0-15,0 0 0 0,0 0 1 16,0 0 1-16,0 0-3 16,0 0-2-16,-8 17-2 15,-5 1-2-15,-12 6-1 0,-10 4 0 16,-5 16-1-16,-6 1 0 16,-4 5 0-16,2 6 0 15,-2-3-1-15,4 1 0 16,7-6 0-16,8 0 0 0,3-7 0 15,10-6 0-15,0-4 0 16,7-10 0-16,5-3-1 16,-2-1 0-16,4-4-2 15,4-13-3-15,-10 15-10 16,10-15-40-16,-15 0-33 0,15 0-2 16</inkml:trace>
  </inkml:traceGroup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2:36.1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7B85CA4-2A63-456A-9482-A1CCCCBDB883}" emma:medium="tactile" emma:mode="ink">
          <msink:context xmlns:msink="http://schemas.microsoft.com/ink/2010/main" type="inkDrawing" rotatedBoundingBox="26494,9329 27166,9821 27129,9870 26458,9378" semanticType="callout" shapeName="Other">
            <msink:sourceLink direction="with" ref="{EF4DDBBB-DFFD-480A-A681-279F8E568EE2}"/>
          </msink:context>
        </emma:interpretation>
      </emma:emma>
    </inkml:annotationXML>
    <inkml:trace contextRef="#ctx0" brushRef="#br0">-415-42 389 0,'0'0'5'16,"0"0"3"-16,0 0 1 0,0 0 1 16,18 8 2-16,-18-8 0 15,29 18 1-15,-5-2 0 16,5 2-4-16,2 6-3 16,1 4-1-16,11 6-2 0,-5 0 0 15,2 1-1-15,-2 3-1 16,2-8 0-16,-5 0 1 15,-4-1-1-15,-3-9 0 16,1 2 0-16,-4-9 1 16,-4 4-1-16,0-8 1 0,-4-1-2 15,-2-2 0-15,3 5 0 16,-4-8 0-16,-3 1 0 16,2 2 0-16,-13-6 0 0,19 5 0 15,-19-5 0-15,18 0 0 16,-18 0 0-16,10 4 0 15,-10-4 0-15,0 0 0 16,0 0 0-16,0 0-9 0,7-9-66 16,-7 9-13-16</inkml:trace>
  </inkml:traceGroup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2:35.7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75EFC3F-D874-4982-837A-19FA2C538A04}" emma:medium="tactile" emma:mode="ink">
          <msink:context xmlns:msink="http://schemas.microsoft.com/ink/2010/main" type="inkDrawing" rotatedBoundingBox="26874,10142 27363,9374 27386,9389 26898,10157" semanticType="callout" shapeName="Other">
            <msink:sourceLink direction="with" ref="{B1DE0527-071C-4EAD-BB42-06425A537C3E}"/>
          </msink:context>
        </emma:interpretation>
      </emma:emma>
    </inkml:annotationXML>
    <inkml:trace contextRef="#ctx0" brushRef="#br0">494-3 421 0,'0'0'4'0,"0"0"1"16,0 0 3-16,0-13-2 15,0 13 2-15,0 0-1 16,0 0 0-16,0 0 1 15,0 0-4-15,-25 16-1 0,7 12-1 16,-5 7 0-16,-7 8 1 16,-12 13-1-16,3 8 1 15,-6 6 0-15,2-3 0 16,-2 4 0-16,5-9-1 16,5-1-1-16,4-8 1 0,9-8-1 15,1-8-1-15,6-9-1 16,5-11-3-16,0-6-10 15,10-11-65-15,0 0-8 16</inkml:trace>
  </inkml:traceGroup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6:26.72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7651112-9CA2-47E0-B2DB-9E13F2C44ED2}" emma:medium="tactile" emma:mode="ink">
          <msink:context xmlns:msink="http://schemas.microsoft.com/ink/2010/main" type="writingRegion" rotatedBoundingBox="32057,11796 34109,11945 34045,12829 31993,12681"/>
        </emma:interpretation>
      </emma:emma>
    </inkml:annotationXML>
    <inkml:traceGroup>
      <inkml:annotationXML>
        <emma:emma xmlns:emma="http://www.w3.org/2003/04/emma" version="1.0">
          <emma:interpretation id="{41C28EB8-D11B-4397-B01F-6AEA4D3AE91F}" emma:medium="tactile" emma:mode="ink">
            <msink:context xmlns:msink="http://schemas.microsoft.com/ink/2010/main" type="paragraph" rotatedBoundingBox="32057,11796 34109,11945 34045,12829 31993,126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38520FE-D4D5-44F9-B21C-0EFD044458F5}" emma:medium="tactile" emma:mode="ink">
              <msink:context xmlns:msink="http://schemas.microsoft.com/ink/2010/main" type="line" rotatedBoundingBox="32057,11796 34109,11945 34045,12829 31993,12681"/>
            </emma:interpretation>
          </emma:emma>
        </inkml:annotationXML>
        <inkml:traceGroup>
          <inkml:annotationXML>
            <emma:emma xmlns:emma="http://www.w3.org/2003/04/emma" version="1.0">
              <emma:interpretation id="{D6202B29-DC6F-4EEE-9BD0-6A16C6C34D70}" emma:medium="tactile" emma:mode="ink">
                <msink:context xmlns:msink="http://schemas.microsoft.com/ink/2010/main" type="inkWord" rotatedBoundingBox="32057,11796 34109,11945 34045,12829 31993,12681"/>
              </emma:interpretation>
              <emma:one-of disjunction-type="recognition" id="oneOf0">
                <emma:interpretation id="interp0" emma:lang="en-US" emma:confidence="0">
                  <emma:literal>carry</emma:literal>
                </emma:interpretation>
                <emma:interpretation id="interp1" emma:lang="en-US" emma:confidence="0">
                  <emma:literal>Carry</emma:literal>
                </emma:interpretation>
                <emma:interpretation id="interp2" emma:lang="en-US" emma:confidence="0">
                  <emma:literal>Corry</emma:literal>
                </emma:interpretation>
                <emma:interpretation id="interp3" emma:lang="en-US" emma:confidence="0">
                  <emma:literal>(any</emma:literal>
                </emma:interpretation>
                <emma:interpretation id="interp4" emma:lang="en-US" emma:confidence="0">
                  <emma:literal>Corny</emma:literal>
                </emma:interpretation>
              </emma:one-of>
            </emma:emma>
          </inkml:annotationXML>
          <inkml:trace contextRef="#ctx0" brushRef="#br0">259 4 309 0,'0'0'6'15,"0"0"3"-15,0 0 1 16,-15-6 3-16,2 6 1 16,-2 0 3-16,-5 0 2 0,-5 0-1 15,0 10-4-15,-3 1-2 16,-5 13-2-16,5 4-2 16,6 10-2-16,9 9-2 15,-2 6-1-15,8 4-2 0,7 3-5 16,7-1-6-16,18 2-11 15,8-5-39-15,12-15-23 16,8-13-6-16</inkml:trace>
          <inkml:trace contextRef="#ctx0" brushRef="#br0" timeOffset="884.6806">481 333 374 0,'0'0'6'0,"0"0"3"0,-13-14 0 16,13 14 2-16,-18-8 0 15,18 8 1-15,-25 0 0 16,7 11 1-16,4 10-6 16,0 3-2-16,0 8-1 0,-4 2-1 15,8 7-1-15,2-6-2 16,8-4-2-16,0-7 0 16,11-7-2-16,11-4-1 15,-2-11-1-15,13-2 1 16,-5-15 0-16,7-4 1 0,-7-7 1 15,-3 2 1-15,-4-12 2 16,-4 11 2-16,-12-3 1 16,-5 8 0-16,-8-2 2 0,-2 8-2 15,-8 8 1-15,4-1 0 16,3 7-1-16,-3 0 0 16,11 13-2-16,-2 1 1 15,10 8-1-15,5-5 0 0,15 9-1 16,3-5 0-16,4-7 0 15,7-4-1-15,6 1-1 16,5-11 1-16,0-4-1 16,-7-13 0-16,2-1 0 0,-2-7 1 15,-15-8 0-15,0 3 1 16,-24-2 0-16,-4-2 1 16,-7 4 0-16,-18 6 1 15,-7-1-1-15,-11 8 1 16,5 3-1-16,5 6 1 0,5 2-1 15,8 1 0-15,20 5 0 16,0 0-1-16,17-2 1 16,19 2 0-16,6-4-1 0,11 4 0 15,0 0 0-15,-4 0 0 16,-2 0 0-16,-12 0 0 16,-14 11-1-16,-7 3 1 15,-14 3-1-15,-10 4 1 0,-2 3 0 16,-8 5 0-16,2 3 0 15,3 0-1-15,8 2 0 16,4-8 0-16,3 2-1 16,18-7 1-16,10-8-1 0,11-2 0 15,0-7 0-15,0-4 0 16,-3-4 0-16,-1-9 1 16,-4-4 0-16,-13-7 0 15,-14-4 1-15,-4 1 0 0,-7-8 1 16,-4 3-1-16,-11 4 1 15,2 0 0-15,5 3 1 16,2 1-1-16,5 7 0 16,8 17 0-16,18-18 1 0,0 14-1 15,14 4 0-15,-1 0 0 16,9 0 0-16,-5 4 0 16,3 5 0-16,-16 6 0 15,-9 6-1-15,-2 7 1 0,-11 3 0 16,-3 5-2-16,-12 7-1 15,-6-5-7-15,4 16-17 16,14-13-55-16,3-5-3 16</inkml:trace>
          <inkml:trace contextRef="#ctx0" brushRef="#br0" timeOffset="1296.3094">1634 247 420 0,'0'0'3'0,"0"0"0"16,0 0 0-16,0 0 1 16,-21 8 1-16,14 5-1 15,-3 2 0-15,2 11 0 0,-2-2-2 16,3 4-2-16,2-1-3 16,5-6-2-16,12 1-3 15,9-11-3-15,-4-5-1 16,16-6 1-16,-2-10-1 15,4-12 2-15,5 1 2 0,-12-3 4 16,4 0 4-16,-22-1 5 16,3 1 1-16,-8 9 3 15,-5 15-2-15,0 0 2 0,-15-11 2 16,15 11 0-16,-10 18-1 16,10 1-2-16,7 5 1 15,6 4-2-15,9-4 0 16,6 5-1-16,8 3-1 0,-1-2-2 15,0 9 0-15,-10-1-1 16,-10 14 0-16,-15 0 0 16,-25 3-2-16,-28 10-6 15,-35-3-52-15,-33 9-27 0,-38 3-2 16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19:06.8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C8B4D6D-58E8-4534-B45F-AADAEFBC673C}" emma:medium="tactile" emma:mode="ink">
          <msink:context xmlns:msink="http://schemas.microsoft.com/ink/2010/main" type="inkDrawing" rotatedBoundingBox="30607,15726 30745,15731 30740,15854 30602,15849" shapeName="Other">
            <msink:destinationLink direction="with" ref="{4DBE8357-D2C7-4E7F-8672-99A233BF5153}"/>
          </msink:context>
        </emma:interpretation>
      </emma:emma>
    </inkml:annotationXML>
    <inkml:trace contextRef="#ctx0" brushRef="#br0">71 392 251 0,'0'0'6'16,"0"0"3"-16,0 0 3 15,0 0 2-15,0 0 0 16,0 0 3-16,0 0 1 0,0 0 1 16,0 0-4-16,-6-7-1 15,6 7-4-15,0 0-1 16,0 0-1-16,0 0-1 15,0 0 0-15,0 0 1 16,0 0-2-16,6-17 1 0,-6 17-1 16,0 0 0-16,0 0 0 15,0 0-1-15,7-11-1 16,-7 11-2-16,0 0 0 0,0 0-1 16,0 0 0-16,0 0-1 15,0 0 0-15,5 6-1 16,-2 9 1-16,0-1 0 15,1 4 0-15,-4-5 0 0,0 4 0 16,0-2 0-16,0-4 1 16,0-11-1-16,0 15 2 15,0-15-1-15,0 0 0 16,0 0 0-16,0-13 0 0,0 13 0 16,7-24-1-16,1 10 1 15,-2-3-1-15,5 6-1 16,3 1 1-16,-14 10 0 15,22-11-1-15,-22 11 1 16,20 0-1-16,-20 0 1 0,15 0 0 16,-15 0 0-16,3 15 0 15,-3-15 0-15,3 14 0 16,-3-14 0-16,0 13 0 16,0-13-1-16,-3 11-4 0,3-11-5 15,0 0-13-15,-10 24-42 16,10-24-20-16</inkml:trace>
  </inkml:traceGroup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5:16.9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1DE0527-071C-4EAD-BB42-06425A537C3E}" emma:medium="tactile" emma:mode="ink">
          <msink:context xmlns:msink="http://schemas.microsoft.com/ink/2010/main" type="inkDrawing" rotatedBoundingBox="24062,17770 24609,10628 28753,10945 28206,18087" hotPoints="28331,11041 28329,16895 24801,16894 24803,11040" semanticType="container" shapeName="Rectangle">
            <msink:sourceLink direction="with" ref="{A6B039C9-FC0C-4780-AB39-5CAEE862A8A6}"/>
            <msink:destinationLink direction="with" ref="{F27CC8EF-1BDB-4746-B349-1582C955BFD8}"/>
            <msink:destinationLink direction="with" ref="{3A1B9241-52AE-4AB8-9ADC-DC2E069238C5}"/>
            <msink:destinationLink direction="with" ref="{675EFC3F-D874-4982-837A-19FA2C538A04}"/>
            <msink:destinationLink direction="with" ref="{7457BB60-BA65-471B-AE94-D182FB3F47C9}"/>
          </msink:context>
        </emma:interpretation>
      </emma:emma>
    </inkml:annotationXML>
    <inkml:trace contextRef="#ctx0" brushRef="#br0">102 0 297 0,'0'0'4'0,"0"0"0"16,0 0 3-16,0 0 4 15,0 0 1-15,3 18 3 0,-3-18 3 16,15 21 2-16,0-2-4 16,-9 1 0-16,11 5-3 15,-5 10-2-15,6-1-2 16,-13 18-3-16,7-1-2 0,-4 5-1 16,-5 9-1-16,4 1 0 15,-7 2 0-15,0 5-1 16,3 2 1-16,1-6 0 15,-4 2 0-15,3-5-1 0,-3 5 1 16,0-4 0-16,0-5 0 16,0 4-1-16,-3-8 0 15,-4 11-1-15,7-11 1 16,-7 6-1-16,4 3 1 16,-5-5 0-16,8-4 1 0,-7-2-1 15,7 2 0-15,0-6 1 16,0-4 0-16,0 4-1 15,0-4 0-15,0-2-1 0,0 4 1 16,0-2-1-16,-5-2 1 16,5 8-1-16,-2 1 0 15,-1-5 0-15,-2 6 0 16,2-7 2-16,-1 4-1 0,-2 4 1 16,6-9 1-16,-7 0-3 15,-1 0 0-15,1-2 0 16,0-5 0-16,1 2 0 15,-2-1 0-15,4-3 0 0,1 0 0 16,3 4 0-16,0-5 0 16,0 3 0-16,3 4 0 15,-3-11 0-15,4 11 0 16,-4-6 0-16,0 4 0 0,0-1 0 16,-4 0 0-16,-2 1 0 15,-1 2 0-15,2-3 0 16,2 8 0-16,0-4 0 15,3 2 0-15,0 6 0 0,0-4 0 16,0 5 0-16,0 3 0 16,0-3 0-16,0 6 0 15,0-1 0-15,0 0 0 16,-4-4 0-16,4 7 0 0,0-6 0 16,0 3 0-16,0-5 0 15,0 6 0-15,4-2 0 16,-1-2 0-16,-3 3 0 15,3-7 0-15,-3 1 0 0,0-2 0 16,-6-4 0-16,2 2 0 16,-3-4 0-16,4 0 0 15,0-1 0-15,-5 5 0 16,4-5 0-16,-2 6 0 16,2-6 0-16,-4 0 0 0,5 5 0 15,0-5 0-15,-4-2 0 16,0-5 0-16,4-6 0 15,-5-6 0-15,8 1 0 0,0-27 0 16,-22 8-76-16,22-19-17 16</inkml:trace>
    <inkml:trace contextRef="#ctx0" brushRef="#br0" timeOffset="2397.9522">-89 0 344 0,'0'0'4'0,"7"0"1"16,11-4 1-16,3 2 3 0,14-5-1 15,12-4 3-15,6 1 0 16,13-1 1-16,9-3-4 16,10 3 0-16,7 2-1 0,6-6 0 15,15 0-2-15,5 6 0 16,16-3-2-16,14 1 0 15,11 0-1-15,15 2-1 16,7-2 1-16,6-3-1 0,-1 4 1 16,3-8 0-16,-6 8 0 15,-6-8 1-15,-8-1 0 16,-9 6 0-16,-19-2-1 0,-7 8 1 16,-13-3-1-16,-12 7-1 15,-9-1 0-15,-22 4-1 16,-8 0 1-16,-14 0-1 15,-13 0 0-15,-11 0 0 16,-8 0 0-16,-5 0 1 0,-6 0-1 16,-13 0 1-16,0 0-1 15,0 0 1-15,0 0-1 16,0 0 1-16,0 0 0 16,0 0-1-16,0 0 1 15,0 0-1-15,0 0 2 0,0 0-1 16,0 0 1-16,0 0-1 15,0 0 1-15,0 0-1 16,0 0 0-16,0 0 0 0,0 0-1 16,0 0 1-16,0 0-1 15,4 22 0-15,-4-12 1 16,0 8 0-16,0 3 0 16,0 7-1-16,0 4 0 0,0 2 0 15,0 9 0-15,0 0 0 16,0 2 0-16,0 7 0 15,-4 2 0-15,4 5 1 16,-3 6 1-16,-4 4-2 0,4 3 0 16,3 4 0-16,0 5 0 15,0 0 0-15,3 5 0 16,4 0 0-16,3 4 0 16,1-6 0-16,-1 0 0 0,2 6 0 15,-2-7 0-15,-3 2 0 16,-4 0 0-16,8-4 0 15,-7 3 0-15,-1-3 0 16,4-3 0-16,-7 5 0 0,3-3 0 16,-3 3 0-16,0-2 0 15,-3 4 0-15,-4 2 0 16,-3-5 0-16,-1 2 0 0,-3 4 0 16,3-7 0-16,1-3 0 15,-2 3 0-15,2-3 0 16,7-6 0-16,-4 4 0 15,4-4 0-15,-2 0 0 0,2-2 0 16,3-2 0-16,-4-1 0 16,4-5 0-16,-7 2 0 15,4-4 0-15,0-7 0 16,-9 6 0-16,9-5 0 16,0 2 0-16,-4-7 0 15,-1 5 0-15,6 5 0 0,-3-7 0 16,2 9 0-16,3-4 0 15,-4 5 0-15,4-5 0 16,-3 4 0-16,3 2 0 0,0-1 0 16,0 6 0-16,0-2 0 15,-3-1 0-15,-4 1 0 16,2 1 0-16,-1 0 0 0,2-5 0 16,-4-1 0-16,3-2 0 15,0-1 0-15,2-6 0 16,-1-3 0-16,4-2 0 15,0-5 0-15,0-7 0 16,0-7 0-16,0 0 0 0,0-2 0 16,4-9 0-16,-4-3 0 15,3 3 0-15,-3-3 0 16,0-4 0-16,0 5 0 16,0-15 0-16,0 20 0 0,0-5 0 15,0 0 0-15,0 2 0 16,0 1 0-16,0 6 0 15,0 0 0-15,0 0 0 16,0 6 0-16,0-6 0 0,0 8 0 16,5-7 0-16,0-5 0 15,0 6 0-15,2-9 0 16,-4 2 0-16,5-6 0 0,-8-13 0 16,7 18 0-16,-7-18 0 15,0 0 0-15,0 0 0 16,0 0 0-16,6 10 0 15,-6-10 0-15,0 0 0 16,0 0 0-16,0 0 0 16,0 0 0-16,-6-4 0 0,6 4 0 15,-25-10 0-15,0 3 0 16,0 4 0-16,-13-5 0 16,-5 1 0-16,-10 5 0 0,-7-2 0 15,-8 0 0-15,-3 4 0 16,-6-3 0-16,-7 3 0 15,-2 0 0-15,-2-4 0 16,0 4 0-16,0 0 0 0,-5 0 0 16,2 0 0-16,-2 4 0 15,5-1 0-15,-8 1 0 16,11 2 0-16,7 1 0 16,2-3 0-16,11 0 0 0,2-1 0 15,13-3 0-15,1 0 0 16,9 0 0-16,-2 0 0 15,1 0 0-15,5-3 0 16,-6 3 0-16,2-8 0 16,-3 6 0-16,5-3 0 0,-7-1 0 15,-3-1 0-15,3 3 0 16,-4 0 0-16,-8-3 0 16,1 3 0-16,3 4 0 0,-7-4 0 15,2 2 0-15,-2 2 0 16,0-5 0-16,1 5 0 15,6-4 0-15,-1 2 0 16,-5-2 0-16,9 4 0 0,-3 0 0 16,7-3 0-16,-4 3 0 15,5 0 0-15,-2 0 0 16,5 0 0-16,10 0 0 0,-6 0 0 16,13 0 0-16,-5 0 0 15,13 0 0-15,-4 3 0 16,7-3 0-16,3 4 0 15,-2-4 0-15,13 0 0 16,-15 0 0-16,15 0 0 16,0 0 0-16,0 0 0 0,0 0 0 15,0 0 0-15,0 0 0 16,0 0 0-16,0 0 0 16,0 0 0-16,0 0 0 0,-10 0 0 15,10 0 0-15,-15-7 0 16,15 7 0-16,-13-21 0 15,1 7 0-15,6-10 0 16,-1-9 0-16,7-10 0 0,-4-13 0 16,4-10 0-16,-3-5-44 15,3-25-48-15</inkml:trace>
    <inkml:trace contextRef="#ctx0" brushRef="#br0" timeOffset="8063.7848">923 5634 258 0,'0'0'10'0,"10"-3"5"16,-10 3 3-16,21-4 4 16,-21 4 2-16,22-4 2 0,-22 4 1 15,20-2 1-15,-20 2-8 16,8 10-5-16,-5 8-3 16,-3 10-3-16,4 7-2 15,4 11-2-15,-3 12 0 0,7 7-1 16,1 16-1-16,2-3 0 15,0 7-3-15,-2-6 0 16,2 3 0-16,-5-7 0 16,0-13 0-16,-2-1 0 0,-5-12 0 15,1-6 0-15,-1-12 0 16,1-3 0-16,-1-6 0 16,-3-22-22-16,0 0-59 15,0 17-9-15</inkml:trace>
  </inkml:traceGroup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6:29.62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6B039C9-FC0C-4780-AB39-5CAEE862A8A6}" emma:medium="tactile" emma:mode="ink">
          <msink:context xmlns:msink="http://schemas.microsoft.com/ink/2010/main" type="writingRegion" rotatedBoundingBox="26253,11787 26274,15470 25205,15476 25183,11793">
            <msink:destinationLink direction="with" ref="{B1DE0527-071C-4EAD-BB42-06425A537C3E}"/>
          </msink:context>
        </emma:interpretation>
      </emma:emma>
    </inkml:annotationXML>
    <inkml:traceGroup>
      <inkml:annotationXML>
        <emma:emma xmlns:emma="http://www.w3.org/2003/04/emma" version="1.0">
          <emma:interpretation id="{E6132D1A-0909-46E5-98BA-64CC0535C3BF}" emma:medium="tactile" emma:mode="ink">
            <msink:context xmlns:msink="http://schemas.microsoft.com/ink/2010/main" type="paragraph" rotatedBoundingBox="26253,11787 26274,15470 25205,15476 25183,117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3814330-2980-4501-8D12-EF02A035D5D6}" emma:medium="tactile" emma:mode="ink">
              <msink:context xmlns:msink="http://schemas.microsoft.com/ink/2010/main" type="line" rotatedBoundingBox="26253,11787 26274,15470 25205,15476 25183,11793"/>
            </emma:interpretation>
          </emma:emma>
        </inkml:annotationXML>
        <inkml:traceGroup>
          <inkml:annotationXML>
            <emma:emma xmlns:emma="http://www.w3.org/2003/04/emma" version="1.0">
              <emma:interpretation id="{C4B651CE-F9C7-4F99-90BF-E50D3B40A419}" emma:medium="tactile" emma:mode="ink">
                <msink:context xmlns:msink="http://schemas.microsoft.com/ink/2010/main" type="inkWord" rotatedBoundingBox="26253,11787 26274,15470 25205,15476 25183,11793">
                  <msink:destinationLink direction="with" ref="{5789DAC0-BD93-4929-AD42-D52D3215D0F8}"/>
                </msink:context>
              </emma:interpretation>
              <emma:one-of disjunction-type="recognition" id="oneOf0">
                <emma:interpretation id="interp0" emma:lang="en-US" emma:confidence="0">
                  <emma:literal>titian</emma:literal>
                </emma:interpretation>
                <emma:interpretation id="interp1" emma:lang="en-US" emma:confidence="0">
                  <emma:literal>titter</emma:literal>
                </emma:interpretation>
                <emma:interpretation id="interp2" emma:lang="en-US" emma:confidence="0">
                  <emma:literal>tinier</emma:literal>
                </emma:interpretation>
                <emma:interpretation id="interp3" emma:lang="en-US" emma:confidence="0">
                  <emma:literal>tier</emma:literal>
                </emma:interpretation>
                <emma:interpretation id="interp4" emma:lang="en-US" emma:confidence="0">
                  <emma:literal>titer</emma:literal>
                </emma:interpretation>
              </emma:one-of>
            </emma:emma>
          </inkml:annotationXML>
          <inkml:trace contextRef="#ctx0" brushRef="#br0">-1 0 409 0,'0'0'2'16,"0"0"-1"-16,0 13 1 0,0-13 1 15,0 30 1-15,0-6 1 16,5 12 0-16,-3 9-1 15,6 9 0-15,-1 5-2 0,11 8-2 16,-12 4-10-16,8-4-42 16,-3 3-26-16,0-11-7 15</inkml:trace>
          <inkml:trace contextRef="#ctx0" brushRef="#br0" timeOffset="-203.6671">-227 144 335 0,'0'0'6'0,"0"0"0"15,0 0 2-15,0 0 2 0,7-7 0 16,8 1 2-16,5 2 1 16,8-7 0-16,15 1-5 15,7-4-1-15,10 4-1 0,8-5-2 16,2 4-10-16,1-2-23 16,-5 7-48-16,-1-3-5 15</inkml:trace>
          <inkml:trace contextRef="#ctx0" brushRef="#br0" timeOffset="412.1202">420 638 375 0,'0'0'3'0,"0"0"3"16,-11 19-2-16,4-6 1 15,0 1-1-15,4 3 1 0,0-3-1 16,3 5 1-16,0-6-3 15,13-2-1-15,9-11-1 16,3 0 0-16,6-7 0 16,1-8 0-16,-4-9 1 0,0-1-2 15,-13-3-3-15,-8 0-2 16,-14 2-9-16,-18-2-50 16,-13 18-13-16</inkml:trace>
          <inkml:trace contextRef="#ctx0" brushRef="#br0" timeOffset="183.1703">-132 605 322 0,'0'0'1'0,"0"0"0"0,0 0 2 15,0 0 0-15,11-2 1 16,3-2 0-16,19 0-3 16,5-3-7-16,12-4-35 0,10 1-27 15,6 3-6-15</inkml:trace>
          <inkml:trace contextRef="#ctx0" brushRef="#br0" timeOffset="699.2294">-269 916 400 0,'0'0'3'0,"0"0"-1"15,6-6 2-15,12 2 0 16,11-3 0-16,7 4 1 16,12-5-1-16,17 0-1 15,-2 5-9-15,15-1-25 16,6 4-47-16,-16 0-3 0</inkml:trace>
          <inkml:trace contextRef="#ctx0" brushRef="#br0" timeOffset="880.1762">-61 977 422 0,'0'0'4'15,"0"0"0"-15,0 0 1 16,0 0 1-16,-3 20 1 15,0-2-1-15,3 3 1 0,0 10 0 16,0 5-4-16,3 6-4 16,4 8-11-16,-7 13-53 15,8-10-19-15</inkml:trace>
          <inkml:trace contextRef="#ctx0" brushRef="#br0" timeOffset="1252.7175">318 1103 419 0,'0'0'4'0,"0"0"0"0,-7 14 1 16,0 4 1-16,-1 6-1 15,-2 14 0-15,-5 5 1 16,2 14-2-16,-5 6-8 16,-4 8-18-16,-16 6-58 0,20 4-3 15</inkml:trace>
          <inkml:trace contextRef="#ctx0" brushRef="#br0" timeOffset="1062.5813">-263 1434 388 0,'0'0'5'16,"0"0"0"-16,0 0 1 15,0 0 1-15,8-10-1 16,9 3 1-16,11 0-1 0,8 0 2 16,11-8-10-16,13 5-14 15,16-5-61-15,-4 2-3 16</inkml:trace>
          <inkml:trace contextRef="#ctx0" brushRef="#br0" timeOffset="1594.3851">-471 2068 299 0,'0'0'7'0,"11"-6"2"16,-11 6 5-16,31-9-1 16,-6 7 2-16,8-2 0 15,9-3 0-15,11 0-2 16,7 7-14-16,-14 0-46 0,25-4-27 15,-8 1-8 1</inkml:trace>
          <inkml:trace contextRef="#ctx0" brushRef="#br0" timeOffset="1768.376">-298 2118 413 0,'0'0'3'0,"0"0"1"0,-3 15 0 15,3-2 1-15,0 8 0 16,0 4 0-16,0 6 0 16,7 5-1-16,7 10-9 15,-10 2-32-15,9 6-42 0,2-2-3 16</inkml:trace>
          <inkml:trace contextRef="#ctx0" brushRef="#br0" timeOffset="1991.7745">-371 2473 332 0,'0'0'4'0,"10"-10"2"16,10 6 3-16,5-2 0 15,11-1 1-15,3 0-2 16,14-1-11-16,0 6-61 15,11-5-6-15</inkml:trace>
          <inkml:trace contextRef="#ctx0" brushRef="#br0" timeOffset="2251.958">4 2308 394 0,'0'0'4'0,"0"0"1"15,0 0 0-15,10-10 0 16,3 6 1-16,9 4 1 0,-1-3-1 16,4 3 1-16,0 3-4 15,-5 4-1-15,5 7 0 16,-7 0 0-16,-8 4 0 16,-10 3-1-16,0 7 0 0,-13 1 0 15,-2-1 0-15,-10 3 0 16,8-3 0-16,3 4 0 15,4-6 0-15,6-9-1 16,11 0-5-16,11-14-10 16,20-3-34-16,15-3-32 0,7-11-3 15</inkml:trace>
          <inkml:trace contextRef="#ctx0" brushRef="#br0" timeOffset="2588.5324">-216 3072 390 0,'0'0'5'0,"0"0"1"16,18-7 2-16,0 4 1 16,5 0-1-16,13-1 1 15,6-3 0-15,11 0-4 16,0 0-13-16,7-4-33 0,11 0-40 15,-18 2 0-15</inkml:trace>
          <inkml:trace contextRef="#ctx0" brushRef="#br0" timeOffset="2769.7522">-102 3038 422 0,'0'0'4'0,"0"0"1"16,0 10 2-16,0-10-1 0,0 24 2 15,0-7 0-15,6 5 0 16,-2 10 0-16,6 4-4 16,1 5-6-16,-7 2-11 15,9-4-43-15,-3 10-27 16,-5-4-3-16</inkml:trace>
          <inkml:trace contextRef="#ctx0" brushRef="#br0" timeOffset="2948.121">-258 3431 381 0,'0'0'5'15,"0"0"1"-15,0 0 0 16,17 0 0-16,1 0 0 16,10 0-3-16,4-3-5 0,21-1-30 15,0-2-43-15,8-9-5 16</inkml:trace>
          <inkml:trace contextRef="#ctx0" brushRef="#br0" timeOffset="3294.5789">211 3341 399 0,'0'0'6'0,"0"0"2"0,0 0 0 15,0 0 1-15,0 0 1 16,7-4-1-16,11 1-1 15,4-1-2-15,9 4-9 16,-2 0-6-16,2 0-4 16,-6 4-3-16,-4 6-1 0,-2 1 0 15,-19-1 2-15,0 8 3 16,-15-5 8-16,-7 4 4 16,-1 1 5-16,0-3 4 15,-2 0 0-15,12-5 2 16,13-10-1-16,-14 18-1 0,14-18 0 15,14 10-2-15,7-10 1 16,4 4 0-16,3-1 0 16,-3 0 0-16,0 4 0 0,-5 4 0 15,-5-1-1-15,-8 12-2 16,-7 4-2-16,-10 2-9 16,-12-4-61-16,-16 20-17 0</inkml:trace>
        </inkml:traceGroup>
      </inkml:traceGroup>
    </inkml:traceGroup>
  </inkml:traceGroup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5:55.91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C1065DD-60C8-4B55-92F2-F615E2E9F880}" emma:medium="tactile" emma:mode="ink">
          <msink:context xmlns:msink="http://schemas.microsoft.com/ink/2010/main" type="inkDrawing" rotatedBoundingBox="21380,12052 21608,11404 22136,11589 21909,12238" hotPoints="22014,11874 21709,12179 21405,11874 21709,11569" semanticType="enclosure" shapeName="Circle">
            <msink:destinationLink direction="with" ref="{3A1B9241-52AE-4AB8-9ADC-DC2E069238C5}"/>
          </msink:context>
        </emma:interpretation>
      </emma:emma>
    </inkml:annotationXML>
    <inkml:trace contextRef="#ctx0" brushRef="#br0">422 21 289 0,'0'0'8'16,"0"0"3"-16,0 0 4 0,0 0 2 16,0 0 1-16,-11 0 4 15,11 0 0-15,0 0 0 16,-17-3-6-16,17 3-4 15,-21 0-2-15,6 0-3 0,1 3-1 16,-10 3-2-16,-5 5 0 16,1 8-1-16,-3-1 1 15,-6-1-2-15,6 4 1 16,3 0-1-16,-1 1 1 0,5-3-1 16,2 7 0-16,5 0 0 15,2 1 0-15,5-3 1 16,2 8-3-16,2 0 0 15,6 1 0-15,-4-3 0 16,4 2 0-16,4 0 0 0,2 0 0 16,2-4 0-16,2-4 0 15,-3-3 0-15,3-4 0 16,5 1 0-16,3-3 0 16,-3-5 0-16,10-1 0 0,-8-3 0 15,7 1 0-15,1-1 0 16,3-6 0-16,-3 5 0 15,4-5 0-15,-1 0 0 0,3-5 0 16,-6 3 0-16,0-5 0 16,0-3 0-16,0-1 0 15,-4-2 0-15,-4 0 0 16,-2-4 0-16,3 2 0 16,-8-6 0-16,5 4 0 0,-10-5 0 15,3 3 0-15,-1-5 0 16,-4 5 0-16,4-7 0 15,-7 5 0-15,0 4 0 16,0-7 0-16,0 7 0 0,0-7 0 16,-7 0 0-16,1 3 0 15,-1 0 0-15,-1-3 0 16,6 3 0-16,-6-5 0 0,4 6 0 16,-2 1 0-16,1 2 0 15,3 0 0-15,-3 3 0 16,2 4 0-16,3 10 0 15,-17-25 0-15,2 14 0 0,5-4 0 16,-8 4 0-16,-3 2 0 16,4 1 0-16,-5 1 0 15,-3 7 0-15,1 0 0 16,-1 15 0-16,-18 18-58 0,8-9-33 16</inkml:trace>
  </inkml:traceGroup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55:22.6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A261A26-0082-470C-83E1-3EB2398B67C0}" emma:medium="tactile" emma:mode="ink">
          <msink:context xmlns:msink="http://schemas.microsoft.com/ink/2010/main" type="inkDrawing" rotatedBoundingBox="22236,14036 24887,13950 24889,13993 22237,14079" shapeName="Other"/>
        </emma:interpretation>
      </emma:emma>
    </inkml:annotationXML>
    <inkml:trace contextRef="#ctx0" brushRef="#br0">236 2725 304 0,'0'0'4'0,"0"0"1"0,-6 4 3 15,6-4 1-15,-22 3 2 16,7 1 2-16,-5-4 3 16,-1 2 2-16,-8 2-5 15,-2 0 0-15,-15-1-3 0,-1-3-2 16,-16 7-2-16,-10-3-1 16,-17-4-2-16,-9 3-2 15,-9 0 1-15,-10 1-1 16,-1-4 1-16,-6 4-1 0,-6-4 1 15,0 0-1-15,2 0 1 16,-7 3-1-16,5-3 0 16,0 3 0-16,1 1-1 15,-1 3 1-15,14 0 0 0,9-1 0 16,12-2 1-16,14 3 0 16,18-3 0-16,19 0 0 15,10-1 1-15,13-3-1 16,22 0 0-16,0 0-1 15,0 0 0-15,0 0-5 0,25 4-11 16,-8 9-64-16,8-9-5 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17:33.3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B3BFE77-1E60-4C02-87A4-494C294CD351}" emma:medium="tactile" emma:mode="ink">
          <msink:context xmlns:msink="http://schemas.microsoft.com/ink/2010/main" type="writingRegion" rotatedBoundingBox="14402,5257 28803,5063 28851,8672 14451,8866"/>
        </emma:interpretation>
      </emma:emma>
    </inkml:annotationXML>
    <inkml:traceGroup>
      <inkml:annotationXML>
        <emma:emma xmlns:emma="http://www.w3.org/2003/04/emma" version="1.0">
          <emma:interpretation id="{A372BE95-1C78-4475-A563-243818B5D0B5}" emma:medium="tactile" emma:mode="ink">
            <msink:context xmlns:msink="http://schemas.microsoft.com/ink/2010/main" type="paragraph" rotatedBoundingBox="18932,5196 19008,5196 19008,5277 18932,527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B021970-BD2F-4831-8E50-3AD126E23157}" emma:medium="tactile" emma:mode="ink">
              <msink:context xmlns:msink="http://schemas.microsoft.com/ink/2010/main" type="inkBullet" rotatedBoundingBox="18916,5244 18969,5179 19022,5222 18968,5288"/>
            </emma:interpretation>
            <emma:one-of disjunction-type="recognition" id="oneOf0">
              <emma:interpretation id="interp0" emma:lang="en-US" emma:confidence="0">
                <emma:literal>•</emma:literal>
              </emma:interpretation>
            </emma:one-of>
          </emma:emma>
        </inkml:annotationXML>
        <inkml:trace contextRef="#ctx0" brushRef="#br0">18109-7132 332 0,'0'0'6'0,"0"0"3"16,0 0 2-16,0 0 3 0,-6-11 1 15,6 11 1-15,0-21 0 16,0 21 1-16,13-18-6 15,-5 5-2-15,-8 13-1 16,14-4-2-16,-14 4-1 0,13 0-1 16,-13 0 0-16,15 4-1 15,-15-4 1-15,0 0-2 16,0 0 1-16,13 13 0 0,-13-13 0 16,0 0-1-16,0 0 1 15,0 0-2-15,0 0 1 16,0 0 0-16,0 0-2 15,0 0 0-15,0 0 0 16,0 0 0-16,0 0 0 0,0 0 0 16,0 0 0-16,0 0 0 15,0 0 0-15,0 0 0 16,0 0 0-16,0 0 0 16,0 0 0-16,0 0 0 0,0 0 0 15,0 0 0-15,0 0 0 16,0 0 0-16,0 0 0 15,0 0 0-15,0 0 0 16,0 0 0-16,0 0 0 0,0 0 0 16,0 0 0-16,0 0 0 15,0 0 0-15,0 0 0 16,0 0 0-16,0 0 0 0,0 0 0 16,0 0 0-16,0 0 0 15,0 0 0-15,0 0 0 16,0 0 0-16,0 0 0 15,0 0 0-15,0 0 0 0,0 0 0 16,0 0 0-16,0 0 0 16,0 0 0-16,0 0 0 15,0 0 0-15,0 0 0 16,0 0 0-16,0 0 0 16,0 0 0-16,0 0 0 0,0 0 0 15,0 0-2-15,0 22-8 16,0-22-16-16,-28 24-60 15,26-6-2-15</inkml:trace>
      </inkml:traceGroup>
    </inkml:traceGroup>
    <inkml:traceGroup>
      <inkml:annotationXML>
        <emma:emma xmlns:emma="http://www.w3.org/2003/04/emma" version="1.0">
          <emma:interpretation id="{881713D3-C926-4D5D-931E-84E429269C38}" emma:medium="tactile" emma:mode="ink">
            <msink:context xmlns:msink="http://schemas.microsoft.com/ink/2010/main" type="paragraph" rotatedBoundingBox="14432,7508 28833,7314 28851,8672 14451,88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40FFB7-225B-405A-9E02-8F964187A71F}" emma:medium="tactile" emma:mode="ink">
              <msink:context xmlns:msink="http://schemas.microsoft.com/ink/2010/main" type="line" rotatedBoundingBox="14432,7508 28833,7314 28851,8672 14451,8866"/>
            </emma:interpretation>
          </emma:emma>
        </inkml:annotationXML>
        <inkml:traceGroup>
          <inkml:annotationXML>
            <emma:emma xmlns:emma="http://www.w3.org/2003/04/emma" version="1.0">
              <emma:interpretation id="{CA2BB5A6-A493-4DDB-9711-1E0B6C6BE0C4}" emma:medium="tactile" emma:mode="ink">
                <msink:context xmlns:msink="http://schemas.microsoft.com/ink/2010/main" type="inkWord" rotatedBoundingBox="14433,7532 18092,7483 18105,8446 14446,8495"/>
              </emma:interpretation>
              <emma:one-of disjunction-type="recognition" id="oneOf1">
                <emma:interpretation id="interp1" emma:lang="en-US" emma:confidence="0">
                  <emma:literal>525,750,</emma:literal>
                </emma:interpretation>
                <emma:interpretation id="interp2" emma:lang="en-US" emma:confidence="0">
                  <emma:literal>525,705,</emma:literal>
                </emma:interpretation>
                <emma:interpretation id="interp3" emma:lang="en-US" emma:confidence="0">
                  <emma:literal>525,707,</emma:literal>
                </emma:interpretation>
                <emma:interpretation id="interp4" emma:lang="en-US" emma:confidence="0">
                  <emma:literal>525,702,</emma:literal>
                </emma:interpretation>
                <emma:interpretation id="interp5" emma:lang="en-US" emma:confidence="0">
                  <emma:literal>575,705,</emma:literal>
                </emma:interpretation>
              </emma:one-of>
            </emma:emma>
          </inkml:annotationXML>
          <inkml:trace contextRef="#ctx0" brushRef="#br0" timeOffset="8062.7156">13609-4504 339 0,'0'0'5'0,"0"0"1"15,0 0 3-15,17-7 2 16,-6-4 0-16,11 3 2 0,3 3 0 16,10-3-1-16,3 4-3 15,8 4-2-15,-4 0-2 16,4 4-2-16,4 7-1 16,-4 6-1-16,-7 5 0 0,-3-1-1 15,-6 6 0-15,0 1 0 16,-17 5 0-16,-3 3 0 15,-10 2 0-15,0-1 1 16,-20 8 0-16,-8-8-1 0,-5 5-1 16,-5-9-4-16,3 1-8 15,-8-12-23-15,4 3-44 16,15-11-2-16</inkml:trace>
          <inkml:trace contextRef="#ctx0" brushRef="#br0" timeOffset="8265.8037">14259-4455 360 0,'0'0'6'0,"0"0"4"15,-18 0 1-15,5 0 1 16,-9 0 1-16,-6 10 0 16,3 5 1-16,-11 5 0 15,1 8-6-15,7 13-2 0,3 0-2 16,8 8-1-16,2 5-2 15,12 1-5-15,3-1-7 16,10-1-19-16,20-12-52 16,0-2-2-16</inkml:trace>
          <inkml:trace contextRef="#ctx0" brushRef="#br0" timeOffset="8812.7284">13701-4768 335 0,'0'0'7'0,"0"0"2"15,0 0 3-15,0 0 3 16,0 0 1-16,13 3 0 16,15 1 0-16,12-4-1 15,16 7-9-15,-3-7-17 0,15 7-65 16,10-1-2-16</inkml:trace>
          <inkml:trace contextRef="#ctx0" brushRef="#br0" timeOffset="8609.5615">14210-4163 327 0,'0'0'8'16,"0"0"1"-16,0 0 2 0,0 0 0 15,0 0 2-15,25 0 1 16,-1 0-2-16,8-3 1 16,11 3-8-16,2-3-1 15,1-1-2-15,-4 4-1 0,1 0 0 16,-11 0-1-16,-7 10 1 15,-11 1 1-15,-4 3 0 16,-10 3 0-16,0 7 1 16,-6 0-1-16,-6 4 2 15,6-1-1-15,-1-3 0 0,7 2-1 16,7-9-1-16,11-2-1 16,3-13-4-16,11 2-7 15,3-10-18-15,-7-9-51 16,8-2-2-16</inkml:trace>
          <inkml:trace contextRef="#ctx0" brushRef="#br0" timeOffset="9906.4654">14765-4878 396 0,'0'0'6'0,"14"0"2"16,11 0 2-16,6 0 1 0,19 0 0 15,6 0 0-15,9 0 0 16,5 0 0-16,4 0-12 16,-11 0-29-16,-3 7-52 0,-2-3-1 15</inkml:trace>
          <inkml:trace contextRef="#ctx0" brushRef="#br0" timeOffset="9218.9625">14790-4517 306 0,'0'0'3'0,"0"0"1"0,0 0 4 16,20-5 0-16,-5 5 1 15,10 0 2-15,3 0 0 16,0 0 2-16,7 0-2 0,5 0-4 16,-5 5-1-16,0 5-1 15,1 1-2-15,-11 6-1 16,0 4-1-16,-12 3 0 15,2 11-1-15,-13 1 1 0,3 3 0 16,-5 3 1-16,-7 4 1 16,-11-7 1-16,0-1 0 15,-4-4 0-15,2 3 0 0,-5-12 0 16,0-7-4-16,11-5-12 16,-3-9-34-16,17-4-31 15,0 0-5-15</inkml:trace>
          <inkml:trace contextRef="#ctx0" brushRef="#br0" timeOffset="9406.4718">15273-4469 378 0,'0'0'7'0,"0"0"1"16,0 0 2-16,-10 0 0 0,10 0 2 15,-21 24 1-15,4-2-2 16,-1 10 1-16,1 11-6 15,2-2-1-15,0 8-3 16,5 1-4-16,7 6-8 0,3-10-16 16,3-3-56-16,19-8-1 15</inkml:trace>
          <inkml:trace contextRef="#ctx0" brushRef="#br0" timeOffset="9656.4646">15522-4273 404 0,'0'0'4'16,"0"0"1"-16,0 0 1 0,-7 11 0 15,7-11 1-15,-5 28 1 16,5-5 0-16,0 5 0 15,0 3-4-15,5 7-1 16,-3 3-6-16,9 4-14 16,-7 10-47-16,4-7-17 0</inkml:trace>
          <inkml:trace contextRef="#ctx0" brushRef="#br0" timeOffset="10484.607">15681-4627 314 0,'0'0'5'0,"0"0"3"0,0 0 0 16,7-7 2-16,-7 7 1 15,31 0 2-15,-9 0-1 16,9 0 2-16,1 0-5 0,7 7-2 15,-4 3-1-15,5 8 0 16,-2 3-2-16,-13 7 1 16,0 0-2-16,-5 7 0 15,-5 4 0-15,-8 3-1 16,-4 1 0-16,2-1-2 0,-5-3-3 16,0 4-1-16,-8-12-6 15,4 1-7-15,-9-8-13 16,-2-14-28-16,2 5-23 15</inkml:trace>
          <inkml:trace contextRef="#ctx0" brushRef="#br0" timeOffset="10703.4059">16200-4606 391 0,'0'0'7'0,"0"0"3"16,0 0 1-16,-7-7 0 15,7 7 1-15,-18 0 1 0,8 14 0 16,-8 7 0-16,3 10-6 16,-8 1-3-16,8 14-2 15,-3 2 0-15,4 14-5 16,-4-13-9-16,18-3-49 0,0 10-24 16,7-11-3-16</inkml:trace>
          <inkml:trace contextRef="#ctx0" brushRef="#br0" timeOffset="10969.0037">16187-4127 422 0,'0'0'5'0,"0"0"1"16,-12 11 0-16,12-11 0 0,-10 25 1 15,7-7 0-15,-2-1 0 16,5 4 0-16,0-4-4 15,12-3-1-15,6-4 1 16,5-2-1-16,2-5-1 0,3-3 1 16,-3-3 0-16,-3-8 0 15,-9-3-1-15,2-7 0 16,-15 4-2-16,-7-1 0 16,-11-3-6-16,-2 12-17 0,-3 3-59 15,-22 3-1-15</inkml:trace>
          <inkml:trace contextRef="#ctx0" brushRef="#br0" timeOffset="2468.8017">16960-4303 314 0,'0'0'5'0,"0"0"2"16,0 0 1-16,15-7 0 16,-2 3 1-16,5 1 0 0,7 3 1 15,3-4-1 1,11 4-3-16,0 0-3 0,-7 0-2 15,0 0-1-15,-4 4 0 16,-7-1-1-16,-6 4 2 16,-15-7 0-16,7 21 2 0,-11-4 1 15,-7 5 1-15,-9-1 1 16,-2 8-1-16,-11 2 1 16,-2 1-3-16,-6-1-12 15,-6 9-65-15,-6 5-2 0</inkml:trace>
          <inkml:trace contextRef="#ctx0" brushRef="#br0" timeOffset="2171.9385">16709-4211 299 0,'0'0'4'0,"0"0"5"0,0 0 3 16,0 0 1-16,0 0 3 16,11 0 1-16,3 0 1 15,0-4 0-15,11 4-4 0,3-6-5 16,11 6 0-16,0-5-6 15,7-3 0-15,0 8 0 16,-7-2-2-16,4-1-1 0,-8-5-3 16,-4 8-15-16,-13 8-59 15,-1-8-2-15</inkml:trace>
        </inkml:traceGroup>
        <inkml:traceGroup>
          <inkml:annotationXML>
            <emma:emma xmlns:emma="http://www.w3.org/2003/04/emma" version="1.0">
              <emma:interpretation id="{5E8BD904-3968-4A69-90A1-4C16BCDB5805}" emma:medium="tactile" emma:mode="ink">
                <msink:context xmlns:msink="http://schemas.microsoft.com/ink/2010/main" type="inkWord" rotatedBoundingBox="19031,7720 20634,7699 20645,8470 19042,8491"/>
              </emma:interpretation>
              <emma:one-of disjunction-type="recognition" id="oneOf2">
                <emma:interpretation id="interp6" emma:lang="en-US" emma:confidence="0">
                  <emma:literal>Jada</emma:literal>
                </emma:interpretation>
                <emma:interpretation id="interp7" emma:lang="en-US" emma:confidence="0">
                  <emma:literal>Jalapa</emma:literal>
                </emma:interpretation>
                <emma:interpretation id="interp8" emma:lang="en-US" emma:confidence="0">
                  <emma:literal>Jalapa.</emma:literal>
                </emma:interpretation>
                <emma:interpretation id="interp9" emma:lang="en-US" emma:confidence="0">
                  <emma:literal>Jada.</emma:literal>
                </emma:interpretation>
                <emma:interpretation id="interp10" emma:lang="en-US" emma:confidence="0">
                  <emma:literal>Jada,</emma:literal>
                </emma:interpretation>
              </emma:one-of>
            </emma:emma>
          </inkml:annotationXML>
          <inkml:trace contextRef="#ctx0" brushRef="#br0" timeOffset="24266.1947">18357-4324 285 0,'0'0'7'0,"0"0"1"0,0 0 4 16,0 0 4-16,0 0 0 15,0 0 2-15,0 0 3 16,0 0-2-16,0 0-4 0,0 0-3 16,14-15-3-16,3 9-3 15,1 6-1-15,0-3-1 16,7-1-2-16,-3 4 1 15,1 0-1-15,-1 0-1 0,-1 7 0 16,-4 3 0-16,-2 1-1 16,-2 3 1-16,-1 6-1 15,-5 1 0-15,-4 9 0 0,-3-2 1 16,0 3-1-16,-7 0 0 16,-8-3 1-16,-2 5-1 15,-1-5 1-15,5-3-1 16,-2-8 0-16,-3-3-3 15,8-7-5-15,-5-7-12 0,10-10-53 16,5 10-8-16</inkml:trace>
          <inkml:trace contextRef="#ctx0" brushRef="#br0" timeOffset="24500.5379">18763-4348 345 0,'0'0'7'15,"0"0"2"-15,0 0 3 16,0 0 2-16,-17 7 0 0,17-7 0 16,-25 17 2-16,7-7 0 15,-3 4-8-15,4 7-1 16,-5 0-2-16,8 11-1 16,0-3-2-16,3-5 0 0,4 4-1 15,7-4-4-15,4 0-4 16,17 0-12-16,0 0-54 15,8-14-9-15</inkml:trace>
          <inkml:trace contextRef="#ctx0" brushRef="#br0" timeOffset="26453.7182">18204-4578 332 0,'0'0'5'0,"0"0"3"16,0 0 2-16,0 0 4 0,0 0 0 15,0 0 1-15,0 0 0 16,11-15 2-16,3 9-5 16,8-5-3-16,6 1-2 0,3-1-2 15,2 1-1-15,-1-1-1 16,-1 4-1-16,-2 1-1 15,-8 1 0-15,-6 3-1 16,-2 2 1-16,-13 0 0 0,15-6-1 16,-15 6 1-16,0 0-1 15,0 0 1-15,0 0-1 16,0 0-3-16,0 0-12 16,-15 30-60-16,15-30-8 0</inkml:trace>
          <inkml:trace contextRef="#ctx0" brushRef="#br0" timeOffset="24844.3107">18788-4142 373 0,'0'0'5'0,"0"0"2"16,0 0 0-16,0 0 1 0,0 0 0 16,0 0 0-16,0 0 1 15,15-7 0-15,3 4-5 16,-1-4-1-16,4 3-1 16,-4 4-2-16,1 0 1 15,-8 0-1-15,-10 0-1 0,18 18 1 16,-18-7 0-16,-3 9-1 15,-7-3 2-15,-5 7-1 16,0 0 0-16,-5 4 1 0,5-8-1 16,-3 4 1-16,13-2 0 15,0-3 0-15,5-6 0 16,0-13 0-16,25 11 0 16,3-11-4-16,7-3-6 0,5-7-18 15,-12-8-51-15,7-1-3 16</inkml:trace>
          <inkml:trace contextRef="#ctx0" brushRef="#br0" timeOffset="26969.3573">18915-4575 297 0,'0'0'4'0,"0"0"2"16,0 0 4-16,0-11 2 0,0 11 1 15,25-10 2-15,-11 3 1 16,7 4 2-16,8-1-6 16,-5-3-1-16,1 7-4 0,0-3-1 15,0 3-2-15,-7 0-2 16,-1 7-1-16,1 0 1 15,-8 6 0-15,1 2-2 16,0 3 0-16,-5 7 0 16,2-5 0-16,-8 6 0 0,0-2-2 15,0 3-2-15,-8-1 0 16,2-1-2-16,-5-1-5 16,-3-6-7-16,14-18-37 15,-17 21-23-15,17-21-3 0</inkml:trace>
          <inkml:trace contextRef="#ctx0" brushRef="#br0" timeOffset="27234.9781">19297-4586 362 0,'0'0'6'15,"0"0"0"-15,0 0 4 0,0 0-1 16,0 0 2-16,0 0 0 15,0 0 0-15,0 0 1 16,-18 15-4-16,8 4-3 16,0 1-1-16,-8 5-1 0,6 3-1 15,-1 3-1-15,6 0-1 16,0-1-3-16,7-2-5 16,0-8-9-16,17-5-33 15,1-5-31-15,10-6-5 16</inkml:trace>
          <inkml:trace contextRef="#ctx0" brushRef="#br0" timeOffset="27453.7282">19365-4476 361 0,'0'0'5'16,"0"0"3"-16,0 0 1 15,0 0 1-15,0 0 2 0,0 0-1 16,0 0 0-16,7 14 1 16,-7 3-5-16,0 1-2 15,0 7-1-15,3 1-3 0,0 2-5 16,-3-4-7-16,0 7-20 16,12-2-49-16,-12-4-1 15</inkml:trace>
          <inkml:trace contextRef="#ctx0" brushRef="#br0" timeOffset="27875.6249">19368-4627 314 0,'0'0'4'0,"0"0"3"16,0 0 0-16,0 0 3 0,7-7 1 15,-7 7 1-15,21-7 1 16,-7 7 1-16,1 0-5 15,3 0-2-15,-1 0-2 0,4 4 0 16,-3 2-4-16,4 5-1 16,1-1 0-16,-5 4-2 15,4 4 0-15,-2 2 0 16,-5 3 1-16,-2 1-2 0,-5-2 1 16,-4 2 0-16,-4 0 1 15,-12 5 1-15,-5-4 1 16,-1-1-1-16,-2-2-3 15,-5-9-9-15,11-6-46 0,0 7-17 16</inkml:trace>
          <inkml:trace contextRef="#ctx0" brushRef="#br0" timeOffset="28125.6177">19675-4550 345 0,'0'0'8'0,"0"0"0"16,0 0 3-16,0 0 1 16,-13 0-1-16,13 0 0 15,-8 15 1-15,1-2 0 16,4 9-6-16,-4-5-3 16,2 8 0-16,5 3-1 0,0-4-2 15,0 0-2-15,12 2-4 16,-2-11-9-16,8-5-36 15,3-3-27-15,-4 0-5 16</inkml:trace>
          <inkml:trace contextRef="#ctx0" brushRef="#br0" timeOffset="28516.2531">19697-4421 401 0,'0'0'3'0,"0"0"-1"15,0 0 2-15,0 0-1 16,-15 15 1-16,15-15 0 15,-7 19 0-15,7-6 0 16,0-13-2-16,0 26 0 0,0-26-1 16,15 20-1-16,-1-16-1 15,4-4 0-15,-5 0-1 16,9 0 0-16,-4-11 0 16,-5 1 0-16,2-1 1 15,-8-2 1-15,-7 13 0 0,0-26 0 16,-14 19-1-16,-4 7-13 15,3 3-61-15,-16 1-2 16</inkml:trace>
        </inkml:traceGroup>
        <inkml:traceGroup>
          <inkml:annotationXML>
            <emma:emma xmlns:emma="http://www.w3.org/2003/04/emma" version="1.0">
              <emma:interpretation id="{D27F4F14-1696-45B3-B1F2-8B360028AE7F}" emma:medium="tactile" emma:mode="ink">
                <msink:context xmlns:msink="http://schemas.microsoft.com/ink/2010/main" type="inkWord" rotatedBoundingBox="21262,7575 22810,7554 22826,8753 21278,8774"/>
              </emma:interpretation>
              <emma:one-of disjunction-type="recognition" id="oneOf3">
                <emma:interpretation id="interp11" emma:lang="en-US" emma:confidence="0">
                  <emma:literal>Karate</emma:literal>
                </emma:interpretation>
                <emma:interpretation id="interp12" emma:lang="en-US" emma:confidence="0">
                  <emma:literal>Karat.</emma:literal>
                </emma:interpretation>
                <emma:interpretation id="interp13" emma:lang="en-US" emma:confidence="0">
                  <emma:literal>Karat,</emma:literal>
                </emma:interpretation>
                <emma:interpretation id="interp14" emma:lang="en-US" emma:confidence="0">
                  <emma:literal>Herat,</emma:literal>
                </emma:interpretation>
                <emma:interpretation id="interp15" emma:lang="en-US" emma:confidence="0">
                  <emma:literal>Kenai,</emma:literal>
                </emma:interpretation>
              </emma:one-of>
            </emma:emma>
          </inkml:annotationXML>
          <inkml:trace contextRef="#ctx0" brushRef="#br0" timeOffset="39657.1336">20446-4328 383 0,'0'0'5'0,"0"0"2"0,0 0 2 15,-6-13 1-15,6 13 1 16,10-26 2-16,3 17-2 16,9-6 2-16,6 4-5 0,8-4-2 15,6 5-2-15,4 3-2 16,-3 7 0-16,-4 0-1 15,2 0-1-15,-8 7 1 0,-5 3-2 16,-11 8 0-16,-6 5 1 16,-4 5 0-16,-7-1 0 15,-7 8 0-15,-7 4 0 16,-8 0 0-16,-1 3 0 16,-2-1 0-16,-3-2 0 0,-2 2 1 15,3-7-1-15,2-2 0 16,0-8 0-16,4-3 0 15,3-6 0-15,4-4-2 16,14-11-7-16,-18 4-21 0,18-4-53 16,-3-11 0-16</inkml:trace>
          <inkml:trace contextRef="#ctx0" brushRef="#br0" timeOffset="40250.9044">21005-4275 358 0,'0'0'8'16,"0"0"3"-16,0 0 0 0,-14 0 1 15,14 0 0-15,-22 11 1 16,9 2 0-16,-5-1 1 16,-4 6-8-16,2 3-2 15,2 3 0-15,3 0-1 0,-2 1-1 16,2 3 0-16,9 0 0 15,2-2-1-15,4 1 1 16,0-6 0-16,4-7-1 16,9 3 0-16,5-6 0 0,4-5-1 15,-1 0 0-15,1-6 0 16,-2 0 0-16,8-12-2 16,-3 5 2-16,-4-8-2 15,-3 6 1-15,4-9 0 0,-5 7 1 16,1-2-1-16,-3-2 1 15,-15 15 0-15,20-24 0 16,-20 24 0-16,21-21 0 16,-21 21 0-16,17-9 0 15,-17 9 0-15,15 0 0 0,-15 0 0 16,18 0 1-16,-18 0-1 16,14 24 0-16,-14-24 0 15,11 24 0-15,-8-10 0 0,4 0 0 16,-3 0 0-16,-4-4 0 15,0 4 1-15,0 1-1 16,0-2 1-16,0-13 1 16,-4 21-1-16,4-21 0 0,-10 15 0 15,10-15 1-15,0 0-1 16,0 0 0-16,0 0 0 16,0 0-1-16,0 0 0 15,7 4 1-15,-7-4-3 0,0 0-1 16,18 0-9-16,-18 0-16 15,-11-4-56-15,11 4 0 16</inkml:trace>
          <inkml:trace contextRef="#ctx0" brushRef="#br0" timeOffset="40891.5248">21033-4049 365 0,'0'0'4'0,"0"0"1"16,0 0 1-16,0 0 3 15,19 0 1-15,-9 0-1 16,8-3 2-16,2-1-1 16,2 4-1-16,2 0-5 0,1 0 1 15,-8 0-2-15,1 0-2 16,-3 7 0-16,-1 7-1 16,-8 0 1-16,-1 3 0 15,-5 8-1-15,0 3 0 0,-11 8 0 16,-11-1 1-16,2 6-1 15,-5-3 1-15,-3 3 1 16,-4-6 0-16,11-1 1 0,-4-9 2 16,15-3 0-16,10-22 0 15,0 15 1-15,6-15-1 16,19-11-1-16,7-8 0 16,3 1-1-16,3 1-2 15,5-4 0-15,-3 7-1 0,-5 0 0 16,-4 4-2-16,-6-1-2 15,-4 11-6-15,-10-3-10 16,3-7-50-16,-14 10-16 16</inkml:trace>
          <inkml:trace contextRef="#ctx0" brushRef="#br0" timeOffset="41391.5638">21218-4421 363 0,'0'0'5'0,"0"0"1"16,0 0 3-16,10 0 1 16,3-2 1-16,5-5 1 15,7 3 0-15,3-3 1 16,4-7-3-16,7 7-3 0,0 0-2 15,-1 4-1-15,-2-1-2 16,-4 4-1-16,-4 7 0 16,-6 7-1-16,-4 3 0 15,-11 9-1-15,-7-1 1 0,0 10-1 16,-4 0 1-16,-10 3 0 16,-3 2-1-16,-5-5 1 15,1 0 0-15,-4-4-1 16,3-7-3-16,2 2-4 0,2-24-9 15,18-2-42-15,0 0-21 16,0-5-7-16</inkml:trace>
          <inkml:trace contextRef="#ctx0" brushRef="#br0" timeOffset="41579.0401">21674-4417 390 0,'0'0'5'16,"0"0"1"-16,-18 0 2 0,18 0 1 15,-22 7 0-15,9 8 2 16,-2-2-2-16,5 13 1 16,-1-1-4-16,0 6-2 15,5 0-3-15,6-1-5 16,0 1-7-16,10-10-10 0,8-7-42 16,-1-4-20-16</inkml:trace>
          <inkml:trace contextRef="#ctx0" brushRef="#br0" timeOffset="42266.5775">21097-4620 396 0,'0'0'5'0,"0"0"2"16,8 0 2-16,2 0 2 0,8-7 0 16,7-3 2-16,5-1-1 15,10-6 1-15,9-5-7 16,-2 3-7-16,1-5-18 16,-15 17-63-16,9-3-1 15</inkml:trace>
          <inkml:trace contextRef="#ctx0" brushRef="#br0" timeOffset="41782.1846">21652-4367 404 0,'0'0'5'0,"0"0"1"16,0 11 2-16,0-11 0 15,4 25 1-15,-4-11 0 16,6 10 0-16,1 0 0 15,1 6-4-15,2-2-4 0,0 0-5 16,5 3-8-16,-5-13-19 16,-5 6-50-16,8 0-4 15</inkml:trace>
          <inkml:trace contextRef="#ctx0" brushRef="#br0" timeOffset="42594.689">21680-4547 356 0,'0'0'6'0,"0"0"2"16,0-11 2-16,0 11 2 16,0 0 0-16,22-7 1 15,-22 7 0-15,20 0 0 0,-5 5-6 16,0 5-1-16,-9 5-2 15,5-4-2-15,0 6-1 16,-4 3 0-16,-4 2-2 16,-3 2 1-16,0 5-1 15,0-1-1-15,-3 0 0 0,-12 0-1 16,1 0-4-16,-7-7-7 16,6 4-19-16,2-5-46 15,1-7-4-15</inkml:trace>
          <inkml:trace contextRef="#ctx0" brushRef="#br0" timeOffset="42782.1914">21840-4589 410 0,'0'0'4'15,"0"0"0"-15,-5 11 1 16,5 2 1-16,-7 5-1 0,4-1 1 15,0 9-1-15,-1 6-6 16,-4-5-19-16,-2 6-58 16,10-5-2-16</inkml:trace>
          <inkml:trace contextRef="#ctx0" brushRef="#br0" timeOffset="42985.338">21899-4399 362 0,'0'0'8'0,"-11"12"1"16,1 1 1-16,0 5 0 15,0-1 0-15,-2 1 0 0,1 0 1 16,11 3 1-16,0-12-8 16,18 2-3-16,4-11-5 15,2-2-6-15,1-16-6 16,10-3-43-16,-6 3-20 15</inkml:trace>
          <inkml:trace contextRef="#ctx0" brushRef="#br0" timeOffset="43188.4505">21549-4670 467 0,'0'0'5'0,"0"0"0"16,-6-8 1-16,9-5 0 0,19-4 1 16,6-5-1-16,17-2-5 15,8-4-48-15,25 3-36 16,10-7-2-16</inkml:trace>
        </inkml:traceGroup>
        <inkml:traceGroup>
          <inkml:annotationXML>
            <emma:emma xmlns:emma="http://www.w3.org/2003/04/emma" version="1.0">
              <emma:interpretation id="{AA26499B-67C0-4962-BC3B-97C81EB673A7}" emma:medium="tactile" emma:mode="ink">
                <msink:context xmlns:msink="http://schemas.microsoft.com/ink/2010/main" type="inkWord" rotatedBoundingBox="25537,7359 28833,7314 28848,8387 25552,8431"/>
              </emma:interpretation>
              <emma:one-of disjunction-type="recognition" id="oneOf4">
                <emma:interpretation id="interp16" emma:lang="en-US" emma:confidence="0">
                  <emma:literal>723470</emma:literal>
                </emma:interpretation>
                <emma:interpretation id="interp17" emma:lang="en-US" emma:confidence="0">
                  <emma:literal>7234710</emma:literal>
                </emma:interpretation>
                <emma:interpretation id="interp18" emma:lang="en-US" emma:confidence="0">
                  <emma:literal>2234710</emma:literal>
                </emma:interpretation>
                <emma:interpretation id="interp19" emma:lang="en-US" emma:confidence="0">
                  <emma:literal>70234710</emma:literal>
                </emma:interpretation>
                <emma:interpretation id="interp20" emma:lang="en-US" emma:confidence="0">
                  <emma:literal>72394710</emma:literal>
                </emma:interpretation>
              </emma:one-of>
            </emma:emma>
          </inkml:annotationXML>
          <inkml:trace contextRef="#ctx0" brushRef="#br0" timeOffset="75611.0585">24717-4441 351 0,'0'0'3'0,"0"0"1"16,25-10 1-16,-11-1 3 15,7 4 0-15,14-7 1 16,8 1 0-16,7-2 1 16,6 4-3-16,1 3-1 15,3 3-1-15,1 5-2 0,-8 0-1 16,-8 11-1-16,-10 6 0 15,-7 7 0-15,-13 4 0 16,-12 10 0-16,-6 5 2 0,-15 3-3 16,-9 0 1-16,-6 2 1 15,1 3-1-15,-4-10 1 16,6-2-2-16,0-7-2 16,2-10-5-16,18-5-13 0,6 0-47 15,4-17-13-15</inkml:trace>
          <inkml:trace contextRef="#ctx0" brushRef="#br0" timeOffset="75814.1706">25442-4472 370 0,'0'0'6'0,"0"0"1"16,0 0 1-16,0 0 2 0,-18 0 0 15,18 0 0-15,-25 17 1 16,7-3 1-16,-5 10-6 15,-2 9-1-15,3 3-1 16,-2 5-2-16,2 2 0 16,9 6-1-16,6-7-3 0,9-3-9 15,13-8-36-15,10-6-33 16,10-3-4-16</inkml:trace>
          <inkml:trace contextRef="#ctx0" brushRef="#br0" timeOffset="76111.072">25499-4226 336 0,'0'0'8'15,"0"0"2"-15,0 0 2 0,0 0 0 16,0 0 2-16,7-19-1 16,11 13 0-16,3-5 1 15,11 4-8-15,-1 1-4 0,8 2 0 16,-8 1 0-16,2 3-2 15,-5 0 1-15,-11 9 0 16,-2 6-1-16,-12 9 2 16,-3-1-1-16,-7 5 1 0,1 3 0 15,-6-4 1-15,6 7 0 16,-1-6-2-16,7 0 0 16,10-14-4-16,18 3-11 15,1-10-40-15,10-7-28 16,11-10-3-16</inkml:trace>
          <inkml:trace contextRef="#ctx0" brushRef="#br0" timeOffset="76376.6832">25870-4744 337 0,'0'0'7'16,"0"0"2"-16,0 0 3 15,0 0 0-15,10-7 2 0,12 4 0 16,6-1-1-16,7 1 2 16,18-1-8-16,0 1-1 15,7 3-3-15,1 0-1 0,-8 10 0 16,-3 4-2-16,-12 7 0 16,-6 4-1-16,-14 10-1 15,-15 4-2-15,-3 7-4 16,-13-3-9-16,-5 5-24 0,6 1-38 15,-8-6-3-15</inkml:trace>
          <inkml:trace contextRef="#ctx0" brushRef="#br0" timeOffset="76657.9979">26486-4775 369 0,'0'0'4'16,"0"0"1"-16,0 0 2 15,0 0 2-15,-19 7 1 16,5 0 1-16,0 10 1 0,-7 1 1 16,3 6-3-16,1 8-2 15,-1 4-1-15,3 5-2 16,5 2-2-16,10 0-1 15,8-1 0-15,9-4-5 16,4-2-8-16,18-19-42 0,3 9-29 16,0-13-4-16</inkml:trace>
          <inkml:trace contextRef="#ctx0" brushRef="#br0" timeOffset="76861.0827">26652-4665 430 0,'0'0'3'0,"0"0"0"0,0 0 3 15,-4 17-1-15,4-3 0 16,7 7 1-16,3 3 0 16,5 7 0-16,3 5-2 0,7 10-3 15,-8-4-7-15,7 8-27 16,1 3-49-16,-15-8-2 15</inkml:trace>
          <inkml:trace contextRef="#ctx0" brushRef="#br0" timeOffset="77204.8847">26983-5047 331 0,'0'0'8'0,"0"0"3"15,19-7 1-15,2 4 4 16,11-4 0-16,3 3 0 16,6 4 1-16,9 0 0 15,0 4-7-15,-1 6-3 0,-2 15-2 16,-4 6-2-16,-15 10-1 15,-8 3-1-15,-5 13 0 16,-15 3-1-16,-10 2-1 16,-12 2 2-16,-6 0-1 0,-12-8-1 15,2-10-1-15,2-11-3 16,11 0-13-16,5-3-61 16,20-32-4-16</inkml:trace>
          <inkml:trace contextRef="#ctx0" brushRef="#br0" timeOffset="77376.7199">27577-5022 408 0,'0'0'6'0,"0"0"1"0,-6 13 2 16,-1 2 1-16,-4 5-1 16,0 14 1-16,-7 0 0 15,0 16 1-15,-2-1-6 16,5 4-5-16,-3 3-9 0,16-17-71 15,-3 14-5-15</inkml:trace>
          <inkml:trace contextRef="#ctx0" brushRef="#br0" timeOffset="77673.5989">27831-4586 455 0,'0'0'4'0,"-20"11"0"0,2 4 0 16,-2 2 1-16,2 2-1 16,-4 5 1-16,9 4 0 15,5-1 1-15,8-3-5 16,18-2 0-16,17-10-1 0,8-9 0 16,-2-3 0-16,6-11 0 15,-4-11 0-15,-12-2-1 16,-3-11 1-16,-14 4-1 15,-14 6-3-15,-10-3-8 0,-8 2-70 16,-21 16-3-16</inkml:trace>
          <inkml:trace contextRef="#ctx0" brushRef="#br0" timeOffset="80517.4206">26192-4391 292 0,'0'0'4'0,"0"0"1"0,0 0 2 16,10 0 3-16,-10 0 2 16,22 0 1-16,-4 0 2 15,-1 0 1-15,1 4-3 0,0-4-2 16,-5 0-2-16,9 5-2 15,-9 3-1-15,-1 3-2 16,1 7-2-16,-3-4 0 16,-2 7-1-16,-4 3 1 15,-4 4-1-15,0 4 0 0,-7 1 0 16,-11-6 0-16,1 1 0 16,-6-4 1-16,-4 2-1 15,1-9 0-15,-4 2 1 16,5-10-2-16,0-5 0 0,7 0-10 15,0-4-27-15,-2-10-42 16,20 10-2-16</inkml:trace>
          <inkml:trace contextRef="#ctx0" brushRef="#br0" timeOffset="80876.7832">26400-4511 130 0,'0'0'7'0,"0"0"5"0,0 0 6 16,0 0 4-16,0 0 3 16,0 0 2-16,0 0 1 15,0 0 3-15,0 0-6 16,0 0-4-16,0 0-4 0,0 0-1 16,-4 7-2-16,4-7-4 15,0 0-2-15,0 0-1 16,-10 17-2-16,10-17-4 0,-3 11-14 15,3 10-57-15,0-21-7 16</inkml:trace>
          <inkml:trace contextRef="#ctx0" brushRef="#br0" timeOffset="81314.3064">25970-4761 361 0,'0'0'4'16,"10"0"2"-16,3 0 1 15,12 0 2-15,3 0-1 16,7 3 2-16,5 4-1 0,10 3 1 16,-12 8-3-16,5 3-2 15,-5 9-2-15,-3 1 0 16,-5 4-1-16,-10 6 0 0,1 2 0 16,-9 7-2-16,-9-5 2 15,-3 8-1-15,-3 0 0 16,-9-5 0-16,-6 6 0 15,-5-8 0-15,-7 0 0 0,7-7 0 16,-7-7 0-16,5-4 0 16,2-7 1-16,5-4-2 15,7-10-4-15,11-7-17 16,0 0-59-16,0 0-2 0</inkml:trace>
          <inkml:trace contextRef="#ctx0" brushRef="#br0" timeOffset="81704.9383">26390-4813 314 0,'0'0'8'0,"0"0"1"16,0 0 2-16,-12 0 2 15,12 0 2-15,-20 6 1 16,10 5 0-16,-8 0 0 0,3 6-5 16,2 10-2-16,6 6-2 15,-1 3-2-15,4 2 0 16,4 7-1-16,0 9 0 16,0-6-1-16,4 5 1 0,-1-1-2 15,2 2 0-15,2-8 1 16,6 0-1-16,2-7 0 15,10-11 1-15,3-8-1 0,10-5-1 16,12-8 1-16,0-7-1 16,6 0 0-16,-3-7-1 15,-3-8 0-15,-7 12-2 16,-13-8-4-16,-5 8-26 0,-25 3-51 16,0 0-3-16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19:23.3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A6D454F-5286-4ABB-B8DF-9AE0060893CD}" emma:medium="tactile" emma:mode="ink">
          <msink:context xmlns:msink="http://schemas.microsoft.com/ink/2010/main" type="inkDrawing" rotatedBoundingBox="21184,16174 21663,16011 21672,16039 21194,16202" shapeName="Other"/>
        </emma:interpretation>
      </emma:emma>
    </inkml:annotationXML>
    <inkml:trace contextRef="#ctx0" brushRef="#br0">20365 3807 433 0,'0'0'3'0,"0"0"0"16,0 0 0-16,22-16 1 15,1 5-1-15,10-8 1 16,9-3 0-16,14 1-2 0,9-3-7 15,9 10-21-15,14-7-54 16,-13 5-2-16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19:23.6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6B23F12-38AE-4F2A-870D-5960BA6477EF}" emma:medium="tactile" emma:mode="ink">
          <msink:context xmlns:msink="http://schemas.microsoft.com/ink/2010/main" type="inkDrawing" rotatedBoundingBox="23786,16283 23916,16233 23921,16247 23792,16297" shapeName="Other">
            <msink:destinationLink direction="with" ref="{214F8CEB-0F8F-44C8-9A0A-AE1933B4C1EA}"/>
          </msink:context>
        </emma:interpretation>
      </emma:emma>
    </inkml:annotationXML>
    <inkml:trace contextRef="#ctx0" brushRef="#br0">22963 3902 438 0,'0'0'3'0,"0"0"1"16,0 0 0-16,0 0 1 16,3-8-1-16,-3 8-1 15,22-17-4-15,6 10-36 16,0 0-44-16,19-7-3 0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19:26.8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627BCFB-1369-45FD-B7BC-0BD59ACCF08C}" emma:medium="tactile" emma:mode="ink">
          <msink:context xmlns:msink="http://schemas.microsoft.com/ink/2010/main" type="inkDrawing" rotatedBoundingBox="25265,17771 25811,17611 25817,17632 25271,17792" semanticType="callout" shapeName="Other">
            <msink:sourceLink direction="with" ref="{8F46F6B3-A86C-42D1-896A-EBBBF7CF3B21}"/>
          </msink:context>
        </emma:interpretation>
      </emma:emma>
    </inkml:annotationXML>
    <inkml:trace contextRef="#ctx0" brushRef="#br0">0 171 341 0,'0'0'5'16,"0"0"1"-16,0 0 2 15,0 0 4-15,0 0 0 0,0 0 1 16,0 0 1-16,0 0 1 16,0 0-3-16,10-10-3 15,15-5 0-15,13 4-3 16,9-4-1-16,6-6-1 16,13 1-1-16,-1 1-1 0,1 0-1 15,-6 4-1-15,-10 2-3 16,-11 8-5-16,-14 1-23 15,-25 4-52-15,-3 9-1 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19:26.3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14F8CEB-0F8F-44C8-9A0A-AE1933B4C1EA}" emma:medium="tactile" emma:mode="ink">
          <msink:context xmlns:msink="http://schemas.microsoft.com/ink/2010/main" type="inkDrawing" rotatedBoundingBox="23093,17878 23564,17713 23571,17734 23101,17899" semanticType="callout" shapeName="Other">
            <msink:sourceLink direction="with" ref="{16B23F12-38AE-4F2A-870D-5960BA6477EF}"/>
          </msink:context>
        </emma:interpretation>
      </emma:emma>
    </inkml:annotationXML>
    <inkml:trace contextRef="#ctx0" brushRef="#br0">22291 5498 267 0,'0'0'10'0,"0"0"3"0,0 0 3 16,-13-4 3-16,13 4 0 16,0 0 0-16,-10-2 4 15,10 2-3-15,0 0-6 0,0 0-4 16,0 0-2-16,6-9-1 16,16 3 0-16,9-1-1 15,8-7-1-15,10-3 0 16,8-1 0-16,-4-3-2 15,8-1-3-15,-11-3-4 0,-2 16-13 16,-16 4-64-16,-7 1-4 16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7:59.1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AAC7AEE-5E49-4E98-A773-FD29B2716C16}" emma:medium="tactile" emma:mode="ink">
          <msink:context xmlns:msink="http://schemas.microsoft.com/ink/2010/main" type="inkDrawing" rotatedBoundingBox="12872,8082 14279,7575 14589,8434 13182,8941" hotPoints="14498,8056 13850,8723 12946,8509 13593,7842" semanticType="enclosure" shapeName="Ellipse"/>
        </emma:interpretation>
      </emma:emma>
    </inkml:annotationXML>
    <inkml:trace contextRef="#ctx0" brushRef="#br0">1212 189 269 0,'0'0'6'0,"-11"-3"4"15,11 3 4-15,0 0 2 0,-17-15 3 16,17 15 0-16,-13-17 2 16,13 17 1-16,-15-21-6 15,15 21-4-15,-15-18-2 16,15 18-3-16,-18-18-1 0,18 18-1 15,-25-14 0-15,12 11-1 16,-4-1 0-16,2 4 0 16,-10 0-1-16,4 0 0 15,-1 0-1-15,-1 4 0 16,1-1-1-16,-3 1 1 16,4-1-1-16,-4 4 1 0,0-4-1 15,2 1 1-15,0-1 0 16,3 1-1-16,-2 3 1 15,-3-3-1-15,1 2 1 0,-1 1-1 16,3 1 0-16,2-5 0 16,-5 5 0-16,4-4-1 15,-1-1 2-15,4 5-1 16,-2-8-1-16,2 2 1 0,0 3 0 16,1-3 0-16,2 2 0 15,-3 0 1-15,1 7 0 16,-4-8-2-16,4 3 0 0,-8 2 0 15,0 2 0-15,0-3 0 16,-8 0 0-16,5 3 0 16,0 1 0-16,0-4 0 15,3 3 0-15,0-3 0 16,8 4 0-16,-1 1 0 0,0-1 0 16,18-11 0-16,-17 24 0 15,9-11 0-15,1 2 0 16,-3 2 0-16,7 0 0 15,-5 4 0-15,1 3 0 0,0 2 0 16,-4 2 0-16,4 0 0 16,4 1 0-16,-4 2 0 15,4 1 0-15,3-4 0 0,0 0 0 16,3-3 0-16,4 7 0 16,1-8 0-16,2 6 0 15,5-3 0-15,2-3 0 16,1 0 0-16,-1 2 0 0,8 0 0 15,-1-9 0-15,11 4 0 16,8-4 0-16,-3 0 0 16,5-3 0-16,5-4 0 15,6-1 0-15,2-7 0 0,5 2 0 16,-7-4 0-16,11-4 0 16,1-7 0-16,-2 1 0 15,9-7 0-15,-4 0 0 16,-4-5 0-16,0-2 0 15,-4 0 0-15,-3-10 0 0,-3 0 0 16,-11-4 0-16,-8 3 0 16,-1-15 0-16,-13 4 0 15,1-10 0-15,-11-1 0 16,-6-2 0-16,-5-6 0 0,-3 3 0 16,-11-6 0-16,-6 9 0 15,-11 2 0-15,-2 7 0 16,-12 9 0-16,0 6 0 0,-5 6 0 15,-6 12 0-15,0 9 0 16,-7 8 0-16,-3 8-29 16,3 7-61-16,-1 2-3 15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7:59.9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7574209-418D-49E9-9E3E-D8D69247CA4A}" emma:medium="tactile" emma:mode="ink">
          <msink:context xmlns:msink="http://schemas.microsoft.com/ink/2010/main" type="inkDrawing" rotatedBoundingBox="9982,8201 11200,7250 11836,8065 10617,9016" hotPoints="11513,8135 10876,8771 10240,8135 10876,7498" semanticType="enclosure" shapeName="Circle"/>
        </emma:interpretation>
      </emma:emma>
    </inkml:annotationXML>
    <inkml:trace contextRef="#ctx0" brushRef="#br0">959 49 394 0,'0'0'4'0,"0"0"2"0,0 0 2 15,-3-13 1-15,3 13 1 16,-28-19 2-16,3 12 0 16,-3-1 0-16,-7 6-4 15,-12 2-1-15,-6 8-2 16,-11 5-1-16,1 12-2 0,-12 10 0 16,5 10 0-16,-11 5 0 15,7 9 0-15,-1 12 0 16,8 3-1-16,14 5 0 15,7-3 1-15,8 6-2 0,16-9 1 16,11 2 0-16,11-6-1 16,21 0 0-16,11-11 2 15,14-1-2-15,19-11 0 0,8-7 0 16,15-15 0-16,8-6 0 16,3-18 0-16,11-8 0 15,-4-16 0-15,4-10 0 16,-9-18 0-16,-8-6 0 0,-2-6 0 15,-16-10 0-15,-11-2 0 16,-11-6 0-16,-11-10 0 16,-14 4 0-16,-10-7 0 15,-14 8 0-15,-16 1 0 16,-16 17 0-16,-10 7 0 0,-22 14 0 16,-15 23 0-16,-16 12 0 15,-15 15 0-15,-12 24 0 16,-1 1 0-16,6 19-66 15,-5 18-25-15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8:06.8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B48AFF6-D452-44BF-AF65-8A7DAE087B83}" emma:medium="tactile" emma:mode="ink">
          <msink:context xmlns:msink="http://schemas.microsoft.com/ink/2010/main" type="writingRegion" rotatedBoundingBox="10156,1367 10980,1367 10980,2307 10156,2307"/>
        </emma:interpretation>
      </emma:emma>
    </inkml:annotationXML>
    <inkml:traceGroup>
      <inkml:annotationXML>
        <emma:emma xmlns:emma="http://www.w3.org/2003/04/emma" version="1.0">
          <emma:interpretation id="{24AC82F6-3168-40F8-A2D8-6B2C518C6F38}" emma:medium="tactile" emma:mode="ink">
            <msink:context xmlns:msink="http://schemas.microsoft.com/ink/2010/main" type="paragraph" rotatedBoundingBox="10156,1367 10980,1367 10980,2307 10156,23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F6C630C-7EF8-474A-A7E7-E54B233BF108}" emma:medium="tactile" emma:mode="ink">
              <msink:context xmlns:msink="http://schemas.microsoft.com/ink/2010/main" type="line" rotatedBoundingBox="10156,1367 10980,1367 10980,2307 10156,2307"/>
            </emma:interpretation>
          </emma:emma>
        </inkml:annotationXML>
        <inkml:traceGroup>
          <inkml:annotationXML>
            <emma:emma xmlns:emma="http://www.w3.org/2003/04/emma" version="1.0">
              <emma:interpretation id="{8D5EA5D3-D75E-4D20-BCAC-E3E0F19CC3F9}" emma:medium="tactile" emma:mode="ink">
                <msink:context xmlns:msink="http://schemas.microsoft.com/ink/2010/main" type="inkWord" rotatedBoundingBox="10156,1367 10980,1367 10980,2307 10156,2307"/>
              </emma:interpretation>
              <emma:one-of disjunction-type="recognition" id="oneOf0">
                <emma:interpretation id="interp0" emma:lang="en-US" emma:confidence="1">
                  <emma:literal>o</emma:literal>
                </emma:interpretation>
                <emma:interpretation id="interp1" emma:lang="en-US" emma:confidence="0">
                  <emma:literal>0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g</emma:literal>
                </emma:interpretation>
                <emma:interpretation id="interp4" emma:lang="en-US" emma:confidence="0">
                  <emma:literal>C</emma:literal>
                </emma:interpretation>
              </emma:one-of>
            </emma:emma>
          </inkml:annotationXML>
          <inkml:trace contextRef="#ctx0" brushRef="#br0">803 243 222 0,'0'0'7'0,"0"0"0"16,-18-17 6-16,15 3 0 15,-1 0 2-15,1-3 0 16,-4-11 3-16,-1 0 2 16,5-2-6-16,-4 6-1 0,4-1-2 15,-12 8-3-15,1 4 1 16,-7 2-3-16,-7 11-2 16,-7 0 0-16,-8 7-1 15,-2 3-1-15,-5 8-1 0,-3 2 1 16,0 8 0-16,3 3 0 15,0 10 0-15,4-3 0 16,8 7-1-16,-5 9 2 16,8 2 0-16,3 4 0 0,1 3-1 15,6 0 1-15,7 4-1 16,3-3 1-16,12 0 0 16,6-8 0-16,22-7 0 15,8-10-1-15,12-7 1 0,11-8 0 16,12-13 0-16,10-11-1 15,-5 0 0-15,5-17 1 16,-10-9-2-16,0-6 0 16,-13-7 0-16,-2-2 1 0,-10-4 0 15,-15-9-1-15,-3-2 1 16,-10-5-2-16,-5 2 2 16,-10-7-1-16,0 4 0 15,-18 0-3-15,1 4-1 0,-8 10-5 16,-3 17-10-16,-8 27-50 15,1 4-14-15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8:38.9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F5DC25E-2695-4258-8F15-4C8CC105913E}" emma:medium="tactile" emma:mode="ink">
          <msink:context xmlns:msink="http://schemas.microsoft.com/ink/2010/main" type="inkDrawing" rotatedBoundingBox="1695,1387 4194,1282 4196,1324 1696,1429" shapeName="Other"/>
        </emma:interpretation>
      </emma:emma>
    </inkml:annotationXML>
    <inkml:trace contextRef="#ctx0" brushRef="#br0">-8424 53 251 0,'0'0'5'15,"0"0"4"-15,-19-3 4 16,19 3 2-16,-13-4 1 15,13 4 1-15,0 0 0 0,10-10 2 16,15 3-3-16,18 7-4 16,20-4-4-16,12 1-1 15,19 3-1-15,24-4 0 16,20 4-1-16,24-6-1 0,11-1-1 16,18-1 0-16,4-1-2 15,-1-8 1-15,-6 8-2 16,-19-2 1-16,-13 3-1 15,-22 1 0-15,-24 5-3 0,-22 2-9 16,-24 6-29-16,-4 5-36 16,-10 0-4-16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8:39.2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6D3BC7E-9A4C-42FE-AA7E-C37E48F8EBC6}" emma:medium="tactile" emma:mode="ink">
          <msink:context xmlns:msink="http://schemas.microsoft.com/ink/2010/main" type="inkDrawing" rotatedBoundingBox="4674,1473 5980,1457 5981,1474 4675,1489" shapeName="Other"/>
        </emma:interpretation>
      </emma:emma>
    </inkml:annotationXML>
    <inkml:trace contextRef="#ctx0" brushRef="#br0">-5477 127 285 0,'0'0'5'0,"18"0"3"16,4 0 0-16,10-8 1 15,9 8 1-15,17-7 0 16,20 5-1-16,13 2 1 16,12-4-4-16,10 4-3 0,8 0-1 15,2 0-5-15,8 0-10 16,-12 4-30-16,6-4-28 16,6 2-5-16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8:39.5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2DD20EA-D1E8-4493-BE6E-FA896E5594D3}" emma:medium="tactile" emma:mode="ink">
          <msink:context xmlns:msink="http://schemas.microsoft.com/ink/2010/main" type="inkDrawing" rotatedBoundingBox="7479,1477 8963,1376 8965,1395 7481,1496" shapeName="Other"/>
        </emma:interpretation>
      </emma:emma>
    </inkml:annotationXML>
    <inkml:trace contextRef="#ctx0" brushRef="#br0">-2672 119 243 0,'0'0'6'0,"0"0"2"0,17 0 4 16,1 0 3-16,7 0 1 15,13 0 1-15,8 0 1 16,14-2 0-16,11-5-5 16,14-1-2-16,11 1-3 15,10-4-3-15,7 1-1 0,3 3-2 16,9-3 0-16,-1-1-1 16,-1 1-4-16,-10 10-14 15,4-3-55-15,-25 3-4 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16:06.7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BC30DB3-57CE-46C6-AA13-2956B2340888}" emma:medium="tactile" emma:mode="ink">
          <msink:context xmlns:msink="http://schemas.microsoft.com/ink/2010/main" type="writingRegion" rotatedBoundingBox="5136,6541 6717,6541 6717,8388 5136,8388"/>
        </emma:interpretation>
      </emma:emma>
    </inkml:annotationXML>
    <inkml:traceGroup>
      <inkml:annotationXML>
        <emma:emma xmlns:emma="http://www.w3.org/2003/04/emma" version="1.0">
          <emma:interpretation id="{7B47CA4E-A851-4778-AB93-A8F22C2A9C26}" emma:medium="tactile" emma:mode="ink">
            <msink:context xmlns:msink="http://schemas.microsoft.com/ink/2010/main" type="paragraph" rotatedBoundingBox="5136,6541 6717,6541 6717,8388 5136,83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67FC88-E808-4FB0-A326-99B53FDD0B9B}" emma:medium="tactile" emma:mode="ink">
              <msink:context xmlns:msink="http://schemas.microsoft.com/ink/2010/main" type="line" rotatedBoundingBox="5136,6541 6717,6541 6717,8388 5136,8388"/>
            </emma:interpretation>
          </emma:emma>
        </inkml:annotationXML>
        <inkml:traceGroup>
          <inkml:annotationXML>
            <emma:emma xmlns:emma="http://www.w3.org/2003/04/emma" version="1.0">
              <emma:interpretation id="{F8AA673F-28F4-45DD-8DEA-D149049A133D}" emma:medium="tactile" emma:mode="ink">
                <msink:context xmlns:msink="http://schemas.microsoft.com/ink/2010/main" type="inkWord" rotatedBoundingBox="5136,6541 6717,6541 6717,8388 5136,8388"/>
              </emma:interpretation>
              <emma:one-of disjunction-type="recognition" id="oneOf0">
                <emma:interpretation id="interp0" emma:lang="en-US" emma:confidence="1">
                  <emma:literal>8"</emma:literal>
                </emma:interpretation>
                <emma:interpretation id="interp1" emma:lang="en-US" emma:confidence="0">
                  <emma:literal>8°</emma:literal>
                </emma:interpretation>
                <emma:interpretation id="interp2" emma:lang="en-US" emma:confidence="0">
                  <emma:literal>8:</emma:literal>
                </emma:interpretation>
                <emma:interpretation id="interp3" emma:lang="en-US" emma:confidence="0">
                  <emma:literal>8</emma:literal>
                </emma:interpretation>
                <emma:interpretation id="interp4" emma:lang="en-US" emma:confidence="0">
                  <emma:literal>80"</emma:literal>
                </emma:interpretation>
              </emma:one-of>
            </emma:emma>
          </inkml:annotationXML>
          <inkml:trace contextRef="#ctx0" brushRef="#br0">328 2050 158 0,'0'0'5'0,"-15"11"4"15,1-1 1-15,-4 7 4 16,0 5 3-16,-7 1 1 15,-3 10 3-15,-3 2-1 0,-1 4 0 16,7 0-4-16,5 4-1 16,5 2-2-16,0-4-2 15,9 10-1-15,6-6-2 0,0 7-1 16,11-1-2-16,-1-2-1 16,15-3 0-16,-5-3-1 15,13-12 1-15,2-10 0 16,15-7 0-16,-4-14 1 0,14-11-1 15,-4-10 1-15,9-9 0 16,-2-17-2-16,0-3 0 16,-3-1-1-16,-4-7-1 0,-6-2 0 15,-4 0 0-15,-11 0-1 16,-10-2 1-16,-7 1-1 16,-11 2 0-16,-7 7 0 15,-7 0 1-15,-11 14 0 16,-10 4 0-16,-10 10-1 15,-5 9 0-15,-4 15-4 0,-6 0-10 16,5 6-62-16,-5 22-4 16</inkml:trace>
          <inkml:trace contextRef="#ctx0" brushRef="#br0" timeOffset="687.5128">582 2769 264 0,'0'0'3'16,"0"0"2"-16,-25 7 2 15,8-4 2-15,-5 4 2 0,-2-3 2 16,-8 6 1-16,-3 7 0 16,-1-9-2-16,-3 12 1 15,0-2-4-15,4 7 1 16,-5 1-4-16,-1 5 0 0,1 7-2 16,5 5 0-16,0 3 0 15,7 2-1-15,3 14-1 16,4-7 1-16,10 8-1 15,8 2 0-15,3-6-1 0,3 2 0 16,19-13 1-16,6-2-1 16,7-5 1-16,7-7 0 15,8-10 1-15,6-11 0 16,8-5 0-16,6-8-1 0,5-11 1 16,3-6 0-16,6-15-1 15,-2-4 1-15,7-10-2 16,-11-5 1-16,-8-11 0 0,-10 0 1 15,-14-1-1-15,-11-8 0 16,-14-3 0-16,-17 0 0 16,-11 2 0-16,-14 6 0 15,-18 10-1-15,-10 10-2 16,-16 21-3-16,-8 11-9 0,-10 10-54 16,-8 30-16-16</inkml:trace>
          <inkml:trace contextRef="#ctx0" brushRef="#br0" timeOffset="14625.3049">1180 1899 290 0,'0'0'2'0,"0"0"-2"0,0 0 1 16,0 10-1-16,0 0 2 15,0 8-1-15,0 7 0 16,0 3 1-16,-3 0-2 16,-5 11 1-16,1-1 0 0,-8 5 0 15,5-7 0-15,0-1-1 16,2-8 0-16,1-10-1 16,4-6 1-16,3-11 2 15,0 0-1-15,7 7 0 16,4-7 1-16,6-7-1 0,8-4-6 15,-4 5-20-15,1-5-40 16,9 0-3-16</inkml:trace>
          <inkml:trace contextRef="#ctx0" brushRef="#br0" timeOffset="14812.8089">1235 2064 224 0,'0'0'8'0,"12"-3"4"15,1-5 1-15,12-9 2 0,11-10 0 16,14-1 0-16,3-16-11 16,14 2-56-16,22-1-10 15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8:07.4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12B5A51-8598-4937-B737-DF8930ABFC5E}" emma:medium="tactile" emma:mode="ink">
          <msink:context xmlns:msink="http://schemas.microsoft.com/ink/2010/main" type="inkDrawing" rotatedBoundingBox="12799,1910 13736,949 14397,1593 13460,2555" hotPoints="14051,1391 13870,2163 13078,2167 13259,1396" semanticType="enclosure" shapeName="Ellipse"/>
        </emma:interpretation>
      </emma:emma>
    </inkml:annotationXML>
    <inkml:trace contextRef="#ctx0" brushRef="#br0">3440-175 292 0,'0'0'3'0,"0"0"3"16,0 0 3-16,-18-9 4 15,5 9 0-15,-9 13 3 16,-13 4 0-16,-4 14 1 16,-11 11-3-16,-10 18-3 0,1 14-2 15,2 18-3-15,-3 6 0 16,7 5-3-16,10 2 1 16,18-2-1-16,15-8 2 15,14-7-1-15,27-14 1 16,12-18-1-16,27-13-1 0,11-19 1 15,12-20-1-15,10-12 0 16,6-20-2-16,-3-15-1 16,-1-9 1-16,-5-14-1 15,-16-12 0-15,-9-14 0 0,-12 1 0 16,-15-5 1-16,-21-6-1 16,-13 4 0-16,-17 9-1 15,-22 16-3-15,-21 22-8 16,-39 51-63-16,-28 19-9 0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8:40.4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3DEC026-1099-4710-97B0-505417DCDAB5}" emma:medium="tactile" emma:mode="ink">
          <msink:context xmlns:msink="http://schemas.microsoft.com/ink/2010/main" type="writingRegion" rotatedBoundingBox="18298,734 19016,734 19016,1395 18298,1395"/>
        </emma:interpretation>
      </emma:emma>
    </inkml:annotationXML>
    <inkml:traceGroup>
      <inkml:annotationXML>
        <emma:emma xmlns:emma="http://www.w3.org/2003/04/emma" version="1.0">
          <emma:interpretation id="{D9DFBFA9-4AE5-4B8A-B14D-21F7C7BB5697}" emma:medium="tactile" emma:mode="ink">
            <msink:context xmlns:msink="http://schemas.microsoft.com/ink/2010/main" type="paragraph" rotatedBoundingBox="18298,734 19016,734 19016,1395 18298,13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7D3825-BE4D-4B9A-A4C0-3AC04A6A2E41}" emma:medium="tactile" emma:mode="ink">
              <msink:context xmlns:msink="http://schemas.microsoft.com/ink/2010/main" type="line" rotatedBoundingBox="18298,734 19016,734 19016,1395 18298,1395"/>
            </emma:interpretation>
          </emma:emma>
        </inkml:annotationXML>
        <inkml:traceGroup>
          <inkml:annotationXML>
            <emma:emma xmlns:emma="http://www.w3.org/2003/04/emma" version="1.0">
              <emma:interpretation id="{7EF34BCC-80B9-4D09-8D83-0529251502B1}" emma:medium="tactile" emma:mode="ink">
                <msink:context xmlns:msink="http://schemas.microsoft.com/ink/2010/main" type="inkWord" rotatedBoundingBox="18298,734 19016,734 19016,1395 18298,1395">
                  <msink:destinationLink direction="from" ref="{5548E9C1-F347-412D-BB7C-C47542BB206D}"/>
                </msink:context>
              </emma:interpretation>
              <emma:one-of disjunction-type="recognition" id="oneOf0">
                <emma:interpretation id="interp0" emma:lang="en-US" emma:confidence="0">
                  <emma:literal>x</emma:literal>
                </emma:interpretation>
                <emma:interpretation id="interp1" emma:lang="en-US" emma:confidence="0">
                  <emma:literal>X</emma:literal>
                </emma:interpretation>
                <emma:interpretation id="interp2" emma:lang="en-US" emma:confidence="0">
                  <emma:literal>☺</emma:literal>
                </emma:interpretation>
                <emma:interpretation id="interp3" emma:lang="en-US" emma:confidence="0">
                  <emma:literal>T</emma:literal>
                </emma:interpretation>
                <emma:interpretation id="interp4" emma:lang="en-US" emma:confidence="0">
                  <emma:literal>9</emma:literal>
                </emma:interpretation>
              </emma:one-of>
            </emma:emma>
          </inkml:annotationXML>
          <inkml:trace contextRef="#ctx0" brushRef="#br0">8146-585 328 0,'0'0'4'15,"0"0"4"-15,0 0-1 16,10-13 2-16,-10 13 4 0,30-15-2 15,-7 9 2-15,2-3 2 16,11 9-5-16,3 0-3 16,4 11 0-16,0 2 0 0,5 4-4 15,5-4 1-15,0 9-1 16,-6 5-3-16,-6 5 1 16,-1 7 0-16,-12-7 0 15,-7 13-1-15,-14-2 2 0,-7 7-2 16,-25 5 2-16,-10-10 0 15,-14 3 0-15,-4-14-1 16,3 2 2-16,-3-16-1 16,3-3-6-16,15-11-10 15,10-6-60-15,25-8-8 0</inkml:trace>
          <inkml:trace contextRef="#ctx0" brushRef="#br0" timeOffset="234.3778">8864-549 379 0,'0'0'7'16,"0"0"1"-16,0 0 4 15,-21-3-1-15,4 3 0 16,-1 6 2-16,-10 8-1 0,-1 0 1 16,-2 14-7-16,1 8-1 15,-5 3-4-15,4 10 2 16,3 0-1-16,6 8 0 0,15 2 1 15,7 1-1-15,11-7-4 16,7-7-14-16,17-3-63 16,29-11-5-16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8:45.9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5E43317-EED8-41C1-8B58-80AC332A5946}" emma:medium="tactile" emma:mode="ink">
          <msink:context xmlns:msink="http://schemas.microsoft.com/ink/2010/main" type="inkDrawing" rotatedBoundingBox="19894,12626 20481,4286 20793,4308 20207,12648" semanticType="callout" shapeName="Other">
            <msink:sourceLink direction="with" ref="{A4BC8F70-70CB-444B-953E-092A5A7E94D1}"/>
            <msink:sourceLink direction="with" ref="{2042B58B-9355-4DCA-BA7B-3A3EEDFB7DAC}"/>
          </msink:context>
        </emma:interpretation>
      </emma:emma>
    </inkml:annotationXML>
    <inkml:trace contextRef="#ctx0" brushRef="#br0">486 0 360 0,'0'0'3'0,"0"0"-1"16,0 6 4-16,0-6-1 15,2 26 3-15,6 6 0 0,-1 9 1 16,3 19 1-16,-2 11-1 16,9 27-1-16,-6 12-1 15,6 31-2-15,-3 24-1 16,3 16 1-16,-2 15-1 16,-5 26 1-16,1 18-1 0,-7 14 2 15,-4 20-1-15,-7 20 1 16,-14 15 1-16,-14 22-2 15,-8 24-1-15,-10 12-1 16,-7 13 0-16,-3 12-2 16,-5-1 1-16,11-3 0 0,8-15-1 15,9-15 0-15,10-19 2 16,12-17-3-16,0-26 0 16,14-19-3-16,-14-17-4 0,11-20-8 15,-11-39-31-15,5-10-40 16,-2-25-2-16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8:46.7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B60ACF2-A588-49AA-81D6-8C3C35BAB6C0}" emma:medium="tactile" emma:mode="ink">
          <msink:context xmlns:msink="http://schemas.microsoft.com/ink/2010/main" type="inkDrawing" rotatedBoundingBox="18845,4725 18944,12509 18860,12511 18761,4726" semanticType="callout" shapeName="Other">
            <msink:sourceLink direction="with" ref="{A4BC8F70-70CB-444B-953E-092A5A7E94D1}"/>
            <msink:sourceLink direction="with" ref="{2042B58B-9355-4DCA-BA7B-3A3EEDFB7DAC}"/>
          </msink:context>
        </emma:interpretation>
      </emma:emma>
    </inkml:annotationXML>
    <inkml:trace contextRef="#ctx0" brushRef="#br0">13 0 333 0,'0'0'4'0,"0"0"2"0,0 0 1 16,-10 5 1-16,10-5-1 15,0 0 2-15,-11 13 1 0,8 10-1 16,3 1-3-16,0 18-1 16,11 17-2-16,-8 23-1 15,7 24 1-15,-3 21 0 16,4 27-1-16,-7 12 2 16,-1 24 0-16,-3 14-2 15,4 19 2-15,-1 16 1 0,0 14-1 16,2 23 2-16,2 12 0 15,-1 22-2-15,6 15 0 16,-6 20 2-16,-6 7-2 0,0 6-1 16,-3-4 1-16,-5-9 0 15,-2-10 0-15,3-22 0 16,-1-19 0-16,8-32 0 16,0-15 0-16,8-18-1 0,2-20 0 15,2-17-2-15,-2-16 0 16,0-19-1-16,1-18-1 15,-4-19-1-15,8-16-6 16,-5-34-13-16,-10-20-63 0,10-26-3 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8:48.8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9669C9D-C2A4-43FF-9C58-EE6B0EF4F074}" emma:medium="tactile" emma:mode="ink">
          <msink:context xmlns:msink="http://schemas.microsoft.com/ink/2010/main" type="inkDrawing" rotatedBoundingBox="23097,1664 23397,11078 23248,11082 22948,1669" shapeName="Other">
            <msink:destinationLink direction="from" ref="{4623B262-B0B2-4BF8-8442-574802EE044A}"/>
          </msink:context>
        </emma:interpretation>
      </emma:emma>
    </inkml:annotationXML>
    <inkml:trace contextRef="#ctx0" brushRef="#br0">53 0 298 0,'0'0'3'0,"0"0"3"15,0 0 3-15,-15 5 2 0,15-5 1 16,-10 24 1-16,2-10 1 16,8 14 3-16,0 13-4 15,0 10-2-15,0 8-3 16,0 13-1-16,0 11 0 0,5 9-1 15,2 14 0-15,-7 3 0 16,0 4-2-16,6 13 0 16,-6 2 0-16,0 10 0 0,0-5-3 15,0 15 2-15,0 4 1 16,0 17-1-16,0 10 0 16,0 7 0-16,5 20 1 15,-3 8 0-15,6 23 0 0,-5 5-1 16,1 22 0-16,-1 0 0 15,-3 19 1-15,5 6 0 16,2 7-2-16,-1 9-2 16,1 6 0-16,3 6 0 15,2-4 0-15,1 1 0 0,2-1 0 16,6-4 0-16,-4-4 0 16,5-18 0-16,-1 4 0 15,0-18 0-15,4-11 0 16,0-11 0-16,-8-13 0 0,1-19 0 15,-3-18 0-15,2-22-13 16,-14-16-66-16,12-52-8 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8:53.5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5564FED-F14E-40A7-86F6-C0CDCD191C38}" emma:medium="tactile" emma:mode="ink">
          <msink:context xmlns:msink="http://schemas.microsoft.com/ink/2010/main" type="writingRegion" rotatedBoundingBox="28129,-73 30884,3146 30004,3898 27250,678"/>
        </emma:interpretation>
      </emma:emma>
    </inkml:annotationXML>
    <inkml:traceGroup>
      <inkml:annotationXML>
        <emma:emma xmlns:emma="http://www.w3.org/2003/04/emma" version="1.0">
          <emma:interpretation id="{7EA069FA-6DC6-46EB-B0F0-C460305EDA12}" emma:medium="tactile" emma:mode="ink">
            <msink:context xmlns:msink="http://schemas.microsoft.com/ink/2010/main" type="paragraph" rotatedBoundingBox="28129,-73 30884,3146 30004,3898 27250,6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979292-FE34-4DF4-AE3D-55B8C32309F8}" emma:medium="tactile" emma:mode="ink">
              <msink:context xmlns:msink="http://schemas.microsoft.com/ink/2010/main" type="line" rotatedBoundingBox="28129,-73 30884,3146 30004,3898 27250,678"/>
            </emma:interpretation>
          </emma:emma>
        </inkml:annotationXML>
        <inkml:traceGroup>
          <inkml:annotationXML>
            <emma:emma xmlns:emma="http://www.w3.org/2003/04/emma" version="1.0">
              <emma:interpretation id="{923AE9BB-F3EA-4F72-AFD9-4F0627F37B97}" emma:medium="tactile" emma:mode="ink">
                <msink:context xmlns:msink="http://schemas.microsoft.com/ink/2010/main" type="inkWord" rotatedBoundingBox="27905,117 28663,1003 28008,1564 27250,678">
                  <msink:destinationLink direction="to" ref="{121E6ABD-2174-4BDA-B5CD-54E37C1DB261}"/>
                </msink:context>
              </emma:interpretation>
              <emma:one-of disjunction-type="recognition" id="oneOf0">
                <emma:interpretation id="interp0" emma:lang="en-US" emma:confidence="1">
                  <emma:literal>co</emma:literal>
                </emma:interpretation>
                <emma:interpretation id="interp1" emma:lang="en-US" emma:confidence="0">
                  <emma:literal>{o</emma:literal>
                </emma:interpretation>
                <emma:interpretation id="interp2" emma:lang="en-US" emma:confidence="0">
                  <emma:literal>{0</emma:literal>
                </emma:interpretation>
                <emma:interpretation id="interp3" emma:lang="en-US" emma:confidence="0">
                  <emma:literal>go</emma:literal>
                </emma:interpretation>
                <emma:interpretation id="interp4" emma:lang="en-US" emma:confidence="0">
                  <emma:literal>[o</emma:literal>
                </emma:interpretation>
              </emma:one-of>
            </emma:emma>
          </inkml:annotationXML>
          <inkml:trace contextRef="#ctx0" brushRef="#br0">5172-2165 293 0,'0'0'9'0,"0"0"4"16,0 0 3-16,-15-11 1 0,15 11 1 16,-13-18 3-16,13 18-2 15,-25-6 1-15,8 2-7 16,-13 4-5-16,2 10-2 0,-14 8-1 15,0 14-1-15,-12 7-1 16,13 10 3-16,-6 3-3 16,9 9-1-16,5 8 2 15,8 3-1-15,19 4-1 0,6-7 1 16,6 4-1-16,31-9-2 16,9-2 2-16,14-8-2 15,10-15-6-15,19-8-11 16,-4-7-65-16,6-17-4 15</inkml:trace>
          <inkml:trace contextRef="#ctx0" brushRef="#br0" timeOffset="453.1574">5709-1535 337 0,'0'0'7'15,"-7"0"2"-15,7 0 3 0,-24 0-1 16,6 0 3-16,-7 5-1 16,-4 12 1-16,1 4 0 15,0 0-7-15,3 3-1 16,8 11-2-16,6-1 0 16,11-7-2-16,8-3 1 0,22-9-1 15,13-6 0-15,10-9 1 16,4-3-2-16,4-18 1 15,-5-3 0-15,-6-7-1 16,-15-2 0-16,-15-6 0 0,-20 8-3 16,-13 7-2-16,-22 3-7 15,-5 6-42-15,-10 15-31 16,-3 8-2-16</inkml:trace>
        </inkml:traceGroup>
        <inkml:traceGroup>
          <inkml:annotationXML>
            <emma:emma xmlns:emma="http://www.w3.org/2003/04/emma" version="1.0">
              <emma:interpretation id="{24B63482-37C3-418E-B8AB-B56826A3266A}" emma:medium="tactile" emma:mode="ink">
                <msink:context xmlns:msink="http://schemas.microsoft.com/ink/2010/main" type="inkWord" rotatedBoundingBox="30093,2222 30884,3146 30008,3895 29218,2971"/>
              </emma:interpretation>
              <emma:one-of disjunction-type="recognition" id="oneOf1">
                <emma:interpretation id="interp5" emma:lang="en-US" emma:confidence="0">
                  <emma:literal>So</emma:literal>
                </emma:interpretation>
                <emma:interpretation id="interp6" emma:lang="en-US" emma:confidence="0">
                  <emma:literal>so</emma:literal>
                </emma:interpretation>
                <emma:interpretation id="interp7" emma:lang="en-US" emma:confidence="0">
                  <emma:literal>Do</emma:literal>
                </emma:interpretation>
                <emma:interpretation id="interp8" emma:lang="en-US" emma:confidence="0">
                  <emma:literal>to</emma:literal>
                </emma:interpretation>
                <emma:interpretation id="interp9" emma:lang="en-US" emma:confidence="0">
                  <emma:literal>Go</emma:literal>
                </emma:interpretation>
              </emma:one-of>
            </emma:emma>
          </inkml:annotationXML>
          <inkml:trace contextRef="#ctx0" brushRef="#br0" timeOffset="2968.8743">6711 400 323 0,'0'0'4'0,"0"0"1"0,0 0 0 15,0 0 1-15,0 0 0 16,0 0 1-16,0 0 2 16,10 0 0-16,-10 0-2 15,25 4 1-15,-5-4-1 0,13 3 0 16,2-3 0-16,8 0-1 16,16 0-1-16,5 0 0 15,7-7-3-15,10-4 0 16,4-2 0-16,-1-2 0 15,1 0-1-15,-4-2 3 0,-9 0 0 16,-9 6 1-16,-10-6 1 16,-10 7 0-16,-15 2 0 15,-13-2-1-15,-15 10 0 0,0 0-2 16,10-15-2-16,-10 15 0 16,0 0-1-16,0 0 0 15,0 0 0-15,0 0 0 16,0 0-1-16,0 0 1 0,0 0 1 15,10 0-2-15,-10 0 1 16,0 0 0-16,0 0 0 16,0 0 0-16,15 18-1 15,-15-18 1-15,0 17 0 0,0-17 0 16,0 28 0-16,0-14 0 16,0 8 0-16,0-1 1 15,-5 3-1-15,-2 9 1 16,-6-2-1-16,3 10 0 0,-12 0-1 15,1 4 1-15,-8 0-1 16,-7-2 1-16,-2 7 0 16,0-12-1-16,-2 5 1 15,5-11 1-15,2 3-1 0,2-7 1 16,6-1-1-16,0 1 0 16,11-6 0-16,3-1 0 15,1-4 1-15,7 2 0 16,3-19 0-16,-7 17 0 0,7-17 1 15,0 0 0-15,0 0 1 16,0 0-1-16,0 0 0 16,-5-17 0-16,0 6-1 0,-10-10 0 15,-6-4-1-15,-8-3 0 16,1-11 0-16,-3 1 0 16,-9-10 1-16,5-4 0 15,-11-10 0-15,7-2-1 16,-4 4 1-16,2-2-1 0,1 8 0 15,-5 8 0-15,12 8-1 16,-2 4 1-16,7 21-1 16,7 2 0-16,4 5 1 15,17 6-1-15,-12-4 0 0,12 4 0 16,12 10-7-16,-2-3-20 16,-3 8-55-16,17 2-3 15</inkml:trace>
          <inkml:trace contextRef="#ctx0" brushRef="#br0" timeOffset="3343.8337">7516 1010 411 0,'0'0'4'0,"0"0"0"16,0 0 2-16,-17-5 0 16,-1 5 1-16,0 5 0 15,-11 5 0-15,-2 11 1 16,-9 10-3-16,2 3-1 0,-7 11-1 16,12 0-1-16,8 0 1 15,8-2 0-15,17-1 0 16,7-20-1-16,25-9 0 15,10-13 1-15,15-7-1 0,-7-14 0 16,3-13 0-16,-8-5 0 16,-9-1-1-16,-16-2 0 15,-15 0-1-15,-13 3-2 0,-14 7-7 16,-9 15-28 0,-1 10-47-16,-6 7-3 0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8:51.7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89E1BEC-E73E-40AE-80DF-AA7DF205286D}" emma:medium="tactile" emma:mode="ink">
          <msink:context xmlns:msink="http://schemas.microsoft.com/ink/2010/main" type="inkDrawing" rotatedBoundingBox="25436,4636 25629,11712 25409,11717 25217,4642" semanticType="callout" shapeName="Other">
            <msink:sourceLink direction="with" ref="{9F8704FC-70E7-4FAB-92AF-AE6F72A57717}"/>
            <msink:sourceLink direction="with" ref="{FC12ED59-1E7B-4BD7-8391-1E0951E66FA2}"/>
          </msink:context>
        </emma:interpretation>
      </emma:emma>
    </inkml:annotationXML>
    <inkml:trace contextRef="#ctx0" brushRef="#br0">47 0 360 0,'0'0'5'0,"0"0"1"0,0 0 3 15,-10 4 2-15,10-4 1 16,0 21 1-16,-5-4 0 16,5 4 1-16,0 10-4 0,8 5-1 15,-4 3-4-15,-1 6 0 16,-3 9-2-16,3 6-2 16,-3 13 1-16,0 12-1 0,-3 14 0 15,-4 10 0-15,-1 20 3 16,5 19-1-16,-4 19 2 15,0 16-1-15,1 15 0 16,1 12 0-16,5 16 0 0,-2 11-2 16,2 12-2-16,0 12 0 15,2 11 0-15,9 10 0 16,-4 7 0-16,8 3 0 16,-5-2 0-16,0-5 0 0,5-2 0 15,-8-11 0-15,4-18 0 16,-4-14 0-16,0-18 0 15,4-19 0-15,-1-21 0 16,0-21 0-16,1-19 0 16,3-16 0-16,1-14 0 0,-2-13 0 15,5-7 0-15,0-15 0 16,-1-6 0-16,5-15 0 16,-4-10 0-16,0-22 0 15,-18-24-21-15,17-6-68 0,1-27-2 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8:54.6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21E6ABD-2174-4BDA-B5CD-54E37C1DB261}" emma:medium="tactile" emma:mode="ink">
          <msink:context xmlns:msink="http://schemas.microsoft.com/ink/2010/main" type="inkDrawing" rotatedBoundingBox="27111,10523 27920,1679 30015,1870 29206,10715" semanticType="callout" shapeName="Other">
            <msink:sourceLink direction="to" ref="{923AE9BB-F3EA-4F72-AFD9-4F0627F37B97}"/>
            <msink:sourceLink direction="from" ref="{E255D525-3915-40D3-ACFE-166D89C8A6CA}"/>
          </msink:context>
        </emma:interpretation>
      </emma:emma>
    </inkml:annotationXML>
    <inkml:trace contextRef="#ctx0" brushRef="#br0">8 0 335 0,'0'0'5'0,"0"0"0"0,0 0 1 16,0 0 2-16,-10 14 3 15,10 3 0-15,0 21 2 16,3 9 0-16,4 16-3 16,1 22-2-16,2 24 1 0,3 14-1 15,2 25-2-15,3 15-1 16,-1 19 0-16,-2 27-2 16,3 20 1-16,2 20 1 0,2 27-3 15,-4 23 1-15,6 24 0 16,-2 27 1-16,-5 30 1 15,8 26 0-15,-7 20 1 16,3 80-2-16,-4-36 0 0,5 2 1 16,-1 4-5-16,-1-8 0 15,10-24 0-15,5-21 0 16,-7-44 0-16,4-93 0 16,7 14-11-16,-7-39-53 15,-4-57-23-15,-3-53-2 0</inkml:trace>
    <inkml:trace contextRef="#ctx0" brushRef="#br0" timeOffset="968.7989">33 760 263 0,'0'0'4'0,"0"0"2"0,14-10 3 15,-14 10 2-15,28-14 3 16,-3 3 0-16,10-2 0 16,12-6 0-16,9 4-3 15,19 2-1-15,16-4-4 0,19-1-3 16,14 0 1-16,17 5-3 15,3-2 0-15,9-2 1 16,-1 2-1-16,-17-3 1 16,-11 8 0-16,-29 3 3 0,-14 0 0 15,-21-3 0-15,-21 6 2 16,-17 1-2-16,-9-1 1 16,-13 4-1-16,0 0 3 15,0 0-7-15,0 0 3 16,-3-14-3-16,3 14 1 0,0 0-1 15,0 0 0-15,0 0 1 16,0 0-2-16,0 0 1 16,0 0 1-16,0 0 0 15,0 0 0-15,0 0 0 0,0 0 0 16,0 0 0-16,0-13-1 16,0 13 0-16,0 0 1 15,0 0-2-15,0 0 1 0,0 0-1 16,0 0 1-16,0 0-2 15,0 0 1-15,0 0 1 16,0 0-2-16,0 0 1 16,13 6 1-16,-6 8-2 0,1 4 1 15,2 6 2-15,-3 16-1 16,8 2 1-16,-7 13 1 16,5 9 0-16,-3 7-1 15,2-4 2-15,-2 3-1 16,0-3-1-16,5-7 0 0,-5-11 0 15,1-10-1-15,-4-7 1 16,0-10 0-16,-7-22 0 16,21 10 0-16,-21-10 0 15,10-14-3-15,-5 3-8 0,-10-7-38 16,2 5-38-16,-4-2-3 16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8:57.5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E0AFB3D-85AA-4528-9941-8A1F3A06DAC5}" emma:medium="tactile" emma:mode="ink">
          <msink:context xmlns:msink="http://schemas.microsoft.com/ink/2010/main" type="inkDrawing" rotatedBoundingBox="30109,3677 30782,12005 30641,12016 29968,3689" semanticType="callout" shapeName="Line"/>
        </emma:interpretation>
      </emma:emma>
    </inkml:annotationXML>
    <inkml:trace contextRef="#ctx0" brushRef="#br0">0-4 337 0,'0'0'7'0,"0"0"1"15,0 0 3-15,15-7 4 16,-5 7-1-16,4 0 1 15,3 2 0-15,1 16 1 0,4 12-6 16,-4 15-3-16,-5 10-3 16,1 21-2-16,1 11 0 15,-7 16-1-15,-3 20-1 16,0 8 0-16,-5 17-1 16,0 6 1-16,0 22 0 0,3 10 0 15,4 23 2-15,0 9 0 16,11 25 1-16,7 14 0 15,6 20 0-15,1 19 0 16,4 17 1-16,6 14-2 0,1 14-1 16,-2 16 0-16,-4-9 0 15,-6 4 0-15,1-9 1 16,-1-8 0-16,-9-26 1 16,-1-20 1-16,-4-27 1 0,-2-24 1 15,-5-19-6-15,1-19 0 16,-4-21 0-16,-7-13 0 15,0-12 0-15,0-6 0 0,0-13 0 16,0-8 0-16,4-17 0 16,-4-23 0-16,3-12 0 15,5-27 0-15,2-19 0 16,-10-29-7-16,10-36-67 16,-5-16-14-16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8:43.1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548E9C1-F347-412D-BB7C-C47542BB206D}" emma:medium="tactile" emma:mode="ink">
          <msink:context xmlns:msink="http://schemas.microsoft.com/ink/2010/main" type="inkDrawing" rotatedBoundingBox="18630,1727 21022,2244 20366,5278 17974,4761" semanticType="callout" shapeName="Other">
            <msink:sourceLink direction="from" ref="{7EF34BCC-80B9-4D09-8D83-0529251502B1}"/>
            <msink:sourceLink direction="to" ref="{A4BC8F70-70CB-444B-953E-092A5A7E94D1}"/>
          </msink:context>
        </emma:interpretation>
      </emma:emma>
    </inkml:annotationXML>
    <inkml:trace contextRef="#ctx0" brushRef="#br0">8284 1588 326 0,'0'0'4'0,"0"0"3"16,8 0 1-16,-8 0 2 16,25-6 4-16,-5-1-2 0,13 3 3 15,12-7-1-15,15 5-4 16,7-1-3-16,15-4 0 16,14 1-3-16,20 4-2 15,18-5 0-15,14 4-1 16,1-1 0-16,7 1 0 0,2-3 0 15,1 7-1-15,-6-7 1 16,-22 5 0-16,-22-3 0 16,-21 1 0-16,-13-6 0 15,-19 5 1-15,-16 1 0 0,-20 7 0 16,-20 0 0-16,22-6-1 16,-22 6 1-16,0 0-1 15,0 0 1-15,0 0-1 16,0 0 2-16,0 0-1 0,3 6 3 15,-3-6 0-15,0 0 0 16,0 0 0-16,0 0 0 16,0 0 0-16,0 0-1 0,0 0 0 15,0 0-2-15,0 0-2 16,0 0 0-16,3 18 0 16,-3-1 0-16,0 9 0 15,0 6 0-15,0 6 0 0,0 12 0 16,0 6 0-16,0 3 0 15,5 8 0-15,-2 4 0 16,4 0 0-16,0-1 0 16,1-5 0-16,-2-7 0 0,5-2 0 15,-3-5 0-15,2-13 0 16,-3-3 0-16,-1-14 0 16,-6-8 0-16,5 2 0 15,-5-15 0-15,0 0 0 16,13 9 0-16,-13-9 0 0,0 0 0 15,12-9 0-15,-12 9 0 16,10-15 0-16,-10 15-81 16,0 0-9-16</inkml:trace>
    <inkml:trace contextRef="#ctx0" brushRef="#br0" timeOffset="-781.2393">8500 370 241 0,'0'0'4'15,"0"0"6"-15,-11 0 5 16,11 0 0-16,-14 21 2 16,10-6 0-16,-2 9 3 0,2 12-1 15,4 6-1-15,0 13-5 16,0 14-5-16,7 3 2 16,3 10-1-16,-2 21-1 15,-1 8 0-15,-4 14 2 0,1 4-2 16,-1 9 0-16,-3 0 2 15,-7 13-4-15,0 4 1 16,1 0 0-16,6 0-2 16,0-7-1-16,6 0 0 0,1-7 0 15,11 3-2-15,4-10 0 16,-2-3 0-16,8-12-2 16,-10-9 0-16,0-19 0 15,-7-4 0-15,3-15 0 0,-4-26 0 16,-3-3-17-16,-7-22-67 15,0-29-4-15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16:05.9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6D4A9C1-8B32-4871-B0CD-89EDB344484E}" emma:medium="tactile" emma:mode="ink">
          <msink:context xmlns:msink="http://schemas.microsoft.com/ink/2010/main" type="inkDrawing" rotatedBoundingBox="4979,5224 5777,4514 6323,5127 5525,5837" hotPoints="6129,5216 5640,5704 5152,5216 5640,4728" semanticType="enclosure" shapeName="Circle"/>
        </emma:interpretation>
      </emma:emma>
    </inkml:annotationXML>
    <inkml:trace contextRef="#ctx0" brushRef="#br0">660 151 192 0,'0'0'5'0,"0"0"4"16,0-18 4-16,0 18 2 15,-4-14 1-15,4 14 1 0,-10-17 0 16,10 17 1-16,-18-11-6 15,18 11-2-15,-22-11-4 16,9 11-2-16,-5 0-1 16,-4 0-1-16,-2 5 0 0,-1 5 1 15,-2 1-1-15,-6 2 2 16,-7 8-1-16,2-4 1 16,0 5 0-16,-2-1 0 15,-2 5 0-15,-1-6 0 0,2 1-2 16,8 0 0-16,-2 3-1 15,7 2 0-15,3 2 0 16,8-3 0-16,2 6 2 16,8-3-1-16,4-1 1 15,3 7 0-15,0-3 1 0,0 1 0 16,7-1-1-16,-4 0 1 16,7 5-1-16,-2-1-1 15,6-3 1-15,4 0-1 16,7-2-1-16,0 4 1 0,3-3 0 15,7-6 0-15,0 3-1 16,1-7 2-16,2 1-1 16,5-11-1-16,-1-1 1 0,4-10 1 15,4-8-1-15,3-5-1 16,0-13 1-16,4-2 0 16,2-7-1-16,-2-3 1 15,-7-9-1-15,-1 5 0 0,-7-3 0 16,-6-3 0-16,-4 3 0 15,-11-4 0-15,-4-3 0 16,-9-2 0-16,-5 3-1 16,-3-3 1-16,-11 5-1 15,-2-4-1-15,-9 5 1 0,-6 1 0 16,0 9 0-16,-7 3-1 16,-5 1 1-16,-5 14-2 15,-1 2-6-15,-4 11-33 0,0 7-38 16,-6 10-4-16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8:44.6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98F1421-A9CE-4936-8F84-C49A7ED5DF49}" emma:medium="tactile" emma:mode="ink">
          <msink:context xmlns:msink="http://schemas.microsoft.com/ink/2010/main" type="writingRegion" rotatedBoundingBox="19632,3518 21098,3518 21098,4315 19632,4315"/>
        </emma:interpretation>
      </emma:emma>
    </inkml:annotationXML>
    <inkml:traceGroup>
      <inkml:annotationXML>
        <emma:emma xmlns:emma="http://www.w3.org/2003/04/emma" version="1.0">
          <emma:interpretation id="{960A6CFB-B7EC-48A1-9BA2-37D00B0379A2}" emma:medium="tactile" emma:mode="ink">
            <msink:context xmlns:msink="http://schemas.microsoft.com/ink/2010/main" type="paragraph" rotatedBoundingBox="19632,3518 21098,3518 21098,4315 19632,43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5987B8-054C-4328-B1B0-F9BF68ADBE2B}" emma:medium="tactile" emma:mode="ink">
              <msink:context xmlns:msink="http://schemas.microsoft.com/ink/2010/main" type="line" rotatedBoundingBox="19632,3518 21098,3518 21098,4315 19632,4315"/>
            </emma:interpretation>
          </emma:emma>
        </inkml:annotationXML>
        <inkml:traceGroup>
          <inkml:annotationXML>
            <emma:emma xmlns:emma="http://www.w3.org/2003/04/emma" version="1.0">
              <emma:interpretation id="{A4BC8F70-70CB-444B-953E-092A5A7E94D1}" emma:medium="tactile" emma:mode="ink">
                <msink:context xmlns:msink="http://schemas.microsoft.com/ink/2010/main" type="inkWord" rotatedBoundingBox="19632,3518 21098,3518 21098,4315 19632,4315">
                  <msink:destinationLink direction="with" ref="{B5E43317-EED8-41C1-8B58-80AC332A5946}"/>
                  <msink:destinationLink direction="with" ref="{1B60ACF2-A588-49AA-81D6-8C3C35BAB6C0}"/>
                  <msink:destinationLink direction="to" ref="{5548E9C1-F347-412D-BB7C-C47542BB206D}"/>
                </msink:context>
              </emma:interpretation>
              <emma:one-of disjunction-type="recognition" id="oneOf0">
                <emma:interpretation id="interp0" emma:lang="en-US" emma:confidence="0">
                  <emma:literal>to</emma:literal>
                </emma:interpretation>
                <emma:interpretation id="interp1" emma:lang="en-US" emma:confidence="0">
                  <emma:literal>Do</emma:literal>
                </emma:interpretation>
                <emma:interpretation id="interp2" emma:lang="en-US" emma:confidence="0">
                  <emma:literal>Fo</emma:literal>
                </emma:interpretation>
                <emma:interpretation id="interp3" emma:lang="en-US" emma:confidence="0">
                  <emma:literal>too</emma:literal>
                </emma:interpretation>
                <emma:interpretation id="interp4" emma:lang="en-US" emma:confidence="0">
                  <emma:literal>Fro</emma:literal>
                </emma:interpretation>
              </emma:one-of>
            </emma:emma>
          </inkml:annotationXML>
          <inkml:trace contextRef="#ctx0" brushRef="#br0">9480 2209 331 0,'0'0'6'16,"0"0"3"-16,0 0 0 16,0 0 4-16,6 0 2 15,11 0 0-15,8 0 1 0,18 0 1 16,0 0-5-16,20 0-3 16,15 0-1-16,18 0-2 15,7 0-2-15,10 0 0 16,10-5-1-16,-4-1-1 0,2 3-1 15,-15-3 1-15,-6 2-2 16,-19-7 1-16,-11 0 0 16,-12 9-1-16,-23 2 0 15,-11 0 0-15,-7 0 0 16,-2 0 0-16,-15 0 0 0,0 0 0 16,0 0 0-16,0 0 1 15,0 0 0-15,0 0 0 16,0 0 0-16,10 9 0 0,-10-9 0 15,0 0-1-15,0 0 1 16,0 0 0-16,0 0-1 16,0 0 1-16,0 0 0 15,0 0 0-15,0 0 0 0,0 0 0 16,0 15 1-16,0-15-1 16,0 0 1-16,-17 13-1 15,17-13-1-15,-11 23 1 16,11-23-1-16,-25 24 1 0,8-7-1 15,-4 8 0-15,-1-1 1 16,-6-2 0-16,-4 10-1 16,4-4 1-16,-3 7 2 15,1-4-3-15,3 4 0 0,-1-5 0 16,5-2 0-16,0-1 0 16,1-10 0-16,-6 5 0 15,7-11 0-15,-4-1 0 16,0-1 0-16,8-3 0 0,-8 1 0 15,4 4 0-15,3-5 0 16,1 1 0-16,2-3 0 16,0 0 0-16,-2 6 0 15,-1-7 0-15,0 5 0 0,8-8 0 16,10 0 0-16,-25 13 0 16,25-13 0-16,-13 7 0 15,13-7 0-15,0 0 0 16,0 0 0-16,0 0 0 0,0 0 0 15,0 0 0-15,0 0 0 16,0 0 0-16,-18 8-19 16,18-8-67-16,-17 0-2 15</inkml:trace>
          <inkml:trace contextRef="#ctx0" brushRef="#br0" timeOffset="234.4117">9798 2170 356 0,'0'0'5'16,"0"0"0"-16,-11-3 4 15,11 3 1-15,0 0 0 0,8 3 0 16,9 7 3-1,7 5-2-15,23 7-7 0,1-5-11 16,13 15-67-16,2 2-3 16</inkml:trace>
          <inkml:trace contextRef="#ctx0" brushRef="#br0" timeOffset="-984.3987">9812 2156 269 0,'0'0'11'0,"0"0"1"16,0 7 5-16,0-7 4 0,14 22-1 15,-4-3 3-15,8-2 1 16,-1 7 0-16,8 4-9 16,0 8-3-16,3-8-3 15,4 6-3-15,1-1 0 16,5-6-1-16,8 1 0 0,1-2-1 15,1-9 0-15,5-6-1 16,7-5 0-16,1-1 0 16,-1-1-2-16,-11-4 0 15,-10 0 0-15,-3 0-1 0,-8-4 0 16,-11-1 1-16,-2 5-1 16,-15 0 0-16,0 0 0 15,0 0 0-15,0 0 0 16,13 5 1-16,-13-5-1 0,0 0-1 15,0 0 1-15,0 0 0 16,5 21-2-16,-5-21-8 16,0 0-43-16,0 0-31 15,0 0-2-15</inkml:trace>
          <inkml:trace contextRef="#ctx0" brushRef="#br0" timeOffset="656.258">10427 2654 374 0,'0'0'6'0,"0"0"1"16,-18 3 2-16,1 1 1 15,-8 11 1-15,0 2 1 0,0 7 2 16,-6 3-1-16,9 1-5 16,1 9 0-16,17-5-2 15,8 2-1-15,17-6-1 16,14-4 1-16,0-9-3 0,26-4 0 16,-4-11 0-16,3-3 0 15,-7-12-1-15,-4-6 1 16,-14-7-1-16,-10-4-1 15,-7-7 0-15,-18 1 0 0,-13 5 0 16,-17-1 0-16,2 6 0 16,-14 7-3-16,-1 2-3 15,-6 19-14-15,14 0-62 16,-8 0-5-16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8:59.40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E09871D-E8CD-4E46-B74E-E7038C83DEA3}" emma:medium="tactile" emma:mode="ink">
          <msink:context xmlns:msink="http://schemas.microsoft.com/ink/2010/main" type="inkDrawing" rotatedBoundingBox="18858,5614 32057,4952 32062,5060 18863,5723" semanticType="underline" shapeName="Other"/>
        </emma:interpretation>
      </emma:emma>
    </inkml:annotationXML>
    <inkml:trace contextRef="#ctx0" brushRef="#br0">-7 679 194 0,'0'0'9'0,"0"0"7"15,0 0 4-15,0 0 1 16,0 0 3-16,-12-6-1 0,12 6 0 16,0 0 0-16,4-9-6 15,14 9-7-15,7-6-2 16,21 6-3-16,6-3-1 15,26-1 0-15,14 0 0 16,25 4 0-16,21-11-1 0,17 9-1 16,18-9 1-16,22 7-2 15,6-3 0-15,23-7 1 16,12 4-1-16,19 0 0 16,20 2 0-16,16-2 1 0,12 0-1 15,26-5 2-15,18 2 0 16,14 5-1-16,14-3 1 15,6-4 0-15,4 2-1 0,8-1 0 16,2-3 1-16,5 3-2 16,3 0-1-16,0-10 1 15,11-2-1-15,0 9 0 16,0-5 0-16,3-6 0 0,-8 3-1 16,-9-3 2-16,-7-4 1 15,-18 4 0-15,-25-3 1 16,-25 2 0-16,-13 5 0 15,-34 0 1-15,-12 1-1 16,-22 6-1-16,-22 3-1 0,-24 4 0 16,-11 3 0-16,-24 3-2 15,-29 1 0-15,-28 3 0 16,-28 0-3-16,-28 10-6 16,-50-10-27-16,0 25-46 0,-32-7-3 15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9:00.1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C910187-B92B-40BB-AE79-58B4B2CE64F5}" emma:medium="tactile" emma:mode="ink">
          <msink:context xmlns:msink="http://schemas.microsoft.com/ink/2010/main" type="inkDrawing" rotatedBoundingBox="18379,6917 31368,5997 31378,6141 18389,7061" shapeName="Other"/>
        </emma:interpretation>
      </emma:emma>
    </inkml:annotationXML>
    <inkml:trace contextRef="#ctx0" brushRef="#br0">-3 908 308 0,'0'0'4'16,"0"0"0"-16,-18 2 1 16,18-2 2-16,0 0 1 0,0 0 3 15,22 11 0-15,17-11 2 16,36 0-3-16,30-3-1 15,40-7-1-15,36-1-1 0,41-6-3 16,39-6 0-16,34-8 1 16,40-4 1-16,22 4 1 15,31-10 1-15,30 0 1 16,20-8 1-16,36 0-1 16,64-1 0-16,-22 5-3 15,14 3-2-15,71-8 0 0,-45 11-2 16,9 3-2-16,1 8 1 15,-19 0-1-15,-48 3-2 16,24 1 2-16,-14 0-1 0,-84 3 0 16,34-5 1-16,-44 7 1 15,-22-5-2-15,-33 7 2 16,-45 0 1-16,-48-1-1 16,-43 8-1-16,-51 0 0 0,-42-1-3 15,-47 11-5-15,-44 0-10 16,-40 0-66-16,-33 25-1 15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9:01.41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8AF131B-696C-4BC7-9FB3-21DB4E5EE930}" emma:medium="tactile" emma:mode="ink">
          <msink:context xmlns:msink="http://schemas.microsoft.com/ink/2010/main" type="inkDrawing" rotatedBoundingBox="19687,9564 32460,8347 32472,8471 19699,9687" semanticType="callout" shapeName="Other">
            <msink:sourceLink direction="with" ref="{E255D525-3915-40D3-ACFE-166D89C8A6CA}"/>
            <msink:sourceLink direction="with" ref="{E93214F6-8FB9-45B2-ABED-959458100968}"/>
          </msink:context>
        </emma:interpretation>
      </emma:emma>
    </inkml:annotationXML>
    <inkml:trace contextRef="#ctx0" brushRef="#br0">-1 1157 368 0,'0'0'3'0,"-18"3"1"15,18-3-2-15,-20 0 1 16,20 0 1-16,0 0 0 16,17 4-1-16,19-4 1 15,24 0-3-15,31-7-1 0,20 4 1 16,34-5 0-16,14 2-1 15,32-4 2-15,17-1 0 16,28 0 2-16,26-6 1 16,25 2 1-16,31-2 1 0,79-12 0 15,-19-3 0-15,28 1-1 16,26-8-1-16,27-4-1 16,19-2-1-16,28-4-1 15,5-5-1-15,-37 3 0 16,52-11 1-16,20 0-1 0,-9 1-1 15,0-2 1-15,-2 0 0 16,-20 2 1-16,-12 2 1 16,-30 7 0-16,-24 1 1 0,-46 10-1 15,-41 6 1-15,-52 7-1 16,-41 9 0-16,-60 4-4 16,-40 6-8-16,-38 9-30 15,-36 13-46-15,-45 2-1 0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9:00.8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14A3E26-969C-40EE-B735-BCF9C71EFD84}" emma:medium="tactile" emma:mode="ink">
          <msink:context xmlns:msink="http://schemas.microsoft.com/ink/2010/main" type="inkDrawing" rotatedBoundingBox="17793,8589 33023,7401 33042,7634 17811,8821" shapeName="Other">
            <msink:destinationLink direction="with" ref="{FC12ED59-1E7B-4BD7-8391-1E0951E66FA2}"/>
          </msink:context>
        </emma:interpretation>
      </emma:emma>
    </inkml:annotationXML>
    <inkml:trace contextRef="#ctx0" brushRef="#br0">65 1173 319 0,'-14'0'6'16,"-4"0"2"-16,-10 0 0 16,0 0 1-16,11 0-1 0,2 0 2 15,15 0-1-15,7-9 1 16,46 0-5-16,32-10-3 15,42-6-2-15,39 1 1 16,28-10 0-16,33-5 1 0,35-2 0 16,32 3 3-16,31-3 2 15,20 0 0-15,27 4 1 16,31 2 1-16,18 0-1 16,27 3 0-16,33-7-1 15,15 3-2-15,28-1-2 0,23-10-1 16,69 1-1-16,-44-2 0 15,18-6 0-15,57 4-1 16,-46 2 1-16,1 6-1 16,45-5 1-16,-43 9-1 0,-62 3 0 15,34 7 1-15,-19 5 0 16,-79 3 2-16,11 2-1 16,-58 1 1-16,-92 10-1 0,-21-4 1 15,-49 8-2-15,-57 3-8 16,-43 0-29-16,-48 10-49 15,-43 1 1-15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9:02.1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C12ED59-1E7B-4BD7-8391-1E0951E66FA2}" emma:medium="tactile" emma:mode="ink">
          <msink:context xmlns:msink="http://schemas.microsoft.com/ink/2010/main" type="inkDrawing" rotatedBoundingBox="18497,10443 32780,9595 32794,9830 18511,10677" semanticType="callout" shapeName="Other">
            <msink:sourceLink direction="with" ref="{752E3817-91A8-4A0D-85F5-894E7C83A79A}"/>
            <msink:sourceLink direction="with" ref="{014A3E26-969C-40EE-B735-BCF9C71EFD84}"/>
            <msink:destinationLink direction="with" ref="{389E1BEC-E73E-40AE-80DF-AA7DF205286D}"/>
          </msink:context>
        </emma:interpretation>
      </emma:emma>
    </inkml:annotationXML>
    <inkml:trace contextRef="#ctx0" brushRef="#br0">0 1078 386 0,'0'0'2'16,"0"0"1"-16,25-15 0 15,7 9 1-15,14-8-1 0,17 0 1 16,22 0-1-16,18-7 1 15,24 0-2-15,18 6-1 16,22-10-1-16,13 7 1 16,25-6 0-16,21 7 1 0,21-8 2 15,18 8 1-15,26-5 2 16,27 1-1-16,22-1 2 16,27-6 0-16,32-3-1 15,26 0-2-15,34-1-2 16,72-11 0-16,-18 5-1 0,13-1-2 15,79-4 0-15,-46 4 0 16,0 5-1-16,2-4 1 16,-6 8 0-16,1 2 0 15,-15 4 0-15,-15 3 1 0,-67-1 0 16,30 9 1-16,-33-4 1 16,-26 4 0-16,-47 9 1 15,-101-5 0-15,5 5 0 16,-50 0-1-16,-49 4-1 0,-44 0 0 15,-34 0 0-15,-32 4-2 16,-22 3-1-16,-10 1-5 16,-11 9-16-16,5 5-63 0,-23-7-4 15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9:23.3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37E6666-791F-48A1-AB16-EBDAC211CAF4}" emma:medium="tactile" emma:mode="ink">
          <msink:context xmlns:msink="http://schemas.microsoft.com/ink/2010/main" type="writingRegion" rotatedBoundingBox="23535,6750 20234,7066 20191,6613 23492,6296"/>
        </emma:interpretation>
      </emma:emma>
    </inkml:annotationXML>
    <inkml:traceGroup>
      <inkml:annotationXML>
        <emma:emma xmlns:emma="http://www.w3.org/2003/04/emma" version="1.0">
          <emma:interpretation id="{5CE47CCE-E36D-406F-BBAB-0B42CD986F60}" emma:medium="tactile" emma:mode="ink">
            <msink:context xmlns:msink="http://schemas.microsoft.com/ink/2010/main" type="paragraph" rotatedBoundingBox="23535,6750 20234,7066 20191,6613 23492,62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32C3C55-E300-4E3D-BC28-30DEFBA531E3}" emma:medium="tactile" emma:mode="ink">
              <msink:context xmlns:msink="http://schemas.microsoft.com/ink/2010/main" type="line" rotatedBoundingBox="23535,6750 20234,7066 20191,6613 23492,6296"/>
            </emma:interpretation>
          </emma:emma>
        </inkml:annotationXML>
        <inkml:traceGroup>
          <inkml:annotationXML>
            <emma:emma xmlns:emma="http://www.w3.org/2003/04/emma" version="1.0">
              <emma:interpretation id="{AF86200E-43B4-41AD-8D27-6F06A95C10F1}" emma:medium="tactile" emma:mode="ink">
                <msink:context xmlns:msink="http://schemas.microsoft.com/ink/2010/main" type="inkWord" rotatedBoundingBox="23531,6701 22669,6784 22635,6431 23497,6349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@</emma:literal>
                </emma:interpretation>
                <emma:interpretation id="interp3" emma:lang="en-US" emma:confidence="0">
                  <emma:literal>e</emma:literal>
                </emma:interpretation>
                <emma:interpretation id="interp4" emma:lang="en-US" emma:confidence="0">
                  <emma:literal>0</emma:literal>
                </emma:interpretation>
              </emma:one-of>
            </emma:emma>
          </inkml:annotationXML>
          <inkml:trace contextRef="#ctx0" brushRef="#br0">13096 5057 394 0,'0'0'5'16,"0"0"0"-16,-25-7 3 16,0 3 1-16,-6 0 0 0,-8 4 1 15,-11 0 1-15,-6 15 1 16,-12 2-4-16,2 11-1 15,1 4-1-15,9 13-3 16,11-2 1-16,10 2 0 16,10-2-2-16,25-8 0 0,20 0 0 15,20-17-1-15,16-8 0 16,11-14 3-16,14-2-3 16,5-15 0-16,-6-3 1 15,-5-12-2-15,-11-3 0 0,-14-3 0 16,-22 4 0-16,-18 4 0 15,-13-4 0-15,-26 7 0 16,-14 10 0-16,-13 6 0 0,-7 13 0 16,-8 4 0-16,7 17 0 15,0 1 0-15,8 16 0 16,17 3 0-16,14-5 0 16,22 5 0-16,17-7 0 0,25-8 0 15,21-16 0-15,11 3 0 16,7-11 0-16,-1-4 0 15,1-18 0-15,-11-2 0 16,-14-4 0-16,-11 0 0 16,-32 7 0-16,-10-4 0 0,-17 7 0 15,-21 3 0-15,-15 15 0 16,-11 0 0-16,0 15 0 16,-7 3 0-16,15 3 0 15,11 4 0-15,9 0 0 0,22-1 0 16,14-6 0-16,28-1 0 15,17-17 0-15,20 0 0 16,5-4 0-16,14-9 0 16,-6-9 0-16,-7-6 0 0,-11 1 0 15,-17-5 0-15,-18 6 0 16,-18-2 0-16,-14 1 0 16,-26 3 0-16,-5 2 0 15,-12 7 0-15,-10 5 0 0,-3 5 0 16,-1 5 0-16,-3 13 0 15,-4 11 0-15,11 18-2 16,-6 10-80-16,23-5-6 16</inkml:trace>
        </inkml:traceGroup>
        <inkml:traceGroup>
          <inkml:annotationXML>
            <emma:emma xmlns:emma="http://www.w3.org/2003/04/emma" version="1.0">
              <emma:interpretation id="{2042B58B-9355-4DCA-BA7B-3A3EEDFB7DAC}" emma:medium="tactile" emma:mode="ink">
                <msink:context xmlns:msink="http://schemas.microsoft.com/ink/2010/main" type="inkWord" rotatedBoundingBox="20994,6993 20234,7066 20191,6613 20951,6540">
                  <msink:destinationLink direction="with" ref="{1B60ACF2-A588-49AA-81D6-8C3C35BAB6C0}"/>
                  <msink:destinationLink direction="with" ref="{B5E43317-EED8-41C1-8B58-80AC332A5946}"/>
                </msink:context>
              </emma:interpretation>
              <emma:one-of disjunction-type="recognition" id="oneOf1">
                <emma:interpretation id="interp5" emma:lang="en-US" emma:confidence="0">
                  <emma:literal>•</emma:literal>
                </emma:interpretation>
                <emma:interpretation id="interp6" emma:lang="en-US" emma:confidence="0">
                  <emma:literal>@</emma:literal>
                </emma:interpretation>
                <emma:interpretation id="interp7" emma:lang="en-US" emma:confidence="0">
                  <emma:literal>*</emma:literal>
                </emma:interpretation>
                <emma:interpretation id="interp8" emma:lang="en-US" emma:confidence="0">
                  <emma:literal>d</emma:literal>
                </emma:interpretation>
                <emma:interpretation id="interp9" emma:lang="en-US" emma:confidence="0">
                  <emma:literal>e</emma:literal>
                </emma:interpretation>
              </emma:one-of>
            </emma:emma>
          </inkml:annotationXML>
          <inkml:trace contextRef="#ctx0" brushRef="#br0" timeOffset="-859.3941">10331 5256 319 0,'0'0'8'0,"0"0"0"15,-17-10 1-15,2 7 1 16,-5 0 1-16,-5 3 2 15,-3 6 1-15,0 15-1 16,-8 5-5-16,7 17-1 0,1 5 0 16,7 5 0-16,10 3-1 15,11 1-1-15,0-3 1 16,22-13-1-16,9-10-1 16,19-17 0-16,10-14-1 15,10-10-1-15,5-21 0 0,-4-9-1 16,-5-9 0-16,-1-8 0 15,-16-5 1-15,-14 5 0 16,-20 5-1-16,-15 4 0 16,-11 10 0-16,-14 10 0 0,-15 15 2 15,-5 9-2-15,-8 15-2 16,-7 17 2-16,4 6-1 16,3 9 2-16,13 6-1 0,5 0 1 15,17-4-1-15,11-2 0 16,14-18 2-16,28-7-1 15,13-14 0-15,4-12 0 16,7-9-1-16,2-15 0 0,-1-1 0 16,-10-5 1-16,-12 0 0 15,-13 3 0-15,-17 7-2 16,-8 9 0-16,-23 10 0 16,-12 9 0-16,-13 6 0 0,-5 16 0 15,-12 6 0-15,2 11 0 16,7-1 0-16,6 5 0 15,15-11 0-15,14-1 0 16,21-7 0-16,18-17 0 16,27-7 0-16,18-11 0 0,12-13 0 15,6-7 0-15,0-6 0 16,-6 3 0-16,-12-8 0 16,-17 11 0-16,-18 3 0 0,-24 13 0 15,-18 13 0-15,-17 2 0 16,-22 13 0-16,-7 4 0 15,-5 11 0-15,6 4 0 16,5 0 0-16,8-4 0 0,18-2 0 16,13-9 0-16,15-7 0 15,22-7 0-15,17-3 0 16,8-11 0-16,12-8 0 16,-7-5 0-16,-1 1 0 0,-9-2 0 15,-17 1 0-15,-12 6 0 16,-18 1 0-16,-28 13 0 15,-20 4 0-15,-7 6 0 16,-11 9 0-16,4 13-14 16,6 0-70-16,3-4-3 0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9:24.5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A42B9DF-64C2-4AB0-BAEE-95763065AACC}" emma:medium="tactile" emma:mode="ink">
          <msink:context xmlns:msink="http://schemas.microsoft.com/ink/2010/main" type="writingRegion" rotatedBoundingBox="27990,6150 28335,6150 28335,6359 27990,6359"/>
        </emma:interpretation>
      </emma:emma>
    </inkml:annotationXML>
    <inkml:traceGroup>
      <inkml:annotationXML>
        <emma:emma xmlns:emma="http://www.w3.org/2003/04/emma" version="1.0">
          <emma:interpretation id="{C5C80BE5-E866-4605-A3EB-9E1F44D6CB33}" emma:medium="tactile" emma:mode="ink">
            <msink:context xmlns:msink="http://schemas.microsoft.com/ink/2010/main" type="paragraph" rotatedBoundingBox="27990,6150 28335,6150 28335,6359 27990,63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E55EA0-8FD4-4302-BC09-32D915E15513}" emma:medium="tactile" emma:mode="ink">
              <msink:context xmlns:msink="http://schemas.microsoft.com/ink/2010/main" type="line" rotatedBoundingBox="27990,6150 28335,6150 28335,6359 27990,6359"/>
            </emma:interpretation>
          </emma:emma>
        </inkml:annotationXML>
        <inkml:traceGroup>
          <inkml:annotationXML>
            <emma:emma xmlns:emma="http://www.w3.org/2003/04/emma" version="1.0">
              <emma:interpretation id="{BD5FA0E4-CE8D-424C-BC81-78F51B15380B}" emma:medium="tactile" emma:mode="ink">
                <msink:context xmlns:msink="http://schemas.microsoft.com/ink/2010/main" type="inkWord" rotatedBoundingBox="27990,6150 28335,6150 28335,6359 27990,6359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9</emma:literal>
                </emma:interpretation>
                <emma:interpretation id="interp4" emma:lang="en-US" emma:confidence="0">
                  <emma:literal>g</emma:literal>
                </emma:interpretation>
              </emma:one-of>
            </emma:emma>
          </inkml:annotationXML>
          <inkml:trace contextRef="#ctx0" brushRef="#br0">3377 1080 306 0,'0'0'4'0,"0"0"3"16,17-15 3-16,-17 15 2 16,0 0 4-16,13-18 0 15,-13 18 1-15,0 0 1 0,0 0-3 16,-25 8-2-16,-3 6-2 15,-2 3-2-15,-10 11-3 16,-3-6 0-16,-2 10 1 16,6-8-3-16,4 1 0 0,6-8 1 15,11-4-2-15,5-4 0 16,13-9 0-16,0 0 0 16,0 0-2-16,10-4 1 15,-10 4 0-15,28-15-1 0,-13 8 1 16,2-4-1-16,1 5 0 15,-5-1 0-15,-13 7 1 16,12-14-2-16,-12 14 0 0,0 0 0 16,6-11 0-16,-6 11 0 15,0 0 0-15,0 0 0 16,0 0 0-16,0 0 0 16,0 0 0-16,0 0 0 15,0 0 0-15,4-13 0 0,-4 13 0 16,0 0 0-16,14-4 0 15,-14 4 0-15,0 0 0 16,17-11 0-16,-17 11 0 16,25-2 0-16,-13 2 0 0,1-9 0 15,2 9 0-15,-2-2 0 16,-13 2 0-16,22 0 0 16,-22 0 0-16,0 0 0 15,13 0 0-15,-13 0 0 0,0 0 0 16,0 0 0-16,0 0 0 15,0 0 0-15,0 0 0 16,0 0 0-16,0 0 0 0,0 0 0 16,0 0 0-16,0 0 0 15,0 0 0-15,0 0 0 16,0 0 0-16,-13-13-23 16,-4 13-62-16,17 0-3 0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8:47.9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6A63496-C0B5-407B-817A-0EB1858E5586}" emma:medium="tactile" emma:mode="ink">
          <msink:context xmlns:msink="http://schemas.microsoft.com/ink/2010/main" type="writingRegion" rotatedBoundingBox="22644,344 23503,344 23503,1298 22644,1298"/>
        </emma:interpretation>
      </emma:emma>
    </inkml:annotationXML>
    <inkml:traceGroup>
      <inkml:annotationXML>
        <emma:emma xmlns:emma="http://www.w3.org/2003/04/emma" version="1.0">
          <emma:interpretation id="{60884C1D-47B7-4644-BCC3-791CA4024AE7}" emma:medium="tactile" emma:mode="ink">
            <msink:context xmlns:msink="http://schemas.microsoft.com/ink/2010/main" type="paragraph" rotatedBoundingBox="22644,344 23503,344 23503,1298 22644,12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174353-D997-4071-9D1C-1033D58CBD10}" emma:medium="tactile" emma:mode="ink">
              <msink:context xmlns:msink="http://schemas.microsoft.com/ink/2010/main" type="line" rotatedBoundingBox="22644,344 23503,344 23503,1298 22644,1298"/>
            </emma:interpretation>
          </emma:emma>
        </inkml:annotationXML>
        <inkml:traceGroup>
          <inkml:annotationXML>
            <emma:emma xmlns:emma="http://www.w3.org/2003/04/emma" version="1.0">
              <emma:interpretation id="{A25EBCC8-DF96-4CDA-9D0A-D870D6C1EFAD}" emma:medium="tactile" emma:mode="ink">
                <msink:context xmlns:msink="http://schemas.microsoft.com/ink/2010/main" type="inkWord" rotatedBoundingBox="22644,344 23503,344 23503,1298 22644,1298"/>
              </emma:interpretation>
              <emma:one-of disjunction-type="recognition" id="oneOf0">
                <emma:interpretation id="interp0" emma:lang="en-US" emma:confidence="1">
                  <emma:literal>y</emma:literal>
                </emma:interpretation>
                <emma:interpretation id="interp1" emma:lang="en-US" emma:confidence="0">
                  <emma:literal>Y</emma:literal>
                </emma:interpretation>
                <emma:interpretation id="interp2" emma:lang="en-US" emma:confidence="0">
                  <emma:literal>3</emma:literal>
                </emma:interpretation>
                <emma:interpretation id="interp3" emma:lang="en-US" emma:confidence="0">
                  <emma:literal>}</emma:literal>
                </emma:interpretation>
                <emma:interpretation id="interp4" emma:lang="en-US" emma:confidence="0">
                  <emma:literal>g</emma:literal>
                </emma:interpretation>
              </emma:one-of>
            </emma:emma>
          </inkml:annotationXML>
          <inkml:trace contextRef="#ctx0" brushRef="#br0">21 8 260 0,'0'0'8'0,"-7"14"1"16,4 3 2-16,0 0 4 0,-4 15-1 16,7 0 3-16,0 11 2 15,3-2-1-15,14 2-5 16,6-11-3-16,4-4-3 16,9-3-1-16,9-8-1 15,1-6-1-15,11-15-3 0,4-7 2 16,-1-13 1-16,3-3-1 15,-13-7-1-15,3-12 2 16,-12 8-2-16,-8-7-1 16,-8 13 1-16,-11-1-2 0,-8 6 0 15,-6 3 0-15,-6 9-2 16,6 15-1-16,-22 0 3 16,8 4-1-16,0 14 1 15,10 6 0-15,4 14 3 0,0 6-3 16,12-2 1-16,1 0 1 15,5 6-2-15,11 6 0 16,-1-2 1-16,0 9-1 16,0-16-3-16,-3 4 5 0,-3 1-2 15,1 7 0-15,-1-12 0 16,-11-2 1-16,-11-4 0 16,0-1 1-16,-15 1 3 15,-13-4-2-15,-10-3 2 0,-15-15 1 16,-12 1-2-16,-13-4-1 15,2-10-4-15,1-2-23 16,7-4-59-16,5-20 0 16</inkml:trace>
        </inkml:traceGroup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8:50.8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BB14933-A221-44CC-AC17-E64750EE4EA0}" emma:medium="tactile" emma:mode="ink">
          <msink:context xmlns:msink="http://schemas.microsoft.com/ink/2010/main" type="writingRegion" rotatedBoundingBox="24726,2924 26132,3589 25575,4765 24170,4100"/>
        </emma:interpretation>
      </emma:emma>
    </inkml:annotationXML>
    <inkml:traceGroup>
      <inkml:annotationXML>
        <emma:emma xmlns:emma="http://www.w3.org/2003/04/emma" version="1.0">
          <emma:interpretation id="{FC68078F-4599-44F3-BC51-D47AB1CEE8CE}" emma:medium="tactile" emma:mode="ink">
            <msink:context xmlns:msink="http://schemas.microsoft.com/ink/2010/main" type="paragraph" rotatedBoundingBox="24726,2924 26132,3589 25575,4765 24170,41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564A9F1-FC51-4445-9DDB-3DE41A46C0A2}" emma:medium="tactile" emma:mode="ink">
              <msink:context xmlns:msink="http://schemas.microsoft.com/ink/2010/main" type="line" rotatedBoundingBox="24726,2924 26132,3589 25575,4765 24170,4100"/>
            </emma:interpretation>
          </emma:emma>
        </inkml:annotationXML>
        <inkml:traceGroup>
          <inkml:annotationXML>
            <emma:emma xmlns:emma="http://www.w3.org/2003/04/emma" version="1.0">
              <emma:interpretation id="{9F8704FC-70E7-4FAB-92AF-AE6F72A57717}" emma:medium="tactile" emma:mode="ink">
                <msink:context xmlns:msink="http://schemas.microsoft.com/ink/2010/main" type="inkWord" rotatedBoundingBox="24726,2924 26132,3589 25575,4765 24170,4100">
                  <msink:destinationLink direction="with" ref="{389E1BEC-E73E-40AE-80DF-AA7DF205286D}"/>
                  <msink:destinationLink direction="to" ref="{4623B262-B0B2-4BF8-8442-574802EE044A}"/>
                </msink:context>
              </emma:interpretation>
              <emma:one-of disjunction-type="recognition" id="oneOf0">
                <emma:interpretation id="interp0" emma:lang="en-US" emma:confidence="0">
                  <emma:literal>so</emma:literal>
                </emma:interpretation>
                <emma:interpretation id="interp1" emma:lang="en-US" emma:confidence="0">
                  <emma:literal>Go</emma:literal>
                </emma:interpretation>
                <emma:interpretation id="interp2" emma:lang="en-US" emma:confidence="0">
                  <emma:literal>So</emma:literal>
                </emma:interpretation>
                <emma:interpretation id="interp3" emma:lang="en-US" emma:confidence="0">
                  <emma:literal>s.</emma:literal>
                </emma:interpretation>
                <emma:interpretation id="interp4" emma:lang="en-US" emma:confidence="0">
                  <emma:literal>son</emma:literal>
                </emma:interpretation>
              </emma:one-of>
            </emma:emma>
          </inkml:annotationXML>
          <inkml:trace contextRef="#ctx0" brushRef="#br0">1672 1168 319 0,'0'0'6'0,"25"0"2"0,-4-4 3 16,7-2 0-16,14 1 3 15,8-1 0-15,16-1 0 16,17-3 0-16,1-1-5 0,11-2-3 16,5 4-2-16,9-1-1 15,-3-1-1-15,-3 0 1 16,0 4-3-16,-12 7 3 15,-3-4-2-15,-5 4 0 0,-13-6 1 16,-17 6-1-16,-4 0 0 16,-10 0 0-16,-14 0-1 15,0 0 0-15,-14 0 2 0,-11 0-1 16,17 0 0 0,-17 0 1-16,0 0-1 0,0 0 2 15,0 0-1-15,0 0 0 16,0 0 1-16,-10 15-1 15,10-15 0-15,-15 13 0 16,8 2 0-16,-3 2-1 0,-1 5 0 16,-6-1 0-16,5 10-1 15,-12 4 1-15,-1 4-1 16,-7 11 1-16,-3-6 1 0,-4 10-2 16,-3-1 0-16,-1 3 1 15,-2 0-1-15,-2-6 1 16,8-1-1-16,4-6 0 15,7-1-1-15,0-11 2 0,10-6 1 16,4-7-1-16,6-8 2 16,8-10 0-16,0 0-1 15,0 0 2-15,11 3-1 16,-11-3 0-16,7-20-1 0,-7 1 1 16,4 2-2-16,-11 3-1 15,-11-10 2-15,-4 4-2 16,-16-14-2-16,-7 14 2 15,-13-12 0-15,-9 8 0 16,-10-12 2-16,-1 0-2 0,-4-2 0 16,-2 0 0-16,6-11 0 15,0 6 0-15,15 4 0 16,10 1 0-16,6 6 0 0,12 10 0 16,14 1 0-16,21 10 0 15,0 11 0-15,18-2 0 16,7 8-12-16,0 12-46 15,16 3-29-15,6 1 0 0</inkml:trace>
          <inkml:trace contextRef="#ctx0" brushRef="#br0" timeOffset="406.2712">2687 2094 417 0,'0'0'4'0,"0"0"1"16,-11-14 2-16,11 14-1 16,-25-10 1-16,11-1 0 0,-4 4 1 15,0 1 0-15,-7 6-4 16,8 3 0-16,-1 4-3 15,5 7 1-15,1 3 0 16,12 4 0-16,0 4 0 0,15-7-1 16,13-3 1-16,14-5-2 15,11-3 3-15,5-7-2 16,5 0 0-16,-10-15 0 16,7-13 0-16,-17 0 0 0,-12-7 0 15,-21-3 1-15,-13-5-2 16,-17 7 1-16,-16-2-1 15,1 10 0-15,-19 4-3 0,12 6-5 16,-5 6-24-16,6 12-53 16,16 8-1-16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16:56.4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BFF5DBA-3726-4613-ACC5-B2A6C9E82BD8}" emma:medium="tactile" emma:mode="ink">
          <msink:context xmlns:msink="http://schemas.microsoft.com/ink/2010/main" type="writingRegion" rotatedBoundingBox="6568,7496 7487,7496 7487,8335 6568,8335"/>
        </emma:interpretation>
      </emma:emma>
    </inkml:annotationXML>
    <inkml:traceGroup>
      <inkml:annotationXML>
        <emma:emma xmlns:emma="http://www.w3.org/2003/04/emma" version="1.0">
          <emma:interpretation id="{AB5E2F06-211F-4F53-84DD-DE5E10A14A76}" emma:medium="tactile" emma:mode="ink">
            <msink:context xmlns:msink="http://schemas.microsoft.com/ink/2010/main" type="paragraph" rotatedBoundingBox="6568,7496 7487,7496 7487,8335 6568,83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CDC52B6-882C-4690-BB24-8887D78053FD}" emma:medium="tactile" emma:mode="ink">
              <msink:context xmlns:msink="http://schemas.microsoft.com/ink/2010/main" type="line" rotatedBoundingBox="6568,7496 7487,7496 7487,8335 6568,8335"/>
            </emma:interpretation>
          </emma:emma>
        </inkml:annotationXML>
        <inkml:traceGroup>
          <inkml:annotationXML>
            <emma:emma xmlns:emma="http://www.w3.org/2003/04/emma" version="1.0">
              <emma:interpretation id="{669B93F4-722E-4F3C-8DA5-04D06CBA31A2}" emma:medium="tactile" emma:mode="ink">
                <msink:context xmlns:msink="http://schemas.microsoft.com/ink/2010/main" type="inkWord" rotatedBoundingBox="6429,7940 7239,7348 7653,7914 6843,8505"/>
              </emma:interpretation>
              <emma:one-of disjunction-type="recognition" id="oneOf0">
                <emma:interpretation id="interp0" emma:lang="en-US" emma:confidence="0">
                  <emma:literal>O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0</emma:literal>
                </emma:interpretation>
                <emma:interpretation id="interp3" emma:lang="en-US" emma:confidence="0">
                  <emma:literal>C</emma:literal>
                </emma:interpretation>
                <emma:interpretation id="interp4" emma:lang="en-US" emma:confidence="0">
                  <emma:literal>8</emma:literal>
                </emma:interpretation>
              </emma:one-of>
            </emma:emma>
          </inkml:annotationXML>
          <inkml:trace contextRef="#ctx0" brushRef="#br0">2106 3008 167 0,'0'0'4'0,"0"0"2"16,0 0 3-16,-4-21 1 15,4 21 3-15,-11-15 1 0,11 15 2 16,-20-20 1-16,2 9-2 15,-4 4-1-15,-3 4 0 16,-6-4-2-16,-1 7-1 16,-6 0-1-16,2 0-1 0,-6 7-1 15,2 0 0-15,-1 7 0 16,-2-1-3-16,8 5 0 16,-5 7-1-16,2 1 0 15,10 2 0-15,-7-1-2 0,5 8 1 16,5 0-1-16,8 1 0 15,3-1 1-15,4 0-1 16,10-4 0-16,0 5 0 16,0-7-1-16,6 2 1 0,9 1-1 15,-5 3 0-15,8-3 0 16,-4-4 0-16,4 4 0 16,2-8 1-16,10 1-1 0,-7-5 1 15,10-5 0-15,2-7 0 16,5-5 0-16,8-3 0 15,5-7 0-15,8-8 0 16,-1-2 0-16,0-11-1 16,0 3 0-16,1-6 1 0,-5-1-2 15,-14-7 2-15,1-4-2 16,-5 1 1-16,-10-6 0 16,-6-6 0-16,-9 2 0 15,-1-5 0-15,-12-3-1 0,-4 7 1 16,-14-3 0-16,-7 7 0 15,-3 6-1-15,-7 8 0 16,0 10-1-16,-4 11-5 16,-3 0-15-16,-11 18-57 0,10 20-4 15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8:49.9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623B262-B0B2-4BF8-8442-574802EE044A}" emma:medium="tactile" emma:mode="ink">
          <msink:context xmlns:msink="http://schemas.microsoft.com/ink/2010/main" type="inkDrawing" rotatedBoundingBox="22885,1992 25325,2531 25125,3437 22685,2897" semanticType="callout" shapeName="Other">
            <msink:sourceLink direction="to" ref="{9F8704FC-70E7-4FAB-92AF-AE6F72A57717}"/>
            <msink:sourceLink direction="from" ref="{D9669C9D-C2A4-43FF-9C58-EE6B0EF4F074}"/>
          </msink:context>
        </emma:interpretation>
      </emma:emma>
    </inkml:annotationXML>
    <inkml:trace contextRef="#ctx0" brushRef="#br0">0 274 325 0,'0'0'4'16,"0"0"2"-16,10-4 1 15,8 0 0-15,14 1 2 0,14-8 1 16,14 0-1-16,21 1 1 16,17-8-3-16,16-1-4 15,14 2 0-15,10 7-1 16,13-11-1-16,8 7 0 0,4-7 0 16,-1 8-1-16,-6-2 1 15,-10 2 1-15,-10-2 0 16,-15 0 2-16,-15 8 1 0,-28 1 3 15,-15-2-1-15,-23 1 2 16,-5-3-1-16,-22 10-1 16,2-4-1-16,-15 4-1 15,0 0-2-15,0 0-2 0,0 0-1 16,0 0 0-16,0 0 1 16,0 0-1-16,0 0 1 15,0 0 1-15,0 0 1 16,0 0-1-16,0 0 0 15,0 0 0-15,10 7-1 0,-10 7 1 16,0-4-2-16,0 16 2 16,0 2-2-16,5 7 1 15,1 7 0-15,5 11 0 16,-8 8 1-16,5-2-1 0,2 8 1 16,0 4-3-16,-5 0 2 15,-2-5-1-15,1 5 0 16,-1-16 0-16,4 2 0 15,-4-10 0-15,2-6 0 0,1-5 2 16,5-8-1-16,-5-13 0 16,-6-15 1-16,18 19 0 15,-18-19 0-15,0 0 0 0,0 0-2 16,0-6 0-16,0 6 0 16,-3-13 0-16,3 13 0 15,-7-26 0-15,7 9 0 16,0 2 0-16,4-6 0 15,-1 4 0-15,0-5 0 0,4 11 0 16,-7 11 0-16,8-15 0 16,-8 15 0-16,0 0 0 15,0 0 0-15,0 0 0 0,-8 9 0 16,8-9 0-16,0 0 0 16,-7 11 0-16,7-11 0 15,0 0 0-15,12 10-4 16,-12-10-5-16,0 0-14 0,10 0-56 15,-10 0-7-15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9:12.6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FDE7E06-1164-4EB5-A533-B64EB718339C}" emma:medium="tactile" emma:mode="ink">
          <msink:context xmlns:msink="http://schemas.microsoft.com/ink/2010/main" type="writingRegion" rotatedBoundingBox="20267,5368 20982,5368 20982,5820 20267,5820"/>
        </emma:interpretation>
      </emma:emma>
    </inkml:annotationXML>
    <inkml:traceGroup>
      <inkml:annotationXML>
        <emma:emma xmlns:emma="http://www.w3.org/2003/04/emma" version="1.0">
          <emma:interpretation id="{6E90EE90-477E-4A2F-AE22-AB94395B277E}" emma:medium="tactile" emma:mode="ink">
            <msink:context xmlns:msink="http://schemas.microsoft.com/ink/2010/main" type="paragraph" rotatedBoundingBox="20267,5368 20982,5368 20982,5820 20267,58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9B76B3-0126-4D6B-AA2F-7CB3D835C7CD}" emma:medium="tactile" emma:mode="ink">
              <msink:context xmlns:msink="http://schemas.microsoft.com/ink/2010/main" type="line" rotatedBoundingBox="20267,5368 20982,5368 20982,5820 20267,5820"/>
            </emma:interpretation>
          </emma:emma>
        </inkml:annotationXML>
        <inkml:traceGroup>
          <inkml:annotationXML>
            <emma:emma xmlns:emma="http://www.w3.org/2003/04/emma" version="1.0">
              <emma:interpretation id="{E95E7C9F-37B4-457C-9D12-D99DCD17E0A2}" emma:medium="tactile" emma:mode="ink">
                <msink:context xmlns:msink="http://schemas.microsoft.com/ink/2010/main" type="inkWord" rotatedBoundingBox="20267,5368 20982,5368 20982,5820 20267,5820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&amp;</emma:literal>
                </emma:interpretation>
                <emma:interpretation id="interp2" emma:lang="en-US" emma:confidence="0">
                  <emma:literal>y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10412 4152 267 0,'0'0'4'16,"0"0"5"-16,0-15 0 15,0 15 3-15,18-22 1 0,-11 7 4 16,4 6 1-16,-11 9 2 16,22-25-4-16,-22 25-4 15,13-7-1-15,-13 7-1 16,-7 7-3-16,-11 10-2 0,-6 0-1 16,-8 5-2-16,-6 10 1 15,-5 4 0-15,1-8-1 16,-1 11 2-16,15 4 2 15,6-2-1 1,22-6 1-16,12-6 0 16,19-12 0-16,21-6-1 15,16-11-1-15,13-3-2 0,1-27-2 16,2-4 0-16,-9-8 0 16,-9-6-1-16,-19 7 1 15,-16-1-1-15,-16-4 1 16,-15 3 0-16,-22 12 1 15,-13 3-1-15,-14 7 0 0,-8 7 0 16,-4 10 0-16,-5 4 0 16,-1 15 0-16,3 6 1 15,7 3-1-15,11 8 0 16,11 4 0-16,10-5 1 0,18 4 0 16,7-4 0-16,29-3 0 15,9-11 0-15,12-2 0 16,11-11 0-16,2-4 0 15,0-6 0-15,-5-16-1 0,-10-3 1 16,-8-7 0-16,-15 2 0 16,-19-9-1-16,-6 7 1 15,-21-4-1-15,-11 8 0 0,-11 11 0 16,-10-1 1-16,-3 18-1 16,-4 0-1-16,0 18 1 15,-1 10 0-15,16 10-1 16,-1 5 1-16,21 2 0 15,11 4 0-15,14-6 2 0,17 0 0 16,13-12-1-16,18-10 0 16,2-14 1-16,13-7-1 15,1-7 1-15,-4-17-2 16,-7-4 0-16,-10-13-2 0,-8 4 2 16,-18 2 0-16,-17 3-2 15,-13 1 2-15,-16 5 0 16,-17 15-1-16,-7 7 0 15,-14 4 1-15,0 22-2 0,-11 3 2 16,18 14 0-16,0 3 1 16,11 4 1-16,13 4 1 15,25-12-1-15,11 0-2 0,30-8 0 16,15-10 0-16,16-12 0 16,17-8 0-16,5-19 0 15,0-5 0-15,-7-8 0 16,-11-3 0-16,-22-3 0 15,-15-5 0-15,-21 4 0 0,-22 11 0 16,-20 8 0-16,-18 5 0 16,-15 12 0-16,-2 3 0 15,-1 20 0-15,-2 5 0 16,8 10 0-16,19-3 0 0,29 4 0 16,17-12 0-1,32-10 0-15,24-7 0 16,11-14 0-16,17-7 0 15,-6-18 0-15,0 0 0 0,-25-7 0 16,-13 8 0-16,-30 0-2 16,-17 3 1-16,-31 15-1 15,-23 7-1-15,-14 10-11 16,-16 13-66-16,6 9-7 0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9:27.8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A082FB6-1EAE-4DD8-B494-899BBD6CA6D4}" emma:medium="tactile" emma:mode="ink">
          <msink:context xmlns:msink="http://schemas.microsoft.com/ink/2010/main" type="inkDrawing" rotatedBoundingBox="32581,6299 35236,5931 35241,5965 32586,6334" semanticType="underline" shapeName="Other"/>
        </emma:interpretation>
      </emma:emma>
    </inkml:annotationXML>
    <inkml:trace contextRef="#ctx0" brushRef="#br0">0 394 361 0,'0'0'7'0,"0"0"1"0,7-9 4 15,11 3 0-15,7-4 1 16,16-1 1-16,16 0 0 16,28-6 1-16,21 4-5 0,25-5-4 15,24 2-1-15,18-2-2 16,21-1-1-16,12-3-1 16,10-3 0-16,-1-3-1 15,-13 0-1-15,-14-4 1 0,-26 4-1 16,-14 4 0-16,-35-1-2 15,-17 7-5-15,-28 5-13 16,-40 7-63-16,-11 6 0 16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9:28.6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DA49CF6-F6EC-4FF9-887C-B1647E6AE395}" emma:medium="tactile" emma:mode="ink">
          <msink:context xmlns:msink="http://schemas.microsoft.com/ink/2010/main" type="inkDrawing" rotatedBoundingBox="32943,7434 35282,7343 35285,7400 32945,7491" shapeName="Other"/>
        </emma:interpretation>
      </emma:emma>
    </inkml:annotationXML>
    <inkml:trace contextRef="#ctx0" brushRef="#br0">0 82 198 0,'0'0'7'0,"10"0"4"15,-10 0 6-15,28 6 3 16,-13 1 4-16,-2-7-1 0,2 8 2 16,5-5 1-16,5-3-4 15,8 4-3-15,9-4-5 16,22 0-3-16,24 0-3 0,22 0 0 15,27 0-1-15,23 0-2 16,20-7-1-16,14-1 0 16,4 1-1-16,1-4-2 15,-12-2 1-15,-24 1-1 16,-22-1 1-16,-28 2 0 0,-24 0 0 16,-26 0-2-16,-20 8-3 15,-33-4-8-15,-10 7-64 16,-28 0-6-16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9:31.7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CDB92A3-40CC-4508-B0E8-F24966F91583}" emma:medium="tactile" emma:mode="ink">
          <msink:context xmlns:msink="http://schemas.microsoft.com/ink/2010/main" type="inkDrawing" rotatedBoundingBox="33475,8550 35499,8490 35501,8576 33477,8636" semanticType="underline" shapeName="Other"/>
        </emma:interpretation>
      </emma:emma>
    </inkml:annotationXML>
    <inkml:trace contextRef="#ctx0" brushRef="#br0">0 98 410 0,'0'0'4'0,"18"-2"1"16,12-5 1-16,23-5 0 15,25 1 1-15,28 0-1 16,25-2 0-16,32-1 1 0,21 7-4 16,10-3-2-16,8 6 0 15,-1 1-1-15,-17 3 0 16,-25 0-2-16,-24 7-5 16,-39 3-25-16,-33 11-50 0,-35 3-1 15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9:32.0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52E3817-91A8-4A0D-85F5-894E7C83A79A}" emma:medium="tactile" emma:mode="ink">
          <msink:context xmlns:msink="http://schemas.microsoft.com/ink/2010/main" type="inkDrawing" rotatedBoundingBox="32894,10120 35659,9443 35712,9660 32948,10337" semanticType="callout" shapeName="Other">
            <msink:destinationLink direction="with" ref="{FC12ED59-1E7B-4BD7-8391-1E0951E66FA2}"/>
          </msink:context>
        </emma:interpretation>
      </emma:emma>
    </inkml:annotationXML>
    <inkml:trace contextRef="#ctx0" brushRef="#br0">4 782 378 0,'0'0'8'15,"-7"-7"0"-15,7-11 3 16,0-10 1-16,10-3 0 16,26-12 1-16,16-2 0 0,41-12 1 15,35 1-7-15,34 3-2 16,39-4-2-16,33 4-1 16,21 8-1-16,6 4-1 15,1 0 1-15,-12 6-1 0,-16 1-1 16,-40 2 0-16,-31 0-2 15,-57 10-9-15,-38 16-49 16,-37-16-24-16,-31-2-4 16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9:27.4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C57D6E9-2AC3-4430-8466-EDB4648EACD8}" emma:medium="tactile" emma:mode="ink">
          <msink:context xmlns:msink="http://schemas.microsoft.com/ink/2010/main" type="inkDrawing" rotatedBoundingBox="33582,4780 35415,4628 35418,4654 33584,4806" shapeName="Other"/>
        </emma:interpretation>
      </emma:emma>
    </inkml:annotationXML>
    <inkml:trace contextRef="#ctx0" brushRef="#br0">1737-148 335 0,'0'0'4'0,"17"-3"2"16,19 3 2-16,17-4 1 0,20-2 2 15,27-1 1-15,24-4-1 16,17-1 1-16,25-1-3 16,3-2-2-16,-6-3-3 15,1 5-1-15,-5-1-1 0,-29 0 0 16,-16 4-2-16,-19 2-4 15,-29 8-11-15,-26 4-63 16,-15 7-3-16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9:14.7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199C00B-DD8A-4846-80C9-5DA8C5A5FD8B}" emma:medium="tactile" emma:mode="ink">
          <msink:context xmlns:msink="http://schemas.microsoft.com/ink/2010/main" type="writingRegion" rotatedBoundingBox="28561,5431 24939,5590 24919,5123 28541,4964"/>
        </emma:interpretation>
      </emma:emma>
    </inkml:annotationXML>
    <inkml:traceGroup>
      <inkml:annotationXML>
        <emma:emma xmlns:emma="http://www.w3.org/2003/04/emma" version="1.0">
          <emma:interpretation id="{D713A0B3-40B6-4D75-8179-8AAEAD411EB3}" emma:medium="tactile" emma:mode="ink">
            <msink:context xmlns:msink="http://schemas.microsoft.com/ink/2010/main" type="paragraph" rotatedBoundingBox="28561,5431 24939,5590 24919,5123 28541,49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86895E-0ADF-4C57-ADAE-6F70762FC7CD}" emma:medium="tactile" emma:mode="ink">
              <msink:context xmlns:msink="http://schemas.microsoft.com/ink/2010/main" type="line" rotatedBoundingBox="28561,5431 24939,5590 24919,5123 28541,4964"/>
            </emma:interpretation>
          </emma:emma>
        </inkml:annotationXML>
        <inkml:traceGroup>
          <inkml:annotationXML>
            <emma:emma xmlns:emma="http://www.w3.org/2003/04/emma" version="1.0">
              <emma:interpretation id="{B028A7D5-BB75-48A6-9AF3-6C2103E30CF1}" emma:medium="tactile" emma:mode="ink">
                <msink:context xmlns:msink="http://schemas.microsoft.com/ink/2010/main" type="inkWord" rotatedBoundingBox="28561,5431 27869,5461 27849,5007 28541,4977"/>
              </emma:interpretation>
              <emma:one-of disjunction-type="recognition" id="oneOf0">
                <emma:interpretation id="interp0" emma:lang="en-US" emma:confidence="1">
                  <emma:literal>•</emma:literal>
                </emma:interpretation>
                <emma:interpretation id="interp1" emma:lang="en-US" emma:confidence="0">
                  <emma:literal>9</emma:literal>
                </emma:interpretation>
                <emma:interpretation id="interp2" emma:lang="en-US" emma:confidence="0">
                  <emma:literal>a</emma:literal>
                </emma:interpretation>
                <emma:interpretation id="interp3" emma:lang="en-US" emma:confidence="0">
                  <emma:literal>@</emma:literal>
                </emma:interpretation>
                <emma:interpretation id="interp4" emma:lang="en-US" emma:confidence="0">
                  <emma:literal>*</emma:literal>
                </emma:interpretation>
              </emma:one-of>
            </emma:emma>
          </inkml:annotationXML>
          <inkml:trace contextRef="#ctx0" brushRef="#br0">5560 2531 361 0,'0'0'4'0,"-13"0"4"0,-4 0 0 16,-8 0 2-16,-3 7 1 15,-12 4 0-15,-6 7 0 16,-4 7 1-16,5 10-4 15,-1 3-2-15,6 7-2 0,5 9 0 16,15-5-2-16,9 3 1 16,11-5-1-16,18-12 0 15,17-7 0-15,18-18 1 16,18-10-2-16,7-7 0 0,3-17 0 16,-1-11-1-16,-9-2 1 15,-6-8-1-15,-20 0 1 16,-17 0-1-16,-20 2 1 15,-19 4 0-15,-21 12 1 0,-18 5 0 16,-6 11 0-16,-14 11 1 16,-5 22 0-16,1 6 1 15,6 14-1-15,15 8 0 16,8 2 0-16,23 1-1 0,19 1 0 16,23-16-1-16,27-7 1 15,20-17-2-15,15-14 0 16,2-7 0-16,1-11 0 15,-7-16 0-15,-10-14 0 0,-20 7 0 16,-18-8 0-16,-27 4 0 16,-18-2 0-16,-16 5 0 15,-22 7 0-15,-12 7 0 16,-8 10 0-16,-8 8 0 0,-4 10-2 16,14 10-59-16,0 33-27 15,4 2-1-15</inkml:trace>
        </inkml:traceGroup>
        <inkml:traceGroup>
          <inkml:annotationXML>
            <emma:emma xmlns:emma="http://www.w3.org/2003/04/emma" version="1.0">
              <emma:interpretation id="{56B66F96-58C9-4F75-8B71-0729061B65DB}" emma:medium="tactile" emma:mode="ink">
                <msink:context xmlns:msink="http://schemas.microsoft.com/ink/2010/main" type="inkWord" rotatedBoundingBox="25716,5487 24936,5521 24919,5123 25699,5089"/>
              </emma:interpretation>
              <emma:one-of disjunction-type="recognition" id="oneOf1">
                <emma:interpretation id="interp5" emma:lang="en-US" emma:confidence="0">
                  <emma:literal>•</emma:literal>
                </emma:interpretation>
                <emma:interpretation id="interp6" emma:lang="en-US" emma:confidence="0">
                  <emma:literal>@</emma:literal>
                </emma:interpretation>
                <emma:interpretation id="interp7" emma:lang="en-US" emma:confidence="0">
                  <emma:literal>Q</emma:literal>
                </emma:interpretation>
                <emma:interpretation id="interp8" emma:lang="en-US" emma:confidence="0">
                  <emma:literal>e</emma:literal>
                </emma:interpretation>
                <emma:interpretation id="interp9" emma:lang="en-US" emma:confidence="0">
                  <emma:literal>0</emma:literal>
                </emma:interpretation>
              </emma:one-of>
            </emma:emma>
          </inkml:annotationXML>
          <inkml:trace contextRef="#ctx0" brushRef="#br0" timeOffset="-828.1483">2700 2662 377 0,'0'0'6'0,"0"0"0"15,-13-18 2-15,13 18 1 16,-22 0 2-16,4 0 0 15,-10 4 1-15,-4 6 1 0,-4 18-4 16,-5 3-2-16,-6 12 1 16,5 3-3-16,6 0-1 15,8 8 0-15,11-9-2 16,17-7 1-16,10-10-2 0,22-6 1 16,24-12-2-16,16-10 0 15,5-10 1-15,12-18-1 16,-5-1 0-16,-1-13 0 15,-25 8 0-15,-5-9-1 0,-31 4 2 16,-14 1-1-16,-20 3 0 16,-23 12 0-16,-18 5 0 15,-10 14 1-15,-11 4-1 16,-1 9 0-16,4 12-1 0,1 11 2 16,7 6 0-16,16 1 0 15,19 4 0-15,14-1 0 16,17-8 0-16,22-2 0 15,21-17 1-15,14-5-2 0,14-10 0 16,4-8 3-16,-3-9-3 16,-9-4-2-16,-12-7 2 15,-13-3 0-15,-23 6-1 16,-13-1 1-16,-20 6 1 0,-20 5-2 16,-15 9 1-16,-9 6 0 15,-6 6 1-15,-1 12-1 16,-2 3 2-16,8 11-2 15,10 1 0-15,15 1 0 0,17-2 0 16,18-4 0-16,22-13 0 16,21-13 0-16,23-2 0 15,12-15 0-15,-3-13 0 0,3-2 0 16,-15-8 0-16,-10-8 0 16,-25 3 0-16,-24 4 0 15,-26 4 0-15,-31 4 0 16,-17 12 0-16,-19 15 0 0,-6 8 0 15,-11 15-4-15,7 12-42 16,10 15-40-16,5 2-4 16</inkml:trace>
        </inkml:traceGroup>
      </inkml:traceGroup>
    </inkml:traceGroup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9:25.4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31B3C6C-23F2-4220-8D96-6A37E44C926D}" emma:medium="tactile" emma:mode="ink">
          <msink:context xmlns:msink="http://schemas.microsoft.com/ink/2010/main" type="writingRegion" rotatedBoundingBox="31299,4992 34640,8977 32686,10616 29345,6630"/>
        </emma:interpretation>
      </emma:emma>
    </inkml:annotationXML>
    <inkml:traceGroup>
      <inkml:annotationXML>
        <emma:emma xmlns:emma="http://www.w3.org/2003/04/emma" version="1.0">
          <emma:interpretation id="{143B9C87-7D28-40C2-AF54-57A90D480DDB}" emma:medium="tactile" emma:mode="ink">
            <msink:context xmlns:msink="http://schemas.microsoft.com/ink/2010/main" type="paragraph" rotatedBoundingBox="31299,4992 34640,8977 32686,10616 29345,66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368E29B-4654-4C56-BA8E-860AC6E5202E}" emma:medium="tactile" emma:mode="ink">
              <msink:context xmlns:msink="http://schemas.microsoft.com/ink/2010/main" type="line" rotatedBoundingBox="31299,4992 34640,8977 32686,10616 29345,6630"/>
            </emma:interpretation>
          </emma:emma>
        </inkml:annotationXML>
        <inkml:traceGroup>
          <inkml:annotationXML>
            <emma:emma xmlns:emma="http://www.w3.org/2003/04/emma" version="1.0">
              <emma:interpretation id="{E93214F6-8FB9-45B2-ABED-959458100968}" emma:medium="tactile" emma:mode="ink">
                <msink:context xmlns:msink="http://schemas.microsoft.com/ink/2010/main" type="inkWord" rotatedBoundingBox="30372,5769 30658,6111 30100,6579 29814,6237">
                  <msink:destinationLink direction="with" ref="{68AF131B-696C-4BC7-9FB3-21DB4E5EE930}"/>
                </msink:context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*</emma:literal>
                </emma:interpretation>
                <emma:interpretation id="interp2" emma:lang="en-US" emma:confidence="0">
                  <emma:literal>&amp;</emma:literal>
                </emma:interpretation>
                <emma:interpretation id="interp3" emma:lang="en-US" emma:confidence="0">
                  <emma:literal>4</emma:literal>
                </emma:interpretation>
                <emma:interpretation id="interp4" emma:lang="en-US" emma:confidence="0">
                  <emma:literal>@</emma:literal>
                </emma:interpretation>
              </emma:one-of>
            </emma:emma>
          </inkml:annotationXML>
          <inkml:trace contextRef="#ctx0" brushRef="#br0">-1871-1052 360 0,'0'0'6'15,"0"0"5"-15,0 0 2 16,0 0 1-16,0 0-1 0,0 0 2 15,-6-9 0-15,-11 9 0 16,-8 9-5-16,-8 10-3 16,-5 1-3-16,-12 5-1 15,4 6 0-15,-4 9 0 0,5-2 0 16,17-3 0-16,6-3-1 16,19-4-1-16,16-6 1 15,27-7-2-15,10-13 0 0,13-2-1 16,11-17 0-16,1-5-1 15,-5-10 0-15,-2-6 1 16,-20-3-1-16,-12-2 1 16,-19-4 0-16,-17 13 1 15,-20 1-1-15,-20 9 1 0,-16 18 1 16,-14 6 0-16,-11 2 1 16,-5 26-1-16,1 8 1 15,7-1 1-15,12 12-1 16,16 2 1-16,22-8-1 0,24 0 1 15,18-13-3-15,32-11 0 16,17-6 0-16,12-11 0 16,10-15 0-16,-4-13 0 15,-3-5 0-15,-14-9 0 0,-14 1 0 16,-30 0 0-16,-12 3 0 16,-19 7 0-16,-21 6 0 15,-21 14 0-15,-10 11 0 0,-12 11 0 16,-6 14 0-16,-5 6 0 15,6 13 0-15,16 2 0 16,11 5 0-16,28-6 0 16,21 3 0-16,19-17 0 15,35-3 0-15,20-10 0 16,19-12 0-16,-1-8 0 0,7-13 0 16,-3-13 0-16,-14-4 0 15,-14-7 0-15,-28 0 0 16,-16 1 0-16,-20-5 0 15,-18 9 0-15,-20 6 0 0,-12 6 0 16,-13 5 0-16,-8 9 0 16,4 8 0-16,-1 11 0 15,2 3-7-15,16 8-78 0,22 6-2 16</inkml:trace>
        </inkml:traceGroup>
        <inkml:traceGroup>
          <inkml:annotationXML>
            <emma:emma xmlns:emma="http://www.w3.org/2003/04/emma" version="1.0">
              <emma:interpretation id="{E255D525-3915-40D3-ACFE-166D89C8A6CA}" emma:medium="tactile" emma:mode="ink">
                <msink:context xmlns:msink="http://schemas.microsoft.com/ink/2010/main" type="inkWord" rotatedBoundingBox="32720,6687 34640,8977 32686,10616 30766,8326">
                  <msink:destinationLink direction="with" ref="{68AF131B-696C-4BC7-9FB3-21DB4E5EE930}"/>
                  <msink:destinationLink direction="from" ref="{121E6ABD-2174-4BDA-B5CD-54E37C1DB261}"/>
                  <msink:destinationLink direction="with" ref="{361F9BF6-D8E7-494E-BAFB-D474471DDC1A}"/>
                  <msink:destinationLink direction="with" ref="{D9B0D836-C030-4661-8083-69E7F49377D0}"/>
                </msink:context>
              </emma:interpretation>
              <emma:one-of disjunction-type="recognition" id="oneOf1">
                <emma:interpretation id="interp5" emma:lang="en-US" emma:confidence="0">
                  <emma:literal>RD</emma:literal>
                </emma:interpretation>
                <emma:interpretation id="interp6" emma:lang="en-US" emma:confidence="0">
                  <emma:literal>R</emma:literal>
                </emma:interpretation>
                <emma:interpretation id="interp7" emma:lang="en-US" emma:confidence="0">
                  <emma:literal>Re</emma:literal>
                </emma:interpretation>
                <emma:interpretation id="interp8" emma:lang="en-US" emma:confidence="0">
                  <emma:literal>R,</emma:literal>
                </emma:interpretation>
                <emma:interpretation id="interp9" emma:lang="en-US" emma:confidence="0">
                  <emma:literal>PRs</emma:literal>
                </emma:interpretation>
              </emma:one-of>
            </emma:emma>
          </inkml:annotationXML>
          <inkml:trace contextRef="#ctx0" brushRef="#br0" timeOffset="4250.1333">0 66 374 0,'0'0'4'0,"7"-15"4"15,14 5 0-15,11 2 1 16,14-5 1-16,14 6 0 16,15 0 2-16,13 0-1 0,14 14-3 15,-2 10-2-15,9 11-2 16,-14 12-1-16,1 6-1 15,-18 9 0-15,-11 10-1 16,-18 4-1-16,-17 10 1 0,-17-3-1 16,-15 9 1-16,-12-4 0 15,-23 4 0-15,-8-1 0 16,-10-6 1-16,-10-5 0 0,-7-5 0 16,2-6 1-16,-10-4-1 15,4-13 2-15,-6-13-1 16,12-8 0-16,-3-5 0 15,4-14 0-15,11-5-1 16,3-2-1-16,13-9-3 0,2-15-7 16,28 13-21-16,10-12-55 15,10 1-3-15</inkml:trace>
          <inkml:trace contextRef="#ctx0" brushRef="#br0" timeOffset="3859.4581">70 147 389 0,'0'0'4'16,"0"0"0"-16,0 0 2 15,0 0 2-15,-7 24 2 16,4 1 1-16,3 18 1 0,-3 13 0 16,3 17-3-16,0 12 0 15,0 15-2-15,0 5-1 16,3 7-3-16,5-5 0 15,2-2-2-15,0-18-1 0,5-5-4 16,5-16-11-16,-5-16-39 16,3-14-31-16,-1-18-4 15</inkml:trace>
          <inkml:trace contextRef="#ctx0" brushRef="#br0" timeOffset="4843.8422">372 1186 397 0,'0'0'5'0,"0"0"0"16,0 0 1-16,0 0 1 0,-4 14 0 16,-4 7 2-16,2 10 0 15,-5 12 1-15,0 13-3 16,8 10-2-16,-7 13 1 16,6 9-3-16,4 3 0 0,7 1 0 15,3 0-2-15,1-8 0 16,3-5-3-16,-3-13-2 15,3-16-9-15,0-12-34 16,0-9-37-16,-6-19-4 0</inkml:trace>
          <inkml:trace contextRef="#ctx0" brushRef="#br0" timeOffset="5187.615">272 1245 375 0,'0'0'5'0,"7"-6"4"16,11-1 0-16,7 3 1 0,18-3 1 16,17 3 1-16,13 1-1 15,23 3 1-15,7 0-6 16,6 10-2-16,1 11-1 16,3 12-2-16,-11 3-1 15,-17 5 0-15,-14 8 0 0,-21 9 0 16,-15 0 0-16,-25 6-1 15,-5-1 1-15,-13 3 0 16,-17-1 0-16,-7-1 0 16,-6-4 1-16,-8-1-1 0,-4-5 2 15,-3-8-1-15,-7-8 2 16,-3-10-1-16,-5-8 0 16,-3-5 1-16,-6-5-1 15,6-6-2-15,-4-4-7 0,16-4-27 16,16-6-50-16,1-5-2 15</inkml:trace>
          <inkml:trace contextRef="#ctx0" brushRef="#br0" timeOffset="5547.0139">312 2187 375 0,'0'0'8'15,"0"0"1"-15,13 0 2 16,-13 0 1-16,18 22 1 0,-7-9 0 15,3 23 1-15,-4 1 0 16,-3 16-7-16,1 11-2 16,-5 14-2-16,1 14 0 15,-4 3-2-15,0 10-3 0,-10 0-1 16,5-5-4-16,-2-16-8 16,7-3-31-16,0-14-38 15,-3-17-3-15</inkml:trace>
          <inkml:trace contextRef="#ctx0" brushRef="#br0" timeOffset="5890.7637">254 2408 422 0,'0'0'3'15,"0"0"1"-15,18 0 1 16,0 0 0-16,11 0 0 15,9 7 0-15,12 7 0 0,14 6 1 16,3 2-3-16,-1 12-2 16,5 4 0-16,4 1-1 15,-4 4-1-15,-11 1 1 16,-12 2-1-16,-8 1 1 0,-12-2-1 16,-6 0 1-16,-12 0 0 15,-10 3 0-15,-7 0 1 16,-21 4 0-16,6-4 1 15,-9 0 1-15,-12 4 0 0,-2-4 1 16,-15-4-1-16,-1-1 1 16,-6-10 0-16,-1-10-1 15,-8-8-1-15,-7-8-4 16,2-18-8-16,11-17-72 16,6-11-3-16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9:33.0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61F9BF6-D8E7-494E-BAFB-D474471DDC1A}" emma:medium="tactile" emma:mode="ink">
          <msink:context xmlns:msink="http://schemas.microsoft.com/ink/2010/main" type="inkDrawing" rotatedBoundingBox="34406,4422 34785,13775 34272,13796 33893,4442" semanticType="callout" shapeName="Other">
            <msink:sourceLink direction="with" ref="{F30C81D5-4F6C-4B26-A167-C3718208B9F0}"/>
            <msink:sourceLink direction="with" ref="{E255D525-3915-40D3-ACFE-166D89C8A6CA}"/>
          </msink:context>
        </emma:interpretation>
      </emma:emma>
    </inkml:annotationXML>
    <inkml:trace contextRef="#ctx0" brushRef="#br0">0 0 346 0,'0'0'6'0,"0"0"2"16,0 0 1-16,0 0-1 15,0 0 3-15,12 9-1 0,-2 21 0 16,0 11 0-16,8 27-6 16,7 15-1-16,0 27 0 15,10 21-1-15,-4 19-1 16,2 20-1-16,9 13 3 0,-4 9-1 15,-2 25 1-15,-1 4 2 16,0 15 0-16,2 11 1 16,1 14 1-16,-2 13 0 0,-1 12-1 15,3 16-1-15,-1 9-1 16,1 13 0-16,-5 0-1 16,-13 5-1-16,-10 5 0 15,1-8 0-15,-14 7 0 16,-15-13 0-16,-2-3 1 0,-10-10-1 15,-1-11 0-15,-1-15 1 16,0-15-3-16,1-13 0 16,16-21 0-16,5-14 0 15,-1-16 0-15,11-16 0 16,-4-17 0-16,4-11 0 0,12-17 0 16,-2-17 0-16,-10-22 0 15,3-15 0-15,7-11 0 16,-10-28 0-16,8-6 0 0,-8-19 0 15,0-23 0-15,17 7 0 16,-2-12 0-16,-15-20-52 16,0-10-37-16,3-10-2 15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17:12.40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277CF22-70B3-4399-BA2E-5D7BE6902977}" emma:medium="tactile" emma:mode="ink">
          <msink:context xmlns:msink="http://schemas.microsoft.com/ink/2010/main" type="writingRegion" rotatedBoundingBox="13812,2029 13591,5425 12647,5363 12868,1968"/>
        </emma:interpretation>
      </emma:emma>
    </inkml:annotationXML>
    <inkml:traceGroup>
      <inkml:annotationXML>
        <emma:emma xmlns:emma="http://www.w3.org/2003/04/emma" version="1.0">
          <emma:interpretation id="{F16784F2-7569-4079-8D8A-6A3E5B9E18C9}" emma:medium="tactile" emma:mode="ink">
            <msink:context xmlns:msink="http://schemas.microsoft.com/ink/2010/main" type="paragraph" rotatedBoundingBox="13812,2029 13591,5425 12647,5363 12868,19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46D6B7-2D94-41EA-8422-6F8DF5439D71}" emma:medium="tactile" emma:mode="ink">
              <msink:context xmlns:msink="http://schemas.microsoft.com/ink/2010/main" type="line" rotatedBoundingBox="13812,2029 13591,5425 12647,5363 12868,1968"/>
            </emma:interpretation>
          </emma:emma>
        </inkml:annotationXML>
        <inkml:traceGroup>
          <inkml:annotationXML>
            <emma:emma xmlns:emma="http://www.w3.org/2003/04/emma" version="1.0">
              <emma:interpretation id="{F1BC7D91-3E5D-409B-B038-679D252B3582}" emma:medium="tactile" emma:mode="ink">
                <msink:context xmlns:msink="http://schemas.microsoft.com/ink/2010/main" type="inkWord" rotatedBoundingBox="12647,5363 12868,1968 13812,2029 13591,5425"/>
              </emma:interpretation>
              <emma:one-of disjunction-type="recognition" id="oneOf0">
                <emma:interpretation id="interp0" emma:lang="en-US" emma:confidence="0">
                  <emma:literal>r n r</emma:literal>
                </emma:interpretation>
                <emma:interpretation id="interp1" emma:lang="en-US" emma:confidence="0">
                  <emma:literal>in r</emma:literal>
                </emma:interpretation>
                <emma:interpretation id="interp2" emma:lang="en-US" emma:confidence="0">
                  <emma:literal>r n</emma:literal>
                </emma:interpretation>
                <emma:interpretation id="interp3" emma:lang="en-US" emma:confidence="0">
                  <emma:literal>in n</emma:literal>
                </emma:interpretation>
                <emma:interpretation id="interp4" emma:lang="en-US" emma:confidence="0">
                  <emma:literal>inn</emma:literal>
                </emma:interpretation>
              </emma:one-of>
            </emma:emma>
          </inkml:annotationXML>
          <inkml:trace contextRef="#ctx0" brushRef="#br0">-2 0 35 0,'0'0'7'0,"0"0"1"0,0 4 5 16,0-4 6-16,0 0 5 15,0 15 4-15,0-15 3 0,0 0 2 16,0 15-3-16,0-15-3 16,0 0-2-16,25 0-5 15,-15 0-5-15,12-4-1 16,-4 0-5-16,7 4-2 0,3-7-2 16,3 7 0-16,-6-2-2 15,4 2 0-15,-8 0 1 16,4 0-1-16,-5 0 0 15,-2 0 0-15,-1 0 0 16,-17 0-1-16,25-6 2 0,-25 6-2 16,11 0-1-16,-11 0 1 15,0 0-2-15,0 0-1 16,7 8-7-16,-7-8-15 16,0 0-49-16,-10 22-5 0</inkml:trace>
          <inkml:trace contextRef="#ctx0" brushRef="#br0" timeOffset="265.6354">274-58 281 0,'0'0'3'16,"0"0"0"-16,0 0 2 0,0 0 2 15,0 0 0-15,18 0 1 16,0 0 1-16,9 7-2 15,1 0-1-15,12-4-1 16,3 1-1-16,-2-1-2 16,9 1-1-16,-7 2 0 0,-5-2-1 15,-3 3 1-15,-10 0 1 16,-10 16 1-16,-8-3-1 16,-7 15 3-16,-25 11 1 15,-15 10-12-15,-8 8-58 0,-17 3-6 16</inkml:trace>
          <inkml:trace contextRef="#ctx0" brushRef="#br0" timeOffset="1187.5283">12 1498 302 0,'0'0'6'0,"0"0"1"15,0 0 3-15,11-3 0 16,-11 3 0-16,25-6 2 0,-5 2 0 15,13-1 0-15,-1 3-4 16,6-2-4-16,2 4-1 16,1 0-1-16,-1 0-1 0,3 11-1 15,-16-7 0-15,1 5 0 16,-10 10-1-16,-8-2 2 16,-5 8 2-16,-10 0 0 15,-8 9 0-15,-9-6 2 16,-6 12 0-16,-7 2 0 0,-8 4-3 15,-2-3-12-15,-8 6-65 16,7 3-1-16</inkml:trace>
          <inkml:trace contextRef="#ctx0" brushRef="#br0" timeOffset="1734.4029">-383 3025 338 0,'0'0'5'0,"0"0"2"16,0 0 3-16,0 0 3 15,0 0 2-15,0 0 0 16,0 0 2-16,17-15-1 15,11 8-3-15,11-3-4 0,11-1-2 16,10-4-2-16,3 4-2 16,8-2-1-16,-4 2-1 15,-6 5-3-15,-5 2-4 0,-14-3-12 16,-6-3-52-16,-14 13-13 16</inkml:trace>
          <inkml:trace contextRef="#ctx0" brushRef="#br0" timeOffset="906.2885">-345 1622 340 0,'0'0'5'15,"0"0"3"-15,0 0 1 0,0-13 3 16,0 13 0-16,10-11 1 15,-10 11 1-15,25-14 1 16,-7 10-5-16,14 0-2 16,11-2-2-16,6 2-1 0,-2-3-1 15,8 4-1-15,9-2-1 16,-4 3-1-16,-7-5 0 16,-3 7-2-16,-15 0-4 15,-2 7-10-15,-10 0-31 0,-11 7-34 16,-9 0-5-16</inkml:trace>
          <inkml:trace contextRef="#ctx0" brushRef="#br0" timeOffset="2046.9118">68 2817 371 0,'0'0'6'16,"0"0"3"-16,0 0 0 0,0 0 1 16,8-7 1-16,-8 7 0 15,22 0 0-15,-9 0 1 16,9 2-6-16,2 11-2 15,8-4 0-15,0 2-2 16,11-1-2-16,-5-3 0 0,8 4-2 16,-4 0 1-16,-2-1-1 15,-9-3-1-15,-6 4 1 16,-4 3 1-16,-14 3 0 16,-7 13 2-16,-18 0 0 0,-17 9 1 15,-11 14-1-15,-17 8-10 16,-32 22-69-16,2 20-4 15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9:33.8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9B0D836-C030-4661-8083-69E7F49377D0}" emma:medium="tactile" emma:mode="ink">
          <msink:context xmlns:msink="http://schemas.microsoft.com/ink/2010/main" type="inkDrawing" rotatedBoundingBox="35444,4618 36118,12824 35809,12849 35136,4643" semanticType="callout" shapeName="Other">
            <msink:sourceLink direction="with" ref="{F30C81D5-4F6C-4B26-A167-C3718208B9F0}"/>
            <msink:sourceLink direction="with" ref="{E255D525-3915-40D3-ACFE-166D89C8A6CA}"/>
          </msink:context>
        </emma:interpretation>
      </emma:emma>
    </inkml:annotationXML>
    <inkml:trace contextRef="#ctx0" brushRef="#br0">0 0 303 0,'0'0'6'16,"0"0"2"-16,0 0 1 15,0 0 0-15,0 0 0 0,10 18 0 16,-3 6 1-16,7 11 2 16,18 23-8-16,-14 18 0 15,7 20-1-15,5 28-1 16,0 19 1-16,-5 23 0 0,-5 14 0 16,1 13 0-16,-6 13 2 15,2 8 0-15,-6 7 1 16,3 8-1-16,-6 12 0 15,5 4 0-15,2 13-1 0,2 6-1 16,-6 8-2-16,3 10 1 16,7-5-1-16,-6 10 1 15,2-14 1-15,8 2 1 0,-4-17 1 16,-3-4 1-16,2-16 0 16,2-8 1-16,-4-16-2 15,-11-8 0-15,3-9-1 16,-10-12 0-16,0 2-2 15,-7-5-1-15,7-7-1 0,-10-6 0 16,10-11 0-16,20-6 0 16,-2-15 0-16,14-9-1 15,1-23 1-15,8-14 1 16,6-15-1-16,-12-14 1 0,1-19 0 16,-16-9 0-16,8-9 0 15,-3-7-1-15,-7-11-1 16,-18-7-5-16,0 0-19 15,29-3-59-15,-36-15-4 0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9:36.0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C5551E9-FB6C-4C4D-8AC3-88EF7777C4D1}" emma:medium="tactile" emma:mode="ink">
          <msink:context xmlns:msink="http://schemas.microsoft.com/ink/2010/main" type="writingRegion" rotatedBoundingBox="34406,4551 34814,7515 34346,7580 33937,4615"/>
        </emma:interpretation>
      </emma:emma>
    </inkml:annotationXML>
    <inkml:traceGroup>
      <inkml:annotationXML>
        <emma:emma xmlns:emma="http://www.w3.org/2003/04/emma" version="1.0">
          <emma:interpretation id="{90994AF2-8BA2-40A4-B811-AECF7CBB843F}" emma:medium="tactile" emma:mode="ink">
            <msink:context xmlns:msink="http://schemas.microsoft.com/ink/2010/main" type="paragraph" rotatedBoundingBox="34406,4551 34814,7515 34346,7580 33937,46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01FD24B-D6A5-425B-B49A-4F06B658DBBE}" emma:medium="tactile" emma:mode="ink">
              <msink:context xmlns:msink="http://schemas.microsoft.com/ink/2010/main" type="line" rotatedBoundingBox="34406,4551 34814,7515 34346,7580 33937,4615"/>
            </emma:interpretation>
          </emma:emma>
        </inkml:annotationXML>
        <inkml:traceGroup>
          <inkml:annotationXML>
            <emma:emma xmlns:emma="http://www.w3.org/2003/04/emma" version="1.0">
              <emma:interpretation id="{96CFDC93-644F-4E17-BB40-4DF47FF94ED6}" emma:medium="tactile" emma:mode="ink">
                <msink:context xmlns:msink="http://schemas.microsoft.com/ink/2010/main" type="inkWord" rotatedBoundingBox="34392,4553 34437,4885 33983,4947 33937,4615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*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&amp;</emma:literal>
                </emma:interpretation>
                <emma:interpretation id="interp4" emma:lang="en-US" emma:confidence="0">
                  <emma:literal>of</emma:literal>
                </emma:interpretation>
              </emma:one-of>
            </emma:emma>
          </inkml:annotationXML>
          <inkml:trace contextRef="#ctx0" brushRef="#br0">2015-2351 337 0,'0'0'7'0,"0"0"1"15,0 0 2-15,0 0 3 16,0 0 0-16,-11-14 1 15,-2 14-1-15,-2 0 2 0,-17 3-7 16,9 11-2-16,-10 7 0 16,5 3-2-16,-1 9 0 15,11-1-1-15,8 3 1 16,10-8-1-16,15 1-1 0,10-5 1 16,10-12-2-16,11-9 1 15,6-4-2-15,-2-13 0 16,3-6 0-16,-10-5-1 0,-12 2 0 15,-9 0 1-15,-19 3-1 16,-13 4 1-16,-8-6 0 16,-17 18 0-16,-18-1 1 15,0 6 0-15,-7 11 1 16,-1 4 0-16,8 2-1 16,11 5 1-16,3-1 0 0,14 0-1 15,21-4 1-15,8-2-1 16,35-13-1-16,11-2 0 15,6-6 0-15,4-12-1 16,3-3 1-16,-6-6 0 0,-11-6 0 16,-18-3 0-16,-21 1 0 15,-10 4 1-15,-25 3-1 16,-22 8 0-16,-13 1 0 0,-2 15-6 16,-5 1-16-16,-14 18-62 15,27 9-2-15</inkml:trace>
        </inkml:traceGroup>
        <inkml:traceGroup>
          <inkml:annotationXML>
            <emma:emma xmlns:emma="http://www.w3.org/2003/04/emma" version="1.0">
              <emma:interpretation id="{0B920FA0-65DF-4EE8-9ED9-5F2FA1A22F36}" emma:medium="tactile" emma:mode="ink">
                <msink:context xmlns:msink="http://schemas.microsoft.com/ink/2010/main" type="inkWord" rotatedBoundingBox="34537,5988 34581,6310 34229,6358 34184,6036"/>
              </emma:interpretation>
              <emma:one-of disjunction-type="recognition" id="oneOf1">
                <emma:interpretation id="interp5" emma:lang="en-US" emma:confidence="0">
                  <emma:literal>of</emma:literal>
                </emma:interpretation>
                <emma:interpretation id="interp6" emma:lang="en-US" emma:confidence="0">
                  <emma:literal>o</emma:literal>
                </emma:interpretation>
                <emma:interpretation id="interp7" emma:lang="en-US" emma:confidence="0">
                  <emma:literal>to</emma:literal>
                </emma:interpretation>
                <emma:interpretation id="interp8" emma:lang="en-US" emma:confidence="0">
                  <emma:literal>°</emma:literal>
                </emma:interpretation>
                <emma:interpretation id="interp9" emma:lang="en-US" emma:confidence="0">
                  <emma:literal>0</emma:literal>
                </emma:interpretation>
              </emma:one-of>
            </emma:emma>
          </inkml:annotationXML>
          <inkml:trace contextRef="#ctx0" brushRef="#br0" timeOffset="624.9917">2234-951 325 0,'0'0'6'15,"0"0"2"-15,-3-20 2 16,3 20 2-16,-10-17 3 0,-5 6 1 16,15 11-1-16,-28-17 2 15,10 14-5-15,-10 3-1 16,0 6-3-16,3 13-2 0,-7 4-1 16,11 14-1-16,-4 4-2 15,3 1 1-15,17 6-2 16,5-10 0-16,2-4 0 15,23-10-1-15,18-9 0 16,3-12-1-16,4-6 0 16,-5-14-1-16,1-11 1 0,-3-4 0 15,-8 2-1-15,-28-4 1 16,-7 6 0-16,-10 4 2 16,-20 3 0-16,0 14 0 0,-6 7 1 15,-17 7 0-15,3 10 1 16,5 7 0-16,2 1-1 15,15 3 1-15,16-6-1 16,2-5-1-16,10-17 0 0,32 11-1 16,-1-14 0-16,12-16 0 15,-8 0 0-15,1-7 0 16,-14-2-2-16,-15 0-3 0,-7 9-8 16,-22 19-63-16,-6 0-9 15</inkml:trace>
        </inkml:traceGroup>
        <inkml:traceGroup>
          <inkml:annotationXML>
            <emma:emma xmlns:emma="http://www.w3.org/2003/04/emma" version="1.0">
              <emma:interpretation id="{0A3FDF43-7D01-49D0-931D-2133B8A37806}" emma:medium="tactile" emma:mode="ink">
                <msink:context xmlns:msink="http://schemas.microsoft.com/ink/2010/main" type="inkWord" rotatedBoundingBox="34775,7229 34814,7515 34351,7579 34312,7292"/>
              </emma:interpretation>
              <emma:one-of disjunction-type="recognition" id="oneOf2">
                <emma:interpretation id="interp10" emma:lang="en-US" emma:confidence="1">
                  <emma:literal>•</emma:literal>
                </emma:interpretation>
                <emma:interpretation id="interp11" emma:lang="en-US" emma:confidence="0">
                  <emma:literal>e</emma:literal>
                </emma:interpretation>
                <emma:interpretation id="interp12" emma:lang="en-US" emma:confidence="0">
                  <emma:literal>☺</emma:literal>
                </emma:interpretation>
                <emma:interpretation id="interp13" emma:lang="en-US" emma:confidence="0">
                  <emma:literal>I</emma:literal>
                </emma:interpretation>
                <emma:interpretation id="interp14" emma:lang="en-US" emma:confidence="0">
                  <emma:literal>l</emma:literal>
                </emma:interpretation>
              </emma:one-of>
            </emma:emma>
          </inkml:annotationXML>
          <inkml:trace contextRef="#ctx0" brushRef="#br0" timeOffset="1093.7672">2234 285 392 0,'0'0'5'0,"0"0"0"0,0 0 3 16,0 0-1-16,0 0 2 15,-13 0-1-15,13 0 1 16,-15 13 1-16,2 8-5 0,5 0-1 16,4 11-2-16,4 1-1 15,12 1 0-15,16-6-2 16,0-3-1-16,14-7 1 16,4-16 0-16,4-2-1 0,3-13 2 15,-18-9 0-15,8-9 0 16,-26 3 1-16,-3-11 2 15,-14 4 0-15,-18 0-1 16,-13 7 1-16,-19 4-1 16,0 6 1-16,-16 14-1 0,8 4-1 15,-2 15-5-15,4 2-24 16,11 25-54-16,9 6-2 16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9:15.9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91FF3C6-08FB-4E20-9DAE-3BFAB465DC3B}" emma:medium="tactile" emma:mode="ink">
          <msink:context xmlns:msink="http://schemas.microsoft.com/ink/2010/main" type="writingRegion" rotatedBoundingBox="31570,3956 33728,4420 33170,7017 31012,6554"/>
        </emma:interpretation>
      </emma:emma>
    </inkml:annotationXML>
    <inkml:traceGroup>
      <inkml:annotationXML>
        <emma:emma xmlns:emma="http://www.w3.org/2003/04/emma" version="1.0">
          <emma:interpretation id="{6B2EE910-F8E0-4880-8544-59DE2D584AFD}" emma:medium="tactile" emma:mode="ink">
            <msink:context xmlns:msink="http://schemas.microsoft.com/ink/2010/main" type="paragraph" rotatedBoundingBox="31846,4269 33618,4269 33618,5748 31846,57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646B72-631F-4BD7-BF13-29AC6335D27E}" emma:medium="tactile" emma:mode="ink">
              <msink:context xmlns:msink="http://schemas.microsoft.com/ink/2010/main" type="inkBullet" rotatedBoundingBox="32125,4008 33757,4460 33347,5941 31715,5489"/>
            </emma:interpretation>
            <emma:one-of disjunction-type="recognition" id="oneOf0">
              <emma:interpretation id="interp0" emma:lang="en-US" emma:confidence="0">
                <emma:literal>☺</emma:literal>
              </emma:interpretation>
              <emma:interpretation id="interp1" emma:lang="en-US" emma:confidence="0">
                <emma:literal>☹</emma:literal>
              </emma:interpretation>
              <emma:interpretation id="interp2" emma:lang="en-US" emma:confidence="0">
                <emma:literal>D</emma:literal>
              </emma:interpretation>
              <emma:interpretation id="interp3" emma:lang="en-US" emma:confidence="0">
                <emma:literal>DI</emma:literal>
              </emma:interpretation>
              <emma:interpretation id="interp4" emma:lang="en-US" emma:confidence="0">
                <emma:literal>DS</emma:literal>
              </emma:interpretation>
            </emma:one-of>
          </emma:emma>
        </inkml:annotationXML>
        <inkml:trace contextRef="#ctx0" brushRef="#br0">-400-2011 278 0,'0'0'4'15,"0"0"4"-15,0 0 3 16,0 0 3-16,0 0 2 15,15 0 1-15,2-2 1 16,8-2 3-16,8-3-6 0,12 0-2 16,8-3-4-16,3 3-1 15,9-4-2-15,1 1-3 16,4 3 0-16,-17 0 0 16,-3 0-2-16,-10 3 1 0,-12 4-1 15,-10 0 1-15,-18 0-1 16,0 0 0-16,-8 8 0 15,8-8-3-15,-25 13-5 0,18-2-30 16,7-11-44-16,-13 21-4 16</inkml:trace>
        <inkml:trace contextRef="#ctx0" brushRef="#br0" timeOffset="843.7527">-43-2710 352 0,'0'0'4'15,"22"-4"0"-15,14 1 2 0,12-5 3 16,12-3 2-16,18 5-1 16,21-1 2-16,19-1 0 15,5 5-3-15,1 3 0 16,-1 7-3-16,-2 14-2 0,-8 7-1 15,-10 8-1-15,-25 9 0 16,-15 9-1-16,-14 9 0 16,-17-1 1-16,-14 7 0 0,-11-3-1 15,-7 5 1-15,0-1-1 16,-7-3 1-16,-1-1-1 16,-5 3 0-16,-5-7 0 15,4-6-1-15,-7 5 1 0,-4-2 0 16,-7-5 0-16,-11-2 1 15,-2-3-1-15,-11 0 1 16,-2 1 1-16,-5-8 0 16,-8-3-1-16,1-3 1 0,-8-5 1 15,7-10 0-15,-7-7 1 16,18-4-2-16,-3-10 0 16,10 0 0-16,6-7-3 15,9-6 0-15,17 2-14 0,-1 1-72 16,15-7-4-16</inkml:trace>
        <inkml:trace contextRef="#ctx0" brushRef="#br0" timeOffset="359.3656">103-2616 381 0,'0'0'6'0,"0"0"0"16,0 0 2-16,0 0 0 15,0 0 2-15,0 0 1 16,-5 30 0-16,5 5 1 16,12 17-4-16,-2 11-2 0,8 15 0 15,0 7-2-15,-4 9 0 16,0-1-2-16,0-1-1 16,0-5 1-16,-3-6-1 15,0-7-1-15,-1-9 0 0,-3-7-3 16,7-9-6-16,-10-25-10 15,3 2-65-15,-1-11-3 16</inkml:trace>
      </inkml:traceGroup>
    </inkml:traceGroup>
    <inkml:traceGroup>
      <inkml:annotationXML>
        <emma:emma xmlns:emma="http://www.w3.org/2003/04/emma" version="1.0">
          <emma:interpretation id="{95A2A39E-85C7-466E-BD82-979403FDCB25}" emma:medium="tactile" emma:mode="ink">
            <msink:context xmlns:msink="http://schemas.microsoft.com/ink/2010/main" type="paragraph" rotatedBoundingBox="31108,5745 32850,5745 32850,6792 31108,67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A5FB3D-3B20-4A24-A848-3B7DE6F3F582}" emma:medium="tactile" emma:mode="ink">
              <msink:context xmlns:msink="http://schemas.microsoft.com/ink/2010/main" type="inkBullet" rotatedBoundingBox="31225,5566 32904,5927 32692,6915 31012,6554"/>
            </emma:interpretation>
            <emma:one-of disjunction-type="recognition" id="oneOf1">
              <emma:interpretation id="interp5" emma:lang="en-US" emma:confidence="0">
                <emma:literal>ID</emma:literal>
              </emma:interpretation>
              <emma:interpretation id="interp6" emma:lang="en-US" emma:confidence="0">
                <emma:literal>-D</emma:literal>
              </emma:interpretation>
              <emma:interpretation id="interp7" emma:lang="en-US" emma:confidence="0">
                <emma:literal>RD</emma:literal>
              </emma:interpretation>
              <emma:interpretation id="interp8" emma:lang="en-US" emma:confidence="0">
                <emma:literal>AD</emma:literal>
              </emma:interpretation>
              <emma:interpretation id="interp9" emma:lang="en-US" emma:confidence="0">
                <emma:literal>PD</emma:literal>
              </emma:interpretation>
            </emma:one-of>
          </emma:emma>
        </inkml:annotationXML>
        <inkml:trace contextRef="#ctx0" brushRef="#br0" timeOffset="10312.7229">-1075-917 356 0,'0'0'4'0,"-13"0"4"15,-2 0 0-15,5 0 3 0,10 0 0 16,-25 0 1-16,25 0 1 16,0 0 2-16,0 0-4 15,25 4-2-15,17-1-1 16,11 1-1-16,13-4-1 0,17 0-2 15,1 0 0-15,8 2-2 16,-4-2 0-16,-2 5-1 16,-8-5 0-16,-18 0 0 15,-11 0-1-15,-14 4 0 0,-13 2-2 16,-9-2-7-16,-13-4-20 16,0 0-55-16,0 0-2 15</inkml:trace>
        <inkml:trace contextRef="#ctx0" brushRef="#br0" timeOffset="10968.9847">-378-1284 378 0,'0'0'3'16,"0"0"4"-16,18 0-1 15,10 0 1-15,14 0 1 16,14 3 1-16,16 7 0 0,12 5 2 16,16 4-5-16,1 1-2 15,5 8 0-15,-10 0-1 16,-11 8-1-16,-14 3-1 16,-11 0 0-16,-22 6 0 0,-16 6-1 15,-19 1 1-15,-3 1 0 16,-17 0 0-16,-4 6 0 15,-1 1 0-15,-13-3 0 16,-1 1-1-16,1-2 0 0,-3-2 1 16,3-5 0-16,-15-6 2 15,4-4 0-15,-7-8 0 16,0-7 1-16,-7-9 1 16,0-4-1-16,-8-11 0 15,2 0-4-15,8-8-12 0,-5-2-67 16,18-18-7-16</inkml:trace>
        <inkml:trace contextRef="#ctx0" brushRef="#br0" timeOffset="10578.339">-78-1228 384 0,'0'0'5'0,"0"0"1"16,-13 0 1-16,13 0 1 15,-12 22 2-15,6-5 2 0,2 11 0 16,1 8 2-16,3 9-5 16,0 12-1-16,0 6 0 15,3 2-2-15,-3 1-1 16,0 5-2-16,-3-2 0 0,-8-5-4 16,0-8-5-16,5-9-8 15,1-30-55-15,5 11-16 16</inkml:trace>
      </inkml:traceGroup>
    </inkml:traceGroup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29:40.2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675A036-66E6-4F00-ACDD-EFFF2AA97222}" emma:medium="tactile" emma:mode="ink">
          <msink:context xmlns:msink="http://schemas.microsoft.com/ink/2010/main" type="writingRegion" rotatedBoundingBox="35643,13531 34569,18886 32173,18405 33247,13051"/>
        </emma:interpretation>
      </emma:emma>
    </inkml:annotationXML>
    <inkml:traceGroup>
      <inkml:annotationXML>
        <emma:emma xmlns:emma="http://www.w3.org/2003/04/emma" version="1.0">
          <emma:interpretation id="{A67742EA-677A-47EE-A398-0F79089A8458}" emma:medium="tactile" emma:mode="ink">
            <msink:context xmlns:msink="http://schemas.microsoft.com/ink/2010/main" type="paragraph" rotatedBoundingBox="35643,13531 34569,18886 32173,18405 33247,130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341D38-E6F3-4EA9-93D0-611120114CB9}" emma:medium="tactile" emma:mode="ink">
              <msink:context xmlns:msink="http://schemas.microsoft.com/ink/2010/main" type="line" rotatedBoundingBox="35643,13531 34569,18886 32173,18405 33247,13051"/>
            </emma:interpretation>
          </emma:emma>
        </inkml:annotationXML>
        <inkml:traceGroup>
          <inkml:annotationXML>
            <emma:emma xmlns:emma="http://www.w3.org/2003/04/emma" version="1.0">
              <emma:interpretation id="{F30C81D5-4F6C-4B26-A167-C3718208B9F0}" emma:medium="tactile" emma:mode="ink">
                <msink:context xmlns:msink="http://schemas.microsoft.com/ink/2010/main" type="inkWord" rotatedBoundingBox="35643,13531 34569,18886 32173,18405 33247,13051">
                  <msink:destinationLink direction="with" ref="{361F9BF6-D8E7-494E-BAFB-D474471DDC1A}"/>
                  <msink:destinationLink direction="with" ref="{D9B0D836-C030-4661-8083-69E7F49377D0}"/>
                </msink:context>
              </emma:interpretation>
              <emma:one-of disjunction-type="recognition" id="oneOf0">
                <emma:interpretation id="interp0" emma:lang="en-US" emma:confidence="0">
                  <emma:literal>fine</emma:literal>
                </emma:interpretation>
                <emma:interpretation id="interp1" emma:lang="en-US" emma:confidence="0">
                  <emma:literal>figs</emma:literal>
                </emma:interpretation>
                <emma:interpretation id="interp2" emma:lang="en-US" emma:confidence="0">
                  <emma:literal>fino</emma:literal>
                </emma:interpretation>
                <emma:interpretation id="interp3" emma:lang="en-US" emma:confidence="0">
                  <emma:literal>fins</emma:literal>
                </emma:interpretation>
                <emma:interpretation id="interp4" emma:lang="en-US" emma:confidence="0">
                  <emma:literal>Fins</emma:literal>
                </emma:interpretation>
              </emma:one-of>
            </emma:emma>
          </inkml:annotationXML>
          <inkml:trace contextRef="#ctx0" brushRef="#br0">1007 6059 368 0,'0'0'5'0,"0"0"2"0,0 0 2 15,-13 0 2-15,13 0 1 16,3 24 0-16,7 4 2 16,8 8 0-16,7 18-5 0,7 12-1 15,-1 12-2-15,-1 12-1 16,0 9-1-16,-7 8 0 15,-6 6-1-15,1 1 0 16,0 3 0-16,-1-7-1 16,1-5 1-16,17-4-2 0,-4-8 0 15,16-16 0-15,9-6 0 16,7-16-1-16,2-3 1 16,8-14 0-16,-2-14 0 0,-3-3 1 15,2-10-2-15,-12-9 0 16,-10 2 0-16,-13-4 0 15,5 0 0-15,-40 0 0 16,21-4-2-16,-21-6-26 0,-11 7-58 16,11 3-4-16</inkml:trace>
          <inkml:trace contextRef="#ctx0" brushRef="#br0" timeOffset="-453.1584">1223 6182 351 0,'0'0'5'0,"0"0"1"0,0 0 4 15,0 0 1-15,0 0 1 16,18 21 2-16,-10-7 0 15,9 7 1-15,-9 4-3 0,9 7-3 16,1 7-1-16,5 10-1 16,7 0-3-16,-2 1 0 15,4 5 0-15,-4-1 0 16,10-9 0-16,5 1 0 0,0-4-1 16,2-5 1-16,5-9-1 15,10-8 0-15,4-6-3 16,3-10 0-16,-6-1 0 15,2-3 0-15,10-11 0 16,-5-2 0-16,0-2 0 0,-12-2 0 16,-3 4 0-16,-3-11 0 15,2 7 0-15,-2-3 0 16,-14-1 0-16,9 0 0 0,1-3 0 16,4-2 0-16,-12 1 0 15,-3 4 0-15,8-4 0 16,-3 1 0-16,-17 6 0 15,-5 1 0-15,-6-1 0 0,-12 18 0 16,20-17 0-16,-20 17 0 16,11-19 0-16,-11 19 0 15,0 0 0-15,0 0 0 16,0 0 0-16,14-10 0 0,-14 10 0 16,0 0 0-16,0 0 0 15,0 0 0-15,0-14 0 16,0 14 0-16,0 0 0 15,0 0 0-15,0 0 0 16,0 0 0-16,0 0 0 0,0 0 0 16,0 0 0-16,0 0 0 15,0 0 0-15,0 0 0 16,0 0 0-16,0 0 0 16,0 0 0-16,0 0 0 0,0 0 0 15,0 0 0-15,0 0 0 16,0 0 0-16,0 0 0 15,0 0 0-15,0 0 0 0,0 0 0 16,0 0 0-16,0 0 0 16,0 0 0-16,0 0 0 15,0 0 0-15,0 0 0 16,0 0 0-16,0 0 0 0,0 7 0 16,0-7 0-16,0 28 0 15,3-5 0-15,2 7 0 16,-2 3 0-16,-3 8 0 15,0 3 0-15,0 4 0 16,0 7 0-16,-3-1 0 0,-2 16 0 16,-8-1 0-16,-12 0 0 15,3 8 0-15,1 4 0 16,-7 8 0-16,-11-2 0 16,-4-1 0-16,5-2 0 0,-15 0 0 15,7-7 0-15,4-6 0 16,-33 4 0-16,22-15 0 15,-3-5 0-15,3-7 0 0,-12-7 0 16,6-6 0-16,6-11 0 16,3-6 0-16,33-7 0 15,-23-11 0-15,17 0 0 16,-10-24 0-16,13-2-78 0,15-1-16 16</inkml:trace>
          <inkml:trace contextRef="#ctx0" brushRef="#br0" timeOffset="-1875.057">1259 6731 366 0,'0'0'7'0,"0"0"1"16,0 0 3-16,0 0-1 15,0 0 1-15,0 0-1 0,0 6 2 16,0-6 0-16,0 0-5 16,0 19-3-16,0-19 0 15,0 18-1-15,0-18 0 16,0 17-1-16,0-17 1 15,0 15-2-15,0-15 1 0,0 0-5 16,0 0-6-16,0 0-30 16,7 13-44-16,-7-13-2 15</inkml:trace>
          <inkml:trace contextRef="#ctx0" brushRef="#br0" timeOffset="-2328.1998">1581 6833 370 0,'0'0'2'0,"10"-6"1"16,15-2 1-16,10-2 3 16,14-4-2-16,16-3 2 15,13 0 1-15,17-7 1 0,14 7 0 16,4 0 0-16,3-4-2 15,2 8 0-15,-2 2 0 16,-5 0-2-16,-20 5-1 16,-13 1-1-16,-18 5-3 0,-14 0-5 15,-11 5-18-15,-35-5-60 32,0 17-1-32</inkml:trace>
          <inkml:trace contextRef="#ctx0" brushRef="#br0" timeOffset="484.3625">1835 7715 388 0,'0'0'6'0,"-4"17"2"16,1-4 1-16,-7 9 3 16,10 10-1-16,-8 0 1 15,8 6 1-15,0 8-1 16,8-6-5-16,-1-5-3 0,21-8-2 15,7-9-3-15,8-12-2 16,10-6 0-16,0-13-1 16,0-12 1-16,3-3-1 15,-6-8 1-15,-15-1 2 0,-10 1 1 16,-15 8 1-16,-10 0 1 16,-10 10 0-16,-18 8 1 15,-7 6 0-15,-1 4-1 16,1 6 0-16,0 13-4 0,-8-6-8 15,14-13-65-15,5 19-9 16</inkml:trace>
          <inkml:trace contextRef="#ctx0" brushRef="#br0" timeOffset="812.4938">1747 7782 365 0,'0'0'6'0,"0"0"2"0,0 0 5 16,0 0 0-16,0 0 1 15,3 21 2-15,4 1 2 16,4 12 0-16,6 15-3 15,8 16-2-15,-7 14-3 16,-3 28-8-16,8 16-2 0,-5 25 0 16,7 21 0-16,-8 20 0 15,6 23 0-15,-10 3 0 16,1 8 0-16,7-5 0 16,-3-7 0-16,-11-20 0 0,3-30-82 15,2-16-9-15</inkml:trace>
          <inkml:trace contextRef="#ctx0" brushRef="#br0" timeOffset="2031.285">2122 7979 310 0,'0'0'7'15,"0"0"2"-15,0 0 1 16,0 0 0-16,-15 0 2 16,15 0 2-16,-14 0 0 0,14 0 0 15,0 0-5 1,-14 21 0-16,14-4 0 0,0 16 0 15,0 10 1-15,8 5-1 16,-5 11-1-16,4 10 0 16,-7-3-2-16,7 1-2 0,-1-8-2 15,-1-13-1-15,2-10-1 16,-4-14-2-16,-3-22 1 16,0 0-1-16,3-26 1 15,-3-13-1-15,0-14 1 0,-10-11 1 16,2-12-1-16,2-9 0 15,2-3 1-15,-9-1 0 16,8 8 0-16,2 8 1 16,-4 9 1-16,7 10-1 0,-7 20 1 15,-1 16 1-15,-5 22-1 16,6 20 2-16,-8 19-1 16,-3 20 1-16,5 18-1 15,-9 18 1-15,2 17-1 16,20 8 0-16,-23-1 0 0,13-3-3 15,7-15 0-15,-1-13 0 16,4-22 0-16,7-22 0 16,8-31-2-16,-15-17 1 0,20-26 1 15,-5-17-1-15,-12-16 1 16,7-15-1-16,2-13 1 16,1-13-1-16,-13-6 1 15,5-2-1-15,-2 9 0 0,7 3 1 16,5 23-1-16,-5 9 0 15,-3 18 1-15,-7 29 1 16,0 17-1-16,8 39 1 16,-5 21 1-16,-3 10 0 15,-11 15 0-15,1 9 0 0,-8 9-2 16,11-11 0-16,-3-8 0 16,-8-13 0-16,14-18 0 15,-7-19 0-15,11-16 0 16,0-18 0-16,18-32 0 0,-18-13 0 15,10-15 0-15,5-11 0 16,-8-17 0-16,17-6 0 16,-12-9 0-16,-2 4 0 0,8 11-2 15,-1 10 1-15,-2 12 1 16,-2 13 0-16,-2 24 0 16,-11 29 1-16,0 0 1 15,14 39-2-15,-14 18 0 16,0 13 0-16,-10 22 0 0,0 18 0 15,2 14 0-15,4 9 0 16,-2 11 0-16,2 8 0 16,1 11 0-16,6-6 0 15,4-1 0-15,8-1 0 0,5-7 0 16,-2-7 0-16,7-8 0 16,-7-11 0-16,-1-15 0 15,-2-16 0-15,8-14 0 16,-11-13 0-16,-1-21 0 0,-11-15 0 15,0-28 0-15,0 0 0 16,0-11 0-16,-5-16 0 16,-5 1 0-16,7-4 0 15,-12-3 0-15,12 4 0 0,-4 9-52 16,7-1-41-16</inkml:trace>
          <inkml:trace contextRef="#ctx0" brushRef="#br0" timeOffset="2843.7891">428 10131 414 0,'0'0'4'0,"0"0"1"15,-15-7 1-15,15 7 1 0,-13-4-1 16,13 4 0-16,-25 11 0 15,7 4 0-15,-2 17-3 16,-5 7-2-16,0 12-2 16,3 9-1-16,-2 4-2 15,9 5-1-15,5-1-3 0,10 3 0 16,13-14-2-16,12-2 1 16,11-4 1-16,11-9 0 15,1-8 3-15,10-6 1 16,-3 6 3-16,6-10 2 0,-1-3 2 15,-4 3 1-15,-13-7 3 16,-8 11 2-16,-13 6-1 16,-12-4 1-16,-7 6-1 0,-10 5-1 15,-17 2-1-15,-5 7-2 16,-2-8-1-16,-4 3-2 16,-1-2 0-16,4-8 0 15,-14-4-2-15,7-9-1 16,1-11-3-16,-2-11-6 0,9-19-36 15,3-9-37-15,10-21-2 16</inkml:trace>
          <inkml:trace contextRef="#ctx0" brushRef="#br0" timeOffset="3750.0648">1457 10657 398 0,'0'0'5'0,"0"0"2"15,0 0 1-15,0 0 0 16,0 0 2-16,0 0 0 16,-7 17 1-16,14 4 1 0,7 7-5 15,14 15-1-15,-6-1-2 16,13 3 0-16,-7 5-1 16,0 0-1-16,1-12-1 0,-19-6-1 15,15-4 0-15,-14-17-1 16,2-11 0-16,-13-7 1 15,0-18 0-15,-10-8-1 16,7-5 1-16,-8-7 0 0,-3-5 1 16,-1 8 0-16,-6 3 1 15,11 9-1-15,3 4 0 16,7 11 1-16,0 15-1 16,15-7 0-16,2 7 0 0,7 14 0 15,11 5 0-15,5-2-1 16,-2-2 1-16,2-2-1 15,-12-2 1-15,4-11-1 16,-1 0 0-16,-9-11 0 16,-12-9 1-16,0-5-1 0,-10-12 0 15,-2 7 2-15,-3-6-2 16,2 1 0-16,-7 6 0 16,5-2 0-16,10 3 0 15,8 7 0-15,9 4 0 0,6 10 0 16,4 1 0-16,7 12 0 15,3 18 0-15,-3 4 0 16,0 17 0-16,-14-2-8 0,3 7-34 16,-3 5-45-1,3-12-2-15</inkml:trace>
          <inkml:trace contextRef="#ctx0" brushRef="#br0" timeOffset="3890.6859">2447 10685 501 0,'0'0'2'16,"0"0"0"-16,0 0 0 16,18 14 2-16,-8-1-6 15,8 15-38-15,14 4-44 0,-22-3-4 16</inkml:trace>
          <inkml:trace contextRef="#ctx0" brushRef="#br0" timeOffset="3218.7967">906 10744 452 0,'0'0'3'0,"0"0"1"15,-5 22 0-15,-2-5 1 0,7 11 0 16,-3 4 0-16,3 11 1 16,0 2-1-16,-7 1-3 15,14 0-1-15,8-7 0 16,8-7-2-16,-1-15 0 16,9-10-1-16,9-7 1 0,-2-17 0 15,9-11 0-15,-16-9 0 16,2-4 0-16,-16-5 2 15,1-2 1-15,-11 0 1 0,-7 6 0 16,-10 3 1-16,3 7 0 16,-5 8 0-16,6 9-1 15,6 15 0-15,0 0-3 16,-7 9 0-16,7 19 0 0,13 6 0 16,1 9 0-16,11 6 0 15,3 12 0-15,0-9-8 16,22-4-46-16,-10 0-36 15,6-17 0-15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0:53.2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6C58280-5DF8-4C71-83C9-150944F1790E}" emma:medium="tactile" emma:mode="ink">
          <msink:context xmlns:msink="http://schemas.microsoft.com/ink/2010/main" type="writingRegion" rotatedBoundingBox="2206,8348 10764,7337 11802,16122 3243,17132"/>
        </emma:interpretation>
      </emma:emma>
    </inkml:annotationXML>
    <inkml:traceGroup>
      <inkml:annotationXML>
        <emma:emma xmlns:emma="http://www.w3.org/2003/04/emma" version="1.0">
          <emma:interpretation id="{3446016B-0AFE-4564-8563-E8A835032012}" emma:medium="tactile" emma:mode="ink">
            <msink:context xmlns:msink="http://schemas.microsoft.com/ink/2010/main" type="paragraph" rotatedBoundingBox="4570,8058 10786,7419 10964,9154 4748,979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8DE0695-530B-4877-9BCB-96AE29109A28}" emma:medium="tactile" emma:mode="ink">
              <msink:context xmlns:msink="http://schemas.microsoft.com/ink/2010/main" type="line" rotatedBoundingBox="4570,8058 10786,7419 10964,9154 4748,9793"/>
            </emma:interpretation>
          </emma:emma>
        </inkml:annotationXML>
        <inkml:traceGroup>
          <inkml:annotationXML>
            <emma:emma xmlns:emma="http://www.w3.org/2003/04/emma" version="1.0">
              <emma:interpretation id="{197C226C-9225-47F7-A195-8788DBCF5962}" emma:medium="tactile" emma:mode="ink">
                <msink:context xmlns:msink="http://schemas.microsoft.com/ink/2010/main" type="inkWord" rotatedBoundingBox="4570,8058 10786,7419 10964,9154 4748,9793"/>
              </emma:interpretation>
              <emma:one-of disjunction-type="recognition" id="oneOf0">
                <emma:interpretation id="interp0" emma:lang="en-US" emma:confidence="0">
                  <emma:literal>551.</emma:literal>
                </emma:interpretation>
                <emma:interpretation id="interp1" emma:lang="en-US" emma:confidence="0">
                  <emma:literal>551 _</emma:literal>
                </emma:interpretation>
                <emma:interpretation id="interp2" emma:lang="en-US" emma:confidence="0">
                  <emma:literal>551 -</emma:literal>
                </emma:interpretation>
                <emma:interpretation id="interp3" emma:lang="en-US" emma:confidence="0">
                  <emma:literal>551</emma:literal>
                </emma:interpretation>
                <emma:interpretation id="interp4" emma:lang="en-US" emma:confidence="0">
                  <emma:literal>551 .</emma:literal>
                </emma:interpretation>
              </emma:one-of>
            </emma:emma>
          </inkml:annotationXML>
          <inkml:trace contextRef="#ctx0" brushRef="#br0">-2533-2337 282 0,'0'0'6'0,"0"0"2"0,-7-8 2 15,7 8 1-15,-31 0 4 16,6 0-1-16,-7 11 2 0,-6 4 1 15,-8 6-5-15,-7 7-3 16,0 4-2-16,-4 7-1 16,4 4-2-16,0-2-2 15,3 5 0-15,4 6-2 0,8 2 1 16,3-5-2-16,10 5-1 16,10-6 0-16,8-6-1 15,7-2 1-15,17-9 0 16,16-6 0-16,9-11 0 0,14 0 2 15,4-8 0-15,8 1 0 16,-2 0 0-16,2 1 0 16,-5 3 0-16,-5-1-1 15,-8 5 1-15,-2 3 0 16,-5-5 0-16,-1 8-1 0,-9 0 1 16,-5 7 0-16,-3 4-1 15,-5 3 1-15,-12 8 0 16,-8 2 1-16,-5 2 1 15,-15 9 1-15,-16-1 3 0,-6 3 2 16,-14-10 0-16,-12 1 2 16,-2-2 1-16,-11-12-1 15,3-7 0-15,-5-7-2 0,7-11-1 16,8-10-3-16,15 0-4 16,11-17-6-16,24-4-12 15,11-3-57-15,17-23-11 16</inkml:trace>
          <inkml:trace contextRef="#ctx0" brushRef="#br0" timeOffset="953.1156">129-2559 384 0,'0'0'7'0,"0"0"1"15,-6-7 2-15,6 7 0 0,-22 0 2 16,12 7 1-16,-11 11 1 15,4 2 1-15,-1 23-7 16,-4 7-1-16,4 13-2 0,5 11 0 16,-2 9-1-16,1 17-1 15,1 2-2-15,-2 7 1 16,-3 4-1-16,-2 0 1 16,5 0-2-16,-3-4 0 0,8-10 0 15,0 0 0-15,5-16 0 16,5-7 0-16,5-14 0 15,5-10 0-15,0-8 0 16,5-13 0-16,-5-6 0 0,-2-12 0 16,2 4-20-16,-10-17-67 15,0 0-2-15</inkml:trace>
          <inkml:trace contextRef="#ctx0" brushRef="#br0" timeOffset="546.8748">-1181-2317 365 0,'0'0'5'16,"0"0"2"-16,-15-5 1 15,0-3 1-15,-5 8 1 16,-5 0 1-16,-7 0 0 0,-7 11 1 16,-6 6-5-16,-5 11-2 15,-3 8-1-15,-10 5-1 16,2 13 0-16,8 2-1 15,0 8-1-15,3-1-1 0,15 0-1 16,7 2 0-16,18-7-1 16,13-7 0-16,17-6 0 15,20-13 0-15,13-8 0 16,7-3 0-16,14-10 1 0,1-3 1 16,-2-1 0-16,-2-1 0 15,-3 1 0-15,-11 8 1 16,-9-4-1-16,-5 9 0 15,-8 1 1-15,-10 6-1 16,-7 7 1-16,-11 3 1 0,-4 6-1 16,-6 2 1-16,-11 9 0 15,-19-1 2-15,-5 5-1 16,-5 4 1-16,-17 0 0 0,-3-4 1 16,-8-2 0-16,-10-11-1 15,-1-6 1-15,4-7-2 16,5-11 0-16,2-14-1 15,14-11-3-15,18-10-5 0,14-21-10 16,25-28-60-16,23 7-12 16</inkml:trace>
          <inkml:trace contextRef="#ctx0" brushRef="#br0" timeOffset="35266.2013">1050-1819 358 0,'0'0'5'0,"0"0"2"0,28-7 1 16,-3-3 2-16,13-1 0 15,19-2 0-15,17-11 1 0,25 0 0 16,21-7-5-16,21 7-1 16,15-11-2-16,13 1-1 15,9 4 0-15,-1 5-1 16,-11-3-1-16,-25 11 1 0,-17 3-1 16,-29 6-1-16,-21 6-3 15,-27 12-18-15,-19 8-57 16,-28 9-2-16</inkml:trace>
        </inkml:traceGroup>
      </inkml:traceGroup>
    </inkml:traceGroup>
    <inkml:traceGroup>
      <inkml:annotationXML>
        <emma:emma xmlns:emma="http://www.w3.org/2003/04/emma" version="1.0">
          <emma:interpretation id="{48AFD23A-B487-44ED-995E-0C395E639745}" emma:medium="tactile" emma:mode="ink">
            <msink:context xmlns:msink="http://schemas.microsoft.com/ink/2010/main" type="paragraph" rotatedBoundingBox="4746,10697 10745,9826 10983,11463 4983,1233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437E61F-AA7E-47A3-8C62-7E7ACB793175}" emma:medium="tactile" emma:mode="ink">
              <msink:context xmlns:msink="http://schemas.microsoft.com/ink/2010/main" type="line" rotatedBoundingBox="4746,10697 10745,9826 10983,11463 4983,12334"/>
            </emma:interpretation>
          </emma:emma>
        </inkml:annotationXML>
        <inkml:traceGroup>
          <inkml:annotationXML>
            <emma:emma xmlns:emma="http://www.w3.org/2003/04/emma" version="1.0">
              <emma:interpretation id="{89BD9138-F91F-446C-9F75-A1CFCD6CBB7B}" emma:medium="tactile" emma:mode="ink">
                <msink:context xmlns:msink="http://schemas.microsoft.com/ink/2010/main" type="inkWord" rotatedBoundingBox="4746,10697 10745,9826 10983,11463 4983,12334"/>
              </emma:interpretation>
              <emma:one-of disjunction-type="recognition" id="oneOf1">
                <emma:interpretation id="interp5" emma:lang="en-US" emma:confidence="0">
                  <emma:literal>msi</emma:literal>
                </emma:interpretation>
                <emma:interpretation id="interp6" emma:lang="en-US" emma:confidence="0">
                  <emma:literal>MS.</emma:literal>
                </emma:interpretation>
                <emma:interpretation id="interp7" emma:lang="en-US" emma:confidence="0">
                  <emma:literal>mse</emma:literal>
                </emma:interpretation>
                <emma:interpretation id="interp8" emma:lang="en-US" emma:confidence="0">
                  <emma:literal>msr</emma:literal>
                </emma:interpretation>
                <emma:interpretation id="interp9" emma:lang="en-US" emma:confidence="0">
                  <emma:literal>msi.</emma:literal>
                </emma:interpretation>
              </emma:one-of>
            </emma:emma>
          </inkml:annotationXML>
          <inkml:trace contextRef="#ctx0" brushRef="#br0" timeOffset="2812.5197">2 27 402 0,'0'0'5'0,"20"-10"1"0,-20 10 3 16,25-11 1-16,-12 4 1 15,2 7 2-15,3 0 0 16,-4 13 1-16,-8 20-4 16,-6 3-1-16,5 19-3 15,-5 12-3-15,0 10-3 0,-11 12 0 16,4 13 0-16,-11 0 0 16,4 5 0-16,-4 0 0 15,8-4 0-15,0-7 0 16,2-4 0-16,8-8 0 0,0-11 0 15,15-6 0-15,3-7 0 16,-5-11 0-16,12 4 0 16,-18 12-70-16,3-26-21 0</inkml:trace>
          <inkml:trace contextRef="#ctx0" brushRef="#br0" timeOffset="2484.3908">-897 186 387 0,'0'0'4'0,"0"0"1"16,-11-11 1-16,11 11 1 16,-29-4 1-16,8 4 1 0,-4 0 1 15,-13 15 0-15,-2 2-2 16,-2 12-3-16,-4 9 0 16,3 7-1-16,2 6-1 15,4 5-2-15,9 0-3 0,11 8-3 16,9-6-4-16,8 0-1 15,12-12 0-15,16-11-1 16,8-7 1-16,14-8 2 16,-2-5 3-16,9-11 4 0,-1-4 3 15,5-4 1-15,-1 2 0 16,-7-3 0-16,-3 5 0 16,-4 0 0-16,-11 0-1 15,0 15 1-15,-10-1 0 0,-14 14 1 16,-11-1 1-16,0 18 0 15,-25 3 1-15,-11 4 0 16,-9 11-1-16,-13 1 0 16,-1-1-1-16,-8 1-1 0,-1-12-1 15,5-3-1-15,2-12-2 16,16-13-9-16,-1-14-38 16,24-10-33-16,19-24-4 15</inkml:trace>
          <inkml:trace contextRef="#ctx0" brushRef="#br0" timeOffset="2000.009">-2935 1694 423 0,'0'0'5'15,"0"0"2"-15,0-11 1 16,0-3 0-16,0-8 1 16,-3-6 0-16,-4-6 0 0,-4-11 1 15,-3-13-6-15,3-4-1 16,4-14-1-16,4-5-1 15,3-17-1-15,3-1 0 16,15-6 0-16,7-11 0 0,3 6 0 16,7 3-1-1,5 13 0-15,-2 12 0 0,2 16 0 16,-9 18 0-16,4 14 1 16,-3 32-1-16,-4 13 2 15,-3 27 0-15,-7 22 1 0,2 26-1 16,-5 17 1-16,3 11 0 15,-8 10 0-15,-3-1-1 16,1-12-1-16,-5-11 0 16,4-18 0-16,-7-23 1 0,0-13-1 15,3-28 1-15,-3-18-1 16,0-9 0-16,0-25 1 16,0-8-1-16,5-19 0 0,2-8 0 15,3-10 0-15,5-8 0 16,5 2-1-16,5 2 1 15,3 3 0-15,0 12-1 16,8 14 1-16,3 15 0 0,0 18 1 16,0 21-1-16,7 10 0 15,4 25 0-15,-1 16 1 16,1 8 0-16,-8 11-1 16,1 5-3-16,-8 7-7 15,-4-3-15-15,12 0-59 0,-23-13-2 16</inkml:trace>
          <inkml:trace contextRef="#ctx0" brushRef="#br0" timeOffset="35688.0533">1413 478 354 0,'0'0'7'0,"0"0"2"15,0 0 1-15,0 0 3 16,0 0 0-16,18-15 1 16,22 2 0-16,18-1 1 0,25-7-7 15,18-4-1-15,27 1-2 16,18-4-2-16,8-2-1 15,12 6-1-15,-2 0-2 16,-13 10-7-16,-16-3-20 16,-18 17-54-16,-19 0-1 0</inkml:trace>
        </inkml:traceGroup>
      </inkml:traceGroup>
    </inkml:traceGroup>
    <inkml:traceGroup>
      <inkml:annotationXML>
        <emma:emma xmlns:emma="http://www.w3.org/2003/04/emma" version="1.0">
          <emma:interpretation id="{C3FA016C-6E3A-403F-937C-CAE2D4A5002F}" emma:medium="tactile" emma:mode="ink">
            <msink:context xmlns:msink="http://schemas.microsoft.com/ink/2010/main" type="paragraph" rotatedBoundingBox="4947,12425 10267,11823 10446,13407 5126,1400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B96B2FB-893F-4201-B055-2A8F10D7F0FF}" emma:medium="tactile" emma:mode="ink">
              <msink:context xmlns:msink="http://schemas.microsoft.com/ink/2010/main" type="line" rotatedBoundingBox="4947,12425 10267,11823 10446,13407 5126,14009"/>
            </emma:interpretation>
          </emma:emma>
        </inkml:annotationXML>
        <inkml:traceGroup>
          <inkml:annotationXML>
            <emma:emma xmlns:emma="http://www.w3.org/2003/04/emma" version="1.0">
              <emma:interpretation id="{2B3AF637-8110-4445-B090-25144EB543BE}" emma:medium="tactile" emma:mode="ink">
                <msink:context xmlns:msink="http://schemas.microsoft.com/ink/2010/main" type="inkWord" rotatedBoundingBox="4947,12425 10267,11823 10446,13407 5126,14009"/>
              </emma:interpretation>
              <emma:one-of disjunction-type="recognition" id="oneOf2">
                <emma:interpretation id="interp10" emma:lang="en-US" emma:confidence="0">
                  <emma:literal>(5</emma:literal>
                </emma:interpretation>
                <emma:interpretation id="interp11" emma:lang="en-US" emma:confidence="0">
                  <emma:literal>(51</emma:literal>
                </emma:interpretation>
                <emma:interpretation id="interp12" emma:lang="en-US" emma:confidence="0">
                  <emma:literal>151</emma:literal>
                </emma:interpretation>
                <emma:interpretation id="interp13" emma:lang="en-US" emma:confidence="0">
                  <emma:literal>as.</emma:literal>
                </emma:interpretation>
                <emma:interpretation id="interp14" emma:lang="en-US" emma:confidence="0">
                  <emma:literal>(sit</emma:literal>
                </emma:interpretation>
              </emma:one-of>
            </emma:emma>
          </inkml:annotationXML>
          <inkml:trace contextRef="#ctx0" brushRef="#br0" timeOffset="4203.1926">287 1984 431 0,'0'0'3'0,"0"0"2"16,0 13 1-16,-3 8 2 0,-4 7 0 15,-1 6 2-15,-2 18 1 16,-5 10 1-16,2 15-3 15,3 4-1-15,-5 12-8 16,5 4 0-16,-5 6 0 0,5 6 0 16,-1-2 0-16,7 5-38 15,-6-3-49-15,2-6-4 16</inkml:trace>
          <inkml:trace contextRef="#ctx0" brushRef="#br0" timeOffset="3958.1837">-711 2067 333 0,'0'0'4'0,"0"0"1"16,-17-4 3-16,7 4 3 15,-11 0 4-15,-1 0 2 16,-3 0 0-16,-6 0 0 0,-1 0-2 15,-4 4-2-15,-2 3-3 16,-2 3-4-16,-5 8-2 16,2 6-2-16,-3 6 0 15,1 4-2-15,2 8 0 16,3 8 0-16,12 0 0 0,3-2-1 16,12 9-1-16,13-8 0 15,11-7 0-15,14-3 0 16,13-2 0-16,12-13 0 15,10-7 0-15,11-10 1 0,7 0 1 16,-5-4 1-16,2-3-1 16,-8 0 1-16,-7 0 0 15,-10 4 0-15,-12 6 0 16,-13 1 0-16,-10 2 0 0,-12 11 0 16,-6 4 1-16,-12 2-1 15,-13 8 1-15,-4 5-1 16,-6 3 1-16,-5 3 0 15,0-4 0-15,-2 9-1 0,2-12 1 16,0-3 0-16,5-13-2 16,6-5-4-16,7-8-12 15,0-13-65-15,22-17-4 16</inkml:trace>
          <inkml:trace contextRef="#ctx0" brushRef="#br0" timeOffset="3437.5869">-2680 2067 390 0,'0'0'6'0,"0"0"2"0,0 0 1 16,0 0 2-16,0 0-1 15,0 11 2-15,-3 6 0 16,-5 9 0-16,-6 4-5 0,0 20-2 15,-3 5-1-15,-5 17 1 16,4 4-2-16,0 10 1 16,8 6-1-16,-3 2 0 15,5-2 1-15,4 3-1 0,4 0-3 16,4-6 0-16,7-5 0 16,14-3 0-16,6-3 0 15,8-8 0-15,10-7 0 16,8-5 0-16,6-13 0 0,15-6 0 15,-3-11 0-15,9-11 0 16,-1-17-13-16,5 0-75 16,11-20-4-16</inkml:trace>
          <inkml:trace contextRef="#ctx0" brushRef="#br0" timeOffset="36063.0514">1471 2500 422 0,'0'0'0'0,"0"0"1"15,10-14 0-15,10 8 0 0,16-5 1 16,21 4-1-16,14-8 0 15,17 2 1-15,15-2-1 16,16 0-2-16,6 2-9 16,9 5-28-16,4 5-40 0,-22 3-3 15</inkml:trace>
        </inkml:traceGroup>
      </inkml:traceGroup>
    </inkml:traceGroup>
    <inkml:traceGroup>
      <inkml:annotationXML>
        <emma:emma xmlns:emma="http://www.w3.org/2003/04/emma" version="1.0">
          <emma:interpretation id="{BBDDB1C4-3A45-4B15-8ED7-302BBC45B623}" emma:medium="tactile" emma:mode="ink">
            <msink:context xmlns:msink="http://schemas.microsoft.com/ink/2010/main" type="paragraph" rotatedBoundingBox="3728,14780 10752,13604 10976,14945 3953,161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5A08D5-C4D0-4043-88E0-702B82F710A9}" emma:medium="tactile" emma:mode="ink">
              <msink:context xmlns:msink="http://schemas.microsoft.com/ink/2010/main" type="line" rotatedBoundingBox="3728,14780 10752,13604 10976,14945 3953,16121"/>
            </emma:interpretation>
          </emma:emma>
        </inkml:annotationXML>
        <inkml:traceGroup>
          <inkml:annotationXML>
            <emma:emma xmlns:emma="http://www.w3.org/2003/04/emma" version="1.0">
              <emma:interpretation id="{0E42CC7C-4033-41B1-8467-1E3D7105362D}" emma:medium="tactile" emma:mode="ink">
                <msink:context xmlns:msink="http://schemas.microsoft.com/ink/2010/main" type="inkWord" rotatedBoundingBox="3728,14780 10752,13604 10976,14945 3953,16121"/>
              </emma:interpretation>
              <emma:one-of disjunction-type="recognition" id="oneOf3">
                <emma:interpretation id="interp15" emma:lang="en-US" emma:confidence="0">
                  <emma:literal>visit</emma:literal>
                </emma:interpretation>
                <emma:interpretation id="interp16" emma:lang="en-US" emma:confidence="0">
                  <emma:literal>Visit</emma:literal>
                </emma:interpretation>
                <emma:interpretation id="interp17" emma:lang="en-US" emma:confidence="0">
                  <emma:literal>Vise</emma:literal>
                </emma:interpretation>
                <emma:interpretation id="interp18" emma:lang="en-US" emma:confidence="0">
                  <emma:literal>Visy</emma:literal>
                </emma:interpretation>
                <emma:interpretation id="interp19" emma:lang="en-US" emma:confidence="0">
                  <emma:literal>Visio</emma:literal>
                </emma:interpretation>
              </emma:one-of>
            </emma:emma>
          </inkml:annotationXML>
          <inkml:trace contextRef="#ctx0" brushRef="#br0" timeOffset="4968.8045">-4137 4534 419 0,'0'0'4'0,"13"-10"2"16,2 6 1-16,3-1 0 0,7 3 1 15,3 2 2-15,4 13 0 16,6 15 1-16,5 19-4 16,0 15-1-16,7 15-1 15,-2 23-1-15,12 2 0 0,8 10-1 16,-8-2-3-16,7-4 0 16,-3-11 0-16,0-21 0 15,3-22 0-15,-3-22 0 0,-8-19 0 16,4-22 0-16,-7-26 0 15,7-22 0-15,-10-12 0 16,-1-19 0-16,-10-14 0 16,-3-9 0-16,-11-5 0 0,-5 5-8 15,-12-1-16-15,2 2-59 16,0 31-8-16</inkml:trace>
          <inkml:trace contextRef="#ctx0" brushRef="#br0" timeOffset="5343.8144">-2227 4128 404 0,'0'0'4'0,"0"0"2"0,0 0 0 16,0 0 2-16,-18 3 2 16,18-3 0-16,-7 26 1 15,4-13 2-15,3 17-5 0,0 0 0 16,0 12-2-16,3 10 0 16,1 10-1-16,-1 7-1 15,4 6-2-15,4 13-2 16,-4-4 0-16,6 6 0 0,2-4 0 15,3 0 0-15,7-14 0 16,0-7 0-16,3-16 0 16,4-11 0-16,6-9 0 15,0-16 0-15,5-7 0 16,10-6 0-16,-10 0-76 0,17-19-13 16</inkml:trace>
          <inkml:trace contextRef="#ctx0" brushRef="#br0" timeOffset="5843.8172">-318 3836 404 0,'0'0'5'0,"-25"0"0"16,8 0 1-16,-11 3 0 15,-8 4 0-15,-6 8 0 16,-7 2 1-16,-8 4-1 16,4 12-3-16,0 5-1 0,7 1-1 15,11 6 0-15,10 1 0 16,7 6-1-16,18 2 0 15,3-8 0-15,22-2 0 16,11-1 0-16,14-6 0 0,5-10 0 16,6-3 0-16,6-9 2 15,-3-2-1-15,6-6 0 16,-6 3-1-16,-4-1 1 16,-7-3-1-16,-6 9 1 0,-16 3 0 15,-6 10 1-15,-15 3-1 16,-10 4 2-16,-7 8-1 15,-14 2 1-15,-14 8 0 0,-3 3-1 16,-9-3 1-16,-2-3-1 16,-4-5 0-16,3-9-1 15,7-8-4-15,1-25-9 16,21-17-58-16,6-6-14 16</inkml:trace>
          <inkml:trace contextRef="#ctx0" brushRef="#br0" timeOffset="6078.2078">528 3730 454 0,'0'0'3'0,"0"0"0"0,0 0 1 16,0 0 2-16,0 13 0 16,0 6 2-16,3 9 0 0,2 10 2 15,0 14-1-15,3 17-9 16,2 10 0-16,5 11 0 15,3 9 0-15,-4 8 0 16,7 3 0-16,-4 0 0 0,8 0 0 16,0-2 0-16,1-16 0 15,15-25-51-15,-12 14-40 16</inkml:trace>
          <inkml:trace contextRef="#ctx0" brushRef="#br0" timeOffset="36359.9288">1675 4170 456 0,'0'0'2'0,"0"0"0"15,10-13 1-15,18-9 1 16,19-6-1-16,16-3 0 16,23-11 0-16,15-5 0 15,24-2-2-15,12-3-1 0,12 9-4 16,-11 4-7-16,7 19-23 16,-3 2-49-16,-34 14-1 15</inkml:trace>
        </inkml:traceGroup>
      </inkml:traceGroup>
    </inkml:traceGroup>
    <inkml:traceGroup>
      <inkml:annotationXML>
        <emma:emma xmlns:emma="http://www.w3.org/2003/04/emma" version="1.0">
          <emma:interpretation id="{9A6A2D62-4736-4E74-A855-F4217F99AFD1}" emma:medium="tactile" emma:mode="ink">
            <msink:context xmlns:msink="http://schemas.microsoft.com/ink/2010/main" type="paragraph" rotatedBoundingBox="3144,16298 11122,15356 11221,16190 3243,171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340D9E-AC8B-44E0-8A1C-0785088C2090}" emma:medium="tactile" emma:mode="ink">
              <msink:context xmlns:msink="http://schemas.microsoft.com/ink/2010/main" type="line" rotatedBoundingBox="3144,16298 11122,15356 11221,16190 3243,17132"/>
            </emma:interpretation>
          </emma:emma>
        </inkml:annotationXML>
        <inkml:traceGroup>
          <inkml:annotationXML>
            <emma:emma xmlns:emma="http://www.w3.org/2003/04/emma" version="1.0">
              <emma:interpretation id="{33586BE4-A498-4AFB-B0F2-4620CB8C0AC2}" emma:medium="tactile" emma:mode="ink">
                <msink:context xmlns:msink="http://schemas.microsoft.com/ink/2010/main" type="inkWord" rotatedBoundingBox="3144,16298 11122,15356 11221,16190 3243,17132"/>
              </emma:interpretation>
              <emma:one-of disjunction-type="recognition" id="oneOf4">
                <emma:interpretation id="interp20" emma:lang="en-US" emma:confidence="0">
                  <emma:literal>was sit</emma:literal>
                </emma:interpretation>
                <emma:interpretation id="interp21" emma:lang="en-US" emma:confidence="0">
                  <emma:literal>wise</emma:literal>
                </emma:interpretation>
                <emma:interpretation id="interp22" emma:lang="en-US" emma:confidence="0">
                  <emma:literal>waist</emma:literal>
                </emma:interpretation>
                <emma:interpretation id="interp23" emma:lang="en-US" emma:confidence="0">
                  <emma:literal>vase</emma:literal>
                </emma:interpretation>
                <emma:interpretation id="interp24" emma:lang="en-US" emma:confidence="0">
                  <emma:literal>waists</emma:literal>
                </emma:interpretation>
              </emma:one-of>
            </emma:emma>
          </inkml:annotationXML>
          <inkml:trace contextRef="#ctx0" brushRef="#br0" timeOffset="21297.2357">-4717 6000 406 0,'0'0'4'0,"0"0"1"16,0 0 1-16,-14-5 0 16,14 5 1-16,0 0 0 15,0 11 1-15,3 7 1 0,14 10-3 16,8 3-2-16,8 19 1 15,12-4-1-15,5 6 0 16,11-2-1-16,5-4-1 16,-1-5 0-16,1-8 0 0,4-12 2 15,-5-10 0-15,-16-11 0 16,1-15 2-16,-15-11-3 16,-7-4-3-16,-10-12 0 15,-4 0 0-15,-6-5 0 16,-8-2 0-16,-5 4 0 0,-2 2 0 15,-6 1 0-15,13 14-19 16,0 4-69-16,0-2-3 16</inkml:trace>
          <inkml:trace contextRef="#ctx0" brushRef="#br0" timeOffset="21640.9375">-3373 5957 413 0,'0'0'4'0,"0"0"0"15,0 0 2-15,-3 13 1 0,-9 6 0 16,2 5 2-16,-4 4-1 16,3 10 1-16,-3 13-4 15,10-2 0-15,4 3-2 16,7 2-1-16,11 1-2 15,10-9 1-15,4-6-1 0,4-16 1 16,3-10 1-16,-3-14 0 16,-1-10 1-16,-7-15 1 15,0-18 1-15,-6-3-1 0,-4-9 0 16,-8-5-1-16,0-4-3 16,-3 3 0-16,-4 6 0 15,2 5-10-15,-2 5-13 16,0 9-63-16,9 19-3 0</inkml:trace>
          <inkml:trace contextRef="#ctx0" brushRef="#br0" timeOffset="21984.6946">-2068 5798 415 0,'0'0'3'0,"0"0"1"16,-21-11 0-16,11 7 1 15,-8 1 2-15,3-1-2 16,1 2 2-16,3 2 1 16,-3 0-2-16,8 13 0 0,6 9-1 15,6 6 0-15,8 7-1 16,1 4 0-16,6 7-1 15,4 3 0-15,3 4-1 0,0 1-2 16,4-6 1-16,-4-2 0 16,4-7 0-16,4-7-1 15,9-8 1-15,1-10-1 16,11-14-3-16,6-3-6 16,5-21-24-16,13-4-52 0,7-13-2 15</inkml:trace>
          <inkml:trace contextRef="#ctx0" brushRef="#br0" timeOffset="24391.0322">-3500 5869 270 0,'0'0'8'16,"0"0"2"-16,0 0 4 16,0 0 3-16,10 0 3 0,-10 0 2 15,21 7 2-15,1 7 0 16,-2 7-6-16,1 7-3 15,1 11-3-15,3 0-2 16,-5 6-3-16,5 6-1 0,0-3-1 16,3 8-2-16,-3-6 1 15,0-4-1-15,3-1-1 16,0-2 0-16,-3-5-1 16,0-5 1-16,3-2-1 0,-7-11 1 15,1-3 0-15,-5-2 0 16,1-11 1-16,-3-4-1 15,-2-4-2-15,2-13 0 16,-8-5 0-16,-4-6 0 0,0-10 0 16,1 4 0-16,-4-14 0 15,0 0 0-15,0-2 0 16,0 0 0-16,-7-5 0 16,4 3 0-16,-1 5 0 0,1 1 0 15,-5 8 0-15,6 6 0 16,-3 6 0-16,2 13 0 15,3 13 0-15,-4-18 0 16,4 18 0-16,0 0 0 0,0 0 0 16,0 0 0-16,7 0 0 15,-7 0 0-15,0 0 0 16,22 7 0-16,-22-7 0 16,10 7 0-16,-10-7 0 0,0 0 0 15,0 0-2-15,0 0-85 16,0 0-3-16</inkml:trace>
          <inkml:trace contextRef="#ctx0" brushRef="#br0" timeOffset="22594.0932">-73 5526 239 0,'0'0'1'0,"0"0"0"0,0 0 0 16,0-5-1-16,0 5 2 16,0-19-1-16,0 19 0 0,7-18 4 15,-7 18 4-15,3-21 4 16,-3 21 6-16,7-17 2 15,-7 17 2-15,0-14 1 16,-10 7 3-16,-5 7-5 16,-10 0-3-16,2 0-6 0,-13 7-3 15,1 7-5-15,-8 3-1 16,4 11-3-16,0 4 0 16,7 7-1-16,7 0-1 15,4 3 1-15,11 1-1 0,10-5 1 16,6-3-1-16,19-11 1 15,7-3 0-15,14-3 0 16,0-6 0-16,8-5 0 16,2-1 1-16,4-6-1 0,-7 5 1 15,-7-1-1-15,-4-2 1 16,-3 9 0-16,-10 0 0 16,-4 2-1-16,-7 5 1 15,-8 6-1-15,-7 0 1 16,-3 10 0-16,-7-3-1 0,-7 4 1 15,-11 4 0-15,-7 0 0 16,-6-4 0-16,-8-4-1 16,-1-3 1-16,-1-6-2 15,-2-5-3-15,4-13-8 0,14-4-36 16,14-11-34-16,11-14-4 16</inkml:trace>
          <inkml:trace contextRef="#ctx0" brushRef="#br0" timeOffset="23203.4638">581 5425 346 0,'0'0'6'0,"0"0"1"16,-17-13 2-16,17 13 2 15,-15-4 1-15,15 4 0 16,-18 0 2-16,18 0 0 0,-10 17-4 16,10 4-2-16,3 7-1 15,4 11-1-15,11 4-1 16,-1 5-1-16,6 4-1 15,-3 6-1-15,8-6 0 0,-6 1 0 16,-1-7 0-16,4 0 1 16,-8-15 0-16,4 1 0 15,-6-11 1-15,-5-6 0 0,-10-15 0 16,18 18-1-16,-18-18 2 16,0 0-5-16,0 0 0 15,0 0 0-15,0 0 0 16,0 0 0-16,0 0 0 0,0 0 0 15,0 0 0-15,0 0 0 16,0 0 0-16,0 0 0 16,0 0 0-16,0 0 0 15,0 0 0-15,0 0 0 16,0 0 0-16,0 0 0 0,0 13 0 16,0-13 0-16,0 0 0 15,0 0 0-15,4 18 0 16,-4-18 0-16,0 0 0 0,0 0 0 15,0 0 0-15,0 0 0 16,0 0 0-16,0 0 0 16,0 0-5-16,-12 20-59 15,12-20-27-15,-3-7-1 0</inkml:trace>
          <inkml:trace contextRef="#ctx0" brushRef="#br0" timeOffset="36766.1873">1750 5545 388 0,'0'0'0'15,"0"0"2"-15,0 0 2 0,0 0 2 16,10 17 3-16,8-17 2 16,7 0 1-16,16-17 1 15,24-7 0-15,26-13-1 16,22-5-3-16,25-14-2 0,18 0-2 16,11 3-3-16,9 3-1 15,-2 7-7-15,2 16-76 16,-20 10-2-16</inkml:trace>
        </inkml:traceGroup>
      </inkml:traceGroup>
    </inkml:traceGroup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5:02.0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7F09E1A-8B9D-4701-A2E2-93A1D44D0675}" emma:medium="tactile" emma:mode="ink">
          <msink:context xmlns:msink="http://schemas.microsoft.com/ink/2010/main" type="writingRegion" rotatedBoundingBox="31752,414 33236,414 33236,1271 31752,1271"/>
        </emma:interpretation>
      </emma:emma>
    </inkml:annotationXML>
    <inkml:traceGroup>
      <inkml:annotationXML>
        <emma:emma xmlns:emma="http://www.w3.org/2003/04/emma" version="1.0">
          <emma:interpretation id="{8026C1DA-AD04-4D7E-9A78-A1DF8D5F9305}" emma:medium="tactile" emma:mode="ink">
            <msink:context xmlns:msink="http://schemas.microsoft.com/ink/2010/main" type="paragraph" rotatedBoundingBox="31752,414 33236,414 33236,1271 31752,12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D07E22-1102-41D6-8DE6-E727AB4DE8ED}" emma:medium="tactile" emma:mode="ink">
              <msink:context xmlns:msink="http://schemas.microsoft.com/ink/2010/main" type="line" rotatedBoundingBox="31752,414 33236,414 33236,1271 31752,1271"/>
            </emma:interpretation>
          </emma:emma>
        </inkml:annotationXML>
        <inkml:traceGroup>
          <inkml:annotationXML>
            <emma:emma xmlns:emma="http://www.w3.org/2003/04/emma" version="1.0">
              <emma:interpretation id="{0F4603A7-88F5-483F-8F3E-1875C2CCE554}" emma:medium="tactile" emma:mode="ink">
                <msink:context xmlns:msink="http://schemas.microsoft.com/ink/2010/main" type="inkWord" rotatedBoundingBox="31752,414 33236,414 33236,1271 31752,1271"/>
              </emma:interpretation>
              <emma:one-of disjunction-type="recognition" id="oneOf0">
                <emma:interpretation id="interp0" emma:lang="en-US" emma:confidence="0">
                  <emma:literal>out</emma:literal>
                </emma:interpretation>
                <emma:interpretation id="interp1" emma:lang="en-US" emma:confidence="0">
                  <emma:literal>at</emma:literal>
                </emma:interpretation>
                <emma:interpretation id="interp2" emma:lang="en-US" emma:confidence="0">
                  <emma:literal>cut</emma:literal>
                </emma:interpretation>
                <emma:interpretation id="interp3" emma:lang="en-US" emma:confidence="0">
                  <emma:literal>act</emma:literal>
                </emma:interpretation>
                <emma:interpretation id="interp4" emma:lang="en-US" emma:confidence="0">
                  <emma:literal>cent</emma:literal>
                </emma:interpretation>
              </emma:one-of>
            </emma:emma>
          </inkml:annotationXML>
          <inkml:trace contextRef="#ctx0" brushRef="#br0">398 335 230 0,'0'0'6'0,"0"0"5"15,-13-4 4-15,-2 4 2 16,5-2 3-16,-8-2 0 16,4-1 2-16,-4 5 0 15,0 0-2-15,4 0-5 0,-4 9-3 16,-5 8-1-16,0 5-2 15,-7 9-1-15,-3 4-2 16,-5 8-1-16,6 2 0 16,-1 4-1-16,5 5-2 0,8-5 1 15,20 0-3-15,10-8 2 16,21-4-1-16,19-9-1 16,7-11 0-16,7-6-1 15,6-11 0-15,-2-17 0 16,-5-7 1-16,-7-10-1 0,-9-5 0 15,-19-6 1-15,-3-7 0 16,-19-2 0-16,-6 6 1 16,-3 2-1-16,-7-1-1 15,-5 9 1-15,-6 10-1 0,4 11 1 16,-5 12-1-16,4 5 2 16,0 11-1-16,11 17 0 15,1 10 1-15,6 5 1 0,0 3-1 16,13 7 0-16,17-6 0 15,5-6-3-15,6 1 1 16,9-11-2-16,3-12 0 16,4-8-1-16,-4-11 0 0,-7-4 1 15,-3-18 0-15,-8-6 1 16,-10-6 1-16,-7-5 1 16,-8-1 1-16,-10 2 0 15,-5 3 0-15,-5 3-1 0,-3 8 0 16,-2 9 1-16,-2 15-1 15,2 0 2-15,2 21-2 16,8 7 0-16,5 8 0 16,5 5 1-16,5 5 0 15,8 1-1-15,7-5 0 0,10-7-2 16,0-11 1-16,0-5-1 16,4-13 1-16,0-6 0 15,0-6 0-15,-4-16 1 0,-6-3 0 16,-1-10 2-16,-3-3 0 15,3-9 1-15,-7-1 0 16,1-5-2-16,-2-7 1 16,5-3 0-16,-4-1-1 15,4 4 0-15,-7-2 0 0,-4 10 1 16,-6 4-1-16,-8 10 0 16,0 6 1-16,0 11-1 15,-15 2 0-15,15 19 1 16,-25-14-2-16,25 14-1 0,-18 0 0 15,15 14 1-15,-7 11 0 16,3 12-1-16,7 4 1 16,-5 14 0-16,5 14 0 0,0 8-2 15,5-10-6-15,8 14-28 16,9-10-45-16,-12-2-3 16</inkml:trace>
          <inkml:trace contextRef="#ctx0" brushRef="#br0" timeOffset="162.0509">1279 444 391 0,'0'0'6'0,"0"-14"1"0,0 14 0 16,25-14 1-16,3 11-2 15,7-4-8-15,18-14-63 16,11 21-8-16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5:03.4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30B3224-D3CC-419B-BE61-6FBA625D43E4}" emma:medium="tactile" emma:mode="ink">
          <msink:context xmlns:msink="http://schemas.microsoft.com/ink/2010/main" type="inkDrawing" rotatedBoundingBox="29846,9966 30263,379 30433,387 30015,9974" semanticType="verticalRange" shapeName="Other"/>
        </emma:interpretation>
      </emma:emma>
    </inkml:annotationXML>
    <inkml:trace contextRef="#ctx0" brushRef="#br0">534 91 328 0,'-5'-11'4'0,"2"-4"4"16,0-6 0-16,-4 8 3 15,0-6-1-15,4 5-1 16,3 14 3-16,-15-3-1 16,12 24-3-16,3 24-3 0,0 20-1 15,3 22-1-15,4 29 2 16,-7 15 0-16,3 17-2 16,-3 17 1-16,0 13-2 15,-13 22 0-15,1 10 2 0,-1 20 2 16,-2 12-1-16,2 26-1 15,1 21 1-15,9 29-1 16,-4 23 0-16,4 30 0 16,-4 13-3-16,-1 17 1 15,-2 18 2-15,-12 78 2 0,4-57 0 16,-10 15 0-16,0-11 0 16,1-2-4-16,2-17-2 15,0-20 0-15,-3-21 0 16,3-94 0-16,0 23 0 0,4-38 0 15,-11-44-10-15,-18-36-77 16,19-36-2-16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5:04.09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910C59A-B19F-47B8-B1B7-B14D2FC84A29}" emma:medium="tactile" emma:mode="ink">
          <msink:context xmlns:msink="http://schemas.microsoft.com/ink/2010/main" type="inkDrawing" rotatedBoundingBox="26187,2453 33469,2466 33468,2493 26186,2480" semanticType="underline" shapeName="Other">
            <msink:sourceLink direction="with" ref="{0DCC440C-AD57-479C-BD1C-77A5FAD44004}"/>
          </msink:context>
        </emma:interpretation>
      </emma:emma>
    </inkml:annotationXML>
    <inkml:trace contextRef="#ctx0" brushRef="#br0">0 29 170 0,'0'0'8'15,"13"0"3"-15,9 0 6 16,16 4 5-16,20 0 1 0,36-1-1 15,37 4 4-15,52-3-1 16,51-4-7-16,63 3-4 16,43-3-4-16,53 3-3 15,30-3-3-15,41 0 0 0,14 0 0 16,20 0 2-16,1 0 3 16,-13-3 2-16,-8 0 0 15,-25 3 2-15,-29-7-1 16,-49 3 0-16,-53 4-2 15,-65 4-14-15,-68 14-74 0,-56-12-5 16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5:24.6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6D035C4-759A-462D-8261-223294DA80BF}" emma:medium="tactile" emma:mode="ink">
          <msink:context xmlns:msink="http://schemas.microsoft.com/ink/2010/main" type="writingRegion" rotatedBoundingBox="34386,2871 33773,11757 30838,11554 31451,2668"/>
        </emma:interpretation>
      </emma:emma>
    </inkml:annotationXML>
    <inkml:traceGroup>
      <inkml:annotationXML>
        <emma:emma xmlns:emma="http://www.w3.org/2003/04/emma" version="1.0">
          <emma:interpretation id="{1C7984A4-E7FA-4FE8-A709-F439C9D0DFED}" emma:medium="tactile" emma:mode="ink">
            <msink:context xmlns:msink="http://schemas.microsoft.com/ink/2010/main" type="paragraph" rotatedBoundingBox="34346,2846 33990,11460 32882,11414 33238,28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88A5E1F-4E42-49F0-A84B-7A8B337985E8}" emma:medium="tactile" emma:mode="ink">
              <msink:context xmlns:msink="http://schemas.microsoft.com/ink/2010/main" type="inkBullet" rotatedBoundingBox="33804,2823 33789,3206 33437,3191 33453,2809"/>
            </emma:interpretation>
            <emma:one-of disjunction-type="recognition" id="oneOf0">
              <emma:interpretation id="interp0" emma:lang="en-US" emma:confidence="0">
                <emma:literal>•</emma:literal>
              </emma:interpretation>
            </emma:one-of>
          </emma:emma>
        </inkml:annotationXML>
        <inkml:trace contextRef="#ctx0" brushRef="#br0">1788 2399 271 0,'0'0'7'0,"0"0"0"15,0 0 1-15,0 0 2 16,0 0-1-16,0 0 1 0,0 13 0 16,-3 4 1-16,-14 11-6 15,-1-1-1-15,3 15-2 16,-5 9 0-16,2-6 0 16,11 4 0-16,7-10-1 0,2-3 1 15,21-19 0-15,7 0-1 16,10-17 2-16,6-10-1 15,7-18 2-15,-3-4 0 0,-9-7-2 16,-1 0 2 0,-20-3-3-16,-8 3-2 0,-12 7-8 15,-7 1-19-15,-33 21-43 16,12 10-6-16</inkml:trace>
      </inkml:traceGroup>
      <inkml:traceGroup>
        <inkml:annotationXML>
          <emma:emma xmlns:emma="http://www.w3.org/2003/04/emma" version="1.0">
            <emma:interpretation id="{1830F202-CD2C-4487-A03B-F503DC0FDCDD}" emma:medium="tactile" emma:mode="ink">
              <msink:context xmlns:msink="http://schemas.microsoft.com/ink/2010/main" type="line" rotatedBoundingBox="34307,3786 33990,11460 32882,11414 33199,3740">
                <msink:destinationLink direction="with" ref="{8A987CBB-D9D5-4E18-BF4D-533A6ACD18B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68C9024-ABFE-4D27-A17A-A5CA2030BADA}" emma:medium="tactile" emma:mode="ink">
                <msink:context xmlns:msink="http://schemas.microsoft.com/ink/2010/main" type="inkWord" rotatedBoundingBox="33267,5539 33553,3717 34365,3845 34080,5666"/>
              </emma:interpretation>
              <emma:one-of disjunction-type="recognition" id="oneOf1">
                <emma:interpretation id="interp1" emma:lang="en-US" emma:confidence="0">
                  <emma:literal>*r n</emma:literal>
                </emma:interpretation>
                <emma:interpretation id="interp2" emma:lang="en-US" emma:confidence="0">
                  <emma:literal>*n</emma:literal>
                </emma:interpretation>
                <emma:interpretation id="interp3" emma:lang="en-US" emma:confidence="0">
                  <emma:literal>*no</emma:literal>
                </emma:interpretation>
                <emma:interpretation id="interp4" emma:lang="en-US" emma:confidence="0">
                  <emma:literal>*N</emma:literal>
                </emma:interpretation>
                <emma:interpretation id="interp5" emma:lang="en-US" emma:confidence="0">
                  <emma:literal>*on</emma:literal>
                </emma:interpretation>
              </emma:one-of>
            </emma:emma>
          </inkml:annotationXML>
          <inkml:trace contextRef="#ctx0" brushRef="#br0" timeOffset="1185.9542">1795 3615 150 0,'0'0'2'15,"0"0"2"-15,0 0 3 16,0 0 2-16,0 0 5 0,0 0 3 16,8-10 4-16,-8 10 4 15,0 0-1-15,0 0 2 16,0 0-1-16,10-15-4 15,-10 15-1-15,0 0-4 16,0-13-3-16,0 13-4 16,7-18-3-16,-7 18-2 0,18-17-1 15,0 9-1-15,10 1-1 16,-3 0-2-16,3 7 2 16,4 0-1-16,3 0 0 15,1 4 0-15,-8 3 0 0,-11 0 0 16,-17-7 0-16,25 21 0 15,-25-21 0-15,0 24-1 16,-7-9 1-16,-14 7-1 0,-4 2 0 16,3-3 1-16,5-4 0 15,-4 8 0-15,3-5 0 16,8-1 1-16,6-4 1 16,4-15 2-16,4 17 0 15,-4-17 0-15,0 0 1 0,28 3 0 16,-10-3 1-16,-18 0-2 15,17-9-1-15,-17 9-1 16,8-15-1-16,-8 15 0 0,0-13 0 16,0 13-2-16,-30-13 0 15,17 7 0-15,-5-1 0 16,1-4 0-16,17 11 1 16,-25-21 0-16,10 14-1 15,-3-4 0-15,5 1 1 0,13 10 0 16,-25-14-1-16,25 14 1 15,-22-3-1-15,22 3 0 16,0 0 0-16,-18-4 0 0,18 4 0 16,0 0 0-16,-3 7 0 15,3-7 1-15,-3 18-1 16,3-18 2-16,0 13-1 16,0-13 1-16,0 0 0 0,6 4 0 15,12-4 0-15,7-14 0 16,4-7 1-16,2-3-1 15,12-9 1-15,-5-2 0 16,2 3-1-16,-8-6 0 16,-8 6 1-16,-2 0-1 0,-15 4-1 15,-7 7-1-15,0 21-1 16,-7-14 1-16,-15 14-1 16,1 14-1-16,1 11 1 15,-2 14 0-15,1 6 0 0,3 8 1 16,1 6-1-16,-1 9 1 15,3-1 1-15,5 0-1 16,0-4 1-16,-2-7 0 0,9-3 0 16,0-11 1-16,-4-6 0 15,7-10 1-15,7-13 1 16,6-9-1-16,15-4 1 16,15-8 0-16,10-5 0 0,7-9-1 15,25 1-4-15,-4-5-7 16,5 13-22-16,9 2-50 15,-24 1-3-15</inkml:trace>
          <inkml:trace contextRef="#ctx0" brushRef="#br0" timeOffset="1730.6655">1569 4786 322 0,'0'0'2'0,"0"0"1"15,15-8-1-15,2 4 1 16,11 1 1-16,0-1-1 16,7 0 1-16,11 2-1 0,7-3-1 15,-13 5 0-15,2 7 0 16,-6 12 0-16,-16-2 1 16,-9 12 1-16,-11 2 0 15,-21 4 1-15,-17 8 0 0,-5-4 0 16,0-1 0-16,1-4-2 15,-1 3 1-15,23-5-2 16,20-8-2-16,17-10-9 0,39-7-39 16,19 7-26-16,13-7-5 15</inkml:trace>
        </inkml:traceGroup>
        <inkml:traceGroup>
          <inkml:annotationXML>
            <emma:emma xmlns:emma="http://www.w3.org/2003/04/emma" version="1.0">
              <emma:interpretation id="{1A74A967-B7F4-40E5-AF26-527834FC894C}" emma:medium="tactile" emma:mode="ink">
                <msink:context xmlns:msink="http://schemas.microsoft.com/ink/2010/main" type="inkWord" rotatedBoundingBox="33023,8837 33053,6481 33680,6489 33650,8845">
                  <msink:destinationLink direction="with" ref="{A194D26D-E2AA-42BD-8B06-0EB1799A5504}"/>
                </msink:context>
              </emma:interpretation>
              <emma:one-of disjunction-type="recognition" id="oneOf2">
                <emma:interpretation id="interp6" emma:lang="en-US" emma:confidence="0">
                  <emma:literal>my n</emma:literal>
                </emma:interpretation>
                <emma:interpretation id="interp7" emma:lang="en-US" emma:confidence="0">
                  <emma:literal>my u</emma:literal>
                </emma:interpretation>
                <emma:interpretation id="interp8" emma:lang="en-US" emma:confidence="0">
                  <emma:literal>My n</emma:literal>
                </emma:interpretation>
                <emma:interpretation id="interp9" emma:lang="en-US" emma:confidence="0">
                  <emma:literal>my m</emma:literal>
                </emma:interpretation>
                <emma:interpretation id="interp10" emma:lang="en-US" emma:confidence="0">
                  <emma:literal>myn</emma:literal>
                </emma:interpretation>
              </emma:one-of>
            </emma:emma>
          </inkml:annotationXML>
          <inkml:trace contextRef="#ctx0" brushRef="#br0" timeOffset="2446.4905">1559 6163 264 0,'0'0'5'16,"0"0"5"-16,0-10 3 15,0 10 2-15,10-11 3 0,-10 11 1 16,15-21 0-16,-15 21 3 16,28-19-7-16,-3 10-4 15,-2 0-4-15,7 3-2 16,8 2-3-16,2 4-2 0,-10 0-1 15,10 8-1-15,-12 5 0 16,-18 9-1-16,-5 3 0 16,-10 3 0-16,-12 0 0 15,-8 0 1-15,-6 4-1 0,-4-6 2 16,-1 1-1-16,7-6 1 16,11-1 0-16,5-2 1 15,6 1-1-15,7-10 1 16,7 6 0-16,11 0-1 0,7-5 1 15,-2 1 0-15,-1-4 1 16,-1 7-1-16,7-4 0 16,-3 4 0-16,-3-4-1 0,-5 4 2 15,-3 1-1-15,0 4 0 16,-3-2 1-16,-1 3 0 16,-10 1 1-16,-3 4-1 15,-12-1 0-15,-5 0 0 16,-8 6-5-16,-8-6-9 0,-3 1-30 15,-7 3-31-15,1-7-4 16</inkml:trace>
          <inkml:trace contextRef="#ctx0" brushRef="#br0" timeOffset="5209.0889">1785 7196 162 0,'0'0'3'15,"0"0"1"-15,0 0 4 0,0 0 0 16,0 0 2-16,0 0 0 15,-17 3 4-15,-6 4-3 16,-7-4 1-16,-7 4-1 0,-9 0-1 16,-2 0-2-16,-5-3 2 15,-2-1-2-15,7-3 1 16,-2 0-1-16,14 0-1 16,9 0-1-16,4-7-1 0,23 7-2 15,-5-17-2-15,8 0 1 16,22-5-1-16,2-2-2 15,13 1 0-15,9-4 1 16,1 2-1-16,3 4 1 16,-3 4 0-16,-2 4 0 0,-13 4 0 15,-2 1 1-15,-16 6 1 16,1 2 0-16,-18 0 1 16,0 0 0-16,0 21 1 15,-3 4 0-15,-9 6 0 0,2 14 0 16,3 6 0-16,-6 8 0 15,5 15-7-15,4 7-38 16,4-7-28-16,4 3-7 16</inkml:trace>
          <inkml:trace contextRef="#ctx0" brushRef="#br0" timeOffset="5850.1138">1820 7843 189 0,'0'0'5'0,"0"0"1"0,0 0 1 15,-17 7 2-15,17-7 2 16,-30 15 0-16,10-2 1 16,-5-1-2-16,-11 1-2 15,16 2-3-15,-5 9 0 0,-3 4-3 16,6-3-2-16,9 6-3 15,13-6-1-15,0 4 0 16,10-5 1-16,8-3-1 16,7-7 0-16,5-7 1 15,10-1 1-15,-4-2 4 0,-9 1 0 16,1 1 3-16,0-2-2 16,-6 3 2-16,-7 1-1 15,-5 5 1-15,-7 2 0 16,2 5-2-16,-5 2 2 0,-8 2-4 15,-6 5 3-15,-7-1-2 16,-8 0-4-16,-12-3-13 16,-12-11-43-16,-5 10-9 15</inkml:trace>
        </inkml:traceGroup>
        <inkml:traceGroup>
          <inkml:annotationXML>
            <emma:emma xmlns:emma="http://www.w3.org/2003/04/emma" version="1.0">
              <emma:interpretation id="{7C916FB1-B2F1-4CA8-A27A-2AD1527710C0}" emma:medium="tactile" emma:mode="ink">
                <msink:context xmlns:msink="http://schemas.microsoft.com/ink/2010/main" type="inkWord" rotatedBoundingBox="33756,9580 33679,11447 33200,11427 33277,9560"/>
              </emma:interpretation>
              <emma:one-of disjunction-type="recognition" id="oneOf3">
                <emma:interpretation id="interp11" emma:lang="en-US" emma:confidence="1">
                  <emma:literal>or</emma:literal>
                </emma:interpretation>
                <emma:interpretation id="interp12" emma:lang="en-US" emma:confidence="0">
                  <emma:literal>o r</emma:literal>
                </emma:interpretation>
                <emma:interpretation id="interp13" emma:lang="en-US" emma:confidence="0">
                  <emma:literal>of</emma:literal>
                </emma:interpretation>
                <emma:interpretation id="interp14" emma:lang="en-US" emma:confidence="0">
                  <emma:literal>on</emma:literal>
                </emma:interpretation>
                <emma:interpretation id="interp15" emma:lang="en-US" emma:confidence="0">
                  <emma:literal>o</emma:literal>
                </emma:interpretation>
              </emma:one-of>
            </emma:emma>
          </inkml:annotationXML>
          <inkml:trace contextRef="#ctx0" brushRef="#br0" timeOffset="6921.8781">1481 10448 243 0,'0'0'6'0,"7"-7"2"16,11 3 2-16,10-3 1 15,4 3-1-15,6 0 1 16,12 2-1-16,-1 2 0 0,4 0-5 16,0 10-3-16,-11 1-1 15,-2 13-1-15,-12 3-1 16,-10 12 0-16,-11 15 1 0,-7 1 0 16,-10 8 1-16,-12 8-10 15,-6 19-30-15,-8-14-28 16,1 13-4-16</inkml:trace>
          <inkml:trace contextRef="#ctx0" brushRef="#br0" timeOffset="6490.8933">1717 9182 270 0,'0'0'5'15,"0"0"3"-15,0-14 2 16,0 14 1-16,0 0-1 15,-7-14 2-15,7 14 0 0,-20 0 0 16,2 7-3-16,-4 10-3 16,-6 8-3-16,0 6-1 15,3 9 1-15,7 2-2 0,-2 4 0 16,5-3-1-16,12-2 1 16,6-13 0-16,22 0 0 15,3-13 0-15,7-11 0 16,3-4 0-16,5-15 2 15,0-9-2-15,-3-2-1 0,-13-1-1 16,-16-1-4-16,-4 4-3 16,-11 1-10-16,-14 16-16 15,-20 3-40-15,-5 8-6 16</inkml:trace>
        </inkml:traceGroup>
      </inkml:traceGroup>
    </inkml:traceGroup>
    <inkml:traceGroup>
      <inkml:annotationXML>
        <emma:emma xmlns:emma="http://www.w3.org/2003/04/emma" version="1.0">
          <emma:interpretation id="{668BC211-AA4B-4E04-823E-51321E751F59}" emma:medium="tactile" emma:mode="ink">
            <msink:context xmlns:msink="http://schemas.microsoft.com/ink/2010/main" type="paragraph" rotatedBoundingBox="32433,2797 31825,11622 30838,11554 31447,27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C32527-FEFA-441C-875F-2D59B1CF34ED}" emma:medium="tactile" emma:mode="ink">
              <msink:context xmlns:msink="http://schemas.microsoft.com/ink/2010/main" type="inkBullet" rotatedBoundingBox="31938,2763 31886,3525 31744,3515 31797,2754"/>
            </emma:interpretation>
            <emma:one-of disjunction-type="recognition" id="oneOf4">
              <emma:interpretation id="interp16" emma:lang="en-US" emma:confidence="0">
                <emma:literal>-</emma:literal>
              </emma:interpretation>
            </emma:one-of>
          </emma:emma>
        </inkml:annotationXML>
        <inkml:trace contextRef="#ctx0" brushRef="#br0" timeOffset="-10487.8095">56 2350 292 0,'0'0'10'0,"0"0"3"16,-11-10 5-16,11 10 1 15,0 0 1-15,0 0 3 16,0 0-1-16,0 0 1 15,8 10-7-15,2 19-4 0,8 8-3 16,-11 17-3-16,11 6 0 16,-8 11-2-16,-3 2-1 15,-7 13-1-15,0-3-5 16,0 13-18-16,11-7-63 0,-11-6-2 16</inkml:trace>
      </inkml:traceGroup>
      <inkml:traceGroup>
        <inkml:annotationXML>
          <emma:emma xmlns:emma="http://www.w3.org/2003/04/emma" version="1.0">
            <emma:interpretation id="{7CA97021-C650-4754-B183-4A4D37B558DB}" emma:medium="tactile" emma:mode="ink">
              <msink:context xmlns:msink="http://schemas.microsoft.com/ink/2010/main" type="line" rotatedBoundingBox="32334,4235 31825,11622 30838,11554 31348,4167"/>
            </emma:interpretation>
          </emma:emma>
        </inkml:annotationXML>
        <inkml:traceGroup>
          <inkml:annotationXML>
            <emma:emma xmlns:emma="http://www.w3.org/2003/04/emma" version="1.0">
              <emma:interpretation id="{8E47C074-858F-4E70-9A56-4A6CD89B09A1}" emma:medium="tactile" emma:mode="ink">
                <msink:context xmlns:msink="http://schemas.microsoft.com/ink/2010/main" type="inkWord" rotatedBoundingBox="32260,5313 31825,11622 30838,11554 31273,5245"/>
              </emma:interpretation>
              <emma:one-of disjunction-type="recognition" id="oneOf5">
                <emma:interpretation id="interp17" emma:lang="en-US" emma:confidence="0">
                  <emma:literal>0--000</emma:literal>
                </emma:interpretation>
                <emma:interpretation id="interp18" emma:lang="en-US" emma:confidence="0">
                  <emma:literal>0.00</emma:literal>
                </emma:interpretation>
                <emma:interpretation id="interp19" emma:lang="en-US" emma:confidence="0">
                  <emma:literal>0--005</emma:literal>
                </emma:interpretation>
                <emma:interpretation id="interp20" emma:lang="en-US" emma:confidence="0">
                  <emma:literal>0--009</emma:literal>
                </emma:interpretation>
                <emma:interpretation id="interp21" emma:lang="en-US" emma:confidence="0">
                  <emma:literal>0--0000</emma:literal>
                </emma:interpretation>
              </emma:one-of>
            </emma:emma>
          </inkml:annotationXML>
          <inkml:trace contextRef="#ctx0" brushRef="#br0" timeOffset="-9358.7727">-178 4866 374 0,'0'0'10'0,"0"0"2"15,0-14 0-15,0 14 0 0,0 0 1 16,0 0 0-16,-13 0 0 15,8 21 0-15,-1 15-8 16,2 13-3-16,-3 7 0 16,4 12-1-16,-5 5 2 0,1 5-1 15,7-1-1-15,-6-15-8 16,6 10-27-16,0-15-48 16,0-8-3-16</inkml:trace>
          <inkml:trace contextRef="#ctx0" brushRef="#br0" timeOffset="-8704.1798">-291 6166 423 0,'0'0'4'0,"0"0"2"0,0 0 0 16,0 0 1-16,0 0 1 15,0 0-1-15,0 0 0 16,0 0 1-16,4 14-4 0,-4 4 0 15,0 6-2-15,0 4 0 16,-4 12 0-16,-7 6 0 16,8 7 1-16,-7-1-1 0,3 7-1 15,-4-5 0-15,7-1 0 16,1-4 0-16,-1-7-1 16,4-6-1-16,-3-12-5 15,6 8-14-15,4-15-63 0,-3-6-4 16</inkml:trace>
          <inkml:trace contextRef="#ctx0" brushRef="#br0" timeOffset="-8203.8532">-415 7378 329 0,'0'0'8'0,"0"0"2"16,0 0 2-16,0 0 4 15,0 0 1-15,0 0 1 16,-3 14 0-16,3 4 1 15,0 14-7-15,0 3-3 0,0 11 0 16,0 6-4-16,0 13-1 16,0-3-1-16,0 9-1 15,0-5-1-15,-4-6 0 16,1-3-1-16,0-11 1 0,3-7-1 16,0-11-2-16,0-11-4 15,0 5-24-15,0-22-54 16,0 0-2-16</inkml:trace>
          <inkml:trace contextRef="#ctx0" brushRef="#br0" timeOffset="-7459.0549">-390 8714 352 0,'0'0'3'0,"0"0"1"15,-13 3 2-15,13-3-1 16,-12 7 0-16,12-7 3 15,-25 14 0-15,15 1 2 16,-4-1-3-16,3 15 1 0,0-1 0 16,-2 10-1-16,1 1 0 15,2 4-1-15,3 1-1 16,4 6-2-16,3-11 0 0,0 4-1 16,15-13 0-16,8-5 0 15,9-12 0-15,7-2-1 16,3-11 1-16,1-11 0 15,0-6 0-15,-8-7-1 0,-3-3 0 16,-7-7 1-16,-11-1-1 16,-10-6-1-16,-4-1 0 15,-18-1 0-15,-7 0 0 16,-7-2-2-16,-6 14 0 16,-12-5-1-16,-3 19-5 0,-11 2-11 15,0 15-64-15,5 15-1 16</inkml:trace>
          <inkml:trace contextRef="#ctx0" brushRef="#br0" timeOffset="17263.1066">-362 9693 306 0,'0'0'3'0,"0"0"3"0,0-9 4 16,0 9 2-16,0 0 2 15,-3-19 3-15,3 19 1 16,-10-22 0-16,-8 18-1 15,3-3-4-15,-5 5-2 0,-10-2-3 16,2 4-1-16,-7 0-2 16,0 6-1-16,-3 5-1 15,5 0 0-15,-5 4-1 16,6-4 0-16,4 6-1 0,0 0 0 16,3 1 1-16,7 2 0 15,3 6-1-15,5-2 1 16,10 2 0-16,0-3 0 15,10 2 1-15,8-1-1 16,7 2 0-16,7-6-1 0,7-3 0 16,6-2 0-16,8-7 1 15,5-5-1-15,5-3-1 16,0 0 1-16,5-11-1 16,-5-6 0-16,2 2 0 0,-17-5 1 15,-5-2-1-15,-11-2 0 16,-11 0 0-16,-11 0-1 15,-10-2 0-15,-10 0 0 0,-8-4 0 16,-7-2-1-16,-6 0 1 16,-4 6-1-16,-8-2 0 15,-10 11 0-15,0 10-5 16,-17 1-14-16,-20 12-64 16,14 18-1-16</inkml:trace>
          <inkml:trace contextRef="#ctx0" brushRef="#br0" timeOffset="-6297.6798">-499 10420 318 0,'0'0'8'0,"0"0"2"0,0 0 3 15,-12-5 3-15,12 5 0 16,-17 0 2-16,-4 5 1 16,1 12 1-16,-10 11-7 0,-8 10-3 15,-2 14-2-15,-5 13-2 16,-1 13-1-16,11 6 0 15,2 4-2-15,16 0 1 16,17-10-2-16,22-19 1 0,26-18-1 16,27-22 0-16,24-23-2 15,11-20 1-15,14-25 0 16,-1-17-1-16,-7-16 0 16,-16 1 0-16,-19-14 1 0,-28 9-1 15,-35 7-1-15,-18-3 0 16,-32 23-4-16,-29 5-9 15,-12 19-47-15,-26 28-24 16,-11 23-3-16</inkml:trace>
          <inkml:trace contextRef="#ctx0" brushRef="#br0" timeOffset="-9861.3787">76 3792 331 0,'0'0'7'0,"0"0"1"16,-23-7 0-16,1 7 3 0,-9 0 1 15,-9 11 0-15,-6 6 1 16,-6 4 1-16,-1 7-6 16,3 15-2-16,7-1 0 0,8 6 0 15,21-1-2-15,14-8 0 16,28-8 0-16,25-7-1 15,18-17-1-15,24-7 1 16,4-17-2-16,11-7-1 0,-11-10 0 16,-7-3-2-16,-21 1-3 15,-18-2-5-15,-35 7-8 16,-18-1-31-16,-33 13-32 16,-27 6-5-16</inkml:trace>
        </inkml:traceGroup>
      </inkml:traceGroup>
    </inkml:traceGroup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5:19.7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B55B4D9-87C6-415C-8DF1-6061DB501529}" emma:medium="tactile" emma:mode="ink">
          <msink:context xmlns:msink="http://schemas.microsoft.com/ink/2010/main" type="inkDrawing" rotatedBoundingBox="32434,6363 32664,2959 32888,2974 32659,6378" semanticType="callout" shapeName="Other">
            <msink:sourceLink direction="with" ref="{860C91F5-85F0-4D47-9B18-101A49E3E1CB}"/>
            <msink:sourceLink direction="with" ref="{D4D7EF81-B3B5-47DC-B2E0-7B8B618166A9}"/>
            <msink:sourceLink direction="with" ref="{00BBCB16-A422-4BCF-AC33-8FA6AA6674FC}"/>
            <msink:sourceLink direction="with" ref="{8A987CBB-D9D5-4E18-BF4D-533A6ACD18BE}"/>
            <msink:sourceLink direction="with" ref="{5C0C18F2-5DF1-4047-899D-19B2E0B70AF2}"/>
          </msink:context>
        </emma:interpretation>
      </emma:emma>
    </inkml:annotationXML>
    <inkml:trace contextRef="#ctx0" brushRef="#br0">912 2545 146 0,'0'0'2'0,"0"0"0"16,0 10-1-16,0-10 0 0,3 15 2 15,-3-15 1-15,7 20 3 16,-4 6 0-16,1 1 1 16,-1 19 0-16,2 7 1 15,-2 24 0-15,4 7-1 16,0 19-1-16,4 17-2 0,-4 13-3 16,6 15 0-16,-6 15-4 15,8 11-5-15,-5-2-5 16,-7 14-5-16,-3 7-2 0,-13-10 2 15,-4-12-2-15,-8-6 3 16,-8-25 4-16,-5-9 9 16,6-5 9-16,-4-23 10 15,8-11 3-15,0-16 3 0,14-1 0 16,3-19 1-16,1 5 0 16,3-15-5-16,2-8-2 15,2-4-4-15,3-10-1 16,0 2-4-16,-3-9-1 0,3 5-1 15,0-8 1-15,0-3 0 16,0-11-1-16,11 20 0 16,-11-20 1-16,13 15-1 15,-13-15 0-15,12 13-1 0,-12-13-6 16,0 0-46-16,0 0-21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15:49.0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961EB03-0FF6-4789-B6D3-67825D00F0EA}" emma:medium="tactile" emma:mode="ink">
          <msink:context xmlns:msink="http://schemas.microsoft.com/ink/2010/main" type="inkDrawing" rotatedBoundingBox="852,11472 7754,11233 7762,11448 860,11687" shapeName="Other"/>
        </emma:interpretation>
      </emma:emma>
    </inkml:annotationXML>
    <inkml:trace contextRef="#ctx0" brushRef="#br0">28-802 332 0,'0'0'3'0,"0"0"1"0,0 0 2 16,8-9 0-16,6 1 1 15,7-3 1-15,4 2 1 16,10-3 1-16,11 5-4 0,4 1-1 16,10 1-1-16,-1 1-1 15,9 4-1-15,2 0 1 16,5 4 1-16,-1 3 0 0,8-3 0 16,2 0 1-16,1-4-1 15,4 3 1-15,3 1 0 16,-1-4-1-16,5 0-1 15,0-4 0-15,7 1-1 0,2-1 1 16,1 4-1-16,0-6 0 16,3 1 0-16,1 1 0 15,4 4 0-15,-6 0 0 16,6-2 1-16,-4-2-2 16,-1 4 1-16,1-4-1 15,-1 1 0-15,1-1 0 0,-1-3 0 16,1 4 0-16,-4 3 0 15,7 0-1-15,-10 0 1 16,3 0-1-16,-3 3 1 0,-1 4-1 16,-2 0 0-16,-2 1 0 15,5-2 1-15,-4-1-1 16,7-3 1-16,-3-2-1 16,5 0 0-16,3-2 1 0,-2-7-1 15,1-1 1-15,3-4-1 16,-4 4 1-16,4 0-1 15,5-4 0-15,-2 4 1 16,0-1-1-16,5-4 0 0,-1 0 0 16,1 4 0-16,-5 2 1 15,0-6 0-15,-5 2 1 16,-5 2-1-16,-11 1 1 16,-4 2 0-16,-13 5 0 0,-7-4 0 15,-11 7 0-15,-14 0 0 16,-4 0 0-16,-14 0-1 15,2 0 1-15,-10-3 1 16,-5 3-3-16,-5-4 0 0,-10 4 0 16,18-3 0-16,-18 3 0 15,18-10 0-15,-18 10 0 16,0 0 0-16,14-15 0 16,-14 15 0-16,11-13 0 0,-11 13 0 15,10-18 0-15,-10 18 0 16,3-23 0-16,-34 21-77 15,31 2-12-15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5:22.5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194D26D-E2AA-42BD-8B06-0EB1799A5504}" emma:medium="tactile" emma:mode="ink">
          <msink:context xmlns:msink="http://schemas.microsoft.com/ink/2010/main" type="inkDrawing" rotatedBoundingBox="32615,11743 32731,7777 32812,7779 32696,11746" semanticType="callout" shapeName="Other">
            <msink:sourceLink direction="with" ref="{1A74A967-B7F4-40E5-AF26-527834FC894C}"/>
            <msink:sourceLink direction="with" ref="{E4E394C0-2E87-479D-A071-EF5B566EE9C7}"/>
          </msink:context>
        </emma:interpretation>
      </emma:emma>
    </inkml:annotationXML>
    <inkml:trace contextRef="#ctx0" brushRef="#br0">99 0 331 0,'0'0'3'15,"0"0"0"-15,0 0 2 16,0 0 0-16,-4 11 0 16,4 6 1-16,-3 7 1 0,3 9 1 15,0 10-4-15,3 12 0 16,4 12 1-16,0 18-2 16,1 14-1-16,-1 13 0 0,-4 16-1 15,-3 12-1-15,-3 8 1 16,-12 11 0-16,-2 14 0 15,-1-1-1-15,1 11 0 16,-1 1 1-16,3-2 1 0,2 12 0 16,6-7 0-16,-1-1 1 15,5-2-1-15,3-12 0 16,0 1 1-16,0-14-1 16,3-11-1-16,5-11-1 15,-1-16 1-15,-4-25-4 0,0-17-5 16,4-16-15-16,-2-23-52 15,-5-26-3-15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5:00.3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DCC440C-AD57-479C-BD1C-77A5FAD44004}" emma:medium="tactile" emma:mode="ink">
          <msink:context xmlns:msink="http://schemas.microsoft.com/ink/2010/main" type="writingRegion" rotatedBoundingBox="26138,613 29574,594 29581,1818 26144,1837">
            <msink:destinationLink direction="with" ref="{1910C59A-B19F-47B8-B1B7-B14D2FC84A29}"/>
          </msink:context>
        </emma:interpretation>
      </emma:emma>
    </inkml:annotationXML>
    <inkml:traceGroup>
      <inkml:annotationXML>
        <emma:emma xmlns:emma="http://www.w3.org/2003/04/emma" version="1.0">
          <emma:interpretation id="{BCC40E5F-233F-42CF-AAB5-338412C31969}" emma:medium="tactile" emma:mode="ink">
            <msink:context xmlns:msink="http://schemas.microsoft.com/ink/2010/main" type="paragraph" rotatedBoundingBox="26138,613 29574,594 29581,1818 26144,18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E27EA6-CAF7-4E90-ABB1-60279B6A35E6}" emma:medium="tactile" emma:mode="ink">
              <msink:context xmlns:msink="http://schemas.microsoft.com/ink/2010/main" type="line" rotatedBoundingBox="26138,613 29574,594 29581,1818 26144,1837"/>
            </emma:interpretation>
          </emma:emma>
        </inkml:annotationXML>
        <inkml:traceGroup>
          <inkml:annotationXML>
            <emma:emma xmlns:emma="http://www.w3.org/2003/04/emma" version="1.0">
              <emma:interpretation id="{835F37FC-3A4C-442A-B41B-F88FF1566015}" emma:medium="tactile" emma:mode="ink">
                <msink:context xmlns:msink="http://schemas.microsoft.com/ink/2010/main" type="inkWord" rotatedBoundingBox="26138,613 29574,594 29581,1818 26144,1837"/>
              </emma:interpretation>
              <emma:one-of disjunction-type="recognition" id="oneOf0">
                <emma:interpretation id="interp0" emma:lang="en-US" emma:confidence="0">
                  <emma:literal>a be</emma:literal>
                </emma:interpretation>
                <emma:interpretation id="interp1" emma:lang="en-US" emma:confidence="0">
                  <emma:literal>a bed</emma:literal>
                </emma:interpretation>
                <emma:interpretation id="interp2" emma:lang="en-US" emma:confidence="0">
                  <emma:literal>am be</emma:literal>
                </emma:interpretation>
                <emma:interpretation id="interp3" emma:lang="en-US" emma:confidence="0">
                  <emma:literal>a ben</emma:literal>
                </emma:interpretation>
                <emma:interpretation id="interp4" emma:lang="en-US" emma:confidence="0">
                  <emma:literal>a bye</emma:literal>
                </emma:interpretation>
              </emma:one-of>
            </emma:emma>
          </inkml:annotationXML>
          <inkml:trace contextRef="#ctx0" brushRef="#br0">1727-496 360 0,'0'0'2'0,"0"0"2"15,-10 8 3-15,7 9 1 16,-2 12 1-16,5 2 1 16,0 23-1-16,5 13 0 0,2 5 1 15,11 21-5-15,-8 5 0 16,8 5-2-16,-11-1-1 16,3 4-2-16,-2-16 2 15,-8-4-1-15,0-11-1 16,-8-23 1-16,8-14 1 0,-7-6 1 15,7-32-1-15,0 0 2 16,-15-8-1-16,15-19 0 16,0-8 0-16,0-15-2 15,0-10-1-15,12-6 0 0,-2-1-3 16,4 10-1-16,15 3 0 16,-8 9 0-16,4 4 0 15,3 15-1-15,4 13 2 0,-4 13 0 16,10 3 0-16,-1 7 3 15,-2 8-1-15,4 3 1 16,3 17 1-16,-4-3-1 16,-5 10 0-16,-5-1 0 0,-3 6 0 15,-18 6-2-15,-7-3 2 16,-10 1-1-16,-15-13 0 16,-15-6 1-16,-8 0 2 15,-5-11-2-15,-8-11-1 16,14-8-11-16,-1 7-64 0,15-20-2 15</inkml:trace>
          <inkml:trace contextRef="#ctx0" brushRef="#br0" timeOffset="2683.8393">3074-118 253 0,'0'0'5'15,"-13"0"3"-15,1 0 4 16,12 0 2-16,-28 18 1 0,8-5 2 16,-5 9 0-16,-3 3 1 15,3 3-1-15,-8 4-4 16,8 5-3-16,-5-7-1 15,5 2-1-15,0 3-1 16,-6-1 0-16,6 4-1 0,-5 3-1 16,10-3-1-16,-1-7 0 15,6 14-2-15,5 6 1 16,10-9-1-16,3 4 0 16,12-3-1-16,13-5 1 15,7-3 0-15,8-1 0 0,10-12 1 16,7-7-1-16,10-2 0 15,1-13 0-15,4 0 0 16,-4 0-1-16,-1-9 0 0,-9 1 0 16,-9 8-6-16,-16-7-10 15,-1-12-64-15,-10 19-4 16</inkml:trace>
          <inkml:trace contextRef="#ctx0" brushRef="#br0" timeOffset="238.8774">3265-246 380 0,'0'0'7'15,"0"0"1"-15,-7 0 1 0,-6 0 2 16,-9 7-1-16,-6 8 1 16,-7 6 1-16,-8 12-1 15,-10 9-3-15,0 6-4 0,-3 20-1 16,2 1-1-16,-5 10 0 16,12 9-2-16,9-4-5 15,23-3-39-15,9 0-40 16,16-14-1-16</inkml:trace>
          <inkml:trace contextRef="#ctx0" brushRef="#br0" timeOffset="-557.9341">377 48 308 0,'0'0'4'0,"0"0"5"15,0 0 0-15,-3-15 2 0,3 15 0 16,0 0 2-16,-15 0 0 16,-2 4 0-16,-4 7-5 15,-8 17-2-15,-2 4-2 16,-16 17 0-16,9 7-2 16,-8 5-2-16,-1 1 1 0,12 6 1 15,4-5-1-15,13-10 0 16,18-10 1-16,3-12-2 15,19-17 2-15,13-14 2 16,14-7-1-16,8-18 0 0,4-7 1 16,-8-11-2-16,-5-5-1 15,-1-13 1-15,-9 2-1 16,-13 6-2-16,-7-7 2 16,-11 11 0-16,-7-3 0 0,0 9 2 15,-11 11 0-15,0 11-2 16,1 7 3-16,-5 4 1 15,2 17-2-15,6 17 0 16,4 7 0-16,-5 16-1 16,8 13 0-16,0 11 0 0,11-2-5 15,14 27-17-15,20-8-61 16,-17-4-2-16</inkml:trace>
        </inkml:traceGroup>
      </inkml:traceGroup>
    </inkml:traceGroup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5:05.9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1CEE298-D7D2-4C99-9DAD-51E34EDEC5E5}" emma:medium="tactile" emma:mode="ink">
          <msink:context xmlns:msink="http://schemas.microsoft.com/ink/2010/main" type="writingRegion" rotatedBoundingBox="25649,2966 29620,2641 30260,10457 26289,10782"/>
        </emma:interpretation>
      </emma:emma>
    </inkml:annotationXML>
    <inkml:traceGroup>
      <inkml:annotationXML>
        <emma:emma xmlns:emma="http://www.w3.org/2003/04/emma" version="1.0">
          <emma:interpretation id="{8C304385-7C6F-4BA8-99E7-1C3EA64183F0}" emma:medium="tactile" emma:mode="ink">
            <msink:context xmlns:msink="http://schemas.microsoft.com/ink/2010/main" type="paragraph" rotatedBoundingBox="25886,2958 29599,2561 29776,4215 26062,46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A5B5A1-9FB2-4405-ADB3-F1C7F8E012A5}" emma:medium="tactile" emma:mode="ink">
              <msink:context xmlns:msink="http://schemas.microsoft.com/ink/2010/main" type="line" rotatedBoundingBox="25886,2958 29599,2561 29776,4215 26062,4612"/>
            </emma:interpretation>
          </emma:emma>
        </inkml:annotationXML>
        <inkml:traceGroup>
          <inkml:annotationXML>
            <emma:emma xmlns:emma="http://www.w3.org/2003/04/emma" version="1.0">
              <emma:interpretation id="{4B82B608-6453-4063-904B-CDCB96E9681B}" emma:medium="tactile" emma:mode="ink">
                <msink:context xmlns:msink="http://schemas.microsoft.com/ink/2010/main" type="inkWord" rotatedBoundingBox="27594,3025 29625,2808 29776,4215 27745,4432"/>
              </emma:interpretation>
              <emma:one-of disjunction-type="recognition" id="oneOf0">
                <emma:interpretation id="interp0" emma:lang="en-US" emma:confidence="0">
                  <emma:literal>889</emma:literal>
                </emma:interpretation>
                <emma:interpretation id="interp1" emma:lang="en-US" emma:confidence="0">
                  <emma:literal>89</emma:literal>
                </emma:interpretation>
                <emma:interpretation id="interp2" emma:lang="en-US" emma:confidence="0">
                  <emma:literal>8:09</emma:literal>
                </emma:interpretation>
                <emma:interpretation id="interp3" emma:lang="en-US" emma:confidence="0">
                  <emma:literal>88</emma:literal>
                </emma:interpretation>
                <emma:interpretation id="interp4" emma:lang="en-US" emma:confidence="0">
                  <emma:literal>€8</emma:literal>
                </emma:interpretation>
              </emma:one-of>
            </emma:emma>
          </inkml:annotationXML>
          <inkml:trace contextRef="#ctx0" brushRef="#br0">1923 1876 390 0,'-12'0'4'0,"-12"17"-1"16,-18 5 1-16,-11 3 0 0,-7 14 0 16,-8 4 0-16,0 2 2 15,5 6-1-15,25 1-6 16,23-14-2-16,30-7-6 0,30-6-5 15,29-19-4-15,11-6 0 16,18-14 0-16,0-6 2 16,-9-16 3-16,-4 8 4 15,-27-11 7-15,-25 4 5 0,-27 4 3 16,-17 3 0-16,-34 11 1 16,-8 4-2-16,-13 13-1 15,-9 0-1-15,9 13-8 16,16 17-57-16,8-15-7 0</inkml:trace>
          <inkml:trace contextRef="#ctx0" brushRef="#br0" timeOffset="1032.1908">1986 2979 416 0,'-10'0'2'16,"-20"7"1"-16,-8 3 2 15,-12 11 0-15,-10 3 0 0,4 2-1 16,0 10 2-16,2 2-1 15,18-3-1-15,30-7-2 16,17-2-4-16,37-13-4 16,17-2 0-16,13-11 1 0,6-11-2 15,1-9 3-15,-10-14-1 16,-12-1 2-16,-20 1 1 16,-30-4 4-16,-16 1 0 15,-25 9-1-15,-19 11 1 0,-9 6-2 16,-4 11-1-16,4 4-1 15,6 9-11-15,22 9-63 16,16 8-1-16</inkml:trace>
          <inkml:trace contextRef="#ctx0" brushRef="#br0" timeOffset="272.5144">3114 1874 401 0,'0'0'5'0,"-25"10"0"15,7-1 1-15,-4 13 0 0,5 6 0 16,-4 8 1-16,3 2-1 16,8 8 2-16,10 3-6 15,21-10-1-15,18-3-1 16,17-12-1-16,8-10-1 0,11-14 1 16,-2-3 0-16,2-19-1 15,-15-6 1-15,-17-11 0 16,-15-3 1-16,-28-3-2 15,-25-5-8-15,-28-10-64 0,-28 32-3 16</inkml:trace>
          <inkml:trace contextRef="#ctx0" brushRef="#br0" timeOffset="1237.0025">3323 2595 397 0,'0'0'5'0,"-5"-11"1"16,5 11 2-16,-20-7 0 15,2 10 1-15,-7 12 0 0,3 10 0 16,-1 21 0-16,-7 16-6 16,13 27-7-16,-14 13-44 15,16 18-34-15,-3 13-3 16</inkml:trace>
          <inkml:trace contextRef="#ctx0" brushRef="#br0" timeOffset="-333.5954">208 1876 194 0,'0'0'9'15,"0"-11"7"-15,0 11 3 0,-4-17 5 16,4 17 3-16,0-22 0 16,0 22 1-16,0-17 0 15,0 17-7-15,-11 13-5 16,-6 13-7-16,-4 13-3 0,-8 4-2 15,-2 8-2-15,-12 14 1 16,3-6-1-16,9 0 1 16,9-6-2-16,17 0 2 15,5-18 0-15,23-9 0 0,27-20-1 16,13-6-1-16,20-15 0 16,5-13 0-16,0-10-1 15,-4-18-1-15,-2 2 1 0,-21-1 0 16,-23 3-2-16,-16 1 0 15,-27 13-4-15,-30 3-6 16,-7 13-32-16,-11 22-34 16,-15 9-6-16</inkml:trace>
          <inkml:trace contextRef="#ctx0" brushRef="#br0" timeOffset="711.5183">155 2934 397 0,'0'0'2'0,"-18"6"0"0,-4 12 1 16,2 6-1-16,-16 26 1 15,-3-5 0-15,0 15 0 16,4 3 0-16,3 5-1 16,17-1-1-16,27-11-1 0,23-7-6 15,21-24-3-15,37-14-1 16,13-11 1-16,7-19-1 15,6-8 2-15,-9-15 2 16,-17-9 3-16,-30-4 4 0,-20 3 4 16,-33 4 2-16,-28 10-2 15,-27 7 0-15,-15 10-3 16,2 15-21-16,2 8-50 0,6 9-6 16</inkml:trace>
        </inkml:traceGroup>
      </inkml:traceGroup>
    </inkml:traceGroup>
    <inkml:traceGroup>
      <inkml:annotationXML>
        <emma:emma xmlns:emma="http://www.w3.org/2003/04/emma" version="1.0">
          <emma:interpretation id="{635993D3-A263-4312-80DC-51E1BDFED83A}" emma:medium="tactile" emma:mode="ink">
            <msink:context xmlns:msink="http://schemas.microsoft.com/ink/2010/main" type="paragraph" rotatedBoundingBox="25982,5213 29528,4923 29781,8013 26235,83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3217892-4724-489B-B80F-44D3E52BE9A9}" emma:medium="tactile" emma:mode="ink">
              <msink:context xmlns:msink="http://schemas.microsoft.com/ink/2010/main" type="line" rotatedBoundingBox="25982,5213 29528,4923 29781,8013 26235,8303"/>
            </emma:interpretation>
          </emma:emma>
        </inkml:annotationXML>
        <inkml:traceGroup>
          <inkml:annotationXML>
            <emma:emma xmlns:emma="http://www.w3.org/2003/04/emma" version="1.0">
              <emma:interpretation id="{D489CB34-C13F-43AC-9CC3-EB2DDC892A16}" emma:medium="tactile" emma:mode="ink">
                <msink:context xmlns:msink="http://schemas.microsoft.com/ink/2010/main" type="inkWord" rotatedBoundingBox="25982,5213 29528,4923 29781,8013 26235,8303"/>
              </emma:interpretation>
              <emma:one-of disjunction-type="recognition" id="oneOf1">
                <emma:interpretation id="interp5" emma:lang="en-US" emma:confidence="0">
                  <emma:literal>%</emma:literal>
                </emma:interpretation>
                <emma:interpretation id="interp6" emma:lang="en-US" emma:confidence="0">
                  <emma:literal>☺</emma:literal>
                </emma:interpretation>
                <emma:interpretation id="interp7" emma:lang="en-US" emma:confidence="0">
                  <emma:literal>¥</emma:literal>
                </emma:interpretation>
                <emma:interpretation id="interp8" emma:lang="en-US" emma:confidence="0">
                  <emma:literal>L</emma:literal>
                </emma:interpretation>
                <emma:interpretation id="interp9" emma:lang="en-US" emma:confidence="0">
                  <emma:literal>€</emma:literal>
                </emma:interpretation>
              </emma:one-of>
            </emma:emma>
          </inkml:annotationXML>
          <inkml:trace contextRef="#ctx0" brushRef="#br0" timeOffset="4317.7109">2993 6382 411 0,'-14'0'5'0,"-10"7"0"16,-11 7 2-16,-12 7-1 15,-6 7 1-15,-7 8 0 16,-1 3 0-16,8 10 1 16,12 5-4-16,29-9-2 0,20-3-1 15,31-7-2-15,32-9 0 16,20-13 0-16,8-13 0 15,8-7-1-15,-1-17 1 16,-18-10 0-16,-17-7-1 16,-21-4-1-16,-37-2-4 0,-31 2-19 15,-49 13-54-15,-10 15-1 16</inkml:trace>
          <inkml:trace contextRef="#ctx0" brushRef="#br0" timeOffset="1661.1029">470 4064 393 0,'0'0'3'15,"-25"0"0"-15,-5 11 1 16,-8 17 0-16,-12 4 1 15,-10 17-1-15,1 3 2 0,-12 16-1 16,14-1-2-16,19 6-1 16,13-7 0-16,25-12-2 15,31-11-1-15,26-19-1 0,24-21-1 16,19-6 1-16,1-28 1 16,-5-7-1-16,-3-14 1 15,-27-3 1-15,-16-12 1 16,-25 7 0-16,-30 8 0 0,-23 9-1 15,-20 11-7-15,-7 15-21 16,7 13-50-16,5 4-2 16</inkml:trace>
          <inkml:trace contextRef="#ctx0" brushRef="#br0" timeOffset="1865.8104">1721 4004 413 0,'0'0'2'0,"-14"4"1"16,-1 3 1-16,-3 14 0 15,-2 3 1-15,-2 12 2 16,-2 16-3-16,2 12 1 16,15 3-6-16,7 16-31 0,22 17-46 15,13-5-3 1</inkml:trace>
          <inkml:trace contextRef="#ctx0" brushRef="#br0" timeOffset="2170.0712">2983 3912 419 0,'0'0'3'16,"-22"4"2"-16,1 15 1 15,-11 9 0-15,-3 9 0 16,-8 20 0-16,2 14 1 0,1 13-1 16,8 0-2-16,19 10-5 15,13-4-1-15,28-13-1 16,22-17 0-16,20-21-1 0,11-18 0 16,12-21 0-16,2-29 1 15,-3-23 2-15,-7-23 1 16,-25-8 0-16,-14-17 0 15,-33 10 0-15,-19-2 0 0,-34 17-1 16,-26 16-13-16,-26 31-65 16,-17 28-2-16</inkml:trace>
          <inkml:trace contextRef="#ctx0" brushRef="#br0" timeOffset="3077.9057">1654 5078 345 0,'0'0'4'0,"0"0"2"15,-5 11 4-15,2 11 0 16,0 12 2-16,-8 13-1 16,0 16 0-16,1 12 0 0,3 17-9 15,-7-2-28-15,3 13-48 16,8 2-5-16</inkml:trace>
          <inkml:trace contextRef="#ctx0" brushRef="#br0" timeOffset="3307.0176">3096 4982 424 0,'0'0'1'0,"-10"19"-1"0,-2 10 1 15,-1 13 1-15,-2 16 0 16,-5 21-1-16,-5 16-1 16,0 27-11-16,-11 16-49 15,8 3-16-15</inkml:trace>
          <inkml:trace contextRef="#ctx0" brushRef="#br0" timeOffset="2763.463">55 5439 378 0,'0'0'5'0,"-7"7"2"16,4 7-1-16,-5 6 1 16,-2 8 1-16,-5 15 0 0,2 6 1 15,-2 7-1-15,5 6-3 16,10-4-2-16,7-2 0 15,21-5 0-15,15-16-1 16,25-11-1-16,13-17-1 0,10-14 0 16,9-22 1-16,-5-5-2 15,-11-16 0-15,-13-14 2 16,-21 2-2-16,-30-5 0 16,-20 5 1-16,-31 6-1 15,-26 7-2-15,-21 11 1 0,-6 14-4 16,-11 20-15-16,-1 14-56 15,11 1 0-15</inkml:trace>
          <inkml:trace contextRef="#ctx0" brushRef="#br0" timeOffset="3718.4631">271 6266 357 0,'0'0'3'0,"0"0"2"15,0 10 2-15,0 11 2 16,-4 11 2-16,4 14 0 16,0 20 1-16,4 13 0 15,-1 16-1-15,4 10-4 16,1 12-5-16,-1-4-14 0,3 6-66 16,5-3-1-16</inkml:trace>
          <inkml:trace contextRef="#ctx0" brushRef="#br0" timeOffset="4031.202">1430 6527 418 0,'0'0'2'0,"-23"0"1"16,5 14 0-16,-12 6 2 15,-5 16-1-15,0 7 1 0,4 6-1 16,-1 14 1-16,21 1-1 16,11 3-4-16,25-11-2 15,24-10-2-15,21-15-1 16,19-16 1-16,-4-15-2 0,8-15 2 16,-15-20 0-16,-8-10 2 15,-21-13 1-15,-24-1 0 16,-25-4 0-16,-18-4-4 15,-20 10-5-15,3 5-20 16,5 9-45-16,-5 19-5 16</inkml:trace>
        </inkml:traceGroup>
      </inkml:traceGroup>
    </inkml:traceGroup>
    <inkml:traceGroup>
      <inkml:annotationXML>
        <emma:emma xmlns:emma="http://www.w3.org/2003/04/emma" version="1.0">
          <emma:interpretation id="{2AC3561C-99C4-4129-BA12-948C4805415E}" emma:medium="tactile" emma:mode="ink">
            <msink:context xmlns:msink="http://schemas.microsoft.com/ink/2010/main" type="paragraph" rotatedBoundingBox="26135,8541 29206,8332 29358,10573 26288,107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832E793-FA3C-4DA7-90D1-5ABE0B324990}" emma:medium="tactile" emma:mode="ink">
              <msink:context xmlns:msink="http://schemas.microsoft.com/ink/2010/main" type="inkBullet" rotatedBoundingBox="26234,9981 26299,9977 26354,10778 26288,10782"/>
            </emma:interpretation>
            <emma:one-of disjunction-type="recognition" id="oneOf2">
              <emma:interpretation id="interp10" emma:lang="en-US" emma:confidence="0">
                <emma:literal>•</emma:literal>
              </emma:interpretation>
            </emma:one-of>
          </emma:emma>
        </inkml:annotationXML>
        <inkml:trace contextRef="#ctx0" brushRef="#br0" timeOffset="6040.115">155 8877 351 0,'0'0'7'0,"0"0"4"16,0 0-1-16,0 0 2 0,0 0 1 16,0 10 0-16,0 15 1 15,-7 14 0-15,-4 14-6 16,4 17-2-16,3 15 0 15,1 13-2-15,3 1-4 0,7 11-11 16,0 10-57-16,11-24-12 16</inkml:trace>
      </inkml:traceGroup>
      <inkml:traceGroup>
        <inkml:annotationXML>
          <emma:emma xmlns:emma="http://www.w3.org/2003/04/emma" version="1.0">
            <emma:interpretation id="{D12839A1-200A-4CB7-80BF-13085945B88E}" emma:medium="tactile" emma:mode="ink">
              <msink:context xmlns:msink="http://schemas.microsoft.com/ink/2010/main" type="line" rotatedBoundingBox="26295,8530 29206,8332 29338,10278 26428,10477"/>
            </emma:interpretation>
          </emma:emma>
        </inkml:annotationXML>
        <inkml:traceGroup>
          <inkml:annotationXML>
            <emma:emma xmlns:emma="http://www.w3.org/2003/04/emma" version="1.0">
              <emma:interpretation id="{F7F19817-9D23-489C-A715-CA3E47C0E4B4}" emma:medium="tactile" emma:mode="ink">
                <msink:context xmlns:msink="http://schemas.microsoft.com/ink/2010/main" type="inkWord" rotatedBoundingBox="26683,7741 29524,8406 28979,10731 26139,10066">
                  <msink:destinationLink direction="with" ref="{45AA52CA-A91B-46BC-87B8-D60DFC191160}"/>
                  <msink:destinationLink direction="with" ref="{DFFE335D-0C20-491F-93FC-267775753737}"/>
                </msink:context>
              </emma:interpretation>
              <emma:one-of disjunction-type="recognition" id="oneOf3">
                <emma:interpretation id="interp11" emma:lang="en-US" emma:confidence="0">
                  <emma:literal>"to</emma:literal>
                </emma:interpretation>
                <emma:interpretation id="interp12" emma:lang="en-US" emma:confidence="0">
                  <emma:literal>'to</emma:literal>
                </emma:interpretation>
                <emma:interpretation id="interp13" emma:lang="en-US" emma:confidence="0">
                  <emma:literal>Mo</emma:literal>
                </emma:interpretation>
                <emma:interpretation id="interp14" emma:lang="en-US" emma:confidence="0">
                  <emma:literal>lid</emma:literal>
                </emma:interpretation>
                <emma:interpretation id="interp15" emma:lang="en-US" emma:confidence="0">
                  <emma:literal>viol</emma:literal>
                </emma:interpretation>
              </emma:one-of>
            </emma:emma>
          </inkml:annotationXML>
          <inkml:trace contextRef="#ctx0" brushRef="#br0" timeOffset="4639.5503">367 7633 444 0,'0'0'0'0,"-8"9"0"15,-6 15 0-15,-4 6 1 16,-5 16 0-16,0 11 1 16,-2 13 0-16,0 18 1 15,8 11 0-15,11 3 0 0,6 8-3 16,10-13-11-16,26-8-53 15,2 2-16-15</inkml:trace>
          <inkml:trace contextRef="#ctx0" brushRef="#br0" timeOffset="4957.724">1540 7661 406 0,'0'0'3'16,"-25"15"1"-16,0 5 0 15,-6 16 2-15,-11 13-1 0,-4 12 1 16,-4 7 0-16,5 12 1 16,5-3-4-16,15-4-2 15,22-9-1-15,18-16-2 16,23-18-1-16,18-16 0 0,16-18-1 15,4-20 1-15,7-20 0 16,-10-15 1-16,-8-7 1 16,-12-9-1-16,-22 2-1 15,-21-2-3-15,-16 15-5 0,-23 6-11 16,-9 10-51-16,-5 26-7 16</inkml:trace>
          <inkml:trace contextRef="#ctx0" brushRef="#br0" timeOffset="5620.9384">3061 7232 410 0,'0'0'3'15,"0"0"1"-15,-12 24 3 16,-1 4-1-16,-9 17 2 0,-6 20-2 16,-7 22 1-16,-4 12-5 15,7 25-37-15,-11 14-44 16,5 1-4-16</inkml:trace>
          <inkml:trace contextRef="#ctx0" brushRef="#br0" timeOffset="6263.2428">1382 8650 404 0,'0'0'2'0,"0"0"1"16,0 0 1-16,10 18 1 16,-7 11 0-16,1 17 1 0,-1 9 0 15,2 21 0-15,-5 7-4 16,5 24-13-16,-5 16-56 15,5-10-12-15</inkml:trace>
          <inkml:trace contextRef="#ctx0" brushRef="#br0" timeOffset="6574.1032">2732 8567 400 0,'0'0'5'0,"-28"0"1"0,3 4 1 16,-11 13 0-16,-2 11 1 15,-5 6 0-15,-4 18 0 16,-1 10 0-16,20 13-5 16,6-2 1-16,22 2-2 0,25-6-1 15,20-9-1-15,13-17 0 16,15-19 1-16,5-13-1 15,0-15 1-15,-4-21-3 16,-14-11 1-16,-13-12 0 16,-26-5 0-16,-21-3-2 0,-15 2-6 15,-26 5-15-15,-24 15-57 16,-8 15-2-16</inkml:trace>
        </inkml:traceGroup>
      </inkml:traceGroup>
    </inkml:traceGroup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5:23.3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A987CBB-D9D5-4E18-BF4D-533A6ACD18BE}" emma:medium="tactile" emma:mode="ink">
          <msink:context xmlns:msink="http://schemas.microsoft.com/ink/2010/main" type="inkDrawing" rotatedBoundingBox="32372,7605 32395,6238 32444,6239 32421,7606" semanticType="verticalRange" shapeName="Other">
            <msink:sourceLink direction="with" ref="{1830F202-CD2C-4487-A03B-F503DC0FDCDD}"/>
            <msink:destinationLink direction="with" ref="{2B55B4D9-87C6-415C-8DF1-6061DB501529}"/>
          </msink:context>
        </emma:interpretation>
      </emma:emma>
    </inkml:annotationXML>
    <inkml:trace contextRef="#ctx0" brushRef="#br0">685 5825 207 0,'0'0'2'0,"0"0"-1"0,0 0 2 15,-10 15 3-15,10 2 2 16,-8 7 3-16,1 14 1 16,0 5 1-16,4 17-2 15,0 11 3-15,-2 6-1 0,2 11-2 16,-1 0-1-16,4 7-1 15,0-1-2-15,0 9 1 16,0-11 0-16,0-8-1 16,0 2 0-16,0-14-2 0,0-11 0 15,0-8 0-15,0-12 1 16,0-7 0-16,0-17 0 16,0-3 0-16,0-14-8 15,15-3-34-15,-8-16-35 0,6-1-5 16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5:13.2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5BB5179-9395-4F8D-93F8-A988F750D7A0}" emma:medium="tactile" emma:mode="ink">
          <msink:context xmlns:msink="http://schemas.microsoft.com/ink/2010/main" type="inkDrawing" rotatedBoundingBox="28766,11734 28915,10836 28928,10838 28779,11736" shapeName="Line"/>
        </emma:interpretation>
      </emma:emma>
    </inkml:annotationXML>
    <inkml:trace contextRef="#ctx0" brushRef="#br0">2771 9736 421 0,'0'0'2'0,"0"19"1"16,0 8 1-16,-7 15 0 16,0 22 0-16,-4 13-1 15,-6 26 1-15,-8 20-1 16,0 22-30-16,-3 3-52 0,3 3-3 16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6:30.6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DFB47CF-F609-4C7E-8415-8FAC1C4A5C8B}" emma:medium="tactile" emma:mode="ink">
          <msink:context xmlns:msink="http://schemas.microsoft.com/ink/2010/main" type="inkDrawing" rotatedBoundingBox="25106,12756 33764,12136 33811,12783 25152,13404" shapeName="Other">
            <msink:destinationLink direction="with" ref="{45AA52CA-A91B-46BC-87B8-D60DFC191160}"/>
            <msink:destinationLink direction="with" ref="{DFFE335D-0C20-491F-93FC-267775753737}"/>
          </msink:context>
        </emma:interpretation>
      </emma:emma>
    </inkml:annotationXML>
    <inkml:trace contextRef="#ctx0" brushRef="#br0">5458 116 350 0,'0'0'3'15,"0"0"2"-15,12-4 2 16,8-3 2-16,20-4 1 15,13 5 0-15,21-8 1 16,21 0 1-16,26 0-3 0,10-1-1 16,17 6-1-16,14-2-2 15,9 7-1-15,5 0 0 16,-10 4-2-16,-7 4 0 0,-8 2-1 16,-15 5 0-16,-23 4-1 15,-17-2 0-15,-26 2 0 16,-27-2 0-16,-33 1 1 15,-27-3 0-15,-44 0 0 0,-34 2 0 16,-29-2 0-16,-32 4 0 16,-31 0 0-16,-26-2-1 15,-24 2 0-15,-13 5 0 16,-19-2 0-16,-20 2-1 0,-19-3 1 16,-18 9 0-16,-10-1-1 15,-6-1 1-15,-19 4-1 16,-3 4 1-16,3 0 0 0,1 7 1 15,13 0-1-15,15-5 1 16,20 2 0-16,19-1 0 16,21 0 0-16,25-7 0 15,23 0 1-15,30-10-1 16,24 1 0-16,23-2 0 0,22-4-1 16,23-2 1-16,20 0 0 15,19 0-2-15,24-5 1 16,17 1-1-16,22-7 1 15,22 0-1-15,31 0 1 0,31-10 0 16,34-4 0-16,33-8 1 16,40-3-1-16,39-6 1 15,39-4-1-15,38-4 0 16,33 2 0-16,31-8-1 0,29 4 1 16,23 3 0-16,27-1 0 15,14 2 0-15,12 7 0 16,5 5 1-16,-3 3-1 15,-5 9 0-15,-20 7 0 16,-22 6 0-16,-38 0 0 0,-30 6 0 16,-44 7-1-16,-44 2 2 15,-48-1-1-15,-46 0 0 16,-47-4 1-16,-49 1-2 0,-54-8 0 16,-41-3-1-16,-64 0-1 15,-51-3-1-15,-54-8 0 16,-51 1 1-16,-54-4-1 15,-51 7 1-15,-40 4 1 0,-49 3 2 16,-29 0 1-16,-27 10 0 16,-12 11 0-16,-14 4 0 15,5 5 1-15,5 11 1 16,20 0-1-16,26 1 1 0,34 8 0 16,33-4 0-16,36 2 0 15,50-5 0-15,47-4-2 16,51-7 0-16,48-4 0 15,63-11 0-15,55-10-1 16,58-7 0-16,64-11 1 0,67-13-1 16,58-11 0-16,58-7 0 15,58-8 0-15,52-9 0 16,45-1 0-16,40 0 0 16,35 8 0-16,18-2 0 0,63 9 0 15,-39 13 1-15,2 7 0 16,-24 10 1-16,-30 12 0 15,-28 6 0-15,-61 12 0 0,-48 4 0 16,-113 1 0-16,-23 4 0 16,-68-2-2-16,-65-5-3 15,-61 11-10-15,-58 0-65 16,-48-10-8-16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6:48.4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4E394C0-2E87-479D-A071-EF5B566EE9C7}" emma:medium="tactile" emma:mode="ink">
          <msink:context xmlns:msink="http://schemas.microsoft.com/ink/2010/main" type="inkDrawing" rotatedBoundingBox="25101,13030 33776,12159 33838,12774 25163,13644" semanticType="callout" shapeName="Other">
            <msink:destinationLink direction="with" ref="{A194D26D-E2AA-42BD-8B06-0EB1799A5504}"/>
          </msink:context>
        </emma:interpretation>
      </emma:emma>
    </inkml:annotationXML>
    <inkml:trace contextRef="#ctx0" brushRef="#br0">7078 73 82 0,'0'0'8'0,"17"-10"3"15,4 6 2-15,1-3-1 16,1-1-1-16,0 1 2 0,-10 5 0 16,-13 2 0-16,0 0-8 15,-31 6-1-15,-32 7-2 16,-23 2 1-16,-17 6 2 16,-20-4 1-16,-11 5-1 0,-4-5 0 15,-3 1-1-15,13-5 1 16,19-1-2-16,26-5-2 15,28-7-1-15,55 0-2 16,20-4 0-16,51-11-2 0,35 2 1 16,47-9 1-16,33 5 1 15,20-4 0-15,13 0 2 16,8 1 3-16,-8 1 1 16,-7 4-1-16,-14 6 2 0,-36-2-2 15,-38 3 2-15,-29 5-2 16,-34 3-1-16,-44 3 0 15,-42 12-1-15,-45 4-1 16,-36-2 0-16,-28 4 0 0,-29-1 0 16,-31 5-1-16,-18-3 0 15,-22 2 0-15,-10-5 1 16,-11 0 1-16,4 7-1 16,-11-2 0-16,-3-3 2 0,1 8-1 15,2-6 2-15,7 7 1 16,4-2 1-16,11-1-1 15,3-3 0-15,14 6 1 0,7-2 0 16,8-4-2-16,10 5 0 16,11-9-2-16,9 5 0 15,6-12-1-15,6 11 0 16,10-11 0-16,3 4 0 16,16 1-1-16,-4 3 0 0,10 6 0 15,-7 1 1-15,7 9 1 16,0 2 0-16,11 3 0 15,6-5 2-15,5-1 0 16,14-3 2-16,14-9 0 0,13-6 1 16,15-9-2-16,11-9 1 15,9 0-1-15,10-9-2 16,1-2-1-16,1 0-1 16,-1 1-2-16,-3 3 1 0,2 4-1 15,-2-1 0-15,-8 4 1 16,5 0-1-16,-4 0 1 15,1 4 0-15,2-1 0 16,1-3 1-16,3 0-1 0,0 0 0 16,4-3 0-16,1-1 0 15,2-3 1-15,-4 0-1 16,1 3 0-16,4-2 0 0,-8 1 0 16,-3 3-1-16,-2 2 1 15,-5 0 0-15,0 0 0 16,-4 2 0-16,4 3 1 15,-5-1-1-15,5-4 1 16,7 0 1-16,0 0 0 0,8-4 0 16,5-3 0-16,15 7 1 15,-18-22 0-15,18 22-1 16,-4-19 0-16,4 19-1 16,7-21 0-16,8 12 0 0,10-2 0 15,6 0-1-15,11 4 0 16,16-3 0-16,12-1 0 15,22-3 0-15,13 3 1 16,13-6 0-16,23-4-1 0,15 3 1 16,16-7-1-16,19-6 0 15,4 4 0-15,8-7-1 16,16 6 0-16,0 0 0 0,0 4 0 16,0-1 0-16,0 1-1 15,-4 0 2-15,-2-2-1 16,-8 9 1-16,-7-8 1 15,7 4-1-15,-4 1 0 16,-2-6 1-16,9 0-1 0,-6 5 1 16,-1 4-1-16,1-3 0 15,-11 6 1-15,-12 0-1 16,-2 6 0-16,-14 2 0 16,-14 1 1-16,-8 5 0 0,-7 0 0 15,1 0 0-15,-1-6 1 16,7 6-1-16,0-7 1 15,5 1-1-15,-1 0 0 16,-3 3 0-16,-1 1 0 0,-10-2 0 16,-5 4-1-16,-8 0 0 15,-20 0 0-15,-5 4 0 16,-5-4 0-16,-10 2 1 0,-7-2 0 16,-5 0 0-16,-9 0 1 15,-8-2 0-15,-2-6 0 16,-12 3 1-16,-7 3-1 15,-7-2 1-15,-9 0 0 16,-12 4-1-16,17-7 0 0,-17 7 0 16,0 0-1-16,0 0-1 15,0 0 0-15,0 0-1 16,0 0 0-16,6-11-1 16,-6 11 1-16,0 0 1 0,12-13-1 15,-12 13 2-15,10-11-1 16,-10 11 0-16,18-6 0 15,-18 6 0-15,20-14 0 16,-5 7 0-16,0 0-1 0,2-1 1 16,1 2-2-16,-8 1 1 15,8 5-1-15,-18 0 1 16,25 0-1-16,-25 0 0 0,10 0 0 16,-10 0 0-16,8 15 1 15,-8-15 1-15,13 21 0 16,-9-4 0-16,-4 1 0 15,11 6 0-15,-4 4 0 16,3 6 1-16,5 4 0 0,-9-4-1 16,-6 3 0-16,7-2 1 15,3-7 0-15,-2-1-1 16,-8-6 0-16,0-1 0 16,0-3 0-16,0-17 0 0,-3 17 0 15,3-17 0-15,-35 11 0 16,2-4 0-16,-9-7 0 15,-14 0 0-15,-22 0 0 16,-18 0-1-16,-10 0 1 0,-22 0 0 16,-6 0-1-16,-14 0 0 15,-11 4 0-15,-17 2-2 16,-2 4 0-16,-12 1-1 16,-9 3 0-16,-12 3 1 0,-16 0-1 15,-14 2 2-15,-9-2 0 16,-12 1 1-16,0 1 2 15,-2-3-1-15,2-2 0 16,7 0 1-16,7 0-1 0,11 0 0 16,8 0-1-16,7-4 1 15,1 3 0-15,6 0 0 16,4 2 0-16,-3 2 0 16,7 4 1-16,4 3 0 0,13-2-1 15,6 6 1-15,11-3-1 16,10-1 0-16,14 1 0 15,12-1 0-15,6-9 0 16,4-2 0-16,-1-2 0 0,1-5 0 16,4 1 0-16,-1-1 0 15,0-6 1-15,-3 0-1 16,16 0 2-16,10-6-1 0,18 4 0 16,13-5 1-16,17-1 1 15,18 5 0-15,10-1 0 16,25 4 0-16,-14-4 0 15,14 4 0-15,0 0 0 0,0 0-2 16,0 0 0-16,0 0-1 16,0 0-1-16,0 0 0 15,0 0 0-15,0 0 0 16,14 0 0-16,11-2-1 16,7-5-1-16,14-11-4 0,21-3-8 15,11-6-13-15,28-12-9 16,20-8-16-16,27-9-18 15,24-4-13-15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7:38.4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309A29E-1750-4E7F-96D0-7BD64B445FE5}" emma:medium="tactile" emma:mode="ink">
          <msink:context xmlns:msink="http://schemas.microsoft.com/ink/2010/main" type="inkDrawing" rotatedBoundingBox="753,6850 3297,2290 5787,3679 3244,8240" semanticType="callout" shapeName="Other">
            <msink:sourceLink direction="with" ref="{7596A00E-88C0-4629-8957-B45B81083EA2}"/>
            <msink:destinationLink direction="with" ref="{B02AF7FB-C337-4CAF-8C16-3B84FCA361AB}"/>
          </msink:context>
        </emma:interpretation>
      </emma:emma>
    </inkml:annotationXML>
    <inkml:trace contextRef="#ctx0" brushRef="#br0">53 0 297 0,'0'0'4'0,"0"0"0"15,0 0 3-15,0 13 2 16,0 1 1-16,0 3 2 16,0 5 2-16,-4 10 2 0,1 7-3 15,3 3 0-15,-3 6-2 16,3 6-2-16,0 2-1 16,3 5-1-16,4 1-1 15,-4-1-2-15,2 2 0 16,2-4-2-16,-4 1 0 0,0 1 0 15,1-2-1-15,4-3 0 16,-5 4 0-16,-1-2 0 16,6-3-1-16,-1-3 1 0,1 2 0 15,-6-4 0-15,3 3 0 16,-2-4 0-16,-3 0 0 16,0 1 0-16,0-1 0 15,-8-4-1-15,1 0 1 0,1 3 1 16,-1 0-1-16,0 4 1 15,-1 6 0-15,5-6 0 16,-4 10 1-16,7 0 0 16,-3 5 0-16,3 0-1 15,-4-1 0-15,1 2 0 0,3-2-1 16,0 6 0-16,0-10 0 16,0 2 0-16,0-4 0 15,7 2-1-15,-4-1 1 16,0-2 0-16,1 10-1 0,-4-7 0 15,0 5 0-15,0 4 0 16,0-1 0-16,0 4 0 16,0-4 0-16,0 8 0 0,0-8 1 15,0 5 0-15,0-2 1 16,3 2-1-16,-3 2 1 16,0 4-1-16,0 1 1 15,-7 5 1-15,4 5-3 0,-4 6 0 16,-1-3 0-16,5 5 0 15,-1 1 0-15,1-2 0 16,0 0 0-16,-1-5 0 16,4 5 0-16,0-7 0 15,0 0 0-15,0-1 0 0,0-6 0 16,0-1 0-16,0 2 0 16,0-10 0-16,-3-2 0 15,3 0 0-15,0-7 0 0,0 0 0 16,-5-3 0-16,2-1 0 15,3-8-8-15,-10-10-21 16,0-4-56-16,2-9-3 16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7:45.7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3FCD395-12FD-4B19-9631-49BA429D443B}" emma:medium="tactile" emma:mode="ink">
          <msink:context xmlns:msink="http://schemas.microsoft.com/ink/2010/main" type="writingRegion" rotatedBoundingBox="624,5542 1024,5542 1024,6368 624,6368"/>
        </emma:interpretation>
      </emma:emma>
    </inkml:annotationXML>
    <inkml:traceGroup>
      <inkml:annotationXML>
        <emma:emma xmlns:emma="http://www.w3.org/2003/04/emma" version="1.0">
          <emma:interpretation id="{6F490889-9EB6-4A5D-8AD1-FD7E2C3B0915}" emma:medium="tactile" emma:mode="ink">
            <msink:context xmlns:msink="http://schemas.microsoft.com/ink/2010/main" type="paragraph" rotatedBoundingBox="624,5542 1024,5542 1024,6368 624,63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01121D-BEC7-4616-8718-0B2635B5C83A}" emma:medium="tactile" emma:mode="ink">
              <msink:context xmlns:msink="http://schemas.microsoft.com/ink/2010/main" type="line" rotatedBoundingBox="624,5542 1024,5542 1024,6368 624,6368"/>
            </emma:interpretation>
          </emma:emma>
        </inkml:annotationXML>
        <inkml:traceGroup>
          <inkml:annotationXML>
            <emma:emma xmlns:emma="http://www.w3.org/2003/04/emma" version="1.0">
              <emma:interpretation id="{61774B54-F05D-4861-95B5-07486ADC5CB0}" emma:medium="tactile" emma:mode="ink">
                <msink:context xmlns:msink="http://schemas.microsoft.com/ink/2010/main" type="inkWord" rotatedBoundingBox="624,5542 1024,5542 1024,6368 624,6368">
                  <msink:destinationLink direction="with" ref="{E67E6EB7-EE74-450C-A008-763708BA5D89}"/>
                  <msink:destinationLink direction="with" ref="{B02AF7FB-C337-4CAF-8C16-3B84FCA361AB}"/>
                </msink:context>
              </emma:interpretation>
              <emma:one-of disjunction-type="recognition" id="oneOf0">
                <emma:interpretation id="interp0" emma:lang="en-US" emma:confidence="1">
                  <emma:literal>b</emma:literal>
                </emma:interpretation>
                <emma:interpretation id="interp1" emma:lang="en-US" emma:confidence="0">
                  <emma:literal>D</emma:literal>
                </emma:interpretation>
                <emma:interpretation id="interp2" emma:lang="en-US" emma:confidence="0">
                  <emma:literal>y</emma:literal>
                </emma:interpretation>
                <emma:interpretation id="interp3" emma:lang="en-US" emma:confidence="0">
                  <emma:literal>}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-1108-1303 343 0,'0'0'2'15,"0"0"-1"-15,0 0 3 0,-10 17 1 16,6 0 1-16,4 8 3 16,0 10-1-16,4 8 3 15,3 9-2-15,4 3 0 16,6 7-2-16,1-4-1 0,0 0-1 15,-4-2-2-15,0-13 1 16,-4-11-1-16,-3-8 1 16,-7-9-1-16,0-15 0 15,-10-4 1-15,0-14-1 0,-1-6-1 16,0-10 0-16,8 0-2 16,0-9 0-16,3 0-1 15,17 2 0-15,4-1 0 16,7 3-1-16,7 8 1 15,-3 2 0-15,1 8 0 0,2 10 1 16,-7 11 0-16,-10 4 1 16,-1 17 1-16,1 7 0 15,-8 11 1-15,-2 7-1 16,-1 11 1-16,-1-1-1 0,1 8 0 16,-2-4-1-16,-2-5 0 15,-3 1 1-15,0-13 0 16,-11 0 0-16,-6-15 1 15,-8-4 0-15,-14-9 0 0,0-6-1 16,-7-9 1-16,3 0-3 16,-2 0-4-16,5-9-8 15,12-6-43-15,3 8-29 0,12 3-3 16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7:47.1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7034C23-7653-441B-B471-621C4AD02B7F}" emma:medium="tactile" emma:mode="ink">
          <msink:context xmlns:msink="http://schemas.microsoft.com/ink/2010/main" type="inkDrawing" rotatedBoundingBox="9350,2466 13591,2356 13592,2384 9351,2493" semanticType="underline" shapeName="Other">
            <msink:destinationLink direction="with" ref="{7596A00E-88C0-4629-8957-B45B81083EA2}"/>
          </msink:context>
        </emma:interpretation>
      </emma:emma>
    </inkml:annotationXML>
    <inkml:trace contextRef="#ctx0" brushRef="#br0">0 126 273 0,'0'0'7'0,"0"0"2"15,0 0 3-15,0 0 1 16,0 0 2-16,13-4 0 0,1 2 2 16,11-3 1-16,6-1-5 15,12 2-5-15,14-3-2 16,10 4-1-16,15-1-1 16,9 4-1-16,8-4-1 0,14 4-1 15,10-3 0-15,20 3-1 16,6-7 1-16,12 3-1 15,10 2 0-15,19-2 0 16,11-3 0-16,1 3 1 16,6-3-1-16,-6 3 0 0,-4-3 0 15,-6 5 1-15,-13-2-1 16,-13 0 0-16,-13 1 0 16,-9-5 0-16,-13 8 0 15,-13-3 1-15,-9 3-1 0,-17-4 0 16,-3 0 0-16,-19 0 1 15,-7 4-1-15,-17 0 1 16,-11-2-2-16,-2 2 1 0,-16-5-3 16,1 5-8-16,-15 22-60 15,-3-22-6-15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17:24.8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75DA31F-ACAF-47BA-BC60-E73EAA801DA8}" emma:medium="tactile" emma:mode="ink">
          <msink:context xmlns:msink="http://schemas.microsoft.com/ink/2010/main" type="inkDrawing" rotatedBoundingBox="4030,13933 8032,13393 8051,13537 4050,14077" semanticType="underline" shapeName="Other">
            <msink:sourceLink direction="with" ref="{33E8F704-EDBD-489B-95DD-C84CC35C495A}"/>
          </msink:context>
        </emma:interpretation>
      </emma:emma>
    </inkml:annotationXML>
    <inkml:trace contextRef="#ctx0" brushRef="#br0">0 562 359 0,'0'0'4'15,"0"0"4"-15,0 0 1 16,0 0 3-16,0 0-1 0,0 0 3 16,0 0 0-16,7-17 2 15,8 10-4-15,2-1-2 16,8-1-1-16,6 1-2 15,12-1-1-15,2 3-1 0,8-1-1 16,8 7-1-16,-1-4 0 16,10 4-1-16,1 0 1 15,4-2-3-15,-4 2 0 16,2-5 0-16,2-1 0 16,-4-1 0-16,2 3 0 0,-2 1 0 15,1-1 0-15,-9 4 0 16,5 0 0-16,-2 0 0 15,-3 0 0-15,5 0 0 16,-5 0 0-16,5 0 0 0,2-7 0 16,5 0 0-16,-1-3 0 15,7-4 0-15,1-1 0 16,-1-6 0-16,-3 6 0 16,7 2 0-16,-11 2 0 0,1-4 0 15,-5 6 0-15,-6-2 0 16,-4 4 0-16,3 0 0 15,-5 1 0-15,-3-2 0 0,6-2 0 16,2 0 0-16,0-5 0 16,5 2 0-16,-8-2 0 15,11 0 0-15,-11 2 0 16,11-2 0-16,-11 1 0 16,0 0 0-16,1 4 0 0,-6-1 0 15,-2 0 0-15,-10 2 0 16,3-2 0-16,-11 3 0 15,-3 1 0-15,-7 5 0 16,-4-4 0-16,-3 4 0 0,4-5 0 16,-2 3 0-16,5 0 0 15,3-3 0-15,-3 1 0 16,7-2 0-16,-4 1 0 16,0 0 0-16,-3 0 0 0,-7 3 0 15,-5 1 0-15,2 0 0 16,-15 3 0-16,0 0 0 15,10-4 0-15,-10 4 0 0,0 0 0 16,0 0 0-16,0 0 0 16,0 0 0-16,0 0 0 15,0 0 0-15,0 0 0 16,0 0 0-16,0 0 0 16,0 0 0-16,0 0 0 15,0 0 0-15,0 0 0 0,-10 10 0 16,-5-10 0-16,-8 4-68 15,5 3-25-15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7:48.1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1061990-7AB0-4AD9-894D-515DB77C12F7}" emma:medium="tactile" emma:mode="ink">
          <msink:context xmlns:msink="http://schemas.microsoft.com/ink/2010/main" type="inkDrawing" rotatedBoundingBox="9228,3731 13500,3527 13501,3555 9230,3759" shapeName="Other">
            <msink:destinationLink direction="with" ref="{851717A1-70B6-482A-9F7E-6B7E61FC71B1}"/>
          </msink:context>
        </emma:interpretation>
      </emma:emma>
    </inkml:annotationXML>
    <inkml:trace contextRef="#ctx0" brushRef="#br0">-10 206 151 0,'0'0'6'16,"0"0"6"-16,0 0 4 15,0 0 2-15,-7 0 1 16,7 0 1-16,0 0-2 0,0 0 3 16,0 0-4-16,0 0-4 15,0 0-1-15,0 0-2 16,18 0 0-16,7-3 1 16,5-1 0-16,13 0 0 0,10 2-1 15,7-7-4-15,18 3-1 16,8 2-1-16,5 1-1 15,9-3 0-15,9 0-2 16,1 3 1-16,6-1-1 16,8-2 2-16,4-1-1 0,5-1 0 15,1 1 1-15,15-4-1 16,7 1 0-16,10 4 0 16,0-5 0-16,8 0-1 0,-1 5 0 15,4 1 0-15,-4 3-1 16,-1-2 1-16,-9 1 1 15,-4-1-1-15,-10 0 2 16,-8-2-1-16,-3-1 0 0,-17-5 1 16,-12 7 1-16,-17-4 1 15,-14 3-1-15,-14-3 1 16,-19 3-1-16,-10 6 0 16,-17 0-1-16,-18 0-1 0,15 4-7 15,-15-4-26-15,0 0-51 16,-11 11 0-16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7:44.9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8F7732A-3CBB-442C-8812-C4D996727C17}" emma:medium="tactile" emma:mode="ink">
          <msink:context xmlns:msink="http://schemas.microsoft.com/ink/2010/main" type="inkDrawing" rotatedBoundingBox="63,4237 479,3818 834,4170 418,4589" semanticType="callout" shapeName="Other">
            <msink:sourceLink direction="from" ref="{16B1F016-68AD-442F-9C76-064429C46957}"/>
            <msink:sourceLink direction="to" ref="{16B1F016-68AD-442F-9C76-064429C46957}"/>
          </msink:context>
        </emma:interpretation>
      </emma:emma>
    </inkml:annotationXML>
    <inkml:trace contextRef="#ctx0" brushRef="#br0">-1306-2928 262 0,'0'0'6'0,"-14"0"1"16,0 7 5-16,-4 3 1 0,-7 4 2 16,-3 11 2-16,-7 3 1 15,-3 5 1-15,2 1-4 16,4 8-4-16,4 0-2 15,6 5-1-15,9-9-3 0,13 1 0 16,3-11-1-16,14-2 0 16,16-16 0-16,2-7 0 15,14-3-1-15,1-9 0 0,0-17 1 16,2-6-1-16,-3-7 0 16,-6-3-1-16,-11-8 1 15,-4 5-1-15,-13 3 1 16,-12-4 0-16,-3 10-1 0,-3 5 1 15,-12 6-1-15,2 8 0 16,-2 4-1-16,0 9 1 16,15 4-1-16,-13 17 1 15,9 4 0-15,4 11 0 0,0 7 0 16,11 10 0-16,0 7 0 16,2 4-5-16,12 21-25 15,0-7-55-15,-7-4-2 16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7:42.5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6B1F016-68AD-442F-9C76-064429C46957}" emma:medium="tactile" emma:mode="ink">
          <msink:context xmlns:msink="http://schemas.microsoft.com/ink/2010/main" type="inkDrawing" rotatedBoundingBox="1341,4539 3312,4230 3320,4286 1350,4596" shapeName="Other">
            <msink:destinationLink direction="from" ref="{B8F7732A-3CBB-442C-8812-C4D996727C17}"/>
            <msink:destinationLink direction="to" ref="{B8F7732A-3CBB-442C-8812-C4D996727C17}"/>
          </msink:context>
        </emma:interpretation>
      </emma:emma>
    </inkml:annotationXML>
    <inkml:trace contextRef="#ctx0" brushRef="#br0">1526-2597 215 0,'0'0'6'0,"0"0"5"0,15-11 4 15,-15 11 4-15,10-3 1 16,-10 3 1-16,15-4 2 16,-15 4 1-16,0 0-2 15,0 0-4-15,0 4-4 0,-19 10-4 16,-12-1 0-16,-12 2 0 15,-17 2-3-15,-11 2-1 16,-20 3-2-16,-16-5 0 16,-12 0-1-16,-12-3 0 0,-7 4-1 15,-4-5 0-15,1 4 0 16,-4-2-1-16,1 3 0 16,13 1 1-16,10-6 0 15,15 4-1-15,21-3 0 0,17-3 0 16,20 2 0-16,23-6-3 15,25 4-9-15,3 4-66 16,32-7-7-16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7:43.1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02AF7FB-C337-4CAF-8C16-3B84FCA361AB}" emma:medium="tactile" emma:mode="ink">
          <msink:context xmlns:msink="http://schemas.microsoft.com/ink/2010/main" type="inkDrawing" rotatedBoundingBox="1804,5766 3367,5488 3379,5554 1816,5832" semanticType="callout" shapeName="Other">
            <msink:sourceLink direction="with" ref="{D309A29E-1750-4E7F-96D0-7BD64B445FE5}"/>
            <msink:sourceLink direction="with" ref="{61774B54-F05D-4861-95B5-07486ADC5CB0}"/>
          </msink:context>
        </emma:interpretation>
      </emma:emma>
    </inkml:annotationXML>
    <inkml:trace contextRef="#ctx0" brushRef="#br0">1622-1355 308 0,'0'0'7'0,"0"0"4"16,0 0 2-16,-18 9 1 15,-2-3 2-15,-20 9 0 16,-6 3-1-16,-24 3 1 0,-13 0-6 15,-18 3-4-15,-9 4-2 16,-14-3-2-16,-14 8 2 16,1-13 0-16,-1 1 0 15,10-7 1-15,12-3 0 16,20-5 0-16,11 1 0 16,22-7-1-16,30 0-2 15,16-2-3-15,17 2-10 0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7:46.03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67E6EB7-EE74-450C-A008-763708BA5D89}" emma:medium="tactile" emma:mode="ink">
          <msink:context xmlns:msink="http://schemas.microsoft.com/ink/2010/main" type="inkDrawing" rotatedBoundingBox="325,7153 740,6442 936,6556 522,7268" semanticType="callout" shapeName="Other">
            <msink:sourceLink direction="with" ref="{61774B54-F05D-4861-95B5-07486ADC5CB0}"/>
          </msink:context>
        </emma:interpretation>
      </emma:emma>
    </inkml:annotationXML>
    <inkml:trace contextRef="#ctx0" brushRef="#br0">-846-310 395 0,'0'0'6'0,"0"0"2"15,-25 0 0-15,4 4 1 16,-4 3 3-16,-10 7-2 15,-5 6 1-15,-1 5 0 0,-9 3-6 16,8 13 0-16,3 2-2 16,4 14-1-16,3 6 0 15,11 8-1-15,6 0 0 16,8 6-3-16,7-6-12 0,15 2-66 16,20-5-4-16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7:43.8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E3AE1AC-6AD0-406A-9887-611A5256FCBA}" emma:medium="tactile" emma:mode="ink">
          <msink:context xmlns:msink="http://schemas.microsoft.com/ink/2010/main" type="inkDrawing" rotatedBoundingBox="1743,6969 3337,6819 3341,6859 1746,7009" shapeName="Other"/>
        </emma:interpretation>
      </emma:emma>
    </inkml:annotationXML>
    <inkml:trace contextRef="#ctx0" brushRef="#br0">1594-3 255 0,'0'0'8'0,"0"0"6"16,0 0 2-16,0 0 4 0,0 0 2 15,-15 0 0-15,15 0 4 16,-28 4-3-16,3-2-5 16,-13 5-6-16,-22 1-3 15,-11 2-2-15,-24 1-1 0,-11 3-1 16,-15 0 0-16,-13-1-1 16,-4-2 0-16,3 0 0 15,1 2-1-15,13-2 0 16,12 1 0-16,17-5-1 0,21-1 0 15,18-2 0-15,18-4-1 16,22 0 1-16,13 0-4 16,28-15-6-16,7 13-42 0,21-13-35 15,-3 0-1-15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7:50.3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6C6095E-BC1B-4A6C-AC30-FD227240861D}" emma:medium="tactile" emma:mode="ink">
          <msink:context xmlns:msink="http://schemas.microsoft.com/ink/2010/main" type="inkDrawing" rotatedBoundingBox="9129,4874 13062,4613 13067,4685 9133,4946" semanticType="underline" shapeName="Other">
            <msink:sourceLink direction="with" ref="{1807B3F8-9DFD-495D-99D2-D79BD56D439B}"/>
          </msink:context>
        </emma:interpretation>
      </emma:emma>
    </inkml:annotationXML>
    <inkml:trace contextRef="#ctx0" brushRef="#br0">0 299 347 0,'0'0'3'0,"0"0"1"16,11-7 3-16,6 0 3 0,11-1 0 15,19-1 1-15,9-6 0 16,29-4 0-16,21 6-2 16,33-5-2-16,19 4-2 15,34-3-1-15,16 3-2 0,25 0 0 16,21-1-1-16,15 6 1 15,3-6-1-15,5 4 1 16,-9-4 0-16,-14 5 0 16,-20-1 1-16,-28 1 0 15,-27 0 0-15,-30-1 0 0,-29 4 0 16,-39-3 0-16,-23 3-4 16,-28 7-8-16,-30 0-37 15,-10-7-36-15,-25 7-2 16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7:49.1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0CD56B6-708E-4F30-8266-5A426D887C02}" emma:medium="tactile" emma:mode="ink">
          <msink:context xmlns:msink="http://schemas.microsoft.com/ink/2010/main" type="writingRegion" rotatedBoundingBox="8445,2412 8770,2412 8770,2719 8445,2719"/>
        </emma:interpretation>
      </emma:emma>
    </inkml:annotationXML>
    <inkml:traceGroup>
      <inkml:annotationXML>
        <emma:emma xmlns:emma="http://www.w3.org/2003/04/emma" version="1.0">
          <emma:interpretation id="{9E9CE42A-F9F4-4572-9424-E2B98546EEC8}" emma:medium="tactile" emma:mode="ink">
            <msink:context xmlns:msink="http://schemas.microsoft.com/ink/2010/main" type="paragraph" rotatedBoundingBox="8445,2412 8770,2412 8770,2719 8445,27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51B3C5-4E65-499F-8151-396F8E5DD9E5}" emma:medium="tactile" emma:mode="ink">
              <msink:context xmlns:msink="http://schemas.microsoft.com/ink/2010/main" type="line" rotatedBoundingBox="8445,2412 8770,2412 8770,2719 8445,2719"/>
            </emma:interpretation>
          </emma:emma>
        </inkml:annotationXML>
        <inkml:traceGroup>
          <inkml:annotationXML>
            <emma:emma xmlns:emma="http://www.w3.org/2003/04/emma" version="1.0">
              <emma:interpretation id="{73444141-415A-40C6-B815-8366A78E0CA3}" emma:medium="tactile" emma:mode="ink">
                <msink:context xmlns:msink="http://schemas.microsoft.com/ink/2010/main" type="inkWord" rotatedBoundingBox="8445,2412 8770,2412 8770,2719 8445,2719">
                  <msink:destinationLink direction="with" ref="{851717A1-70B6-482A-9F7E-6B7E61FC71B1}"/>
                </msink:context>
              </emma:interpretation>
              <emma:one-of disjunction-type="recognition" id="oneOf0">
                <emma:interpretation id="interp0" emma:lang="en-US" emma:confidence="0">
                  <emma:literal>o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0</emma:literal>
                </emma:interpretation>
                <emma:interpretation id="interp3" emma:lang="en-US" emma:confidence="0">
                  <emma:literal>U</emma:literal>
                </emma:interpretation>
                <emma:interpretation id="interp4" emma:lang="en-US" emma:confidence="0">
                  <emma:literal>u</emma:literal>
                </emma:interpretation>
              </emma:one-of>
            </emma:emma>
          </inkml:annotationXML>
          <inkml:trace contextRef="#ctx0" brushRef="#br0">6837-4415 366 0,'0'0'5'0,"0"0"1"0,0 0 2 16,-18 0 0-16,18 0 1 16,-22 0-1-16,9 10 2 0,-5 12 0 15,-7-2-4-15,11 13-2 16,0-1-1-16,4 7-1 15,6 2 1-15,8-10-1 16,14-1 0-16,10-6 0 0,7-17 0 16,8-7 1-16,2-7-1 15,1-14 0-15,-7-12 0 16,-8-1-1-16,-6-8 0 16,-14 0-1-16,-11-1-3 0,-11 8-3 15,-9 3-6-15,-13 18-16 16,-2 10-53-16,-3 8-2 15</inkml:trace>
        </inkml:traceGroup>
      </inkml:traceGroup>
    </inkml:traceGroup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7:51.4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6428141-BF8E-4723-93F8-228BDB953542}" emma:medium="tactile" emma:mode="ink">
          <msink:context xmlns:msink="http://schemas.microsoft.com/ink/2010/main" type="inkDrawing" rotatedBoundingBox="9250,5834 12951,5607 12954,5656 9253,5883" semanticType="underline" shapeName="Other">
            <msink:sourceLink direction="with" ref="{82E97A33-D457-4820-BF3A-CB1250EFC5B4}"/>
          </msink:context>
        </emma:interpretation>
      </emma:emma>
    </inkml:annotationXML>
    <inkml:trace contextRef="#ctx0" brushRef="#br0">0 233 316 0,'0'0'6'0,"0"0"-1"15,25-4 2-15,0 4 2 16,10-4 1-16,10 2 2 15,20 2-1-15,19-4 2 0,19-1-4 16,20 3-1-16,33-2-2 16,24-3 0-16,29 1-3 15,21-5 0-15,18-2 0 0,13 0 0 16,7-4-1-16,1 2 0 16,-14-2 2-16,-22-4-2 15,-16 4 1-15,-28-5 0 16,-28 9 0-16,-35-2 0 15,-30 0-1-15,-33 4-4 0,-28 11-10 16,-35 0-49-16,-17 0-19 16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7:50.9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9581AC9-23AF-46B3-8D25-48E7172FC8F4}" emma:medium="tactile" emma:mode="ink">
          <msink:context xmlns:msink="http://schemas.microsoft.com/ink/2010/main" type="inkDrawing" rotatedBoundingBox="8163,5202 8173,4689 8454,4694 8444,5207" semanticType="verticalRange" shapeName="Other">
            <msink:sourceLink direction="with" ref="{31C5CB96-E259-4C5A-A549-6C866C7A74EF}"/>
          </msink:context>
        </emma:interpretation>
      </emma:emma>
    </inkml:annotationXML>
    <inkml:trace contextRef="#ctx0" brushRef="#br0">59 60 352 0,'0'0'4'0,"0"0"1"16,-18-8 3-16,18 8 1 0,-22-5 2 15,22 5 0-15,-20-13 0 16,20 13-1-16,0-13-2 16,14 2-1-16,11 7-3 15,6 1-2-15,9 0-1 0,5 3-1 16,-2 6 0-16,-5 9 0 16,-10 11 0-16,-13 4 1 15,-15 9-1-15,-3 6 0 16,-19 9 0-16,-13 2 1 0,-4-7-1 15,-8 4 1-15,9-7 0 16,3-8 0-16,2-12 0 16,13-5 2-16,20-21 0 15,0 0 1-15,25 7-1 16,20-14-3-16,11-1-10 0,5 8-57 16,17-11-14-16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16:23.6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FEE32A7-5C83-4FC3-A0D1-8CF0E5506C21}" emma:medium="tactile" emma:mode="ink">
          <msink:context xmlns:msink="http://schemas.microsoft.com/ink/2010/main" type="writingRegion" rotatedBoundingBox="382,12448 15668,11313 16116,17343 830,18478"/>
        </emma:interpretation>
      </emma:emma>
    </inkml:annotationXML>
    <inkml:traceGroup>
      <inkml:annotationXML>
        <emma:emma xmlns:emma="http://www.w3.org/2003/04/emma" version="1.0">
          <emma:interpretation id="{53186FB0-156D-4EFF-A8D4-F9E3DB104DD9}" emma:medium="tactile" emma:mode="ink">
            <msink:context xmlns:msink="http://schemas.microsoft.com/ink/2010/main" type="paragraph" rotatedBoundingBox="808,12174 13419,11903 13451,13391 840,136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E8F704-EDBD-489B-95DD-C84CC35C495A}" emma:medium="tactile" emma:mode="ink">
              <msink:context xmlns:msink="http://schemas.microsoft.com/ink/2010/main" type="line" rotatedBoundingBox="808,12174 13419,11903 13451,13391 840,13662">
                <msink:destinationLink direction="with" ref="{975DA31F-ACAF-47BA-BC60-E73EAA801DA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26E8D5B-349A-4A07-9404-A975DE875FFA}" emma:medium="tactile" emma:mode="ink">
                <msink:context xmlns:msink="http://schemas.microsoft.com/ink/2010/main" type="inkWord" rotatedBoundingBox="808,12174 13419,11903 13451,13391 840,13662"/>
              </emma:interpretation>
              <emma:one-of disjunction-type="recognition" id="oneOf0">
                <emma:interpretation id="interp0" emma:lang="en-US" emma:confidence="0">
                  <emma:literal>21=752,547/0+527480</emma:literal>
                </emma:interpretation>
                <emma:interpretation id="interp1" emma:lang="en-US" emma:confidence="0">
                  <emma:literal>21=752547/0+527480</emma:literal>
                </emma:interpretation>
                <emma:interpretation id="interp2" emma:lang="en-US" emma:confidence="0">
                  <emma:literal>21=752,547/0+5274080</emma:literal>
                </emma:interpretation>
                <emma:interpretation id="interp3" emma:lang="en-US" emma:confidence="0">
                  <emma:literal>21=752,547/0+5274980</emma:literal>
                </emma:interpretation>
                <emma:interpretation id="interp4" emma:lang="en-US" emma:confidence="0">
                  <emma:literal>21=752547/0+5274980</emma:literal>
                </emma:interpretation>
              </emma:one-of>
            </emma:emma>
          </inkml:annotationXML>
          <inkml:trace contextRef="#ctx0" brushRef="#br0">8839 2 292 0,'0'0'6'15,"18"0"2"-15,-1 0 2 16,1 0 4-16,3 0 0 16,8 0 2-16,-1 0 2 0,7 0 2 15,-2 0-7-15,-5 0-2 16,7 7-3-16,-3 0-2 16,-1 3-1-16,-3 5-2 0,-3 5-1 15,-3 6-1-15,-9 6 0 16,-2 2-1-16,-11 2 1 15,-3 10 0-15,-15-4 0 16,-10 0 0-16,-12 5 1 0,2-8-1 16,-12-5 0-16,2-6-2 15,1-3-3-15,1-11-11 16,18-14-36-16,6-3-30 16,16-18-3-16</inkml:trace>
          <inkml:trace contextRef="#ctx0" brushRef="#br0" timeOffset="1156.2855">8945-319 346 0,'0'0'4'0,"0"0"3"16,0 0 5-16,0 8 0 15,15-2 4-15,2-1-1 16,14 1 0-16,12-6 1 0,10 0-4 16,15 0-3-16,5 0-4 15,12 0-8-15,-4-4-23 16,5 2-55-16,-1-3-1 15</inkml:trace>
          <inkml:trace contextRef="#ctx0" brushRef="#br0" timeOffset="234.3715">9529-87 384 0,'0'0'4'0,"0"0"2"16,-15 0 1-16,-2 0 2 16,-4 12 2-16,-8-5 0 15,-2 8 1-15,-5 5 0 0,-6 5-3 16,-1 7-2-16,8 5-1 15,-1 4-3-15,11 3 0 16,8 2-2-16,4 5 1 16,8-6-2-16,13 2-2 0,12-6-3 15,12-6-11-15,7-3-29 16,11-15-39-16,7-10-2 16</inkml:trace>
          <inkml:trace contextRef="#ctx0" brushRef="#br0" timeOffset="921.8894">9539 340 363 0,'0'0'7'0,"0"0"1"16,0 0 3-16,0 0 2 0,0 0 0 15,0 0 1-15,0 0 0 16,8 0 0-16,5 0-4 16,12-2-3-16,3-9-3 15,7 0-1-15,2 4-1 16,1-1-1-16,-3 2-1 15,-2 6 0-15,-13 4 0 0,-2 6 0 16,-11 8 0-16,-7 7 0 16,-14 4 1-16,-4 5-1 15,0-2 1-15,-2 7-1 0,2-7 1 16,3 3-1-16,8-4 1 16,7-7-1-16,15-9-2 15,10-4-2-15,6-11-7 16,11-8-13-16,1-3-33 0,2-16-28 15,-2-8-4-15</inkml:trace>
          <inkml:trace contextRef="#ctx0" brushRef="#br0" timeOffset="1750.0361">10295-153 273 0,'0'0'8'0,"0"0"3"16,7 0 3-16,4-7 4 16,11 4 1-16,6-8 1 15,7 4 3-15,8 4-1 16,2-1-6-16,8 4-4 0,0 0-3 16,0 14-3-16,-6 7-2 15,-4 4-2-15,-8 7 0 16,-7 3-1-16,-15 11 0 15,-1 0 0-15,-9 3-1 0,-6 0 1 16,-15 1-1-16,-11 3 1 16,-2-8-1-16,-9-3 0 15,-2-6-1-15,1-8-2 16,1-11-5-16,15-2-12 0,-6-11-43 16,31-4-19-16</inkml:trace>
          <inkml:trace contextRef="#ctx0" brushRef="#br0" timeOffset="1984.3977">11169-156 406 0,'0'0'5'0,"0"0"1"16,0 0 1-16,-18 10 2 0,0-3 0 16,-2 8 2-16,-8 5 0 15,-9 5 0-15,-1 8-4 16,0 5-1-16,-2 3-1 15,9 10-2-15,2-2-1 16,11 5-1-16,8-2 0 0,10-6-1 16,10-4-1-16,22 1-4 15,7-19-11-15,25-24-62 16,2 6-8-16</inkml:trace>
          <inkml:trace contextRef="#ctx0" brushRef="#br0" timeOffset="8578.3322">11335 267 262 0,'0'0'7'15,"0"0"6"-15,0 0 5 16,0 0 1-16,-13-7 4 15,13 7 0-15,0 0 1 0,-15 0 0 16,15 0-7-16,0 21-5 16,-3-1-3-16,3 8-3 15,0 9-1-15,0 5-1 16,3 8 0-16,4 6 0 0,-4-3-1 16,2 6 0-16,-2-6-1 15,0 0-1-15,1-7 1 16,-1-10-2-16,1-5 1 0,-4-6 0 15,0-8-1-15,3-2-3 16,-3-15-10-16,0-15-66 16,0 15-5-16</inkml:trace>
          <inkml:trace contextRef="#ctx0" brushRef="#br0" timeOffset="8984.5533">11473 91 333 0,'0'0'6'0,"3"-7"3"15,12-1 2-15,2 1 2 0,4-3 1 16,8-1 0-16,2 0 1 16,2 5 0-16,2 1-5 15,-3 3-3-15,4 2-3 16,-5 7 0-16,4 10-2 0,-3 2 0 16,1 5-1-16,-6 7 0 15,-2 4-1-15,-7 0 1 16,-8 12-1-16,-7-5 1 15,-3 4 0-15,-17 3 1 0,-4-3-1 16,-7-4 0-16,-7 0 0 16,0-6 0-16,-5-5-1 15,5-7-4-15,2-6-7 16,5-10-21-16,-3-8-49 16,31 0-3-16</inkml:trace>
          <inkml:trace contextRef="#ctx0" brushRef="#br0" timeOffset="9234.5721">12188 20 406 0,'0'0'5'0,"0"0"1"16,-15 0 2-16,-2 4 0 16,-4 3 2-16,-4 3-1 0,-7 8 2 15,-4 3 0-15,1 4-5 16,3 10-1-16,4 4-1 15,10 4-1-15,3 2 0 16,12 4-1-16,3 1-1 0,18-1-6 16,0-15-8-16,24 3-40 15,-3-9-32-15,8-2-2 16</inkml:trace>
          <inkml:trace contextRef="#ctx0" brushRef="#br0" timeOffset="9515.8297">12279 511 440 0,'0'0'4'15,"0"0"-1"-15,-21 7 2 16,7 6 0-16,-4 5 0 16,-2 3-1-16,2 4 2 15,0 3-1-15,6-8-3 0,12 3 0 16,15-10 0-16,13-4-1 15,18-9 0-15,11-9 1 16,3-8-1-16,4-11 0 16,-1-4 0-16,-13-3-1 0,-12-3 1 15,-13 5-1-15,-18-3 0 16,-14 9-1-16,-24 9 1 16,-9 1-3-16,-8 17-7 15,-17-11-25-15,5 15-49 0,4 13-1 16</inkml:trace>
          <inkml:trace contextRef="#ctx0" brushRef="#br0" timeOffset="-5953.2758">4702-322 359 0,'0'0'6'0,"0"0"2"16,18 0 3-16,-1 0 0 0,8 0 2 15,8 0 0-15,5 0 1 16,12 3 0-16,3-3-5 16,7 8-2-16,4-5-2 15,-7 5-3-15,-1-6-5 16,-3 9-25-16,-8-7-53 0,-12-2-1 15</inkml:trace>
          <inkml:trace contextRef="#ctx0" brushRef="#br0" timeOffset="-6265.7695">5515 453 408 0,'0'0'5'15,"0"0"1"-15,0 0 2 16,0 11 1-16,0-11 1 0,-2 22 1 15,-3-2 0-15,2 3 1 16,0 4-5-16,-1 12-2 16,-4 0-1-16,8 6-3 0,0 1-4 15,0 3-11-15,5 2-31 16,2-10-40-16,4 2-1 16</inkml:trace>
          <inkml:trace contextRef="#ctx0" brushRef="#br0" timeOffset="-5406.39">6258 56 339 0,'0'0'2'0,"0"0"2"15,0 0 1-15,21-8 3 0,-21 8 2 16,17 0 1-16,-2 0 1 16,7 0 1-16,-1 0-2 15,4 8-2-15,3 3-1 16,4-2-2-16,-4 6-3 0,4 6 0 16,-1 0-2-16,-3 7 0 15,-3 0 0-15,-7 11-1 16,-3-4 0-16,-5 11 0 15,-7-3 0-15,-3 3-1 0,-13-5 0 16,-10 2-2-16,0-5-1 16,-9-5-5-16,-4-5-12 15,1 3-53-15,3-24-6 0</inkml:trace>
          <inkml:trace contextRef="#ctx0" brushRef="#br0" timeOffset="-5187.6213">6926-22 389 0,'0'0'5'0,"0"0"2"15,0 0 2-15,-18 7 2 16,5 0 0-16,-9 3 2 0,-6 8 1 16,-7 3 0-16,-1 7-4 15,1 8-3-15,-3 5-1 16,5 2-2-16,8 11-1 15,5 2-2-15,8 0-3 16,12 0-7-16,5 15-55 0,15-24-22 16</inkml:trace>
          <inkml:trace contextRef="#ctx0" brushRef="#br0" timeOffset="-4859.5008">7157 486 451 0,'0'0'2'0,"0"0"0"0,-15 15 0 15,5-2 0-15,-1 4 0 16,0 8 1-16,5 0-1 16,1 6 0-16,5-7-1 0,0 0-1 15,18-7 1-15,7-6-1 16,0-9 1-16,7-2 0 15,-1-13 0-15,-6-4 1 16,0-7 0-16,-7 0 1 0,-15-10-2 16,-3 5 0-16,-18 0 0 15,-13 10 0-15,-8-5-1 16,-7 11-2-16,-4 9-6 16,-3-3-33-16,7 7-42 15,14 0-1-15</inkml:trace>
          <inkml:trace contextRef="#ctx0" brushRef="#br0" timeOffset="-4546.9767">7719 187 405 0,'0'0'5'16,"0"0"2"-16,0 0 1 16,0 0 0-16,0 0 1 0,0 0 1 15,17 2 1-15,-17-2-1 16,21 0-4-16,-7 0-2 16,11 0-1-16,3-2 0 15,11-4-2-15,8 0 0 0,-2-1 0 16,8-4-1-16,-3 5 1 15,6-5-1-15,-10-3-2 16,1 7-6-16,-19-10-26 16,-8 6-50-16,-20 11 0 0</inkml:trace>
          <inkml:trace contextRef="#ctx0" brushRef="#br0" timeOffset="-4328.2216">8008-174 464 0,'0'0'3'0,"0"0"0"0,0 0 2 15,0 0 1-15,-17 18 0 16,17 3 2-16,-3 3-1 16,-2 12 2-16,5 6-9 15,5 11 0-15,1 11 0 16,1 5 0-16,11 6 0 0,-11-4 0 15,18 6-82-15,-12 0-7 16</inkml:trace>
          <inkml:trace contextRef="#ctx0" brushRef="#br0" timeOffset="-23734.9164">11 67 339 0,'0'0'7'15,"0"0"4"-15,0 0 3 0,0 0 1 16,0 0 0-16,0-11 2 15,0 11 0-15,7-15 0 16,3 11-5-16,8-7-4 0,14 9-2 16,-1-6-1-16,16 1-1 15,2 3-1-15,8 4-1 16,4 0 0-16,-1 0-1 16,-4 0 0-16,-6 11-1 15,-12 4 0-15,-10 6 1 0,-10 3-1 16,-18 5 0-16,-6 6 0 15,-24 6 0-15,-8 10 0 16,-5 2 1-16,-17 0 0 16,0 3 0-16,-3-1-1 0,-1 2 1 15,11-4-1-15,-4-4 1 16,11-14 0-16,14-1 0 16,14-7 0-16,15-9 1 15,11-12 0-15,23 2 0 0,16-8-2 16,16-11 0-16,5 1 0 15,8-1 0-15,6-3 0 16,-4 1 0-16,-7 2 0 16,-11 5 0-16,-11-3 0 0,-9 9 0 15,-17 0 0-15,-4 0 0 16,-19 0 0-16,13 0 0 16,-13 0 0-16,0 0 0 15,0 0-41-15,22-8-46 16,-4 6-4-16</inkml:trace>
          <inkml:trace contextRef="#ctx0" brushRef="#br0" timeOffset="-22484.8925">1733 578 438 0,'0'0'4'0,"0"0"3"0,13 10 2 16,6-10 1-16,9 0 0 15,10 0 1-15,15 0 0 16,5-7 0-16,8-7-11 0,9 3 0 16,-4 11-55-16,2-14-31 15,-1-3-3-15</inkml:trace>
          <inkml:trace contextRef="#ctx0" brushRef="#br0" timeOffset="-22672.3828">1771 285 428 0,'0'0'4'16,"0"0"2"-16,0 0-1 16,0 0 3-16,0 0 1 15,12 0 0-15,1 0 0 16,9 0 0-16,6 0-3 0,3 0-3 15,12 0-4-15,-4-4-9 16,10 4-30-16,-2-4-46 16,-6-2 0-16</inkml:trace>
          <inkml:trace contextRef="#ctx0" brushRef="#br0" timeOffset="-22922.4023">1103 411 411 0,'0'0'7'0,"0"0"0"16,0 0 2-16,-14 0 0 16,14 0 1-16,-11 14 1 15,1 0 1-15,3 7 1 0,4 7-7 16,-4 4 0-16,-4 12-1 16,7 4 0-16,1 6-5 15,-2-2 0-15,3 4 0 0,2 2 0 16,0-6 0-16,2-6 0 15,6-7 0-15,-4-7-2 16,2-4-22-16,26-18-61 16,-32-10-4-16</inkml:trace>
          <inkml:trace contextRef="#ctx0" brushRef="#br0" timeOffset="-8250.2021">3108 391 336 0,'0'0'6'0,"0"0"2"16,0 0 2-16,0 0 2 15,0 0 2-15,0 0-1 16,10-8 1-16,5 6 1 16,3-7-5-16,7 3-3 0,3 3-1 15,7-5-2-15,0 8-1 16,3 0-1-16,-1 0 0 16,1 8-1-16,-5 5 0 15,-5 9 0-15,-8 5 0 0,-2 1 0 16,-8 7 0-16,-10 6 0 15,0 8 0-15,-13-4 1 16,-5-2-1-16,-4 3 0 0,-6-4-1 16,0-7 1-16,0-7-1 15,3-3-2-15,8-4-6 16,-5-18-18-16,4-3-56 16,18-6-1-16</inkml:trace>
          <inkml:trace contextRef="#ctx0" brushRef="#br0" timeOffset="-8015.7951">3790 355 348 0,'0'0'7'0,"0"0"3"16,0 0 2-16,-10 0 1 16,-5 8 1-16,-5 1 1 15,-5 6 0-15,-8 6 2 16,-5 4-7-16,-2 2-3 0,2 9-1 15,3 3-1-15,7-1-2 16,6 8 0-16,9-3-2 16,5-1-2-16,8-3-6 15,18 3-31-15,7-10-46 0,3-4 0 16</inkml:trace>
          <inkml:trace contextRef="#ctx0" brushRef="#br0" timeOffset="-7218.9302">3136 41 357 0,'0'0'4'15,"0"0"1"-15,10-8 4 16,12 1 1-16,3 1 0 15,18-5 1-15,3-3 1 0,17 4 1 16,4-1-3-16,7 1-2 16,-3 3-2-16,4-1-1 15,-8 2-1-15,-11 6-2 16,-6 0 0-16,-15 4-1 0,-11 3-1 16,-9-4-5-16,-8 11-18 15,14-7-58-15,-21-7 0 16</inkml:trace>
          <inkml:trace contextRef="#ctx0" brushRef="#br0" timeOffset="-7640.8111">3758 814 333 0,'0'0'7'0,"0"0"2"0,0 0 1 15,0 0 3-15,0 0 1 16,4-8-1-16,10 1 0 15,8-1 0-15,13 6-6 0,0-5-1 16,4-1-4-16,0 5 0 16,7 3-1-16,-11 0 1 15,-10 7-1-15,-4 4 0 16,-14 10 1-16,-7 7-1 0,-10 4 0 16,-11 3 0-16,-4 5 0 15,-7 6 0-15,-3-5 0 16,10 1 0-16,0-10 0 15,11 1 1-15,10-9 1 0,4-10 1 16,18-8-1-16,14-6 0 16,11-3-1-16,5-14-2 15,9 3-7-15,-7-18-30 0,-1 2-46 16,-2 0-1-16</inkml:trace>
          <inkml:trace contextRef="#ctx0" brushRef="#br0" timeOffset="-6718.8971">4636 187 335 0,'0'0'7'16,"0"0"2"-16,0 0 1 15,0 0 1-15,0 0 1 16,0 0 1-16,10 2 0 0,4 1 1 16,0 5-5-16,11-1-3 15,3 1-1-15,7-1 1 16,5-1-1-16,-2 5-1 15,5 0-1-15,-5 2-1 16,2 1 0-16,-12 4-1 0,0 3 0 16,-6 3-1-16,-9 12 1 15,-13 3 0-15,0-1-1 16,-17 10 1-16,-11-7-1 16,-8 5-1-16,-6-8-1 0,3-2-6 15,-3-10-13-15,6-20-59 16,11 1-1-16</inkml:trace>
          <inkml:trace contextRef="#ctx0" brushRef="#br0" timeOffset="-6484.5348">5332 179 368 0,'0'0'6'0,"-8"-4"4"0,-2 4-1 16,-8 0 2-16,1 4 2 15,-11 6 0-15,-5 5 1 16,-2 3 0-16,0 3-4 0,-1 7-4 16,1 2 0-16,7 7-1 15,3 6-2-15,15-5 0 16,6 3-3-16,4 0-8 16,25 0-29-16,7 1-47 0,3-11 0 15</inkml:trace>
        </inkml:traceGroup>
      </inkml:traceGroup>
    </inkml:traceGroup>
    <inkml:traceGroup>
      <inkml:annotationXML>
        <emma:emma xmlns:emma="http://www.w3.org/2003/04/emma" version="1.0">
          <emma:interpretation id="{4FB0D7AA-B634-4C5A-B14A-7A06D4DF0661}" emma:medium="tactile" emma:mode="ink">
            <msink:context xmlns:msink="http://schemas.microsoft.com/ink/2010/main" type="paragraph" rotatedBoundingBox="5226,14330 11560,13697 11685,14941 5350,1557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A661748-98C2-4537-B369-8DDC9A2755CB}" emma:medium="tactile" emma:mode="ink">
              <msink:context xmlns:msink="http://schemas.microsoft.com/ink/2010/main" type="line" rotatedBoundingBox="5226,14330 11560,13697 11685,14941 5350,15574">
                <msink:destinationLink direction="with" ref="{12CEF6DF-FEF4-4F58-BCD8-4BD5022225A3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1C1A54ED-D47A-4A95-9A5A-B6E305142069}" emma:medium="tactile" emma:mode="ink">
                <msink:context xmlns:msink="http://schemas.microsoft.com/ink/2010/main" type="inkWord" rotatedBoundingBox="5226,14330 11560,13697 11685,14941 5350,15574"/>
              </emma:interpretation>
              <emma:one-of disjunction-type="recognition" id="oneOf1">
                <emma:interpretation id="interp5" emma:lang="en-US" emma:confidence="0">
                  <emma:literal>+22547%</emma:literal>
                </emma:interpretation>
                <emma:interpretation id="interp6" emma:lang="en-US" emma:confidence="0">
                  <emma:literal>+702547%</emma:literal>
                </emma:interpretation>
                <emma:interpretation id="interp7" emma:lang="en-US" emma:confidence="0">
                  <emma:literal>+302547%</emma:literal>
                </emma:interpretation>
                <emma:interpretation id="interp8" emma:lang="en-US" emma:confidence="0">
                  <emma:literal>+762547%</emma:literal>
                </emma:interpretation>
                <emma:interpretation id="interp9" emma:lang="en-US" emma:confidence="0">
                  <emma:literal>+362547%</emma:literal>
                </emma:interpretation>
              </emma:one-of>
            </emma:emma>
          </inkml:annotationXML>
          <inkml:trace contextRef="#ctx0" brushRef="#br0" timeOffset="12687.7781">5958 2100 375 0,'0'0'5'16,"0"0"2"-16,0 0 2 16,0 0 1-16,6-6 2 15,9 2 2-15,2-7 0 16,16 4 1-16,5-3-4 0,5 0-2 15,14 2-2-15,-4 2-1 16,6 6-2-16,-5 0-2 16,-1 14 0-16,-12 10 0 15,-1 7-2-15,-19 12 0 0,-7 10 0 16,-14 3 0-16,-7 5 1 16,-21 1-1-16,-7 9 0 15,-8-11 0-15,-10 0 1 16,3-6-3-16,5-10-3 0,2-15-11 15,15-12-38-15,13-13-33 16,15-10-1-16</inkml:trace>
          <inkml:trace contextRef="#ctx0" brushRef="#br0" timeOffset="12922.1394">6852 2055 432 0,'0'0'6'16,"0"0"0"-16,-10 0 2 15,-5 0 1-15,-2 3 2 0,-8 7 1 16,-3 12 0-16,-8 7 0 16,-2 2-9-16,-2 8-3 15,-5 6 0-15,2 13 0 16,5-2 0-16,6-1 0 0,7 6 0 16,7-5 0-16,18-7 0 15,10-9 0-15,30-9 0 16,9-17-12-16,1-14-75 15,30 0-3-15</inkml:trace>
          <inkml:trace contextRef="#ctx0" brushRef="#br0" timeOffset="13750.2824">6968 2453 392 0,'0'0'4'0,"0"0"2"16,0 0 1-16,0 0 2 0,-7-13 1 15,7 13 2-15,0 0 0 16,0-11 0-16,0 11-3 15,0 0-2-15,22-15-1 16,3 8-2-16,3-1-2 16,10 2 0-16,5-1-1 0,3 3-1 15,1 4 1-15,-9 0-1 16,2 8 0-16,-17 5 0 16,-11 13 0-16,-12 6 1 15,-4 6-1-15,-17 4 0 0,-11 9 1 16,-7 1 0-16,-3 4 0 15,6-3 0-15,1-7 0 16,13-1 1-16,19-11 0 0,3-6-1 16,28-18 1-16,15-10 0 15,20-8-6-15,12-16-4 16,13-1-37-16,-3-10-40 16,-7-1-3-16</inkml:trace>
          <inkml:trace contextRef="#ctx0" brushRef="#br0" timeOffset="14281.5582">7796 2013 348 0,'0'0'5'0,"0"0"2"0,0 0 3 16,3-14 0-16,-3 14 4 16,25-23-1-16,3 10 1 15,5-4 3-15,9 6-7 16,4-3 0-16,4 3-2 0,-2 8-2 15,2 3-1-15,0 11-1 16,-8 6 0-16,-6 11-2 16,-8 11 0-16,-7 3 0 15,-11 10-2-15,-2 6 0 0,-8-6-1 16,-11 10-1-16,-9-10 0 16,-10-3-3-16,2-4-2 15,-7-2-5-15,-3-15-7 16,8-10-36-16,2-4-29 15,11-14-1-15</inkml:trace>
          <inkml:trace contextRef="#ctx0" brushRef="#br0" timeOffset="15125.3234">7789 1665 450 0,'0'0'3'0,"0"0"0"15,25-11 1-15,3-4 0 16,15 2 2-16,13-1 0 16,22-7 1-16,7 3 0 0,18 1-3 15,-2 6 0-15,5 4-1 16,-3 5-3-16,0 4-13 16,-15 5-70-16,-20 1-4 15</inkml:trace>
          <inkml:trace contextRef="#ctx0" brushRef="#br0" timeOffset="14531.574">8683 1875 422 0,'0'0'5'0,"0"0"1"16,-13-4 2-16,-2 4 1 15,-5 0 2-15,-5 8 1 0,-8 2 0 16,-2 8 1-16,0 10-4 16,-8 0-5-16,15 11-4 15,-4 0 0-15,11 10 0 16,7 0 0-16,14 4 0 0,0-7 0 16,22 3 0-16,6-10-3 15,17-1-35-15,15-12-49 16,-4-13-4-16</inkml:trace>
          <inkml:trace contextRef="#ctx0" brushRef="#br0" timeOffset="14812.8204">8794 2148 332 0,'0'0'3'0,"0"0"2"16,0 11 3-16,0-11 3 0,-15 17 6 16,8-3 1-16,-1 0 1 15,2 0 1-15,-8-1-2 16,11 2 0-16,-5 4-3 16,4-1-4-16,4 1-3 0,0 7-2 15,0 5-4-15,4 4-2 16,-1 8 0-16,5-1 0 15,-1 4 0-15,-7-7-2 0,10 10-40 16,-7-11-45-16,-3-10-1 16</inkml:trace>
          <inkml:trace contextRef="#ctx0" brushRef="#br0" timeOffset="16906.6187">9204 1584 365 0,'0'0'6'0,"0"0"1"0,6-11 4 16,-6 11 2-16,14-13 0 16,-14 13 3-16,21-17 0 15,-3 4 0-15,4 8-3 0,6-3-4 16,14-3-1-16,14 7-4 15,22-7 0-15,18 5-2 16,14-4-1-16,17-1 0 16,11 0 0-16,3 1-1 15,-3 3 0-15,-10 4 0 0,-19-5 0 16,-21 8 0-16,-13-2 1 16,-22 2-1-16,-22 0 0 15,-9 10-6-15,-22 4-48 16,0-14-33-16,-15 14-1 0</inkml:trace>
          <inkml:trace contextRef="#ctx0" brushRef="#br0" timeOffset="15625.354">9330 1901 416 0,'0'0'1'0,"0"0"2"16,-10-14 0-16,10 14 1 15,0 0 2-15,-3-18 0 0,3 18 1 16,3-17 1-16,12 6 0 16,5 4-1-16,13 3-1 15,5-2 0-15,12 3-1 16,3 3-1-16,7 0 0 0,-7 9-1 15,0 4-1-15,-7 13 0 16,-4 6 0-16,-14 2 0 16,-6 13-2-16,-16 3 0 15,-6 10-4-15,-13-4-1 0,-12 3-5 16,-15-1-4-16,2 1-14 16,-8-4-54-16,4-18-5 15</inkml:trace>
          <inkml:trace contextRef="#ctx0" brushRef="#br0" timeOffset="15859.72">10222 1739 434 0,'0'0'4'0,"-21"0"1"15,-1 10 2-15,-13 1 2 16,-1 10 0-16,-6 4 2 15,-7 8 0-15,2 8 0 0,-1 4-1 16,12 8-10-16,11 4 0 16,11 0 0-16,11-1 0 15,6 0 0-15,14-7-9 16,26-9-77-16,7-5-3 0</inkml:trace>
          <inkml:trace contextRef="#ctx0" brushRef="#br0" timeOffset="16234.7127">10497 2102 445 0,'0'0'4'16,"-18"9"2"-16,5 6 1 16,-15 7-1-16,-2 3 1 0,2 6 0 15,-4 5 0-15,1 7 0 16,6-2-4-16,18-3-1 15,7 1-1-15,17-9 0 0,16-11-1 16,9-8 0-16,11-7-1 16,3-4 0-16,5-15 0 15,-11-4 0-15,-5-11 0 16,-9-5 0-16,-19 0 2 16,-9 4 0-16,-16-4 0 15,-17 1 1-15,-20 10-1 0,-5 7-1 16,-14 3-1-16,8 11-7 15,-8-7-20-15,0 10-55 16,22 0-3-16</inkml:trace>
          <inkml:trace contextRef="#ctx0" brushRef="#br0" timeOffset="10547.101">4742 2137 446 0,'0'0'4'16,"0"0"0"-16,0 0 2 0,0 0 1 16,0 0 2-16,10 17 0 15,5 1-1-15,-2 6 2 16,5 7-4-16,-1 12-4 16,5 10-2-16,-1 6 0 0,4 12 0 15,-4-1 0-15,4 12 0 16,-3-5 0-16,9-1-45 15,-3 7-43-15,4-8-3 0</inkml:trace>
          <inkml:trace contextRef="#ctx0" brushRef="#br0" timeOffset="10297.0964">4455 2510 365 0,'0'0'8'0,"0"0"3"16,0 0 1-16,0-11 2 16,0 11 1-16,0 0 1 15,0 0 1-15,18-18 0 0,2 16-7 16,5-6-2-16,21 1-3 16,1 0-1-16,9-4-2 15,7 1-1-15,12-5-1 16,-1 1-2-16,1 4-4 0,-15-5-11 15,0-3-67-15,-7 5-3 16</inkml:trace>
        </inkml:traceGroup>
      </inkml:traceGroup>
    </inkml:traceGroup>
    <inkml:traceGroup>
      <inkml:annotationXML>
        <emma:emma xmlns:emma="http://www.w3.org/2003/04/emma" version="1.0">
          <emma:interpretation id="{D7B73ADE-1A2A-4F88-B0FA-15BE46C2BCEC}" emma:medium="tactile" emma:mode="ink">
            <msink:context xmlns:msink="http://schemas.microsoft.com/ink/2010/main" type="paragraph" rotatedBoundingBox="700,16723 15986,15588 16116,17343 830,184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2714A90-3ABD-43E3-8C85-28300DC11957}" emma:medium="tactile" emma:mode="ink">
              <msink:context xmlns:msink="http://schemas.microsoft.com/ink/2010/main" type="line" rotatedBoundingBox="700,16723 15986,15588 16116,17343 830,18478"/>
            </emma:interpretation>
          </emma:emma>
        </inkml:annotationXML>
        <inkml:traceGroup>
          <inkml:annotationXML>
            <emma:emma xmlns:emma="http://www.w3.org/2003/04/emma" version="1.0">
              <emma:interpretation id="{ED43CDA1-A6BE-4EBC-9898-7377AACE52C8}" emma:medium="tactile" emma:mode="ink">
                <msink:context xmlns:msink="http://schemas.microsoft.com/ink/2010/main" type="inkWord" rotatedBoundingBox="4900,16941 10469,15870 10764,17402 5194,18473">
                  <msink:destinationLink direction="with" ref="{2AFAA4D9-490D-4F19-AE39-37E571B2119F}"/>
                </msink:context>
              </emma:interpretation>
              <emma:one-of disjunction-type="recognition" id="oneOf2">
                <emma:interpretation id="interp10" emma:lang="en-US" emma:confidence="0">
                  <emma:literal>2=0/275,750+75279710</emma:literal>
                </emma:interpretation>
                <emma:interpretation id="interp11" emma:lang="en-US" emma:confidence="0">
                  <emma:literal>2=0/275.7550+72279710</emma:literal>
                </emma:interpretation>
                <emma:interpretation id="interp12" emma:lang="en-US" emma:confidence="0">
                  <emma:literal>2=0/275.7550+75279710</emma:literal>
                </emma:interpretation>
                <emma:interpretation id="interp13" emma:lang="en-US" emma:confidence="0">
                  <emma:literal>2=0/275.750+72279710</emma:literal>
                </emma:interpretation>
                <emma:interpretation id="interp14" emma:lang="en-US" emma:confidence="0">
                  <emma:literal>2=0/275.750+75279710</emma:literal>
                </emma:interpretation>
              </emma:one-of>
            </emma:emma>
          </inkml:annotationXML>
          <inkml:trace contextRef="#ctx0" brushRef="#br0" timeOffset="36688.2907">4179 5108 279 0,'0'0'5'16,"0"0"3"-16,0 0-1 15,7-13 0-15,-7 13 0 0,10-17 1 16,-10 17-1-16,12-21 1 16,-12 21-5-16,6-18-1 15,-6 18-1-15,0 0 1 16,12-10 2-16,-12 10 2 16,0 0 2-16,13-6 2 0,-13 6 1 15,18-8 0-15,-18 8 1 16,17-10 0-16,-17 10-1 15,22-7-2-15,-22 7-1 16,14-7-1-16,-14 7-2 0,0 0 0 16,0 0-2-16,0 0 0 15,14-3 0-15,-14 3-1 16,0 0 0-16,25-7 0 16,-7 3 0-16,2 0 0 0,13 2 0 15,-1-2-1-15,3 4 1 16,1 0-1-16,2 10-1 15,-3 4 1-15,-2 4-1 16,-5 6 0-16,0 8 0 0,-6-2 0 16,-5 11 0-16,-4-3 0 15,-5 3 1-15,-1-4-1 16,-7 5 0-16,-10-3 0 16,-8-4 1-16,-11-3-1 15,-2 0 1-15,-15-8-2 0,-1-3-2 16,2-6-2-16,-1 2-6 15,1-17-25-15,5-4-50 16,22-14-1-16</inkml:trace>
          <inkml:trace contextRef="#ctx0" brushRef="#br0" timeOffset="36922.6694">5099 4797 419 0,'0'0'4'0,"0"0"1"15,0 0 1-15,-12 0 1 16,12 0 0-16,-25 2 2 0,8 11 0 16,-11 4 1-16,0 7-3 15,3 12-2-15,-3 9-1 16,3 5 0-16,0 5-2 16,7 7 0-16,8 0 0 15,7 1-3-15,-1-5-3 16,8-3-8-16,2-2-43 0,23-17-32 15,2-8-2-15</inkml:trace>
          <inkml:trace contextRef="#ctx0" brushRef="#br0" timeOffset="37282.0534">5130 5339 423 0,'0'0'3'0,"0"0"0"0,-13 5 1 16,13-5 1-16,0 0 0 16,0 0 2-16,10 0 0 15,15 0 0-15,11-9-1 0,5 3-2 16,9-1 0-16,3-4-1 16,0 8 0-16,-8 0-2 15,2 3 1-15,-19 3-1 16,-7 11 1-16,-7 8-1 0,-14 2 1 15,-2 8 0-15,-13 3 1 16,-3 0-2-16,1 4 1 16,-1 0 0-16,0-4-1 15,8-7 0-15,6 1 0 16,4-10-2-16,17-4-2 0,13-15-4 16,8 0-5-16,7-17-9 15,8-15-38-15,8 4-29 16,-11-10-4-16</inkml:trace>
          <inkml:trace contextRef="#ctx0" brushRef="#br0" timeOffset="38703.9588">5840 4325 453 0,'0'0'2'16,"0"0"0"-16,23 0 2 0,2-7 0 16,20-3 1-16,15-1 1 15,18-3 1-15,21-4 0 16,10 1-2-16,11 2 0 15,8 2-1-15,-9 6-2 16,-1-1-3-16,-19 8-7 0,-24 0-26 16,-12 4-51-16,-18 7-4 15</inkml:trace>
          <inkml:trace contextRef="#ctx0" brushRef="#br0" timeOffset="37969.5858">5979 4730 336 0,'0'0'6'16,"0"0"3"-16,0 0 0 15,0 0 3-15,0 0 1 0,10-7 0 16,2 0 0-16,11 4 1 16,10-5-6-16,9 2-2 15,11-1-1-15,0 3-1 16,8 4-2-16,-6 0 1 16,6 4-2-16,-11 7 0 0,-8 5 1 15,-11 8-2-15,-6 13 1 16,-14 1 0-16,-11 5 0 15,-11 6-1-15,-14 3-1 16,-6-2-3-16,-8 3-3 0,-4-3-6 16,-10-12-27-16,7-6-42 15,19-12-3-15</inkml:trace>
          <inkml:trace contextRef="#ctx0" brushRef="#br0" timeOffset="38203.9475">6920 4568 419 0,'0'0'4'0,"0"0"1"0,-15 0 2 15,-2 7 2-15,-8 4 0 16,-8 7 2-16,-2 5 0 16,-6 7 0-16,-2 5-4 15,0 10 0-15,8 0-2 0,7 2-1 16,11 2-2-16,9 1-2 15,8-1 0-15,13-11-3 16,20 4-14-16,5-6-66 16,16-19-6-16</inkml:trace>
          <inkml:trace contextRef="#ctx0" brushRef="#br0" timeOffset="38422.7022">7195 4812 469 0,'0'0'3'0,"0"0"0"16,-15 2 1-16,15-2 0 15,-13 22 2-15,3-5 0 0,-2 8 0 16,6 10 0-16,2 5-2 16,1 2-4-16,3 6 0 15,3 2 0-15,4 0 0 16,3-6-15-16,8-7-45 0,-3 2-29 15,-5-11-1-15</inkml:trace>
          <inkml:trace contextRef="#ctx0" brushRef="#br0" timeOffset="120362.0124">7832 3969 238 0,'0'0'6'0,"-15"-10"5"16,15 10 3-16,-28-7 2 0,8 3 1 16,-3-3 2-16,-2 3 0 15,5 2 1-15,2 2-5 16,1 0-3-16,2 0-3 0,15 0-2 16,-13 2 0-16,13-2 0 15,0 0 0-15,0 0 0 16,0 0 0-16,10 15-1 15,8-12 0-15,7-3-1 0,10 0 0 16,8 0-1-16,12-10-1 16,9 0 0-16,3-8-2 15,11-5 1-15,0-1-1 16,-4 0 0-16,4-4 0 16,-8 1 0-16,-9 1 0 0,-4 0-1 15,-16 5 1-15,-6 8 0 16,-10 2 0-16,-10 1 0 15,-15 10-1-15,-10 0 1 16,-20 7-1-16,-11 7 1 0,-9-1-1 16,-13 6-1-16,-5 5 2 15,-10-3-2-15,0 8 1 16,8-5 0-16,2-3 0 16,5 4 0-16,14-6 0 0,7-6 0 15,9 2 0-15,13-8 1 16,2-1-1-16,18-6 1 15,0 0 0-15,0 0 0 0,13 0-1 16,15-11 2-16,12-2-1 16,10-2-1-16,3-6 1 15,10-4 0-15,0 4 0 16,1 1-1-16,0-2 1 16,-8 1-1-16,-10 6 1 0,-6 2-1 15,-5 2 0-15,-10 0 1 16,-7 7-1-16,-8-3 0 15,-10 7 1-15,0 0 0 16,0 0 0-16,0 0 0 0,0 0-1 16,0 0 0-16,0 0 0 15,0 7-4-15,0-7-17 16,-35 15-63-16,35-15-3 16</inkml:trace>
          <inkml:trace contextRef="#ctx0" brushRef="#br0" timeOffset="39078.9767">7744 4445 205 0,'0'0'14'15,"0"0"6"-15,0 0 5 16,0 0 3-16,0 0 1 15,0 0 2-15,10 0 2 16,7 0 0-16,8 3-11 16,3-3-7-16,15 3-4 0,3-3-3 15,7 5-2-15,0 1-1 16,-11 1-2-16,4 10 0 16,-7 6-1-16,-11 8-1 15,-13 8 0-15,-12 5 0 0,-3 10 0 16,-18 6 0-16,-7 2 0 15,-5-4-2-15,-10 4-1 16,-3-14-4-16,8-6-9 0,-14 3-56 16,17-32-15-16</inkml:trace>
          <inkml:trace contextRef="#ctx0" brushRef="#br0" timeOffset="39313.3567">8545 4331 471 0,'0'0'3'16,"-10"5"1"-16,-8 3 2 15,-7 1 0-15,-3 10 0 0,-7 1 1 16,-8 15 1-16,-5 4-8 16,1 11 0-16,1 5 0 15,11 6 0-15,7 6 0 16,13-1 0-16,12-2 0 0,13-4 0 15,8-11-13-15,17-10-74 16,5-4-2-16</inkml:trace>
          <inkml:trace contextRef="#ctx0" brushRef="#br0" timeOffset="39657.1326">8733 4973 476 0,'0'0'3'16,"0"0"0"-16,-22 11 0 16,9 0 1-16,-5 3 0 15,-4 6 0-15,2 5 1 16,-1 3-1-16,-1 0-2 0,15 5 1 16,7-2-3-16,4-3 0 15,17-6-2-15,11-12 2 16,6-5-1-16,8-5 0 15,1-13 1-15,-1-8-1 16,-8-10 2-16,-6-5-1 0,-11-1 1 16,-14-3-1-16,-10-6 0 15,-12 8 0-15,-15-1 0 16,-3 7 0-16,-2 1-1 16,3 7-2-16,4 9-5 0,3-3-6 15,25 18-25-15,0 0-48 16,7-13-1-16</inkml:trace>
          <inkml:trace contextRef="#ctx0" brushRef="#br0" timeOffset="39875.8594">9373 4651 443 0,'0'0'3'0,"0"0"0"16,10 0 1-16,5-2 0 0,3 0 0 16,7-3 1-16,6-3 0 15,11 1-1-15,4-3-3 16,7-3-3-16,11 2-11 16,-8 0-38-16,2-6-32 0,-2-1-3 15</inkml:trace>
          <inkml:trace contextRef="#ctx0" brushRef="#br0" timeOffset="40110.2975">9511 4303 495 0,'0'0'3'0,"0"0"0"15,-14 0 1-15,14 0 2 16,-11-3-6-16,11 3 0 0,0 0 0 15,-7 18 0-15,11 8 0 16,10 9 0-16,0 20 0 16,7 10 0-16,4 15 0 15,-5 11 0-15,3 4 0 0,12-9-32 16,-3 19-59-16,-4-7-4 16</inkml:trace>
          <inkml:trace contextRef="#ctx0" brushRef="#br0" timeOffset="28547.5103">-98 4741 381 0,'0'0'5'0,"0"0"2"0,0 0 1 16,0 0 2-16,0 0 1 15,0 0 1-15,6-11 1 0,9 8 1 16,2-5-4-16,11 2-2 16,7-2-2-16,18-2-1 15,15-4-1-15,7 1-1 16,13-4-1-16,0 4-1 15,4 2 0-15,-4 7 0 0,-18 4-1 16,-5 9 0-16,-22 10 0 16,-15 11 0-16,-25 8 1 15,-14 12 0-15,-17 4 0 16,-22 4 0-16,-10 8 1 0,-10 2-1 16,-4 3 1-16,-4-8-2 15,3 1 0-15,9-10 0 16,9-6 0-16,14-10 0 15,15-4 0-15,13-15 0 0,20-4 0 16,23-11 0-16,14-4 0 16,11-8 0-16,18 2 0 15,7-8 0-15,3 4 0 16,7-5 0-16,-3 0 0 0,-10 8 0 16,-4 1 0-16,-15 1 0 15,-6 5 0-15,-19 0 0 16,1 7 0-16,0-3-86 15,-32-4-6-15</inkml:trace>
          <inkml:trace contextRef="#ctx0" brushRef="#br0" timeOffset="30641.3195">2446 5138 488 0,'0'0'1'16,"0"0"-1"-16,0 0 2 0,0 0 0 15,0 0 1-15,22 0 1 16,-22 0 1-16,18 0 1 16,0 0-6-16,-1 0 0 15,11 0 0-15,4 0 0 0,14 0 0 16,0 0 0-16,11-6 0 16,-1-5 0-16,12 0-5 15,-16 2-82-15,9-10-4 16</inkml:trace>
          <inkml:trace contextRef="#ctx0" brushRef="#br0" timeOffset="30844.468">2624 5435 479 0,'0'0'2'0,"0"0"1"0,0 0 2 16,0 0 0-16,13 14 1 15,5-7 0-15,11-4-1 0,2 4-5 16,12-3 0-16,0-4 0 16,17 0-2-16,6-4-84 15,-6-17-4-15</inkml:trace>
          <inkml:trace contextRef="#ctx0" brushRef="#br0" timeOffset="41800.7895">10569 4399 416 0,'0'0'1'16,"0"-10"1"-16,10-5 0 16,11 2 1-16,7-4 1 0,11-9 0 15,7 5 2-15,14-4 1 16,3 1 0-16,2 9 0 15,1 6-1-15,-3 5 0 16,5 4 0-16,-11 0-1 16,-1 11-1-16,-10 9-1 0,-6 8-1 15,-2 3-2-15,-13 16 1 16,-10 3-1-16,-15 5-2 16,0 5 0-16,-22 7-2 15,-6-5-3-15,-8-4-5 0,1 2-11 16,-5-11-30-16,-1-16-33 15,12-13-3-15</inkml:trace>
          <inkml:trace contextRef="#ctx0" brushRef="#br0" timeOffset="42016.5315">11675 4196 427 0,'0'0'5'0,"0"0"2"16,-15-13 0-16,2 13 3 0,-9 0 0 15,-2 7 1-15,-13 5 1 16,-1 10 0-16,0 13-4 16,-2 9-6-16,-3 10-2 15,8 6 0-15,7 2 0 0,3 10 0 16,15-6 0-16,10-2 0 16,10-4 0-16,12-15-30 15,2-2-58-15,33-19-3 16</inkml:trace>
          <inkml:trace contextRef="#ctx0" brushRef="#br0" timeOffset="42547.7933">11720 4719 394 0,'0'0'6'15,"0"0"1"-15,0 0 1 16,-10-10 0-16,10 10 2 0,0-14 1 16,0 14-1-16,0-14 1 15,15 8-5-15,5-5-1 16,8 4-2-16,5-3 0 15,5 1-2-15,9 3 0 16,-5 6-1-16,-3 0 1 0,-7 2-1 16,-8 15 0-16,-17 7 0 15,-7 6 1-15,-13 8 1 16,-17 9 1-16,-1-1 0 0,-8 7 0 16,3-4 0-16,6-3 0 15,7-7 0-15,13-8-3 16,13-9-4-16,15-22-9 15,32 0-37-15,7-15-37 0,14-17-1 16</inkml:trace>
          <inkml:trace contextRef="#ctx0" brushRef="#br0" timeOffset="42875.9259">12367 4124 399 0,'0'0'6'0,"0"0"1"16,0 0 1-16,0 0 2 15,0 0 0-15,11-7 1 16,11 1 0-16,3 2 1 16,6-7-5-16,11 8-2 0,8-1-1 15,3 4-1-15,3 0-1 16,1 14-1-16,-14 4-1 15,-2 10 0-15,-8 6 0 16,-8 14-1-16,-11 0 0 0,-11 9 0 16,-10 3-1-16,-11-5-1 15,-7 6-3-15,-3-8-5 16,-4-12-11-16,4-20-58 16,3 3-6-16</inkml:trace>
          <inkml:trace contextRef="#ctx0" brushRef="#br0" timeOffset="43079.057">13284 3963 449 0,'0'0'2'16,"-15"0"1"-16,-3 6 2 16,-2 8 1-16,-13 4 1 15,-2 14 1-15,0 3 0 16,-4 11 1-16,0 10-2 0,14 5-2 15,4 11-3-15,14-3-2 16,7 0-9-16,10-11-16 16,12 0-61-16,16-9-4 15</inkml:trace>
          <inkml:trace contextRef="#ctx0" brushRef="#br0" timeOffset="43297.8117">13545 4251 458 0,'0'0'3'16,"0"0"0"-16,-17 11 1 15,6 6 2-15,0 7-1 16,0 0 2-16,1 17-1 0,3 4 0 16,4 8-1-16,3 8-2 15,0-2-3-15,13 12-8 16,-6-15-21-16,-4 7-56 15,12-6-3-15</inkml:trace>
          <inkml:trace contextRef="#ctx0" brushRef="#br0" timeOffset="43594.6926">13789 3793 444 0,'0'0'3'0,"0"0"1"0,11-11 0 15,2 9 1-15,9-9 0 16,6 3 1-16,12 1 1 0,5 5 0 16,11-4-3-16,4 6 0 15,1 19 0-15,-1 3-2 16,-7 12 0-16,-7 11 0 15,-11 13 0-15,-13 5-2 16,-16 11 0-16,-6 3-2 0,-13 1-3 16,-15 3-5-16,-12-14-14 15,-9-4-62-15,13-17-2 16</inkml:trace>
          <inkml:trace contextRef="#ctx0" brushRef="#br0" timeOffset="43814.4561">14694 3780 476 0,'0'0'1'15,"-15"0"0"-15,-2 2 1 16,-4 9 2-16,-4 7-1 16,-6 6 1-16,2 11 2 15,-7 12 0-15,8 5-1 0,8 12-2 16,5 3-3-16,12 6 0 15,3-2 0-15,13 3-19 16,-2-3-64-16,21-19-7 16</inkml:trace>
          <inkml:trace contextRef="#ctx0" brushRef="#br0" timeOffset="44360.3528">15037 4114 420 0,'0'0'6'0,"0"0"2"16,-11 7 2-16,11-7 2 15,-32 28 0-15,11-7 0 0,-11 14 1 16,-3 8 0-16,-4 6-8 16,0 5-5-16,8 2 0 15,3-5 0-15,16 0 0 0,9-9 0 16,18-14 0-16,16-14 0 16,14-14-3-16,16-14-1 15,-1-10-1-15,8-15 2 16,-8-8 1-16,-4-2 1 15,-14 1 1-15,-9-6 0 0,-20 15-5 16,-31 22-66-16,-20-8-13 16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7:52.19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0767972-B425-4EC7-88A3-6807803CB26C}" emma:medium="tactile" emma:mode="ink">
          <msink:context xmlns:msink="http://schemas.microsoft.com/ink/2010/main" type="inkDrawing" rotatedBoundingBox="8027,6311 8032,5577 8586,5580 8581,6315" shapeName="Other"/>
        </emma:interpretation>
      </emma:emma>
    </inkml:annotationXML>
    <inkml:trace contextRef="#ctx0" brushRef="#br0">62 937 341 0,'0'0'5'0,"0"0"1"15,0 0 3-15,22-10 2 16,-12 1 0-16,8 3 0 0,2-5 0 16,5 4 1-16,8 4-6 15,-8 0-1-15,0 3-3 16,-2 0-1-16,-1 13-1 16,-4 2-1-16,-8 6-2 0,-10 3-1 15,0 9-1-15,-14-2 0 16,-7 0 0-16,0 5 1 15,-8 0-1-15,1-8 1 0,7 0 1 16,-1-8 2-16,12-1 1 16,3-2 0-16,7-17 1 15,4 15-1-15,14-13 1 16,5 7 0-16,-1-7 0 16,6 6 0-16,5-1 1 0,-2 0-1 15,-2 7 0-15,-6-4 1 16,-5 4-1-16,1 1 1 15,-8-2 0-15,-4 8-1 16,-4-2 1-16,-3-1-1 0,0-1 0 16,-10 7 0-16,-5-3 1 15,-6 3 1-15,-11 1 1 16,-6-3 1-16,-12-5 0 16,-8 0 1-16,-8-2-2 0,-2-8-2 15,5 0-12-15,-7 3-63 16,6-13-5-16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7:52.8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0EAA934-F124-4B16-9492-40D319C83DE6}" emma:medium="tactile" emma:mode="ink">
          <msink:context xmlns:msink="http://schemas.microsoft.com/ink/2010/main" type="inkDrawing" rotatedBoundingBox="9011,6827 12859,6532 12863,6578 9014,6873" semanticType="underline" shapeName="Other">
            <msink:sourceLink direction="with" ref="{3E90CF80-FFD8-490B-811E-36623207910D}"/>
          </msink:context>
        </emma:interpretation>
      </emma:emma>
    </inkml:annotationXML>
    <inkml:trace contextRef="#ctx0" brushRef="#br0">0 276 290 0,'0'0'5'0,"0"0"1"0,0 0 4 16,0 0 4-16,7 0 1 15,6 0 2-15,12 4 1 16,3-4 1-16,22 0-4 0,14 0-3 16,24 0-3-16,25 0-4 15,22-9-2-15,27-1-1 16,22 1 0-16,25-6-1 16,10 1 1-16,18-4-1 15,10-2 1-15,1 1 2 0,-4 0-1 16,-11-5 0-16,-7 5 1 15,-20-3-1-15,-19 1 1 16,-21 3-1-16,-28 4 0 16,-21 1-1-16,-25 6-1 0,-18-1 0 15,-21 8 0-15,-14-2-1 16,-11 2-3-16,-10 0-6 16,-18 0-29-16,0 0-44 15,0 0-1-15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7:55.1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596A00E-88C0-4629-8957-B45B81083EA2}" emma:medium="tactile" emma:mode="ink">
          <msink:context xmlns:msink="http://schemas.microsoft.com/ink/2010/main" type="inkDrawing" rotatedBoundingBox="79,7644 4871,-648 14378,4845 9585,13138" semanticType="callout" shapeName="Other">
            <msink:sourceLink direction="with" ref="{E0EE59D2-DE1C-4BCE-88C3-AA85CF67C502}"/>
            <msink:sourceLink direction="with" ref="{27034C23-7653-441B-B471-621C4AD02B7F}"/>
            <msink:destinationLink direction="with" ref="{D309A29E-1750-4E7F-96D0-7BD64B445FE5}"/>
          </msink:context>
        </emma:interpretation>
      </emma:emma>
    </inkml:annotationXML>
    <inkml:trace contextRef="#ctx0" brushRef="#br0">0 315 282 0,'0'0'3'15,"0"0"4"-15,25-15 1 16,2 9 2-16,21-7 2 15,10 4 0-15,28-2 0 0,24-4-1 16,16 2-2-16,16-5-1 16,13 4-5-16,16 0 0 15,6-3 1-15,-1 3 1 16,1-3 0-16,-4 2 0 0,1 2 0 16,-8-6 1-16,-7 4-1 15,-18-2 0-15,-10 3-1 16,-18 0-2-16,-10 4-1 15,-15-1 0-15,-14 4-1 0,-14 1-4 16,-7 6-15-16,-10 0-57 16,-4 2-3-16</inkml:trace>
    <inkml:trace contextRef="#ctx0" brushRef="#br0" timeOffset="-1160.6945">-96-155 327 0,'0'0'5'0,"15"-2"1"16,5-4 3-16,27-3 0 15,14-2 1-15,27-4 1 16,28-2 0-16,30 0 0 0,20-4-4 15,38 4-1-15,26-5-1 16,18 3-1-16,20-1 0 16,4-1 1-16,4 3 1 0,4-6-1 15,-13 6 0-15,-18 1-1 16,-27-5 0-16,-31 5 0 16,-25-2-1-16,-35 10-1 15,-32-2-2-15,-34 4-6 16,-35-1-13-16,-30 8-59 0,0 0-2 15</inkml:trace>
    <inkml:trace contextRef="#ctx0" brushRef="#br0" timeOffset="-13273.9461">-6085-5429 267 0,'0'0'6'16,"0"0"2"-16,0 0 3 16,8-7 0-16,-8 7 1 15,17-10 3-15,1 3-1 16,3 0 0-16,4 3-3 0,10 0-3 15,8 2-1-15,2 2-3 16,15 0 0-16,4 0-2 16,11 0 0-16,10 0 0 0,6 0 0 15,12-5-1-15,3 5 0 16,7-2 1-16,3-6 0 16,5 5 1-16,-5-5 0 15,2 4 0-15,-9-3 1 16,-6 3-1-16,-5 2 0 0,-10-3-1 15,5 1 1-15,-2-2-2 16,5 3-1-16,2-5 0 16,13 5 0-16,2-7-1 0,10-4 1 15,8 3 0-15,3-2-1 16,1-2 2-16,-1 2 1 16,-6-2 1-16,-1 0 0 15,-7 4 1-15,1 0-1 16,-8 2 0-16,-4 1 0 0,-6 1 0 15,-2 4-1-15,-5 0-1 16,0-4-1-16,-1 7 0 16,-10-4 1-16,1 1-1 0,-5 3 0 15,0 0 0-15,-4-4 0 16,-2 4 0-16,-1 0 1 16,-3 0-1-16,-4 0 1 15,-1-3-1-15,2-1 0 0,0-3 1 16,-5 4-1-16,0-4 1 15,2-4-1-15,-9 4 0 16,-3-4 1-16,-3 5-1 16,-5-1 1-16,-2 3-1 15,-5-4 0-15,2 5 0 0,-2 1 0 16,5-4 1-16,-1 4-1 16,1-3 0-16,3 3 0 15,-4 2 0-15,-3-4 1 16,0 0-1-16,-11 4 0 0,-3 0 1 15,-4 0 0-15,-21 0-1 16,18 0 1-16,-18 0 0 16,0 0 0-16,0 0 0 15,0 0 0-15,0 0 1 0,0 0-1 16,0 0 0-16,14-3 0 16,-14 3 0-16,0 0 0 15,11 0-1-15,-11 0 0 16,0 0 0-16,14 0 0 0,-14 0 1 15,0 0-1-15,0 0 0 16,0 0 1-16,0 0 0 16,0 0 0-16,0 0-1 15,0 0 1-15,0 0 0 0,0 0 0 16,0 0 0-16,0 0 0 16,0 0 0-16,0 0-1 15,0 0 1-15,0 0 0 16,0 0 0-16,0 0-1 0,0 0 1 15,0 0 0-15,0 0-1 16,3 13 1-16,-3-13-1 16,0 0 0-16,8 18 0 0,-8-18 0 15,2 23 0-15,-2-23 0 16,8 13 0-16,-8-13 1 16,4 14-1-16,-4-14 0 15,0 0 0-15,3 14 0 0,-3-14 0 16,0 0 1-16,0 0-1 15,0 0 1-15,0 14-1 16,0-14 0-16,0 11 0 16,0-11 0-16,0 17 0 15,0-3 0-15,0 9 0 0,0-6 0 16,0 7 0-16,0 0 1 16,0 5-1-16,-7 2 2 15,-1 1-1-15,3 4 0 16,-3 6 0-16,1 0 0 0,0 5 1 15,-1 1-1-15,2 5 1 16,2 7-2-16,1 6 0 16,-1 1 0-16,1 4 0 15,-5 4 0-15,5-2 0 0,-4 13 0 16,3-7 0-16,-7 3 0 16,8 1 0-16,-1 7 0 15,1-4 0-15,3 10 0 0,-3-3 0 16,3 1 0-16,-4 1 0 15,4 1 0-15,-3 5 0 16,-5-5 0-16,5 6 0 16,-8-4 0-16,0 1 0 15,4 0 0-15,1 1 0 0,-1-6 0 16,2 1 0-16,2-7 0 16,0 7 0-16,-1 1 0 15,4-6 0-15,-7 3 0 16,4-2 0-16,0 4 0 0,-2 4 0 15,5-1 0-15,-3-3 0 16,3 1 0-16,0 3 0 16,3-1 0-16,5 1 0 15,-5 0 0-15,1 2 0 0,-1-1 0 16,1 1 0-16,-1-6 0 16,-3 4 0-16,0-1 0 15,0-2 0-15,-3-1 0 16,-1-3 0-16,4-4 0 0,-3 4 0 15,3-12 0-15,0 1 0 16,7-4 0-16,-1 1 0 16,2-8 0-16,-1 1 0 15,0 0 0-15,-4-4 0 0,-3 0 0 16,0 3 0-16,5 1 0 16,-2-9 0-16,-3 7 0 15,7-10 0-15,0 2 0 16,-1-13 0-16,2 0 0 0,2-1 0 15,-3-4 0-15,1-5 0 16,2 4 0-16,-6-6 0 16,-1-1 0-16,-3 0 0 15,0-4 0-15,0 1 0 0,0-6 0 16,0-2 0-16,0 1 0 16,3-5 0-16,-3-1 0 15,5-2 0-15,-5-2 0 0,3 2 0 16,1-6 0-16,-1 2 0 15,-3-13 0-15,4 18 0 16,-4-18 0-16,0 0 0 16,3 14 0-16,-3-14 0 15,0 0 0-15,0 0 0 0,0 0 0 16,3 14 0-16,-3-14 0 16,0 0 0-16,0 0 0 15,0 18 0-15,0-18 0 16,0 0 0-16,0 17 0 0,0-17 0 15,0 0 0-15,0 13 0 16,0-13 0-16,0 0 0 16,0 0 0-16,0 0 0 15,0 0 0-15,-3 15 0 0,3-15 0 16,0 0 0-16,0 0 0 16,0 0 0-16,0 0 0 15,0 0 0-15,0 0 0 0,0 0 0 16,0 0 0-16,0 0 0 15,-14-2 0-15,14 2 0 16,-18-4 0-16,0 4 0 16,-7 0 0-16,2 0 0 0,-10 0 0 15,-5 0 0-15,-9 4 0 16,-13 2 0-16,-4 1 0 16,-9 1 0-16,-12 1 0 15,-1 2 0-15,-5 4 0 16,-9-2 0-16,-1 1 0 0,-2 0 0 15,-3 0 0-15,0 0 0 16,-12-4 0-16,2 5 0 16,0-4 0-16,-8 0 0 15,-6 0 0-15,2-1 0 0,-6 0 0 16,-4-2 0-16,-1 2 0 16,1-3 0-16,-3 1 0 15,0-6 0-15,-1 2 0 0,1-1 0 16,3 5 0-16,-3-6 0 15,3 7 0-15,-7-7 0 16,0 5 0-16,7-1 0 16,1-4 0-16,2 5 0 0,4-7 0 15,4 4 0-15,4 2 0 16,9-6 0-16,4 3 0 16,-3 5 0-16,7-4 0 15,0 3 0-15,8 4 0 16,2-7 0-16,0 6 0 0,4-4 0 15,3 2 0-15,12-2 0 16,-1 2 0-16,4-5 0 16,11 0 0-16,3-3 0 15,7 4 0-15,13-4 0 0,9 0 0 16,2 0 0-16,8 0 0 16,6-4 0-16,15 4 0 15,-10-6 0-15,10 6 0 0,0 0 0 16,0-14 0-16,0 14 0 15,0 0 0-15,15-14 0 16,-15 14 0-16,0 0 0 16,10-19 0-16,-10 19 0 0,0 0 0 15,7-17 0-15,-7 17 0 16,0-21 0-16,0 12 0 16,0-6 0-16,0 0 0 15,0-6 0-15,0-7 0 0,-4 6 0 16,1-8 0-16,0-2 0 15,3-4 0-15,0 1 0 16,0 1 0-16,0-3 0 16,0 2 0-16,3 4 0 15,-3-1 0-15,7 1 0 0,-7-5 0 16,0 0 0-16,0 2 0 16,0-8 0-16,-7-2 0 15,0-1 0-15,-1-1 0 0,5-1 0 16,0 3 0-16,3 5 0 15,0-4 0-15,0 4 0 16,6 5 0-16,2-1 0 16,-1-5 0-16,0 1 0 0,-4 1 0 15,2-3 0-15,-5-2 0 16,0-3 0-16,-5 4 0 16,2-5 0-16,-4 5 0 15,4 4 0-15,-1 6 0 0,1 8 0 16,3 1 0-16,-8 3-4 15,8-1-74-15,0 7-10 16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7:53.4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84AB7D3-561B-4F7F-BA81-BC557B8CB55B}" emma:medium="tactile" emma:mode="ink">
          <msink:context xmlns:msink="http://schemas.microsoft.com/ink/2010/main" type="writingRegion" rotatedBoundingBox="8618,6615 8838,8898 8035,8975 7815,6693"/>
        </emma:interpretation>
      </emma:emma>
    </inkml:annotationXML>
    <inkml:traceGroup>
      <inkml:annotationXML>
        <emma:emma xmlns:emma="http://www.w3.org/2003/04/emma" version="1.0">
          <emma:interpretation id="{17E11F12-45BA-40E0-965B-90BBF23DEB1B}" emma:medium="tactile" emma:mode="ink">
            <msink:context xmlns:msink="http://schemas.microsoft.com/ink/2010/main" type="paragraph" rotatedBoundingBox="8618,6615 8838,8898 8035,8975 7815,66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F895CE-B171-40DC-B951-1D816384F2A1}" emma:medium="tactile" emma:mode="ink">
              <msink:context xmlns:msink="http://schemas.microsoft.com/ink/2010/main" type="line" rotatedBoundingBox="8618,6615 8838,8898 8035,8975 7815,6693"/>
            </emma:interpretation>
          </emma:emma>
        </inkml:annotationXML>
        <inkml:traceGroup>
          <inkml:annotationXML>
            <emma:emma xmlns:emma="http://www.w3.org/2003/04/emma" version="1.0">
              <emma:interpretation id="{2FE69512-5678-4D7B-A4F5-BCCDC9745BAA}" emma:medium="tactile" emma:mode="ink">
                <msink:context xmlns:msink="http://schemas.microsoft.com/ink/2010/main" type="inkWord" rotatedBoundingBox="8618,6615 8838,8898 8035,8975 7815,6693">
                  <msink:destinationLink direction="with" ref="{2A524C1D-8A8F-4928-9655-30F4CEDCA9BC}"/>
                  <msink:destinationLink direction="with" ref="{86637333-9427-4C4E-8A3C-5941B65A4FB4}"/>
                </msink:context>
              </emma:interpretation>
              <emma:one-of disjunction-type="recognition" id="oneOf0">
                <emma:interpretation id="interp0" emma:lang="en-US" emma:confidence="0">
                  <emma:literal>try ur</emma:literal>
                </emma:interpretation>
                <emma:interpretation id="interp1" emma:lang="en-US" emma:confidence="0">
                  <emma:literal>tyur</emma:literal>
                </emma:interpretation>
                <emma:interpretation id="interp2" emma:lang="en-US" emma:confidence="0">
                  <emma:literal>tour</emma:literal>
                </emma:interpretation>
                <emma:interpretation id="interp3" emma:lang="en-US" emma:confidence="0">
                  <emma:literal>dyer</emma:literal>
                </emma:interpretation>
                <emma:interpretation id="interp4" emma:lang="en-US" emma:confidence="0">
                  <emma:literal>tyVr</emma:literal>
                </emma:interpretation>
              </emma:one-of>
            </emma:emma>
          </inkml:annotationXML>
          <inkml:trace contextRef="#ctx0" brushRef="#br0">773 300 365 0,'0'0'3'0,"0"0"1"16,-17 0 1-16,-8 0 1 15,-10 2 0-15,-8 5 0 16,-17 10 0-16,-8 0 0 16,-10 0-1-16,2 1-2 0,-10-5 0 15,8 5-1-15,8-15 1 16,9 1-1-16,16-4 0 16,17-14 0-16,20-10-1 15,11-4-1-15,30-13 1 0,12 0-2 16,16-4 0-16,6 0 0 15,4 1 2-15,-11 2 0 16,-4 10 2-16,-10 6 0 16,-14 7 2-16,-11 4 0 0,-21 15 1 15,0 0-2-15,0 0 0 16,-3 15 0-16,-8 4-1 16,-3 11-2-16,-4 5 1 15,3 7-1-15,5 19-1 0,-3-2-9 16,8 8-67-16,-2 14-6 15</inkml:trace>
          <inkml:trace contextRef="#ctx0" brushRef="#br0" timeOffset="1182.3749">568 818 344 0,'0'0'3'0,"-18"0"2"16,5 0 0-16,-5 4 1 16,-4 2 2-16,-6-2-1 15,-4 10 0-15,-4 0-1 0,8 3-2 16,3 5-2-16,0-1-2 16,5 3-1-16,13 2 0 15,-1 1-2-15,8 1-2 16,8 0-3-16,2 2 1 0,12-6-2 15,6-7 1-15,-3 4 0 16,3-4 0-16,0-6 2 16,0 0 3-16,-6-5 2 15,-5 1 1-15,-17-7 1 0,18 15 0 16,-18-15 1-16,7 21-1 16,-7-6 0-16,-7 3 1 15,-3-1 0-15,-5 0 2 16,-3 0 0-16,-10 0 1 0,0 2 1 15,-7-4 1-15,-7-2-2 16,-6-2 1-16,3-4-2 16,-4 1-5-16,-4-8-13 15,3 0-56-15,18 0-5 16</inkml:trace>
          <inkml:trace contextRef="#ctx0" brushRef="#br0" timeOffset="2497.3159">706 1343 297 0,'0'0'4'16,"0"0"1"-16,0 0 2 0,-18 0 3 16,3 2-1-16,2 13 1 15,-9 6 2-15,-3 5-1 16,-3 5-2-16,0 0-2 0,-4 16-1 16,4-8-3-16,0 2 0 15,0-7-1-15,6 3-1 16,4-9 1-16,8-7 0 15,10-7 0-15,0-14 0 0,18 7 0 16,10-10 0-16,11-8 0 16,0-9 0-16,3-1 0 15,4-3 0-15,-11 0-1 16,0 3 0-16,-10 4-1 0,-7 3-1 16,-18 14-1-16,15-14-5 15,-15 14-9-15,-15 0-45 16,5 7-17-16</inkml:trace>
          <inkml:trace contextRef="#ctx0" brushRef="#br0" timeOffset="3652.5025">190 2061 285 0,'0'0'7'16,"0"0"1"-16,0 0 3 15,0 0 2-15,0 0 1 0,0 0 0 16,10 0 2-16,8-4 0 15,4 1-6-15,9 3-3 16,4-4-2-16,12 4-1 16,1-6-2-16,5 2 0 0,5 0-1 15,-5 1 0-15,-5 0-1 16,-1-1 1-16,-16 4-1 16,1 0 0-16,-14 0 1 15,-18 0 1-15,10 18 0 0,-10-1 0 16,-17 7 1-16,-4 6-1 15,-4 5-1-15,-7 10-15 16,14 4-62-16,-17 0-4 0</inkml:trace>
        </inkml:traceGroup>
      </inkml:traceGroup>
    </inkml:traceGroup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7:56.4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BEBBF9B-3E0F-432E-B02F-F6FC8EF94111}" emma:medium="tactile" emma:mode="ink">
          <msink:context xmlns:msink="http://schemas.microsoft.com/ink/2010/main" type="inkDrawing" rotatedBoundingBox="9098,8755 12153,8573 12157,8629 9102,8811" shapeName="Other"/>
        </emma:interpretation>
      </emma:emma>
    </inkml:annotationXML>
    <inkml:trace contextRef="#ctx0" brushRef="#br0">0 187 289 0,'0'0'4'16,"0"0"4"-16,0 0 1 15,15 0 3-15,-2 0 1 16,9 0-1-16,13 0 1 0,18 0 1 16,8 0-4-16,30 0-4 15,22 0-2-15,21-2-2 16,19-2-1-16,26 4-1 15,20-9 2-15,5 0 3 16,15-1 1-16,0-9 2 0,-2 2 0 16,-6 0 0-16,-12-5 0 15,-23 5 0-15,-20-1-1 16,-25 5-2-16,-28 1-3 16,-29 5 0-16,-24 1-1 0,-22 6-1 15,-28 0-3-15,0 0-6 16,-8 10-20-16,-20-1-52 15,14 0-2-15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7:59.0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9C758EF-BAF4-4853-B3AD-8095BAA87157}" emma:medium="tactile" emma:mode="ink">
          <msink:context xmlns:msink="http://schemas.microsoft.com/ink/2010/main" type="inkDrawing" rotatedBoundingBox="11882,8681 13534,8483 13538,8517 11886,8715" shapeName="Other"/>
        </emma:interpretation>
      </emma:emma>
    </inkml:annotationXML>
    <inkml:trace contextRef="#ctx0" brushRef="#br0">0 199 281 0,'0'0'6'0,"0"0"3"15,15-10 0-15,3 10 2 16,2-8 2-16,10 5-1 15,8 0 1-15,8-4-1 16,21 3-3-16,7 1-4 0,8-1 0 16,2-2-3-16,12-5 0 15,4 4-1-15,-2-8 0 16,5 2 1-16,-4-2-1 16,-4-4 0-16,-7 6 1 0,1-4 0 15,-8 6 1-15,-11 1 1 16,-5 3 1-16,-12-1-1 15,-15 6 1-15,-8-2 1 0,-10 4-1 16,-10 0-1-16,-10 0 0 16,15 0 0-16,-15 0-2 15,0 0 0-15,0 0 0 16,13 0-1-16,-13 0 0 0,0 0-1 16,0 0 0-16,15 4-1 15,-15-4-10-15,-3 20-65 16,3-20-4-16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8:06.3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C0C18F2-5DF1-4047-899D-19B2E0B70AF2}" emma:medium="tactile" emma:mode="ink">
          <msink:context xmlns:msink="http://schemas.microsoft.com/ink/2010/main" type="inkDrawing" rotatedBoundingBox="30816,3181 31988,2185 32877,3232 31706,4227" semanticType="enclosure" shapeName="Other">
            <msink:sourceLink direction="with" ref="{B5162724-0794-48DA-82BC-18551C31024A}"/>
            <msink:destinationLink direction="with" ref="{2B55B4D9-87C6-415C-8DF1-6061DB501529}"/>
          </msink:context>
        </emma:interpretation>
      </emma:emma>
    </inkml:annotationXML>
    <inkml:trace contextRef="#ctx0" brushRef="#br0">1112 193 169 0,'0'0'4'0,"0"0"2"0,0 0 1 15,0 0 3-15,0-17 1 16,0 17 3-16,7-17 1 16,-7 17 2-16,8-21-3 0,-8 21-1 15,4-25-1-15,-4 25-2 16,0-14-1-16,0 14-1 16,-22-13-1-16,7 6-2 15,-2-1-1-15,3 6 1 0,-3-9-1 16,-1 7-1-16,-4-5 0 15,-2 7 0-15,-1-5 0 16,-4 3-1-16,-2 4 1 0,-9 0-1 16,10 4 0-16,-13 1 1 15,8-1-2-15,-1 5 2 16,1-1 0-16,0 1-1 16,2-5 1-16,5 7 2 15,-4-4-1-15,1 3 1 0,2 0-1 16,1 1 1-16,0 0-1 15,0 0 0-15,-1 2 0 16,1 2-1-16,7 0 0 16,-1 2-1-16,1 0 0 0,4 5 0 15,2-6 0-15,5 2 0 16,-1 3 0-16,1 1 1 16,-2-5 0-16,6 9-1 15,-11-2 1-15,5-4-1 0,-6 4 1 16,1 2-1-16,-1 0 0 15,-2 4-2-15,5 2 1 16,-3-8-1-16,1 4 0 0,3 6 0 16,3-6 0-16,5-4 0 15,-2 4 0-15,8-3 2 16,-7-6-1-16,4 7 1 16,3-9 0-16,0 5-1 0,0-1 1 15,0 0-1-15,0 1 0 16,0-3 1-16,3-1-1 15,-3 5 0-15,10-2 0 16,-2 3 1-16,2-6-1 16,-3 2 1-16,4-2-1 15,3 3 0-15,-3 1 0 0,6 3 1 16,-2-5-1-16,5 2 0 16,3-2 0-16,0 2 0 15,-1-2 0-15,6-5 0 0,0 0 1 16,1-5-1-16,2 4 1 15,2-4-1-15,2-6 0 16,-4 3 0-16,6-4 0 16,-6 4 0-16,1-3-1 0,-4 7 0 15,4-5 1-15,-1-2-1 16,1 10 0-16,7-10 1 16,0 3-1-16,-3-7 1 15,9 0 0-15,-2 0 0 0,2-5-1 16,-5 3 1-16,-5-9 1 15,-7 4-1-15,8-3 0 16,-4-1 0-16,-4 0 0 16,0 1 1-16,0-4-2 0,4-6 0 15,6-2 0-15,-5 1 0 16,2-5 0-16,-3-5 0 16,-4-4 0-16,0-1 0 15,-3 1 0-15,-10-3 0 0,-2-1 0 16,-2-8 0-16,0 10 0 15,-5-10 0-15,-1 2 0 16,5-9 0-16,-7 2 0 16,4 1 0-16,-2 4 0 0,2-2 0 15,-7-5 0-15,-7 11 0 16,-1-2 0-16,-17 2 0 16,5 4 0-16,-5-3 0 15,-11 1 0-15,-6-4 0 0,6 4 0 16,-6 0 0-16,-1 3 0 15,-2 5 0-15,-8 8 0 16,-8 12 0-16,5 13-14 16,-19 23-50-16,2 7-22 0,-12 8-3 15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8:13.0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9E22855-FA71-4173-9F31-4C851FACF4F9}" emma:medium="tactile" emma:mode="ink">
          <msink:context xmlns:msink="http://schemas.microsoft.com/ink/2010/main" type="inkDrawing" rotatedBoundingBox="10755,12583 11077,2457 11346,2466 11024,12592" semanticType="scratchOut" shapeName="Other">
            <msink:sourceLink direction="with" ref="{31C5CB96-E259-4C5A-A549-6C866C7A74EF}"/>
          </msink:context>
        </emma:interpretation>
      </emma:emma>
    </inkml:annotationXML>
    <inkml:trace contextRef="#ctx0" brushRef="#br0">472 15 106 0,'0'0'1'16,"0"0"0"-16,0 0 0 15,-3-11 1-15,3 11 2 16,0 0 1-16,-17-3 4 0,17 3 6 16,-15 0 3-16,15 0 1 15,-13 7 5-15,13-7 4 16,0 0 1-16,-18 10-1 15,18-10-2-15,0 0-3 0,0 0-2 16,0 0-2-16,0 0-2 16,0 0-6-16,0 0-2 15,-15 0-3-15,15 0-1 16,0 0-1-16,0 0-2 16,-17 10 1-16,17-10-1 0,-3 15 0 15,3-15 1-15,0 21-1 16,0-21 1-16,0 22-1 15,3-9 0-15,-3 2 0 16,3 2 0-16,-3 1-1 0,4-1 1 16,-4 8 0-16,0 1-1 15,0-3 0-15,0 2 1 16,3 3-1-16,2-4 0 0,-3 4 0 16,6-4 0-16,-1 2 0 15,-1 0 0-15,-2 1 0 16,-1-3 0-16,2 2 0 15,-2 2 0-15,-3 0-1 0,0 3 0 16,-3 2 0-16,3-3-1 16,-5 2 1-16,-2 1-1 15,4 1 1-15,-4-2-1 16,7 0 2-16,-8-4-1 16,5-3 1-16,1 6 0 0,-3-6 0 15,2 3-1-15,-1 0 1 16,1 0-1-16,0-3 1 15,-2 3 0-15,3 1-1 16,2-5 1-16,-5 1-1 0,5 0 1 16,0 3-1-16,0 0 1 15,-3-4-1-15,3 6 0 16,0-6 0-16,0 1 0 0,0 3 1 16,-3-4-1-16,-1 0 0 15,4-1 1-15,-3 1-1 16,3 1 0-16,0-1 0 15,0 0 0-15,0 4 0 0,0-3 0 16,0 4 0-16,0 2 1 16,0 4-1-16,0 1 1 15,0 3 0-15,-5 3 0 0,5 4 0 16,0 3 1-16,0 7-1 16,0 0 0-16,0 2 0 15,0 1 0-15,5 4 0 16,-5-3 0-16,3 8 0 15,1-9-1-15,-1 5 1 16,-3 0 0-16,3 2-1 0,-3 1 1 16,5-1 0-16,-5 3-1 15,2-3 0-15,-2 5 0 16,5-1 0-16,-5 0 0 16,3-3 0-16,4 3 1 0,-4-3 0 15,7-3 0-15,-2 0 0 16,-1-5 0-16,3 5 0 15,-5-5 2-15,-2 2-3 0,1-1 0 16,-4 2 0-16,0-2 0 16,0 4 0-16,0 3 0 15,0 0 0-15,0 3 0 16,-4-3 0-16,4 4 0 0,0-5 0 16,0 9 0-16,0-4 0 15,0 2 0-15,0 2 0 16,0-2 0-16,0 2 0 15,-3-2 0-15,-2 5 0 0,5-8 0 16,-3 1 0-16,-1 2 0 16,1 2 0-16,3-5 0 15,0 4 0-15,0 0 0 16,0 0 0-16,-7 7 0 16,4-3 0-16,-5 3 0 0,1 0 0 15,-3-4 0-15,0 4 0 16,-5-5 0-16,5 3 0 15,-1-4 0-15,1-2 0 0,-2 2 0 16,6-5 0-16,2 2 0 16,-3 0 0-16,4-2 0 15,3 1 0-15,-3-5 0 16,3 5 0-16,-5-5 0 0,5 3 0 16,0-3 0-16,0 1 0 15,0 3 0-15,0-3 0 16,-3 4 0-16,-1 0 0 15,1 6 0-15,0 0 0 0,-4-2 0 16,2 3 0-16,-5-2 0 16,3 6 0-16,-4 2 0 15,1-2 0-15,0 1 0 16,2 2 0-16,1 8 0 0,0-10 0 16,-4 13 0-16,4-9 0 15,0 5 0-15,1 1 0 16,-2-6 0-16,-2 2 0 15,-2-2 0-15,2-2 0 0,-3-2 0 16,1-1 0-16,-6 3 0 16,8-5 0-16,-5-5 0 15,5-5 0-15,3-3 0 16,-4 0 0-16,4-7 0 0,1-3 0 16,6-9 0-16,-4 3 0 15,4-6 0-15,0-3 0 16,0-4 0-16,0-2 0 15,0-4 0-15,4-8 0 0,-1-6 0 16,-3 0 0-16,0-9 0 16,0-9 0-16,0 19 0 15,0-19 0-15,0 0 0 16,0 0 0-16,0 0 0 0,0 0 0 16,0 0 0-16,0 0 0 15,0 0 0-15,0-11 0 16,0 11 0-16,0 0 0 15,0 0-67-15,0-15-26 0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8:17.2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1C5CB96-E259-4C5A-A549-6C866C7A74EF}" emma:medium="tactile" emma:mode="ink">
          <msink:context xmlns:msink="http://schemas.microsoft.com/ink/2010/main" type="writingRegion" rotatedBoundingBox="11433,2250 11513,6815 10931,6825 10851,2260">
            <msink:destinationLink direction="with" ref="{49581AC9-23AF-46B3-8D25-48E7172FC8F4}"/>
            <msink:destinationLink direction="with" ref="{69E22855-FA71-4173-9F31-4C851FACF4F9}"/>
          </msink:context>
        </emma:interpretation>
      </emma:emma>
    </inkml:annotationXML>
    <inkml:traceGroup>
      <inkml:annotationXML>
        <emma:emma xmlns:emma="http://www.w3.org/2003/04/emma" version="1.0">
          <emma:interpretation id="{4FDA1275-E08E-4E72-99F0-5F3021C22F7E}" emma:medium="tactile" emma:mode="ink">
            <msink:context xmlns:msink="http://schemas.microsoft.com/ink/2010/main" type="paragraph" rotatedBoundingBox="11433,2250 11513,6815 10931,6825 10851,22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3A72BB1-7454-4E38-9267-865D27BB89F9}" emma:medium="tactile" emma:mode="ink">
              <msink:context xmlns:msink="http://schemas.microsoft.com/ink/2010/main" type="line" rotatedBoundingBox="11433,2250 11513,6815 10931,6825 10851,2260"/>
            </emma:interpretation>
          </emma:emma>
        </inkml:annotationXML>
        <inkml:traceGroup>
          <inkml:annotationXML>
            <emma:emma xmlns:emma="http://www.w3.org/2003/04/emma" version="1.0">
              <emma:interpretation id="{0FD0A4EC-9D12-49C8-8ECC-6A191C4EAE60}" emma:medium="tactile" emma:mode="ink">
                <msink:context xmlns:msink="http://schemas.microsoft.com/ink/2010/main" type="inkWord" rotatedBoundingBox="11328,2252 11336,2668 10897,2676 10889,2259">
                  <msink:destinationLink direction="with" ref="{7B3AC8CB-FFB2-4B53-97BF-71ED9ED41015}"/>
                </msink:context>
              </emma:interpretation>
              <emma:one-of disjunction-type="recognition" id="oneOf0">
                <emma:interpretation id="interp0" emma:lang="en-US" emma:confidence="0">
                  <emma:literal>@</emma:literal>
                </emma:interpretation>
                <emma:interpretation id="interp1" emma:lang="en-US" emma:confidence="0">
                  <emma:literal>e</emma:literal>
                </emma:interpretation>
                <emma:interpretation id="interp2" emma:lang="en-US" emma:confidence="0">
                  <emma:literal>*</emma:literal>
                </emma:interpretation>
                <emma:interpretation id="interp3" emma:lang="en-US" emma:confidence="0">
                  <emma:literal>☺</emma:literal>
                </emma:interpretation>
                <emma:interpretation id="interp4" emma:lang="en-US" emma:confidence="0">
                  <emma:literal>9</emma:literal>
                </emma:interpretation>
              </emma:one-of>
            </emma:emma>
          </inkml:annotationXML>
          <inkml:trace contextRef="#ctx0" brushRef="#br0">322 31 255 0,'0'0'4'16,"0"0"3"-16,0 0 0 0,-15-14 4 16,15 14 1-16,-18-8 0 15,1 8 2-15,-1 0 1 16,0 0-2-16,-2 0-2 15,-5 8 1-15,0 6-1 0,0-4-2 16,7 8-1-16,-2-4 0 16,5 7-1-16,-3 3-1 15,8-2-1-15,3 10 0 0,4-1-1 16,3 0 0-16,0 1-1 16,3 5 1-16,4-7-1 15,8-2 0-15,-2-3 0 16,12-3-1-16,0-12 1 15,3-10-1-15,12 0 1 0,-2-15-1 16,0-2 0-16,2-8 0 16,-5-5 0-16,-3-5-1 15,-11-1 0-15,-3 0 0 0,-11-3 0 16,-7 9 0-16,-4-11-1 16,-7 10 0-16,-6 7 0 15,-1-4 0-15,-10 10-1 16,3 7 1-16,-3 9-1 15,-4 2 2-15,4 7-1 0,-5 6 1 16,3 4 0-16,-3 8-1 16,8-1 2-16,0 4-1 15,5 6 0-15,5 1-1 0,5-4 0 16,7 0 1-16,3 1 0 16,3-4 0-16,14-10 0 15,5 0-1-15,9-12 1 16,2-6 0-16,9-3 0 0,1-10-1 15,-2-13 1-15,-1 0 0 16,-5-2-1-16,0 1 1 16,-17-8-1-16,-8 3 0 15,-10 1 0-15,-7 2-1 0,-14 8 0 16,-11 0 0-16,-6 11 0 16,-2 2 0-16,2 8-1 15,-5 4 2-15,5 10-1 16,3 7 0-16,5 4 2 15,10 7-1-15,2-4 0 0,15 7 1 16,3-4 0-16,3 2 0 16,15-14 0-16,14 0 1 15,-1-8-2-15,16-11 1 16,-1 0 0-16,-1-13-1 0,1-8 1 16,-4-5-1-16,-9-2-1 15,-16 0 0-15,-9 0 1 16,-8 3-2-16,-22 3 1 15,-9 7 0-15,-9 9 0 0,-10 6-1 16,2 4 2-16,-10 9 0 16,10 10-1-16,5 5 2 15,3 6-1-15,17-1 1 0,8-3 1 16,8 6-1-16,14-7 0 16,11-9 0-16,17-2 0 15,11-11-1-15,4-7-1 16,10 0 0-16,-7-11-1 0,0-6 0 15,-11-4-1-15,-3-4 1 16,-17 2 0-16,-9-3 0 16,-13 4 0-16,-13-2 1 15,-12 4 1-15,-15 5-1 16,2 4 1-16,-5 9 1 0,-2 2-1 16,2 0 1-16,11 2 0 15,8 13 0-15,12-2 0 16,9 5 0-16,3-18 0 0,18 18-1 15,10-12 0-15,7-6-1 16,0 0 0-16,1-3-1 16,-1-7 0-16,-3-5 0 15,-7 1-4-15,-11 1-7 0,-3-11-64 16,-11 24-5-16</inkml:trace>
        </inkml:traceGroup>
        <inkml:traceGroup>
          <inkml:annotationXML>
            <emma:emma xmlns:emma="http://www.w3.org/2003/04/emma" version="1.0">
              <emma:interpretation id="{1807B3F8-9DFD-495D-99D2-D79BD56D439B}" emma:medium="tactile" emma:mode="ink">
                <msink:context xmlns:msink="http://schemas.microsoft.com/ink/2010/main" type="inkWord" rotatedBoundingBox="11361,4566 11368,4969 10899,4978 10892,4574">
                  <msink:destinationLink direction="with" ref="{36C6095E-BC1B-4A6C-AC30-FD227240861D}"/>
                </msink:context>
              </emma:interpretation>
              <emma:one-of disjunction-type="recognition" id="oneOf1">
                <emma:interpretation id="interp5" emma:lang="en-US" emma:confidence="0">
                  <emma:literal>Ed</emma:literal>
                </emma:interpretation>
                <emma:interpretation id="interp6" emma:lang="en-US" emma:confidence="0">
                  <emma:literal>To</emma:literal>
                </emma:interpretation>
                <emma:interpretation id="interp7" emma:lang="en-US" emma:confidence="0">
                  <emma:literal>Co</emma:literal>
                </emma:interpretation>
                <emma:interpretation id="interp8" emma:lang="en-US" emma:confidence="0">
                  <emma:literal>go</emma:literal>
                </emma:interpretation>
                <emma:interpretation id="interp9" emma:lang="en-US" emma:confidence="0">
                  <emma:literal>Err</emma:literal>
                </emma:interpretation>
              </emma:one-of>
            </emma:emma>
          </inkml:annotationXML>
          <inkml:trace contextRef="#ctx0" brushRef="#br0" timeOffset="12839.1083">467 2419 68 0,'0'0'6'15,"0"0"5"-15,0-24 10 16,0 24 3-16,0-22 4 16,0 13 3-16,0-6 3 15,-4 2 0-15,4 13-4 0,-15-19-6 16,15 19-6-16,-23-4-5 16,8 4-2-16,-3 0-4 15,1 4-1-15,-1 0 0 0,0 3-1 16,1 3 1-16,-1 1-1 15,-4 4 0-15,-1-2 0 16,0 9 0-16,3 2 0 16,-2 0-1-16,1 5-1 0,4 1 0 15,6 0-1-15,4 1 0 16,7-3-1-16,0-6 1 16,0-2 0-16,18-5 0 15,-1 0 1-15,11-13-1 16,0-2 0-16,2 0 0 0,5 0 0 15,-4-9 0-15,1-6 0 16,-4 2-1-16,-6-6 0 16,-4-6 1-16,-5 4-1 15,-6-3 1-15,-4 0-2 0,-3-6 1 16,-6 6 1-16,-8 2-2 16,-4-2 1-16,0 7-1 15,-10 3 0-15,0 7 0 0,-4 3 0 16,0 4 0-16,-4 7 0 15,6 8 0-15,-6 9 0 16,4 0 0-16,4 7 0 0,-4 5 1 16,7 0 0-16,7-1-1 15,0-1 1-15,8 1-1 16,7-9 1-16,3-1 0 16,13-11 0-16,5-11 0 0,14-3 0 15,11-3 0-15,-5-15-1 16,5-3 1-16,2-5 0 15,-5-4 0-15,-9 1-1 16,-6-6 1-16,-10 4 0 16,-15 3-1-16,-5-2 1 15,-8 6 0-15,-12 0-1 0,-3 13 0 16,-7 4 1-16,0 7-1 16,-5 4 0-16,9 13 0 15,-1 7 0-15,-1 4 0 0,16 8 0 16,-1-3 1-16,11-2-1 15,7 0 1-15,7-8 0 16,11-3 0-16,7-12 0 16,10-1 0-16,0-7 0 0,8-13-1 15,-5-4 0-15,-3-3 1 16,-2-2-1-16,-11-6 0 16,-5 4 1-16,-14-5-1 15,-3 4 0-15,-7 5 0 0,-11 1 0 16,-2 9 0-16,-13 7 0 15,1 3-1-15,-6 6 1 16,6 12 0-16,1 5 0 0,6 5 0 16,-3 0 0-16,13 3 1 15,8-7 0-15,7 0-1 16,14-6 1-16,14-6-1 16,5-9 0-16,5-3 0 15,12-7-2-15,-7-12 1 0,2 2 0 16,-7-7-1-16,-5-4 1 15,-5 3-1-15,-14-1 1 16,-11 4 1-16,-3-1 0 16,-13 9 0-16,-9 0 0 0,-6 7 0 15,-4 7 0-15,1 0 1 16,-9 7-1-16,9 0 1 16,2 3 0-16,8 1-1 0,4-1 1 15,17-10 0-15,-15 13 0 16,15-13-1-16,15 0-1 15,2-8-1-15,1 1-5 16,7 3-18-16,6-3-58 0,-9 3 0 16</inkml:trace>
        </inkml:traceGroup>
        <inkml:traceGroup>
          <inkml:annotationXML>
            <emma:emma xmlns:emma="http://www.w3.org/2003/04/emma" version="1.0">
              <emma:interpretation id="{82E97A33-D457-4820-BF3A-CB1250EFC5B4}" emma:medium="tactile" emma:mode="ink">
                <msink:context xmlns:msink="http://schemas.microsoft.com/ink/2010/main" type="inkWord" rotatedBoundingBox="11490,5497 11497,5881 11007,5890 11001,5506">
                  <msink:destinationLink direction="with" ref="{36428141-BF8E-4723-93F8-228BDB953542}"/>
                </msink:context>
              </emma:interpretation>
              <emma:one-of disjunction-type="recognition" id="oneOf2">
                <emma:interpretation id="interp10" emma:lang="en-US" emma:confidence="0">
                  <emma:literal>•</emma:literal>
                </emma:interpretation>
                <emma:interpretation id="interp11" emma:lang="en-US" emma:confidence="0">
                  <emma:literal>@</emma:literal>
                </emma:interpretation>
                <emma:interpretation id="interp12" emma:lang="en-US" emma:confidence="0">
                  <emma:literal>9</emma:literal>
                </emma:interpretation>
                <emma:interpretation id="interp13" emma:lang="en-US" emma:confidence="0">
                  <emma:literal>.</emma:literal>
                </emma:interpretation>
                <emma:interpretation id="interp14" emma:lang="en-US" emma:confidence="0">
                  <emma:literal>B</emma:literal>
                </emma:interpretation>
              </emma:one-of>
            </emma:emma>
          </inkml:annotationXML>
          <inkml:trace contextRef="#ctx0" brushRef="#br0" timeOffset="18420.3112">319 3269 287 0,'0'0'6'0,"0"0"3"16,0 0 0-16,0 0 4 15,-12-15-1-15,12 15 1 0,-10-6 0 16,10 6 1-16,-18 0-5 15,3 11-3-15,-2 6-1 16,4 7-2-16,-10 4-1 16,3 8 0-16,-1 2-1 0,-1 5 1 15,5-5 0-15,6 1 0 16,4-6-1-16,7-5 1 16,0-8 0-16,10 1 0 15,5-13 0-15,13-6 0 0,7-2 0 16,-2-2 0-16,5-9 0 15,1-3 0-15,-3-8-1 16,-1-2 0-16,-7-6 0 16,-10 0 0-16,-8 2 0 0,-10-4 0 15,-3 0 0-15,-12 0 1 16,-5 8-2-16,-8 2 0 16,-2 5 0-16,-5 7 0 15,4 6 0-15,-1 4 0 0,-1 7 0 16,3 7 0-16,5 7 0 15,4 1-2-15,6 6 2 16,5 0 0-16,10-3 2 16,0-1-2-16,3-3 1 0,15-4 0 15,7-2 1-15,3-8-1 16,4-7 0-16,3-3 0 16,0-16-1-16,-2-2 0 15,-5-3 0-15,-11-3 1 16,-6-6-1-16,-8 5 0 0,-6 3 0 15,-12 1 1-15,-6 6-1 16,-7 8 0-16,-4 6-1 16,-3 4 0-16,7 11 1 0,-7 6-1 15,10 8 0-15,0 6 0 16,11 5 1-16,7-1 0 16,7-4 1-16,13 4 0 15,9-9 0-15,9-9 1 0,12-2-1 16,7-13 0-16,3-2 0 15,-3-9 0-15,-5-12 0 16,-6-1-1-16,-4-7 0 0,-13-2 0 16,-12 4 1-16,-10-6-1 15,-7 8 0-15,-14 3 0 16,-11 9-1-16,-6 6 1 16,-9 7 0-16,-2 7-1 15,2 15 0-15,1 6 1 0,11 7 0 16,7 0 0-16,18-4 1 15,10 2 0-15,13-9 0 16,22-6 1-16,8-14 0 16,10-4-1-16,4-17 0 0,4-9 0 15,-5-6-1-15,-11 0 1 16,-9-2 0-16,-11-5-1 16,-15 2 0-16,-10 13-1 15,-10 4-3-15,-21 13-9 0,-9 0-60 16,-9 17-9-16</inkml:trace>
        </inkml:traceGroup>
        <inkml:traceGroup>
          <inkml:annotationXML>
            <emma:emma xmlns:emma="http://www.w3.org/2003/04/emma" version="1.0">
              <emma:interpretation id="{3E90CF80-FFD8-490B-811E-36623207910D}" emma:medium="tactile" emma:mode="ink">
                <msink:context xmlns:msink="http://schemas.microsoft.com/ink/2010/main" type="inkWord" rotatedBoundingBox="11419,6517 11424,6816 11018,6823 11013,6524">
                  <msink:destinationLink direction="with" ref="{E0EAA934-F124-4B16-9492-40D319C83DE6}"/>
                  <msink:destinationLink direction="with" ref="{2A524C1D-8A8F-4928-9655-30F4CEDCA9BC}"/>
                  <msink:destinationLink direction="with" ref="{A7826FA0-DE9F-4C85-966A-A3BBE43C0158}"/>
                  <msink:destinationLink direction="with" ref="{9EE463D1-47E3-4090-974D-825F76878F54}"/>
                  <msink:destinationLink direction="with" ref="{86637333-9427-4C4E-8A3C-5941B65A4FB4}"/>
                </msink:context>
              </emma:interpretation>
              <emma:one-of disjunction-type="recognition" id="oneOf3">
                <emma:interpretation id="interp15" emma:lang="en-US" emma:confidence="0">
                  <emma:literal>&amp;</emma:literal>
                </emma:interpretation>
                <emma:interpretation id="interp16" emma:lang="en-US" emma:confidence="0">
                  <emma:literal>•</emma:literal>
                </emma:interpretation>
                <emma:interpretation id="interp17" emma:lang="en-US" emma:confidence="0">
                  <emma:literal>8</emma:literal>
                </emma:interpretation>
                <emma:interpretation id="interp18" emma:lang="en-US" emma:confidence="0">
                  <emma:literal>.</emma:literal>
                </emma:interpretation>
                <emma:interpretation id="interp19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23116.6087">251 4280 256 0,'0'0'7'15,"0"0"2"-15,0 0 4 16,0 0 2-16,-7-13 0 0,7 13 1 15,0 0-1-15,0 0 1 16,0 0-4-16,0 0-5 16,-18 17 0-16,8 4-4 0,-5 10-1 15,-2-4 0-15,-1 10 0 16,5-3 1-16,-2 5-1 16,5-11-1-16,5 4 1 15,5-15 0-15,8-4 0 0,14-9 0 16,9-4-1-16,11 0 1 15,8-13 0-15,-4-4 0 16,7-9-1-16,-3 2 2 16,-8-7 0-16,-6 3-1 0,-19-4 0 15,-11-1 1-15,-6 6-1 16,-10 3 0-16,-15 3 0 16,-6 10-2-16,-4 2 0 15,-1 9 0-15,-3 5 0 0,3 14 0 16,8 5-2-16,-4 4 1 15,12 3 1-15,5 6-1 16,7-3 1-16,6-6 0 0,2 0 0 16,10-11 1-16,7-6 0 15,8-11 1-15,11 0-1 16,-4-11 0-16,3-6 1 16,1-7 0-16,-11-5 1 15,-2 1-2-15,-8 0 1 0,-8-1-1 16,-7 9 0-16,-14 2 0 15,-7 3-1-15,-7 13 0 16,-7 2-1-16,-8 10 0 16,3 7 0-16,2 7 0 0,3 4 0 15,3 0 1-15,14 2-1 16,5-9 1-16,13-4 0 16,13-9 1-16,15-8 0 0,12-4-1 15,-2-14 2-15,4-6-1 16,1-1 1-16,-5-3-1 15,-13-5 0-15,-7 9 0 16,-18 4-1-16,-7 6 1 0,-14 6-2 16,-14 8-7-16,-15 15-41 15,7 6-33-15,-3 7 0 16</inkml:trace>
        </inkml:traceGroup>
      </inkml:traceGroup>
    </inkml:traceGroup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37:58.3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0EE59D2-DE1C-4BCE-88C3-AA85CF67C502}" emma:medium="tactile" emma:mode="ink">
          <msink:context xmlns:msink="http://schemas.microsoft.com/ink/2010/main" type="inkDrawing" rotatedBoundingBox="11992,7745 13227,7600 13233,7657 11999,7803" shapeName="Other">
            <msink:destinationLink direction="with" ref="{7596A00E-88C0-4629-8957-B45B81083EA2}"/>
          </msink:context>
        </emma:interpretation>
      </emma:emma>
    </inkml:annotationXML>
    <inkml:trace contextRef="#ctx0" brushRef="#br0">2747 60 258 0,'0'0'5'0,"14"0"2"0,0-7 4 16,11 0 0-16,10-3 1 16,8-4 0-16,14 0 2 15,14-1-1-15,9 2-5 16,13-2-2-16,9 0-2 0,1 5-2 16,2-1 0-16,6 1-2 15,-10 7 0-15,-16-4 0 16,-10 7 0-16,-16 0-2 15,-16 0-5-15,-25 0-20 0,-18 0-44 16,0 17-2-16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67137F-4BB5-45C8-94E2-A80A28C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5B4550-140A-4F98-A3C9-22A86A42D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10DB0A-E65C-4E75-8FC0-149026FD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CC95-C8EF-4342-8998-810A2BAFA045}" type="datetimeFigureOut">
              <a:rPr lang="en-US" smtClean="0"/>
              <a:t>2019-04-16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28B462-13E4-4C0F-9D3E-AFB826E0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FAF29A-B07B-403E-9B59-35865096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466-5F53-49A7-A8E5-854D021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0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901E03-D25E-4846-8EC4-C7736642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A6D280-3E90-4D39-9C68-A1C30182B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7EA47E-1EDC-4655-B5C1-95D1FF77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CC95-C8EF-4342-8998-810A2BAFA045}" type="datetimeFigureOut">
              <a:rPr lang="en-US" smtClean="0"/>
              <a:t>2019-04-16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85BE3C-D417-4D68-ACB5-18DEBB2F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EBBBDB-B144-48FF-BAA4-BEC59E34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466-5F53-49A7-A8E5-854D021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6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8775130-C021-4715-AD63-6657E70E1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D850E6-10F4-4580-B790-6AC9F50BE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1A5047-A68E-4092-A3E7-9FE6D6E3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CC95-C8EF-4342-8998-810A2BAFA045}" type="datetimeFigureOut">
              <a:rPr lang="en-US" smtClean="0"/>
              <a:t>2019-04-16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041C66-D574-420B-A65A-64BB392B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54756B-7898-406A-93D3-71D79735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466-5F53-49A7-A8E5-854D021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51281A-0FCA-446C-9B2B-68143FDD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5578C3-0F3B-4153-9F64-015970852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3057A8-22E4-42EE-8D17-5B5F8408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CC95-C8EF-4342-8998-810A2BAFA045}" type="datetimeFigureOut">
              <a:rPr lang="en-US" smtClean="0"/>
              <a:t>2019-04-16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0DD622-C6E5-4379-BBBB-85CF617C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274D10-1C37-4DD4-87B4-E5FE23BE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466-5F53-49A7-A8E5-854D021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1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933A5D-01E2-44DA-9B9F-DD32B356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EB8729-D1C4-43ED-967B-CA24EFD96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98A29C-B5D4-44B3-8AEE-514BEDD4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CC95-C8EF-4342-8998-810A2BAFA045}" type="datetimeFigureOut">
              <a:rPr lang="en-US" smtClean="0"/>
              <a:t>2019-04-16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613BD5-F16A-489E-B27D-526C5AA8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B00EC9-53C9-4DE4-AADD-3510046D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466-5F53-49A7-A8E5-854D021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DA88DC-9483-48ED-BA95-B31A6414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5593DB-AC12-467D-A64D-BCF6070B9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674FD1-5081-4D10-9533-B4CF26C2E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053A18E-0108-4BE2-93AD-157EF10D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CC95-C8EF-4342-8998-810A2BAFA045}" type="datetimeFigureOut">
              <a:rPr lang="en-US" smtClean="0"/>
              <a:t>2019-04-16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1CADF8C-367F-4298-8F84-35C176CE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33C697-B912-49C5-BC89-FCEA899B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466-5F53-49A7-A8E5-854D021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4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4DF860-E501-49CA-9C38-C406F3A6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6F8BEE-C790-4EB8-84B9-02D8789FC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070362-5CD1-4DF9-B484-3297FB5E2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8D0D39-E2CD-4182-AA38-1513E9A43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AAC4B07-6A7C-4F42-97A4-3D274E727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94AED9B-C654-43C1-B648-9C45BDE7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CC95-C8EF-4342-8998-810A2BAFA045}" type="datetimeFigureOut">
              <a:rPr lang="en-US" smtClean="0"/>
              <a:t>2019-04-16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67AE4C-6132-47E3-814C-58A9EFD6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98A6D5B-E741-45E8-8BC7-8A6BD2B9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466-5F53-49A7-A8E5-854D021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0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CB5E2A-5065-4398-AF82-62FA5C5F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5AA2189-3D79-48D2-A7A8-D4CAB3E5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CC95-C8EF-4342-8998-810A2BAFA045}" type="datetimeFigureOut">
              <a:rPr lang="en-US" smtClean="0"/>
              <a:t>2019-04-16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AFEBE-D3EC-49A2-B2D6-4CBAB486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3A4238-E8A4-49D0-B07F-9C0E1943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466-5F53-49A7-A8E5-854D021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0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AC34A21-C484-4F7E-8144-A07B795F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CC95-C8EF-4342-8998-810A2BAFA045}" type="datetimeFigureOut">
              <a:rPr lang="en-US" smtClean="0"/>
              <a:t>2019-04-16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B878C9D-9AF0-4923-9B20-63F465B8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6AE7AC-2451-487C-819D-B94223F3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466-5F53-49A7-A8E5-854D021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0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7EB55-79E0-4286-8222-3C6319A5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C8FE46-44E7-4B2A-9439-3FE4A49B8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5BDD59E-9B9D-4598-8BB4-78B73B974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406005B-6DC6-44D1-BEC0-FF8B8FF6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CC95-C8EF-4342-8998-810A2BAFA045}" type="datetimeFigureOut">
              <a:rPr lang="en-US" smtClean="0"/>
              <a:t>2019-04-16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1DF5FC-12FB-49F6-9CD3-680CBAD9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3CDA38-A768-4DA0-9908-DAFB0270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466-5F53-49A7-A8E5-854D021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9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6A2869-E944-4210-8063-F47BEDB45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719B015-2B32-47A6-BBA3-1810E0F38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35B0D52-CD26-425F-834F-66FF73211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440F50-4133-4DB1-A25D-F2D6462EA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CC95-C8EF-4342-8998-810A2BAFA045}" type="datetimeFigureOut">
              <a:rPr lang="en-US" smtClean="0"/>
              <a:t>2019-04-16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6179B8-521C-4E71-82D9-6A2AEE6E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19694C5-C77D-4CFE-A8D3-D2470BEA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466-5F53-49A7-A8E5-854D021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8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A3FEC62-B33F-48B5-BD43-0B58CECB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2850D5-0390-4F44-B51A-0D7982CF6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E03EE5-51CD-4347-9581-29E5037E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1CC95-C8EF-4342-8998-810A2BAFA045}" type="datetimeFigureOut">
              <a:rPr lang="en-US" smtClean="0"/>
              <a:t>2019-04-16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5AC9A7-7279-4BE1-A79A-C299AA799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5BD521-D87F-457C-9240-0734ADF73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D1466-5F53-49A7-A8E5-854D021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6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2.emf"/><Relationship Id="rId3" Type="http://schemas.openxmlformats.org/officeDocument/2006/relationships/image" Target="../media/image4.png"/><Relationship Id="rId21" Type="http://schemas.openxmlformats.org/officeDocument/2006/relationships/image" Target="../media/image13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6.emf"/><Relationship Id="rId7" Type="http://schemas.openxmlformats.org/officeDocument/2006/relationships/image" Target="../media/image6.emf"/><Relationship Id="rId12" Type="http://schemas.openxmlformats.org/officeDocument/2006/relationships/customXml" Target="../ink/ink6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33" Type="http://schemas.openxmlformats.org/officeDocument/2006/relationships/image" Target="../media/image19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" Type="http://schemas.openxmlformats.org/officeDocument/2006/relationships/image" Target="../media/image3.png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7.emf"/><Relationship Id="rId41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1.emf"/><Relationship Id="rId40" Type="http://schemas.openxmlformats.org/officeDocument/2006/relationships/customXml" Target="../ink/ink20.xml"/><Relationship Id="rId45" Type="http://schemas.openxmlformats.org/officeDocument/2006/relationships/image" Target="../media/image25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2.emf"/><Relationship Id="rId31" Type="http://schemas.openxmlformats.org/officeDocument/2006/relationships/image" Target="../media/image18.emf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7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emf"/><Relationship Id="rId30" Type="http://schemas.openxmlformats.org/officeDocument/2006/relationships/customXml" Target="../ink/ink15.xml"/><Relationship Id="rId35" Type="http://schemas.openxmlformats.org/officeDocument/2006/relationships/image" Target="../media/image20.emf"/><Relationship Id="rId43" Type="http://schemas.openxmlformats.org/officeDocument/2006/relationships/image" Target="../media/image24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9.xml"/><Relationship Id="rId18" Type="http://schemas.openxmlformats.org/officeDocument/2006/relationships/image" Target="../media/image35.emf"/><Relationship Id="rId26" Type="http://schemas.openxmlformats.org/officeDocument/2006/relationships/image" Target="../media/image39.emf"/><Relationship Id="rId39" Type="http://schemas.openxmlformats.org/officeDocument/2006/relationships/customXml" Target="../ink/ink42.xml"/><Relationship Id="rId21" Type="http://schemas.openxmlformats.org/officeDocument/2006/relationships/customXml" Target="../ink/ink33.xml"/><Relationship Id="rId34" Type="http://schemas.openxmlformats.org/officeDocument/2006/relationships/image" Target="../media/image43.emf"/><Relationship Id="rId42" Type="http://schemas.openxmlformats.org/officeDocument/2006/relationships/image" Target="../media/image47.emf"/><Relationship Id="rId47" Type="http://schemas.openxmlformats.org/officeDocument/2006/relationships/customXml" Target="../ink/ink46.xml"/><Relationship Id="rId50" Type="http://schemas.openxmlformats.org/officeDocument/2006/relationships/image" Target="../media/image51.emf"/><Relationship Id="rId55" Type="http://schemas.openxmlformats.org/officeDocument/2006/relationships/customXml" Target="../ink/ink50.xml"/><Relationship Id="rId63" Type="http://schemas.openxmlformats.org/officeDocument/2006/relationships/customXml" Target="../ink/ink54.xml"/><Relationship Id="rId68" Type="http://schemas.openxmlformats.org/officeDocument/2006/relationships/image" Target="../media/image60.emf"/><Relationship Id="rId76" Type="http://schemas.openxmlformats.org/officeDocument/2006/relationships/image" Target="../media/image64.emf"/><Relationship Id="rId7" Type="http://schemas.openxmlformats.org/officeDocument/2006/relationships/customXml" Target="../ink/ink26.xml"/><Relationship Id="rId71" Type="http://schemas.openxmlformats.org/officeDocument/2006/relationships/customXml" Target="../ink/ink58.xml"/><Relationship Id="rId2" Type="http://schemas.openxmlformats.org/officeDocument/2006/relationships/image" Target="../media/image27.png"/><Relationship Id="rId16" Type="http://schemas.openxmlformats.org/officeDocument/2006/relationships/image" Target="../media/image34.emf"/><Relationship Id="rId29" Type="http://schemas.openxmlformats.org/officeDocument/2006/relationships/customXml" Target="../ink/ink37.xml"/><Relationship Id="rId11" Type="http://schemas.openxmlformats.org/officeDocument/2006/relationships/customXml" Target="../ink/ink28.xml"/><Relationship Id="rId24" Type="http://schemas.openxmlformats.org/officeDocument/2006/relationships/image" Target="../media/image38.emf"/><Relationship Id="rId32" Type="http://schemas.openxmlformats.org/officeDocument/2006/relationships/image" Target="../media/image42.emf"/><Relationship Id="rId37" Type="http://schemas.openxmlformats.org/officeDocument/2006/relationships/customXml" Target="../ink/ink41.xml"/><Relationship Id="rId40" Type="http://schemas.openxmlformats.org/officeDocument/2006/relationships/image" Target="../media/image46.emf"/><Relationship Id="rId45" Type="http://schemas.openxmlformats.org/officeDocument/2006/relationships/customXml" Target="../ink/ink45.xml"/><Relationship Id="rId53" Type="http://schemas.openxmlformats.org/officeDocument/2006/relationships/customXml" Target="../ink/ink49.xml"/><Relationship Id="rId58" Type="http://schemas.openxmlformats.org/officeDocument/2006/relationships/image" Target="../media/image55.emf"/><Relationship Id="rId66" Type="http://schemas.openxmlformats.org/officeDocument/2006/relationships/image" Target="../media/image59.emf"/><Relationship Id="rId74" Type="http://schemas.openxmlformats.org/officeDocument/2006/relationships/image" Target="../media/image63.emf"/><Relationship Id="rId79" Type="http://schemas.openxmlformats.org/officeDocument/2006/relationships/customXml" Target="../ink/ink62.xml"/><Relationship Id="rId5" Type="http://schemas.openxmlformats.org/officeDocument/2006/relationships/customXml" Target="../ink/ink25.xml"/><Relationship Id="rId61" Type="http://schemas.openxmlformats.org/officeDocument/2006/relationships/customXml" Target="../ink/ink53.xml"/><Relationship Id="rId82" Type="http://schemas.openxmlformats.org/officeDocument/2006/relationships/image" Target="../media/image67.emf"/><Relationship Id="rId10" Type="http://schemas.openxmlformats.org/officeDocument/2006/relationships/image" Target="../media/image31.emf"/><Relationship Id="rId19" Type="http://schemas.openxmlformats.org/officeDocument/2006/relationships/customXml" Target="../ink/ink32.xml"/><Relationship Id="rId31" Type="http://schemas.openxmlformats.org/officeDocument/2006/relationships/customXml" Target="../ink/ink38.xml"/><Relationship Id="rId44" Type="http://schemas.openxmlformats.org/officeDocument/2006/relationships/image" Target="../media/image48.emf"/><Relationship Id="rId52" Type="http://schemas.openxmlformats.org/officeDocument/2006/relationships/image" Target="../media/image52.emf"/><Relationship Id="rId60" Type="http://schemas.openxmlformats.org/officeDocument/2006/relationships/image" Target="../media/image56.emf"/><Relationship Id="rId65" Type="http://schemas.openxmlformats.org/officeDocument/2006/relationships/customXml" Target="../ink/ink55.xml"/><Relationship Id="rId73" Type="http://schemas.openxmlformats.org/officeDocument/2006/relationships/customXml" Target="../ink/ink59.xml"/><Relationship Id="rId78" Type="http://schemas.openxmlformats.org/officeDocument/2006/relationships/image" Target="../media/image65.emf"/><Relationship Id="rId81" Type="http://schemas.openxmlformats.org/officeDocument/2006/relationships/customXml" Target="../ink/ink63.xml"/><Relationship Id="rId4" Type="http://schemas.openxmlformats.org/officeDocument/2006/relationships/image" Target="../media/image28.emf"/><Relationship Id="rId9" Type="http://schemas.openxmlformats.org/officeDocument/2006/relationships/customXml" Target="../ink/ink27.xml"/><Relationship Id="rId14" Type="http://schemas.openxmlformats.org/officeDocument/2006/relationships/image" Target="../media/image33.emf"/><Relationship Id="rId22" Type="http://schemas.openxmlformats.org/officeDocument/2006/relationships/image" Target="../media/image37.emf"/><Relationship Id="rId27" Type="http://schemas.openxmlformats.org/officeDocument/2006/relationships/customXml" Target="../ink/ink36.xml"/><Relationship Id="rId30" Type="http://schemas.openxmlformats.org/officeDocument/2006/relationships/image" Target="../media/image41.emf"/><Relationship Id="rId35" Type="http://schemas.openxmlformats.org/officeDocument/2006/relationships/customXml" Target="../ink/ink40.xml"/><Relationship Id="rId43" Type="http://schemas.openxmlformats.org/officeDocument/2006/relationships/customXml" Target="../ink/ink44.xml"/><Relationship Id="rId48" Type="http://schemas.openxmlformats.org/officeDocument/2006/relationships/image" Target="../media/image50.emf"/><Relationship Id="rId56" Type="http://schemas.openxmlformats.org/officeDocument/2006/relationships/image" Target="../media/image54.emf"/><Relationship Id="rId64" Type="http://schemas.openxmlformats.org/officeDocument/2006/relationships/image" Target="../media/image58.emf"/><Relationship Id="rId69" Type="http://schemas.openxmlformats.org/officeDocument/2006/relationships/customXml" Target="../ink/ink57.xml"/><Relationship Id="rId77" Type="http://schemas.openxmlformats.org/officeDocument/2006/relationships/customXml" Target="../ink/ink61.xml"/><Relationship Id="rId8" Type="http://schemas.openxmlformats.org/officeDocument/2006/relationships/image" Target="../media/image30.emf"/><Relationship Id="rId51" Type="http://schemas.openxmlformats.org/officeDocument/2006/relationships/customXml" Target="../ink/ink48.xml"/><Relationship Id="rId72" Type="http://schemas.openxmlformats.org/officeDocument/2006/relationships/image" Target="../media/image62.emf"/><Relationship Id="rId80" Type="http://schemas.openxmlformats.org/officeDocument/2006/relationships/image" Target="../media/image66.emf"/><Relationship Id="rId3" Type="http://schemas.openxmlformats.org/officeDocument/2006/relationships/customXml" Target="../ink/ink24.xml"/><Relationship Id="rId12" Type="http://schemas.openxmlformats.org/officeDocument/2006/relationships/image" Target="../media/image32.emf"/><Relationship Id="rId17" Type="http://schemas.openxmlformats.org/officeDocument/2006/relationships/customXml" Target="../ink/ink31.xml"/><Relationship Id="rId25" Type="http://schemas.openxmlformats.org/officeDocument/2006/relationships/customXml" Target="../ink/ink35.xml"/><Relationship Id="rId33" Type="http://schemas.openxmlformats.org/officeDocument/2006/relationships/customXml" Target="../ink/ink39.xml"/><Relationship Id="rId38" Type="http://schemas.openxmlformats.org/officeDocument/2006/relationships/image" Target="../media/image45.emf"/><Relationship Id="rId46" Type="http://schemas.openxmlformats.org/officeDocument/2006/relationships/image" Target="../media/image49.emf"/><Relationship Id="rId59" Type="http://schemas.openxmlformats.org/officeDocument/2006/relationships/customXml" Target="../ink/ink52.xml"/><Relationship Id="rId67" Type="http://schemas.openxmlformats.org/officeDocument/2006/relationships/customXml" Target="../ink/ink56.xml"/><Relationship Id="rId20" Type="http://schemas.openxmlformats.org/officeDocument/2006/relationships/image" Target="../media/image36.emf"/><Relationship Id="rId41" Type="http://schemas.openxmlformats.org/officeDocument/2006/relationships/customXml" Target="../ink/ink43.xml"/><Relationship Id="rId54" Type="http://schemas.openxmlformats.org/officeDocument/2006/relationships/image" Target="../media/image53.emf"/><Relationship Id="rId62" Type="http://schemas.openxmlformats.org/officeDocument/2006/relationships/image" Target="../media/image57.emf"/><Relationship Id="rId70" Type="http://schemas.openxmlformats.org/officeDocument/2006/relationships/image" Target="../media/image61.emf"/><Relationship Id="rId75" Type="http://schemas.openxmlformats.org/officeDocument/2006/relationships/customXml" Target="../ink/ink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15" Type="http://schemas.openxmlformats.org/officeDocument/2006/relationships/customXml" Target="../ink/ink30.xml"/><Relationship Id="rId23" Type="http://schemas.openxmlformats.org/officeDocument/2006/relationships/customXml" Target="../ink/ink34.xml"/><Relationship Id="rId28" Type="http://schemas.openxmlformats.org/officeDocument/2006/relationships/image" Target="../media/image40.emf"/><Relationship Id="rId36" Type="http://schemas.openxmlformats.org/officeDocument/2006/relationships/image" Target="../media/image44.emf"/><Relationship Id="rId49" Type="http://schemas.openxmlformats.org/officeDocument/2006/relationships/customXml" Target="../ink/ink47.xml"/><Relationship Id="rId57" Type="http://schemas.openxmlformats.org/officeDocument/2006/relationships/customXml" Target="../ink/ink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7.xml"/><Relationship Id="rId117" Type="http://schemas.openxmlformats.org/officeDocument/2006/relationships/image" Target="../media/image126.emf"/><Relationship Id="rId21" Type="http://schemas.openxmlformats.org/officeDocument/2006/relationships/image" Target="../media/image78.emf"/><Relationship Id="rId42" Type="http://schemas.openxmlformats.org/officeDocument/2006/relationships/customXml" Target="../ink/ink85.xml"/><Relationship Id="rId47" Type="http://schemas.openxmlformats.org/officeDocument/2006/relationships/image" Target="../media/image91.emf"/><Relationship Id="rId63" Type="http://schemas.openxmlformats.org/officeDocument/2006/relationships/image" Target="../media/image99.emf"/><Relationship Id="rId68" Type="http://schemas.openxmlformats.org/officeDocument/2006/relationships/customXml" Target="../ink/ink98.xml"/><Relationship Id="rId84" Type="http://schemas.openxmlformats.org/officeDocument/2006/relationships/customXml" Target="../ink/ink106.xml"/><Relationship Id="rId89" Type="http://schemas.openxmlformats.org/officeDocument/2006/relationships/image" Target="../media/image112.emf"/><Relationship Id="rId112" Type="http://schemas.openxmlformats.org/officeDocument/2006/relationships/customXml" Target="../ink/ink120.xml"/><Relationship Id="rId16" Type="http://schemas.openxmlformats.org/officeDocument/2006/relationships/customXml" Target="../ink/ink72.xml"/><Relationship Id="rId107" Type="http://schemas.openxmlformats.org/officeDocument/2006/relationships/image" Target="../media/image121.emf"/><Relationship Id="rId11" Type="http://schemas.openxmlformats.org/officeDocument/2006/relationships/image" Target="../media/image73.emf"/><Relationship Id="rId24" Type="http://schemas.openxmlformats.org/officeDocument/2006/relationships/customXml" Target="../ink/ink76.xml"/><Relationship Id="rId32" Type="http://schemas.openxmlformats.org/officeDocument/2006/relationships/customXml" Target="../ink/ink80.xml"/><Relationship Id="rId37" Type="http://schemas.openxmlformats.org/officeDocument/2006/relationships/image" Target="../media/image86.emf"/><Relationship Id="rId40" Type="http://schemas.openxmlformats.org/officeDocument/2006/relationships/customXml" Target="../ink/ink84.xml"/><Relationship Id="rId45" Type="http://schemas.openxmlformats.org/officeDocument/2006/relationships/image" Target="../media/image90.emf"/><Relationship Id="rId53" Type="http://schemas.openxmlformats.org/officeDocument/2006/relationships/image" Target="../media/image94.emf"/><Relationship Id="rId58" Type="http://schemas.openxmlformats.org/officeDocument/2006/relationships/customXml" Target="../ink/ink93.xml"/><Relationship Id="rId66" Type="http://schemas.openxmlformats.org/officeDocument/2006/relationships/customXml" Target="../ink/ink97.xml"/><Relationship Id="rId74" Type="http://schemas.openxmlformats.org/officeDocument/2006/relationships/customXml" Target="../ink/ink101.xml"/><Relationship Id="rId79" Type="http://schemas.openxmlformats.org/officeDocument/2006/relationships/image" Target="../media/image107.emf"/><Relationship Id="rId87" Type="http://schemas.openxmlformats.org/officeDocument/2006/relationships/image" Target="../media/image111.emf"/><Relationship Id="rId102" Type="http://schemas.openxmlformats.org/officeDocument/2006/relationships/customXml" Target="../ink/ink115.xml"/><Relationship Id="rId110" Type="http://schemas.openxmlformats.org/officeDocument/2006/relationships/customXml" Target="../ink/ink119.xml"/><Relationship Id="rId115" Type="http://schemas.openxmlformats.org/officeDocument/2006/relationships/image" Target="../media/image125.emf"/><Relationship Id="rId5" Type="http://schemas.openxmlformats.org/officeDocument/2006/relationships/image" Target="../media/image70.emf"/><Relationship Id="rId61" Type="http://schemas.openxmlformats.org/officeDocument/2006/relationships/image" Target="../media/image98.emf"/><Relationship Id="rId82" Type="http://schemas.openxmlformats.org/officeDocument/2006/relationships/customXml" Target="../ink/ink105.xml"/><Relationship Id="rId90" Type="http://schemas.openxmlformats.org/officeDocument/2006/relationships/customXml" Target="../ink/ink109.xml"/><Relationship Id="rId95" Type="http://schemas.openxmlformats.org/officeDocument/2006/relationships/image" Target="../media/image115.emf"/><Relationship Id="rId19" Type="http://schemas.openxmlformats.org/officeDocument/2006/relationships/image" Target="../media/image77.emf"/><Relationship Id="rId14" Type="http://schemas.openxmlformats.org/officeDocument/2006/relationships/customXml" Target="../ink/ink71.xml"/><Relationship Id="rId22" Type="http://schemas.openxmlformats.org/officeDocument/2006/relationships/customXml" Target="../ink/ink75.xml"/><Relationship Id="rId27" Type="http://schemas.openxmlformats.org/officeDocument/2006/relationships/image" Target="../media/image81.emf"/><Relationship Id="rId30" Type="http://schemas.openxmlformats.org/officeDocument/2006/relationships/customXml" Target="../ink/ink79.xml"/><Relationship Id="rId35" Type="http://schemas.openxmlformats.org/officeDocument/2006/relationships/image" Target="../media/image85.emf"/><Relationship Id="rId43" Type="http://schemas.openxmlformats.org/officeDocument/2006/relationships/image" Target="../media/image89.emf"/><Relationship Id="rId48" Type="http://schemas.openxmlformats.org/officeDocument/2006/relationships/customXml" Target="../ink/ink88.xml"/><Relationship Id="rId56" Type="http://schemas.openxmlformats.org/officeDocument/2006/relationships/customXml" Target="../ink/ink92.xml"/><Relationship Id="rId64" Type="http://schemas.openxmlformats.org/officeDocument/2006/relationships/customXml" Target="../ink/ink96.xml"/><Relationship Id="rId69" Type="http://schemas.openxmlformats.org/officeDocument/2006/relationships/image" Target="../media/image102.emf"/><Relationship Id="rId77" Type="http://schemas.openxmlformats.org/officeDocument/2006/relationships/image" Target="../media/image106.emf"/><Relationship Id="rId100" Type="http://schemas.openxmlformats.org/officeDocument/2006/relationships/customXml" Target="../ink/ink114.xml"/><Relationship Id="rId105" Type="http://schemas.openxmlformats.org/officeDocument/2006/relationships/image" Target="../media/image120.emf"/><Relationship Id="rId113" Type="http://schemas.openxmlformats.org/officeDocument/2006/relationships/image" Target="../media/image124.emf"/><Relationship Id="rId8" Type="http://schemas.openxmlformats.org/officeDocument/2006/relationships/customXml" Target="../ink/ink68.xml"/><Relationship Id="rId51" Type="http://schemas.openxmlformats.org/officeDocument/2006/relationships/image" Target="../media/image93.emf"/><Relationship Id="rId72" Type="http://schemas.openxmlformats.org/officeDocument/2006/relationships/customXml" Target="../ink/ink100.xml"/><Relationship Id="rId80" Type="http://schemas.openxmlformats.org/officeDocument/2006/relationships/customXml" Target="../ink/ink104.xml"/><Relationship Id="rId85" Type="http://schemas.openxmlformats.org/officeDocument/2006/relationships/image" Target="../media/image110.emf"/><Relationship Id="rId93" Type="http://schemas.openxmlformats.org/officeDocument/2006/relationships/image" Target="../media/image114.emf"/><Relationship Id="rId98" Type="http://schemas.openxmlformats.org/officeDocument/2006/relationships/customXml" Target="../ink/ink113.xml"/><Relationship Id="rId3" Type="http://schemas.openxmlformats.org/officeDocument/2006/relationships/image" Target="../media/image69.emf"/><Relationship Id="rId12" Type="http://schemas.openxmlformats.org/officeDocument/2006/relationships/customXml" Target="../ink/ink70.xml"/><Relationship Id="rId17" Type="http://schemas.openxmlformats.org/officeDocument/2006/relationships/image" Target="../media/image76.emf"/><Relationship Id="rId25" Type="http://schemas.openxmlformats.org/officeDocument/2006/relationships/image" Target="../media/image80.emf"/><Relationship Id="rId33" Type="http://schemas.openxmlformats.org/officeDocument/2006/relationships/image" Target="../media/image84.emf"/><Relationship Id="rId38" Type="http://schemas.openxmlformats.org/officeDocument/2006/relationships/customXml" Target="../ink/ink83.xml"/><Relationship Id="rId46" Type="http://schemas.openxmlformats.org/officeDocument/2006/relationships/customXml" Target="../ink/ink87.xml"/><Relationship Id="rId59" Type="http://schemas.openxmlformats.org/officeDocument/2006/relationships/image" Target="../media/image97.emf"/><Relationship Id="rId67" Type="http://schemas.openxmlformats.org/officeDocument/2006/relationships/image" Target="../media/image101.emf"/><Relationship Id="rId103" Type="http://schemas.openxmlformats.org/officeDocument/2006/relationships/image" Target="../media/image119.emf"/><Relationship Id="rId108" Type="http://schemas.openxmlformats.org/officeDocument/2006/relationships/customXml" Target="../ink/ink118.xml"/><Relationship Id="rId116" Type="http://schemas.openxmlformats.org/officeDocument/2006/relationships/customXml" Target="../ink/ink122.xml"/><Relationship Id="rId20" Type="http://schemas.openxmlformats.org/officeDocument/2006/relationships/customXml" Target="../ink/ink74.xml"/><Relationship Id="rId41" Type="http://schemas.openxmlformats.org/officeDocument/2006/relationships/image" Target="../media/image88.emf"/><Relationship Id="rId54" Type="http://schemas.openxmlformats.org/officeDocument/2006/relationships/customXml" Target="../ink/ink91.xml"/><Relationship Id="rId62" Type="http://schemas.openxmlformats.org/officeDocument/2006/relationships/customXml" Target="../ink/ink95.xml"/><Relationship Id="rId70" Type="http://schemas.openxmlformats.org/officeDocument/2006/relationships/customXml" Target="../ink/ink99.xml"/><Relationship Id="rId75" Type="http://schemas.openxmlformats.org/officeDocument/2006/relationships/image" Target="../media/image105.emf"/><Relationship Id="rId83" Type="http://schemas.openxmlformats.org/officeDocument/2006/relationships/image" Target="../media/image109.emf"/><Relationship Id="rId88" Type="http://schemas.openxmlformats.org/officeDocument/2006/relationships/customXml" Target="../ink/ink108.xml"/><Relationship Id="rId91" Type="http://schemas.openxmlformats.org/officeDocument/2006/relationships/image" Target="../media/image113.emf"/><Relationship Id="rId96" Type="http://schemas.openxmlformats.org/officeDocument/2006/relationships/customXml" Target="../ink/ink112.xml"/><Relationship Id="rId111" Type="http://schemas.openxmlformats.org/officeDocument/2006/relationships/image" Target="../media/image12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.xml"/><Relationship Id="rId15" Type="http://schemas.openxmlformats.org/officeDocument/2006/relationships/image" Target="../media/image75.emf"/><Relationship Id="rId23" Type="http://schemas.openxmlformats.org/officeDocument/2006/relationships/image" Target="../media/image79.emf"/><Relationship Id="rId28" Type="http://schemas.openxmlformats.org/officeDocument/2006/relationships/customXml" Target="../ink/ink78.xml"/><Relationship Id="rId36" Type="http://schemas.openxmlformats.org/officeDocument/2006/relationships/customXml" Target="../ink/ink82.xml"/><Relationship Id="rId49" Type="http://schemas.openxmlformats.org/officeDocument/2006/relationships/image" Target="../media/image92.emf"/><Relationship Id="rId57" Type="http://schemas.openxmlformats.org/officeDocument/2006/relationships/image" Target="../media/image96.emf"/><Relationship Id="rId106" Type="http://schemas.openxmlformats.org/officeDocument/2006/relationships/customXml" Target="../ink/ink117.xml"/><Relationship Id="rId114" Type="http://schemas.openxmlformats.org/officeDocument/2006/relationships/customXml" Target="../ink/ink121.xml"/><Relationship Id="rId10" Type="http://schemas.openxmlformats.org/officeDocument/2006/relationships/customXml" Target="../ink/ink69.xml"/><Relationship Id="rId31" Type="http://schemas.openxmlformats.org/officeDocument/2006/relationships/image" Target="../media/image83.emf"/><Relationship Id="rId44" Type="http://schemas.openxmlformats.org/officeDocument/2006/relationships/customXml" Target="../ink/ink86.xml"/><Relationship Id="rId52" Type="http://schemas.openxmlformats.org/officeDocument/2006/relationships/customXml" Target="../ink/ink90.xml"/><Relationship Id="rId60" Type="http://schemas.openxmlformats.org/officeDocument/2006/relationships/customXml" Target="../ink/ink94.xml"/><Relationship Id="rId65" Type="http://schemas.openxmlformats.org/officeDocument/2006/relationships/image" Target="../media/image100.emf"/><Relationship Id="rId73" Type="http://schemas.openxmlformats.org/officeDocument/2006/relationships/image" Target="../media/image104.emf"/><Relationship Id="rId78" Type="http://schemas.openxmlformats.org/officeDocument/2006/relationships/customXml" Target="../ink/ink103.xml"/><Relationship Id="rId81" Type="http://schemas.openxmlformats.org/officeDocument/2006/relationships/image" Target="../media/image108.emf"/><Relationship Id="rId86" Type="http://schemas.openxmlformats.org/officeDocument/2006/relationships/customXml" Target="../ink/ink107.xml"/><Relationship Id="rId94" Type="http://schemas.openxmlformats.org/officeDocument/2006/relationships/customXml" Target="../ink/ink111.xml"/><Relationship Id="rId99" Type="http://schemas.openxmlformats.org/officeDocument/2006/relationships/image" Target="../media/image117.emf"/><Relationship Id="rId101" Type="http://schemas.openxmlformats.org/officeDocument/2006/relationships/image" Target="../media/image118.emf"/><Relationship Id="rId4" Type="http://schemas.openxmlformats.org/officeDocument/2006/relationships/customXml" Target="../ink/ink66.xml"/><Relationship Id="rId9" Type="http://schemas.openxmlformats.org/officeDocument/2006/relationships/image" Target="../media/image72.emf"/><Relationship Id="rId13" Type="http://schemas.openxmlformats.org/officeDocument/2006/relationships/image" Target="../media/image74.emf"/><Relationship Id="rId18" Type="http://schemas.openxmlformats.org/officeDocument/2006/relationships/customXml" Target="../ink/ink73.xml"/><Relationship Id="rId39" Type="http://schemas.openxmlformats.org/officeDocument/2006/relationships/image" Target="../media/image87.emf"/><Relationship Id="rId109" Type="http://schemas.openxmlformats.org/officeDocument/2006/relationships/image" Target="../media/image122.emf"/><Relationship Id="rId34" Type="http://schemas.openxmlformats.org/officeDocument/2006/relationships/customXml" Target="../ink/ink81.xml"/><Relationship Id="rId50" Type="http://schemas.openxmlformats.org/officeDocument/2006/relationships/customXml" Target="../ink/ink89.xml"/><Relationship Id="rId55" Type="http://schemas.openxmlformats.org/officeDocument/2006/relationships/image" Target="../media/image95.emf"/><Relationship Id="rId76" Type="http://schemas.openxmlformats.org/officeDocument/2006/relationships/customXml" Target="../ink/ink102.xml"/><Relationship Id="rId97" Type="http://schemas.openxmlformats.org/officeDocument/2006/relationships/image" Target="../media/image116.emf"/><Relationship Id="rId104" Type="http://schemas.openxmlformats.org/officeDocument/2006/relationships/customXml" Target="../ink/ink116.xml"/><Relationship Id="rId7" Type="http://schemas.openxmlformats.org/officeDocument/2006/relationships/image" Target="../media/image71.emf"/><Relationship Id="rId71" Type="http://schemas.openxmlformats.org/officeDocument/2006/relationships/image" Target="../media/image103.emf"/><Relationship Id="rId92" Type="http://schemas.openxmlformats.org/officeDocument/2006/relationships/customXml" Target="../ink/ink110.xml"/><Relationship Id="rId2" Type="http://schemas.openxmlformats.org/officeDocument/2006/relationships/customXml" Target="../ink/ink65.xml"/><Relationship Id="rId29" Type="http://schemas.openxmlformats.org/officeDocument/2006/relationships/image" Target="../media/image82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8.xml"/><Relationship Id="rId18" Type="http://schemas.openxmlformats.org/officeDocument/2006/relationships/image" Target="../media/image134.emf"/><Relationship Id="rId26" Type="http://schemas.openxmlformats.org/officeDocument/2006/relationships/image" Target="../media/image138.emf"/><Relationship Id="rId39" Type="http://schemas.openxmlformats.org/officeDocument/2006/relationships/customXml" Target="../ink/ink141.xml"/><Relationship Id="rId3" Type="http://schemas.openxmlformats.org/officeDocument/2006/relationships/customXml" Target="../ink/ink123.xml"/><Relationship Id="rId21" Type="http://schemas.openxmlformats.org/officeDocument/2006/relationships/customXml" Target="../ink/ink132.xml"/><Relationship Id="rId34" Type="http://schemas.openxmlformats.org/officeDocument/2006/relationships/image" Target="../media/image142.emf"/><Relationship Id="rId42" Type="http://schemas.openxmlformats.org/officeDocument/2006/relationships/image" Target="../media/image146.emf"/><Relationship Id="rId47" Type="http://schemas.openxmlformats.org/officeDocument/2006/relationships/customXml" Target="../ink/ink145.xml"/><Relationship Id="rId50" Type="http://schemas.openxmlformats.org/officeDocument/2006/relationships/image" Target="../media/image150.emf"/><Relationship Id="rId7" Type="http://schemas.openxmlformats.org/officeDocument/2006/relationships/customXml" Target="../ink/ink125.xml"/><Relationship Id="rId12" Type="http://schemas.openxmlformats.org/officeDocument/2006/relationships/image" Target="../media/image131.emf"/><Relationship Id="rId17" Type="http://schemas.openxmlformats.org/officeDocument/2006/relationships/customXml" Target="../ink/ink130.xml"/><Relationship Id="rId25" Type="http://schemas.openxmlformats.org/officeDocument/2006/relationships/customXml" Target="../ink/ink134.xml"/><Relationship Id="rId33" Type="http://schemas.openxmlformats.org/officeDocument/2006/relationships/customXml" Target="../ink/ink138.xml"/><Relationship Id="rId38" Type="http://schemas.openxmlformats.org/officeDocument/2006/relationships/image" Target="../media/image144.emf"/><Relationship Id="rId46" Type="http://schemas.openxmlformats.org/officeDocument/2006/relationships/image" Target="../media/image148.emf"/><Relationship Id="rId2" Type="http://schemas.openxmlformats.org/officeDocument/2006/relationships/image" Target="../media/image27.png"/><Relationship Id="rId16" Type="http://schemas.openxmlformats.org/officeDocument/2006/relationships/image" Target="../media/image133.emf"/><Relationship Id="rId20" Type="http://schemas.openxmlformats.org/officeDocument/2006/relationships/image" Target="../media/image135.emf"/><Relationship Id="rId29" Type="http://schemas.openxmlformats.org/officeDocument/2006/relationships/customXml" Target="../ink/ink136.xml"/><Relationship Id="rId41" Type="http://schemas.openxmlformats.org/officeDocument/2006/relationships/customXml" Target="../ink/ink1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emf"/><Relationship Id="rId11" Type="http://schemas.openxmlformats.org/officeDocument/2006/relationships/customXml" Target="../ink/ink127.xml"/><Relationship Id="rId24" Type="http://schemas.openxmlformats.org/officeDocument/2006/relationships/image" Target="../media/image137.emf"/><Relationship Id="rId32" Type="http://schemas.openxmlformats.org/officeDocument/2006/relationships/image" Target="../media/image141.emf"/><Relationship Id="rId37" Type="http://schemas.openxmlformats.org/officeDocument/2006/relationships/customXml" Target="../ink/ink140.xml"/><Relationship Id="rId40" Type="http://schemas.openxmlformats.org/officeDocument/2006/relationships/image" Target="../media/image145.emf"/><Relationship Id="rId45" Type="http://schemas.openxmlformats.org/officeDocument/2006/relationships/customXml" Target="../ink/ink144.xml"/><Relationship Id="rId5" Type="http://schemas.openxmlformats.org/officeDocument/2006/relationships/customXml" Target="../ink/ink124.xml"/><Relationship Id="rId15" Type="http://schemas.openxmlformats.org/officeDocument/2006/relationships/customXml" Target="../ink/ink129.xml"/><Relationship Id="rId23" Type="http://schemas.openxmlformats.org/officeDocument/2006/relationships/customXml" Target="../ink/ink133.xml"/><Relationship Id="rId28" Type="http://schemas.openxmlformats.org/officeDocument/2006/relationships/image" Target="../media/image139.emf"/><Relationship Id="rId36" Type="http://schemas.openxmlformats.org/officeDocument/2006/relationships/image" Target="../media/image143.emf"/><Relationship Id="rId49" Type="http://schemas.openxmlformats.org/officeDocument/2006/relationships/customXml" Target="../ink/ink146.xml"/><Relationship Id="rId10" Type="http://schemas.openxmlformats.org/officeDocument/2006/relationships/image" Target="../media/image130.emf"/><Relationship Id="rId19" Type="http://schemas.openxmlformats.org/officeDocument/2006/relationships/customXml" Target="../ink/ink131.xml"/><Relationship Id="rId31" Type="http://schemas.openxmlformats.org/officeDocument/2006/relationships/customXml" Target="../ink/ink137.xml"/><Relationship Id="rId44" Type="http://schemas.openxmlformats.org/officeDocument/2006/relationships/image" Target="../media/image147.emf"/><Relationship Id="rId4" Type="http://schemas.openxmlformats.org/officeDocument/2006/relationships/image" Target="../media/image127.emf"/><Relationship Id="rId9" Type="http://schemas.openxmlformats.org/officeDocument/2006/relationships/customXml" Target="../ink/ink126.xml"/><Relationship Id="rId14" Type="http://schemas.openxmlformats.org/officeDocument/2006/relationships/image" Target="../media/image132.emf"/><Relationship Id="rId22" Type="http://schemas.openxmlformats.org/officeDocument/2006/relationships/image" Target="../media/image136.emf"/><Relationship Id="rId27" Type="http://schemas.openxmlformats.org/officeDocument/2006/relationships/customXml" Target="../ink/ink135.xml"/><Relationship Id="rId30" Type="http://schemas.openxmlformats.org/officeDocument/2006/relationships/image" Target="../media/image140.emf"/><Relationship Id="rId35" Type="http://schemas.openxmlformats.org/officeDocument/2006/relationships/customXml" Target="../ink/ink139.xml"/><Relationship Id="rId43" Type="http://schemas.openxmlformats.org/officeDocument/2006/relationships/customXml" Target="../ink/ink143.xml"/><Relationship Id="rId48" Type="http://schemas.openxmlformats.org/officeDocument/2006/relationships/image" Target="../media/image149.emf"/><Relationship Id="rId8" Type="http://schemas.openxmlformats.org/officeDocument/2006/relationships/image" Target="../media/image12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2.xml"/><Relationship Id="rId18" Type="http://schemas.openxmlformats.org/officeDocument/2006/relationships/image" Target="../media/image160.emf"/><Relationship Id="rId26" Type="http://schemas.openxmlformats.org/officeDocument/2006/relationships/image" Target="../media/image164.emf"/><Relationship Id="rId39" Type="http://schemas.openxmlformats.org/officeDocument/2006/relationships/customXml" Target="../ink/ink165.xml"/><Relationship Id="rId21" Type="http://schemas.openxmlformats.org/officeDocument/2006/relationships/customXml" Target="../ink/ink156.xml"/><Relationship Id="rId34" Type="http://schemas.openxmlformats.org/officeDocument/2006/relationships/image" Target="../media/image168.emf"/><Relationship Id="rId42" Type="http://schemas.openxmlformats.org/officeDocument/2006/relationships/image" Target="../media/image172.emf"/><Relationship Id="rId47" Type="http://schemas.openxmlformats.org/officeDocument/2006/relationships/customXml" Target="../ink/ink169.xml"/><Relationship Id="rId50" Type="http://schemas.openxmlformats.org/officeDocument/2006/relationships/image" Target="../media/image176.emf"/><Relationship Id="rId55" Type="http://schemas.openxmlformats.org/officeDocument/2006/relationships/customXml" Target="../ink/ink173.xml"/><Relationship Id="rId63" Type="http://schemas.openxmlformats.org/officeDocument/2006/relationships/customXml" Target="../ink/ink177.xml"/><Relationship Id="rId68" Type="http://schemas.openxmlformats.org/officeDocument/2006/relationships/image" Target="../media/image185.emf"/><Relationship Id="rId76" Type="http://schemas.openxmlformats.org/officeDocument/2006/relationships/image" Target="../media/image189.emf"/><Relationship Id="rId84" Type="http://schemas.openxmlformats.org/officeDocument/2006/relationships/image" Target="../media/image193.emf"/><Relationship Id="rId89" Type="http://schemas.openxmlformats.org/officeDocument/2006/relationships/customXml" Target="../ink/ink190.xml"/><Relationship Id="rId7" Type="http://schemas.openxmlformats.org/officeDocument/2006/relationships/customXml" Target="../ink/ink149.xml"/><Relationship Id="rId71" Type="http://schemas.openxmlformats.org/officeDocument/2006/relationships/customXml" Target="../ink/ink181.xml"/><Relationship Id="rId92" Type="http://schemas.openxmlformats.org/officeDocument/2006/relationships/image" Target="../media/image197.emf"/><Relationship Id="rId2" Type="http://schemas.openxmlformats.org/officeDocument/2006/relationships/image" Target="../media/image152.png"/><Relationship Id="rId16" Type="http://schemas.openxmlformats.org/officeDocument/2006/relationships/image" Target="../media/image159.emf"/><Relationship Id="rId29" Type="http://schemas.openxmlformats.org/officeDocument/2006/relationships/customXml" Target="../ink/ink160.xml"/><Relationship Id="rId11" Type="http://schemas.openxmlformats.org/officeDocument/2006/relationships/customXml" Target="../ink/ink151.xml"/><Relationship Id="rId24" Type="http://schemas.openxmlformats.org/officeDocument/2006/relationships/image" Target="../media/image163.emf"/><Relationship Id="rId32" Type="http://schemas.openxmlformats.org/officeDocument/2006/relationships/image" Target="../media/image167.emf"/><Relationship Id="rId37" Type="http://schemas.openxmlformats.org/officeDocument/2006/relationships/customXml" Target="../ink/ink164.xml"/><Relationship Id="rId40" Type="http://schemas.openxmlformats.org/officeDocument/2006/relationships/image" Target="../media/image171.emf"/><Relationship Id="rId45" Type="http://schemas.openxmlformats.org/officeDocument/2006/relationships/customXml" Target="../ink/ink168.xml"/><Relationship Id="rId53" Type="http://schemas.openxmlformats.org/officeDocument/2006/relationships/customXml" Target="../ink/ink172.xml"/><Relationship Id="rId58" Type="http://schemas.openxmlformats.org/officeDocument/2006/relationships/image" Target="../media/image180.emf"/><Relationship Id="rId66" Type="http://schemas.openxmlformats.org/officeDocument/2006/relationships/image" Target="../media/image184.emf"/><Relationship Id="rId74" Type="http://schemas.openxmlformats.org/officeDocument/2006/relationships/image" Target="../media/image188.emf"/><Relationship Id="rId79" Type="http://schemas.openxmlformats.org/officeDocument/2006/relationships/customXml" Target="../ink/ink185.xml"/><Relationship Id="rId87" Type="http://schemas.openxmlformats.org/officeDocument/2006/relationships/customXml" Target="../ink/ink189.xml"/><Relationship Id="rId5" Type="http://schemas.openxmlformats.org/officeDocument/2006/relationships/customXml" Target="../ink/ink148.xml"/><Relationship Id="rId61" Type="http://schemas.openxmlformats.org/officeDocument/2006/relationships/customXml" Target="../ink/ink176.xml"/><Relationship Id="rId82" Type="http://schemas.openxmlformats.org/officeDocument/2006/relationships/image" Target="../media/image192.emf"/><Relationship Id="rId90" Type="http://schemas.openxmlformats.org/officeDocument/2006/relationships/image" Target="../media/image196.emf"/><Relationship Id="rId95" Type="http://schemas.openxmlformats.org/officeDocument/2006/relationships/customXml" Target="../ink/ink193.xml"/><Relationship Id="rId19" Type="http://schemas.openxmlformats.org/officeDocument/2006/relationships/customXml" Target="../ink/ink155.xml"/><Relationship Id="rId14" Type="http://schemas.openxmlformats.org/officeDocument/2006/relationships/image" Target="../media/image158.emf"/><Relationship Id="rId22" Type="http://schemas.openxmlformats.org/officeDocument/2006/relationships/image" Target="../media/image162.emf"/><Relationship Id="rId27" Type="http://schemas.openxmlformats.org/officeDocument/2006/relationships/customXml" Target="../ink/ink159.xml"/><Relationship Id="rId30" Type="http://schemas.openxmlformats.org/officeDocument/2006/relationships/image" Target="../media/image166.emf"/><Relationship Id="rId35" Type="http://schemas.openxmlformats.org/officeDocument/2006/relationships/customXml" Target="../ink/ink163.xml"/><Relationship Id="rId43" Type="http://schemas.openxmlformats.org/officeDocument/2006/relationships/customXml" Target="../ink/ink167.xml"/><Relationship Id="rId48" Type="http://schemas.openxmlformats.org/officeDocument/2006/relationships/image" Target="../media/image175.emf"/><Relationship Id="rId56" Type="http://schemas.openxmlformats.org/officeDocument/2006/relationships/image" Target="../media/image179.emf"/><Relationship Id="rId64" Type="http://schemas.openxmlformats.org/officeDocument/2006/relationships/image" Target="../media/image183.emf"/><Relationship Id="rId69" Type="http://schemas.openxmlformats.org/officeDocument/2006/relationships/customXml" Target="../ink/ink180.xml"/><Relationship Id="rId77" Type="http://schemas.openxmlformats.org/officeDocument/2006/relationships/customXml" Target="../ink/ink184.xml"/><Relationship Id="rId8" Type="http://schemas.openxmlformats.org/officeDocument/2006/relationships/image" Target="../media/image155.emf"/><Relationship Id="rId51" Type="http://schemas.openxmlformats.org/officeDocument/2006/relationships/customXml" Target="../ink/ink171.xml"/><Relationship Id="rId72" Type="http://schemas.openxmlformats.org/officeDocument/2006/relationships/image" Target="../media/image187.emf"/><Relationship Id="rId80" Type="http://schemas.openxmlformats.org/officeDocument/2006/relationships/image" Target="../media/image191.emf"/><Relationship Id="rId85" Type="http://schemas.openxmlformats.org/officeDocument/2006/relationships/customXml" Target="../ink/ink188.xml"/><Relationship Id="rId93" Type="http://schemas.openxmlformats.org/officeDocument/2006/relationships/customXml" Target="../ink/ink192.xml"/><Relationship Id="rId3" Type="http://schemas.openxmlformats.org/officeDocument/2006/relationships/customXml" Target="../ink/ink147.xml"/><Relationship Id="rId12" Type="http://schemas.openxmlformats.org/officeDocument/2006/relationships/image" Target="../media/image157.emf"/><Relationship Id="rId17" Type="http://schemas.openxmlformats.org/officeDocument/2006/relationships/customXml" Target="../ink/ink154.xml"/><Relationship Id="rId25" Type="http://schemas.openxmlformats.org/officeDocument/2006/relationships/customXml" Target="../ink/ink158.xml"/><Relationship Id="rId33" Type="http://schemas.openxmlformats.org/officeDocument/2006/relationships/customXml" Target="../ink/ink162.xml"/><Relationship Id="rId38" Type="http://schemas.openxmlformats.org/officeDocument/2006/relationships/image" Target="../media/image170.emf"/><Relationship Id="rId46" Type="http://schemas.openxmlformats.org/officeDocument/2006/relationships/image" Target="../media/image174.emf"/><Relationship Id="rId59" Type="http://schemas.openxmlformats.org/officeDocument/2006/relationships/customXml" Target="../ink/ink175.xml"/><Relationship Id="rId67" Type="http://schemas.openxmlformats.org/officeDocument/2006/relationships/customXml" Target="../ink/ink179.xml"/><Relationship Id="rId20" Type="http://schemas.openxmlformats.org/officeDocument/2006/relationships/image" Target="../media/image161.emf"/><Relationship Id="rId41" Type="http://schemas.openxmlformats.org/officeDocument/2006/relationships/customXml" Target="../ink/ink166.xml"/><Relationship Id="rId54" Type="http://schemas.openxmlformats.org/officeDocument/2006/relationships/image" Target="../media/image178.emf"/><Relationship Id="rId62" Type="http://schemas.openxmlformats.org/officeDocument/2006/relationships/image" Target="../media/image182.emf"/><Relationship Id="rId70" Type="http://schemas.openxmlformats.org/officeDocument/2006/relationships/image" Target="../media/image186.emf"/><Relationship Id="rId75" Type="http://schemas.openxmlformats.org/officeDocument/2006/relationships/customXml" Target="../ink/ink183.xml"/><Relationship Id="rId83" Type="http://schemas.openxmlformats.org/officeDocument/2006/relationships/customXml" Target="../ink/ink187.xml"/><Relationship Id="rId88" Type="http://schemas.openxmlformats.org/officeDocument/2006/relationships/image" Target="../media/image195.emf"/><Relationship Id="rId91" Type="http://schemas.openxmlformats.org/officeDocument/2006/relationships/customXml" Target="../ink/ink191.xml"/><Relationship Id="rId96" Type="http://schemas.openxmlformats.org/officeDocument/2006/relationships/image" Target="../media/image19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emf"/><Relationship Id="rId15" Type="http://schemas.openxmlformats.org/officeDocument/2006/relationships/customXml" Target="../ink/ink153.xml"/><Relationship Id="rId23" Type="http://schemas.openxmlformats.org/officeDocument/2006/relationships/customXml" Target="../ink/ink157.xml"/><Relationship Id="rId28" Type="http://schemas.openxmlformats.org/officeDocument/2006/relationships/image" Target="../media/image165.emf"/><Relationship Id="rId36" Type="http://schemas.openxmlformats.org/officeDocument/2006/relationships/image" Target="../media/image169.emf"/><Relationship Id="rId49" Type="http://schemas.openxmlformats.org/officeDocument/2006/relationships/customXml" Target="../ink/ink170.xml"/><Relationship Id="rId57" Type="http://schemas.openxmlformats.org/officeDocument/2006/relationships/customXml" Target="../ink/ink174.xml"/><Relationship Id="rId10" Type="http://schemas.openxmlformats.org/officeDocument/2006/relationships/image" Target="../media/image156.emf"/><Relationship Id="rId31" Type="http://schemas.openxmlformats.org/officeDocument/2006/relationships/customXml" Target="../ink/ink161.xml"/><Relationship Id="rId44" Type="http://schemas.openxmlformats.org/officeDocument/2006/relationships/image" Target="../media/image173.emf"/><Relationship Id="rId52" Type="http://schemas.openxmlformats.org/officeDocument/2006/relationships/image" Target="../media/image177.emf"/><Relationship Id="rId60" Type="http://schemas.openxmlformats.org/officeDocument/2006/relationships/image" Target="../media/image181.emf"/><Relationship Id="rId65" Type="http://schemas.openxmlformats.org/officeDocument/2006/relationships/customXml" Target="../ink/ink178.xml"/><Relationship Id="rId73" Type="http://schemas.openxmlformats.org/officeDocument/2006/relationships/customXml" Target="../ink/ink182.xml"/><Relationship Id="rId78" Type="http://schemas.openxmlformats.org/officeDocument/2006/relationships/image" Target="../media/image190.emf"/><Relationship Id="rId81" Type="http://schemas.openxmlformats.org/officeDocument/2006/relationships/customXml" Target="../ink/ink186.xml"/><Relationship Id="rId86" Type="http://schemas.openxmlformats.org/officeDocument/2006/relationships/image" Target="../media/image194.emf"/><Relationship Id="rId94" Type="http://schemas.openxmlformats.org/officeDocument/2006/relationships/image" Target="../media/image198.emf"/><Relationship Id="rId4" Type="http://schemas.openxmlformats.org/officeDocument/2006/relationships/image" Target="../media/image153.emf"/><Relationship Id="rId9" Type="http://schemas.openxmlformats.org/officeDocument/2006/relationships/customXml" Target="../ink/ink1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493432-FC68-4377-AE75-FD1DD8B0AD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Programmable logic array(PLA)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 smtClean="0"/>
              <a:t>MSI based </a:t>
            </a:r>
            <a:r>
              <a:rPr lang="en-US" dirty="0"/>
              <a:t>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0655CD6-A9FA-4255-9B2A-4EC49F90DD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1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83EB84-672D-413A-87C6-B73230AAD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/>
          <a:lstStyle/>
          <a:p>
            <a:r>
              <a:rPr lang="en-US" dirty="0"/>
              <a:t>Full adder using MUX</a:t>
            </a:r>
          </a:p>
        </p:txBody>
      </p:sp>
    </p:spTree>
    <p:extLst>
      <p:ext uri="{BB962C8B-B14F-4D97-AF65-F5344CB8AC3E}">
        <p14:creationId xmlns:p14="http://schemas.microsoft.com/office/powerpoint/2010/main" val="254996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3419C7-BF70-4943-87F5-4A557ABF7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programmable And, programmable OR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upload.wikimedia.org/wikipedia/commons/thumb/0/0e/Programmable_logic_array_%28schematic_drawing_example%29.svg/220px-Programmable_logic_array_%28schematic_drawing_example%29.svg.png">
            <a:extLst>
              <a:ext uri="{FF2B5EF4-FFF2-40B4-BE49-F238E27FC236}">
                <a16:creationId xmlns:a16="http://schemas.microsoft.com/office/drawing/2014/main" xmlns="" id="{2F7C40DD-F883-4409-929C-D20AA339E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3727" y="492573"/>
            <a:ext cx="5113735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208960" y="755880"/>
              <a:ext cx="1708560" cy="296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8800" y="737160"/>
                <a:ext cx="1747080" cy="33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911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D1086-B41E-4473-9C0B-77DAA8EA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64" y="196450"/>
            <a:ext cx="10515600" cy="735706"/>
          </a:xfrm>
        </p:spPr>
        <p:txBody>
          <a:bodyPr/>
          <a:lstStyle/>
          <a:p>
            <a:r>
              <a:rPr lang="en-US" dirty="0"/>
              <a:t>PLA design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78FF5EA3-D100-4BBA-8489-2D1A1302B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679127"/>
              </p:ext>
            </p:extLst>
          </p:nvPr>
        </p:nvGraphicFramePr>
        <p:xfrm>
          <a:off x="225641" y="1028273"/>
          <a:ext cx="2517560" cy="2983230"/>
        </p:xfrm>
        <a:graphic>
          <a:graphicData uri="http://schemas.openxmlformats.org/drawingml/2006/table">
            <a:tbl>
              <a:tblPr/>
              <a:tblGrid>
                <a:gridCol w="503512">
                  <a:extLst>
                    <a:ext uri="{9D8B030D-6E8A-4147-A177-3AD203B41FA5}">
                      <a16:colId xmlns:a16="http://schemas.microsoft.com/office/drawing/2014/main" xmlns="" val="2711039684"/>
                    </a:ext>
                  </a:extLst>
                </a:gridCol>
                <a:gridCol w="503512">
                  <a:extLst>
                    <a:ext uri="{9D8B030D-6E8A-4147-A177-3AD203B41FA5}">
                      <a16:colId xmlns:a16="http://schemas.microsoft.com/office/drawing/2014/main" xmlns="" val="1246436975"/>
                    </a:ext>
                  </a:extLst>
                </a:gridCol>
                <a:gridCol w="503512">
                  <a:extLst>
                    <a:ext uri="{9D8B030D-6E8A-4147-A177-3AD203B41FA5}">
                      <a16:colId xmlns:a16="http://schemas.microsoft.com/office/drawing/2014/main" xmlns="" val="1612767634"/>
                    </a:ext>
                  </a:extLst>
                </a:gridCol>
                <a:gridCol w="503512">
                  <a:extLst>
                    <a:ext uri="{9D8B030D-6E8A-4147-A177-3AD203B41FA5}">
                      <a16:colId xmlns:a16="http://schemas.microsoft.com/office/drawing/2014/main" xmlns="" val="2448357121"/>
                    </a:ext>
                  </a:extLst>
                </a:gridCol>
                <a:gridCol w="503512">
                  <a:extLst>
                    <a:ext uri="{9D8B030D-6E8A-4147-A177-3AD203B41FA5}">
                      <a16:colId xmlns:a16="http://schemas.microsoft.com/office/drawing/2014/main" xmlns="" val="4170094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x</a:t>
                      </a:r>
                      <a:r>
                        <a:rPr lang="en-US" b="1" baseline="-25000"/>
                        <a:t>2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x</a:t>
                      </a:r>
                      <a:r>
                        <a:rPr lang="en-US" b="1" baseline="-25000"/>
                        <a:t>1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x</a:t>
                      </a:r>
                      <a:r>
                        <a:rPr lang="en-US" b="1" baseline="-25000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z</a:t>
                      </a:r>
                      <a:r>
                        <a:rPr lang="en-US" b="1" baseline="-25000"/>
                        <a:t>1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F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z</a:t>
                      </a:r>
                      <a:r>
                        <a:rPr lang="en-US" b="1" baseline="-25000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F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0681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904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8545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9399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6728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7970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5398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9218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876669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D5730170-20C8-4D82-A15C-19855C8AF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913" y="1690688"/>
            <a:ext cx="29189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9482A3-5F5B-4C75-BC82-90671E7A8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381" y="541601"/>
            <a:ext cx="5000625" cy="2571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C6D7075-DA28-4804-BE2F-8D9CAC13A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456" y="3217460"/>
            <a:ext cx="6172200" cy="33718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/>
              <p14:cNvContentPartPr/>
              <p14:nvPr/>
            </p14:nvContentPartPr>
            <p14:xfrm>
              <a:off x="5197720" y="1870440"/>
              <a:ext cx="5185080" cy="128592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2240" y="1850280"/>
                <a:ext cx="5221080" cy="13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/>
              <p14:cNvContentPartPr/>
              <p14:nvPr/>
            </p14:nvContentPartPr>
            <p14:xfrm>
              <a:off x="1849000" y="2355000"/>
              <a:ext cx="569520" cy="66528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1000" y="2345280"/>
                <a:ext cx="59724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Ink 33"/>
              <p14:cNvContentPartPr/>
              <p14:nvPr/>
            </p14:nvContentPartPr>
            <p14:xfrm>
              <a:off x="1849360" y="1688280"/>
              <a:ext cx="360000" cy="35460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32080" y="1671000"/>
                <a:ext cx="39636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4" name="Ink 63"/>
              <p14:cNvContentPartPr/>
              <p14:nvPr/>
            </p14:nvContentPartPr>
            <p14:xfrm>
              <a:off x="2363440" y="2699520"/>
              <a:ext cx="332280" cy="30240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46160" y="2681880"/>
                <a:ext cx="3682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1" name="Ink 100"/>
              <p14:cNvContentPartPr/>
              <p14:nvPr/>
            </p14:nvContentPartPr>
            <p14:xfrm>
              <a:off x="4579240" y="722400"/>
              <a:ext cx="390960" cy="1223640"/>
            </p14:xfrm>
          </p:contentPart>
        </mc:Choice>
        <mc:Fallback>
          <p:pic>
            <p:nvPicPr>
              <p:cNvPr id="101" name="Ink 10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61600" y="708000"/>
                <a:ext cx="424440" cy="12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7" name="Ink 106"/>
              <p14:cNvContentPartPr/>
              <p14:nvPr/>
            </p14:nvContentPartPr>
            <p14:xfrm>
              <a:off x="308560" y="4046640"/>
              <a:ext cx="2473920" cy="127440"/>
            </p14:xfrm>
          </p:contentPart>
        </mc:Choice>
        <mc:Fallback>
          <p:pic>
            <p:nvPicPr>
              <p:cNvPr id="107" name="Ink 10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3440" y="4026480"/>
                <a:ext cx="25099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8" name="Ink 107"/>
              <p14:cNvContentPartPr/>
              <p14:nvPr/>
            </p14:nvContentPartPr>
            <p14:xfrm>
              <a:off x="1453000" y="4827840"/>
              <a:ext cx="1442520" cy="202680"/>
            </p14:xfrm>
          </p:contentPart>
        </mc:Choice>
        <mc:Fallback>
          <p:pic>
            <p:nvPicPr>
              <p:cNvPr id="108" name="Ink 10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34640" y="4806960"/>
                <a:ext cx="14817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8" name="Ink 127"/>
              <p14:cNvContentPartPr/>
              <p14:nvPr/>
            </p14:nvContentPartPr>
            <p14:xfrm>
              <a:off x="263200" y="4346160"/>
              <a:ext cx="5520600" cy="2158920"/>
            </p14:xfrm>
          </p:contentPart>
        </mc:Choice>
        <mc:Fallback>
          <p:pic>
            <p:nvPicPr>
              <p:cNvPr id="128" name="Ink 12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4840" y="4327800"/>
                <a:ext cx="5559120" cy="21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6" name="Ink 135"/>
              <p14:cNvContentPartPr/>
              <p14:nvPr/>
            </p14:nvContentPartPr>
            <p14:xfrm>
              <a:off x="6858400" y="1559040"/>
              <a:ext cx="10800" cy="22680"/>
            </p14:xfrm>
          </p:contentPart>
        </mc:Choice>
        <mc:Fallback>
          <p:pic>
            <p:nvPicPr>
              <p:cNvPr id="136" name="Ink 13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38240" y="1538160"/>
                <a:ext cx="475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8" name="Ink 137"/>
              <p14:cNvContentPartPr/>
              <p14:nvPr/>
            </p14:nvContentPartPr>
            <p14:xfrm>
              <a:off x="2444440" y="5389440"/>
              <a:ext cx="1789920" cy="338760"/>
            </p14:xfrm>
          </p:contentPart>
        </mc:Choice>
        <mc:Fallback>
          <p:pic>
            <p:nvPicPr>
              <p:cNvPr id="138" name="Ink 13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30760" y="5368200"/>
                <a:ext cx="182448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1" name="Ink 150"/>
              <p14:cNvContentPartPr/>
              <p14:nvPr/>
            </p14:nvContentPartPr>
            <p14:xfrm>
              <a:off x="2391160" y="3695640"/>
              <a:ext cx="278280" cy="294480"/>
            </p14:xfrm>
          </p:contentPart>
        </mc:Choice>
        <mc:Fallback>
          <p:pic>
            <p:nvPicPr>
              <p:cNvPr id="151" name="Ink 15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73880" y="3685560"/>
                <a:ext cx="31464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3" name="Ink 152"/>
              <p14:cNvContentPartPr/>
              <p14:nvPr/>
            </p14:nvContentPartPr>
            <p14:xfrm>
              <a:off x="1810840" y="6295920"/>
              <a:ext cx="1953000" cy="405000"/>
            </p14:xfrm>
          </p:contentPart>
        </mc:Choice>
        <mc:Fallback>
          <p:pic>
            <p:nvPicPr>
              <p:cNvPr id="153" name="Ink 15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92480" y="6274680"/>
                <a:ext cx="199224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5" name="Ink 154"/>
              <p14:cNvContentPartPr/>
              <p14:nvPr/>
            </p14:nvContentPartPr>
            <p14:xfrm>
              <a:off x="4281520" y="6217800"/>
              <a:ext cx="1350000" cy="281520"/>
            </p14:xfrm>
          </p:contentPart>
        </mc:Choice>
        <mc:Fallback>
          <p:pic>
            <p:nvPicPr>
              <p:cNvPr id="155" name="Ink 15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65680" y="6196920"/>
                <a:ext cx="138672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4" name="Ink 163"/>
              <p14:cNvContentPartPr/>
              <p14:nvPr/>
            </p14:nvContentPartPr>
            <p14:xfrm>
              <a:off x="6112840" y="1047120"/>
              <a:ext cx="355320" cy="1334520"/>
            </p14:xfrm>
          </p:contentPart>
        </mc:Choice>
        <mc:Fallback>
          <p:pic>
            <p:nvPicPr>
              <p:cNvPr id="164" name="Ink 16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94840" y="1030200"/>
                <a:ext cx="385200" cy="13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1" name="Ink 180"/>
              <p14:cNvContentPartPr/>
              <p14:nvPr/>
            </p14:nvContentPartPr>
            <p14:xfrm>
              <a:off x="6020680" y="5446680"/>
              <a:ext cx="890640" cy="406080"/>
            </p14:xfrm>
          </p:contentPart>
        </mc:Choice>
        <mc:Fallback>
          <p:pic>
            <p:nvPicPr>
              <p:cNvPr id="181" name="Ink 18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07000" y="5430480"/>
                <a:ext cx="91692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2" name="Ink 181"/>
              <p14:cNvContentPartPr/>
              <p14:nvPr/>
            </p14:nvContentPartPr>
            <p14:xfrm>
              <a:off x="10994800" y="5533440"/>
              <a:ext cx="175320" cy="244800"/>
            </p14:xfrm>
          </p:contentPart>
        </mc:Choice>
        <mc:Fallback>
          <p:pic>
            <p:nvPicPr>
              <p:cNvPr id="182" name="Ink 18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974640" y="5516880"/>
                <a:ext cx="20736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3" name="Ink 182"/>
              <p14:cNvContentPartPr/>
              <p14:nvPr/>
            </p14:nvContentPartPr>
            <p14:xfrm>
              <a:off x="11109280" y="5573760"/>
              <a:ext cx="548640" cy="80280"/>
            </p14:xfrm>
          </p:contentPart>
        </mc:Choice>
        <mc:Fallback>
          <p:pic>
            <p:nvPicPr>
              <p:cNvPr id="183" name="Ink 18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090920" y="5552520"/>
                <a:ext cx="5878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84" name="Ink 183"/>
              <p14:cNvContentPartPr/>
              <p14:nvPr/>
            </p14:nvContentPartPr>
            <p14:xfrm>
              <a:off x="11019640" y="5662320"/>
              <a:ext cx="48600" cy="44640"/>
            </p14:xfrm>
          </p:contentPart>
        </mc:Choice>
        <mc:Fallback>
          <p:pic>
            <p:nvPicPr>
              <p:cNvPr id="184" name="Ink 18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000920" y="5642160"/>
                <a:ext cx="8748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85" name="Ink 184"/>
              <p14:cNvContentPartPr/>
              <p14:nvPr/>
            </p14:nvContentPartPr>
            <p14:xfrm>
              <a:off x="7629880" y="5773920"/>
              <a:ext cx="172440" cy="59400"/>
            </p14:xfrm>
          </p:contentPart>
        </mc:Choice>
        <mc:Fallback>
          <p:pic>
            <p:nvPicPr>
              <p:cNvPr id="185" name="Ink 18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11160" y="5761680"/>
                <a:ext cx="20340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86" name="Ink 185"/>
              <p14:cNvContentPartPr/>
              <p14:nvPr/>
            </p14:nvContentPartPr>
            <p14:xfrm>
              <a:off x="8565160" y="5848080"/>
              <a:ext cx="46440" cy="19440"/>
            </p14:xfrm>
          </p:contentPart>
        </mc:Choice>
        <mc:Fallback>
          <p:pic>
            <p:nvPicPr>
              <p:cNvPr id="186" name="Ink 18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546080" y="5835840"/>
                <a:ext cx="777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87" name="Ink 186"/>
              <p14:cNvContentPartPr/>
              <p14:nvPr/>
            </p14:nvContentPartPr>
            <p14:xfrm>
              <a:off x="9097600" y="6343800"/>
              <a:ext cx="195120" cy="61920"/>
            </p14:xfrm>
          </p:contentPart>
        </mc:Choice>
        <mc:Fallback>
          <p:pic>
            <p:nvPicPr>
              <p:cNvPr id="187" name="Ink 18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79240" y="6325440"/>
                <a:ext cx="2318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88" name="Ink 187"/>
              <p14:cNvContentPartPr/>
              <p14:nvPr/>
            </p14:nvContentPartPr>
            <p14:xfrm>
              <a:off x="8315320" y="6384120"/>
              <a:ext cx="170280" cy="57600"/>
            </p14:xfrm>
          </p:contentPart>
        </mc:Choice>
        <mc:Fallback>
          <p:pic>
            <p:nvPicPr>
              <p:cNvPr id="188" name="Ink 187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296960" y="6368280"/>
                <a:ext cx="201960" cy="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382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B1CF7CF-AE67-4F11-A1E1-1ECEF9932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53" y="193675"/>
            <a:ext cx="5126298" cy="32099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4677160" y="2772960"/>
              <a:ext cx="521280" cy="3697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56280" y="2751720"/>
                <a:ext cx="56304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3665920" y="2724360"/>
              <a:ext cx="509760" cy="4132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45040" y="2704200"/>
                <a:ext cx="55152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/>
              <p14:cNvContentPartPr/>
              <p14:nvPr/>
            </p14:nvContentPartPr>
            <p14:xfrm>
              <a:off x="3654760" y="490560"/>
              <a:ext cx="298800" cy="34236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36400" y="473640"/>
                <a:ext cx="33696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/>
              <p14:cNvContentPartPr/>
              <p14:nvPr/>
            </p14:nvContentPartPr>
            <p14:xfrm>
              <a:off x="610240" y="467160"/>
              <a:ext cx="900720" cy="4248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5120" y="448800"/>
                <a:ext cx="92664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0"/>
              <p14:cNvContentPartPr/>
              <p14:nvPr/>
            </p14:nvContentPartPr>
            <p14:xfrm>
              <a:off x="1683040" y="528720"/>
              <a:ext cx="470520" cy="720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69720" y="512880"/>
                <a:ext cx="4924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Ink 21"/>
              <p14:cNvContentPartPr/>
              <p14:nvPr/>
            </p14:nvContentPartPr>
            <p14:xfrm>
              <a:off x="2692840" y="503520"/>
              <a:ext cx="534960" cy="2916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80960" y="487320"/>
                <a:ext cx="5580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3" name="Ink 22"/>
              <p14:cNvContentPartPr/>
              <p14:nvPr/>
            </p14:nvContentPartPr>
            <p14:xfrm>
              <a:off x="4696960" y="427920"/>
              <a:ext cx="417960" cy="40140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78240" y="413160"/>
                <a:ext cx="45648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2" name="Ink 31"/>
              <p14:cNvContentPartPr/>
              <p14:nvPr/>
            </p14:nvContentPartPr>
            <p14:xfrm>
              <a:off x="6587320" y="264120"/>
              <a:ext cx="258840" cy="23868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72200" y="246120"/>
                <a:ext cx="2912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4" name="Ink 33"/>
              <p14:cNvContentPartPr/>
              <p14:nvPr/>
            </p14:nvContentPartPr>
            <p14:xfrm>
              <a:off x="7198240" y="1543560"/>
              <a:ext cx="225000" cy="300528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86000" y="1527720"/>
                <a:ext cx="257040" cy="30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6" name="Ink 35"/>
              <p14:cNvContentPartPr/>
              <p14:nvPr/>
            </p14:nvContentPartPr>
            <p14:xfrm>
              <a:off x="6765880" y="1701600"/>
              <a:ext cx="52200" cy="280260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48600" y="1686120"/>
                <a:ext cx="85680" cy="28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9" name="Ink 38"/>
              <p14:cNvContentPartPr/>
              <p14:nvPr/>
            </p14:nvContentPartPr>
            <p14:xfrm>
              <a:off x="8287960" y="599640"/>
              <a:ext cx="135360" cy="338904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69960" y="585600"/>
                <a:ext cx="168120" cy="34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6" name="Ink 45"/>
              <p14:cNvContentPartPr/>
              <p14:nvPr/>
            </p14:nvContentPartPr>
            <p14:xfrm>
              <a:off x="9877720" y="92400"/>
              <a:ext cx="1109160" cy="128556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857560" y="73680"/>
                <a:ext cx="1149120" cy="13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7" name="Ink 46"/>
              <p14:cNvContentPartPr/>
              <p14:nvPr/>
            </p14:nvContentPartPr>
            <p14:xfrm>
              <a:off x="9105880" y="1670280"/>
              <a:ext cx="120600" cy="254124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084640" y="1653720"/>
                <a:ext cx="155880" cy="25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3" name="Ink 52"/>
              <p14:cNvContentPartPr/>
              <p14:nvPr/>
            </p14:nvContentPartPr>
            <p14:xfrm>
              <a:off x="10051600" y="605040"/>
              <a:ext cx="717840" cy="323172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034680" y="589560"/>
                <a:ext cx="755280" cy="32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7" name="Ink 56"/>
              <p14:cNvContentPartPr/>
              <p14:nvPr/>
            </p14:nvContentPartPr>
            <p14:xfrm>
              <a:off x="10788880" y="1331880"/>
              <a:ext cx="264240" cy="2992680"/>
            </p14:xfrm>
          </p:contentPart>
        </mc:Choice>
        <mc:Fallback>
          <p:pic>
            <p:nvPicPr>
              <p:cNvPr id="57" name="Ink 56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773040" y="1314600"/>
                <a:ext cx="296640" cy="30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0" name="Ink 59"/>
              <p14:cNvContentPartPr/>
              <p14:nvPr/>
            </p14:nvContentPartPr>
            <p14:xfrm>
              <a:off x="6637000" y="624840"/>
              <a:ext cx="819000" cy="1155240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622240" y="611880"/>
                <a:ext cx="854640" cy="11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1" name="Ink 60"/>
              <p14:cNvContentPartPr/>
              <p14:nvPr/>
            </p14:nvContentPartPr>
            <p14:xfrm>
              <a:off x="7067560" y="1267800"/>
              <a:ext cx="528120" cy="287280"/>
            </p14:xfrm>
          </p:contentPart>
        </mc:Choice>
        <mc:Fallback>
          <p:pic>
            <p:nvPicPr>
              <p:cNvPr id="61" name="Ink 60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51720" y="1249440"/>
                <a:ext cx="5644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2" name="Ink 61"/>
              <p14:cNvContentPartPr/>
              <p14:nvPr/>
            </p14:nvContentPartPr>
            <p14:xfrm>
              <a:off x="6796480" y="1790880"/>
              <a:ext cx="4741200" cy="245520"/>
            </p14:xfrm>
          </p:contentPart>
        </mc:Choice>
        <mc:Fallback>
          <p:pic>
            <p:nvPicPr>
              <p:cNvPr id="62" name="Ink 61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781000" y="1771080"/>
                <a:ext cx="47757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5" name="Ink 64"/>
              <p14:cNvContentPartPr/>
              <p14:nvPr/>
            </p14:nvContentPartPr>
            <p14:xfrm>
              <a:off x="6626560" y="2197320"/>
              <a:ext cx="4668120" cy="331920"/>
            </p14:xfrm>
          </p:contentPart>
        </mc:Choice>
        <mc:Fallback>
          <p:pic>
            <p:nvPicPr>
              <p:cNvPr id="65" name="Ink 64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611440" y="2177160"/>
                <a:ext cx="470268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6" name="Ink 65"/>
              <p14:cNvContentPartPr/>
              <p14:nvPr/>
            </p14:nvContentPartPr>
            <p14:xfrm>
              <a:off x="7101760" y="3025680"/>
              <a:ext cx="4587480" cy="419400"/>
            </p14:xfrm>
          </p:contentPart>
        </mc:Choice>
        <mc:Fallback>
          <p:pic>
            <p:nvPicPr>
              <p:cNvPr id="66" name="Ink 65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085200" y="3005880"/>
                <a:ext cx="461664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7" name="Ink 66"/>
              <p14:cNvContentPartPr/>
              <p14:nvPr/>
            </p14:nvContentPartPr>
            <p14:xfrm>
              <a:off x="6430360" y="2733720"/>
              <a:ext cx="5465160" cy="420840"/>
            </p14:xfrm>
          </p:contentPart>
        </mc:Choice>
        <mc:Fallback>
          <p:pic>
            <p:nvPicPr>
              <p:cNvPr id="67" name="Ink 66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414160" y="2713560"/>
                <a:ext cx="549432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69" name="Ink 68"/>
              <p14:cNvContentPartPr/>
              <p14:nvPr/>
            </p14:nvContentPartPr>
            <p14:xfrm>
              <a:off x="6663640" y="3447240"/>
              <a:ext cx="5142600" cy="388440"/>
            </p14:xfrm>
          </p:contentPart>
        </mc:Choice>
        <mc:Fallback>
          <p:pic>
            <p:nvPicPr>
              <p:cNvPr id="69" name="Ink 68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646720" y="3426360"/>
                <a:ext cx="517320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73" name="Ink 72"/>
              <p14:cNvContentPartPr/>
              <p14:nvPr/>
            </p14:nvContentPartPr>
            <p14:xfrm>
              <a:off x="7278880" y="2295960"/>
              <a:ext cx="1183680" cy="243360"/>
            </p14:xfrm>
          </p:contentPart>
        </mc:Choice>
        <mc:Fallback>
          <p:pic>
            <p:nvPicPr>
              <p:cNvPr id="73" name="Ink 72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259800" y="2275080"/>
                <a:ext cx="12236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74" name="Ink 73"/>
              <p14:cNvContentPartPr/>
              <p14:nvPr/>
            </p14:nvContentPartPr>
            <p14:xfrm>
              <a:off x="10076440" y="2214960"/>
              <a:ext cx="123840" cy="74880"/>
            </p14:xfrm>
          </p:contentPart>
        </mc:Choice>
        <mc:Fallback>
          <p:pic>
            <p:nvPicPr>
              <p:cNvPr id="74" name="Ink 73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055920" y="2196960"/>
                <a:ext cx="1623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77" name="Ink 76"/>
              <p14:cNvContentPartPr/>
              <p14:nvPr/>
            </p14:nvContentPartPr>
            <p14:xfrm>
              <a:off x="8151520" y="124080"/>
              <a:ext cx="310680" cy="344160"/>
            </p14:xfrm>
          </p:contentPart>
        </mc:Choice>
        <mc:Fallback>
          <p:pic>
            <p:nvPicPr>
              <p:cNvPr id="77" name="Ink 76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136040" y="105720"/>
                <a:ext cx="34488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79" name="Ink 78"/>
              <p14:cNvContentPartPr/>
              <p14:nvPr/>
            </p14:nvContentPartPr>
            <p14:xfrm>
              <a:off x="8781880" y="1263120"/>
              <a:ext cx="564120" cy="409320"/>
            </p14:xfrm>
          </p:contentPart>
        </mc:Choice>
        <mc:Fallback>
          <p:pic>
            <p:nvPicPr>
              <p:cNvPr id="79" name="Ink 78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767480" y="1243680"/>
                <a:ext cx="59796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81" name="Ink 80"/>
              <p14:cNvContentPartPr/>
              <p14:nvPr/>
            </p14:nvContentPartPr>
            <p14:xfrm>
              <a:off x="8179960" y="885840"/>
              <a:ext cx="875160" cy="352080"/>
            </p14:xfrm>
          </p:contentPart>
        </mc:Choice>
        <mc:Fallback>
          <p:pic>
            <p:nvPicPr>
              <p:cNvPr id="81" name="Ink 80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165200" y="865680"/>
                <a:ext cx="90828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87" name="Ink 86"/>
              <p14:cNvContentPartPr/>
              <p14:nvPr/>
            </p14:nvContentPartPr>
            <p14:xfrm>
              <a:off x="7296160" y="1932360"/>
              <a:ext cx="257760" cy="163800"/>
            </p14:xfrm>
          </p:contentPart>
        </mc:Choice>
        <mc:Fallback>
          <p:pic>
            <p:nvPicPr>
              <p:cNvPr id="87" name="Ink 86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275280" y="1912200"/>
                <a:ext cx="2988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00" name="Ink 99"/>
              <p14:cNvContentPartPr/>
              <p14:nvPr/>
            </p14:nvContentPartPr>
            <p14:xfrm>
              <a:off x="11731000" y="2137560"/>
              <a:ext cx="954720" cy="142200"/>
            </p14:xfrm>
          </p:contentPart>
        </mc:Choice>
        <mc:Fallback>
          <p:pic>
            <p:nvPicPr>
              <p:cNvPr id="100" name="Ink 99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1714800" y="2121000"/>
                <a:ext cx="9838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02" name="Ink 101"/>
              <p14:cNvContentPartPr/>
              <p14:nvPr/>
            </p14:nvContentPartPr>
            <p14:xfrm>
              <a:off x="11859520" y="2646960"/>
              <a:ext cx="841680" cy="39600"/>
            </p14:xfrm>
          </p:contentPart>
        </mc:Choice>
        <mc:Fallback>
          <p:pic>
            <p:nvPicPr>
              <p:cNvPr id="102" name="Ink 101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1849440" y="2627880"/>
                <a:ext cx="8708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10" name="Ink 109"/>
              <p14:cNvContentPartPr/>
              <p14:nvPr/>
            </p14:nvContentPartPr>
            <p14:xfrm>
              <a:off x="12051760" y="3064200"/>
              <a:ext cx="729360" cy="35640"/>
            </p14:xfrm>
          </p:contentPart>
        </mc:Choice>
        <mc:Fallback>
          <p:pic>
            <p:nvPicPr>
              <p:cNvPr id="110" name="Ink 109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2034120" y="3044760"/>
                <a:ext cx="7588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11" name="Ink 110"/>
              <p14:cNvContentPartPr/>
              <p14:nvPr/>
            </p14:nvContentPartPr>
            <p14:xfrm>
              <a:off x="11861680" y="3439680"/>
              <a:ext cx="985680" cy="281880"/>
            </p14:xfrm>
          </p:contentPart>
        </mc:Choice>
        <mc:Fallback>
          <p:pic>
            <p:nvPicPr>
              <p:cNvPr id="111" name="Ink 110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1844040" y="3428520"/>
                <a:ext cx="10177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14" name="Ink 113"/>
              <p14:cNvContentPartPr/>
              <p14:nvPr/>
            </p14:nvContentPartPr>
            <p14:xfrm>
              <a:off x="12089920" y="1671720"/>
              <a:ext cx="660960" cy="52200"/>
            </p14:xfrm>
          </p:contentPart>
        </mc:Choice>
        <mc:Fallback>
          <p:pic>
            <p:nvPicPr>
              <p:cNvPr id="114" name="Ink 113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2074800" y="1653360"/>
                <a:ext cx="6879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15" name="Ink 114"/>
              <p14:cNvContentPartPr/>
              <p14:nvPr/>
            </p14:nvContentPartPr>
            <p14:xfrm>
              <a:off x="8974120" y="1797360"/>
              <a:ext cx="1305000" cy="186840"/>
            </p14:xfrm>
          </p:contentPart>
        </mc:Choice>
        <mc:Fallback>
          <p:pic>
            <p:nvPicPr>
              <p:cNvPr id="115" name="Ink 114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961160" y="1780440"/>
                <a:ext cx="13388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17" name="Ink 116"/>
              <p14:cNvContentPartPr/>
              <p14:nvPr/>
            </p14:nvContentPartPr>
            <p14:xfrm>
              <a:off x="10749280" y="2140800"/>
              <a:ext cx="1359360" cy="1616400"/>
            </p14:xfrm>
          </p:contentPart>
        </mc:Choice>
        <mc:Fallback>
          <p:pic>
            <p:nvPicPr>
              <p:cNvPr id="117" name="Ink 116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728400" y="2120280"/>
                <a:ext cx="1399680" cy="165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18" name="Ink 117"/>
              <p14:cNvContentPartPr/>
              <p14:nvPr/>
            </p14:nvContentPartPr>
            <p14:xfrm>
              <a:off x="12201520" y="1599720"/>
              <a:ext cx="257400" cy="3366720"/>
            </p14:xfrm>
          </p:contentPart>
        </mc:Choice>
        <mc:Fallback>
          <p:pic>
            <p:nvPicPr>
              <p:cNvPr id="118" name="Ink 117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2184960" y="1583160"/>
                <a:ext cx="294480" cy="34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19" name="Ink 118"/>
              <p14:cNvContentPartPr/>
              <p14:nvPr/>
            </p14:nvContentPartPr>
            <p14:xfrm>
              <a:off x="12669160" y="1670280"/>
              <a:ext cx="327960" cy="2945520"/>
            </p14:xfrm>
          </p:contentPart>
        </mc:Choice>
        <mc:Fallback>
          <p:pic>
            <p:nvPicPr>
              <p:cNvPr id="119" name="Ink 118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2654040" y="1655160"/>
                <a:ext cx="359640" cy="29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22" name="Ink 121"/>
              <p14:cNvContentPartPr/>
              <p14:nvPr/>
            </p14:nvContentPartPr>
            <p14:xfrm>
              <a:off x="12226000" y="1653000"/>
              <a:ext cx="300600" cy="1063440"/>
            </p14:xfrm>
          </p:contentPart>
        </mc:Choice>
        <mc:Fallback>
          <p:pic>
            <p:nvPicPr>
              <p:cNvPr id="122" name="Ink 121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2209440" y="1633920"/>
                <a:ext cx="336600" cy="11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27" name="Ink 126"/>
              <p14:cNvContentPartPr/>
              <p14:nvPr/>
            </p14:nvContentPartPr>
            <p14:xfrm>
              <a:off x="11199280" y="1535640"/>
              <a:ext cx="904320" cy="910800"/>
            </p14:xfrm>
          </p:contentPart>
        </mc:Choice>
        <mc:Fallback>
          <p:pic>
            <p:nvPicPr>
              <p:cNvPr id="127" name="Ink 126"/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1180560" y="1517280"/>
                <a:ext cx="942480" cy="9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40" name="Ink 139"/>
              <p14:cNvContentPartPr/>
              <p14:nvPr/>
            </p14:nvContentPartPr>
            <p14:xfrm>
              <a:off x="11686000" y="4713000"/>
              <a:ext cx="973440" cy="1950120"/>
            </p14:xfrm>
          </p:contentPart>
        </mc:Choice>
        <mc:Fallback>
          <p:pic>
            <p:nvPicPr>
              <p:cNvPr id="140" name="Ink 139"/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667280" y="4695360"/>
                <a:ext cx="1010520" cy="198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709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/>
              <p14:cNvContentPartPr/>
              <p14:nvPr/>
            </p14:nvContentPartPr>
            <p14:xfrm>
              <a:off x="1134760" y="2796720"/>
              <a:ext cx="2874600" cy="328356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6040" y="2778360"/>
                <a:ext cx="2907720" cy="332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471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3" name="Ink 52"/>
              <p14:cNvContentPartPr/>
              <p14:nvPr/>
            </p14:nvContentPartPr>
            <p14:xfrm>
              <a:off x="11430760" y="149280"/>
              <a:ext cx="534600" cy="30852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11320" y="129840"/>
                <a:ext cx="5670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4" name="Ink 53"/>
              <p14:cNvContentPartPr/>
              <p14:nvPr/>
            </p14:nvContentPartPr>
            <p14:xfrm>
              <a:off x="10744600" y="139920"/>
              <a:ext cx="192600" cy="344880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0200" y="122640"/>
                <a:ext cx="221400" cy="34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6" name="Ink 55"/>
              <p14:cNvContentPartPr/>
              <p14:nvPr/>
            </p14:nvContentPartPr>
            <p14:xfrm>
              <a:off x="9427360" y="873240"/>
              <a:ext cx="2621880" cy="24840"/>
            </p14:xfrm>
          </p:contentPart>
        </mc:Choice>
        <mc:Fallback>
          <p:pic>
            <p:nvPicPr>
              <p:cNvPr id="56" name="Ink 5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18000" y="857760"/>
                <a:ext cx="26449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6" name="Ink 85"/>
              <p14:cNvContentPartPr/>
              <p14:nvPr/>
            </p14:nvContentPartPr>
            <p14:xfrm>
              <a:off x="11124040" y="997080"/>
              <a:ext cx="1218240" cy="3168000"/>
            </p14:xfrm>
          </p:contentPart>
        </mc:Choice>
        <mc:Fallback>
          <p:pic>
            <p:nvPicPr>
              <p:cNvPr id="86" name="Ink 8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03520" y="978720"/>
                <a:ext cx="1250640" cy="32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3" name="Ink 92"/>
              <p14:cNvContentPartPr/>
              <p14:nvPr/>
            </p14:nvContentPartPr>
            <p14:xfrm>
              <a:off x="11689600" y="1065480"/>
              <a:ext cx="105120" cy="1227600"/>
            </p14:xfrm>
          </p:contentPart>
        </mc:Choice>
        <mc:Fallback>
          <p:pic>
            <p:nvPicPr>
              <p:cNvPr id="93" name="Ink 9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674840" y="1057200"/>
                <a:ext cx="129960" cy="12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4" name="Ink 93"/>
              <p14:cNvContentPartPr/>
              <p14:nvPr/>
            </p14:nvContentPartPr>
            <p14:xfrm>
              <a:off x="11757640" y="2800320"/>
              <a:ext cx="46080" cy="1428840"/>
            </p14:xfrm>
          </p:contentPart>
        </mc:Choice>
        <mc:Fallback>
          <p:pic>
            <p:nvPicPr>
              <p:cNvPr id="94" name="Ink 9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740000" y="2785200"/>
                <a:ext cx="80640" cy="14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0" name="Ink 99"/>
              <p14:cNvContentPartPr/>
              <p14:nvPr/>
            </p14:nvContentPartPr>
            <p14:xfrm>
              <a:off x="9412240" y="217680"/>
              <a:ext cx="1237320" cy="439560"/>
            </p14:xfrm>
          </p:contentPart>
        </mc:Choice>
        <mc:Fallback>
          <p:pic>
            <p:nvPicPr>
              <p:cNvPr id="100" name="Ink 9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94240" y="201840"/>
                <a:ext cx="126864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8" name="Ink 107"/>
              <p14:cNvContentPartPr/>
              <p14:nvPr/>
            </p14:nvContentPartPr>
            <p14:xfrm>
              <a:off x="9376960" y="1047840"/>
              <a:ext cx="1300680" cy="2834280"/>
            </p14:xfrm>
          </p:contentPart>
        </mc:Choice>
        <mc:Fallback>
          <p:pic>
            <p:nvPicPr>
              <p:cNvPr id="108" name="Ink 10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58960" y="1030920"/>
                <a:ext cx="1337400" cy="28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7" name="Ink 116"/>
              <p14:cNvContentPartPr/>
              <p14:nvPr/>
            </p14:nvContentPartPr>
            <p14:xfrm>
              <a:off x="11635960" y="2246280"/>
              <a:ext cx="41760" cy="498240"/>
            </p14:xfrm>
          </p:contentPart>
        </mc:Choice>
        <mc:Fallback>
          <p:pic>
            <p:nvPicPr>
              <p:cNvPr id="117" name="Ink 11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618680" y="2235840"/>
                <a:ext cx="6948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8" name="Ink 117"/>
              <p14:cNvContentPartPr/>
              <p14:nvPr/>
            </p14:nvContentPartPr>
            <p14:xfrm>
              <a:off x="10357600" y="3901200"/>
              <a:ext cx="52200" cy="324000"/>
            </p14:xfrm>
          </p:contentPart>
        </mc:Choice>
        <mc:Fallback>
          <p:pic>
            <p:nvPicPr>
              <p:cNvPr id="118" name="Ink 11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345360" y="3883200"/>
                <a:ext cx="8280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1" name="Ink 120"/>
              <p14:cNvContentPartPr/>
              <p14:nvPr/>
            </p14:nvContentPartPr>
            <p14:xfrm>
              <a:off x="9055480" y="4425360"/>
              <a:ext cx="3114720" cy="317520"/>
            </p14:xfrm>
          </p:contentPart>
        </mc:Choice>
        <mc:Fallback>
          <p:pic>
            <p:nvPicPr>
              <p:cNvPr id="121" name="Ink 12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035680" y="4406280"/>
                <a:ext cx="315432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1" name="Ink 140"/>
              <p14:cNvContentPartPr/>
              <p14:nvPr/>
            </p14:nvContentPartPr>
            <p14:xfrm>
              <a:off x="9046840" y="4420680"/>
              <a:ext cx="3133440" cy="382680"/>
            </p14:xfrm>
          </p:contentPart>
        </mc:Choice>
        <mc:Fallback>
          <p:pic>
            <p:nvPicPr>
              <p:cNvPr id="141" name="Ink 14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28840" y="4409160"/>
                <a:ext cx="316908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4" name="Ink 143"/>
              <p14:cNvContentPartPr/>
              <p14:nvPr/>
            </p14:nvContentPartPr>
            <p14:xfrm>
              <a:off x="1167880" y="824640"/>
              <a:ext cx="45360" cy="2142360"/>
            </p14:xfrm>
          </p:contentPart>
        </mc:Choice>
        <mc:Fallback>
          <p:pic>
            <p:nvPicPr>
              <p:cNvPr id="144" name="Ink 14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53840" y="810600"/>
                <a:ext cx="78840" cy="21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3" name="Ink 152"/>
              <p14:cNvContentPartPr/>
              <p14:nvPr/>
            </p14:nvContentPartPr>
            <p14:xfrm>
              <a:off x="225040" y="1995360"/>
              <a:ext cx="145080" cy="299160"/>
            </p14:xfrm>
          </p:contentPart>
        </mc:Choice>
        <mc:Fallback>
          <p:pic>
            <p:nvPicPr>
              <p:cNvPr id="153" name="Ink 15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8480" y="1979880"/>
                <a:ext cx="18108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7" name="Ink 156"/>
              <p14:cNvContentPartPr/>
              <p14:nvPr/>
            </p14:nvContentPartPr>
            <p14:xfrm>
              <a:off x="3366400" y="852360"/>
              <a:ext cx="1525680" cy="45720"/>
            </p14:xfrm>
          </p:contentPart>
        </mc:Choice>
        <mc:Fallback>
          <p:pic>
            <p:nvPicPr>
              <p:cNvPr id="157" name="Ink 15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51640" y="834360"/>
                <a:ext cx="15570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58" name="Ink 157"/>
              <p14:cNvContentPartPr/>
              <p14:nvPr/>
            </p14:nvContentPartPr>
            <p14:xfrm>
              <a:off x="3328960" y="1277880"/>
              <a:ext cx="1524960" cy="73800"/>
            </p14:xfrm>
          </p:contentPart>
        </mc:Choice>
        <mc:Fallback>
          <p:pic>
            <p:nvPicPr>
              <p:cNvPr id="158" name="Ink 15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14200" y="1258080"/>
                <a:ext cx="15595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64" name="Ink 163"/>
              <p14:cNvContentPartPr/>
              <p14:nvPr/>
            </p14:nvContentPartPr>
            <p14:xfrm>
              <a:off x="48640" y="1399200"/>
              <a:ext cx="175320" cy="180000"/>
            </p14:xfrm>
          </p:contentPart>
        </mc:Choice>
        <mc:Fallback>
          <p:pic>
            <p:nvPicPr>
              <p:cNvPr id="164" name="Ink 16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640" y="1379400"/>
                <a:ext cx="2066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65" name="Ink 164"/>
              <p14:cNvContentPartPr/>
              <p14:nvPr/>
            </p14:nvContentPartPr>
            <p14:xfrm>
              <a:off x="484240" y="1523400"/>
              <a:ext cx="707400" cy="129600"/>
            </p14:xfrm>
          </p:contentPart>
        </mc:Choice>
        <mc:Fallback>
          <p:pic>
            <p:nvPicPr>
              <p:cNvPr id="165" name="Ink 16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4440" y="1506480"/>
                <a:ext cx="7444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6" name="Ink 165"/>
              <p14:cNvContentPartPr/>
              <p14:nvPr/>
            </p14:nvContentPartPr>
            <p14:xfrm>
              <a:off x="649840" y="1976640"/>
              <a:ext cx="563040" cy="100800"/>
            </p14:xfrm>
          </p:contentPart>
        </mc:Choice>
        <mc:Fallback>
          <p:pic>
            <p:nvPicPr>
              <p:cNvPr id="166" name="Ink 165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0040" y="1961520"/>
                <a:ext cx="5979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67" name="Ink 166"/>
              <p14:cNvContentPartPr/>
              <p14:nvPr/>
            </p14:nvContentPartPr>
            <p14:xfrm>
              <a:off x="169240" y="2353200"/>
              <a:ext cx="155160" cy="263880"/>
            </p14:xfrm>
          </p:contentPart>
        </mc:Choice>
        <mc:Fallback>
          <p:pic>
            <p:nvPicPr>
              <p:cNvPr id="167" name="Ink 166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49080" y="2335560"/>
                <a:ext cx="1926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68" name="Ink 167"/>
              <p14:cNvContentPartPr/>
              <p14:nvPr/>
            </p14:nvContentPartPr>
            <p14:xfrm>
              <a:off x="628600" y="2464440"/>
              <a:ext cx="574200" cy="56160"/>
            </p14:xfrm>
          </p:contentPart>
        </mc:Choice>
        <mc:Fallback>
          <p:pic>
            <p:nvPicPr>
              <p:cNvPr id="168" name="Ink 167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8080" y="2447880"/>
                <a:ext cx="6094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72" name="Ink 171"/>
              <p14:cNvContentPartPr/>
              <p14:nvPr/>
            </p14:nvContentPartPr>
            <p14:xfrm>
              <a:off x="3288280" y="1673160"/>
              <a:ext cx="1414800" cy="108000"/>
            </p14:xfrm>
          </p:contentPart>
        </mc:Choice>
        <mc:Fallback>
          <p:pic>
            <p:nvPicPr>
              <p:cNvPr id="172" name="Ink 17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72800" y="1655880"/>
                <a:ext cx="14493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75" name="Ink 174"/>
              <p14:cNvContentPartPr/>
              <p14:nvPr/>
            </p14:nvContentPartPr>
            <p14:xfrm>
              <a:off x="3040600" y="868920"/>
              <a:ext cx="117000" cy="111600"/>
            </p14:xfrm>
          </p:contentPart>
        </mc:Choice>
        <mc:Fallback>
          <p:pic>
            <p:nvPicPr>
              <p:cNvPr id="175" name="Ink 174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21880" y="852720"/>
                <a:ext cx="1551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76" name="Ink 175"/>
              <p14:cNvContentPartPr/>
              <p14:nvPr/>
            </p14:nvContentPartPr>
            <p14:xfrm>
              <a:off x="3330400" y="2021640"/>
              <a:ext cx="1331640" cy="84240"/>
            </p14:xfrm>
          </p:contentPart>
        </mc:Choice>
        <mc:Fallback>
          <p:pic>
            <p:nvPicPr>
              <p:cNvPr id="176" name="Ink 175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16000" y="2002560"/>
                <a:ext cx="136440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80" name="Ink 179"/>
              <p14:cNvContentPartPr/>
              <p14:nvPr/>
            </p14:nvContentPartPr>
            <p14:xfrm>
              <a:off x="2942680" y="1689360"/>
              <a:ext cx="101520" cy="182160"/>
            </p14:xfrm>
          </p:contentPart>
        </mc:Choice>
        <mc:Fallback>
          <p:pic>
            <p:nvPicPr>
              <p:cNvPr id="180" name="Ink 179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924320" y="1670640"/>
                <a:ext cx="1386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81" name="Ink 180"/>
              <p14:cNvContentPartPr/>
              <p14:nvPr/>
            </p14:nvContentPartPr>
            <p14:xfrm>
              <a:off x="2890120" y="2009400"/>
              <a:ext cx="200520" cy="263520"/>
            </p14:xfrm>
          </p:contentPart>
        </mc:Choice>
        <mc:Fallback>
          <p:pic>
            <p:nvPicPr>
              <p:cNvPr id="181" name="Ink 180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77160" y="1991040"/>
                <a:ext cx="23112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83" name="Ink 182"/>
              <p14:cNvContentPartPr/>
              <p14:nvPr/>
            </p14:nvContentPartPr>
            <p14:xfrm>
              <a:off x="3244000" y="2358600"/>
              <a:ext cx="1386360" cy="100440"/>
            </p14:xfrm>
          </p:contentPart>
        </mc:Choice>
        <mc:Fallback>
          <p:pic>
            <p:nvPicPr>
              <p:cNvPr id="183" name="Ink 182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229600" y="2338440"/>
                <a:ext cx="14202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88" name="Ink 187"/>
              <p14:cNvContentPartPr/>
              <p14:nvPr/>
            </p14:nvContentPartPr>
            <p14:xfrm>
              <a:off x="1138720" y="671280"/>
              <a:ext cx="3546000" cy="2724120"/>
            </p14:xfrm>
          </p:contentPart>
        </mc:Choice>
        <mc:Fallback>
          <p:pic>
            <p:nvPicPr>
              <p:cNvPr id="188" name="Ink 187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17840" y="650760"/>
                <a:ext cx="3585240" cy="27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91" name="Ink 190"/>
              <p14:cNvContentPartPr/>
              <p14:nvPr/>
            </p14:nvContentPartPr>
            <p14:xfrm>
              <a:off x="2835760" y="2390640"/>
              <a:ext cx="278640" cy="825840"/>
            </p14:xfrm>
          </p:contentPart>
        </mc:Choice>
        <mc:Fallback>
          <p:pic>
            <p:nvPicPr>
              <p:cNvPr id="191" name="Ink 190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17760" y="2371560"/>
                <a:ext cx="312840" cy="8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92" name="Ink 191"/>
              <p14:cNvContentPartPr/>
              <p14:nvPr/>
            </p14:nvContentPartPr>
            <p14:xfrm>
              <a:off x="3275680" y="3085440"/>
              <a:ext cx="1099800" cy="66960"/>
            </p14:xfrm>
          </p:contentPart>
        </mc:Choice>
        <mc:Fallback>
          <p:pic>
            <p:nvPicPr>
              <p:cNvPr id="192" name="Ink 191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61640" y="3066000"/>
                <a:ext cx="113328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96" name="Ink 195"/>
              <p14:cNvContentPartPr/>
              <p14:nvPr/>
            </p14:nvContentPartPr>
            <p14:xfrm>
              <a:off x="4278280" y="3058440"/>
              <a:ext cx="591120" cy="72000"/>
            </p14:xfrm>
          </p:contentPart>
        </mc:Choice>
        <mc:Fallback>
          <p:pic>
            <p:nvPicPr>
              <p:cNvPr id="196" name="Ink 195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264960" y="3039360"/>
                <a:ext cx="62316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98" name="Ink 197"/>
              <p14:cNvContentPartPr/>
              <p14:nvPr/>
            </p14:nvContentPartPr>
            <p14:xfrm>
              <a:off x="11190280" y="896280"/>
              <a:ext cx="533880" cy="488520"/>
            </p14:xfrm>
          </p:contentPart>
        </mc:Choice>
        <mc:Fallback>
          <p:pic>
            <p:nvPicPr>
              <p:cNvPr id="198" name="Ink 197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170840" y="875040"/>
                <a:ext cx="57420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00" name="Ink 199"/>
              <p14:cNvContentPartPr/>
              <p14:nvPr/>
            </p14:nvContentPartPr>
            <p14:xfrm>
              <a:off x="3875440" y="886200"/>
              <a:ext cx="171720" cy="3639600"/>
            </p14:xfrm>
          </p:contentPart>
        </mc:Choice>
        <mc:Fallback>
          <p:pic>
            <p:nvPicPr>
              <p:cNvPr id="200" name="Ink 199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54200" y="873960"/>
                <a:ext cx="199800" cy="36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02" name="Ink 201"/>
              <p14:cNvContentPartPr/>
              <p14:nvPr/>
            </p14:nvContentPartPr>
            <p14:xfrm>
              <a:off x="3922240" y="812040"/>
              <a:ext cx="216360" cy="1644480"/>
            </p14:xfrm>
          </p:contentPart>
        </mc:Choice>
        <mc:Fallback>
          <p:pic>
            <p:nvPicPr>
              <p:cNvPr id="202" name="Ink 201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902080" y="792240"/>
                <a:ext cx="255960" cy="168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08" name="Ink 207"/>
              <p14:cNvContentPartPr/>
              <p14:nvPr/>
            </p14:nvContentPartPr>
            <p14:xfrm>
              <a:off x="4319320" y="2751000"/>
              <a:ext cx="439920" cy="54360"/>
            </p14:xfrm>
          </p:contentPart>
        </mc:Choice>
        <mc:Fallback>
          <p:pic>
            <p:nvPicPr>
              <p:cNvPr id="208" name="Ink 207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307080" y="2735160"/>
                <a:ext cx="46692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09" name="Ink 208"/>
              <p14:cNvContentPartPr/>
              <p14:nvPr/>
            </p14:nvContentPartPr>
            <p14:xfrm>
              <a:off x="3600400" y="4391880"/>
              <a:ext cx="640080" cy="130320"/>
            </p14:xfrm>
          </p:contentPart>
        </mc:Choice>
        <mc:Fallback>
          <p:pic>
            <p:nvPicPr>
              <p:cNvPr id="209" name="Ink 208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583480" y="4371000"/>
                <a:ext cx="6739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12" name="Ink 211"/>
              <p14:cNvContentPartPr/>
              <p14:nvPr/>
            </p14:nvContentPartPr>
            <p14:xfrm>
              <a:off x="3569800" y="4409880"/>
              <a:ext cx="464760" cy="454680"/>
            </p14:xfrm>
          </p:contentPart>
        </mc:Choice>
        <mc:Fallback>
          <p:pic>
            <p:nvPicPr>
              <p:cNvPr id="212" name="Ink 211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552160" y="4393320"/>
                <a:ext cx="50184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13" name="Ink 212"/>
              <p14:cNvContentPartPr/>
              <p14:nvPr/>
            </p14:nvContentPartPr>
            <p14:xfrm>
              <a:off x="4022680" y="4394400"/>
              <a:ext cx="267840" cy="524880"/>
            </p14:xfrm>
          </p:contentPart>
        </mc:Choice>
        <mc:Fallback>
          <p:pic>
            <p:nvPicPr>
              <p:cNvPr id="213" name="Ink 212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002520" y="4377840"/>
                <a:ext cx="30384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14" name="Ink 213"/>
              <p14:cNvContentPartPr/>
              <p14:nvPr/>
            </p14:nvContentPartPr>
            <p14:xfrm>
              <a:off x="4011160" y="4862760"/>
              <a:ext cx="26280" cy="518040"/>
            </p14:xfrm>
          </p:contentPart>
        </mc:Choice>
        <mc:Fallback>
          <p:pic>
            <p:nvPicPr>
              <p:cNvPr id="214" name="Ink 213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989920" y="4845840"/>
                <a:ext cx="6552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17" name="Ink 216"/>
              <p14:cNvContentPartPr/>
              <p14:nvPr/>
            </p14:nvContentPartPr>
            <p14:xfrm>
              <a:off x="5771200" y="727800"/>
              <a:ext cx="2340360" cy="84600"/>
            </p14:xfrm>
          </p:contentPart>
        </mc:Choice>
        <mc:Fallback>
          <p:pic>
            <p:nvPicPr>
              <p:cNvPr id="217" name="Ink 216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757520" y="710160"/>
                <a:ext cx="236484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18" name="Ink 217"/>
              <p14:cNvContentPartPr/>
              <p14:nvPr/>
            </p14:nvContentPartPr>
            <p14:xfrm>
              <a:off x="2967880" y="1201200"/>
              <a:ext cx="3960" cy="198360"/>
            </p14:xfrm>
          </p:contentPart>
        </mc:Choice>
        <mc:Fallback>
          <p:pic>
            <p:nvPicPr>
              <p:cNvPr id="218" name="Ink 217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948080" y="1183560"/>
                <a:ext cx="399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21" name="Ink 220"/>
              <p14:cNvContentPartPr/>
              <p14:nvPr/>
            </p14:nvContentPartPr>
            <p14:xfrm>
              <a:off x="5516680" y="1087800"/>
              <a:ext cx="2636640" cy="90720"/>
            </p14:xfrm>
          </p:contentPart>
        </mc:Choice>
        <mc:Fallback>
          <p:pic>
            <p:nvPicPr>
              <p:cNvPr id="221" name="Ink 220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02280" y="1070160"/>
                <a:ext cx="266256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22" name="Ink 221"/>
              <p14:cNvContentPartPr/>
              <p14:nvPr/>
            </p14:nvContentPartPr>
            <p14:xfrm>
              <a:off x="5563840" y="1447440"/>
              <a:ext cx="2394720" cy="63720"/>
            </p14:xfrm>
          </p:contentPart>
        </mc:Choice>
        <mc:Fallback>
          <p:pic>
            <p:nvPicPr>
              <p:cNvPr id="222" name="Ink 221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551960" y="1429800"/>
                <a:ext cx="24174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26" name="Ink 225"/>
              <p14:cNvContentPartPr/>
              <p14:nvPr/>
            </p14:nvContentPartPr>
            <p14:xfrm>
              <a:off x="5524600" y="1743720"/>
              <a:ext cx="1909800" cy="55800"/>
            </p14:xfrm>
          </p:contentPart>
        </mc:Choice>
        <mc:Fallback>
          <p:pic>
            <p:nvPicPr>
              <p:cNvPr id="226" name="Ink 225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13080" y="1726440"/>
                <a:ext cx="19346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27" name="Ink 226"/>
              <p14:cNvContentPartPr/>
              <p14:nvPr/>
            </p14:nvContentPartPr>
            <p14:xfrm>
              <a:off x="5464840" y="2154120"/>
              <a:ext cx="2181600" cy="124920"/>
            </p14:xfrm>
          </p:contentPart>
        </mc:Choice>
        <mc:Fallback>
          <p:pic>
            <p:nvPicPr>
              <p:cNvPr id="227" name="Ink 226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451520" y="2136480"/>
                <a:ext cx="2205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31" name="Ink 230"/>
              <p14:cNvContentPartPr/>
              <p14:nvPr/>
            </p14:nvContentPartPr>
            <p14:xfrm>
              <a:off x="5591920" y="2451480"/>
              <a:ext cx="1866600" cy="101520"/>
            </p14:xfrm>
          </p:contentPart>
        </mc:Choice>
        <mc:Fallback>
          <p:pic>
            <p:nvPicPr>
              <p:cNvPr id="231" name="Ink 230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581840" y="2433840"/>
                <a:ext cx="18889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32" name="Ink 231"/>
              <p14:cNvContentPartPr/>
              <p14:nvPr/>
            </p14:nvContentPartPr>
            <p14:xfrm>
              <a:off x="5572840" y="2784480"/>
              <a:ext cx="1779840" cy="59040"/>
            </p14:xfrm>
          </p:contentPart>
        </mc:Choice>
        <mc:Fallback>
          <p:pic>
            <p:nvPicPr>
              <p:cNvPr id="232" name="Ink 231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564920" y="2766480"/>
                <a:ext cx="17985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33" name="Ink 232"/>
              <p14:cNvContentPartPr/>
              <p14:nvPr/>
            </p14:nvContentPartPr>
            <p14:xfrm>
              <a:off x="5472400" y="3034680"/>
              <a:ext cx="1969200" cy="239040"/>
            </p14:xfrm>
          </p:contentPart>
        </mc:Choice>
        <mc:Fallback>
          <p:pic>
            <p:nvPicPr>
              <p:cNvPr id="233" name="Ink 232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65920" y="3023160"/>
                <a:ext cx="198720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35" name="Ink 234"/>
              <p14:cNvContentPartPr/>
              <p14:nvPr/>
            </p14:nvContentPartPr>
            <p14:xfrm>
              <a:off x="5952280" y="755880"/>
              <a:ext cx="178560" cy="3411360"/>
            </p14:xfrm>
          </p:contentPart>
        </mc:Choice>
        <mc:Fallback>
          <p:pic>
            <p:nvPicPr>
              <p:cNvPr id="235" name="Ink 234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936440" y="746160"/>
                <a:ext cx="215280" cy="34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38" name="Ink 237"/>
              <p14:cNvContentPartPr/>
              <p14:nvPr/>
            </p14:nvContentPartPr>
            <p14:xfrm>
              <a:off x="6383920" y="1472280"/>
              <a:ext cx="56880" cy="2618640"/>
            </p14:xfrm>
          </p:contentPart>
        </mc:Choice>
        <mc:Fallback>
          <p:pic>
            <p:nvPicPr>
              <p:cNvPr id="238" name="Ink 237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363040" y="1455360"/>
                <a:ext cx="96120" cy="265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40" name="Ink 239"/>
              <p14:cNvContentPartPr/>
              <p14:nvPr/>
            </p14:nvContentPartPr>
            <p14:xfrm>
              <a:off x="6603880" y="1767120"/>
              <a:ext cx="196200" cy="2168280"/>
            </p14:xfrm>
          </p:contentPart>
        </mc:Choice>
        <mc:Fallback>
          <p:pic>
            <p:nvPicPr>
              <p:cNvPr id="240" name="Ink 239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90200" y="1751280"/>
                <a:ext cx="231120" cy="22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43" name="Ink 242"/>
              <p14:cNvContentPartPr/>
              <p14:nvPr/>
            </p14:nvContentPartPr>
            <p14:xfrm>
              <a:off x="6913840" y="2182920"/>
              <a:ext cx="179640" cy="1941840"/>
            </p14:xfrm>
          </p:contentPart>
        </mc:Choice>
        <mc:Fallback>
          <p:pic>
            <p:nvPicPr>
              <p:cNvPr id="243" name="Ink 242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901240" y="2172120"/>
                <a:ext cx="213120" cy="19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47" name="Ink 246"/>
              <p14:cNvContentPartPr/>
              <p14:nvPr/>
            </p14:nvContentPartPr>
            <p14:xfrm>
              <a:off x="5805400" y="4030440"/>
              <a:ext cx="1635120" cy="1290960"/>
            </p14:xfrm>
          </p:contentPart>
        </mc:Choice>
        <mc:Fallback>
          <p:pic>
            <p:nvPicPr>
              <p:cNvPr id="247" name="Ink 246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789920" y="4009560"/>
                <a:ext cx="1664280" cy="13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50" name="Ink 249"/>
              <p14:cNvContentPartPr/>
              <p14:nvPr/>
            </p14:nvContentPartPr>
            <p14:xfrm>
              <a:off x="6518560" y="2626800"/>
              <a:ext cx="4680" cy="360"/>
            </p14:xfrm>
          </p:contentPart>
        </mc:Choice>
        <mc:Fallback>
          <p:pic>
            <p:nvPicPr>
              <p:cNvPr id="250" name="Ink 249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499480" y="2607720"/>
                <a:ext cx="399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51" name="Ink 250"/>
              <p14:cNvContentPartPr/>
              <p14:nvPr/>
            </p14:nvContentPartPr>
            <p14:xfrm>
              <a:off x="6820240" y="5203680"/>
              <a:ext cx="148680" cy="1270440"/>
            </p14:xfrm>
          </p:contentPart>
        </mc:Choice>
        <mc:Fallback>
          <p:pic>
            <p:nvPicPr>
              <p:cNvPr id="251" name="Ink 250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800800" y="5183520"/>
                <a:ext cx="182520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53" name="Ink 252"/>
              <p14:cNvContentPartPr/>
              <p14:nvPr/>
            </p14:nvContentPartPr>
            <p14:xfrm>
              <a:off x="9848200" y="3887160"/>
              <a:ext cx="91800" cy="364320"/>
            </p14:xfrm>
          </p:contentPart>
        </mc:Choice>
        <mc:Fallback>
          <p:pic>
            <p:nvPicPr>
              <p:cNvPr id="253" name="Ink 252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832720" y="3872040"/>
                <a:ext cx="12240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54" name="Ink 253"/>
              <p14:cNvContentPartPr/>
              <p14:nvPr/>
            </p14:nvContentPartPr>
            <p14:xfrm>
              <a:off x="9230800" y="4141320"/>
              <a:ext cx="169920" cy="192600"/>
            </p14:xfrm>
          </p:contentPart>
        </mc:Choice>
        <mc:Fallback>
          <p:pic>
            <p:nvPicPr>
              <p:cNvPr id="254" name="Ink 253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215320" y="4124760"/>
                <a:ext cx="1987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55" name="Ink 254"/>
              <p14:cNvContentPartPr/>
              <p14:nvPr/>
            </p14:nvContentPartPr>
            <p14:xfrm>
              <a:off x="9025960" y="4697880"/>
              <a:ext cx="2899800" cy="315720"/>
            </p14:xfrm>
          </p:contentPart>
        </mc:Choice>
        <mc:Fallback>
          <p:pic>
            <p:nvPicPr>
              <p:cNvPr id="255" name="Ink 254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015520" y="4680960"/>
                <a:ext cx="2927160" cy="3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39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5CB133-56DF-4AE6-AF82-AF1A139B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 using 3-8 decoder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B1CF7CF-AE67-4F11-A1E1-1ECEF9932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53" y="1514475"/>
            <a:ext cx="4619246" cy="28924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8190400" y="2177520"/>
              <a:ext cx="1980360" cy="5252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78520" y="2174280"/>
                <a:ext cx="201204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5657800" y="2472720"/>
              <a:ext cx="771120" cy="86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0160" y="2454000"/>
                <a:ext cx="8038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/>
              <p14:cNvContentPartPr/>
              <p14:nvPr/>
            </p14:nvContentPartPr>
            <p14:xfrm>
              <a:off x="5595160" y="1529880"/>
              <a:ext cx="2648160" cy="249840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76800" y="1509000"/>
                <a:ext cx="2687400" cy="254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/>
              <p14:cNvContentPartPr/>
              <p14:nvPr/>
            </p14:nvContentPartPr>
            <p14:xfrm>
              <a:off x="5644480" y="3068160"/>
              <a:ext cx="766440" cy="1440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28640" y="3048720"/>
                <a:ext cx="7948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Ink 17"/>
              <p14:cNvContentPartPr/>
              <p14:nvPr/>
            </p14:nvContentPartPr>
            <p14:xfrm>
              <a:off x="5185840" y="2269320"/>
              <a:ext cx="326880" cy="114228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69640" y="2249880"/>
                <a:ext cx="362880" cy="11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4" name="Ink 23"/>
              <p14:cNvContentPartPr/>
              <p14:nvPr/>
            </p14:nvContentPartPr>
            <p14:xfrm>
              <a:off x="8173120" y="1835880"/>
              <a:ext cx="1956960" cy="9828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57640" y="1815000"/>
                <a:ext cx="19926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7" name="Ink 26"/>
              <p14:cNvContentPartPr/>
              <p14:nvPr/>
            </p14:nvContentPartPr>
            <p14:xfrm>
              <a:off x="8211640" y="2140080"/>
              <a:ext cx="1931400" cy="4140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95800" y="2119560"/>
                <a:ext cx="19677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0" name="Ink 29"/>
              <p14:cNvContentPartPr/>
              <p14:nvPr/>
            </p14:nvContentPartPr>
            <p14:xfrm>
              <a:off x="8232520" y="2401800"/>
              <a:ext cx="1875960" cy="3420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19200" y="2381280"/>
                <a:ext cx="19094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5" name="Ink 34"/>
              <p14:cNvContentPartPr/>
              <p14:nvPr/>
            </p14:nvContentPartPr>
            <p14:xfrm>
              <a:off x="8170240" y="2882400"/>
              <a:ext cx="2023200" cy="3744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154400" y="2862600"/>
                <a:ext cx="20592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7" name="Ink 36"/>
              <p14:cNvContentPartPr/>
              <p14:nvPr/>
            </p14:nvContentPartPr>
            <p14:xfrm>
              <a:off x="8172040" y="3123600"/>
              <a:ext cx="1933560" cy="612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59800" y="3104880"/>
                <a:ext cx="19656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9" name="Ink 38"/>
              <p14:cNvContentPartPr/>
              <p14:nvPr/>
            </p14:nvContentPartPr>
            <p14:xfrm>
              <a:off x="8168080" y="3369120"/>
              <a:ext cx="1953360" cy="3564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151520" y="3348960"/>
                <a:ext cx="19900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0" name="Ink 39"/>
              <p14:cNvContentPartPr/>
              <p14:nvPr/>
            </p14:nvContentPartPr>
            <p14:xfrm>
              <a:off x="8186080" y="3608160"/>
              <a:ext cx="1930680" cy="2448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172040" y="3589440"/>
                <a:ext cx="19656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4" name="Ink 53"/>
              <p14:cNvContentPartPr/>
              <p14:nvPr/>
            </p14:nvContentPartPr>
            <p14:xfrm>
              <a:off x="6754000" y="1810680"/>
              <a:ext cx="1393560" cy="195624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738520" y="1792320"/>
                <a:ext cx="1428840" cy="19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1" name="Ink 60"/>
              <p14:cNvContentPartPr/>
              <p14:nvPr/>
            </p14:nvContentPartPr>
            <p14:xfrm>
              <a:off x="8598640" y="1899960"/>
              <a:ext cx="100440" cy="2251800"/>
            </p14:xfrm>
          </p:contentPart>
        </mc:Choice>
        <mc:Fallback>
          <p:pic>
            <p:nvPicPr>
              <p:cNvPr id="61" name="Ink 6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578120" y="1891680"/>
                <a:ext cx="140040" cy="22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5" name="Ink 64"/>
              <p14:cNvContentPartPr/>
              <p14:nvPr/>
            </p14:nvContentPartPr>
            <p14:xfrm>
              <a:off x="8327560" y="4105320"/>
              <a:ext cx="753840" cy="590760"/>
            </p14:xfrm>
          </p:contentPart>
        </mc:Choice>
        <mc:Fallback>
          <p:pic>
            <p:nvPicPr>
              <p:cNvPr id="65" name="Ink 64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313880" y="4084440"/>
                <a:ext cx="78228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9" name="Ink 68"/>
              <p14:cNvContentPartPr/>
              <p14:nvPr/>
            </p14:nvContentPartPr>
            <p14:xfrm>
              <a:off x="8768920" y="4553520"/>
              <a:ext cx="25920" cy="494640"/>
            </p14:xfrm>
          </p:contentPart>
        </mc:Choice>
        <mc:Fallback>
          <p:pic>
            <p:nvPicPr>
              <p:cNvPr id="69" name="Ink 68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750920" y="4537320"/>
                <a:ext cx="6372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0" name="Ink 69"/>
              <p14:cNvContentPartPr/>
              <p14:nvPr/>
            </p14:nvContentPartPr>
            <p14:xfrm>
              <a:off x="8315680" y="5073360"/>
              <a:ext cx="2677680" cy="532080"/>
            </p14:xfrm>
          </p:contentPart>
        </mc:Choice>
        <mc:Fallback>
          <p:pic>
            <p:nvPicPr>
              <p:cNvPr id="70" name="Ink 69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298040" y="5056800"/>
                <a:ext cx="271548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73" name="Ink 72"/>
              <p14:cNvContentPartPr/>
              <p14:nvPr/>
            </p14:nvContentPartPr>
            <p14:xfrm>
              <a:off x="9794200" y="1859280"/>
              <a:ext cx="80640" cy="2065680"/>
            </p14:xfrm>
          </p:contentPart>
        </mc:Choice>
        <mc:Fallback>
          <p:pic>
            <p:nvPicPr>
              <p:cNvPr id="73" name="Ink 72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775840" y="1844880"/>
                <a:ext cx="120240" cy="21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77" name="Ink 76"/>
              <p14:cNvContentPartPr/>
              <p14:nvPr/>
            </p14:nvContentPartPr>
            <p14:xfrm>
              <a:off x="9568840" y="3932880"/>
              <a:ext cx="695520" cy="146880"/>
            </p14:xfrm>
          </p:contentPart>
        </mc:Choice>
        <mc:Fallback>
          <p:pic>
            <p:nvPicPr>
              <p:cNvPr id="77" name="Ink 76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554080" y="3915240"/>
                <a:ext cx="7308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78" name="Ink 77"/>
              <p14:cNvContentPartPr/>
              <p14:nvPr/>
            </p14:nvContentPartPr>
            <p14:xfrm>
              <a:off x="10047640" y="3967440"/>
              <a:ext cx="330480" cy="382320"/>
            </p14:xfrm>
          </p:contentPart>
        </mc:Choice>
        <mc:Fallback>
          <p:pic>
            <p:nvPicPr>
              <p:cNvPr id="78" name="Ink 77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034680" y="3951600"/>
                <a:ext cx="35928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9" name="Ink 78"/>
              <p14:cNvContentPartPr/>
              <p14:nvPr/>
            </p14:nvContentPartPr>
            <p14:xfrm>
              <a:off x="9540760" y="3926400"/>
              <a:ext cx="557640" cy="376200"/>
            </p14:xfrm>
          </p:contentPart>
        </mc:Choice>
        <mc:Fallback>
          <p:pic>
            <p:nvPicPr>
              <p:cNvPr id="79" name="Ink 78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529600" y="3915600"/>
                <a:ext cx="58212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83" name="Ink 82"/>
              <p14:cNvContentPartPr/>
              <p14:nvPr/>
            </p14:nvContentPartPr>
            <p14:xfrm>
              <a:off x="10043680" y="4331400"/>
              <a:ext cx="18720" cy="513720"/>
            </p14:xfrm>
          </p:contentPart>
        </mc:Choice>
        <mc:Fallback>
          <p:pic>
            <p:nvPicPr>
              <p:cNvPr id="83" name="Ink 82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025320" y="4315200"/>
                <a:ext cx="5652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94" name="Ink 93"/>
              <p14:cNvContentPartPr/>
              <p14:nvPr/>
            </p14:nvContentPartPr>
            <p14:xfrm>
              <a:off x="9848560" y="3916680"/>
              <a:ext cx="497520" cy="180000"/>
            </p14:xfrm>
          </p:contentPart>
        </mc:Choice>
        <mc:Fallback>
          <p:pic>
            <p:nvPicPr>
              <p:cNvPr id="94" name="Ink 93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835240" y="3900840"/>
                <a:ext cx="5216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98" name="Ink 97"/>
              <p14:cNvContentPartPr/>
              <p14:nvPr/>
            </p14:nvContentPartPr>
            <p14:xfrm>
              <a:off x="8550040" y="2090760"/>
              <a:ext cx="1398600" cy="1610280"/>
            </p14:xfrm>
          </p:contentPart>
        </mc:Choice>
        <mc:Fallback>
          <p:pic>
            <p:nvPicPr>
              <p:cNvPr id="98" name="Ink 97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533120" y="2072760"/>
                <a:ext cx="1433160" cy="16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668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85596-2897-4176-B0DA-258F79BE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MSI based Design</a:t>
            </a:r>
            <a:br>
              <a:rPr lang="en-US" dirty="0"/>
            </a:br>
            <a:r>
              <a:rPr lang="en-US" dirty="0"/>
              <a:t>Full adder using 3-8 decoder</a:t>
            </a:r>
          </a:p>
        </p:txBody>
      </p:sp>
      <p:pic>
        <p:nvPicPr>
          <p:cNvPr id="3074" name="Picture 2" descr="Image result for full adder using 3 8 decoder">
            <a:extLst>
              <a:ext uri="{FF2B5EF4-FFF2-40B4-BE49-F238E27FC236}">
                <a16:creationId xmlns:a16="http://schemas.microsoft.com/office/drawing/2014/main" xmlns="" id="{162D610E-094D-4994-902B-1EFD4B19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712" y="2430902"/>
            <a:ext cx="6038557" cy="314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50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90B66F-3460-42D8-861B-F2E515FF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 using MUX</a:t>
            </a:r>
          </a:p>
        </p:txBody>
      </p:sp>
      <p:pic>
        <p:nvPicPr>
          <p:cNvPr id="4098" name="Picture 2" descr="Image result for full adder using 4 1 multiplexer">
            <a:extLst>
              <a:ext uri="{FF2B5EF4-FFF2-40B4-BE49-F238E27FC236}">
                <a16:creationId xmlns:a16="http://schemas.microsoft.com/office/drawing/2014/main" xmlns="" id="{2CC9CC06-1717-43F5-AD58-4BEB670F5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7" y="1514475"/>
            <a:ext cx="6221531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/>
              <p14:cNvContentPartPr/>
              <p14:nvPr/>
            </p14:nvContentPartPr>
            <p14:xfrm>
              <a:off x="7972240" y="1098600"/>
              <a:ext cx="795240" cy="2268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2440" y="1080240"/>
                <a:ext cx="8334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8708800" y="649680"/>
              <a:ext cx="1342080" cy="259092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90440" y="629520"/>
                <a:ext cx="1380600" cy="262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/>
              <p14:cNvContentPartPr/>
              <p14:nvPr/>
            </p14:nvContentPartPr>
            <p14:xfrm>
              <a:off x="8805640" y="971160"/>
              <a:ext cx="306000" cy="128772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91600" y="955320"/>
                <a:ext cx="337320" cy="13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104" name="Ink 4103"/>
              <p14:cNvContentPartPr/>
              <p14:nvPr/>
            </p14:nvContentPartPr>
            <p14:xfrm>
              <a:off x="9938560" y="1391640"/>
              <a:ext cx="1325160" cy="108000"/>
            </p14:xfrm>
          </p:contentPart>
        </mc:Choice>
        <mc:Fallback>
          <p:pic>
            <p:nvPicPr>
              <p:cNvPr id="4104" name="Ink 410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24520" y="1372920"/>
                <a:ext cx="135792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106" name="Ink 4105"/>
              <p14:cNvContentPartPr/>
              <p14:nvPr/>
            </p14:nvContentPartPr>
            <p14:xfrm>
              <a:off x="9603040" y="2632920"/>
              <a:ext cx="33120" cy="496080"/>
            </p14:xfrm>
          </p:contentPart>
        </mc:Choice>
        <mc:Fallback>
          <p:pic>
            <p:nvPicPr>
              <p:cNvPr id="4106" name="Ink 410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82520" y="2617440"/>
                <a:ext cx="7200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111" name="Ink 4110"/>
              <p14:cNvContentPartPr/>
              <p14:nvPr/>
            </p14:nvContentPartPr>
            <p14:xfrm>
              <a:off x="8907880" y="2396040"/>
              <a:ext cx="830520" cy="219960"/>
            </p14:xfrm>
          </p:contentPart>
        </mc:Choice>
        <mc:Fallback>
          <p:pic>
            <p:nvPicPr>
              <p:cNvPr id="4111" name="Ink 411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93480" y="2381640"/>
                <a:ext cx="8654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123" name="Ink 4122"/>
              <p14:cNvContentPartPr/>
              <p14:nvPr/>
            </p14:nvContentPartPr>
            <p14:xfrm>
              <a:off x="582520" y="1865400"/>
              <a:ext cx="1899360" cy="879120"/>
            </p14:xfrm>
          </p:contentPart>
        </mc:Choice>
        <mc:Fallback>
          <p:pic>
            <p:nvPicPr>
              <p:cNvPr id="4123" name="Ink 412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61640" y="1844880"/>
                <a:ext cx="1941120" cy="9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126" name="Ink 4125"/>
              <p14:cNvContentPartPr/>
              <p14:nvPr/>
            </p14:nvContentPartPr>
            <p14:xfrm>
              <a:off x="2998480" y="1922640"/>
              <a:ext cx="1941480" cy="780120"/>
            </p14:xfrm>
          </p:contentPart>
        </mc:Choice>
        <mc:Fallback>
          <p:pic>
            <p:nvPicPr>
              <p:cNvPr id="4126" name="Ink 412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77960" y="1904280"/>
                <a:ext cx="1981800" cy="81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138" name="Ink 4137"/>
              <p14:cNvContentPartPr/>
              <p14:nvPr/>
            </p14:nvContentPartPr>
            <p14:xfrm>
              <a:off x="2984800" y="2714280"/>
              <a:ext cx="2036160" cy="814680"/>
            </p14:xfrm>
          </p:contentPart>
        </mc:Choice>
        <mc:Fallback>
          <p:pic>
            <p:nvPicPr>
              <p:cNvPr id="4138" name="Ink 4137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64640" y="2696280"/>
                <a:ext cx="207540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149" name="Ink 4148"/>
              <p14:cNvContentPartPr/>
              <p14:nvPr/>
            </p14:nvContentPartPr>
            <p14:xfrm>
              <a:off x="3095320" y="3487560"/>
              <a:ext cx="1774440" cy="958320"/>
            </p14:xfrm>
          </p:contentPart>
        </mc:Choice>
        <mc:Fallback>
          <p:pic>
            <p:nvPicPr>
              <p:cNvPr id="4149" name="Ink 4148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79840" y="3467400"/>
                <a:ext cx="1810800" cy="9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152" name="Ink 4151"/>
              <p14:cNvContentPartPr/>
              <p14:nvPr/>
            </p14:nvContentPartPr>
            <p14:xfrm>
              <a:off x="402880" y="2747040"/>
              <a:ext cx="361440" cy="1592280"/>
            </p14:xfrm>
          </p:contentPart>
        </mc:Choice>
        <mc:Fallback>
          <p:pic>
            <p:nvPicPr>
              <p:cNvPr id="4152" name="Ink 415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82360" y="2729400"/>
                <a:ext cx="396720" cy="16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153" name="Ink 4152"/>
              <p14:cNvContentPartPr/>
              <p14:nvPr/>
            </p14:nvContentPartPr>
            <p14:xfrm>
              <a:off x="465880" y="4168680"/>
              <a:ext cx="2152080" cy="1013400"/>
            </p14:xfrm>
          </p:contentPart>
        </mc:Choice>
        <mc:Fallback>
          <p:pic>
            <p:nvPicPr>
              <p:cNvPr id="4153" name="Ink 415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49680" y="4148160"/>
                <a:ext cx="2188440" cy="10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154" name="Ink 4153"/>
              <p14:cNvContentPartPr/>
              <p14:nvPr/>
            </p14:nvContentPartPr>
            <p14:xfrm>
              <a:off x="2434360" y="2803560"/>
              <a:ext cx="172080" cy="1423080"/>
            </p14:xfrm>
          </p:contentPart>
        </mc:Choice>
        <mc:Fallback>
          <p:pic>
            <p:nvPicPr>
              <p:cNvPr id="4154" name="Ink 4153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420320" y="2786280"/>
                <a:ext cx="203400" cy="14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156" name="Ink 4155"/>
              <p14:cNvContentPartPr/>
              <p14:nvPr/>
            </p14:nvContentPartPr>
            <p14:xfrm>
              <a:off x="2974000" y="4164720"/>
              <a:ext cx="2013120" cy="990360"/>
            </p14:xfrm>
          </p:contentPart>
        </mc:Choice>
        <mc:Fallback>
          <p:pic>
            <p:nvPicPr>
              <p:cNvPr id="4156" name="Ink 4155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961400" y="4144920"/>
                <a:ext cx="2045520" cy="10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159" name="Ink 4158"/>
              <p14:cNvContentPartPr/>
              <p14:nvPr/>
            </p14:nvContentPartPr>
            <p14:xfrm>
              <a:off x="6824560" y="1091760"/>
              <a:ext cx="1172160" cy="42120"/>
            </p14:xfrm>
          </p:contentPart>
        </mc:Choice>
        <mc:Fallback>
          <p:pic>
            <p:nvPicPr>
              <p:cNvPr id="4159" name="Ink 4158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805840" y="1073400"/>
                <a:ext cx="12024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167" name="Ink 4166"/>
              <p14:cNvContentPartPr/>
              <p14:nvPr/>
            </p14:nvContentPartPr>
            <p14:xfrm>
              <a:off x="7232440" y="1048560"/>
              <a:ext cx="718920" cy="1128240"/>
            </p14:xfrm>
          </p:contentPart>
        </mc:Choice>
        <mc:Fallback>
          <p:pic>
            <p:nvPicPr>
              <p:cNvPr id="4167" name="Ink 4166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220200" y="1037040"/>
                <a:ext cx="751680" cy="11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171" name="Ink 4170"/>
              <p14:cNvContentPartPr/>
              <p14:nvPr/>
            </p14:nvContentPartPr>
            <p14:xfrm>
              <a:off x="10909840" y="978000"/>
              <a:ext cx="767880" cy="370800"/>
            </p14:xfrm>
          </p:contentPart>
        </mc:Choice>
        <mc:Fallback>
          <p:pic>
            <p:nvPicPr>
              <p:cNvPr id="4171" name="Ink 4170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893640" y="963960"/>
                <a:ext cx="79776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180" name="Ink 4179"/>
              <p14:cNvContentPartPr/>
              <p14:nvPr/>
            </p14:nvContentPartPr>
            <p14:xfrm>
              <a:off x="8103280" y="4289640"/>
              <a:ext cx="879120" cy="57240"/>
            </p14:xfrm>
          </p:contentPart>
        </mc:Choice>
        <mc:Fallback>
          <p:pic>
            <p:nvPicPr>
              <p:cNvPr id="4180" name="Ink 4179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084200" y="4270560"/>
                <a:ext cx="9162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186" name="Ink 4185"/>
              <p14:cNvContentPartPr/>
              <p14:nvPr/>
            </p14:nvContentPartPr>
            <p14:xfrm>
              <a:off x="10269760" y="4687080"/>
              <a:ext cx="1190160" cy="89640"/>
            </p14:xfrm>
          </p:contentPart>
        </mc:Choice>
        <mc:Fallback>
          <p:pic>
            <p:nvPicPr>
              <p:cNvPr id="4186" name="Ink 4185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254280" y="4666560"/>
                <a:ext cx="1226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187" name="Ink 4186"/>
              <p14:cNvContentPartPr/>
              <p14:nvPr/>
            </p14:nvContentPartPr>
            <p14:xfrm>
              <a:off x="7983040" y="5435160"/>
              <a:ext cx="1007280" cy="108360"/>
            </p14:xfrm>
          </p:contentPart>
        </mc:Choice>
        <mc:Fallback>
          <p:pic>
            <p:nvPicPr>
              <p:cNvPr id="4187" name="Ink 4186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962520" y="5417160"/>
                <a:ext cx="10429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198" name="Ink 4197"/>
              <p14:cNvContentPartPr/>
              <p14:nvPr/>
            </p14:nvContentPartPr>
            <p14:xfrm>
              <a:off x="9128200" y="6580320"/>
              <a:ext cx="726840" cy="330220"/>
            </p14:xfrm>
          </p:contentPart>
        </mc:Choice>
        <mc:Fallback>
          <p:pic>
            <p:nvPicPr>
              <p:cNvPr id="4198" name="Ink 4197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116320" y="6561234"/>
                <a:ext cx="757440" cy="363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219" name="Ink 4218"/>
              <p14:cNvContentPartPr/>
              <p14:nvPr/>
            </p14:nvContentPartPr>
            <p14:xfrm>
              <a:off x="7852720" y="1101120"/>
              <a:ext cx="256680" cy="724980"/>
            </p14:xfrm>
          </p:contentPart>
        </mc:Choice>
        <mc:Fallback>
          <p:pic>
            <p:nvPicPr>
              <p:cNvPr id="4219" name="Ink 4218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835080" y="1087441"/>
                <a:ext cx="291960" cy="757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225" name="Ink 4224"/>
              <p14:cNvContentPartPr/>
              <p14:nvPr/>
            </p14:nvContentPartPr>
            <p14:xfrm>
              <a:off x="7944880" y="1466160"/>
              <a:ext cx="55440" cy="371880"/>
            </p14:xfrm>
          </p:contentPart>
        </mc:Choice>
        <mc:Fallback>
          <p:pic>
            <p:nvPicPr>
              <p:cNvPr id="4225" name="Ink 4224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924000" y="1447440"/>
                <a:ext cx="9756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226" name="Ink 4225"/>
              <p14:cNvContentPartPr/>
              <p14:nvPr/>
            </p14:nvContentPartPr>
            <p14:xfrm>
              <a:off x="5553400" y="1905660"/>
              <a:ext cx="1477080" cy="768240"/>
            </p14:xfrm>
          </p:contentPart>
        </mc:Choice>
        <mc:Fallback>
          <p:pic>
            <p:nvPicPr>
              <p:cNvPr id="4226" name="Ink 4225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533240" y="1889100"/>
                <a:ext cx="1518120" cy="80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227" name="Ink 4226"/>
              <p14:cNvContentPartPr/>
              <p14:nvPr/>
            </p14:nvContentPartPr>
            <p14:xfrm>
              <a:off x="4624600" y="1236840"/>
              <a:ext cx="15840" cy="232200"/>
            </p14:xfrm>
          </p:contentPart>
        </mc:Choice>
        <mc:Fallback>
          <p:pic>
            <p:nvPicPr>
              <p:cNvPr id="4227" name="Ink 4226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608040" y="1220640"/>
                <a:ext cx="518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228" name="Ink 4227"/>
              <p14:cNvContentPartPr/>
              <p14:nvPr/>
            </p14:nvContentPartPr>
            <p14:xfrm>
              <a:off x="4500400" y="1417920"/>
              <a:ext cx="230400" cy="110520"/>
            </p14:xfrm>
          </p:contentPart>
        </mc:Choice>
        <mc:Fallback>
          <p:pic>
            <p:nvPicPr>
              <p:cNvPr id="4228" name="Ink 4227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486360" y="1404960"/>
                <a:ext cx="2574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229" name="Ink 4228"/>
              <p14:cNvContentPartPr/>
              <p14:nvPr/>
            </p14:nvContentPartPr>
            <p14:xfrm>
              <a:off x="3114040" y="1857840"/>
              <a:ext cx="467640" cy="34920"/>
            </p14:xfrm>
          </p:contentPart>
        </mc:Choice>
        <mc:Fallback>
          <p:pic>
            <p:nvPicPr>
              <p:cNvPr id="4229" name="Ink 4228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100720" y="1837320"/>
                <a:ext cx="5014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231" name="Ink 4230"/>
              <p14:cNvContentPartPr/>
              <p14:nvPr/>
            </p14:nvContentPartPr>
            <p14:xfrm>
              <a:off x="9761080" y="6088200"/>
              <a:ext cx="54000" cy="444340"/>
            </p14:xfrm>
          </p:contentPart>
        </mc:Choice>
        <mc:Fallback>
          <p:pic>
            <p:nvPicPr>
              <p:cNvPr id="4231" name="Ink 4230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740200" y="6069836"/>
                <a:ext cx="95760" cy="480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233" name="Ink 4232"/>
              <p14:cNvContentPartPr/>
              <p14:nvPr/>
            </p14:nvContentPartPr>
            <p14:xfrm>
              <a:off x="7859920" y="1440600"/>
              <a:ext cx="868680" cy="718560"/>
            </p14:xfrm>
          </p:contentPart>
        </mc:Choice>
        <mc:Fallback>
          <p:pic>
            <p:nvPicPr>
              <p:cNvPr id="4233" name="Ink 4232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840120" y="1425840"/>
                <a:ext cx="903960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237" name="Ink 4236"/>
              <p14:cNvContentPartPr/>
              <p14:nvPr/>
            </p14:nvContentPartPr>
            <p14:xfrm>
              <a:off x="6548800" y="713760"/>
              <a:ext cx="340920" cy="1028460"/>
            </p14:xfrm>
          </p:contentPart>
        </mc:Choice>
        <mc:Fallback>
          <p:pic>
            <p:nvPicPr>
              <p:cNvPr id="4237" name="Ink 4236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531160" y="696481"/>
                <a:ext cx="376920" cy="1056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238" name="Ink 4237"/>
              <p14:cNvContentPartPr/>
              <p14:nvPr/>
            </p14:nvContentPartPr>
            <p14:xfrm>
              <a:off x="5522080" y="2708820"/>
              <a:ext cx="1396080" cy="791640"/>
            </p14:xfrm>
          </p:contentPart>
        </mc:Choice>
        <mc:Fallback>
          <p:pic>
            <p:nvPicPr>
              <p:cNvPr id="4238" name="Ink 4237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507680" y="2687580"/>
                <a:ext cx="1431360" cy="83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241" name="Ink 4240"/>
              <p14:cNvContentPartPr/>
              <p14:nvPr/>
            </p14:nvContentPartPr>
            <p14:xfrm>
              <a:off x="7732840" y="4526460"/>
              <a:ext cx="462240" cy="563040"/>
            </p14:xfrm>
          </p:contentPart>
        </mc:Choice>
        <mc:Fallback>
          <p:pic>
            <p:nvPicPr>
              <p:cNvPr id="4241" name="Ink 4240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711960" y="4509900"/>
                <a:ext cx="49860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243" name="Ink 4242"/>
              <p14:cNvContentPartPr/>
              <p14:nvPr/>
            </p14:nvContentPartPr>
            <p14:xfrm>
              <a:off x="6599560" y="1972320"/>
              <a:ext cx="248040" cy="3127980"/>
            </p14:xfrm>
          </p:contentPart>
        </mc:Choice>
        <mc:Fallback>
          <p:pic>
            <p:nvPicPr>
              <p:cNvPr id="4243" name="Ink 4242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579400" y="1956120"/>
                <a:ext cx="288000" cy="3162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244" name="Ink 4243"/>
              <p14:cNvContentPartPr/>
              <p14:nvPr/>
            </p14:nvContentPartPr>
            <p14:xfrm>
              <a:off x="5492920" y="3452580"/>
              <a:ext cx="1491120" cy="854280"/>
            </p14:xfrm>
          </p:contentPart>
        </mc:Choice>
        <mc:Fallback>
          <p:pic>
            <p:nvPicPr>
              <p:cNvPr id="4244" name="Ink 4243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480320" y="3431700"/>
                <a:ext cx="1524600" cy="8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246" name="Ink 4245"/>
              <p14:cNvContentPartPr/>
              <p14:nvPr/>
            </p14:nvContentPartPr>
            <p14:xfrm>
              <a:off x="7918600" y="1728960"/>
              <a:ext cx="793440" cy="76680"/>
            </p14:xfrm>
          </p:contentPart>
        </mc:Choice>
        <mc:Fallback>
          <p:pic>
            <p:nvPicPr>
              <p:cNvPr id="4246" name="Ink 4245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900600" y="1720320"/>
                <a:ext cx="8258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252" name="Ink 4251"/>
              <p14:cNvContentPartPr/>
              <p14:nvPr/>
            </p14:nvContentPartPr>
            <p14:xfrm>
              <a:off x="8154400" y="4657200"/>
              <a:ext cx="773280" cy="16660"/>
            </p14:xfrm>
          </p:contentPart>
        </mc:Choice>
        <mc:Fallback>
          <p:pic>
            <p:nvPicPr>
              <p:cNvPr id="4252" name="Ink 4251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143240" y="4637280"/>
                <a:ext cx="799560" cy="55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53" name="Ink 4252"/>
              <p14:cNvContentPartPr/>
              <p14:nvPr/>
            </p14:nvContentPartPr>
            <p14:xfrm>
              <a:off x="5523880" y="4229460"/>
              <a:ext cx="1572480" cy="961920"/>
            </p14:xfrm>
          </p:contentPart>
        </mc:Choice>
        <mc:Fallback>
          <p:pic>
            <p:nvPicPr>
              <p:cNvPr id="4253" name="Ink 4252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505160" y="4208580"/>
                <a:ext cx="1612080" cy="10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255" name="Ink 4254"/>
              <p14:cNvContentPartPr/>
              <p14:nvPr/>
            </p14:nvContentPartPr>
            <p14:xfrm>
              <a:off x="7729240" y="5398380"/>
              <a:ext cx="24120" cy="380160"/>
            </p14:xfrm>
          </p:contentPart>
        </mc:Choice>
        <mc:Fallback>
          <p:pic>
            <p:nvPicPr>
              <p:cNvPr id="4255" name="Ink 4254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708360" y="5377500"/>
                <a:ext cx="6588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259" name="Ink 4258"/>
              <p14:cNvContentPartPr/>
              <p14:nvPr/>
            </p14:nvContentPartPr>
            <p14:xfrm>
              <a:off x="8951440" y="3387840"/>
              <a:ext cx="262440" cy="257760"/>
            </p14:xfrm>
          </p:contentPart>
        </mc:Choice>
        <mc:Fallback>
          <p:pic>
            <p:nvPicPr>
              <p:cNvPr id="4259" name="Ink 4258"/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933440" y="3368400"/>
                <a:ext cx="30024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260" name="Ink 4259"/>
              <p14:cNvContentPartPr/>
              <p14:nvPr/>
            </p14:nvContentPartPr>
            <p14:xfrm>
              <a:off x="8997880" y="3388920"/>
              <a:ext cx="198000" cy="239400"/>
            </p14:xfrm>
          </p:contentPart>
        </mc:Choice>
        <mc:Fallback>
          <p:pic>
            <p:nvPicPr>
              <p:cNvPr id="4260" name="Ink 4259"/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982760" y="3369840"/>
                <a:ext cx="23220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261" name="Ink 4260"/>
              <p14:cNvContentPartPr/>
              <p14:nvPr/>
            </p14:nvContentPartPr>
            <p14:xfrm>
              <a:off x="9529960" y="3369840"/>
              <a:ext cx="249840" cy="169920"/>
            </p14:xfrm>
          </p:contentPart>
        </mc:Choice>
        <mc:Fallback>
          <p:pic>
            <p:nvPicPr>
              <p:cNvPr id="4261" name="Ink 4260"/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511960" y="3351840"/>
                <a:ext cx="2862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262" name="Ink 4261"/>
              <p14:cNvContentPartPr/>
              <p14:nvPr/>
            </p14:nvContentPartPr>
            <p14:xfrm>
              <a:off x="9679360" y="3384960"/>
              <a:ext cx="176760" cy="269640"/>
            </p14:xfrm>
          </p:contentPart>
        </mc:Choice>
        <mc:Fallback>
          <p:pic>
            <p:nvPicPr>
              <p:cNvPr id="4262" name="Ink 4261"/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659200" y="3365160"/>
                <a:ext cx="2167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263" name="Ink 4262"/>
              <p14:cNvContentPartPr/>
              <p14:nvPr/>
            </p14:nvContentPartPr>
            <p14:xfrm>
              <a:off x="11533360" y="4253580"/>
              <a:ext cx="733320" cy="354600"/>
            </p14:xfrm>
          </p:contentPart>
        </mc:Choice>
        <mc:Fallback>
          <p:pic>
            <p:nvPicPr>
              <p:cNvPr id="4263" name="Ink 4262"/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1513560" y="4235940"/>
                <a:ext cx="77328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264" name="Ink 4263"/>
              <p14:cNvContentPartPr/>
              <p14:nvPr/>
            </p14:nvContentPartPr>
            <p14:xfrm>
              <a:off x="8842720" y="3930720"/>
              <a:ext cx="1402200" cy="2514700"/>
            </p14:xfrm>
          </p:contentPart>
        </mc:Choice>
        <mc:Fallback>
          <p:pic>
            <p:nvPicPr>
              <p:cNvPr id="4264" name="Ink 4263"/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827600" y="3909839"/>
                <a:ext cx="1438560" cy="2550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4276" name="Ink 4275"/>
              <p14:cNvContentPartPr/>
              <p14:nvPr/>
            </p14:nvContentPartPr>
            <p14:xfrm>
              <a:off x="9070600" y="4244940"/>
              <a:ext cx="382320" cy="1325520"/>
            </p14:xfrm>
          </p:contentPart>
        </mc:Choice>
        <mc:Fallback>
          <p:pic>
            <p:nvPicPr>
              <p:cNvPr id="4276" name="Ink 4275"/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056920" y="4227300"/>
                <a:ext cx="413280" cy="13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4277" name="Ink 4276"/>
              <p14:cNvContentPartPr/>
              <p14:nvPr/>
            </p14:nvContentPartPr>
            <p14:xfrm>
              <a:off x="7727440" y="4133340"/>
              <a:ext cx="199080" cy="240840"/>
            </p14:xfrm>
          </p:contentPart>
        </mc:Choice>
        <mc:Fallback>
          <p:pic>
            <p:nvPicPr>
              <p:cNvPr id="4277" name="Ink 4276"/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706560" y="4112460"/>
                <a:ext cx="2412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4278" name="Ink 4277"/>
              <p14:cNvContentPartPr/>
              <p14:nvPr/>
            </p14:nvContentPartPr>
            <p14:xfrm>
              <a:off x="8011120" y="5024040"/>
              <a:ext cx="948960" cy="44380"/>
            </p14:xfrm>
          </p:contentPart>
        </mc:Choice>
        <mc:Fallback>
          <p:pic>
            <p:nvPicPr>
              <p:cNvPr id="4278" name="Ink 4277"/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991320" y="5009968"/>
                <a:ext cx="982800" cy="736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279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68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Programmable logic array(PLA) and MSI based design</vt:lpstr>
      <vt:lpstr>PLA programmable And, programmable OR</vt:lpstr>
      <vt:lpstr>PLA design</vt:lpstr>
      <vt:lpstr>PowerPoint Presentation</vt:lpstr>
      <vt:lpstr>PowerPoint Presentation</vt:lpstr>
      <vt:lpstr>PowerPoint Presentation</vt:lpstr>
      <vt:lpstr>Full adder using 3-8 decoder</vt:lpstr>
      <vt:lpstr>MSI based Design Full adder using 3-8 decoder</vt:lpstr>
      <vt:lpstr>Full adder using MUX</vt:lpstr>
      <vt:lpstr>Full adder using MUX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Programmable logic array(PLA) and MSI, LSI based design</dc:title>
  <dc:creator>Vipul Kumar Mishra</dc:creator>
  <cp:lastModifiedBy>LECTUREHALL</cp:lastModifiedBy>
  <cp:revision>10</cp:revision>
  <dcterms:created xsi:type="dcterms:W3CDTF">2019-04-16T04:39:27Z</dcterms:created>
  <dcterms:modified xsi:type="dcterms:W3CDTF">2019-04-16T06:57:18Z</dcterms:modified>
</cp:coreProperties>
</file>