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38.8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682BCC-A64B-4877-8E86-ED7173C72A40}" emma:medium="tactile" emma:mode="ink">
          <msink:context xmlns:msink="http://schemas.microsoft.com/ink/2010/main" type="inkDrawing" rotatedBoundingBox="11887,7911 12701,7540 12917,8014 12103,8385" hotPoints="12761,7782 12489,8202 11994,8131 12266,7711" semanticType="enclosure" shapeName="Ellipse">
            <msink:sourceLink direction="with" ref="{0C6E5526-9553-4B89-9583-327C9385EDD1}"/>
          </msink:context>
        </emma:interpretation>
      </emma:emma>
    </inkml:annotationXML>
    <inkml:trace contextRef="#ctx0" brushRef="#br0">6638 1509 394 0,'0'0'4'0,"-25"0"1"0,7 7 1 16,-14 6 1-16,-3 4 1 15,-6 9 1-15,-9 6 2 0,-3 10 0 16,0 6-3-16,10 10-1 16,3 1-1-16,17 8-2 15,8-7 0-15,15 0-2 16,21-10-1-16,21-12-1 0,26-17-1 15,13-14-1-15,11-18 1 0,7-17 0 16,7-17-1-16,-10-12 2 16,-11-6 0-16,-18-5 0 15,-25 5 1-15,-17 1-2 16,-25 8-3-16,-21-2-12 0,-29 18-64 16,-21 13-3-1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41.2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4D73E3-7C37-43F1-871B-EFAED500B73D}" emma:medium="tactile" emma:mode="ink">
          <msink:context xmlns:msink="http://schemas.microsoft.com/ink/2010/main" type="inkDrawing" rotatedBoundingBox="18044,2490 21304,1796 21762,3948 18501,4642" hotPoints="21372,3858 19622,4362 18876,2701 20626,2196" semanticType="enclosure" shapeName="Ellipse">
            <msink:destinationLink direction="to" ref="{7309D469-CD12-46E2-8B44-226FA799FC20}"/>
          </msink:context>
        </emma:interpretation>
      </emma:emma>
    </inkml:annotationXML>
    <inkml:trace contextRef="#ctx0" brushRef="#br0">8846-138 332 0,'0'0'9'16,"-15"7"2"-16,0 4 2 0,-2-5 2 15,-8 9 3-15,-3 6-1 16,0 3 1-16,-8 15 0 16,4 4-7-16,1 6-3 15,9 4-2-15,15 6-2 0,4 13-1 16,3-5 0-16,10-5-1 0,23-9-1 16,12-14-1-16,18-13-1 15,15-13 0-15,5-13-1 16,0-6 1-16,10-27-1 15,-5-16 0-15,-10-7 1 0,-12-2 0 16,-18-4 1-16,-21-9 1 0,-19 4-2 16,-13 5-2-16,-23-2-1 15,-10 17-6-15,-19 10-8 16,-9-3-40-16,-2 27-24 16,0 8-2-16</inkml:trace>
    <inkml:trace contextRef="#ctx0" brushRef="#br0" timeOffset="-3728.4314">6360-683 254 0,'0'0'5'0,"18"-8"4"16,5 5 4-16,13-9-1 15,17 1 2-15,7-2 2 16,15-4-1-16,16-8 1 16,12 8-4-16,7-5-2 0,7 5-6 15,9 2 3-15,-1 8-6 0,6 3 0 16,3 12 2-16,-11 7-3 16,5 3 0-16,-4 10 1 15,-11 6-1-15,-11 9 0 0,-7 10 2 16,-13-1-1-16,-1 6-2 31,-10 0 4-31,-8 12-2 0,-10 16 2 16,-13-2-2-16,-9 10 1 15,-2 5-1-15,-5 2 1 16,-13-1 0-16,-8 0-2 0,-6-2 2 16,-8-6-1-16,-3-8 1 15,-3-7 0-15,-8-8 1 16,-3-3 0-16,-12-6 1 0,2 3 0 15,-5-14 0-15,-7-2-1 0,-6-6 0 16,-1 1-1-16,-14 0 0 16,1 1 0-16,-8-8 0 15,0-11-2-15,1-2 1 16,-5 2 0-16,-2-5 1 0,2-4 1 16,-6-13 0-16,2-2-1 0,5-2 1 15,-2-2 0-15,-7-1-1 16,2-1 1-16,-1-1-2 15,9-1-1-15,-1-7 2 16,6 8-1-16,-3 7-1 0,0-6 2 16,0 2-1-16,7-7-1 31,8 8 1-31,0-1 0 0,10 2-1 16,0-6 1-16,6 1-4 15,16 7-14-15,-1 0-62 0,1 0-4 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3:57.8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1A5DD1-2C69-4D6E-A5A0-02F187A9DD14}" emma:medium="tactile" emma:mode="ink">
          <msink:context xmlns:msink="http://schemas.microsoft.com/ink/2010/main" type="writingRegion" rotatedBoundingBox="2695,14209 23915,12775 24291,18340 3072,19775">
            <msink:destinationLink direction="with" ref="{C477059E-7A57-44C7-A502-63529968F996}"/>
          </msink:context>
        </emma:interpretation>
      </emma:emma>
    </inkml:annotationXML>
    <inkml:traceGroup>
      <inkml:annotationXML>
        <emma:emma xmlns:emma="http://www.w3.org/2003/04/emma" version="1.0">
          <emma:interpretation id="{863F55A4-F228-4762-9D1A-F1CB7E97A834}" emma:medium="tactile" emma:mode="ink">
            <msink:context xmlns:msink="http://schemas.microsoft.com/ink/2010/main" type="paragraph" rotatedBoundingBox="2731,13872 19743,14065 19716,16407 2705,16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A57B32-C39B-47AA-B512-216B6253D5EC}" emma:medium="tactile" emma:mode="ink">
              <msink:context xmlns:msink="http://schemas.microsoft.com/ink/2010/main" type="line" rotatedBoundingBox="2731,13872 19743,14065 19723,15810 2712,15617"/>
            </emma:interpretation>
          </emma:emma>
        </inkml:annotationXML>
        <inkml:traceGroup>
          <inkml:annotationXML>
            <emma:emma xmlns:emma="http://www.w3.org/2003/04/emma" version="1.0">
              <emma:interpretation id="{A6F15EE7-5C45-48D0-BE95-0CB0706FA825}" emma:medium="tactile" emma:mode="ink">
                <msink:context xmlns:msink="http://schemas.microsoft.com/ink/2010/main" type="inkWord" rotatedBoundingBox="2731,13872 11638,13973 11618,15718 2712,15617"/>
              </emma:interpretation>
              <emma:one-of disjunction-type="recognition" id="oneOf0">
                <emma:interpretation id="interp0" emma:lang="en-US" emma:confidence="0">
                  <emma:literal>232213</emma:literal>
                </emma:interpretation>
                <emma:interpretation id="interp1" emma:lang="en-US" emma:confidence="0">
                  <emma:literal>23222/3</emma:literal>
                </emma:interpretation>
                <emma:interpretation id="interp2" emma:lang="en-US" emma:confidence="0">
                  <emma:literal>2322213</emma:literal>
                </emma:interpretation>
                <emma:interpretation id="interp3" emma:lang="en-US" emma:confidence="0">
                  <emma:literal>2327213</emma:literal>
                </emma:interpretation>
                <emma:interpretation id="interp4" emma:lang="en-US" emma:confidence="0">
                  <emma:literal>2322215</emma:literal>
                </emma:interpretation>
              </emma:one-of>
            </emma:emma>
          </inkml:annotationXML>
          <inkml:trace contextRef="#ctx0" brushRef="#br0">4540 12768 339 0,'0'0'5'0,"-12"13"1"16,12-13 2-16,-21 26 3 0,11-16 1 16,-5 5 1-16,-2-6 1 15,-1 0 0-15,0-9-4 0,1-11-1 16,-1-6-2-16,0-9-2 15,8-13-2-15,3 1-1 0,7-12-2 16,7-3 0-16,11 1 0 16,10-1-1-16,7 3 0 15,8 5 2-15,-1 9-1 16,4 8 1-16,-4 11 1 0,1 6 0 16,-8 11 1-16,1 17 0 0,-11 11 1 15,-12 9 0-15,-1 11-1 16,-12 6 1-16,-5 5-3 15,-12 5 1-15,-11-4-2 0,-8-5 0 16,-6-3-1-16,-4-9 0 31,-7-7 0-31,3-12 1 0,-3-7 1 16,11-8 0-16,6-9 1 16,11-11 0-16,8-4 1 0,14-9 0 15,10-1 0-15,14 5 0 16,11-5 0-16,6 6-1 15,15 12-2-15,0 7 0 16,7 7 0-16,-2 14-4 0,1 16-6 16,-9-6-15-16,-5 4-58 0,-5 8-5 15</inkml:trace>
          <inkml:trace contextRef="#ctx0" brushRef="#br0" timeOffset="432.3174">5303 12835 271 0,'0'0'10'15,"0"0"4"-15,-21-3 3 0,21 3 2 16,-14 0 1-16,14 0 2 15,0 0 2-15,0 0-1 16,10 0-8-16,15 0-5 0,10-4-4 16,8 0-1-16,5 2-1 15,7-3-2-15,-7 5-2 16,-2 0 0-16,-11 5 0 0,-10 12 1 0,-13 4-1 31,-12 3 0-31,-12 8 1 16,-8-2-1-16,-8 7 1 0,-8-2 0 0,4-4 0 31,4 1 0-31,3-4 1 16,7-2 0-16,18-5-1 0,3-1 2 15,15-6-1-15,11-3 0 0,10-4 1 16,3-3-2-16,8-2 0 16,-1-2-5-16,1 0-12 15,-8-6-65-15,1-1-3 0</inkml:trace>
          <inkml:trace contextRef="#ctx0" brushRef="#br0" timeOffset="-583.9308">2641 13022 404 0,'0'0'5'0,"0"0"0"0,0 0 1 0,3-11 1 15,-3 11 0-15,18-11 1 16,-4 5-1-16,7 1 1 16,11 3-4-16,-4-2-2 15,7 1 0-15,-2 3-3 0,2 0-2 16,-4 3-1-16,-2 3 0 31,-8 5 0-31,-6 7-1 0,-12 3 0 16,-3 0 1-16,-8 7 1 0,-9 2 2 15,-4-2 0-15,-1-1 1 16,1-3 0-16,4-7 0 16,6 1 0-16,11-18 1 15,-10 21 0-15,10-21 0 0,13 7 0 16,5-1 3-16,4 0-3 0,-1-3 2 16,4 1 0-16,-5 0-1 15,5 7 1-15,-7-5-1 16,0 8 0-16,-4 0-1 0,-3 0 0 15,-4 4-1-15,-7 6-1 16,-4-3 0-16,-14 12 0 31,-7-9 0-31,-10 4 0 0,-14 1-2 16,-4-10-4-16,-4 7-29 0,4-9-42 16,-3-8-3-16</inkml:trace>
          <inkml:trace contextRef="#ctx0" brushRef="#br0" timeOffset="-1134.257">2145 12922 249 0,'0'0'2'15,"0"0"1"1,0 0 0-16,0 0 0 0,0 0 2 16,0 0-2-16,0 0 1 15,0 0 1-15,0 0-1 16,0 0 0-16,0 0 4 16,0 0 2-16,0 0 2 0,0 0 3 15,0 0 1-15,0 0-1 16,0 0 0-16,0 0-1 0,0 0-4 0,0 0-3 15,0 0-2-15,0 0-2 16,-10-4-2-16,10 4 0 16,0 0 0-16,0 0-1 15,0 0 1-15,-15-2-1 0,15 2 1 16,0 0 0-16,0 0 0 31,0 0 0-31,-13-11-1 0,13 11-1 16,0 0 0-16,0 0 0 15,0 0-2-15,0 0 0 0,0 0 0 16,0 0-1-16,0 0 2 16,0 0 0-16,0 0 1 15,0 0 1-15,0 0 0 0,0 0 2 16,0 0 0-16,0 0 0 0,-7-14 0 16,7 14-1-16,0 0 0 15,0 0-1-15,0 0 0 16,0 0 0-16,0 0 0 15,0 0 0-15,0 0 1 0,0 0-1 16,0 0 1-16,0 0 0 16,0 0 1-1,0 0 0-15,0 0 0 16,0 0 0-16,0 0 1 16,0 0-1-16,0 0 1 0,0 0 0 15,0 0-1-15,0 0 1 16,-5 14 0-16,5-14 0 15,-13 22-1-15,3-9 1 16,-12 2 0-16,-6 2-1 0,-5-2 1 16,3-4 0-16,-13-5-1 0,3-6 1 15,2-4 0-15,3-13-1 16,2-11 0-16,13-15 1 16,5-9-1-16,8-4-1 15,7-8 0-15,4 0 0 0,14-3-1 16,2 8 0-16,10 5-1 0,1 12 0 15,4 7 1-15,5 11-1 16,5 7 0-16,-7 8 1 16,5 9 0-16,0 19 1 0,-1 5 0 15,-6 18-1-15,-8 0 1 16,-3 18-1-16,-8 4 1 31,-6 3-1-31,-7 3 0 0,-8 1 1 16,-10-8-1-16,-11-3 1 0,-3-7 0 15,-4-15 1-15,-3-5 1 16,-1-9 0-16,-3-18-1 16,8-2 1-16,3-10 0 0,6-13-1 15,7-9 0-15,5-3 0 16,7-5-1-16,3 2-1 0,13 1 1 16,9 5-1-16,3 11 0 15,11 7 0-15,6 10 0 16,-1 7 0-16,6 13 0 0,2 13 0 15,1 10-1-15,-7 2-7 16,10 10-34-16,-15 6-42 31,-3-5-3-31</inkml:trace>
          <inkml:trace contextRef="#ctx0" brushRef="#br0" timeOffset="1069.1251">7385 12693 325 0,'0'0'1'0,"0"0"0"0,-3 9 2 0,3-9 4 16,-14 13 2-16,-1-9 2 15,-6 6 3-15,-7-7 0 16,-11-3 0-16,-4-3 0 0,-2-11-3 16,-5-3-3-16,4-7-2 15,11-9-4-15,2-10-1 16,20-1-1 0,13-10 0-16,10 1-1 15,18-6 0-15,19-3 1 16,9 7 1-16,5 1 1 15,6 13 0-15,-4 9 1 0,-2 11 1 16,-8 14 0-16,-8 11 1 16,-17 20 0-16,-3 10-1 15,-22 18 0-15,-3 6-1 0,-20 6 0 0,-8 3 0 16,-15-1 0-16,-7-1-2 16,-3-10 0-16,-7-4 0 15,4-14 0-15,-2-11 0 16,17-5 1-16,2-18-1 0,14-3 1 15,11-3 0-15,14-15 0 16,18-2 0-16,10-2 0 0,18 1-1 16,4 3 1-16,13 10-1 15,0 8 0-15,5 11-1 16,-8 14-1-16,3 8-3 0,-13 5-8 16,10 7-22-16,7 2-52 15,-25-12-1-15</inkml:trace>
          <inkml:trace contextRef="#ctx0" brushRef="#br0" timeOffset="1270.5696">8121 12556 482 0,'0'0'3'15,"0"0"1"-15,-25 0 1 0,11 0 0 0,-5 11 1 16,-1 3 0-16,-5 14-6 15,-3 7 0-15,3 14 0 16,7 11 0-16,0 15 0 16,8 13 0-16,7 14 0 15,3 17 0-15,-4-9-6 0,4 27-81 16,15 4-3 0</inkml:trace>
          <inkml:trace contextRef="#ctx0" brushRef="#br0" timeOffset="145726.3398">10090 12946 277 0,'0'0'3'0,"0"0"2"0,0 0 0 15,0 0 1-15,0-10 0 16,0 10 1-16,25-9 1 15,-7 0 1-15,7 9-3 0,5-2-2 16,3 2 0-16,-5 0-1 16,7 2-1-16,-10 9-1 15,-4 4 0-15,-10 6 1 0,-11 8-1 16,-4-1-1-16,-14 3 1 16,-2 0 1-16,-8 3-1 0,3-4-1 15,0-2 1-15,7-7-1 16,8 5 1-16,10-9 0 15,10 3 0-15,11-1 2 0,18-4 1 16,4-2 1-16,6 1 1 0,8 0 1 16,-4 0-1-16,0 3 1 15,-15 5 0-15,-3 4 0 16,-10 4-1-16,-14 6-1 16,-11 5 0-16,-14 6-1 0,-18-1-1 15,-6 2-1-15,-9 2-1 31,-12-7-4-31,-1-2-8 0,-11-3-23 16,-7-8-44-16,18-2-3 16</inkml:trace>
        </inkml:traceGroup>
        <inkml:traceGroup>
          <inkml:annotationXML>
            <emma:emma xmlns:emma="http://www.w3.org/2003/04/emma" version="1.0">
              <emma:interpretation id="{ADC8D6BB-13D4-466A-9678-15837C93F24B}" emma:medium="tactile" emma:mode="ink">
                <msink:context xmlns:msink="http://schemas.microsoft.com/ink/2010/main" type="inkWord" rotatedBoundingBox="19074,14457 19739,14464 19730,15215 19065,15207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☺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47227.2259">18218 12781 456 0,'0'0'0'0,"-14"4"0"15,14-4 0-15,-21 11-1 16,6 6 0-16,-2 9 1 15,-8 5-1-15,4 17 1 16,3 10 0-16,8 8 0 0,6 4 0 0,8 2 0 16,21-3-1-16,21-11 0 15,10-17 0-15,19-16 0 16,5-12 1-16,9-13 0 16,-8-19 1-16,-6-14 1 15,-12-5-1-15,-18-5-3 0,-22-2-6 31,-21 6-11-31,-12 18-43 0,-25-3-18 16</inkml:trace>
          <inkml:trace contextRef="#ctx0" brushRef="#br0" timeOffset="148129.4978">18632 13260 306 0,'0'0'4'0,"0"0"2"15,0 0 4-15,10-13 2 0,-10 13 1 16,15-29 1-16,-8 8 1 16,3-6 1-16,-2-12-6 15,-6-8-2-15,3-9-3 0,-2-7-2 16,-3-1-2-16,-8 2-1 15,-5-3-1-15,-12 17-2 16,-14 6-3 0,0 17-7-16,-21 7-33 15,-8 21-30-15,-15 27-6 16</inkml:trace>
        </inkml:traceGroup>
      </inkml:traceGroup>
      <inkml:traceGroup>
        <inkml:annotationXML>
          <emma:emma xmlns:emma="http://www.w3.org/2003/04/emma" version="1.0">
            <emma:interpretation id="{58049E20-5F42-496E-B047-FDBF613F63EA}" emma:medium="tactile" emma:mode="ink">
              <msink:context xmlns:msink="http://schemas.microsoft.com/ink/2010/main" type="line" rotatedBoundingBox="2954,15633 8560,15318 8593,15910 2988,16225"/>
            </emma:interpretation>
          </emma:emma>
        </inkml:annotationXML>
        <inkml:traceGroup>
          <inkml:annotationXML>
            <emma:emma xmlns:emma="http://www.w3.org/2003/04/emma" version="1.0">
              <emma:interpretation id="{29676F7E-0221-407B-B0E4-0FB7D6EA6B61}" emma:medium="tactile" emma:mode="ink">
                <msink:context xmlns:msink="http://schemas.microsoft.com/ink/2010/main" type="inkWord" rotatedBoundingBox="2959,15706 3475,15677 3504,16196 2988,16225"/>
              </emma:interpretation>
              <emma:one-of disjunction-type="recognition" id="oneOf2">
                <emma:interpretation id="interp10" emma:lang="en-US" emma:confidence="1">
                  <emma:literal>o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0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57652.257">2198 13895 410 0,'0'0'5'0,"0"0"3"0,0 0 0 15,0 0 2-15,-13-13 1 16,13 13 0-16,-15-7 1 0,15 7-1 16,-28 0-4-16,11 7-3 15,-1 10-1-15,3 4-1 16,-10 11-1-16,5 11 0 15,2 5-1-15,1 5 1 0,2 3-1 16,5 1 1-16,10-5 0 0,0-2 0 16,17-11 0-16,8-11 1 15,10-11-2-15,11-14 0 16,7-6 0-16,0-14 0 16,7-11 0-16,1-11 0 0,-16-7 0 31,-2-3 0-31,-8-7 0 0,-17 5 0 15,-8 0 0-15,-10 1 0 16,-6 3 0-16,-16 13 0 16,-6 6 0-16,-7 11 0 0,-8 10-7 15,8 9-28-15,7 16-51 16,-7 7-4-16</inkml:trace>
        </inkml:traceGroup>
        <inkml:traceGroup>
          <inkml:annotationXML>
            <emma:emma xmlns:emma="http://www.w3.org/2003/04/emma" version="1.0">
              <emma:interpretation id="{89F69CBB-4668-48A7-832D-5A1EB0CCC5FC}" emma:medium="tactile" emma:mode="ink">
                <msink:context xmlns:msink="http://schemas.microsoft.com/ink/2010/main" type="inkWord" rotatedBoundingBox="5908,15467 6436,15438 6463,15929 5936,15959"/>
              </emma:interpretation>
              <emma:one-of disjunction-type="recognition" id="oneOf3">
                <emma:interpretation id="interp15" emma:lang="en-US" emma:confidence="1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58286.9256">5087 13656 431 0,'0'0'5'0,"0"0"1"31,0 0 1-31,0 0 1 0,0 0 1 15,0 0-1-15,-14 13 1 16,-3 4 0-16,-1 9-5 16,-4 2-1-16,2 14-1 0,-5 4-2 15,7 3 1-15,3 8-1 16,9-4 0-16,9-4 0 16,15-7-1-16,17-11 1 0,8-12-1 15,10-17 1-15,10-12-1 0,5-14 1 16,-5-11 0-16,-3-7 0 15,-7-8 1-15,-18 1-1 16,-17-11 2-16,-11 10-1 16,-11 2-1-16,-20 2 1 15,-11 10-2 1,-15 8-4-16,0 10-10 0,-6 15-44 16,17 3-28-16,11 3-1 15</inkml:trace>
        </inkml:traceGroup>
        <inkml:traceGroup>
          <inkml:annotationXML>
            <emma:emma xmlns:emma="http://www.w3.org/2003/04/emma" version="1.0">
              <emma:interpretation id="{7B404483-819F-4C4B-AA58-1A217E99E484}" emma:medium="tactile" emma:mode="ink">
                <msink:context xmlns:msink="http://schemas.microsoft.com/ink/2010/main" type="inkWord" rotatedBoundingBox="7962,15411 8563,15378 8591,15878 7990,15912"/>
              </emma:interpretation>
              <emma:one-of disjunction-type="recognition" id="oneOf4">
                <emma:interpretation id="interp20" emma:lang="en-US" emma:confidence="0">
                  <emma:literal>0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a</emma:literal>
                </emma:interpretation>
                <emma:interpretation id="interp2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58757.745">7088 13658 308 0,'0'0'7'16,"0"0"5"-16,0 0 2 0,0 0 4 15,0 0 3-15,0 0 2 16,0 0 1-16,0 0 1 16,0 11-6-16,0-11-4 15,0 0-3-15,-10 17-4 0,10-17-3 16,-25 26-5-16,10-4 0 0,-2 6 0 15,3 3 0-15,3 10 0 16,0 7 0-16,11-3 0 16,8 0 0-16,17-5 0 15,10-5 0-15,15-14 0 0,9-11 0 16,8-10 0-16,4-14 0 16,0-14 0-16,-4-8 0 0,-14-6 0 15,-10-3 0-15,-15-10 0 16,-11 1 0-16,-17 5 0 15,-20-2 0-15,-12 9 0 0,-18 4 0 16,-6 14 0-16,-15-1-21 16,-14 25-66-16,-1 4-4 15</inkml:trace>
        </inkml:traceGroup>
      </inkml:traceGroup>
    </inkml:traceGroup>
    <inkml:traceGroup>
      <inkml:annotationXML>
        <emma:emma xmlns:emma="http://www.w3.org/2003/04/emma" version="1.0">
          <emma:interpretation id="{F3BA6187-010A-4249-8236-B79A4EB94460}" emma:medium="tactile" emma:mode="ink">
            <msink:context xmlns:msink="http://schemas.microsoft.com/ink/2010/main" type="paragraph" rotatedBoundingBox="2863,15773 23794,13750 24218,18143 3287,20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73CE93-A228-464D-9B15-E60F9C08FD0C}" emma:medium="tactile" emma:mode="ink">
              <msink:context xmlns:msink="http://schemas.microsoft.com/ink/2010/main" type="line" rotatedBoundingBox="2863,15773 23794,13750 24218,18143 3287,20166"/>
            </emma:interpretation>
          </emma:emma>
        </inkml:annotationXML>
        <inkml:traceGroup>
          <inkml:annotationXML>
            <emma:emma xmlns:emma="http://www.w3.org/2003/04/emma" version="1.0">
              <emma:interpretation id="{6AEE42B1-8E54-48F6-9F7D-1541049F7411}" emma:medium="tactile" emma:mode="ink">
                <msink:context xmlns:msink="http://schemas.microsoft.com/ink/2010/main" type="inkWord" rotatedBoundingBox="2965,16827 8690,16274 8910,18555 3185,19108"/>
              </emma:interpretation>
              <emma:one-of disjunction-type="recognition" id="oneOf5">
                <emma:interpretation id="interp25" emma:lang="en-US" emma:confidence="0">
                  <emma:literal>or id</emma:literal>
                </emma:interpretation>
                <emma:interpretation id="interp26" emma:lang="en-US" emma:confidence="0">
                  <emma:literal>olio</emma:literal>
                </emma:interpretation>
                <emma:interpretation id="interp27" emma:lang="en-US" emma:confidence="0">
                  <emma:literal>ioto</emma:literal>
                </emma:interpretation>
                <emma:interpretation id="interp28" emma:lang="en-US" emma:confidence="0">
                  <emma:literal>olio'</emma:literal>
                </emma:interpretation>
                <emma:interpretation id="interp29" emma:lang="en-US" emma:confidence="0">
                  <emma:literal>olio"</emma:literal>
                </emma:interpretation>
              </emma:one-of>
            </emma:emma>
          </inkml:annotationXML>
          <inkml:trace contextRef="#ctx0" brushRef="#br0" timeOffset="63925.717">4769 15911 464 0,'0'0'2'0,"0"0"1"16,3-19 0-16,-3 19 1 16,15-18 1-16,-15 18 0 0,25-2 0 15,-12 2 1-15,5 17-1 16,-1 20 0-16,5 8-1 0,-4 17-4 15,2 20 0-15,3 12 0 16,-6 5 0-16,4 8 0 16,-4-2 0-16,-2-4 0 15,3-4 0-15,2-12 0 0,-2-16 0 16,7-9 0-16,-3-21 0 0,9-18-78 16,-3-14-11-16</inkml:trace>
          <inkml:trace contextRef="#ctx0" brushRef="#br0" timeOffset="64395.6392">7141 16157 501 0,'0'0'1'16,"0"0"0"-16,0 0-1 16,0 0 1-16,0 0 0 0,0 0 0 31,0 22 0-31,-7-5 1 0,-6 18 0 15,1 8-2-15,2 10 0 16,-1 18 0-16,4-9 0 16,7 9 0-16,4-8 0 15,20-4 0-15,19-18 0 0,7-21 0 16,17-13 0-16,10-21 0 16,12-18 0-16,-5-14 0 0,4-13 0 15,-10-8 0-15,-10-11 0 16,-15-1 0-16,-18 0 0 0,-20 4 0 15,-15 9 0-15,-25 1 0 16,-15 20 0-16,-16 21 0 16,-14 13 0-16,-23 14 0 15,-8 22-21 1,-20 27-66-16,8 16-2 16</inkml:trace>
          <inkml:trace contextRef="#ctx0" brushRef="#br0" timeOffset="62735.5345">5193 14987 456 0,'0'0'3'0,"0"0"2"0,-21 0 0 16,6 0 1-16,-2 0 1 0,-7 0 1 15,-5 0 0-15,-2 3 0 16,-2 12-3-16,6 5-5 16,-6 14 0-16,15 7 0 15,1 4 0-15,9 13 0 0,8 5 0 31,18-4 0-31,15-5 0 0,12-5 0 16,15-13 0-16,11-18 0 16,14-18 0-16,4-9 0 15,-1-25 0-15,0-9 0 16,-13-2 0-16,-9-13 0 0,-13 3 0 16,-21-6 0-16,-17 9 0 15,-15 3 0-15,-22 2 0 0,-6 5 0 16,-14 11 0-16,6 10-11 15,-9 4-26-15,12 12-50 0,16 5-3 16</inkml:trace>
          <inkml:trace contextRef="#ctx0" brushRef="#br0" timeOffset="62736.5345">7516 14615 450 0,'0'0'0'15,"3"-26"1"-15,-3 9 2 0,8-5 3 16,-8 1 1-16,2 0 1 16,3 0 1-16,-5 3 1 15,0 18 0-15,0 0-3 16,0 0-7-16,0 22 0 0,0 9 0 15,-7 15 0-15,-1 14 0 16,5 11 0-16,-4 10 0 0,0 9 0 16,4 10 0-16,3 6 0 15,0-9 0-15,7 2 0 0,6-7 0 16,2-15 0-16,-2-6 0 16,9-15 0-16,-4-7 0 15,-3-17 0-15,-2-6 0 16,-6-9 0-1,3-3 0-15,-10-14 0 0,0 0 0 16,0 0 0-16,0 0 0 16,0 0 0-16,-25-7-53 15,12-7-43-15</inkml:trace>
          <inkml:trace contextRef="#ctx0" brushRef="#br0" timeOffset="63509.0196">2387 16250 219 0,'0'0'2'0,"0"0"1"15,5 2 3-15,-5-2 0 16,0 0 3-16,0 0 2 0,18 0 3 16,-18 0 3-16,0 0-1 15,0 0 2 1,0 0-1-16,15 0 2 15,-15 0 0-15,0 0 0 16,0 0-2-16,0 0-3 16,0 0 0-16,0 0-3 0,-11-11-1 15,1 11-1-15,-7-2-3 16,-6 2-1-16,-2 0 0 16,-2 11-1-16,-1 6-2 0,-5 4 1 15,5 13-1-15,0 8 0 0,3 12 0 16,8-2 0-16,2 13-1 15,9-3 1-15,6 7-1 16,3-14 0-16,15-7 2 16,14-12-3-16,9-14 0 0,9-18 0 15,11-12 0-15,2-25 0 0,4-12 0 16,1-6 0-16,-9-11 0 16,-2 0-2-16,-19-3 4 15,-8 6-2-15,-17 2 0 0,-13 8 0 16,-7 7-2-16,-14 11 1 15,-11 5-3-15,-6 9-2 32,-5 17-4-32,5 0-9 0,5 11-45 15,13 24-25-15</inkml:trace>
          <inkml:trace contextRef="#ctx0" brushRef="#br0" timeOffset="62904.8071">2538 16263 122 0,'0'0'-1'0,"0"0"-6"0,0 0-6 0,-18-3-4 16,4 6-12-16,-4 4-16 16</inkml:trace>
          <inkml:trace contextRef="#ctx0" brushRef="#br0" timeOffset="60747.4518">2319 15008 372 0,'0'0'6'16,"0"0"3"-16,0 0 2 0,0 0 2 15,-7 0 1-15,7 0 1 16,-18 0 0-16,0 4 1 16,1 2-5-16,-1 14-4 15,-7 1-2-15,4 14-2 0,-4 3-2 31,5 11 0-31,2 8 0 0,3 6-1 16,11-2 0-16,4-6 1 16,12-5-1-16,13-16 1 15,13-15 0-15,8-12 0 16,11-11 0-16,3-18-1 0,-4-10 0 16,4-9 1-16,-10-12 0 15,-4-1-1-15,-18 2 1 0,-7-3 0 16,-17-3 1-16,-11 12-2 0,-18-3-2 15,-3 13-1-15,-18 6-7 16,3 19-12-16,-10 14-62 16,11 7-4-16</inkml:trace>
        </inkml:traceGroup>
        <inkml:traceGroup>
          <inkml:annotationXML>
            <emma:emma xmlns:emma="http://www.w3.org/2003/04/emma" version="1.0">
              <emma:interpretation id="{043E09E5-A5B5-43BE-8A98-0B1C70F3D4F3}" emma:medium="tactile" emma:mode="ink">
                <msink:context xmlns:msink="http://schemas.microsoft.com/ink/2010/main" type="inkWord" rotatedBoundingBox="10888,14997 17014,14405 17439,18798 11313,19390"/>
              </emma:interpretation>
              <emma:one-of disjunction-type="recognition" id="oneOf6">
                <emma:interpretation id="interp30" emma:lang="en-US" emma:confidence="0">
                  <emma:literal>sit!</emma:literal>
                </emma:interpretation>
                <emma:interpretation id="interp31" emma:lang="en-US" emma:confidence="0">
                  <emma:literal>ail!</emma:literal>
                </emma:interpretation>
                <emma:interpretation id="interp32" emma:lang="en-US" emma:confidence="0">
                  <emma:literal>ai!</emma:literal>
                </emma:interpretation>
                <emma:interpretation id="interp33" emma:lang="en-US" emma:confidence="0">
                  <emma:literal>sin!</emma:literal>
                </emma:interpretation>
                <emma:interpretation id="interp34" emma:lang="en-US" emma:confidence="0">
                  <emma:literal>aim!</emma:literal>
                </emma:interpretation>
              </emma:one-of>
            </emma:emma>
          </inkml:annotationXML>
          <inkml:trace contextRef="#ctx0" brushRef="#br0" timeOffset="71532.0317">14074 15967 423 0,'0'0'3'0,"0"0"1"0,0 0 1 16,0 14 2-16,-6 7 0 15,-6 8 1-15,-1 14 1 0,-5 9-1 16,1 10-2-16,-1 6-1 16,6 3-2-16,12 0-1 15,0-13-3-15,25-11-1 16,11-15-1-16,17-19-1 0,14-13-1 0,11-21 0 15,7-18 2-15,4-10-1 16,-8-3 2-16,-3-17 1 16,-15 11 2-16,-10-6 1 15,-18 4 1-15,-20 8 0 16,-15 5-2-16,-11 15-2 0,-14 8-3 31,-2 14-15-31,-3 10-62 0,7 0-3 16</inkml:trace>
          <inkml:trace contextRef="#ctx0" brushRef="#br0" timeOffset="69983.4376">14003 14705 433 0,'0'0'3'15,"0"0"1"-15,0 0 0 16,0 0 1-16,-3 11 1 16,-4 2 2-16,-8 13-1 15,2 6 1 1,-9 17-3-16,1 7-1 0,-4 4 0 15,8 6-1-15,9 2-2 16,8-1-1-16,8-13-2 16,20-13 0-16,19-13 0 15,6-13-1-15,17-15 1 0,4-11-1 16,1-17 1-16,-2-8 1 16,-2-9 2-16,-18-5-1 0,-10-3 1 15,-15-1 0-15,-21 2 0 16,-7 1-1-16,-18 4-2 15,-10 8-4-15,-4 12-9 0,-3 5-26 16,-4 11-42-16,17 11-3 16</inkml:trace>
          <inkml:trace contextRef="#ctx0" brushRef="#br0" timeOffset="71793.4697">16217 15754 441 0,'0'0'1'16,"-3"-10"1"-16,3 10 1 0,-8-14 2 31,8 14 1-31,-14-6 1 0,14 6 2 16,-18 13 0-16,8 13 0 16,7 13-1-16,-2 13 0 15,2 15-5-15,3 10-3 16,0 16 0-16,3 4 0 0,5 6 0 15,-4 6 0-15,2-6 0 16,6-9 0-16,-6-1 0 0,1-17 0 16,-3-9 0-16,2-14 0 15,2-11 0-15,-4-17 0 16,2 1 0-16,-6-26 0 0,12 17-2 16,1-17-86-16,-13-25-2 15</inkml:trace>
          <inkml:trace contextRef="#ctx0" brushRef="#br0" timeOffset="70337.642">15884 14699 475 0,'0'0'1'0,"0"0"0"15,-13 2 1-15,-5 2-1 16,-7 7 2-16,-2 8 0 16,-6 5 0-16,-2 7 1 15,3 11 0-15,4 9-1 0,10-3-1 16,11 5 1-16,11 1-3 15,24-13-1-15,15-6 0 0,10-14-2 16,13-11 1-16,9-10 0 16,-2-17 0-16,-2-15 0 15,-11-5 2-15,-7-10 0 0,-18 1 1 16,-10-2 1-16,-20-4 1 16,-10 11-1-16,-20 3 0 31,-16 10-1-31,-9 13-4 0,-20 0-18 15,-16 15-62-15,1 8-4 0</inkml:trace>
          <inkml:trace contextRef="#ctx0" brushRef="#br0" timeOffset="68380.6032">13897 12839 450 0,'0'0'4'0,"0"0"0"16,-13-4 2-16,13 4 0 15,0 0 2-15,-12 0 0 0,12 0 1 16,-10 17 1-16,10 5-4 16,0 9-6-16,5 15 0 15,5 7 0-15,0 18 0 16,8 10 0-16,-3 5 0 0,-2 14 0 16,4 0 0-16,-6-6 0 15,0 1 0 1,-5-10 0-16,2-5 0 15,-4-16 0-15,-1-8 0 16,4-20 0-16,-4-1 0 16,2-22 0-16,8 6 0 0,9-19-90 15,-9-22 0-15</inkml:trace>
          <inkml:trace contextRef="#ctx0" brushRef="#br0" timeOffset="68719.7421">15955 12768 408 0,'0'0'6'0,"0"0"3"16,4-15 3-16,-4 15 0 0,0 0 2 15,0 0 0-15,0 0 1 16,-11 15 0-16,0 13-9 15,-6 8-6-15,3 9 0 32,0 18 0-32,-1 15 0 0,5 7 0 15,2 13 0-15,2 15 0 16,6-7 0-16,0 2 0 16,11-2 0-16,-1-2 0 0,8-14 0 15,-4-8 0-15,0-16 0 16,3-17 0-16,1 1 0 0,-3-23 0 15,5-16-49-15,-12 4-44 0</inkml:trace>
          <inkml:trace contextRef="#ctx0" brushRef="#br0" timeOffset="67949.6073">11931 13008 212 0,'0'0'9'16,"0"0"6"-16,0 0 6 15,0 0 3-15,0 0 3 16,0 0 1-16,0 0 2 0,0 0 2 16,0 0-7-16,0 0-6 15,0-10-4-15,0 10-2 32,0 0-3-32,0 0-1 0,0 0-2 0,0 0-2 15,0 0 0-15,-6-15 0 16,6 15-5-16,0 0 0 15,0 0 0-15,0 0 0 16,0 0 0-16,0 0 0 0,0 0 0 16,0 0 0-16,0 0 0 15,0 0 0-15,0 0 0 0,0 0 0 16,0 0 0-16,0 0 0 16,0 0 0-16,0 0 0 15,0 0 0-15,0 0 0 0,-14 0 0 16,14 0 0-16,0 0 0 15,0 0 0-15,0 0 0 16,0 0 0 0,0 0 0-16,0 0 0 0,0 0 0 15,0 0 0-15,0 0 0 16,0 0 0-16,0 0 0 16,0 0 0-16,0 0 0 15,0 0 0-15,0 0 0 0,0 0 0 16,-15 0 0-16,15 0 0 15,-13 11 0-15,13-11 0 0,-28 28 0 16,13-8 0-16,-3 13 0 16,1 10 0-16,-4 5 0 15,3 11 0-15,-1 10 0 0,6 3 0 16,6 4 0-16,7-8 0 16,0 3 0-16,17-14 0 15,16-11 0 1,12-18 0-16,8-11 0 15,15-17 0-15,-2-13 0 0,12-12 0 16,-10-14 0-16,-5-6 0 16,-6-9 0-16,-14-2 0 15,-12 1 0-15,-14-7 0 16,-12 10 0-16,-12-1 0 0,-16 3 0 16,-4 12 0-16,-16 7 0 0,-6 6 0 15,-4 18 0-15,-7-5-29 16,3 18-58-16,8 11-4 15</inkml:trace>
          <inkml:trace contextRef="#ctx0" brushRef="#br0" timeOffset="69535.4619">11946 14688 401 0,'0'0'5'0,"0"0"1"0,0 0 3 16,0 0 1-16,0 0 1 16,0 17 2-16,0 5 1 0,0 10 1 15,0 13-4-15,10 15-3 16,2 14 0-16,6 11-8 15,2 13 0-15,5 5 0 0,3-6 0 16,0 2 0-16,1-3 0 16,-1-6 0-16,-3-14 0 15,-4-10 0 1,-3-23 0-16,2-4 0 0,-12-5-78 16,6-30-13-16</inkml:trace>
          <inkml:trace contextRef="#ctx0" brushRef="#br0" timeOffset="71030.0757">12243 16203 433 0,'0'0'3'0,"0"0"2"16,0 0 0-16,0 0 1 16,-7 21 2-1,7 1-1-15,-3 9 2 16,3 10 0-16,7 17-2 15,6 8-1-15,5 12-1 0,4 6-1 16,3 8 0-16,3-4-4 16,7-3 0-16,-7-11 0 15,5-3-17-15,-23-44-68 16,7-12-2-16</inkml:trace>
          <inkml:trace contextRef="#ctx0" brushRef="#br0" timeOffset="146194.6254">10900 14864 337 0,'0'0'3'16,"0"0"1"-16,0-11 1 0,0 11 0 16,-25-11 1-16,-4 5 0 15,-12 2 3-15,-24 4 1 0,-9 0-3 16,-14 7 0-16,-12 1 0 16,2 5-1-16,6-3 1 15,7 3-1-15,15-13-1 16,20 0-1-16,25-8 0 0,22-14-2 15,20-2 1-15,26-18 0 16,20-1-1-16,12-7 0 0,13-2 0 16,-4 6 1-16,2 3 1 15,-11 12-1-15,-20 7-1 0,-9 17 1 16,-24 10 0-16,-19 22-1 16,-3 17-3-16,-25 14-6 15,-3 26-17-15,-7 20-57 16,-1 10-3-1</inkml:trace>
          <inkml:trace contextRef="#ctx0" brushRef="#br0" timeOffset="146674.616">11062 16150 438 0,'0'0'0'0,"-10"-4"0"0,-5-2-4 15,-3 6-1-15,-10 0-1 16,-10 10 0-16,-9 4-1 0,-13 18 0 15,4 11 0-15,-7 6 0 16,-5 9-1-16,12 4-2 16,-1 0-6-16,24 3-3 15,20-6 0-15,13-6 5 0,18-6 1 16,20-17 6-16,30-5 6 0,2-5 9 16,26-5 9-16,-8-9 6 15,8 1 0-15,-1 1-1 16,-6 3-2-16,-9 4-5 15,-12 2-3-15,-15 11-3 0,-18 6-2 16,-13 9-7-16,-22-15-3 0,0 1-7 16,-19 6-8-16,-9 0-33 15,-10 1-28-15,-12-1-6 0</inkml:trace>
        </inkml:traceGroup>
        <inkml:traceGroup>
          <inkml:annotationXML>
            <emma:emma xmlns:emma="http://www.w3.org/2003/04/emma" version="1.0">
              <emma:interpretation id="{A02C57F8-BB0D-4E60-9113-59A99F9B1EAB}" emma:medium="tactile" emma:mode="ink">
                <msink:context xmlns:msink="http://schemas.microsoft.com/ink/2010/main" type="inkWord" rotatedBoundingBox="19085,14854 22089,14564 22374,17519 19370,17809"/>
              </emma:interpretation>
              <emma:one-of disjunction-type="recognition" id="oneOf7">
                <emma:interpretation id="interp35" emma:lang="en-US" emma:confidence="0">
                  <emma:literal>is</emma:literal>
                </emma:interpretation>
                <emma:interpretation id="interp36" emma:lang="en-US" emma:confidence="0">
                  <emma:literal>"I</emma:literal>
                </emma:interpretation>
                <emma:interpretation id="interp37" emma:lang="en-US" emma:confidence="0">
                  <emma:literal>'is</emma:literal>
                </emma:interpretation>
                <emma:interpretation id="interp38" emma:lang="en-US" emma:confidence="0">
                  <emma:literal>'it</emma:literal>
                </emma:interpretation>
                <emma:interpretation id="interp39" emma:lang="en-US" emma:confidence="0">
                  <emma:literal>'in</emma:literal>
                </emma:interpretation>
              </emma:one-of>
            </emma:emma>
          </inkml:annotationXML>
          <inkml:trace contextRef="#ctx0" brushRef="#br0" timeOffset="147574.902">18251 14709 476 0,'0'0'1'0,"0"0"0"16,0-10 0 0,0-5 0-16,13 1-1 15,12 0 2-15,13-3-1 0,15 6 1 16,25 0 0-16,10 9-1 15,12 2 1-15,6 2 0 16,3 13 0-16,-9-1 0 0,-16 10 0 16,-17 0 1-16,-24 11 1 15,-25 6-1-15,-18 3 0 0,-33 8-3 16,-15 17 0-16,-23 14 0 16,-11 13 0-16,-14 10 0 15,8 12 0-15,-8 2-33 0,19 4-54 16,13-4-2-16</inkml:trace>
          <inkml:trace contextRef="#ctx0" brushRef="#br0" timeOffset="74872.1189">19696 14801 391 0,'0'0'4'0,"14"-25"2"0,3 4 2 15,8-5 3-15,3 2 1 32,7-4 2-32,2-3 1 0,4 7 1 15,-5 9-3-15,-7 15-2 16,-5 17-1-16,-2 22-10 16,-5 18 0-16,-2 21 0 15,3 16 0-15,-1 4 0 0,4 19 0 16,0 0 0-16,-4-5 0 15,13-3 0-15,0-10 0 0,0-13 0 16,11-14 0-16,-6-26-32 16,1-14-57-16,11-17-2 0</inkml:trace>
          <inkml:trace contextRef="#ctx0" brushRef="#br0" timeOffset="73217.0857">19537 12922 389 0,'0'0'6'0,"0"0"1"15,0-14 2-15,0 14 1 16,0 0 1-16,0-14 0 0,0 14 2 16,0 0 0-16,0 0-3 15,0 0-2-15,0 18-1 0,3-1-1 16,5 11 1-16,-1 4-3 15,3 15-4-15,-2 5 0 16,5 12 0-16,2 9 0 0,-2 13 0 31,2 8 0-31,-5 1 0 0,5 1 0 16,-1-1 0-16,-8-4 0 16,9-13 0-16,-5-4 0 15,1-13 0-15,0-20 0 16,3-2 0-16,-4-18 0 0,12-21-59 15,-9 0-32-15</inkml:trace>
          <inkml:trace contextRef="#ctx0" brushRef="#br0" timeOffset="73551.5796">20842 12901 427 0,'0'0'4'16,"0"0"1"-16,0 0 1 0,0 0 1 15,0 15 1-15,0 9 1 0,-4 8 1 16,1 14 1-16,-2 17-4 15,2 8 0-15,3 13 0 16,-3 4-4-16,3 4-3 16,0-4 0-16,6 0 0 0,2-15 0 15,2 0 0-15,2-18 0 16,1-9 0 0,-1-14 0-16,8 7-8 15,-9-22-78-15,3-10-3 16</inkml:trace>
          <inkml:trace contextRef="#ctx0" brushRef="#br0" timeOffset="75103.9432">21057 14681 469 0,'0'0'4'16,"0"0"0"-16,-6-11 1 16,6 11 0-16,0 0 0 15,0 0 1-15,0 0 1 0,-5 31-1 32,5 12-6-32,11 14 0 0,3 17 0 15,14 17 0-15,0 2 0 16,5 8 0-16,12-3-5 0,-2-9-20 15,7-12-61-15,10-17-4 16</inkml:trace>
        </inkml:traceGroup>
        <inkml:traceGroup>
          <inkml:annotationXML>
            <emma:emma xmlns:emma="http://www.w3.org/2003/04/emma" version="1.0">
              <emma:interpretation id="{5CFE39FF-1C9A-4826-BA05-B1BD7F4959AA}" emma:medium="tactile" emma:mode="ink">
                <msink:context xmlns:msink="http://schemas.microsoft.com/ink/2010/main" type="inkWord" rotatedBoundingBox="23193,14701 23879,14635 24124,17170 23438,17237"/>
              </emma:interpretation>
              <emma:one-of disjunction-type="recognition" id="oneOf8">
                <emma:interpretation id="interp40" emma:lang="en-US" emma:confidence="0">
                  <emma:literal>f</emma:literal>
                </emma:interpretation>
                <emma:interpretation id="interp41" emma:lang="en-US" emma:confidence="0">
                  <emma:literal>}</emma:literal>
                </emma:interpretation>
                <emma:interpretation id="interp42" emma:lang="en-US" emma:confidence="0">
                  <emma:literal>Y</emma:literal>
                </emma:interpretation>
                <emma:interpretation id="interp43" emma:lang="en-US" emma:confidence="0">
                  <emma:literal>t</emma:literal>
                </emma:interpretation>
                <emma:interpretation id="interp4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74340.258">22326 13015 358 0,'0'0'7'0,"0"0"3"16,0 0 3 0,-6-11 0-16,6 11 2 15,0 0 0-15,-12-15 1 0,12 15-1 16,0 0-5-16,0 0-3 15,0 0-3-15,-13-9 0 16,13 9-2-16,0 0 1 16,-10 9-1-16,-2 6 0 0,5 6 1 15,-4 3-1-15,4 11 1 0,1 12-1 16,6 2 0-16,-4 11 1 16,4 4-3-16,7-2 0 15,11-1 0-15,10-8 0 16,7-12-3-16,12-9 0 0,6-10 0 15,10-22-1-15,5-7 1 16,-2-14 0 0,-1-16 0-16,-2-11 1 15,-15-6 1-15,-1-9 2 16,-16-7 0-16,-13-4 0 16,-6 4 0-16,-12-5 0 0,-15 8 1 15,-10 7 0-15,-13 11 0 16,-15 19-4-16,-12 19-11 15,-16 11-69-15,-7 21-3 0</inkml:trace>
          <inkml:trace contextRef="#ctx0" brushRef="#br0" timeOffset="75545.5819">22758 14128 478 0,'0'0'3'16,"0"0"1"-16,0 0 0 15,0 0 1-15,0 0 2 0,11 0 1 16,-9 20-6-16,6 20-2 16,-5 12 0-16,1 19 0 15,4 16 0-15,-3 13 0 16,3 9 0-16,4 0 0 0,-7 4 0 15,7-11 0-15,1-8 0 0,-2-12 0 16,0-12 0-16,3-13 0 16,-4-11 0-16,5-11 0 0,-5-12 0 15,-3-8 0-15,-7-15 0 16,15 15 0-16,-15-15 0 16,0 0 0-16,0 0 0 0,0 0 0 31,0 0 0-31,0 0 0 0,0 0 0 15,0 0 0-15,0 0 0 16,0 0 0-16,0 0 0 16,0 0 0-16,0 0 0 15,0-17 0-15,-15 4-68 0,12-4-27 16</inkml:trace>
        </inkml:traceGroup>
      </inkml:traceGroup>
    </inkml:traceGroup>
    <inkml:traceGroup>
      <inkml:annotationXML>
        <emma:emma xmlns:emma="http://www.w3.org/2003/04/emma" version="1.0">
          <emma:interpretation id="{E3CC3E36-9C15-48C5-B209-3C40C073AEBF}" emma:medium="tactile" emma:mode="ink">
            <msink:context xmlns:msink="http://schemas.microsoft.com/ink/2010/main" type="paragraph" rotatedBoundingBox="19455,17978 24245,17655 24290,18318 19500,186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8083BD-E99F-4D10-90C7-2352A19EBA52}" emma:medium="tactile" emma:mode="ink">
              <msink:context xmlns:msink="http://schemas.microsoft.com/ink/2010/main" type="line" rotatedBoundingBox="19455,17978 24245,17655 24290,18318 19500,18642"/>
            </emma:interpretation>
          </emma:emma>
        </inkml:annotationXML>
        <inkml:traceGroup>
          <inkml:annotationXML>
            <emma:emma xmlns:emma="http://www.w3.org/2003/04/emma" version="1.0">
              <emma:interpretation id="{879267C7-A6FB-4668-91D7-675BAA1EBF7D}" emma:medium="tactile" emma:mode="ink">
                <msink:context xmlns:msink="http://schemas.microsoft.com/ink/2010/main" type="inkWord" rotatedBoundingBox="19455,17978 20086,17936 20126,18532 19495,18575"/>
              </emma:interpretation>
              <emma:one-of disjunction-type="recognition" id="oneOf9">
                <emma:interpretation id="interp45" emma:lang="en-US" emma:confidence="1">
                  <emma:literal>0</emma:literal>
                </emma:interpretation>
                <emma:interpretation id="interp46" emma:lang="en-US" emma:confidence="0">
                  <emma:literal>o</emma:literal>
                </emma:interpretation>
                <emma:interpretation id="interp47" emma:lang="en-US" emma:confidence="0">
                  <emma:literal>O</emma:literal>
                </emma:interpretation>
                <emma:interpretation id="interp48" emma:lang="en-US" emma:confidence="0">
                  <emma:literal>D</emma:literal>
                </emma:interpretation>
                <emma:interpretation id="interp4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52500.0053">18727 16174 308 0,'0'0'8'0,"0"0"4"16,0 0 3-16,0 0 2 15,0 0 3-15,0 0 0 16,0 0 1-16,-10 0 0 16,-5 5-7-16,-5 14-4 0,-5 14-5 15,-8 10 0-15,-2 5-3 31,7 17 1-31,-4 4-1 0,11-1-1 16,11 2 1-16,5-7-1 16,13-13 2-16,20-22-1 15,19-14 0-15,9-18 0 0,7-23-1 16,12-19 0-16,3-14 0 16,-5-15 0-16,-2-2-2 15,-18 0 0-15,-18-5 0 0,-20 16-2 16,-15 12 0-16,-33 16-1 0,-22 21-1 15,-23 17 1-15,-14 24-8 16,-21 22-16-16,-4 28-57 16,3 17 1-16</inkml:trace>
        </inkml:traceGroup>
        <inkml:traceGroup>
          <inkml:annotationXML>
            <emma:emma xmlns:emma="http://www.w3.org/2003/04/emma" version="1.0">
              <emma:interpretation id="{C4B1E853-07A6-495A-9F2F-8071CDBA8B6F}" emma:medium="tactile" emma:mode="ink">
                <msink:context xmlns:msink="http://schemas.microsoft.com/ink/2010/main" type="inkWord" rotatedBoundingBox="21359,17870 24246,17675 24290,18318 21402,18514"/>
              </emma:interpretation>
              <emma:one-of disjunction-type="recognition" id="oneOf10">
                <emma:interpretation id="interp50" emma:lang="en-US" emma:confidence="0">
                  <emma:literal>000</emma:literal>
                </emma:interpretation>
                <emma:interpretation id="interp51" emma:lang="en-US" emma:confidence="0">
                  <emma:literal>00</emma:literal>
                </emma:interpretation>
                <emma:interpretation id="interp52" emma:lang="en-US" emma:confidence="0">
                  <emma:literal>0000</emma:literal>
                </emma:interpretation>
                <emma:interpretation id="interp53" emma:lang="en-US" emma:confidence="0">
                  <emma:literal>0</emma:literal>
                </emma:interpretation>
                <emma:interpretation id="interp54" emma:lang="en-US" emma:confidence="0">
                  <emma:literal>ooo</emma:literal>
                </emma:interpretation>
              </emma:one-of>
            </emma:emma>
          </inkml:annotationXML>
          <inkml:trace contextRef="#ctx0" brushRef="#br0" timeOffset="77151.6655">20618 16033 354 0,'0'0'4'0,"0"0"3"0,-7 0 0 16,7 0 0-16,-21 7 3 15,4 8 1-15,-4 4 0 0,-4 9 1 16,0 10-4-16,-3 14-1 15,-1 8-1-15,8 4 0 0,4 14-2 16,6-8-1-16,11-3 0 16,14-11-1-16,18-11 0 15,14-17 0-15,11-9-2 16,13-19 0-16,4-11 0 0,-3-17-1 16,4-8 0-16,-15-5 1 0,-12-13 0 15,-12-2 1-15,-19 3 0 16,-17-1 1-16,-10 2-1 15,-25 8 1-15,-8 3-1 0,-10 11 0 16,0 11-3-16,-7 12-1 16,7 7-6-16,4 4-11 15,14-4-60 1,6 24-2-16</inkml:trace>
          <inkml:trace contextRef="#ctx0" brushRef="#br0" timeOffset="77535.5216">21502 16059 347 0,'0'0'3'0,"0"0"3"16,-7 15 0-16,1-2 4 31,-1 4-1-31,-4 15 2 0,0 2-2 0,0 12 0 16,1 5-2-16,10-6-4 15,0 4-3-15,10-2-3 16,12-9-2-16,17-14-1 16,3-10-1-16,14-10 0 15,4-8 0-15,11-16 1 16,-6-8 4-16,-6-10 3 0,-9-9 2 0,-8 1 3 15,-14-3 0-15,-17 0 1 16,-7-5-2-16,-14 9 0 16,-12 2-3-16,-6 9-4 0,-5 8-7 15,2 9-20-15,14 10-46 16,-1 4-6-16</inkml:trace>
          <inkml:trace contextRef="#ctx0" brushRef="#br0" timeOffset="77969.0818">22623 15998 389 0,'0'0'6'0,"-18"0"1"16,5 11 2-16,-5-4 1 15,-7 10 2-15,0 11 0 16,-3 2 1-16,3 11-1 16,8 1-5-16,14 12-3 0,3-8-2 0,13-4-3 15,27-1-3-15,8-11-2 16,20-17-1-16,6-9-1 16,14-10 2-16,1-20 0 0,3-10 3 15,-11-2 1-15,-3-8 4 16,-18-8 2-16,-15 2 3 31,-15-3 1-31,-24-3-1 0,-12 13-1 16,-27 0-1-16,-17 13-1 15,-16 10-4-15,-16 7-12 0,-27 19-70 16,16 20-3-16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2:27.1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BD53B7-9A85-4AA5-8208-C672D03D6391}" emma:medium="tactile" emma:mode="ink">
          <msink:context xmlns:msink="http://schemas.microsoft.com/ink/2010/main" type="inkDrawing" rotatedBoundingBox="10137,8871 15587,7866 15895,9541 10446,10546" semanticType="strikethrough" shapeName="Other">
            <msink:sourceLink direction="with" ref="{810F303F-F7C6-411C-9FC0-9DB8ED21C832}"/>
            <msink:sourceLink direction="with" ref="{5C3EFAF5-60B4-4D3E-ADFC-14626E76D983}"/>
            <msink:destinationLink direction="from" ref="{64B4833F-CBD8-4AC4-9D4F-1D0CBFDBEBC7}"/>
          </msink:context>
        </emma:interpretation>
      </emma:emma>
    </inkml:annotationXML>
    <inkml:trace contextRef="#ctx0" brushRef="#br0">9294 7881 342 0,'0'0'4'0,"0"0"2"16,8-11 3-16,2 1 2 0,12 0 2 16,-1-1 0-16,7 0 1 15,7-2 0-15,7 2-2 16,1-1-3-16,7 9-3 15,3 1 0-15,0 2-3 0,3 0 0 16,7 0-1-16,2 0 0 16,-2 2-1-1,8 1 0-15,-1 3 0 16,8-4 1-16,0-2-1 16,7 0 1-16,-1 0 0 15,2 0-1-15,6-2 1 0,-1-4 0 16,2 1-1-16,1 1-1 15,6-5 1-15,-4 7 0 16,2 0-1-16,1-7 0 0,-4 5 1 0,8-7-1 16,-4 5 1-16,-3-1 0 15,-4-4-1-15,-1 1 0 16,-2 3 1-16,-4-4-1 16,-4 8 0-16,-3-4 0 15,0 7 0-15,-8 0 1 0,1 0-1 16,-8 0 0-16,5 0 0 0,-8 0 1 15,-4 0-1-15,4 0 1 16,-2 0-1-16,2 0 1 16,-4 0 0-16,7-6 0 0,-6 6-1 15,4-9 1-15,-1 9 0 16,-4-2 0-16,-3 2-1 31,4 0 1-31,-4 0-1 0,3 0 0 16,-6 0 1-16,3 0 0 0,-5 0-1 15,7 0 1-15,-7 0 1 16,5 0-1-16,0-4 1 16,-3 0 0-16,-4 4-2 15,4-3 0-15,-7 3 0 0,5 0 0 16,-13 0 0-16,5 0 0 0,-2 3 0 16,-5 5 0-16,-1-1 0 15,-1-3 0-15,4 2 0 16,-10-2 0-16,10-1 0 15,1 0 0-15,-1-3 0 0,0 0 0 16,1 0 0-16,-4 0 0 16,-4 0 0-1,0 0 0-15,-3 4 0 16,-3 3 0-16,-4-4 0 16,-5 8 0-16,-13-11 0 0,25 14 0 15,-25-14 0-15,22 11 0 16,-22-11 0-16,21 6 0 15,-21-6 0-15,20 5 0 16,-20-5 0-16,25 0 0 0,-25 0 0 0,18 0 0 16,-18 0 0-16,17 0 0 15,-17 0 0-15,0 0 0 16,11 0 0-16,-11 0 0 0,0 0 0 16,0 0 0-16,0 0 0 15,0 0 0-15,0 0 0 16,0 0 0-1,0 0 0-15,0 0 0 0,0 0 0 16,14-9 0-16,-14 9 0 16,8-13 0-16,-8 13 0 15,3-21 0-15,-3 21 0 16,0-21 0-16,0 8 0 0,0-2 0 16,0 2 0-16,0-2 0 15,0 2 0-15,-3-7 0 0,3-1 0 16,-8-3 0-16,5-1 0 15,-1 5 0-15,-3-9 0 0,1 5 0 16,-2-2 0-16,1 2 0 16,0-1 0-16,-1 8 0 15,3-7 0-15,0-2 0 16,2 5 0-16,-1-7 0 0,-2 0 0 16,1 0 0-16,5-8 0 15,0 4 0-15,0 1 0 0,-2 0 0 16,2 2 0-16,0 1 0 15,0 3 0-15,0 1 0 16,0-1 0-16,0 1 0 0,0-2 0 31,0-2 0-31,-5 0 0 0,2-3 0 16,-4 3 0-16,4-1 0 16,-2-3 0-16,-5 7 0 15,7-3 0-15,3 4 0 0,-4 0 0 16,4 3 0-16,0-5 0 15,0 5 0-15,0 0 0 16,0-3 0-16,0-4 0 0,0 2 0 16,0-2 0-16,0 0 0 0,0 3 0 15,-3-3 0-15,0 4 0 16,-1 3 0-16,1-5 0 16,-2 13 0-16,5-5 0 15,0 1 0-15,0 3 0 0,0-3 0 31,5-1 0-31,-5-5 0 0,0 6 0 16,0-1 0-16,0 1 0 16,0 3 0-16,0 0 0 15,0 14 0-15,-5-17 0 16,5 17 0-16,0 0 0 0,0 0 0 16,0-14 0-16,0 14 0 15,0 0 0-15,0 0 0 0,0 0 0 16,0 0 0-16,0 0 0 15,0 0 0-15,0 0 0 0,0 0 0 16,0 0 0-16,0 0 0 16,0 0 0-16,0 0 0 15,0 0 0-15,0 0 0 16,0 0 0-16,0 0 0 0,0 0 0 0,-6 10 0 16,6-10 0-16,-7 18 0 15,7-18-22-15,-15 20-69 16,-10-16-4-16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2:30.4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B4833F-CBD8-4AC4-9D4F-1D0CBFDBEBC7}" emma:medium="tactile" emma:mode="ink">
          <msink:context xmlns:msink="http://schemas.microsoft.com/ink/2010/main" type="inkDrawing" rotatedBoundingBox="15568,6934 20964,7927 20667,9540 15271,8546" semanticType="callout" shapeName="Other">
            <msink:sourceLink direction="to" ref="{5C3EFAF5-60B4-4D3E-ADFC-14626E76D983}"/>
            <msink:sourceLink direction="from" ref="{93BD53B7-9A85-4AA5-8208-C672D03D6391}"/>
            <msink:sourceLink direction="to" ref="{21B3A582-9F3B-41CA-A1E1-8886C2A8A43E}"/>
          </msink:context>
        </emma:interpretation>
      </emma:emma>
    </inkml:annotationXML>
    <inkml:trace contextRef="#ctx0" brushRef="#br0">14396 6067 254 0,'0'0'9'0,"0"0"5"0,0 0 1 16,0 0 5-16,10 0 0 15,5-7 2-15,3 3 1 16,7-2 1-16,6-5-10 15,11 0-3-15,8 0-3 16,11 3-4-16,2 3 0 0,7 1-2 31,1 0-1-31,4 4 0 0,6 0 0 16,0 0 0-16,4 0-1 16,0 0 1-16,6 0-1 0,2 0 1 15,6 0-1-15,4 0 0 16,3 0 1-16,2 0 0 15,-2 0-1-15,5-7 1 16,-1 5-1-16,2-6 0 0,1 3 1 0,-3-5-1 16,3 3 0-16,1-4 1 15,-1 5-1-15,0-1 0 16,0 3 1-16,-11 1 0 16,4-4 0-16,-6 3 1 0,-2 4 1 15,-5 0 1-15,1 0 0 31,-4 0 0-31,4 7 0 0,1 0 0 16,1 4 0-16,7-1-1 16,-4 1 0-16,11 2 0 0,-1 0 0 15,8-4 0-15,-1-1 1 16,1 3-1-16,3-9-1 16,-6 5-2-16,-1 1 0 0,-10-5 0 15,-5 5 0-15,-10-5 0 0,-13 3 0 16,-16-2 0-16,-12 0 0 15,-8-1 0-15,-11 1 0 16,-14-4 0-16,-14 0 0 16,18 0 0-16,-18 0 0 0,0 0 0 15,0 0 0-15,0 0 0 16,0 0 0 0,0 0 0-16,0 0 0 15,0 0 0-15,0 0 0 16,0 0 0-16,0 0 0 0,0 0 0 15,0 0 0-15,-15-4 0 16,15 4 0-16,-13-3 0 16,13 3 0-16,-15 0 0 15,15 0 0-15,0 0 0 0,-17 0 0 16,17 0 0-16,0 0 0 0,0 0 0 16,0 0 0-16,0 0 0 15,0 0 0-15,0 0 0 16,0 0 0-16,0 0 0 15,0 0 0-15,0 0 0 0,0 0 0 16,0 0 0-16,0 0 0 0,0 17 0 16,0-17 0-16,4 14 0 15,-4 4 0-15,3-5 0 0,-3 5 0 16,3 7 0-16,-3 1 0 16,0-2 0-16,0 10 0 15,0-2 0-15,0 5 0 31,0-3 0-31,0 4 0 0,0 1 0 16,0 0 0-16,0 0 0 0,0-4 0 16,4 7 0-16,-4-6 0 15,0 6 0-15,0-7 0 16,3 4 0-16,-3 0 0 16,0 3 0-16,-3-3 0 0,-4 0 0 15,0 0 0-15,4-5 0 0,-5 2 0 16,5 0 0-16,-1-1 0 15,1-7 0-15,-1 6 0 16,4-2 0-16,0-4 0 16,0 5 0-16,0-2 0 0,0 0 0 15,0 2 0-15,0 2 0 16,0-7 0 0,0 7 0-16,0 1 0 15,4-4 0-15,-4-2 0 16,0-1 0-16,3-1 0 0,-3-8 0 15,4 6 0-15,-4-11 0 16,3-2 0-16,-3-13 0 16,0 17 0-16,0-17 0 15,0 0 0-15,0 0 0 0,0 0 0 0,0 0 0 16,0 0 0-16,0 0 0 16,0 0 0-16,0 0 0 15,0 0 0-15,3 19 0 16,-3-19 0-16,0 0 0 15,0 0 0-15,0 10 0 0,-10 8-40 16,-3-18-54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6:32.8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77059E-7A57-44C7-A502-63529968F996}" emma:medium="tactile" emma:mode="ink">
          <msink:context xmlns:msink="http://schemas.microsoft.com/ink/2010/main" type="inkDrawing" rotatedBoundingBox="25542,13424 26046,19139 24157,19305 23653,13591" semanticType="verticalRange" shapeName="Other">
            <msink:sourceLink direction="with" ref="{AC1A5DD1-2C69-4D6E-A5A0-02F187A9DD14}"/>
          </msink:context>
        </emma:interpretation>
      </emma:emma>
    </inkml:annotationXML>
    <inkml:trace contextRef="#ctx0" brushRef="#br0">219 371 366 0,'0'0'6'0,"-10"-16"1"16,10 1 1-16,0-3-1 16,3-5 1-1,18-7 0-15,14-5 1 0,18-3 0 16,22-1-5-16,10 0-1 16,11 4 0-16,2 7 0 15,8 4 0-15,-3 6 0 16,-12 10 0-16,-2 8-1 0,-19 0 1 15,1 19 0-15,-14 5-1 16,-4 7 0-16,-15 19 1 0,-5 6 0 16,-11 10 1-16,-12 16 0 15,-10 14 1-15,0 9 0 0,-7 14 1 16,-11 12-2-16,0 10-1 16,1 11 0-16,-1 6 0 15,8 8-1-15,2-1 0 16,8 5 0-16,0-3-2 0,14 5 0 15,3-7 0-15,8 3 0 0,0-5 0 16,3-5 0-16,-3-3 0 16,-3 3 0-16,-1-3 0 15,-1 0 0-15,-8-4 0 16,1-3 0-16,-5-4 0 0,6-2 0 31,-6-4 0-31,2-8 0 0,3-3 0 16,-1-10 0-16,1-9 0 15,-2-6 0-15,6-2 0 16,-2-10 0-16,0-1 0 16,2-9 0-16,-3-5 0 0,-4-8 0 15,2-3 0-15,-6-9 0 16,5-16 0-16,-8-6 0 0,2-9 0 16,-2-10 0-16,-3-14 0 15,3 17 0-15,-3-17 0 0,0 0 0 16,-11 0 0-16,-3 0 0 15,0 0 0-15,-14 0 0 16,-7 4 0-16,-8 3 0 16,-14 6 0-1,-9 2 0-15,-16 9 0 0,33-9 0 16,-8-5 0-16,-17 8 0 16,-11 3 0-16,-6 4 0 15,-17 3 0-15,-8 0 0 16,-10 9 0-16,-5-3 0 0,-15 4 0 15,5 1 0-15,-5 7-84 16,2-4-8-16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6:46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A89701-3529-49AE-A22D-F62159942FDC}" emma:medium="tactile" emma:mode="ink">
          <msink:context xmlns:msink="http://schemas.microsoft.com/ink/2010/main" type="writingRegion" rotatedBoundingBox="27132,14228 32234,12211 33748,16043 28646,18059"/>
        </emma:interpretation>
      </emma:emma>
    </inkml:annotationXML>
    <inkml:traceGroup>
      <inkml:annotationXML>
        <emma:emma xmlns:emma="http://www.w3.org/2003/04/emma" version="1.0">
          <emma:interpretation id="{2A08A9B2-E4A9-48DA-9034-FE2CCA611519}" emma:medium="tactile" emma:mode="ink">
            <msink:context xmlns:msink="http://schemas.microsoft.com/ink/2010/main" type="paragraph" rotatedBoundingBox="27757,13981 31638,12447 32119,13666 28239,15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C9C0A1-2427-42EA-BDF1-F920BA2895DC}" emma:medium="tactile" emma:mode="ink">
              <msink:context xmlns:msink="http://schemas.microsoft.com/ink/2010/main" type="line" rotatedBoundingBox="27757,13981 31638,12447 32119,13666 28239,15200"/>
            </emma:interpretation>
          </emma:emma>
        </inkml:annotationXML>
        <inkml:traceGroup>
          <inkml:annotationXML>
            <emma:emma xmlns:emma="http://www.w3.org/2003/04/emma" version="1.0">
              <emma:interpretation id="{F9FCBE68-1A9E-4638-8F69-DB71DFC7F096}" emma:medium="tactile" emma:mode="ink">
                <msink:context xmlns:msink="http://schemas.microsoft.com/ink/2010/main" type="inkWord" rotatedBoundingBox="27757,13981 31638,12447 32119,13666 28239,15200"/>
              </emma:interpretation>
              <emma:one-of disjunction-type="recognition" id="oneOf0">
                <emma:interpretation id="interp0" emma:lang="en-US" emma:confidence="0">
                  <emma:literal>mode on</emma:literal>
                </emma:interpretation>
                <emma:interpretation id="interp1" emma:lang="en-US" emma:confidence="0">
                  <emma:literal>mode an</emma:literal>
                </emma:interpretation>
                <emma:interpretation id="interp2" emma:lang="en-US" emma:confidence="0">
                  <emma:literal>mod an</emma:literal>
                </emma:interpretation>
                <emma:interpretation id="interp3" emma:lang="en-US" emma:confidence="0">
                  <emma:literal>made an</emma:literal>
                </emma:interpretation>
                <emma:interpretation id="interp4" emma:lang="en-US" emma:confidence="0">
                  <emma:literal>mods an</emma:literal>
                </emma:interpretation>
              </emma:one-of>
            </emma:emma>
          </inkml:annotationXML>
          <inkml:trace contextRef="#ctx0" brushRef="#br0">-1 0 341 0,'0'0'5'0,"0"0"3"0,0 0 3 16,0 0 3-16,0 6 2 15,4 8 0-15,-1 10 2 16,7 9 0-16,2 12-3 16,1 8-4-16,2 10-2 15,-2 5-3 1,5 5-2-16,0 2-1 0,1-8-1 16,-2-7-2-16,-3-15 1 15,0-7 0-15,-6-14 0 16,-8-24 1-16,0 0 0 15,10-10-1-15,-10-21 2 0,0-11 0 16,0-14-3-16,0-8 0 16,0-3 0-16,0-7 0 0,7 8 0 15,-4 2 0-15,5 8 0 16,-1 9 0-16,3 15 0 16,-2 12 0-16,-8 20 0 0,23 0 0 15,-5 13 0-15,4 17 0 16,-1 12 0-16,1 3 0 15,3 4 0-15,3 5 0 0,-3-9 0 0,-5-7 0 16,1-6 0-16,-7-10 0 16,1-18 0-16,-15-4 0 15,18-11 0-15,-11-10 0 16,-4-7 0-16,0-8 0 0,4-3 0 16,1 0 0-16,-1-4 0 31,0 9 0-31,7 2 0 0,0 4 0 15,4 17 0-15,7 2 0 16,0 12 0-16,6 12 0 0,12 13-7 16,-8-4-14-16,-15 10-64 15,23 2-2-15</inkml:trace>
          <inkml:trace contextRef="#ctx0" brushRef="#br0" timeOffset="284.6763">1091-43 430 0,'0'0'4'16,"-13"-9"2"-16,-4 9 0 15,2 0 0 1,-6 9 2-16,-1 6-1 0,-3 6 1 16,0 6 0-16,8 12-4 15,11 4-2-15,1 3 0 16,10 2-1-16,15-6-1 0,16-2-1 15,9-12-1-15,8-11 1 16,0-10 0-16,1-7-1 16,-5-10 1-16,-9-12 1 0,-12-6-1 15,-21-7-1-15,-7 3-9 16,-29-6-20-16,-24 3-52 0,4-1-2 16</inkml:trace>
          <inkml:trace contextRef="#ctx0" brushRef="#br0" timeOffset="823.7307">1552-745 432 0,'0'0'4'0,"-15"-2"0"15,15 2 1-15,-28 0 1 0,13 10 0 16,5 4 1-16,0 7 0 0,3 7 0 15,7 11-2-15,10 4-2 16,12 1-1-16,9 10 1 16,11-4-1-16,-2-9-1 15,9 5 0-15,-2-11-1 0,-2 1-1 16,-9-12 1-16,-6 1 0 16,-12-12-1-16,-11 5 0 0,-7-3 1 15,-25 0 1-15,-10 2 0 0,-13 4 1 16,-10 3 1-16,-5 10-1 15,0 3 0-15,10 2 1 16,6 3-1-16,16 3 1 16,21-6-3-16,10-3 0 15,28-2 0 1,20-12 0-16,17-9 0 0,8-9 0 16,5-4 0-16,0-15 0 15,-7-9 0-15,-11-7 0 16,-14-8 0-16,-21-4 0 15,-18-6 0-15,-7 4 0 0,-22-5 0 16,-9 5 0-16,-1 3 0 16,4 11 0-16,-5-3 0 0,13 21 0 15,20 13 0-15,0 0 0 16,3 13 0-16,25 21 0 0,1 3 0 16,9 13 0-16,8 9 0 15,1 8 0-15,-1-3 0 16,10-38-49-16,1 43-41 15</inkml:trace>
          <inkml:trace contextRef="#ctx0" brushRef="#br0" timeOffset="2004.6258">2542-561 342 0,'0'0'5'0,"0"0"2"16,0 0 1-16,13-18 2 16,6 7 1-16,9-2-1 0,7-2 2 15,11 0 0-15,14 2-4 0,0 2-1 16,14 7-1-16,-6 4 0 16,-1 8 0-16,-4 10-1 15,-13 14 1-15,-14 10-1 16,-16 6 0-16,-12 6 0 0,-8 5-1 31,-22 2-1-31,-17-1 0 0,-11-9-1 16,-6 1 0-16,-11-22-1 15,-1-5 0-15,2-11 0 16,3-7 1-16,5-7-1 0,13-10 1 16,12-4-1-16,13-8 1 15,20 2 0-15,7 3 1 16,21-2 0-16,10 4-1 0,8 15-2 15,8 0 0-15,10 11 0 16,-1 6 0-16,0 9 0 0,-3 2 0 16,-7 3 0-16,-3 8-9 15,21-11-77-15,-39-9-4 16</inkml:trace>
          <inkml:trace contextRef="#ctx0" brushRef="#br0" timeOffset="4105.6062">3327-1401 308 0,'0'0'7'16,"0"0"4"-16,0 0 2 16,0 0 2-16,0 0 3 0,0 0 1 15,0 0 0-15,0 11 1 16,0-11-6-16,0 23-2 16,6-6-4-16,-2 7-1 0,4 12-1 0,2 1-1 15,0 14-1 1,5 5-1-16,2 4-1 0,1 0-1 15,0-4 0-15,-1-7 0 16,1-3-1-16,0-7 0 16,-5-12 1-16,-1-8 1 15,-12-19 0-15,0 0 0 0,13 2 0 0,-13-12 0 16,-3-8 0-16,-7-10 0 16,-2-3 0-16,2-4-2 15,2-4 0-15,2 0 0 0,-5-3 0 16,8 1 0-16,3 4 0 15,0-1 0-15,7 0 0 32,0 5 0-32,7 1 0 0,3 4 0 15,11 7 0-15,2 4 0 16,-2 4 0-16,7 4 0 0,-3 3 0 16,-1 6 0-16,2 0 0 15,-8 6 0-15,-5 9 0 16,5 3 0-16,-7 2 0 0,-4 4 0 15,4 4 0-15,3 2 0 0,-4 5 0 16,4 0 0-16,1 0 0 16,-4-4 0-16,-1 3 0 15,1-4 0-15,-3-2 0 16,-2-11 0-16,-3 2 0 0,-2-10 0 16,-8-9 0-16,4 15 0 31,-4-15 0-31,0 0 0 0,0 0 0 15,0 0 0-15,0 0 0 16,0 0 0-16,0 0 0 16,0-9 0-16,-40 1-75 0,40 8-17 15</inkml:trace>
        </inkml:traceGroup>
      </inkml:traceGroup>
    </inkml:traceGroup>
    <inkml:traceGroup>
      <inkml:annotationXML>
        <emma:emma xmlns:emma="http://www.w3.org/2003/04/emma" version="1.0">
          <emma:interpretation id="{9256724C-B4E3-47CE-A474-FE9D6C337B2E}" emma:medium="tactile" emma:mode="ink">
            <msink:context xmlns:msink="http://schemas.microsoft.com/ink/2010/main" type="paragraph" rotatedBoundingBox="30324,15350 32898,14036 33303,14830 30729,161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EB89C06-AD53-4E02-8621-19C658C468E1}" emma:medium="tactile" emma:mode="ink">
              <msink:context xmlns:msink="http://schemas.microsoft.com/ink/2010/main" type="line" rotatedBoundingBox="30324,15350 32898,14036 33303,14830 30729,16144"/>
            </emma:interpretation>
          </emma:emma>
        </inkml:annotationXML>
        <inkml:traceGroup>
          <inkml:annotationXML>
            <emma:emma xmlns:emma="http://www.w3.org/2003/04/emma" version="1.0">
              <emma:interpretation id="{21E2A400-10CA-43B0-9AD0-776999D7B77B}" emma:medium="tactile" emma:mode="ink">
                <msink:context xmlns:msink="http://schemas.microsoft.com/ink/2010/main" type="inkWord" rotatedBoundingBox="30324,15350 32898,14036 33303,14830 30729,16144"/>
              </emma:interpretation>
              <emma:one-of disjunction-type="recognition" id="oneOf1">
                <emma:interpretation id="interp5" emma:lang="en-US" emma:confidence="0">
                  <emma:literal>lawn</emma:literal>
                </emma:interpretation>
                <emma:interpretation id="interp6" emma:lang="en-US" emma:confidence="0">
                  <emma:literal>(aun</emma:literal>
                </emma:interpretation>
                <emma:interpretation id="interp7" emma:lang="en-US" emma:confidence="0">
                  <emma:literal>faun</emma:literal>
                </emma:interpretation>
                <emma:interpretation id="interp8" emma:lang="en-US" emma:confidence="0">
                  <emma:literal>(aim</emma:literal>
                </emma:interpretation>
                <emma:interpretation id="interp9" emma:lang="en-US" emma:confidence="0">
                  <emma:literal>laun</emma:literal>
                </emma:interpretation>
              </emma:one-of>
            </emma:emma>
          </inkml:annotationXML>
          <inkml:trace contextRef="#ctx0" brushRef="#br0" timeOffset="5095.6076">3033 1027 342 0,'0'0'6'0,"0"0"3"0,0-17 4 0,0 17 1 16,0-17 1-16,0 17 0 16,-3-15 0-16,3 15 0 15,-30 4-4-15,7 22-4 16,-12 8-2-16,-8 11-1 0,-7 15-2 16,0 7 0-16,1 12 0 31,7-2-1-31,6 7 0 0,14-3-1 15,17-3 0-15,7-8-6 0,23-14-10 16,21-30-60-16,14 9-7 16</inkml:trace>
          <inkml:trace contextRef="#ctx0" brushRef="#br0" timeOffset="6066.9521">3206 1373 440 0,'0'0'4'0,"-17"14"0"0,2 3 1 16,-6 7 0-16,-4 9 1 31,0 10 0-31,-3 5 0 0,3 9 0 16,5 3-3-16,12 0-1 15,8-13-2-15,11-6 0 0,21-10-1 16,11-17 0-16,13-6 0 15,0-16-1-15,8-16 1 16,-3-11-1-16,-9-7 2 16,-3-1 0-16,-20-3 1 0,-8-2 0 0,-18 0 0 15,-3 3 1-15,-21 11 0 16,4 6-1-16,-8 13 1 16,0 2-1-16,4 13 1 15,6 2-1-15,8 13 1 0,7 13-1 16,7 0 0-16,15-7 0 31,9-1-1-31,12-1 0 0,3-12 0 16,1-3-1-16,1-8 0 15,2-18 1-15,-7-9-1 0,-8 0 2 16,-7-12-1-16,-10 0 0 16,-11 2 1-16,-7 3-1 15,-4 1 1-15,-10 12-1 16,0 16 0-16,1 0 0 0,-2 9 0 15,7 15 0-15,6 7 0 0,9-1 0 16,11 1 0-16,12-2 0 16,10-10 0-16,6-2 0 15,4-8-1-15,-5-4 1 16,-9-13 0-16,-1-11 0 0,-10-4-1 16,-7-5 1-16,-18 3 0 0,0 6 0 15,0 0 0-15,-8 7-1 16,5 6 1-16,3 15 0 15,0 0 0-15,0 0-1 16,11 11 1-16,14 2 0 0,2 2 0 16,9-5 0-16,2-1-1 31,9-9 1-31,-6-4-1 0,2-11 0 16,-11-5 1-16,-4-12 0 15,-6-4 0-15,-4-5 0 0,-8-6 0 16,0-3 1-16,1 5-1 15,-1-2 0-15,2 8 0 16,1 9 0-16,5 9 0 0,-4 6 0 16,7 13 0-16,1 2 1 0,-4 13 1 15,7 4-1-15,-2 1 0 16,2 2 1-16,-3-2 0 16,3-10-1-16,-4-8 0 15,0 0 0-15,1-22-1 0,-2-2 1 16,-5-7-1-16,3-4 0 31,-5-9 0-31,-1-1 1 0,-2 6 0 16,5-4-1-16,-5-6 2 15,7 8 0-15,-3 2-2 16,3 0 0-16,5 10 0 0,6 9 0 16,0 6 0-16,2 14 0 15,5 17 0-15,6 10 0 16,27-1-68-16,7 38-22 0</inkml:trace>
        </inkml:traceGroup>
      </inkml:traceGroup>
    </inkml:traceGroup>
    <inkml:traceGroup>
      <inkml:annotationXML>
        <emma:emma xmlns:emma="http://www.w3.org/2003/04/emma" version="1.0">
          <emma:interpretation id="{85690F72-615B-4CB1-88DC-0E5121581A50}" emma:medium="tactile" emma:mode="ink">
            <msink:context xmlns:msink="http://schemas.microsoft.com/ink/2010/main" type="paragraph" rotatedBoundingBox="28006,16198 31434,15716 31607,16942 28179,17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C225CA-B4B4-4BDF-B851-0834F0415BF6}" emma:medium="tactile" emma:mode="ink">
              <msink:context xmlns:msink="http://schemas.microsoft.com/ink/2010/main" type="line" rotatedBoundingBox="28006,16198 31434,15716 31607,16942 28179,17424"/>
            </emma:interpretation>
          </emma:emma>
        </inkml:annotationXML>
        <inkml:traceGroup>
          <inkml:annotationXML>
            <emma:emma xmlns:emma="http://www.w3.org/2003/04/emma" version="1.0">
              <emma:interpretation id="{7DB56850-B49D-4B7B-A1FE-B1FF415B10B5}" emma:medium="tactile" emma:mode="ink">
                <msink:context xmlns:msink="http://schemas.microsoft.com/ink/2010/main" type="inkWord" rotatedBoundingBox="28006,16198 31434,15716 31607,16942 28179,17424"/>
              </emma:interpretation>
              <emma:one-of disjunction-type="recognition" id="oneOf2">
                <emma:interpretation id="interp10" emma:lang="en-US" emma:confidence="0">
                  <emma:literal>mode on</emma:literal>
                </emma:interpretation>
                <emma:interpretation id="interp11" emma:lang="en-US" emma:confidence="0">
                  <emma:literal>motion</emma:literal>
                </emma:interpretation>
                <emma:interpretation id="interp12" emma:lang="en-US" emma:confidence="0">
                  <emma:literal>moles</emma:literal>
                </emma:interpretation>
                <emma:interpretation id="interp13" emma:lang="en-US" emma:confidence="0">
                  <emma:literal>modes</emma:literal>
                </emma:interpretation>
                <emma:interpretation id="interp14" emma:lang="en-US" emma:confidence="0">
                  <emma:literal>modern</emma:literal>
                </emma:interpretation>
              </emma:one-of>
            </emma:emma>
          </inkml:annotationXML>
          <inkml:trace contextRef="#ctx0" brushRef="#br0" timeOffset="10675.768">169 2497 442 0,'0'0'3'0,"0"0"1"0,0 0 0 16,8 0 1-16,9 8 0 15,1 9 1-15,3 14-1 0,11 11 1 16,3 16-3-16,1 11-1 0,2 10-1 15,-3 0-1-15,-3 7 1 16,1-13-2-16,-13-6 0 16,-2-17 1-16,-11-19-1 15,-4-12 1-15,-3-19-1 0,-7-12 2 16,-6-20 0-16,-5-9 2 0,-4-2 0 16,-3-11 0-16,4-1-1 15,4 1 2-15,2 6-1 16,5 9-1-16,10 4-1 15,4 13 0-15,9 11-1 0,15 7 0 16,5 13-1-16,6 12 1 31,10 7-1-31,1 4 0 0,0 2 0 16,-1-1 0-16,-7-5 0 16,-9-3 0-16,-10-15 1 0,-23-10 0 15,0 0 0-15,4-14 1 16,-11-16 1-16,-8 2 1 15,-5-6 0-15,10 0-1 16,-1-1-2-16,7 5 0 0,8 9 0 0,14 8 0 16,5 13 0-16,10 2 0 15,2 19 0-15,5 12 0 16,5 6 0-16,-2 6 0 16,-8-3-27-16,-10 1-61 15,16-5-2-15</inkml:trace>
          <inkml:trace contextRef="#ctx0" brushRef="#br0" timeOffset="10961.837">1403 2634 506 0,'0'0'2'16,"-22"19"-1"-16,-1 1 1 15,-17 11-2-15,-3 4 0 0,-10 12 0 16,0 9 0-16,-2 0 0 0,7 4 0 15,18-7 0-15,12-7 0 16,18-10 0-16,21-19 0 16,18-10 0-16,14-14 0 15,10-17 0-15,5-16 0 16,-9-6 0-16,1-3 0 0,-17-4 0 0,-11 4 0 16,-19 3 0-16,-13 8 0 15,-20 12 0-15,-12 9 0 16,-4 10 0-16,-5 7-8 15,9 7-18-15,-1 14-59 0,20-4-5 16</inkml:trace>
          <inkml:trace contextRef="#ctx0" brushRef="#br0" timeOffset="11701.7991">1824 1879 430 0,'0'0'4'15,"-5"8"1"-15,0 7 1 0,-3 13 2 16,1 3 0-16,0 11 1 15,4 12 0-15,3 5 1 16,0 6-4-16,10-2-2 0,10-1-1 16,5-4-3-16,5-10 0 15,-2-9-1-15,0-11 0 16,-3-6 0 0,-5-11 1-16,-20-11 0 0,0 0 0 15,0 0 2-15,-17 17 1 16,-22-6 0-16,-3 5 1 15,-4 12-4-15,-7 7 0 16,3 8 0-16,5 7 0 16,9-2 0-16,11 2 0 15,18-8 0-15,10-7 0 0,26-9 0 0,10-20 0 16,18-6 0-16,6-21 0 16,8-10 0-16,2-15 0 0,-5-4 0 15,0-6 0-15,-23 1 0 16,-7 1 0-16,-20 8 0 15,-13 4 0-15,-5 14 0 16,-18 9 0-16,-4 10 0 0,1 9 0 16,1 9 0-16,8 17 0 0,9 9 0 15,6 7 0-15,15 3 0 16,11 6 0-16,17 1 0 16,-1-7 0-16,26-2-31 15,-1-7-59-15,13-12-3 0</inkml:trace>
          <inkml:trace contextRef="#ctx0" brushRef="#br0" timeOffset="12164.4808">3146 2398 478 0,'0'0'2'0,"0"0"1"0,-25 0 0 16,12 7 2-16,-9 7-1 15,1 3 1-15,-1 9 1 16,1 9-1-16,4 8-5 0,2 8 0 16,15 3 0-16,5 2 0 15,15-7 0-15,18 2 0 16,9-10 0 0,14-9 0-16,12-8 0 15,5-14 0-15,7-10 0 16,-1-13 0-16,-9-8 0 0,-11-7 0 15,-19-15 0-15,-15 0 0 16,-30-5 0-16,-18-4 0 16,-32 0 0-16,-21 8 0 15,-21-6 0-15,-7 7 0 0,-4 5 0 0,8 0 0 16,11 2 0-16,13 6 0 16,31 0 0-16,20 2 0 15,23 1 0-15,25-1 0 0,25 2 0 16,11 9 0-16,10-5 0 15,1 8 0-15,-4 11 0 16,-1 3 0-16,-14 10 0 0,-9 19 0 16,-23 9 0-16,-7 12 0 15,-12 10 0-15,-5 7 0 0,-11 7 0 16,-6 0 0-16,9-8-53 16,1 2-39-16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8:25.6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C239BE-564E-4644-BEB8-5427DC29300A}" emma:medium="tactile" emma:mode="ink">
          <msink:context xmlns:msink="http://schemas.microsoft.com/ink/2010/main" type="writingRegion" rotatedBoundingBox="13739,184 26063,175 26066,3784 13742,3793"/>
        </emma:interpretation>
      </emma:emma>
    </inkml:annotationXML>
    <inkml:traceGroup>
      <inkml:annotationXML>
        <emma:emma xmlns:emma="http://www.w3.org/2003/04/emma" version="1.0">
          <emma:interpretation id="{FA1A08E4-C3DE-41B2-8FA2-F74A813748CB}" emma:medium="tactile" emma:mode="ink">
            <msink:context xmlns:msink="http://schemas.microsoft.com/ink/2010/main" type="paragraph" rotatedBoundingBox="13739,184 24859,176 24860,1526 13740,1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DB04AD-FC6E-47F8-AD9E-89C371B18F9F}" emma:medium="tactile" emma:mode="ink">
              <msink:context xmlns:msink="http://schemas.microsoft.com/ink/2010/main" type="inkBullet" rotatedBoundingBox="13739,861 14341,860 14342,1428 13740,1429"/>
            </emma:interpretation>
            <emma:one-of disjunction-type="recognition" id="oneOf0">
              <emma:interpretation id="interp0" emma:lang="en-US" emma:confidence="1">
                <emma:literal>O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0</emma:literal>
              </emma:interpretation>
              <emma:interpretation id="interp3" emma:lang="en-US" emma:confidence="0">
                <emma:literal>D</emma:literal>
              </emma:interpretation>
              <emma:interpretation id="interp4" emma:lang="en-US" emma:confidence="0">
                <emma:literal>•</emma:literal>
              </emma:interpretation>
            </emma:one-of>
          </emma:emma>
        </inkml:annotationXML>
        <inkml:trace contextRef="#ctx0" brushRef="#br0">11523-229 362 0,'0'0'7'0,"0"0"2"15,0 0 3-15,0 0 1 16,0 6 0-16,0-6 0 0,-8 22 2 16,-2-5-1-16,0 15-6 0,-8 2 0 15,3 12-4-15,-5 18 0 16,5 0 1-16,2 3-2 15,13-8 1-15,6-5 0 16,26-12 0-16,14-18-2 16,11-17 1-16,9-14-2 0,12-20-1 15,-3-12 3-15,-7-15-3 0,-9-5-2 16,-17-6 1-16,-9-1 0 16,-23 2 1-16,-13 12-1 15,-26 7 1-15,-10 6-2 16,-14 9 1-16,-7 13 0 0,-13 13 0 31,-10 8-4-31,10 24-6 0,-8 2-40 16,21 8-35-16,12 1 0 15</inkml:trace>
      </inkml:traceGroup>
      <inkml:traceGroup>
        <inkml:annotationXML>
          <emma:emma xmlns:emma="http://www.w3.org/2003/04/emma" version="1.0">
            <emma:interpretation id="{9881897C-FD7D-4ECD-8C6E-B5DF17D30F0A}" emma:medium="tactile" emma:mode="ink">
              <msink:context xmlns:msink="http://schemas.microsoft.com/ink/2010/main" type="line" rotatedBoundingBox="15691,183 24859,176 24860,1526 15692,1533"/>
            </emma:interpretation>
          </emma:emma>
        </inkml:annotationXML>
        <inkml:traceGroup>
          <inkml:annotationXML>
            <emma:emma xmlns:emma="http://www.w3.org/2003/04/emma" version="1.0">
              <emma:interpretation id="{D4907496-D22B-45BC-9BE3-03E9E66B428B}" emma:medium="tactile" emma:mode="ink">
                <msink:context xmlns:msink="http://schemas.microsoft.com/ink/2010/main" type="inkWord" rotatedBoundingBox="15691,515 17940,513 17941,1472 15692,1474"/>
              </emma:interpretation>
              <emma:one-of disjunction-type="recognition" id="oneOf1">
                <emma:interpretation id="interp5" emma:lang="en-US" emma:confidence="0">
                  <emma:literal>12</emma:literal>
                </emma:interpretation>
                <emma:interpretation id="interp6" emma:lang="en-US" emma:confidence="0">
                  <emma:literal>17</emma:literal>
                </emma:interpretation>
                <emma:interpretation id="interp7" emma:lang="en-US" emma:confidence="0">
                  <emma:literal>13</emma:literal>
                </emma:interpretation>
                <emma:interpretation id="interp8" emma:lang="en-US" emma:confidence="0">
                  <emma:literal>$2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901.9158">13421-553 269 0,'0'0'9'0,"0"0"5"0,-13 0 4 15,13 0 4-15,0 0 2 16,-18 0 4-16,18 0 0 16,0 0 1-16,0 0-7 0,0 0-5 15,0 0-3-15,0 0-4 0,-11-11-3 16,11 11-7-16,0 0 0 16,0 0 0-16,0 11 0 15,0-11 0-15,-11 17 0 16,11-17 0-16,0 20 0 31,0-20 0-31,-7 23 0 0,7-23 0 0,0 0 0 16,-10 17 0-16,10-17 0 15,0 0 0-15,0 0 0 16,0 0 0-16,0 0 0 16,0 0 0-16,0 0 0 0,0 0 0 15,0 0 0-15,0 0 0 16,0 0 0-16,0 0 0 0,0 0 0 15,0 0 0-15,-8-6 0 16,8 6 0-16,0 0 0 0,0-15 0 16,0 15 0-16,0 0 0 15,0 0 0-15,-3-13 0 16,3 13 0-16,0 0 0 16,0 0 0-1,0-13 0-15,0 13 0 16,0 0 0-16,0-13 0 0,0 13 0 15,0 0 0-15,0 0 0 16,-4-17 0-16,4 17 0 16,0 0 0-16,0 0 0 0,0 0 0 15,0 0 0-15,0 0 0 16,0 0 0-16,0 0 0 0,0 0 0 16,0 0 0-16,0 0 0 15,4 13 0-15,-1 4 0 16,-3 9 0-16,5 6 0 0,-5 6 0 15,6 14 0-15,1 13 0 16,-7 12 0-16,0 11 0 16,0 8 0-1,-3-10 0-15,3 7 0 0,0-10 0 16,7-14-72-16,-4 3-19 16</inkml:trace>
          <inkml:trace contextRef="#ctx0" brushRef="#br0" timeOffset="1387.1747">14564-497 418 0,'0'0'5'0,"0"0"3"16,-12-4-1-1,12 4 2-15,8-18 0 16,14 3 1-16,16 5 1 0,8-4 1 15,24-7-6-15,26 8-1 16,10 2 0-16,11 8-1 16,-8 3-2-16,-3 6-2 15,-16 8 0-15,-14 10 0 0,-18 13 0 16,-20 8 0-16,-38 15 0 0,-18 11 0 16,-17 2 0-16,-18 6 0 15,0-2 0-15,-10-4 0 16,5 2 0-16,2-15 0 15,18-4 0-15,26-22 0 0,20-12 0 16,27-9 0-16,25-13 0 16,33 0-15-1,19-13-70-15,19-9-5 16</inkml:trace>
        </inkml:traceGroup>
        <inkml:traceGroup>
          <inkml:annotationXML>
            <emma:emma xmlns:emma="http://www.w3.org/2003/04/emma" version="1.0">
              <emma:interpretation id="{97BBF934-54FF-4937-BCE8-C2178056BEA0}" emma:medium="tactile" emma:mode="ink">
                <msink:context xmlns:msink="http://schemas.microsoft.com/ink/2010/main" type="inkWord" rotatedBoundingBox="19304,180 22006,178 22007,1444 19305,1446"/>
              </emma:interpretation>
              <emma:one-of disjunction-type="recognition" id="oneOf2">
                <emma:interpretation id="interp10" emma:lang="en-US" emma:confidence="1">
                  <emma:literal>34</emma:literal>
                </emma:interpretation>
                <emma:interpretation id="interp11" emma:lang="en-US" emma:confidence="0">
                  <emma:literal>•4</emma:literal>
                </emma:interpretation>
                <emma:interpretation id="interp12" emma:lang="en-US" emma:confidence="0">
                  <emma:literal>44</emma:literal>
                </emma:interpretation>
                <emma:interpretation id="interp13" emma:lang="en-US" emma:confidence="0">
                  <emma:literal>3M</emma:literal>
                </emma:interpretation>
                <emma:interpretation id="interp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888.3081">16949-589 425 0,'0'0'3'0,"0"0"3"15,0-17-2-15,0 17 2 16,12-14 0-16,-12 14-1 0,28-21 1 15,0 14-1-15,15 3-2 16,-1 4-4-16,7 11 2 16,1 6-1-16,-4-3-3 0,-4 10 2 15,-9 4-1-15,-26 7 0 16,-12 2 0-16,-22 5 0 31,-12-12-1-31,-8 9 1 0,2-7 0 16,-1 4 1-16,6-1 1 15,15-7 1-15,19-4-1 0,20-5 1 16,21-8 2-16,22 2-1 16,7 5 0-16,6-11 3 15,1 0-2-15,-1 3-2 16,5 7 3-16,-19 1-2 0,-6 10-2 0,-17-5 1 16,-5 5 1-16,-21 10-2 15,-7 3 4-15,-18 0-1 16,-17-6-2-16,0 3 2 15,-12-6 0-15,-6 11 0 16,-11-15-1-16,7-1-2 0,1-16-6 16,24 2-29-1,1-13-49-15,16-2-1 16</inkml:trace>
          <inkml:trace contextRef="#ctx0" brushRef="#br0" timeOffset="2305.946">19651-434 390 0,'0'0'6'16,"0"0"5"-16,-15 10 0 15,-5-6 1-15,-18-4 1 0,-15 6 1 16,-19 5 1-16,-27 6 1 0,-17-8-6 15,-15-3-5-15,-4-6 3 16,8 3-8-16,4 5 0 16,17-8 0-16,23-8 0 15,35-20 0-15,30-7 0 0,39 1 0 16,29-5 0-16,20-21 0 31,22 7 0-31,11-12 0 0,2 3 0 16,1 6 0-16,-20 13 0 15,-19-6 0-15,-24 17 0 16,-15 19 0-16,-15 9 0 0,-13 10 0 16,-13 22 0-16,-15 15 0 15,6 15 0-15,-6 25 0 16,6 16 0-16,-19 28 0 0,8 10 0 0,8 26 0 16,-6 23-63-16,9 14-28 15</inkml:trace>
        </inkml:traceGroup>
        <inkml:traceGroup>
          <inkml:annotationXML>
            <emma:emma xmlns:emma="http://www.w3.org/2003/04/emma" version="1.0">
              <emma:interpretation id="{99C4AF36-065D-4651-910F-6BBCD879B734}" emma:medium="tactile" emma:mode="ink">
                <msink:context xmlns:msink="http://schemas.microsoft.com/ink/2010/main" type="inkWord" rotatedBoundingBox="23066,391 24859,389 24860,1526 23067,1528">
                  <msink:destinationLink direction="with" ref="{06A0832C-10EF-4D07-9730-79181387B6B8}"/>
                </msink:context>
              </emma:interpretation>
              <emma:one-of disjunction-type="recognition" id="oneOf3">
                <emma:interpretation id="interp15" emma:lang="en-US" emma:confidence="0">
                  <emma:literal>101</emma:literal>
                </emma:interpretation>
                <emma:interpretation id="interp16" emma:lang="en-US" emma:confidence="0">
                  <emma:literal>10)</emma:literal>
                </emma:interpretation>
                <emma:interpretation id="interp17" emma:lang="en-US" emma:confidence="0">
                  <emma:literal>10</emma:literal>
                </emma:interpretation>
                <emma:interpretation id="interp18" emma:lang="en-US" emma:confidence="0">
                  <emma:literal>10/</emma:literal>
                </emma:interpretation>
                <emma:interpretation id="interp19" emma:lang="en-US" emma:confidence="0">
                  <emma:literal>10]</emma:literal>
                </emma:interpretation>
              </emma:one-of>
            </emma:emma>
          </inkml:annotationXML>
          <inkml:trace contextRef="#ctx0" brushRef="#br0" timeOffset="11352.1977">20711-519 396 0,'0'0'5'16,"0"0"1"-16,8 3 3 16,-8-3 0-16,0 0 0 15,10 6 1-15,2 7 2 0,-6 2-1 16,-2-2-4-16,6 12-1 31,5 20-2-31,3 11-1 0,-5 4 3 16,2 18-3-16,-2-4 0 15,5 8 3-15,4 4-3 0,-12 0 0 16,0-24-3-16,-5 2 0 16,1-14 0-16,5-5 0 15,-8-17 0-15,-3-3 0 16,0-25 0-16,0 11 0 0,0-11 0 0,0 0-23 15,0 0-64-15,11-21-4 16</inkml:trace>
          <inkml:trace contextRef="#ctx0" brushRef="#br0" timeOffset="12426.9903">21575-300 346 0,'0'0'9'0,"0"0"1"0,0 0 3 15,13-21 2-15,-13 21-1 16,0 0 1-16,0-13 3 0,0 13 0 16,-24 0-9-16,13 0 1 0,11 0-3 15,-24 20-1-15,6-13 2 16,18-7-4-16,-17 17-1 15,17-17 3-15,-12 14-6 16,12-14 0-16,0 0 0 0,0 0 0 31,-13 8 0-31,13-8 0 0,0 0 0 16,0 0 0-16,0 0 0 16,0 0 0-16,0 0 0 15,10 2 0-15,-10-2 0 16,0 0 0-16,0 0 0 0,3-10 0 15,-3 10 0-15,0 0 0 16,0 0 0-16,0 0 0 0,0 0 0 16,0 0 0-16,18-10 0 0,-18 10 0 15,0 0 0-15,0 0 0 16,0 0 0-16,0-14 0 16,0 14 0-16,0 0 0 15,0 0 0-15,0 0 0 16,0 0 0-1,4-17 0-15,-4 17 0 0,0 0 0 16,0 0 0-16,0 0 0 16,0 0 0-16,0 0 0 15,0 0 0-15,-4-4 0 16,4 4 0-16,0 0 0 0,0 0 0 16,0 0 0-16,0 0 0 15,0 0 0-15,0 0 0 0,0 0 0 16,0 0 0-16,0 0 0 0,0 0 0 15,0 0 0-15,0 0 0 16,0 0 0-16,0 0 0 16,4 0 0-16,-4 0 0 15,0 0 0-15,0 0 0 0,0 0 0 16,0 0 0-16,0 0 0 0,0 0 0 16,0 0 0-16,0 0 0 15,0-11 0-15,0 11 0 16,0 0 0-16,0 0 0 15,0 0 0-15,-18 4 0 0,18-4 0 16,-4 21 0-16,-2 10 0 31,-1-10 0-31,-3 11 0 0,5 7 0 16,2 10 0-16,-1-4 0 16,4 3 0-16,0-6 0 0,4-5 0 15,6 2 0-15,15-3 0 16,-7-11 0-16,7-11 0 15,10-7 0-15,1 0 0 16,-1-4 0-16,-4 1 0 0,4-4 0 0,-2-7 0 16,2-7 0-16,-3-3 0 15,-1-5 0-15,-13-2 0 16,-1-16 0-16,-2-5 0 16,0-7 0-16,-9-13 0 15,-2 13 0-15,-4-5 0 0,-7 12 0 31,-8-8 0-31,-6 18 0 0,1 10 0 16,-5 1 0-16,-5 13 0 16,0-4 0-16,-10 15 0 0,9-3 0 15,3 10 0-15,-1 15 0 16,4-5 0-16,4 15 0 16,3 0-42-16,11 9-50 15,17 2 1-15</inkml:trace>
          <inkml:trace contextRef="#ctx0" brushRef="#br0" timeOffset="13074.3207">22310-716 359 0,'0'0'7'0,"0"0"7"15,0 0 1-15,0 0 1 16,0-11 2-16,0 11 0 16,0 0 2-16,15-3 0 0,-15 3-7 15,0 0-6-15,10 10-3 31,-10-10-4-31,13 36 0 0,-5-8 0 16,2 22 0-16,8-2 0 16,-4 13 0-16,4 2 0 15,3 15 0-15,-14 10 0 16,3-10 0-16,2 5 0 0,-6-12 0 16,-2-5 0-16,4 3 0 15,-8-3 0-15,-5-12 0 0,5-9 0 16,0-7 0-16,5-10 0 0,-5-4 0 15,5-2 0-15,-5-22 0 16,0 0 0-16,0 15 0 16,0-15 0-16,0 0 0 15,0 0 0-15,5-7 0 16,-5 7 0 0,0 0 0-16,10-15 0 0,-10 15 0 15,0 0 0-15,0 0 0 16,0 0-47-16,0 0-47 15</inkml:trace>
        </inkml:traceGroup>
      </inkml:traceGroup>
    </inkml:traceGroup>
    <inkml:traceGroup>
      <inkml:annotationXML>
        <emma:emma xmlns:emma="http://www.w3.org/2003/04/emma" version="1.0">
          <emma:interpretation id="{EDC62C96-1E5D-4B00-B186-8DDECF8E0792}" emma:medium="tactile" emma:mode="ink">
            <msink:context xmlns:msink="http://schemas.microsoft.com/ink/2010/main" type="paragraph" rotatedBoundingBox="22829,2569 25885,2023 26132,3410 23077,39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507E5FB-53A9-4D04-9824-417927EE4A33}" emma:medium="tactile" emma:mode="ink">
              <msink:context xmlns:msink="http://schemas.microsoft.com/ink/2010/main" type="line" rotatedBoundingBox="22829,2569 25885,2023 26132,3410 23077,3956">
                <msink:destinationLink direction="with" ref="{47E14469-3958-4283-BB84-13F3405E3A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FBC1743-B1E1-4B6F-BD35-70567632A1E4}" emma:medium="tactile" emma:mode="ink">
                <msink:context xmlns:msink="http://schemas.microsoft.com/ink/2010/main" type="inkWord" rotatedBoundingBox="22829,2569 25885,2023 26132,3410 23077,3956"/>
              </emma:interpretation>
              <emma:one-of disjunction-type="recognition" id="oneOf4">
                <emma:interpretation id="interp20" emma:lang="en-US" emma:confidence="0">
                  <emma:literal>2329,</emma:literal>
                </emma:interpretation>
                <emma:interpretation id="interp21" emma:lang="en-US" emma:confidence="0">
                  <emma:literal>2322,</emma:literal>
                </emma:interpretation>
                <emma:interpretation id="interp22" emma:lang="en-US" emma:confidence="0">
                  <emma:literal>232.2,</emma:literal>
                </emma:interpretation>
                <emma:interpretation id="interp23" emma:lang="en-US" emma:confidence="0">
                  <emma:literal>232,</emma:literal>
                </emma:interpretation>
                <emma:interpretation id="interp24" emma:lang="en-US" emma:confidence="0">
                  <emma:literal>23202,</emma:literal>
                </emma:interpretation>
              </emma:one-of>
            </emma:emma>
          </inkml:annotationXML>
          <inkml:trace contextRef="#ctx0" brushRef="#br0" timeOffset="15531.3623">21069 1896 297 0,'0'0'10'16,"0"0"4"-16,-8 4 1 0,-12 5 3 16,-8-5 1-16,-7 7 1 15,-12-1 1 1,-14-7 3-16,2 3-11 16,-5-12 0-16,-2-1-3 15,13-14-3-15,13-7 1 16,5-9-2-16,17-12-3 0,18-3-1 15,7-5-1-15,14 5-3 16,19-2 1-16,-2 2 0 16,7 6-2-16,16 3 2 0,-4 8 1 15,3 11-1-15,-7 14 2 16,0 10 0-16,-10 6 0 0,-2 19 1 16,-4 11 0-16,-17 13 1 15,-17 14-1-15,-6 7 1 16,-11 5-1-16,-14-4-2 0,-10-2 2 15,-9-3-2-15,-9-1 0 0,-8-5 0 16,7-22 0-16,4-10 0 16,8-9 0-16,5-13 0 15,9-2 0-15,9-11 0 16,12-15 0-16,10-6 0 0,14-10 0 16,11 14 0-16,3 2 0 31,10-6 0-31,5 20 0 0,7 8 0 15,3 15 0-15,-7 6 0 0,-1 18 0 16,2-3 0-16,-11 1-24 16,9 16-64-16,1-11-1 15</inkml:trace>
          <inkml:trace contextRef="#ctx0" brushRef="#br0" timeOffset="15938.5527">21292 2018 450 0,'0'0'3'0,"0"0"2"16,14-11-1-16,3 0 0 31,16 1 1-31,2-4 0 0,10 0-1 16,5-3 3-16,-4 10-7 15,4-1 0-15,-4 8 0 16,-14 4-2-16,-8 14-1 15,-13 2 2-15,-11 4-1 0,-14 15-2 16,-7-2 4-16,-8-6-1 16,4 0 0-16,1-6 2 0,2-1-1 0,12-2 1 15,10 3-1-15,3-12 1 16,14-5-1-16,13 3 0 16,1-1 0-16,1 8 0 15,3-1 1-15,-2 1-1 16,-10-5-1-16,7 10 1 0,-13 1-1 15,-4 7 1-15,-13 4 0 0,5 0 1 16,-5 1-2-16,0-8 2 16,-10 0 0-16,-5 4 1 15,-10-8-1-15,-3-5 2 0,-4-8-3 16,-7-5-3-16,0-12-8 16,3-1-68-16,1-8-5 31</inkml:trace>
          <inkml:trace contextRef="#ctx0" brushRef="#br0" timeOffset="16440.9355">22225 1758 387 0,'0'0'5'0,"-21"28"0"15,-1-8 1-15,-1-2 2 16,-7 6 2-16,-5-2 1 16,-11 4 2-16,-4-9-1 0,2-17-3 31,12-15 1-31,11-11-3 0,0 2-2 16,8-24-1-16,14-4-2 15,9-6-2-15,23-9 2 16,2 11-3-16,9-1-1 15,2 1 1-15,-6 13-1 0,5 19 1 16,-1 10 1-16,-15 14 1 16,-5 7-1-16,-5 14 2 0,-2 17 1 15,-13 16-1-15,7 5 1 0,-7 8-2 16,0-3 0-16,0-4 0 16,-7-3-1-16,-3-4 1 15,-11-8-1-15,-1-6 1 16,-3-14 0-16,2-15 1 0,-7-10 1 31,10 0-3-31,-5-10 0 0,11-11 0 16,3 0 0-16,11-12 0 15,14 12 0-15,14 3 0 16,0 14 0-16,12 4 0 0,-2 9 0 16,9 10-8-16,-6 29-54 15,-1-17-25-15,3 4-3 16</inkml:trace>
          <inkml:trace contextRef="#ctx0" brushRef="#br0" timeOffset="16719.911">22431 1866 406 0,'0'0'5'16,"0"0"1"-16,0-18 0 0,0 18 0 0,10-14 3 15,-10 14-3-15,28-10 1 16,-8 3 2-16,-5 7-6 15,10 3-3-15,-4 1 3 16,-4 14-2-16,-2 2-2 16,-12-1 3-16,-3 6 0 0,-18 3-2 31,1 3 4-31,-1 0-2 0,-2 4 0 16,2-9 1-16,8 2-1 15,10 3 0-15,5-9-1 16,18 2-4-16,9-18-10 0,21-12-64 15,-5-1-7-15</inkml:trace>
          <inkml:trace contextRef="#ctx0" brushRef="#br0" timeOffset="17204.3342">23119 1510 432 0,'0'0'4'0,"-13"0"2"31,-2 0 2-31,-10 11-1 0,1-4 1 16,-1 0 1-16,-10 0-1 15,-12-3 1-15,6-8-4 16,-2-3-1-16,8-4-3 16,3-9 1-16,4-9-1 0,13-7-1 15,12-5 0-15,10-5 0 16,21 8-1-16,8-2 0 0,9 5 0 15,13 0-1-15,0 10 1 16,3 8 0-16,-11 17 1 16,-8 0 0-16,-6 22 2 0,-11 2-1 15,-8 14 1-15,-6-4 0 16,-11 18 0-16,-11 0 0 16,-6 1 1-1,-8-4-3-15,-3-11 0 0,-8-5 0 16,-3-10 0-16,-4 1 0 15,-3-11 0-15,8-13 0 16,6-7 0-16,7-16 0 16,18 3 0-16,4-1 0 0,6-7 0 15,26 3 0-15,9 3 0 16,12 7 0-16,6 15 0 0,4 9 0 16,-4 12 0-16,-1 11 0 15,-2 17 0-15,-15 7 0 16,-3 11-26-16,-3-5-62 0,-14-4-1 15</inkml:trace>
          <inkml:trace contextRef="#ctx0" brushRef="#br0" timeOffset="17406.6881">23640 1524 498 0,'0'0'3'16,"0"0"2"-16,-23 4 0 15,21 10-5 1,-6 7 0-16,8 11 0 0,5 18 0 16,0 10 0-16,13 28 0 15,29 0-82-15,-19 17-8 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8:20.3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E5D2CB-0E96-4E2B-A484-62DCEF5589C0}" emma:medium="tactile" emma:mode="ink">
          <msink:context xmlns:msink="http://schemas.microsoft.com/ink/2010/main" type="inkDrawing" rotatedBoundingBox="1297,3321 9569,1061 9613,1223 1341,3483" semanticType="underline" shapeName="Other">
            <msink:sourceLink direction="with" ref="{6BF183F1-9649-415B-B364-16338B0A67FC}"/>
            <msink:destinationLink direction="from" ref="{D261E394-1A32-452B-B8C3-13705A2E532B}"/>
          </msink:context>
        </emma:interpretation>
      </emma:emma>
    </inkml:annotationXML>
    <inkml:trace contextRef="#ctx0" brushRef="#br0">141 2216 426 0,'-18'0'2'16,"-7"2"2"-16,0 2 2 16,-3 0-1-16,0-1 2 0,10-3 1 15,18 0 1-15,0-11 1 16,56-10-1-16,40-12-2 0,42-11 0 15,46-17-2-15,53-20 1 16,52-14-6-16,51-10 0 0,48-19 0 16,55-13 0-16,41-8 0 15,42-9 0-15,23-2 0 16,17 2 0-16,3 10 0 31,-25 2 0-31,-17 15 0 0,-49 14 0 0,-47 18 0 16,-63 11 0-16,-54 20 0 15,-70 11 0-15,-57 15 0 16,-41 14 0-16,-51 6 0 16,-39 12 0-16,-34-5 0 0,-41 13-85 15,-9 7-6-15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8:40.2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A0832C-10EF-4D07-9730-79181387B6B8}" emma:medium="tactile" emma:mode="ink">
          <msink:context xmlns:msink="http://schemas.microsoft.com/ink/2010/main" type="inkDrawing" rotatedBoundingBox="21971,-30 25933,-582 26277,1891 22316,2443" semanticType="enclosure" shapeName="Other">
            <msink:sourceLink direction="with" ref="{C42B2E3D-A598-462E-82F6-22CDBD7E11F9}"/>
            <msink:sourceLink direction="with" ref="{99C4AF36-065D-4651-910F-6BBCD879B734}"/>
          </msink:context>
        </emma:interpretation>
      </emma:emma>
    </inkml:annotationXML>
    <inkml:trace contextRef="#ctx0" brushRef="#br0">683 2561 381 0,'0'0'8'0,"0"0"-2"0,0-7 3 15,0 7 4-15,0-14-2 0,0 14 1 16,35-21 2-16,5 14 0 16,26 7-6-16,12-10 0 0,28 3-2 15,36 7-3-15,35-7 3 16,17-3-3-16,25-1-2 15,18-11 3-15,14-3-2 16,-1 1 0 0,6-1-2-16,-16-6 0 0,-16-9 0 15,-17 1 0-15,-16 1 0 16,-35 10 0-16,-29-7 0 16,-25 9 0-16,-19-12 0 15,-24 7 0-15,-17-5 0 0,-14 11 0 16,-16-3 0-16,-9 8 0 15,-3-12 0-15,0 4 0 0,-3-15 0 16,-9 11 0-16,-5-3 0 16,-4-9 0-16,0-14 0 0,-4-8 0 15,0-12 0-15,0-10 0 16,-7 6 0-16,-3-24 0 16,7 5 0-16,0 2 0 15,7 0 0-15,-1 1 0 0,2 14 0 0,-2-8 0 16,8 14 0-16,-3 8 0 15,2 9 0-15,-10 6 0 16,4-5 0-16,-7 10 0 16,-8 5 0-16,0 9 0 15,-9 10 0-15,-11-2 0 0,-1-2 0 32,-10 5 0-32,-11 5 0 0,-10-1 0 15,-15 3 0-15,-7 3 0 16,-9-6 0-16,-12 7 0 0,-7-4 0 15,-8 18 0-15,-5 4 0 16,-5 13 0-16,-3 5 0 16,0-3 0-16,0 18 0 15,-7-5 0-15,3 17 0 0,-3-13 0 0,7-1 0 16,7-4 0-16,4 4 0 16,12 0 0-16,3-5 0 15,12 8 0-15,18-7 0 16,15 0 0-16,22 4 0 0,5-5 0 15,22 5 0-15,8-11 0 32,26 0 0-32,5 5 0 0,8 0 0 15,9 2 0-15,5-6 0 16,6 9 0-16,0 1 0 0,0 8 0 16,-6 10 0-16,-1 3 0 15,-11 11 0-15,8 10 0 16,0 8 0-16,7 15 0 15,-11 9 0-15,7 0 0 0,1 7 0 16,6 11 0-16,10-3 0 0,-9-12 0 16,7 3 0-16,-5-11 0 15,8-6 0-15,-15-10 0 16,13-13 0-16,-17-13 0 16,-2-17 0-16,2-8 0 0,-2-9 0 31,-11-4 0-31,-2-10 0 0,-5-14 0 15,13 14 0-15,-13-14 0 16,0 0 0-16,22 7 0 16,-22-7 0-16,21 7 0 0,4-7 0 15,13 0 0-15,15-7 0 16,15 0 0-16,-1 4 0 16,32 3 0-16,17-7-73 0,-9-18-21 15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05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9CD33D-ADD4-4037-B935-74655DD1F047}" emma:medium="tactile" emma:mode="ink">
          <msink:context xmlns:msink="http://schemas.microsoft.com/ink/2010/main" type="inkDrawing" rotatedBoundingBox="5448,4417 9246,3193 10184,6104 6386,7328" semanticType="enclosure" shapeName="Other"/>
        </emma:interpretation>
      </emma:emma>
    </inkml:annotationXML>
    <inkml:trace contextRef="#ctx0" brushRef="#br0">80-8 354 0,'0'0'8'16,"0"0"4"-16,0 0 1 15,-10-15 0-15,10 15 1 0,0 0-1 31,0 0 1-31,0 0 1 0,0 0-8 16,-7 11-2-16,7 6-1 16,0 7-1-16,0 7 1 15,-3 4 0-15,3 10-1 16,0-1 0-16,0 6 0 16,0 6 0-16,0 0 0 0,0 0-1 15,0 8 0-15,0-4 1 0,0 4-1 16,0 2 2-16,0 1-4 15,-5 0 0-15,2 4 0 16,-4 3 0-16,4-3 0 0,-1 6 0 16,4 1 0-16,-3 2 0 15,3 5 0-15,0-4 0 16,0 4 0 0,0-4 0-16,0 0 0 0,0 3 0 15,0-3 0-15,-8-3 0 16,1 3 0-16,0 3 0 15,1-3 0-15,1 8 0 16,5-12 0-16,0 0 0 0,0-13 0 16,5-4 0-16,1-8 0 15,1-14 0-15,-3-10 0 0,-1-8 0 16,0-10 0-16,-3-10 0 0,0 0 0 16,18-4-70-16,-21-32-22 15</inkml:trace>
    <inkml:trace contextRef="#ctx0" brushRef="#br0" timeOffset="1659.343">73 22 309 0,'0'0'5'15,"0"0"4"-15,0 0 2 16,0 0 1-16,0 0 1 0,0 0 3 15,0 0 0-15,4-13 1 16,10 5-4-16,14 5-3 0,4-1-2 16,13-2-2-16,13-1 0 15,15 3-1-15,10-3-2 16,8 1 0-16,7 0 0 16,13 3-2-16,2-1 1 15,3 4-1-15,5 0-1 16,5 0 2-16,2 7-2 15,3-1 1-15,0 0 1 16,-5 1-2-16,2-3 2 16,0-2 0-16,-4-2-1 0,-8 0 1 15,-3 0-1-15,-4-2 1 16,-9-6 0-16,-9 1-1 16,-2 5 1-16,-14-4 0 0,-8 6-1 15,-11-3 1-15,-10 3 1 16,-14 0-1-16,-4 0 0 0,-10 0 0 15,-4 0 1-15,-14 0-2 16,0 0 1-16,14 9 0 16,-14-9-2-16,4 13 0 15,-4 2 0-15,3 5 0 0,1 1 0 0,-1 6 0 16,5 8 0-16,-5 6 0 16,4 0 0-16,-7 8 0 15,3 4 0-15,-3 4 0 0,4 6 0 16,-4 1 0-16,0 3 0 15,0 0 0-15,0 3 0 32,0-3 0-32,0 3 0 0,0 4 0 15,3-7 0-15,2 5 0 0,-2-6 0 16,4 5 0-16,-4-1 0 16,1 0 0-16,-1-3 0 15,-3-1 0-15,0 3 0 16,0-7 0-16,0-2 0 0,-3 4 0 15,-1-6 0-15,-6 4 0 0,2-10 0 16,-2 6 0-16,3-6 0 16,-7-4 0-16,0 0 0 15,3-7 0-15,-3-3 0 16,0-6 0-16,0-4 0 0,-4-9 0 16,3 1 0-16,-2-6 0 15,-1-3 0 1,-7 0 0-16,2 0 0 15,-7-5 0-15,-1 5 0 16,-4 0 0-16,-8-2 0 0,-2 1 0 16,-5 5 0-16,-3-6 0 15,-8 1 0-15,-2-1 0 16,-4 2 0-16,-1-7 0 16,2 6 0-16,-9-6 0 0,4 3 0 15,1-4 0-15,-1 1 0 0,0 0 0 16,1-2 0-16,-1 2 0 15,-7 3 0-15,3 0 0 16,-3 1 0-16,-3 3 0 0,-4 4 0 16,1-2 0-16,-1-2 0 15,-3 2 0-15,2 2 0 0,6-1 0 16,-12 0 0-16,7-4 0 16,-3 0 0-16,3 1 0 0,-4-4 0 15,4-1 0-15,4 5 0 16,0-4 0-16,3 3 0 15,11 3 0-15,-4-6 0 32,11 3 0-32,7-7 0 0,7 5 0 15,4-6 0-15,6-2 0 0,11 0 0 16,0 0 0-16,15 0 0 16,10 0 0-16,-18 0 0 15,18 0 0-15,0 0 0 0,8 0 0 16,17 0-87-16,-5-10-3 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10.3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B18E16-429B-4238-A8B9-8D9CD6AB171C}" emma:medium="tactile" emma:mode="ink">
          <msink:context xmlns:msink="http://schemas.microsoft.com/ink/2010/main" type="inkDrawing" rotatedBoundingBox="18916,4000 25367,2795 26110,6774 19659,7979" semanticType="callout" shapeName="Other">
            <msink:sourceLink direction="with" ref="{95AB69C4-5FDB-4C3C-989E-EAD6976A2061}"/>
            <msink:sourceLink direction="with" ref="{178905B3-8565-434C-A102-0D2C58AA8959}"/>
            <msink:destinationLink direction="to" ref="{382797CE-0F8E-4246-85A9-EC2636B4F18C}"/>
            <msink:destinationLink direction="to" ref="{00A2E2AA-793D-41A8-8A57-A97347565F1E}"/>
          </msink:context>
        </emma:interpretation>
      </emma:emma>
    </inkml:annotationXML>
    <inkml:trace contextRef="#ctx0" brushRef="#br0">-8-8 352 0,'0'0'6'0,"0"-14"1"0,0 14 3 15,0 0 1-15,0-11 0 16,0 11 1-16,0 0 0 0,0 0 2 16,7 18-5-1,1 13-3-15,2 10 1 16,-3 11-3-16,11 18-1 16,4 14 1-16,-4 4-1 15,2 10-1-15,-2 6 1 16,2 9-1-16,3 1 0 0,-3 10 2 15,-5 7 0-15,0-1-1 16,-2 8 1-16,1 2 0 0,0 8 0 16,-3-2 0-16,-8 2 0 0,5-4-4 15,-5-7 0-15,4-7 0 16,-7-5 0-16,0-11 0 16,0-8 0-16,0-21 0 15,0-11 0-15,0-18 0 0,0-10 0 16,0-11 0-16,0-11 0 0,0-9 0 15,0-15 0-15,0 0 0 16,0 0-18-16,25 0-69 16,-25 0-2-16</inkml:trace>
    <inkml:trace contextRef="#ctx0" brushRef="#br0" timeOffset="1157.8035">-157-67 325 0,'0'0'4'0,"0"0"2"16,8-7 3-16,6-1 1 15,7 1 1-15,8-4 3 0,13 5 0 16,11-3 0-16,19 3-3 15,1 2-3-15,20 4-4 16,23 0 1-16,10 0-2 0,17 10-1 16,12 1 0-16,11-4 0 0,15 5-1 15,10-9 1-15,10 1 0 16,-14 2-1-16,4-1 1 16,-4-5 0-16,-3 0 0 15,0 0 0-15,-18 0 3 0,-18 0-2 31,-9 0 1-31,-16 6 0 0,-10-2-1 16,-17-1 1-16,-11 1 0 16,-21 0-1-16,-14 3-1 15,-15-7 3-15,-7 0-2 16,-11 0 1-16,-17 0-2 0,23-4 1 16,-23 4-2-16,0 0 2 15,0 10-3-15,0 1 0 0,0 14 0 16,5 3 0-16,0 15 0 0,2-2 0 15,-7 19 0-15,6 7-2 16,6 14 4-16,-2 7-4 16,-7 8 2-16,-3 5 0 15,0 5 0-15,-7 11-1 16,-4 6 2-16,-14-8-1 0,2 12 0 0,-7-6 2 16,0 5-2-16,0 5 0 15,7 4 0-15,5 2 0 16,3-12 0-16,12 5 0 0,3-1 0 15,0-3 0-15,11-3 0 16,-1-5 0-16,0-13 0 31,1-10 0-31,6-3 0 0,-2-9 0 16,-8-12 0-16,4-1 0 0,3-13 0 16,-3-11 0-16,2-11 0 15,-6-3 0-15,-7-4 0 16,5-13 0-16,-5-15 0 15,2 17 0-15,-2-17 0 0,-14 0 0 16,-7-4 0-16,-7-2 0 0,3-7 0 16,-10 8 0-16,-11-3 0 15,-7-3 0-15,0 7 0 16,0-3 0-16,-11 1 0 0,-2 2 0 16,-9 1 0-16,-6 3 0 15,-5-4 0-15,-5 1 0 16,-9 3 0-1,-6 0 0-15,-2 0 0 16,-13 0 0-16,5-11 0 16,2 4 0-16,1-3 0 0,0-4 0 15,-5-3 0-15,7-4 0 16,-3-12 0-16,-3 5 0 16,-2 3 0-16,1-3 0 15,-6 7 0-15,1 3 0 0,7 1 0 16,2 2 0-16,9 2 0 0,9 5 0 15,11 5 0-15,10-4 0 16,4 3 0-16,18 0 0 16,0-6 0-16,15 7 0 15,-2 3 0-15,5 0 0 0,4 0 0 16,2 17-3-16,5-10-83 0,-5 0-3 31</inkml:trace>
    <inkml:trace contextRef="#ctx0" brushRef="#br0" timeOffset="8562.5433">3570 477 246 0,'0'0'7'16,"-10"0"2"-16,10 0 2 0,0 0 5 16,7-2 0-16,8 2 2 15,8-4 0-15,13 4 1 0,17 0-3 16,25 6-3-16,10 1-4 15,32 1-3-15,33-1 0 16,16-3-1-16,23 5 0 16,9-3 0-16,14-4 3 0,-2-2-2 0,-9 0 1 15,-12 0 0-15,-23 0 0 16,-27 0-1-16,-25 0-2 16,-32-2-6-16,-26 2-17 15,-30 0-61-15,-29 0-3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31.7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EC805A-CA4D-4B9C-8611-8DDCE57945C0}" emma:medium="tactile" emma:mode="ink">
          <msink:context xmlns:msink="http://schemas.microsoft.com/ink/2010/main" type="writingRegion" rotatedBoundingBox="30352,6317 31586,6317 31586,7557 30352,7557"/>
        </emma:interpretation>
      </emma:emma>
    </inkml:annotationXML>
    <inkml:traceGroup>
      <inkml:annotationXML>
        <emma:emma xmlns:emma="http://www.w3.org/2003/04/emma" version="1.0">
          <emma:interpretation id="{CAED2BB1-35D2-4235-9366-CC3EA153235E}" emma:medium="tactile" emma:mode="ink">
            <msink:context xmlns:msink="http://schemas.microsoft.com/ink/2010/main" type="paragraph" rotatedBoundingBox="30352,6317 31586,6317 31586,7557 30352,7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740DF3-9D40-4CC4-86E8-78D1BE5079A5}" emma:medium="tactile" emma:mode="ink">
              <msink:context xmlns:msink="http://schemas.microsoft.com/ink/2010/main" type="line" rotatedBoundingBox="30352,6317 31586,6317 31586,7557 30352,7557"/>
            </emma:interpretation>
          </emma:emma>
        </inkml:annotationXML>
        <inkml:traceGroup>
          <inkml:annotationXML>
            <emma:emma xmlns:emma="http://www.w3.org/2003/04/emma" version="1.0">
              <emma:interpretation id="{8632EA06-587D-427B-9F3C-C7C6C3B6955E}" emma:medium="tactile" emma:mode="ink">
                <msink:context xmlns:msink="http://schemas.microsoft.com/ink/2010/main" type="inkWord" rotatedBoundingBox="30352,6317 31586,6317 31586,7557 30352,7557"/>
              </emma:interpretation>
              <emma:one-of disjunction-type="recognition" id="oneOf0">
                <emma:interpretation id="interp0" emma:lang="en-US" emma:confidence="0">
                  <emma:literal>5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25079 1141 324 0,'0'0'9'0,"0"0"3"0,0 0 3 16,-18 11 4-16,5-5 1 0,-5-6 1 16,-7 4 1-16,-3-4 1 0,3 0-7 15,-10-10-4-15,7-12-4 16,6-6-1-16,1-3-4 16,10-11-3-16,8-12 0 15,3 2 0-15,17-9 0 16,16-2 0-1,9 4 0-15,7 2 0 0,11 5 0 16,-7 9 0-16,15 8 0 16,-8 9 0-16,-7 16 0 15,-4 10 0-15,-2 10 0 16,-17 16 0-16,0 17 0 0,-10 9 0 16,-9 10 0-16,-7 13 0 15,-4 6 0-15,-17 0 0 0,-8 1 0 16,-11-9 0-16,-3-2 0 15,-10-15 0-15,-8-14 0 0,-7-7 0 16,1-16 0-16,3-14 0 16,7-7 0-16,0-16 0 15,3 1 0-15,22-12 0 16,6-2 0 0,19-1 0-16,10-4 0 15,14 8 0-15,7 4 0 0,19 6 0 16,9 4 0-16,1 8 0 15,6 6 0-15,-2 10 0 16,-5 4 0-16,1 6 0 0,-4 6 0 16,-5 6 0-16,0-1 0 15,-3 4 0-15,-7-3 0 0,2 3 0 16,-9-7 0-16,-2 1 0 16,-8-15 0-16,7-14-61 0,-13 7-30 15</inkml:trace>
          <inkml:trace contextRef="#ctx0" brushRef="#br0" timeOffset="354.1895">24574 246 444 0,'0'0'6'0,"0"0"3"16,-17-6 0-16,17 6 1 15,0-15 0-15,0 15 2 16,35-14-1-16,6 7-11 0,19 0 0 16,23 1 0-16,23-3 0 15,7 3 0-15,10 6 0 0,8-3 0 16,-17-1 0-16,-1 0 0 15,-18 2 0-15,-14-7 0 0,-20 9 0 16,-19-2 0-16,-21 2 0 16,-6-4 0-16,-15 4 0 15,0 0 0-15,0 21 0 16,0-3-68 0,-8-1-26-16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12.7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C55E95-5B6C-4268-99BD-7010C0F3FFDE}" emma:medium="tactile" emma:mode="ink">
          <msink:context xmlns:msink="http://schemas.microsoft.com/ink/2010/main" type="inkDrawing" rotatedBoundingBox="4038,4585 6498,4468 6501,4519 4040,4637" semanticType="underline" shapeName="Other">
            <msink:sourceLink direction="with" ref="{6BF183F1-9649-415B-B364-16338B0A67FC}"/>
          </msink:context>
        </emma:interpretation>
      </emma:emma>
    </inkml:annotationXML>
    <inkml:trace contextRef="#ctx0" brushRef="#br0">2434 1 176 0,'0'0'8'0,"0"0"4"0,0 0 5 16,0 0 3-16,0 0 2 16,0 0 2-16,0 0 2 15,10-12 2-15,-10 12-6 0,0 0-3 16,-17 8-2-16,-8-4-4 0,-8 1-2 16,-12 1-1-16,-16-4-3 15,-12 3-1-15,-12-3-2 16,-14-2 0-16,-7 0 0 15,-11 0 0-15,-10 0 0 0,-4 0 0 16,-10 0 0-16,-8 4-1 16,-6 3 1-1,-1 1-1-15,0 5-1 16,4-2 0-16,11 3-1 0,10-4-1 16,18 0 1-16,17-2-1 15,26 3 0-15,17-4-2 16,25-7-6-16,28 0-34 15,13 10-41-15,20-10-2 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13.4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63840C-B64F-404B-A43A-220694C3A9C8}" emma:medium="tactile" emma:mode="ink">
          <msink:context xmlns:msink="http://schemas.microsoft.com/ink/2010/main" type="inkDrawing" rotatedBoundingBox="3784,6389 6474,6357 6475,6422 3785,6454" semanticType="underline" shapeName="Other">
            <msink:sourceLink direction="with" ref="{6BF183F1-9649-415B-B364-16338B0A67FC}"/>
            <msink:destinationLink direction="to" ref="{B571C481-F301-459D-B03D-D9A95C0543B9}"/>
          </msink:context>
        </emma:interpretation>
      </emma:emma>
    </inkml:annotationXML>
    <inkml:trace contextRef="#ctx0" brushRef="#br0">2679 30 271 0,'0'0'2'0,"0"0"3"0,0 0 2 16,0 0 4-16,0 0 3 16,0 0 3-16,0 0 0 0,-13-6 4 15,-2 6-2-15,-2 0-3 16,-19 2-1-16,-16-2-2 15,-19 0-3-15,-22-2-1 16,-20 2-2-16,-21-9 0 0,-22 7-2 16,-13-2 0-16,-19-3 0 0,-2 7-2 15,-8 0 0-15,-1 0 1 16,12 0-1-16,6 7 0 16,20 4 0-16,15-1 0 15,23 1 1-15,24-4-2 0,28 3-1 16,21-1 0-16,22-3-2 0,28-6-4 15,0 0-12-15,6 0-66 16,37 4-3-16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18.0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2797CE-0F8E-4246-85A9-EC2636B4F18C}" emma:medium="tactile" emma:mode="ink">
          <msink:context xmlns:msink="http://schemas.microsoft.com/ink/2010/main" type="inkDrawing" rotatedBoundingBox="11358,1623 19525,2886 19236,4759 11068,3495" semanticType="callout" shapeName="Other">
            <msink:sourceLink direction="to" ref="{42B18E16-429B-4238-A8B9-8D9CD6AB171C}"/>
            <msink:sourceLink direction="to" ref="{9074D8C2-72FA-4EF2-BA04-EE322FA3996C}"/>
          </msink:context>
        </emma:interpretation>
      </emma:emma>
    </inkml:annotationXML>
    <inkml:trace contextRef="#ctx0" brushRef="#br0">-7 104 288 0,'0'0'4'0,"-12"-2"5"0,12 2 2 16,-13-9 1-16,13 9 1 16,0 0 1-16,0-10 1 15,13 7 0-15,27-3-2 0,26 1-5 16,20 1-3-16,27 2-1 15,28-2-2-15,47 0-4 0,20 4-3 16,36 0-2-16,25 0 0 16,18 0-1-16,13 8-1 15,25 3 0-15,7-5 4 0,0 1 3 16,8 10 4-16,3-4 6 16,-3 0-1-16,-5-3 2 15,5 1 0 1,-21-7 0-16,-2 5-1 0,-19-9 1 15,-23 0-4-15,-21 0-1 16,-20 0-1-16,-33-6 0 16,-20-5-3-16,-25-2 3 15,-27-2-2-15,-18 4-1 16,-19-4 2-16,-25 5-1 0,-14-8 1 16,-14 5 1-16,-3-1 1 0,-23 3 0 15,-13 11 0-15,12-17 0 16,-12 17-2-16,-8-18 1 0,8 18 0 15,-22-4-2-15,-6 4-1 16,8 9 2-16,-2 1-3 16,1 0 0-16,-1 0 2 15,12 12-1 1,-4 9-1-16,3-3 2 0,5 19-2 16,1 1-1-16,2 5 3 15,3 18-2-15,-7 6 0 16,-8 1 2-16,5 5-1 15,0 13-2-15,-1-7 3 0,0 3 0 16,-3 2-3-16,0-6 2 16,6 7 0-16,2 5-1 0,6-5 1 15,0-8 0-15,0-5-2 16,0-5 2-16,3-10 0 16,0-4 0-16,5-10 1 0,-4-14 0 15,2-11-1-15,1-7 2 16,1-4 0-16,-8-17 0 15,10 19 0 1,-10-19 0-16,15 7 0 0,-15-7-2 16,25 0 2-16,-8 0-1 15,-3 0 0-15,11 2 1 16,7-2-1-16,3-7-1 16,11-3 1-16,7 3 0 0,4 3-1 15,9-9 1-15,5 2-1 16,11-3 0-16,2 1 0 0,4 13-9 15,-16 0-41-15,-1-4-33 16,-5 1-2-16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0.6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5B0741-C341-4ED7-99A6-3341F3F5FD18}" emma:medium="tactile" emma:mode="ink">
          <msink:context xmlns:msink="http://schemas.microsoft.com/ink/2010/main" type="inkDrawing" rotatedBoundingBox="9418,4319 12385,5218 12163,5952 9196,5052" semanticType="callout" shapeName="Other">
            <msink:sourceLink direction="with" ref="{9074D8C2-72FA-4EF2-BA04-EE322FA3996C}"/>
            <msink:sourceLink direction="with" ref="{A646C4BA-0870-4092-8F7F-8ADAA4E0DA71}"/>
          </msink:context>
        </emma:interpretation>
      </emma:emma>
    </inkml:annotationXML>
    <inkml:trace contextRef="#ctx0" brushRef="#br0">0 109 215 0,'0'0'6'0,"0"0"4"15,0 0 3-15,0 0 5 16,8-8 1-16,-8 8 1 0,28-7 1 15,-3 0-1-15,10 3-4 16,11-6-2-16,14 0-3 16,11-1-4-16,6 1-2 0,1 0-1 15,3 2-1-15,-3 5 1 16,-3-1-1-16,-19 4 0 31,-10 0 0-31,-14 7 0 0,-7 1 0 0,-15 5 0 16,-2 5 0-16,-8 2 0 15,0 13-1-15,0 5 1 16,-8 1 0-16,5 6-2 16,-1 9 1-16,4-1 0 0,0 3 0 15,7 4 0-15,1-4 0 16,9 0-1-16,1-2 1 0,0-2 0 16,7-6-1-16,0 0 0 15,-2-8 1-15,-1-6 0 0,3-7 0 16,-4-3 1-16,4-9-1 15,0-2 1-15,3-7 0 16,7-4-1-16,5 0 0 16,8-4-1-1,5-7 1-15,8 0-2 16,2 2 1-16,12 1-1 0,3-3 1 16,0 5-1-16,6-3 0 15,1 7 1-15,7-2-1 16,-3 4 0-16,2 0 0 0,-6 0 1 15,-4 6-1-15,-3-2 0 16,0 1 0-16,-7-5 0 0,-11 2 1 16,-4-2 0-16,-6 0-1 15,0 0 0-15,-8-2 1 16,-3-3 0-16,-4 5-1 0,0-6 1 16,-2 2-1-16,-3 4 0 15,0 0 1-15,-7-3-1 16,-1 3 1-1,-8-4 0-15,-2 4 1 0,-12 0-1 16,13 0 1-16,-13 0 0 16,0 0-1-16,0 0 0 15,0 0 0-15,0 0-1 16,0 0 0-16,0 0-1 16,0 0-1-16,0 0-6 0,0 0-22 15,0 0-54-15,0 0-3 0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4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E14469-3958-4283-BB84-13F3405E3AA1}" emma:medium="tactile" emma:mode="ink">
          <msink:context xmlns:msink="http://schemas.microsoft.com/ink/2010/main" type="inkDrawing" rotatedBoundingBox="23159,6558 26098,6479 26100,6553 23161,6632" semanticType="underline" shapeName="Other">
            <msink:sourceLink direction="with" ref="{2507E5FB-53A9-4D04-9824-417927EE4A33}"/>
          </msink:context>
        </emma:interpretation>
      </emma:emma>
    </inkml:annotationXML>
    <inkml:trace contextRef="#ctx0" brushRef="#br0">29 48 190 0,'0'0'7'15,"0"0"3"-15,0 0 6 0,0 0 2 16,-4 6 4-16,4-6 3 15,0 0 0-15,-21 13 2 16,21-13-4-16,0 0 0 0,0 17-6 16,0-17-1-16,35 7-3 31,8-7-4-31,23 4 2 0,27 0-3 16,30-2-2-16,29-2-1 15,21-2-1-15,22 2-2 16,28-8 1-16,-1-1 1 0,12 0-3 15,0-8 5-15,-15 6-1 16,-15 1-1-16,-12 3 1 16,-29-1 1-16,-26-2-6 0,-32 6 0 15,-22-2 0-15,-40 8-8 16,-43-2-33-16,-5 11-46 0,-33-7-1 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33.8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E5181D-4F0F-4ED5-8F9E-02651FC6D149}" emma:medium="tactile" emma:mode="ink">
          <msink:context xmlns:msink="http://schemas.microsoft.com/ink/2010/main" type="inkDrawing" rotatedBoundingBox="7991,8304 21710,8510 21707,8697 7988,8491" semanticType="callout" shapeName="Other"/>
        </emma:interpretation>
      </emma:emma>
    </inkml:annotationXML>
    <inkml:trace contextRef="#ctx0" brushRef="#br0">0 108 152 0,'0'0'5'0,"0"0"4"0,0 0 4 16,0 0 4-16,0 0 2 15,0 0 4-15,0 0-2 16,0 0 3-16,0 0-5 0,7-6-3 16,-7 6-3-16,13-9-2 15,-13 9-3-15,22-6 0 16,-22 6-1-16,21-7 1 0,-21 7-2 15,25-11 1-15,-25 11-1 0,22-6-2 16,-22 6 0-16,13-4-2 16,-13 4 0-16,0 0-1 15,18-4 0-15,-18 4-1 16,15 0 1-16,-15 0-1 0,25 0 0 16,-8 4 0-16,4 0 0 0,11-1 0 15,-1 0 0-15,4-3 1 16,8 0-1-16,0 0 0 15,-1 0 1-15,4-3-1 0,-3-4 0 16,-1 3 1-16,-9 1-1 16,2 0 0-16,-12-1 0 31,-1 1 0-31,-4 3 0 0,-5 0 0 16,2 0 0-16,7 0 0 15,-1 0 0-15,4 3 0 0,6-3 0 16,8 4 0-16,4-1 0 15,2 0 0-15,1-3 1 16,7 0-1-16,-6 0 0 0,9 0 0 16,0-6 0-16,4 2 0 0,5 1 0 15,1-1 0-15,9 4 0 16,6-3 0-16,4 3 0 16,6 0 0-16,2 0 0 15,6 3 0-15,6-3 0 0,6 0 1 16,2 0-1-16,6 0 0 31,2-3 1-31,7-1-1 0,-2-2 0 16,5-1 1-16,0-1-1 0,7 1 1 15,0 3-1-15,-7 2 0 16,3 2 0-16,0 0 1 16,-6 0-1-16,-5 0 0 15,1 2 0-15,-8 6 0 16,-3-5 1-16,-2 5-1 0,-8-1 0 0,-5 3 0 15,-2-3 0-15,-8 3 0 16,-3-3 0-16,-4 7 1 16,-3 0-1-16,-4 1 0 15,1 2 0-15,-2 0 0 0,-2-2 0 16,-3 3 0-16,2-4 0 16,-2-4 0-16,-2-3 0 0,-1 0 0 15,1-3 0-15,-6-4 0 16,8 0 1-16,-5 0-1 15,0-4 1-15,5-3-1 0,-8 4 0 16,3-1 0-16,-2 1 1 16,6-1-1-16,-3 1 0 31,-1-1 0-31,-3 0 0 0,8 2 0 0,-8-2 0 16,6-1 1-16,-1 3-1 15,1-2 0-15,2 1 0 16,2-5 1-16,1 6 0 15,-3-3-1-15,5 1 0 16,-1 2 1-16,-6 2-1 0,5 0 1 16,0 0-1-16,7 0 0 0,-3 0 0 15,5 0 0-15,1 0 0 16,5 0 1-16,-1 0-1 16,6 2 1-16,-3-2 0 15,8 0-1-15,0 0 1 0,2 0 0 16,2 0 0-16,2 4 1 15,5-4-1 1,-1 0-1-16,3 5 1 16,1 1-1-16,-1-2 2 0,1 3-2 15,-1 0 1-15,1-3-1 16,-4-2 1-16,0 2 0 16,-3 3-1-16,-5-7 2 0,1 4-1 15,-3-1-1-15,4 1 1 16,-5-1 0-16,4 4-1 0,-8-3 1 15,9 2-1-15,-9 1 0 16,5 0 0-16,-8 1 1 16,-3-2-2-16,1-1 2 0,-6-5-1 15,-2 2 0-15,0 2 0 16,-4-4 0-16,4 0 0 16,0 0 1-1,0 0-1-15,0 0 0 16,-5 0 0-16,5 0 1 0,-7 0-1 15,-1 0 0-15,1 0 1 16,-3 0-1-16,-8 0 0 16,0 0 1-16,0 0-1 15,1 0 0-15,-5 0 1 0,-3-4-1 16,-1 4 0-16,1-2 1 0,-3-3-1 16,-1-1-1-16,-6 2 2 15,-1 4-1-15,1-4 0 16,-11 1 0-16,4 3 0 15,-6 0 0-15,6-4 1 0,-7 4-1 16,2-3 0-16,-3-1 0 16,4 4 0-16,1-3 0 0,-2 3 0 15,4-3 1-15,-6 3-2 0,-1 0 1 16,0 0 0-16,5 0 0 16,-6 0 0-16,1 3 1 15,0-3-1-15,2 0 1 16,-5 0 1-16,3 0-1 15,0 0 1 1,-3 0-1-16,3-3 1 0,0-1 0 16,-1 0 0-16,6 1-1 15,-5 3 1-15,1 0 0 16,-5-3-1-16,5 3 1 16,-8 0 0-16,-4 0 0 0,-17 0 0 15,18 0 1-15,-18 0 0 16,0 0-1-16,0 0 0 0,0 0-1 15,0 0-4-15,0 0-6 16,-13 0-28-16,13 0-48 16,-19 0 0-16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35.0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0194AF-E053-422E-ADAB-C50F63D1481B}" emma:medium="tactile" emma:mode="ink">
          <msink:context xmlns:msink="http://schemas.microsoft.com/ink/2010/main" type="inkDrawing" rotatedBoundingBox="6631,8438 8123,8441 8122,8498 6630,8495" semanticType="callout" shapeName="Other"/>
        </emma:interpretation>
      </emma:emma>
    </inkml:annotationXML>
    <inkml:trace contextRef="#ctx0" brushRef="#br0">1481 29 245 0,'0'0'5'0,"0"0"3"16,0 0 4-16,0 0 3 0,0 0 1 16,0 0 2-16,0 0 1 15,0 0 1-15,11-15-2 16,-11 15-3-16,0 0-4 15,0 0-2-15,-6 0-1 0,6 0-3 16,-22 0 0-16,4 0-1 16,-10 6-1-16,0-2-1 0,-12 3 0 15,-2 1-1-15,-4-1 0 16,-4-5 0-16,-3 4 0 0,0-3 0 16,0-3-1-1,5 0 1-15,-2 0 0 0,0 0 1 16,4-9-1-16,8 7 1 15,-2-5 0 1,5-1 0-16,4 1 1 16,2 3-1-16,8-2-1 0,-1 2 1 15,1 1-1-15,4-1 0 16,-1 4 0-16,0-3-1 16,1 3 1-16,-1 0-1 15,0 0 0-15,8 0 1 0,-5 0-1 16,15 0 0-16,-17 3 0 0,17-3 0 15,-18 4 1-15,18-4 0 16,-17 0 0-16,-1 3-1 16,0-3 1-16,-2 4 0 0,-2 0 0 15,-3-2-1-15,-3 2 1 16,3 1-1-16,-3 1 0 16,3-2 1-1,0-1 0-15,4 1 0 16,3-4 1-16,1 0 0 0,-1 0-1 15,3 0 1-15,2 0 0 16,1-4-1-16,12 4 0 16,-20-7 0-16,20 7 0 0,-18-6 1 15,18 6-1-15,-15-9 1 16,15 9-1-16,0 0 2 0,-10-10-1 16,10 10 1-16,0 0-1 15,0 0 1-15,0 0-3 16,0 0 0-16,0 0 0 0,0 0 0 15,0 0 0-15,0 0-11 16,-17 25-56-16,6-12-21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16.6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61E394-1A32-452B-B8C3-13705A2E532B}" emma:medium="tactile" emma:mode="ink">
          <msink:context xmlns:msink="http://schemas.microsoft.com/ink/2010/main" type="inkDrawing" rotatedBoundingBox="5550,2352 12729,2922 12577,4836 5398,4266" semanticType="callout" shapeName="Other">
            <msink:sourceLink direction="to" ref="{9B721B5E-9875-46E6-BC5B-D0724E799EAD}"/>
            <msink:sourceLink direction="from" ref="{83E5D2CB-0E96-4E2B-A484-62DCEF5589C0}"/>
          </msink:context>
        </emma:interpretation>
      </emma:emma>
    </inkml:annotationXML>
    <inkml:trace contextRef="#ctx0" brushRef="#br0">-1 373 210 0,'0'0'9'0,"0"0"2"15,0 0 4-15,0 0 3 0,-11 15 1 16,-8-10 0-16,-9 3 1 15,-10 1-1-15,-15-1-6 32,-7-1-3-32,-15-3-3 0,-6 0-3 15,0-4 0-15,-12 0-1 16,12-8 0-16,-4-1 0 0,12-6 1 16,2-6 1-16,11 3 0 15,2-10 0-15,13 0 2 16,14-3-1-16,1-4 0 15,20-2 0-15,7-8-1 0,3-4-2 16,11-11 0-16,6-6 0 0,4-16-1 16,-4-10 0-16,-2-3 0 15,-5-12 0-15,-2-4-1 16,-5 2 1-16,-3 3-2 0,0 6 2 16,-3 5 0-16,0 14 0 15,-2 12 1 1,-5 11-1-16,7 13 1 15,-4 6 0-15,-1 16 1 16,6 4-3-16,2 19 0 0,-8-18-1 16,8 18 0-16,0 0-1 15,-7 11 0-15,-8 6 0 16,2 5 1-16,-9 6-1 16,-13 3 1-16,-4 4-1 0,-11 1 1 0,-20-1-1 15,-11 1 0-15,-12-6 1 16,-16-2-2-16,-8-10 2 15,-7 1-1-15,-17-8 0 16,-8-5 0-16,-6 2 0 0,-4-5-2 16,-3-3 0-16,-4 0 0 15,-8-3 0-15,1 3 1 0,-8-8 0 16,1 6 0-16,-1-2 0 16,-2-1 2-16,6-1 0 15,-4-3 0-15,5-1 0 0,2 1 0 16,12 0-1-16,7-1 2 15,3-4-1-15,6 4-1 16,5 3 1 0,10 0 0-16,3 0 0 15,12 4 0-15,0-1 0 0,-2 0-1 16,10 4 1-16,5 0 0 16,0 0 0-16,4 0 0 15,4 4 0-15,3-4-1 16,7 4 2-16,12-4-1 0,5 0 0 15,5 0 0-15,5 0 0 0,8 0 0 16,2 3 0-16,5 4 0 16,8-3 0-16,2 6 0 15,6-4 0-15,6 5 0 16,6 4 0-16,5-2 1 0,3 4 0 16,7 3 0-16,0 3 0 15,0 2 1 1,7 10-1-16,0 0 1 15,-4 12-1-15,5 8 0 0,-5 10 0 16,1 12 1-16,-1 5-1 16,0 5 0-16,1 8 0 15,-4-3-1-15,11 2 1 16,-1-12-5-16,12-9-41 0,-2 0-35 16,-2-18-2-16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40.7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3B7025-8C03-4870-A9A0-748EC06C37B8}" emma:medium="tactile" emma:mode="ink">
          <msink:context xmlns:msink="http://schemas.microsoft.com/ink/2010/main" type="inkDrawing" rotatedBoundingBox="17685,5797 18095,8513 18010,8526 17599,5810" semanticType="callout" shapeName="Other">
            <msink:sourceLink direction="with" ref="{178905B3-8565-434C-A102-0D2C58AA8959}"/>
            <msink:sourceLink direction="with" ref="{9AD3F026-EE30-455B-8333-CACAAF0A08D5}"/>
          </msink:context>
        </emma:interpretation>
      </emma:emma>
    </inkml:annotationXML>
    <inkml:trace contextRef="#ctx0" brushRef="#br0">0-8 272 0,'0'0'8'15,"0"0"1"-15,6-15 3 16,-6 15-1-16,0 0 3 0,0 0-1 16,15 0 2-16,-15 0 3 15,10 32-6-15,1 9-2 16,0 12 1-16,7 18-1 0,3 28-2 16,7 10 2-16,-3 17-3 15,7 12-1-15,-7 14 0 0,6 6-1 16,-9 18-3-16,6 3 1 15,-8 1-1-15,2 1-1 16,-4-6 1-16,0-10-1 0,-5-10-1 16,5-17 2-16,-11-25 0 0,3-25 0 15,-2-21 0-15,3-18 1 16,-5-17-2-16,-6-17-5 16,5-2-19-16,20-9-58 15,-25-4-3-15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8:18.6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F183F1-9649-415B-B364-16338B0A67FC}" emma:medium="tactile" emma:mode="ink">
          <msink:context xmlns:msink="http://schemas.microsoft.com/ink/2010/main" type="writingRegion" rotatedBoundingBox="2343,1070 7069,118 7335,1436 2608,2388">
            <msink:destinationLink direction="with" ref="{9663840C-B64F-404B-A43A-220694C3A9C8}"/>
            <msink:destinationLink direction="with" ref="{83E5D2CB-0E96-4E2B-A484-62DCEF5589C0}"/>
            <msink:destinationLink direction="with" ref="{13C55E95-5B6C-4268-99BD-7010C0F3FFDE}"/>
          </msink:context>
        </emma:interpretation>
      </emma:emma>
    </inkml:annotationXML>
    <inkml:traceGroup>
      <inkml:annotationXML>
        <emma:emma xmlns:emma="http://www.w3.org/2003/04/emma" version="1.0">
          <emma:interpretation id="{185B4933-BD73-4E8F-9A51-ACC0B919D522}" emma:medium="tactile" emma:mode="ink">
            <msink:context xmlns:msink="http://schemas.microsoft.com/ink/2010/main" type="paragraph" rotatedBoundingBox="2343,1070 7069,118 7335,1436 2608,2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01D8F9-F19F-449A-B88B-D0A3FF103023}" emma:medium="tactile" emma:mode="ink">
              <msink:context xmlns:msink="http://schemas.microsoft.com/ink/2010/main" type="line" rotatedBoundingBox="2343,1070 7069,118 7335,1436 2608,2388"/>
            </emma:interpretation>
          </emma:emma>
        </inkml:annotationXML>
        <inkml:traceGroup>
          <inkml:annotationXML>
            <emma:emma xmlns:emma="http://www.w3.org/2003/04/emma" version="1.0">
              <emma:interpretation id="{F31FA813-2C59-4A42-8B8D-A86CBC28C461}" emma:medium="tactile" emma:mode="ink">
                <msink:context xmlns:msink="http://schemas.microsoft.com/ink/2010/main" type="inkWord" rotatedBoundingBox="2343,1070 7069,118 7335,1436 2608,2388"/>
              </emma:interpretation>
              <emma:one-of disjunction-type="recognition" id="oneOf0">
                <emma:interpretation id="interp0" emma:lang="en-US" emma:confidence="0">
                  <emma:literal>moas</emma:literal>
                </emma:interpretation>
                <emma:interpretation id="interp1" emma:lang="en-US" emma:confidence="0">
                  <emma:literal>modes</emma:literal>
                </emma:interpretation>
                <emma:interpretation id="interp2" emma:lang="en-US" emma:confidence="0">
                  <emma:literal>mod's</emma:literal>
                </emma:interpretation>
                <emma:interpretation id="interp3" emma:lang="en-US" emma:confidence="0">
                  <emma:literal>monas</emma:literal>
                </emma:interpretation>
                <emma:interpretation id="interp4" emma:lang="en-US" emma:confidence="0">
                  <emma:literal>mods</emma:literal>
                </emma:interpretation>
              </emma:one-of>
            </emma:emma>
          </inkml:annotationXML>
          <inkml:trace contextRef="#ctx0" brushRef="#br0">0 13 411 0,'0'0'2'0,"0"0"1"0,15-10 2 16,-15 10 1-16,17-7 0 15,-17 7 2-15,25 0 0 0,-4 10 0 16,4 18 0-16,3 20-2 16,1 7-1-16,2 19-1 0,4 14-2 15,-2 15 0-15,-1 4 0 16,-4 0-1-16,-3-1 0 15,-12-15-1-15,5-10 0 16,-8-16 1-16,2-20 1 0,-6-21 0 16,-6-24-1-16,0 0 1 31,7-32-1-31,-7-18 1 0,0-5-1 16,0-12 0-16,-3-7-1 0,-1 0 0 15,1 10 0-15,3 8 0 16,-3 9-1-16,3 16-1 15,0 17 1-15,0 14 0 16,18 10-1-16,-5 23 1 0,12 3 0 16,7 9 0-16,-4 4 1 0,8 1 0 15,-4-1 1-15,-1-11-1 16,-2-1 1-16,-8-20-1 16,-6-6 1-16,-15-11 0 0,20-19 1 15,-17-13-1-15,1-10 0 16,4-6-1-16,2-13 1 31,0-2-1-31,11-2 0 0,4 6 0 16,4 6 0-16,2 10 0 15,9 15-1-15,-5 18 1 0,8 10-1 16,-5 17 0-16,-3 17 1 16,1 11-1-16,-4 4-2 15,-1 14-10-15,-9 4-69 16,13-8-4-16</inkml:trace>
          <inkml:trace contextRef="#ctx0" brushRef="#br0" timeOffset="278.6353">1659 285 426 0,'0'0'5'0,"-22"0"2"15,1 3 1-15,-4 11 1 16,-6 8 0-16,-1 8 1 15,-6 13-1-15,1 3 0 16,13 7-4-16,13 7-2 0,11-7-2 16,7 1-2-16,18-13 1 15,18-9-1-15,-1-15 1 16,11-17 0-16,-4 0-1 0,-2-21 1 16,-16-7 0-16,-6-8 1 15,-15 1-1-15,-13-3-1 0,-14 10-7 16,-19-7-28-16,1 10-48 15,0-1-2-15</inkml:trace>
          <inkml:trace contextRef="#ctx0" brushRef="#br0" timeOffset="802.7614">2218-497 455 0,'0'0'2'0,"-11"0"2"31,11 0-1-31,-22 15 1 0,12-2 1 16,7 12-1-16,3 5 0 15,3 9 1-15,18 4-2 16,11 6-1-16,11 5-1 16,5-5-1-16,7 0 0 0,-7-3-1 15,2-10-1-15,-4-8 0 16,-18-4 1-16,-11-3-1 0,-17-4 0 15,-13 5 1-15,-22-1 2 16,-15 7 1-16,-10 4 0 0,-8 9 0 16,2 6 0-16,5 3 0 15,8 5 1-15,11-1-1 16,24-5-1-16,15-4 0 16,16-6 0-1,23-7 1-15,14-10-1 0,13-16 1 16,12-6-1-16,-1-17 1 15,1-11-1-15,-12-4 1 16,-7-14-2-16,-14 0 0 16,-14-2 0-16,-13-3 0 15,-15 2 0-15,-10 1 0 0,-12 5 0 16,1 7 0-16,3 8-2 0,-2 11 2 16,5 6-1-16,15 11 2 15,0 11 1-15,15 10-2 16,5 11 0-16,16 2 0 0,-1 8 0 15,11 9 0-15,7 0 0 16,-3 7-7-16,10-16-78 16,-4 13-3-16</inkml:trace>
          <inkml:trace contextRef="#ctx0" brushRef="#br0" timeOffset="1304.4671">4286-782 455 0,'0'0'3'0,"-18"0"1"15,3 0 0-15,-2 4 0 16,-7 2 1-16,-8 1-1 0,4 10 1 16,-8 4 0-16,1 5-3 15,6 11 0-15,1-1-2 16,3 13 1-16,4 7-2 16,11 5 1-1,0 2-1-15,5 4 0 0,5-3-2 16,18-1 1-16,7-10-1 15,17-12 1-15,4-2 0 16,25-16 0-16,-1-12 1 16,16-9 0-16,2-2 1 15,0-2 1-15,-3-7 0 0,-4 3-1 16,-10-1 0-16,-11 7 1 0,-10 0-1 16,-12 11 0-16,-13 2 0 15,-10 9 0-15,-9 5 0 0,-9 8 1 16,-15 5-1-16,-17 9-1 15,-18 7-6-15,-10 11-24 16,-15-1-51-16,-35 10-2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39.7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FCF615-C720-4A2D-A63E-2C85F4EEF93C}" emma:medium="tactile" emma:mode="ink">
          <msink:context xmlns:msink="http://schemas.microsoft.com/ink/2010/main" type="inkDrawing" rotatedBoundingBox="25042,7841 25137,8854 25086,8858 24992,7845" semanticType="callout" shapeName="Other">
            <msink:sourceLink direction="with" ref="{C2F566B9-9A11-4376-924F-B83D0BB180F4}"/>
            <msink:sourceLink direction="with" ref="{8FCAAD64-D57A-4D59-A5D7-E28C82E275D5}"/>
          </msink:context>
        </emma:interpretation>
      </emma:emma>
    </inkml:annotationXML>
    <inkml:trace contextRef="#ctx0" brushRef="#br0">8328-2698 366 0,'0'0'7'0,"0"0"4"0,0 0 2 16,0 0 2-16,0 0 1 15,0 0 1 1,0 0 1-16,0 11-1 16,0-11-6-16,0 0-3 15,-3 17-2-15,3-3-3 0,0 4 0 16,0 14-3-16,0 7 0 15,0 3 0-15,0 6 0 16,0 10 0-16,0-3 0 16,0 8 0-16,6 5 0 0,-2-5 0 0,3 1 0 15,-1-2 0-15,6 0 0 16,-6-6 0-16,1-7 0 16,4-3 0-16,-4-7 0 15,0-12 0-15,1-1 0 0,-1-9 0 16,-7-17 0-16,10 21 0 15,-10-21 0 1,0 0 0-16,0 0 0 16,0 0 0-16,8 15 0 0,-8-15 0 15,0 0 0-15,0 0 0 16,0 0 0-16,0 0 0 16,0 0 0-16,0 0 0 15,-5-8 0-15,5 8 0 16,-17 4-37-16,17-4-58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44.1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9A8A88-2573-4C67-B62E-3C5F64DA77AF}" emma:medium="tactile" emma:mode="ink">
          <msink:context xmlns:msink="http://schemas.microsoft.com/ink/2010/main" type="writingRegion" rotatedBoundingBox="26426,3832 28134,3832 28134,5107 26426,5107"/>
        </emma:interpretation>
      </emma:emma>
    </inkml:annotationXML>
    <inkml:traceGroup>
      <inkml:annotationXML>
        <emma:emma xmlns:emma="http://www.w3.org/2003/04/emma" version="1.0">
          <emma:interpretation id="{CA16C573-0BFE-4824-92AB-C11F0EF93AE7}" emma:medium="tactile" emma:mode="ink">
            <msink:context xmlns:msink="http://schemas.microsoft.com/ink/2010/main" type="paragraph" rotatedBoundingBox="26426,3832 28134,3832 28134,5107 26426,51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43404B-C651-4AD3-80A6-D9F1794822D1}" emma:medium="tactile" emma:mode="ink">
              <msink:context xmlns:msink="http://schemas.microsoft.com/ink/2010/main" type="line" rotatedBoundingBox="26426,3832 28134,3832 28134,5107 26426,5107"/>
            </emma:interpretation>
          </emma:emma>
        </inkml:annotationXML>
        <inkml:traceGroup>
          <inkml:annotationXML>
            <emma:emma xmlns:emma="http://www.w3.org/2003/04/emma" version="1.0">
              <emma:interpretation id="{D905A3BE-6DD6-4959-AC5E-583ED764DFB4}" emma:medium="tactile" emma:mode="ink">
                <msink:context xmlns:msink="http://schemas.microsoft.com/ink/2010/main" type="inkWord" rotatedBoundingBox="26426,3832 28134,3832 28134,5107 26426,5107"/>
              </emma:interpretation>
              <emma:one-of disjunction-type="recognition" id="oneOf0">
                <emma:interpretation id="interp0" emma:lang="en-US" emma:confidence="0">
                  <emma:literal>2;</emma:literal>
                </emma:interpretation>
                <emma:interpretation id="interp1" emma:lang="en-US" emma:confidence="0">
                  <emma:literal>23</emma:literal>
                </emma:interpretation>
                <emma:interpretation id="interp2" emma:lang="en-US" emma:confidence="0">
                  <emma:literal>25</emma:literal>
                </emma:interpretation>
                <emma:interpretation id="interp3" emma:lang="en-US" emma:confidence="0">
                  <emma:literal>23'</emma:literal>
                </emma:interpretation>
                <emma:interpretation id="interp4" emma:lang="en-US" emma:confidence="0">
                  <emma:literal>23"</emma:literal>
                </emma:interpretation>
              </emma:one-of>
            </emma:emma>
          </inkml:annotationXML>
          <inkml:trace contextRef="#ctx0" brushRef="#br0">467 463 312 0,'0'0'3'0,"-18"3"1"16,-3 1 3-16,-4-1-2 0,-10-3 2 16,-10 0 0-16,-5-7 2 15,-6-3 2-15,-2-14-1 16,5-2-2-16,11-9-2 0,6 0 2 16,16-7-3-16,12-1-1 15,8 0-1-15,15-1-1 16,16 5-3-1,16 2 3-15,-1 3-2 16,10 10-1-16,-6 6 1 16,3 7 1-16,-3 11-1 0,-2 8 1 15,-8 13 0-15,-5 9-1 16,-14 16 1-16,-7 12 1 16,-14 4-1-16,-4 2 1 0,-20 0 0 15,-15-4 0-15,-7-11 1 0,-14-8 1 16,-3-13 0-16,2-6 1 15,4-11 1-15,8-11-1 16,17-11 1-16,14-6-1 16,18-5-1-16,22-2 0 0,17 6 0 15,11 5-2-15,16-2-1 16,2 12 0 0,9 10 0-16,-9 17 0 15,-9 11 0-15,-5 4-5 0,-8 11-9 16,-15-1-42-16,4 0-28 15,-10 5-3-15</inkml:trace>
          <inkml:trace contextRef="#ctx0" brushRef="#br0" timeOffset="457.5371">1051 511 401 0,'0'0'5'15,"0"-10"2"-15,0 10-1 0,0 0 1 16,4-14 0-16,-4 14 0 0,28 0-1 16,-8-3 1-16,13 3-7 15,-2 17-2-15,1-10 1 16,-4 11-2-16,1 3-1 16,-11-1 3-16,-12 3-2 0,-9 1 0 15,-22-10 2-15,-7 7 0 31,1 0 0-31,3-4 2 0,-5 2-1 0,16-4-1 16,17-15 2-16,-3 17-1 16,16-6 1-16,15 2 0 15,4-6 2-15,7 4-1 16,3-4 1-16,1 0 0 0,-3 3 1 16,-5 4 0-16,-4-4-1 15,-2 5-1-15,-1 3 0 0,0-1-1 16,-10 5 0-16,-4 6-1 0,0 3 2 15,-7 1-1-15,-7-4 0 16,-3 5 2-16,-22-2 0 16,-10 0 1-16,-18-6-1 15,-12-7-1-15,-5-8-5 32,-8-10-11-32,7-10-64 0,12-5-7 0</inkml:trace>
          <inkml:trace contextRef="#ctx0" brushRef="#br0" timeOffset="588.7169">1708-108 429 0,'0'0'2'0,"0"0"-1"16,-18 7 0-16,5 14-19 16,9 8-58-16,-27 3-3 15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42.5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F87C71-2BA4-44B5-BA91-0E6205CF47F2}" emma:medium="tactile" emma:mode="ink">
          <msink:context xmlns:msink="http://schemas.microsoft.com/ink/2010/main" type="writingRegion" rotatedBoundingBox="17994,8359 19935,8359 19935,10843 17994,10843"/>
        </emma:interpretation>
      </emma:emma>
    </inkml:annotationXML>
    <inkml:traceGroup>
      <inkml:annotationXML>
        <emma:emma xmlns:emma="http://www.w3.org/2003/04/emma" version="1.0">
          <emma:interpretation id="{88B54A84-4846-4194-9AA1-A9B39957DA3B}" emma:medium="tactile" emma:mode="ink">
            <msink:context xmlns:msink="http://schemas.microsoft.com/ink/2010/main" type="paragraph" rotatedBoundingBox="17994,8359 19935,8359 19935,10843 17994,108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1A8565-7898-4223-8D40-1F4D17BA3792}" emma:medium="tactile" emma:mode="ink">
              <msink:context xmlns:msink="http://schemas.microsoft.com/ink/2010/main" type="line" rotatedBoundingBox="17994,8359 19935,8359 19935,10843 17994,10843"/>
            </emma:interpretation>
          </emma:emma>
        </inkml:annotationXML>
        <inkml:traceGroup>
          <inkml:annotationXML>
            <emma:emma xmlns:emma="http://www.w3.org/2003/04/emma" version="1.0">
              <emma:interpretation id="{7C7EC71C-1AA4-439D-AF7A-52CC0615E05F}" emma:medium="tactile" emma:mode="ink">
                <msink:context xmlns:msink="http://schemas.microsoft.com/ink/2010/main" type="inkWord" rotatedBoundingBox="17994,8359 19935,8359 19935,10843 17994,10843">
                  <msink:destinationLink direction="to" ref="{65DC2B8E-7454-4A2A-9472-45FD06E6CEFD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bin</emma:literal>
                </emma:interpretation>
                <emma:interpretation id="interp3" emma:lang="en-US" emma:confidence="0">
                  <emma:literal>a's</emma:literal>
                </emma:interpretation>
                <emma:interpretation id="interp4" emma:lang="en-US" emma:confidence="0">
                  <emma:literal>ZI</emma:literal>
                </emma:interpretation>
              </emma:one-of>
            </emma:emma>
          </inkml:annotationXML>
          <inkml:trace contextRef="#ctx0" brushRef="#br0">16466 9314 394 0,'0'0'7'15,"0"0"2"-15,0 0 0 0,-15-15 0 16,15 15 1-1,0-17 0-15,0 17 0 16,22-20 1-16,3 9-8 16,6 0-1-16,9 4 0 15,5 0-1-15,5 4 0 0,-1 3 0 16,-2 3 0-16,-2 11-1 16,-14 10 2-16,-1 6 0 15,-13 1 1-15,-9 11 0 0,-8 3 1 16,0 5 0-16,-5 3 1 0,2-3-1 15,3-5 0-15,14 1-4 16,21-11 0-16,25-13 0 16,40-12 0-16,19-18-18 15,47-19-66-15,36-19-3 0</inkml:trace>
          <inkml:trace contextRef="#ctx0" brushRef="#br0" timeOffset="-355.2853">15710 9402 334 0,'0'0'5'16,"0"0"1"-16,0 0 3 15,0 0 2-15,-12-10 2 0,9-4 2 16,0-4-1-1,3-6 1-15,0 0-4 16,3-17-2-16,15 3-2 16,-1-8-3-16,8 1-1 0,6-1-1 15,9-3-2-15,3 5 0 16,5 9 0-16,-5 1-1 16,2 9 1-16,-8 12-1 15,-2 2 1-15,-7 15-1 0,-3 13 1 16,-11 11 2-16,-4 13 0 0,-6 6 0 15,-4 16 0-15,0 3 0 16,-10 3 0-16,-8-3 1 16,-7-6-1-16,-7 0-1 15,-3-11 1-15,-4-14 0 0,-8-3 0 16,-1-14 0-16,2-11 1 0,-1-7-1 16,9-4 0-16,6-13 0 15,7-4 0-15,11-11-1 16,10 4 0-16,8-5 1 0,17 5-1 15,7 1 0-15,12 6 0 16,10 10 0-16,-2 8 0 31,5 3 0-31,0 21 0 0,0 7-1 16,-3 7-2-16,-4 6-6 0,-4 13-20 16,18-1-54-16,-21-4-4 15</inkml:trace>
          <inkml:trace contextRef="#ctx0" brushRef="#br0" timeOffset="-956.4317">15638 7299 221 0,'0'0'7'0,"0"0"1"15,0 0 5-15,0 0 0 0,0-17 2 16,0 17 0-16,4-14 1 0,-4 14 2 15,3-14-6-15,-3 14-2 16,0 0-1-16,10-15-1 16,-10 15 1-16,0 0 0 15,0 0 0-15,0 15-2 0,0-1 2 16,0 3-1-16,0 8 1 31,0 9-1-31,0 9 0 0,0 10-1 16,0 6-1-16,5 10-1 15,-2 10 0-15,8 7-2 0,-5-1 1 16,2 5-1-16,2-8 0 16,2-5-1-16,1-10 0 15,-3-11 1-15,2-9-1 16,-6-19 1-16,1-4-1 0,-2-5 1 0,-5-19-2 16,0 0-3-16,0 0-11 15,0 0-68-15,0 0-5 16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08.1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721B5E-9875-46E6-BC5B-D0724E799EAD}" emma:medium="tactile" emma:mode="ink">
          <msink:context xmlns:msink="http://schemas.microsoft.com/ink/2010/main" type="inkDrawing" rotatedBoundingBox="12241,3984 16405,3730 16602,6956 12438,7210" semanticType="enclosure" shapeName="Other">
            <msink:sourceLink direction="with" ref="{06EB8A86-2C04-46D4-842D-5D4D8A124579}"/>
            <msink:destinationLink direction="to" ref="{D261E394-1A32-452B-B8C3-13705A2E532B}"/>
            <msink:destinationLink direction="to" ref="{B571C481-F301-459D-B03D-D9A95C0543B9}"/>
            <msink:destinationLink direction="from" ref="{97624CE5-A79C-4CDC-909C-AF459A119E6D}"/>
          </msink:context>
        </emma:interpretation>
      </emma:emma>
    </inkml:annotationXML>
    <inkml:trace contextRef="#ctx0" brushRef="#br0">-1-11 149 0,'0'0'12'0,"0"0"7"16,0 0 7-16,0 0 3 16,0 0 3-16,0 0 1 15,0-10-1-15,0 10 1 0,0 0-6 16,0 0-9-16,0 0-5 16,0 0-3-16,0 0-2 0,0 10-1 15,0 4-1-15,0 10-2 16,0 4 0-16,3 7-1 15,1 15 0-15,2 3 0 0,1 11-1 16,1 2 0-16,-6 12 1 16,3-1 0-16,-5 9 0 15,3-3 1 1,-3 6-1-16,0-1 0 16,0 3 0-16,0 4 1 0,7-3-2 15,-7-1 1-15,8 9-1 16,-6-6 1-16,3 2-3 15,-2-5 0-15,0 0 0 16,4 5 0-16,-2-2 0 0,-3 6 0 16,6-4 0-16,-5 0 0 0,4 8 0 15,0-6 0-15,-4-4 0 16,2-1 0-16,-2-12 0 16,0-3 0-16,4-8 0 0,-3-14 0 15,2-7 0-15,-1-14 0 16,-2-5 0-16,4-9 0 15,-7-21 0 1,10-11-80-16,-2-14-11 0</inkml:trace>
    <inkml:trace contextRef="#ctx0" brushRef="#br0" timeOffset="1166.6053">-90-114 325 0,'0'0'3'0,"0"0"2"0,0 0 2 16,24-7 3-16,1 4 1 15,4 0 2 1,17-1 1-16,10-3-1 16,19 0-1-16,13 4-2 0,18-1-4 15,14 0-1-15,14-3-1 16,18 5-2-16,8-2 1 15,6 4-2-15,6 0 0 16,6 0-1-16,-6 0 1 0,2 0 0 16,-1 0 0-16,-6 0 0 0,-4 0 0 15,-9 0 2-15,-5 0-2 16,4 0 0-16,-9 0 1 0,-13 4-1 16,0 2 0-16,-11-3 0 15,-6 8 0-15,-19-1 0 16,-11-2 2-16,-16-2 1 15,-15-2 0 1,-14 3 0-16,-8-7 1 16,-9 3 0-16,-22-3-2 0,21 10 1 15,-21-10-3-15,0 0 1 16,14 18-1-16,-11 3 0 16,-3 9-1-16,0 5 1 15,0 7-1-15,-3 3 0 0,-1 9 0 16,-3 8 0-16,-4 9 0 0,-2-1 1 15,-2 8 0-15,1-5-1 16,3 6 2-16,-2 5-1 16,1 8-1-16,-5-4 2 0,-1 3-2 15,8 5 0-15,0-6 1 16,-5 9 0-16,8 1-1 16,-7-14 2-16,7 7-2 0,0-1 0 15,-1-5 0-15,2-5 0 0,2-2 0 16,4-1 0-16,-3-6 0 15,3 9 0-15,0-5 0 16,3 0 0-16,7 0 0 16,-2-2 0-16,6-2 0 0,-3-2 0 31,-4-5 0-31,0-5 0 0,1-8 0 16,-2-12 0-16,-6 0 0 15,0-13 0-15,0-4 0 16,-6-4 0-16,-6-5 0 15,-9-12 0-15,-1 1 0 0,-9 0 0 16,-14-2 0-16,-5-2 0 16,-8 0 0-16,-5 0 0 0,-10 0 0 15,-2 0 0-15,-11 5 0 0,-8-5 0 16,-1 2 0-16,-8 2 0 16,-3 0 0-16,-10-1 0 15,2 1 0-15,-6-4 0 16,-1 4 0-16,1 0 0 0,-4-4 0 31,1 0 0-31,-4-8 0 0,2 1 0 16,-1 3 0-16,2 0 0 15,3-3 0-15,5 5 0 16,-1-2 0-16,3 0 0 0,13 4 0 16,1 0 0-16,-2 0 0 15,7 0 0-15,2 0 0 16,2 4 0-16,3 0 0 0,5-2 0 15,2 5 0-15,14-3 0 16,4 0 0-16,13-4 0 0,8 0 0 16,20 11-8-16,22-11-78 15,-17-8-2-15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1:24.1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5BE7ED-F301-457A-B70B-B6E118397C1B}" emma:medium="tactile" emma:mode="ink">
          <msink:context xmlns:msink="http://schemas.microsoft.com/ink/2010/main" type="inkDrawing" rotatedBoundingBox="7153,13977 9757,5235 12703,6112 10099,14855" semanticType="verticalRange" shapeName="Other">
            <msink:sourceLink direction="with" ref="{A84235A9-3AB9-4721-810C-51112C6D7280}"/>
            <msink:sourceLink direction="with" ref="{B62653E0-234B-4CA4-B217-DACDC0A1AB60}"/>
          </msink:context>
        </emma:interpretation>
      </emma:emma>
    </inkml:annotationXML>
    <inkml:trace contextRef="#ctx0" brushRef="#br0">2952 0 254 0,'0'0'4'0,"0"0"4"15,0 0 0-15,0 0 4 16,0 0 2-16,0 0 1 0,0 0 5 16,0 0-1-16,-3 36-1 0,3-19-2 15,0 11-3-15,0-4 1 16,0 10-4-16,0-6-1 0,0 6-2 15,7 1-2-15,-4 0 0 16,5 9-1-16,-1 4-1 16,-1 5-1-16,1 8 0 0,-2 1-1 31,-3 9 1-31,1 3-1 0,2 4 0 16,-2-1 1-16,1-6 0 15,-1 6 0-15,7-6 0 16,-5-1 1-16,5-3 0 15,-3-1 0-15,1-8 1 0,-2 4-2 16,1-1 1-16,-3-1 0 16,-1 0 0-16,0 0 0 0,2 6-1 15,-5 1 0-15,3 3-1 16,-3 6 0-16,0 0 0 16,0 9 1-16,-3-4-2 0,-2 3 0 15,-1-3 0-15,-5 8 0 16,0-2 0-16,-2-2 0 15,1-3 0 1,-5 2 0-16,6-2 0 0,-3-3 0 16,3 0 0-16,1-3 0 15,3-1 0-15,-1-2 0 16,3 2 0-16,-3-5 0 16,4 8 0-16,1-12 0 15,0 5 0-15,-1-1 0 0,1-5 0 16,3 1 0-16,-5-10 0 0,5 8 0 15,0-8 0-15,0 0 0 16,0 1 0-16,5-4 0 0,-2 3 0 16,-3-7 0-16,4-4 0 15,-4 2 0-15,3-1 0 16,-3-4 0-16,0-3 0 16,0 0 0-16,3-8 0 0,-3 4 0 15,4-5 0-15,-1 0 0 0,-3-4 0 16,5-2 0-16,-5-10 0 15,3 3 0-15,-3-4 0 16,0-13 0-16,0 17 0 0,0-17 0 16,0 0 0-16,0 0 0 31,0 0 0-31,0 0 0 0,0 0 0 16,0 9 0-16,0-9 0 15,0 0 0-15,0 0 0 16,0 0 0-16,0 0 0 15,0 0 0-15,0 0 0 0,0 0 0 16,0 0 0-16,-11 4 0 16,11-4 0-16,-25 7 0 0,5-3 0 15,-5 0 0-15,-8 3 0 16,-2-5 0-16,-15 6 0 0,1-1 0 16,-8 0 0-16,1 3 0 15,-7-3 0-15,-2 7 0 16,-1-1 0-16,-5-2 0 15,4 4 0 1,-4-2 0-16,1 2 0 0,-5-4 0 16,1 0 0-16,-1-1 0 15,-3 1 0-15,0-1 0 16,-3-3 0-16,8 3 0 16,-2-2 0-16,1-5 0 0,7 4 0 15,-1-3 0-15,5-2 0 16,2 2 0-16,1-4 0 0,7 5 0 15,0-3 0-15,0 6 0 16,3-1 0-16,2 1 0 0,2 5 0 16,6-4 0-16,-2 4 0 15,11-6 0-15,-1 3 0 16,7-6 0-16,4-1 0 16,6-3 0-1,15 0 0-15,-20 0 0 0,20 0 0 16,-18 0 0-16,18 0 0 15,-18 0 0-15,18 0 0 16,-25 0 0-16,15 0 0 16,-8 4 0-16,4-1 0 0,-4 1 0 15,3-4 0-15,2 3 0 16,-2-3 0-16,5 0 0 0,-8 0 0 16,4-3 0-16,1-4 0 15,-2 0 0-15,-3-3 0 0,3-1 0 16,-2-4 0-16,-1 4 0 15,1-4 0-15,3-2 0 16,0 0 0-16,-4-4 0 16,3-3 0-16,2-8 0 0,3 1 0 0,-2-5 0 15,2-6 0-15,2 3 0 16,2-7 0-16,-1 3 0 16,0 1 0-16,4-1 0 15,-5 8 0-15,4-6 0 0,-2 3 0 16,-6-3 0-16,6-4 0 31,-5 3 0-31,5-6 0 0,-2 7 0 16,-2 0 0-16,-2 3 0 15,9 2 0-15,-4 8 0 16,4-1 0-16,-1 9 0 0,1-2 0 16,-2 1 0-16,5 1 0 15,-3 1 0-15,1 2 0 16,-3-1 0-16,2 0 0 0,-1 5 0 15,4-2 0-15,0 15 0 0,-3-18 0 16,3 18 0-16,0 0 0 16,0 0 0-16,0 0 0 15,0 0 0-15,0 0 0 16,7 15 0-16,-7 3-41 0,0-18-49 31,21 10-3-31</inkml:trace>
    <inkml:trace contextRef="#ctx0" brushRef="#br0" timeOffset="-106275.0996">2803-3730 51 0,'0'0'3'0,"0"0"0"0,0 0 7 16,0 0 5-16,8 0 10 15,-8 0 4-15,0 0 5 16,14 0 3-16,-14 0 0 0,0 0-2 16,0 0-5-16,0 0-5 15,0 0-6 1,0 0-6-16,0 0-3 15,0 0-2-15,0 0-3 16,6 15-1-16,-6-2-1 16,8 8 0-16,-8 3 0 0,7 12-1 15,-3 9 2-15,2 12 0 16,2 6 0-16,-1 12 0 16,0 2 0-16,1 8 1 0,2 6-1 15,0 0 1-15,8 9-4 0,0-1 1 16,-1 2 0-16,8 1-1 15,-4 4 0-15,4-1 1 16,-3 2-1-16,-5 2-1 16,-3 1 2-16,-7-5-1 0,-4-3 0 15,-3 4 0-15,0-11 0 0,-3-4 1 16,0-4-1-16,-4-5 2 16,2-8 0-16,2 0 1 15,0 0 0-15,-1 0 1 16,1 5-1-16,-4 0 0 0,-1 7-1 15,1-7-1-15,4 7 0 16,-4-9-2 0,4 1 1-16,-2-8-1 15,5-3 0-15,0-3 0 16,0-4 0-16,0 0 1 0,5-12 0 16,-5 5 1-16,3-3-1 15,-3-5 2-15,0-1-1 16,0-6 1-16,-3-7 0 15,-2-5 0-15,2-7-3 0,3-4 0 0,0-15 0 16,0 0 0-16,0 0 0 16,0 0 0-16,0 0 0 15,-14-17 0-15,14-11-66 16,-8 13-24-16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1:26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C2B8E-7454-4A2A-9472-45FD06E6CEFD}" emma:medium="tactile" emma:mode="ink">
          <msink:context xmlns:msink="http://schemas.microsoft.com/ink/2010/main" type="inkDrawing" rotatedBoundingBox="5945,13069 18062,9322 19520,14034 7402,17781" semanticType="callout" shapeName="Other">
            <msink:sourceLink direction="to" ref="{7C7EC71C-1AA4-439D-AF7A-52CC0615E05F}"/>
            <msink:sourceLink direction="to" ref="{FDE83ECE-20C2-4501-927A-C1D2E42C2443}"/>
          </msink:context>
        </emma:interpretation>
      </emma:emma>
    </inkml:annotationXML>
    <inkml:trace contextRef="#ctx0" brushRef="#br0">11351 27 338 0,'0'0'6'0,"0"0"1"15,0 0 3-15,-3-15 2 16,3 15 1-16,0 0 1 16,-11-14 0-16,11 14 0 15,0 0-4-15,-14 0-4 0,14 10-1 16,-3 11-1-16,3 11-1 31,0 7-1-31,7 10 1 0,-1 9-1 16,1 11 0-16,4 6 0 15,0 12 0-15,3-2 1 0,-7 9 0 16,0 3 0-16,-4 8 0 16,-3 0 0-16,0 8 1 15,-3 4-1-15,-1 7-1 16,-6 6 0-16,-4 3-1 0,0 7 0 0,-1 6 0 16,-3 4-1-16,1 2 0 15,3 5 0-15,0-7 0 16,-1-4-1-16,2-4 1 15,2-7 0-15,4-9-1 16,3 1 2-16,4-13-1 0,0-1 0 31,0-6 0-31,0 3 1 0,0-4-1 16,0 4 1-16,7-5-1 16,-3 4 1-16,-1 1-1 0,5-7 0 15,-5-2 1-15,4-2 0 16,0-3 0-16,4-17 1 15,-4 3 0-15,3-8 0 16,1-11 0-16,-7 0-2 0,3-6 0 16,-1-7 0-16,-6-9 0 0,0 1 0 15,0-7 0-15,0-5 0 16,-6-9 0-16,-1-1 0 16,-5-9 0-16,12-11 0 15,-28 17 0-15,11-13 0 0,-8-4 0 16,-11 0 0-16,-5-4 0 0,-1 1 0 15,-19-1 0-15,-6 1 0 16,-11-1 0-16,-11 4 0 16,-6 7 0-16,-7 4 0 15,-15-1 0-15,-4 1 0 0,-13 11 0 16,-7-5 0-16,-10 5 0 31,-5-5 0-31,-15 8 0 0,2 3 0 16,-12 0 0-16,-3 4 0 15,-5 3 0-15,-3 0 0 0,1 3 0 16,-3-2 0-16,6 3 0 16,-6-1 0-16,0-3 0 15,2 1 0-15,6-4 0 16,2-4 0-16,0 0 0 0,10-7 0 0,-2 1 0 16,5-5 0-16,5 0 0 15,-3-2 0-15,3-1 0 16,0 0 0-16,-5 0 0 15,2 4 0-15,0 2 0 16,-12 3 0-16,7-3 0 0,1 5 0 31,1-4 0-31,-2-4 0 0,4 1 0 16,8-5 0-16,-1 2 0 16,4-4 0-16,0-1 0 0,3 1 0 15,0 0 0-15,2 4 0 16,-7 5 0-16,7-2 0 15,-2 2 0-15,0 5 0 16,8 1 0-16,4-6 0 0,5 1 0 0,4-3 0 16,9-4 0-16,2-4 0 15,11-3 0-15,0-3 0 16,7 7 0-16,3-9 0 16,0 2 0-16,4 3 0 0,8 4 0 15,1 0 0-15,6-3 0 16,7-3 0-1,6 3 0-15,3-4 0 16,12-4 0-16,6 3 0 16,0-3 0-16,15 0 0 0,4 0 0 15,-1-3 0-15,4 3 0 16,6 0 0-16,-2 0 0 16,2 0 0-16,5 7 0 15,2-3 0-15,2-4 0 0,13 0 0 0,-18 11 0 16,18-11 0-16,0 0 0 15,0 0 0-15,0 0 0 16,0 0 0-16,0 0 0 16,0 0 0-16,-15 9 0 0,15-9 0 15,-13 11 0-15,13-11 0 16,-15 14 0 0,15-14 0-16,-17 14 0 15,17-14 0-15,-15 10 0 16,15-10 0-16,0 0 0 0,0 0 0 15,0 0 0-15,0 0 0 16,0 0 0-16,0 0 0 16,0 0 0-16,0 0 0 15,-13 0 0-15,13 0 0 0,-5-10 0 16,5 10 0-16,0-24 0 0,-3 2 0 16,3 5 0-16,-4-5 0 15,1 1 0-15,0-3 0 16,-4-1 0-16,2-3 0 0,-1 0 0 15,-1-4 0-15,-3-1 0 16,2-1 0-16,1-4 0 0,0-1 0 16,4-4 0-16,-2 1 0 15,5-4 0-15,0 1 0 16,0-2 0-16,0 6 0 0,0-2 0 16,0 7 0-16,0 5 0 15,0 6 0-15,0 4 0 16,0 6 0-1,0 15 0-15,-3-18 0 0,3 18 0 16,0 0 0-16,0 0 0 16,0 0 0-16,0 0 0 15,0 0 0-15,0 0 0 16,0 0 0-16,0 0 0 16,0 0 0-16,0 0-2 0,0 18-80 15,0-18-9-15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14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4235A9-3AB9-4721-810C-51112C6D7280}" emma:medium="tactile" emma:mode="ink">
          <msink:context xmlns:msink="http://schemas.microsoft.com/ink/2010/main" type="writingRegion" rotatedBoundingBox="3908,3113 9605,14247 5809,16190 111,5056">
            <msink:destinationLink direction="with" ref="{2F5BE7ED-F301-457A-B70B-B6E118397C1B}"/>
          </msink:context>
        </emma:interpretation>
      </emma:emma>
    </inkml:annotationXML>
    <inkml:traceGroup>
      <inkml:annotationXML>
        <emma:emma xmlns:emma="http://www.w3.org/2003/04/emma" version="1.0">
          <emma:interpretation id="{667DB25B-1F59-481D-AFB4-8442E9D31B16}" emma:medium="tactile" emma:mode="ink">
            <msink:context xmlns:msink="http://schemas.microsoft.com/ink/2010/main" type="paragraph" rotatedBoundingBox="3908,3113 9605,14247 5809,16190 111,5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7EC31C-2229-4E5C-A406-6A24A87FF096}" emma:medium="tactile" emma:mode="ink">
              <msink:context xmlns:msink="http://schemas.microsoft.com/ink/2010/main" type="line" rotatedBoundingBox="3908,3113 9605,14247 5809,16190 111,5056"/>
            </emma:interpretation>
          </emma:emma>
        </inkml:annotationXML>
        <inkml:traceGroup>
          <inkml:annotationXML>
            <emma:emma xmlns:emma="http://www.w3.org/2003/04/emma" version="1.0">
              <emma:interpretation id="{40B5905F-F1F6-4EF6-AF22-C4F20B9BE328}" emma:medium="tactile" emma:mode="ink">
                <msink:context xmlns:msink="http://schemas.microsoft.com/ink/2010/main" type="inkWord" rotatedBoundingBox="2241,3966 3402,6235 2008,6949 847,4680"/>
              </emma:interpretation>
              <emma:one-of disjunction-type="recognition" id="oneOf0">
                <emma:interpretation id="interp0" emma:lang="en-US" emma:confidence="0">
                  <emma:literal>he</emma:literal>
                </emma:interpretation>
                <emma:interpretation id="interp1" emma:lang="en-US" emma:confidence="0">
                  <emma:literal>"e</emma:literal>
                </emma:interpretation>
                <emma:interpretation id="interp2" emma:lang="en-US" emma:confidence="0">
                  <emma:literal>no</emma:literal>
                </emma:interpretation>
                <emma:interpretation id="interp3" emma:lang="en-US" emma:confidence="0">
                  <emma:literal>"he</emma:literal>
                </emma:interpretation>
                <emma:interpretation id="interp4" emma:lang="en-US" emma:confidence="0">
                  <emma:literal>"n</emma:literal>
                </emma:interpretation>
              </emma:one-of>
            </emma:emma>
          </inkml:annotationXML>
          <inkml:trace contextRef="#ctx0" brushRef="#br0">-4606-9764 384 0,'0'0'4'0,"0"0"3"15,6-20 0-15,9 5 1 31,5-2 0-31,13-2 1 0,12-5-1 16,15-8 0-16,21 8-10 16,5-4-20-16,6 7-56 15,24 2-1-15</inkml:trace>
          <inkml:trace contextRef="#ctx0" brushRef="#br0" timeOffset="-167.8898">-4200-9753 299 0,'0'0'6'0,"0"0"2"0,7-7 5 16,-7 7 1-16,21-7 2 15,-6 7 2-15,2 0 1 16,8 3 0-16,-7 11-6 0,7 10-3 15,-5 10-2-15,5 5-3 16,0 12-1-16,-4 9-1 16,-6 4-1-1,-2 5 0-15,-6 0 0 16,-7-3 0-16,0-3 0 0,-14-6 0 16,-10-3-2-16,-11-13-1 15,-8-9-3-15,-7-8-8 16,-13-14-20-16,-12-10-48 15,12-6-4-15</inkml:trace>
          <inkml:trace contextRef="#ctx0" brushRef="#br0" timeOffset="557.0976">-4477-7952 401 0,'0'0'2'0,"0"0"2"16,0 0 1-16,0 0 0 0,5 23 2 31,2-1-1-31,-1 10 2 0,9 10-1 16,0 15-2-16,2 5-1 0,8 13-2 16,-4-2-1-16,-1 2 0 15,2-8 0-15,-4-14 1 16,-5-8 3-16,-1-17-1 15,-12-28 1-15,21 0 0 16,-14-25 1-16,8-21-1 0,2-5 0 0,4-18-2 16,7-3-2-16,4-10-1 15,4 5 0-15,-4 6-1 16,3 11 0-16,-7 6-1 16,-10 16 1-16,-1 18 0 0,-17 20 0 15,0 0 0-15,-17 20 2 31,-8 18-1-31,-8 16 1 0,-5 6 1 16,-4 11 0-16,-4 6 0 16,0 0 0-16,-4 0 0 0,11-6-1 15,0-7 1-15,11-3-1 16,14-16 2-16,14-10-3 16,10-10 0-16,25-19-5 15,26 7-22-15,24-19-56 0,11-12-4 16</inkml:trace>
        </inkml:traceGroup>
        <inkml:traceGroup>
          <inkml:annotationXML>
            <emma:emma xmlns:emma="http://www.w3.org/2003/04/emma" version="1.0">
              <emma:interpretation id="{FDE83ECE-20C2-4501-927A-C1D2E42C2443}" emma:medium="tactile" emma:mode="ink">
                <msink:context xmlns:msink="http://schemas.microsoft.com/ink/2010/main" type="inkWord" rotatedBoundingBox="7864,8351 8166,15409 5238,15534 4936,8476">
                  <msink:destinationLink direction="from" ref="{00A2E2AA-793D-41A8-8A57-A97347565F1E}"/>
                  <msink:destinationLink direction="to" ref="{65DC2B8E-7454-4A2A-9472-45FD06E6CEFD}"/>
                </msink:context>
              </emma:interpretation>
              <emma:one-of disjunction-type="recognition" id="oneOf1">
                <emma:interpretation id="interp5" emma:lang="en-US" emma:confidence="0">
                  <emma:literal>torsi.</emma:literal>
                </emma:interpretation>
                <emma:interpretation id="interp6" emma:lang="en-US" emma:confidence="0">
                  <emma:literal>roti.</emma:literal>
                </emma:interpretation>
                <emma:interpretation id="interp7" emma:lang="en-US" emma:confidence="0">
                  <emma:literal>tori.</emma:literal>
                </emma:interpretation>
                <emma:interpretation id="interp8" emma:lang="en-US" emma:confidence="0">
                  <emma:literal>roti</emma:literal>
                </emma:interpretation>
                <emma:interpretation id="interp9" emma:lang="en-US" emma:confidence="0">
                  <emma:literal>Yogi.</emma:literal>
                </emma:interpretation>
              </emma:one-of>
            </emma:emma>
          </inkml:annotationXML>
          <inkml:trace contextRef="#ctx0" brushRef="#br0" timeOffset="134565.2921">463-197 360 0,'0'0'5'0,"0"0"-1"16,0 0 1-16,0-13 2 0,0 13 2 15,0 0-1-15,-14-5 1 16,14 5 0-16,-25 3-3 0,7 12 0 15,0-2-2-15,-2 12-1 16,-1-1 0-16,-1 10-2 16,5 0 1-16,6-3-2 15,4 4 1-15,7-7-1 0,4-4 1 0,14-6-1 16,5-12 0-16,7-6 0 16,5-2-1-16,3-15 1 15,-2-8 0-15,-1-3 0 16,-3-7-1-16,-7 0 1 0,-14-1 0 15,-1-3 0-15,-10 8 0 32,-10 2 0-32,-5 4-2 0,-6 3-2 15,-4 9-3-15,0 6-6 16,0 7-13-16,8 7-52 0,-1 4-3 16</inkml:trace>
          <inkml:trace contextRef="#ctx0" brushRef="#br0" timeOffset="135070.8152">388-8 272 0,'0'0'7'16,"0"0"1"-16,0 0 4 16,0 0 1-16,8-11 3 15,-8 11 1-15,14-13 0 0,-14 13 4 16,14-26-7-16,-7 9-3 16,0 0-3-16,-4-5 0 0,2-6-3 15,-2 1-1-15,1-1-1 16,-4-9-1-16,0 2 0 15,0 0 0-15,0-4-1 0,0 4 0 16,0-4 0-16,0 8 0 16,0-4 0-16,3 5 0 15,-3 7 0-15,0-6-1 0,0 9 1 16,0-2 0-16,0-2 0 0,0 1 0 16,-3-1 0-16,-1-4 1 15,-4 1-1-15,5-1 0 16,0 0 0-16,-1-2 0 15,1 2 0-15,3 0 0 16,-4 4-1 0,4 3 1-16,-3 3-1 0,3 4 1 15,0 14-2-15,0-15 1 16,0 15-1-16,0 0 1 16,0 0-1-16,-3 10 0 15,3-10-2-15,0 22-6 0,3-3-16 16,14-2-55-16,-14-3-1 15</inkml:trace>
          <inkml:trace contextRef="#ctx0" brushRef="#br0" timeOffset="151081.857">-1088 474 267 0,'0'0'8'15,"0"0"5"-15,0 0 4 16,0 0 2-16,0 0 0 0,0 0 3 0,-12-3 0 16,12 3 0-16,0 7-7 15,0-7-5-15,-3 28-3 16,-4-9-2-16,4 5 0 15,-2 4-2-15,3 4 0 16,2 2-2-16,-5 5 2 0,5 4-2 31,0 2 1-31,0-2-1 0,5 2 0 16,-3-6 0-16,6-1 1 0,-4-1-1 16,2-9 2-16,-1-7-1 15,-3-3 1-15,3-4 0 16,-5-14 0-16,3 13 1 15,-3-13-1-15,0 0 0 0,0 0-1 16,0 0 0-16,0 0 0 0,0 0 0 16,0 0-1-16,0 0 1 15,0 0-1-15,0 0 1 16,0 0 1-16,0 0-3 0,0 0 0 16,0 0 0-16,0 0 0 15,15 11-2-15,-15-11-15 31,0 0-68-31,0 0-3 0</inkml:trace>
          <inkml:trace contextRef="#ctx0" brushRef="#br0" timeOffset="148703.9718">1740-776 214 0,'0'0'8'0,"0"0"4"16,0 0 5-16,0 0 1 16,0 0 3-16,0 0 1 15,0 0 2-15,0 0 0 16,0 0-4-16,0 0-4 0,0 0-4 16,0 0-2-16,0 0 0 0,0 0-3 15,0 18 0-15,0-18-2 16,0 17 0-16,-4 1-1 15,4 3-1-15,0 3 0 16,0 6-1-16,0-2-1 0,-3 7 1 16,3-8-1-16,0 5 0 0,0-6 1 15,0-6 0-15,0 1 0 16,0-21 0-16,0 18 1 16,0-18 0-16,0 0 0 0,0 0 1 15,0 0-1-15,3 10 0 16,-3-10-1-16,0 0 1 31,0 0-2-31,0 0 0 0,0 0 0 16,0 0-1-16,0 0 1 15,0 0 0-15,0 0 0 0,0 0 0 16,0 0 2-16,0 0-3 16,0 0 0-16,0 0 0 15,0 0 0-15,0 0 0 16,0 0 0-16,0 0 0 0,0 0 0 0,0 0 0 15,0 0 0-15,0 0 0 16,0 0 0-16,0 0 0 16,0 0 0-16,0 0 0 0,0 0 0 15,0 0 0-15,0 0 0 16,0 0 0-16,0 0 0 31,0 0 0-31,0 0 0 0,0 0 0 16,0 0-16-16,0 0-70 15,0 0-2-15</inkml:trace>
          <inkml:trace contextRef="#ctx0" brushRef="#br0" timeOffset="123012.8911">284-5620 265 0,'0'0'8'16,"0"0"5"-16,0 0 1 0,0 0 0 31,0 0 3-31,0 0-1 0,-10-4 2 16,10 4 1-16,-7 7-8 16,4 7-3-16,-1 0-2 15,1 6 1-15,0 14-1 16,-1-3 0-16,4 8-1 0,0 14 0 15,0 0-1-15,0 9-1 16,0 5 1-16,7 8-1 0,-4 2 0 16,4 0-1-16,0 5 1 0,1-9-1 15,-6 6-1-15,6-3 1 16,-1-1-1-16,-4-2 0 16,4-9 0-16,-3 2 0 15,-1-12 0-15,0-4 1 0,4-12 0 16,0-10 2-16,-4-4-1 0,4-1 1 15,-7-23 0-15,7 17 0 16,-7-17-1-16,0 0-1 16,0 0-4-16,0 0-12 0,-14 3-69 15,14-3-5-15</inkml:trace>
          <inkml:trace contextRef="#ctx0" brushRef="#br0" timeOffset="56735.4607">274-5560 257 0,'0'0'9'0,"0"0"2"15,0 0 2-15,0 0 1 0,0 0-1 31,-10-9-1-31,10 9-4 0,0 0-18 16,-14 0-54-16,11 15-9 16</inkml:trace>
          <inkml:trace contextRef="#ctx0" brushRef="#br0" timeOffset="123615.0301">453-4222 347 0,'0'0'5'16,"0"0"1"-16,-12 0 2 15,-1 0 1-15,-9 7 2 0,1 4-1 16,-4-1 1-16,-10 5 1 15,0 3-4-15,0 6-1 16,-4 0 0-16,4 0-1 0,-5 13 0 16,5-5 1-16,3 6-1 0,1 3 0 15,-2 7-1-15,13-3-1 16,5 8 0-16,2-1-1 16,1 2 0-16,12-5-2 0,8 0 1 15,9-7-1-15,8-7 1 31,8-3 0-31,8-12-1 0,6-7 1 16,9-13 0-16,1-7-1 16,3-19 1-16,6-6-1 15,-5-10 0-15,-1-4 1 16,-7-3-2-16,0-7 0 0,-10-1 0 16,-8 0 0-16,-7-2-2 15,-18 3 1-15,-2-1 1 0,-8 4-1 16,-11 4 0-16,-14 7 0 0,-6 7 1 15,-11 3-1-15,-5 14 0 16,-6 1-5-16,4 17-15 16,-8 2-63-16,1 13-4 15</inkml:trace>
          <inkml:trace contextRef="#ctx0" brushRef="#br0" timeOffset="125622.4784">-901-963 349 0,'0'0'6'0,"0"0"4"0,0 0 1 0,0 0 3 16,7-11 1-16,-7-2 1 15,0-2 2-15,0-12 0 16,-7-6-5-16,-1-5-4 0,1-8-2 16,4-9-2-16,0-10-1 15,3-5-2-15,0 1 0 16,6-3-1 0,6-5 0-16,1 6 0 15,9-7 0-15,-1 8 0 16,4-2 0-16,-5 6 0 0,5 2 0 15,0 1 0-15,0-3-1 16,-4 10 1-16,-4-1-1 16,1 0 2-16,4 1-2 15,-4 7 0-15,-5-3 0 0,5 1 0 0,-1 2 0 16,1 4 0-16,0-2 0 16,-1 2 0-16,5-1 0 15,-4 3 0-15,3 5 0 16,-4-3 0-16,5 2 0 0,-1-1 0 15,4 2 0-15,0 7 0 16,-5 1 0-16,3-2 0 0,-3 4 0 16,1 1 0-16,4 3 0 0,0-2 0 15,-3-2 0-15,6 0 0 16,0-4 0-16,4 0 0 16,3 2 0-16,4-7 0 15,0 2 0-15,2 0 0 0,2 0 0 31,0 3 0-31,-1 4 0 0,-3 3 0 16,0 8 0-16,-8-1 0 16,2 5 0-16,-8 5 0 15,0 5 0-15,-5 3 0 16,5 0 0-16,3 0 0 0,-3 0 0 16,3 0 0-16,7 3 0 15,-2 5 0-15,2-1 0 0,0-1 0 16,1 5 0-16,-1 3 0 0,0-4 0 15,-7 11 0-15,2 0 0 16,-3 3 0-16,-9 2 0 16,7 9 0-16,-4-3 0 15,-4 3 0-15,1 4 0 16,4-4 0 0,-9 4 0-16,2-1 0 0,3 2 0 15,-4-2 0-15,0-3 0 16,0 4 0-16,-3 0 0 15,3 0 0-15,0 3 0 16,-4 3 0-16,5-2 0 0,-1-1 0 16,-3 4 0-16,-1 1 0 15,5-2 0-15,-5-4 0 0,7 2 0 16,-6-7 0-16,3-2 0 16,-3 5 0-16,6-2 0 15,-6-7 0-15,3 6 0 0,-6 3 0 16,-2-1 0-16,1 5 0 15,0-5 0-15,-4 4 0 16,2 1 0 0,-2-1 0-16,1-3 0 15,-1 4 0-15,0-8 0 0,1 7 0 16,-4-8 0-16,3 8 0 16,-3-2 0-16,0 2 0 15,0 4 0-15,0-3 0 0,0 6 0 16,0-1 0-16,0 5 0 15,0-3 0-15,0 3 0 0,0-8 0 16,5-2 0-16,-2-2 0 16,4-2 0-16,-4-3 0 15,1-4 0-15,-1 6 0 0,5-14 0 16,-8 13 0-16,7-6 0 16,-4 1 0-16,1-5 0 15,-1-1 0-15,0-1 0 0,5-7 0 0,-8-5 0 16,0-13 0-16,7 18 0 15,-7-18 0-15,0 0 0 16,0 0 0-16,0 0-16 16,-25-7-72-16,10-4-4 0</inkml:trace>
          <inkml:trace contextRef="#ctx0" brushRef="#br0" timeOffset="126644.3042">-929-920 310 0,'0'0'7'0,"0"0"6"15,0 0 2-15,-12-4 2 16,12 4 4-16,0 0-2 16,-3-11 2-16,3 11 0 15,18-9-6 1,7 1-4-16,7 8-3 15,6-5-2-15,5 5-2 0,10 0 0 16,0 0-1-16,3 5 0 16,1 5-1-16,3-3-1 15,1 4 0-15,-1-1 0 0,-1 1 0 16,-2-4 0-16,-4 0 0 16,0 4 1-16,0-4-1 0,0 3 1 15,0-6-2-15,-3 3 0 16,-2-4 0-16,7-3 0 15,1 4 0-15,-3-4 0 0,4 0 0 16,-1-7 0-16,-3 3 0 16,0-3 0-16,-8 3 0 15,5 1 0-15,-11 0 0 0,0-4 0 16,-3 7 0-16,-8 0 0 0,4 0 0 16,-4 0 0-16,4 0 0 15,-7 0 0-15,6 0 0 16,-3 0 0-16,4 0 0 15,1 0 0-15,-2 0 0 0,-2 3 0 32,-1 1 0-32,-3-4 0 0,-4 0 0 15,4 0 0-15,0 0 0 16,-2-7 0-16,-1 0 0 0,6 0 0 16,0 0 0-16,1 1 0 15,-1-3 0-15,0 7 0 16,-6-2 0-16,-1 0 0 15,-3 4 0-15,-4 0 0 0,-14 0 0 0,14 8 0 16,-14-8 0-16,0 0 0 16,0 0 0-16,17 7 0 15,-17-7 0-15,0 0 0 16,0 0 0-16,0 0 0 0,0 0 0 16,0 0 0-16,0 0 0 31,0 0 0-31,0 0 0 0,0 0 0 15,0 0 0-15,0 0 0 16,0 0 0-16,0 0 0 16,0 0 0-16,0 0 0 0,0 0 0 15,-10 6-9-15,10-6-82 16,-18 0-3-16</inkml:trace>
          <inkml:trace contextRef="#ctx0" brushRef="#br0" timeOffset="126763.7228">1403-980 420 0,'0'0'-2'0,"0"0"-27"0,-3 13-47 15,3-13-2-15</inkml:trace>
          <inkml:trace contextRef="#ctx0" brushRef="#br0" timeOffset="150223.9175">965 1176 251 0,'0'0'6'16,"0"0"4"-16,0 0 3 15,0 0 0-15,0 0 3 0,-10-11 1 16,10 11 0-16,0 0 1 0,-11-6-4 16,11 6-3-16,0 0-3 15,0 0-2-15,-17-5-1 16,17 5 0-16,-15 5 1 0,15-5-1 15,-18 14 0-15,5-4 0 16,-2-3 0-16,1 4-1 31,14-11 1-31,-21 20-1 0,21-20-1 16,-15 14 0-16,15-14 0 0,-7 22-1 16,4-11 0-16,3 4 0 15,0-2 0-15,0 4-1 16,0 1 0-16,0 3 0 15,0-4-1-15,3-3 1 0,9 0 1 16,-12-14-1-16,25 15 1 0,-12-7 1 16,5-8 0-16,4 0 0 15,-2-4 0-15,5-5-1 16,0-1 1-16,-4-4 0 16,4 4-1-16,3-8-1 0,-3 4 1 15,-5-3-1-15,3-5 1 16,-6 3-1-1,1-7 1-15,-5 4-1 16,-6 1 0-16,1 0 2 16,-4 4-3-16,-4 0 0 0,0-5 0 15,-7 5 0-15,-8-5 0 16,0 5 0-16,-2-5 0 16,-4 8 0-16,-4-3 0 15,5 10 0-15,-8 1 0 0,-2 6 0 16,2 0 0-16,-4 13 0 15,4 1-10-15,3 10-14 0,12 4-61 16,-12-2-3-16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1:34.0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A2E2AA-793D-41A8-8A57-A97347565F1E}" emma:medium="tactile" emma:mode="ink">
          <msink:context xmlns:msink="http://schemas.microsoft.com/ink/2010/main" type="inkDrawing" rotatedBoundingBox="4170,13686 24567,3613 29142,12878 8746,22951" semanticType="callout" shapeName="Other">
            <msink:sourceLink direction="from" ref="{FDE83ECE-20C2-4501-927A-C1D2E42C2443}"/>
            <msink:sourceLink direction="to" ref="{42B18E16-429B-4238-A8B9-8D9CD6AB171C}"/>
          </msink:context>
        </emma:interpretation>
      </emma:emma>
    </inkml:annotationXML>
    <inkml:trace contextRef="#ctx0" brushRef="#br0">19123 63 278 0,'0'0'4'0,"0"0"3"15,-2-13 1-15,2 13 1 0,0 0 2 16,0 0 1-16,0 0 2 15,7 0-1-15,0 9-4 16,-4 10 0-16,2-6-2 16,0 2-2-16,3-5 0 15,-4 7-3-15,-1 1 0 0,-3-18 0 0,15 21-1 16,-5-21 0-16,3 0 1 16,9-4-1-16,-4-3 0 15,-5-10 1-15,-1-1-1 16,-2-2 0-16,-2 1-1 0,-8-1 1 15,-12 5-2-15,-12-2 1 32,-8 9 1-32,-6 8-3 0,-2 8 3 15,-10 9-1-15,2 3 1 16,2 10-1-16,11 1 1 0,-2 4 0 16,19 0 2-16,5-5-1 15,13-13-1-15,18-3 1 16,7-14 0-16,13 0 0 15,2-7 0-15,1-11 0 0,-6-10-2 16,5-8 1-16,-15 1-1 0,-12 1 0 16,-13 6 0-16,-6-13 2 15,-16 17-2-15,-3 0 0 16,-6 13 2-16,2 4-1 16,-2 7 1-16,-1 0 2 0,11 4-2 31,6 10 1-31,5 3 2 0,0-7 0 15,5 5-1-15,5-15 1 16,-3 21 0-16,3-3-2 0,0-3 1 16,0 2-1-16,0 0-2 15,3 11 1-15,-3 10-1 16,0 12 0-16,0 0 0 16,0 11 0-16,0 2-2 0,-3 5 2 15,3 14-1-15,-7 3 1 0,4 3-1 16,-1 5 0-16,-4 1 0 15,8 1 1-15,0-3 0 16,0-1 1-16,-6-6-1 0,6-4 2 16,-4-14-1-16,4-8 0 15,0-17 0-15,0 2-1 0,0-6 0 16,0-20 2-16,0 2-2 16,0-20-1-16,0 0 6 15,10 10-6-15,-10-10 0 0,0 0 0 16,5-6 0-16,-5 6 0 15,7-18 0-15,-4 1 0 32,-3 17 0-32,0-36 0 0,0 19 0 15,0 6 0-15,7-4 0 16,1 2 0-16,-2-2 0 0,13 2 0 16,1 7 0-16,13 6 0 15,2-5 0-15,-4 5 0 16,12 0 0-16,2 11 0 0,2-4 0 15,-9 23 0-15,-5-2 0 0,-8 13 0 16,-8-3 0-16,1 13 0 16,-12 5 0-16,-6 0 0 15,-10 17 0-15,-8-2-2 16,0-7 0-16,-7 2 1 0,0 1-1 16,-3 4 2-16,-7-4 0 31,-3 0 0-31,6-12 0 0,-7 3 0 15,7-9 2-15,-3-10-1 16,2-1 0-16,2-16 2 0,6-8-3 16,3-11 0-16,5-6 0 15,17 3 0-15,-18-25 0 16,15 8 0-16,3-9 0 16,0 5 0-16,10 1 0 0,8-2 0 15,0 8 0-15,-1-3 0 0,-2 6 0 16,3 11 0-16,2 0 0 15,-5 4 0-15,0 7 0 16,-15-11 0-16,13 31 0 0,-6 0 0 16,4 1 0-16,-7 5 0 15,-4-7 0-15,3 12 0 0,0 8 0 16,-3 10 0-16,0 7 0 16,0 4 0-16,-3 8 0 15,0 17 0-15,-4 14 0 0,-1 14 0 16,-6 13 0-16,0 14 0 15,-3 7 0-15,-1 12 0 32,-4 13 0-32,-6 7 0 0,-7 14 0 15,-3 4 0-15,-10 11 0 0,0 6 0 16,-12 9 0-16,7 4 0 16,-8 9 0-16,4-1 0 15,4 3 0-15,5 3 0 16,-2 2 0-16,4-1 0 15,0 0 0-15,4 1 0 0,-5-12 0 0,-2 6 0 16,-1-11 0-16,0-3 0 16,-3-7 0-16,12-10 0 15,-2-7 0-15,8-11 0 0,6-8 0 16,15-8 0-16,0-18 0 16,14-2 0-16,0-11 0 31,4-14 0-31,-1-9 0 0,0-14 0 15,-3-8 0-15,0-8 0 16,-6-15 0-16,-12-6 0 0,-7-15 0 16,-2-7 0-16,-6-9 0 15,-7-10 0-15,-1-9 0 16,-6-5 0-16,-1-1 0 0,-5-9 0 16,0-6 0-16,-12 3 0 0,-1-3 0 15,-12 4 0-15,-10 3 0 16,-12 3 0-16,-6 13 0 15,-15-2 0-15,-13 10 0 16,-10 1 0-16,-4 6 0 0,-15-2 0 16,-7 6 0-16,-3-1 0 15,-11 3 0-15,-4-2 0 0,-2 5 0 32,-8-6 0-32,-8 5 0 15,-2-4 0-15,-11 1 0 16,0 2 0-16,-5-1 0 0,-9-6 0 15,0 0 0-15,-1-7 0 16,-2 5 0-16,-1-4 0 16,3-4 0-16,-3-4 0 0,0 6 0 15,-2-6 0-15,2 1 0 16,-4-1 0-16,-11 6 0 0,-5-7 0 16,-2-4 0-16,-6 4 0 15,-4-5 0-15,-6-3 0 16,3-3 0-16,-4 1 0 15,4-10 0-15,-8 4 0 0,5-4 0 0,-1 1 0 16,1 0 0-16,-9-5 0 16,1 2 0-16,-3-2 0 15,-11 1 0-15,-1 0 0 16,-2-3 0-16,-4 0 0 0,1-2 0 16,6-2 0-16,-7 6 0 31,7-6 0-31,10 0 0 0,4 0 0 15,4-8 0-15,10 4 0 16,1-3 0-16,2 1 0 0,12-3 0 16,6-1 0-16,4 4 0 15,8-5 0-15,16 0 0 16,12 1 0-16,6-4 0 16,18-1 0-16,15-2 0 0,13 0 0 0,18-1 0 15,14-3 0-15,11-1 0 16,22 2 0-16,13 2 0 15,10-3 0-15,13 3 0 16,7-1 0-16,21 2 0 0,-1 6 0 16,6 1 0-16,8 4 0 15,14 6 0-15,-14-8 0 0,14 8 0 16,0 0 0-16,0 0 0 16,0 0 0-16,0 0 0 15,0-16 0-15,0 16 0 0,4-26 0 16,-1 9 0-16,-3-9 0 15,7-4 0-15,-4-6 0 32,5-10 0-32,-1-3 0 0,3-4 0 15,-2-3 0-15,-1-5 0 0,-4-5 0 16,-3 2 0-16,0-2 0 16,0-6 0-16,-3 0 0 15,-4-4 0-15,-1 4 0 16,-2-6 0-16,6 0 0 0,1 0 0 15,0 1 0-15,-2-1 0 0,5 8 0 16,0-1 0-16,-3 2 0 16,3 0 0-16,-4 0 0 15,1 5 0-15,0-6 0 16,-9 3 0-16,2 3 0 0,0-3 0 16,-1 0 0-16,1 5 0 31,-2-2 0-31,2 4 0 0,7-2 0 15,-1 4 0-15,1 2 0 16,-2 4 0-16,5-9 0 0,0 11 0 16,0-6 0-16,0 3 0 15,-3 0 0-15,0-4 0 16,3 6 0-16,-4-3 0 16,4 2 0-16,0 3 0 0,0 2 0 0,4 4 0 15,2 5 0-15,-1 8 0 16,-2 2 0-16,1-2 0 15,-1 2 0-15,0 4 0 16,-3-4 0-16,0 0 0 16,0-6 0-16,0 4 0 0,-3-8 0 15,3 3 0 1,-3-6 0-16,-1 3 0 16,1 7 0-16,3-7 0 15,-5 4 0-15,5 6 0 0,0 4 0 16,0 0 0-16,0-1 0 15,0 1 0-15,0-1 0 16,5-3 0-16,-2-5 0 16,4 2 0-16,0-4 0 0,1-1 0 15,-1 1 0-15,-1 4 0 0,1 0 0 16,-2 5 0-16,-2 5 0 16,-3 6 0-16,0 15 0 15,0-13 0-15,0 13 0 16,0 0 0-16,0 0 0 0,0 0 0 15,0 0 0-15,0 0 0 0,3 6 0 16,-3-6 0-16,0 0 0 16,4 15 0-16,-1-2-4 15,-3 2-81-15,0-15-6 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1:28.5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1F6AA2-5EE0-4827-92B5-B59BFDFC05F5}" emma:medium="tactile" emma:mode="ink">
          <msink:context xmlns:msink="http://schemas.microsoft.com/ink/2010/main" type="inkDrawing" rotatedBoundingBox="7049,13972 7194,14836 6373,14975 6228,14111" semanticType="enclosure" shapeName="Other"/>
        </emma:interpretation>
      </emma:emma>
    </inkml:annotationXML>
    <inkml:trace contextRef="#ctx0" brushRef="#br0">403 109 279 0,'0'0'4'0,"0"0"5"16,0 0 0-16,0 0 2 0,0-15 2 15,0 15 1-15,0 0 1 0,0 0 2 16,0 0-4-16,0 0-3 16,-7-4-1-16,7 4-1 15,-11 4-1-15,11-4-1 16,-17 22-1-16,9-11-1 0,-2 9 1 16,0 4-3-16,-5 0 0 15,2 10-1 1,-2 3 1-16,-2 6-1 15,-5 0 0-15,-2 2-1 16,-5-2 0-16,5-5 0 0,-1 3-1 16,0-4 1-16,0-9 0 15,4-3 0-15,7-5 0 16,-1-6 2-16,15-14-1 16,-13 18 0-16,13-18 0 0,0 0 1 15,0 0 0-15,0 0 0 0,-15 11 1 16,15-11-1-16,0 0 1 15,0 0 0-15,-13 6 1 16,13-6-1-16,0 0-1 0,0 0 1 16,-15 4-1-16,15-4 0 15,0 0 0-15,0 0-1 0,0 0 1 16,0 0-1-16,0 0 0 16,0 0 0-16,0 15 0 15,0-15 0-15,0 13-1 0,0-13 1 16,10 15 0-16,-10-15-1 15,15 21 0-15,-15-21 1 16,28 14 0 0,-7-4-1-16,1-3 1 0,6 1 0 15,-3-2-1-15,7 1 1 16,-4 0 0-16,7 1-1 16,-4-1 1-16,2-3 0 15,-1 2 0-15,-4-3-1 16,4 3 0-16,-4 0 1 15,0-2-1-15,0-4 1 0,-3 0-1 0,0 0 0 16,0 0 1-16,-4 0-1 16,4 0 1-16,0-4-1 15,-5 0 0-15,5 2 2 0,0-4-2 16,-4-1 0-16,4 1 0 16,0-1 0-16,-8-1 0 15,1 5 0 1,-3-1 0-16,-15 4 0 15,17-7 0-15,-17 7 0 0,0 0 0 16,0 0 0-16,0 0 0 16,0 0 0-16,0 0 0 15,0 0 0-15,11-14 0 16,-11 14 0-16,0 0 0 0,0-17 0 16,0 17 0-16,0-21 0 15,-3 7 0-15,-5-1 0 0,-2-2 0 16,-2-4 0-16,2-1 0 15,0-2 0-15,-8-4 0 16,3 1 0-16,2-1 0 16,-9-6 0-16,12 3 0 0,-8 3 0 15,1 1 0-15,-1-1 0 0,0 2 0 16,1 4 0-16,-1 1 0 16,0 0 0-16,1 4 0 15,6 0 0-15,-6-2 0 16,5 1 0-16,-1-6 0 0,2 3 0 15,4-7 0-15,0 0 0 16,-1 7 0 0,1-5 0-16,4 2 0 15,-4 7 0-15,-1 3 0 16,8 14 0-16,-13-18 0 0,13 18 0 16,-15-10 0-16,15 10 0 15,-17-4 0-15,17 4 0 16,0 0-6-16,0 0-8 15,-21 0-17-15,9 0-56 0,12 0-1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8.7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BC804D-BF68-45B6-9C8C-C073904F4BBB}" emma:medium="tactile" emma:mode="ink">
          <msink:context xmlns:msink="http://schemas.microsoft.com/ink/2010/main" type="inkDrawing" rotatedBoundingBox="14215,7349 14599,6974 14817,7198 14433,7573" semanticType="enclosure" shapeName="Other"/>
        </emma:interpretation>
      </emma:emma>
    </inkml:annotationXML>
    <inkml:trace contextRef="#ctx0" brushRef="#br0">12162 6030 336 0,'0'0'3'0,"0"0"2"16,-17-7 2-16,17 7 1 15,-18 0 4-15,1 0 0 16,-1 7 0-16,-10 10 1 0,0 9-4 16,0 6-1-16,-1 10-3 0,8 1-2 15,11 3-2-15,5-5 0 16,10-5-1-16,15-8 0 16,20-11 1-16,6-13 1 0,10-10 0 15,4-20 1-15,0-9 1 31,-7-7 0-31,-7-8 0 0,-14-3-1 16,-11 4 0-16,-14 1-2 16,-10 5 0-16,-19 11-1 15,-9 4-1-15,-12 18-3 0,-2 10-5 16,-2 0-11-16,1 6-51 16,11 26-9-16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9.0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5708DC-2612-4AFC-AB16-53D8954E53D1}" emma:medium="tactile" emma:mode="ink">
          <msink:context xmlns:msink="http://schemas.microsoft.com/ink/2010/main" type="inkDrawing" rotatedBoundingBox="14530,7404 14618,8438 14555,8443 14467,7409" semanticType="callout" shapeName="Other"/>
        </emma:interpretation>
      </emma:emma>
    </inkml:annotationXML>
    <inkml:trace contextRef="#ctx0" brushRef="#br0">12174 6284 369 0,'0'0'5'0,"0"0"2"15,0 0 2-15,-12 11 1 16,10 0 1-16,-1 6 2 0,-5 9 1 15,4 9-1-15,-4 3-4 16,8 14-2-16,0 2-1 31,0 9-1-31,8 8-3 0,-1 2 1 16,3 9-2-16,-2-5 0 16,7 1-1-16,-5-8 1 15,5-6 0-15,-10-5-1 0,7-13-1 16,-6-3-6-16,-6-15-24 15,4-4-52-15,-1-10-1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42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EF107A3-540D-432C-B7DA-517D1160493C}" emma:medium="tactile" emma:mode="ink">
          <msink:context xmlns:msink="http://schemas.microsoft.com/ink/2010/main" type="inkDrawing" rotatedBoundingBox="21515,3136 28987,2631 28990,2679 21519,3185" semanticType="underline" shapeName="Other">
            <msink:sourceLink direction="with" ref="{5545C2B9-418D-4CC1-9EFE-435ADC406222}"/>
            <msink:sourceLink direction="with" ref="{9367F813-DA78-421F-B91C-64FAC8E1C695}"/>
            <msink:destinationLink direction="to" ref="{19FFFEA6-A33D-41DF-A801-AD7B74DC1C0C}"/>
          </msink:context>
        </emma:interpretation>
      </emma:emma>
    </inkml:annotationXML>
    <inkml:trace contextRef="#ctx0" brushRef="#br0">9315 105 243 0,'0'0'3'0,"0"0"5"16,0 0 3-16,0 0 2 15,4-6 4-15,-4 6 0 16,38-18 5-16,-2 14-2 16,6 4-2-16,22 0-4 0,21-2-3 15,25-9-4-15,20-2-1 0,26 4-3 16,14 1-5-16,38-9 2 15,22-1-1-15,32-6 0 16,38-5 2-16,30 1-1 16,26 9-1-16,36-11 4 0,21 2 3 15,15 7 0-15,22-3 5 16,-8-2-2 0,-7 9 0-16,-17-11 2 15,-30 6-1-15,-35 5-2 16,-31-4-1-16,-60-3-3 0,-43 3-4 15,-46-1-6-15,-52 1-27 16,-37 6-50-16,-37 8-1 16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1:53.0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E5FA99-CE3B-469F-819C-961226B9CA24}" emma:medium="tactile" emma:mode="ink">
          <msink:context xmlns:msink="http://schemas.microsoft.com/ink/2010/main" type="inkDrawing" rotatedBoundingBox="21998,6600 22030,6681 22026,6682 21994,6601" shapeName="Other"/>
        </emma:interpretation>
      </emma:emma>
    </inkml:annotationXML>
    <inkml:trace contextRef="#ctx0" brushRef="#br0">0 0 384 0,'0'0'0'0,"0"0"1"0,0 0 0 15,7 15 0-15,-4 2-10 16,7-3-59-16,1 21-4 0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1.4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EB8A86-2C04-46D4-842D-5D4D8A124579}" emma:medium="tactile" emma:mode="ink">
          <msink:context xmlns:msink="http://schemas.microsoft.com/ink/2010/main" type="writingRegion" rotatedBoundingBox="12592,4981 14279,4981 14279,6225 12592,6225">
            <msink:destinationLink direction="with" ref="{9B721B5E-9875-46E6-BC5B-D0724E799EAD}"/>
          </msink:context>
        </emma:interpretation>
      </emma:emma>
    </inkml:annotationXML>
    <inkml:traceGroup>
      <inkml:annotationXML>
        <emma:emma xmlns:emma="http://www.w3.org/2003/04/emma" version="1.0">
          <emma:interpretation id="{14CFCCD8-EBBC-4B65-8AE3-533565EAF654}" emma:medium="tactile" emma:mode="ink">
            <msink:context xmlns:msink="http://schemas.microsoft.com/ink/2010/main" type="paragraph" rotatedBoundingBox="12592,4981 14279,4981 14279,6225 12592,6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2249D8-D0B8-4482-AF7D-E909D570DC71}" emma:medium="tactile" emma:mode="ink">
              <msink:context xmlns:msink="http://schemas.microsoft.com/ink/2010/main" type="line" rotatedBoundingBox="12592,4981 14279,4981 14279,6225 12592,6225"/>
            </emma:interpretation>
          </emma:emma>
        </inkml:annotationXML>
        <inkml:traceGroup>
          <inkml:annotationXML>
            <emma:emma xmlns:emma="http://www.w3.org/2003/04/emma" version="1.0">
              <emma:interpretation id="{9074D8C2-72FA-4EF2-BA04-EE322FA3996C}" emma:medium="tactile" emma:mode="ink">
                <msink:context xmlns:msink="http://schemas.microsoft.com/ink/2010/main" type="inkWord" rotatedBoundingBox="12729,4786 14440,5951 14025,6560 12314,5395">
                  <msink:destinationLink direction="to" ref="{382797CE-0F8E-4246-85A9-EC2636B4F18C}"/>
                  <msink:destinationLink direction="with" ref="{E45B0741-C341-4ED7-99A6-3341F3F5FD18}"/>
                </msink:context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70.</emma:literal>
                </emma:interpretation>
                <emma:interpretation id="interp2" emma:lang="en-US" emma:confidence="0">
                  <emma:literal>To.</emma:literal>
                </emma:interpretation>
                <emma:interpretation id="interp3" emma:lang="en-US" emma:confidence="0">
                  <emma:literal>90.</emma:literal>
                </emma:interpretation>
                <emma:interpretation id="interp4" emma:lang="en-US" emma:confidence="0">
                  <emma:literal>5%</emma:literal>
                </emma:interpretation>
              </emma:one-of>
            </emma:emma>
          </inkml:annotationXML>
          <inkml:trace contextRef="#ctx0" brushRef="#br0">10236 3882 273 0,'0'0'8'0,"0"0"1"16,0 0 4-16,0 0-1 0,0-14 2 0,0 14 0 16,22-3 0-16,-1-1 2 15,11 4-8-15,3 0-2 16,11 7-3-16,7-1 0 15,7 5-1-15,0 3-2 16,4 3 1-16,-1 1 0 16,-3 3-1-1,-3-2 1-15,-8 5-1 0,-14-2 0 16,-10 2 0-16,-14 0 1 16,-11 5 0-16,-14 3 1 15,-18 3-1-15,-6 3 1 16,-12 5 1-16,-8 2 0 0,2 5 0 15,6-6 1-15,5 3-1 16,2-1 0-16,15-15 0 0,3 4-1 16,12-9-1-16,6-5-4 0,7 1-15 15,7-6-53-15,6-12-8 16</inkml:trace>
          <inkml:trace contextRef="#ctx0" brushRef="#br0" timeOffset="369.4425">10445 4150 233 0,'0'0'10'0,"0"0"3"0,-18 0 3 16,3 0 1-16,-2 0 1 15,-1 0 1-15,-10 10-2 16,3 0 2-16,0 5-8 0,5 2-4 16,2 4-1-16,8 3-1 15,10 2-1-15,0 2 0 16,17-7 0 0,11-3 0-16,5-4-1 15,5-8-1-15,1-6 0 0,-3 0-1 16,-5-6 0-16,-9-8-1 15,-9-4 0-15,-6-10 0 16,-7 4-1-16,-17-6-3 16,-11 2-5-16,-8 1-13 0,-6-1-35 15,-4 11-20-15</inkml:trace>
          <inkml:trace contextRef="#ctx0" brushRef="#br0" timeOffset="151043.7179">11908 5090 322 0,'0'0'4'0,"0"0"2"16,0 0-2-16,0 0-4 16,0 0-17-16,0 0-47 0,0 0-3 15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3.2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624CE5-A79C-4CDC-909C-AF459A119E6D}" emma:medium="tactile" emma:mode="ink">
          <msink:context xmlns:msink="http://schemas.microsoft.com/ink/2010/main" type="inkDrawing" rotatedBoundingBox="16471,4216 20641,5363 20314,6555 16143,5408" semanticType="callout" shapeName="Other">
            <msink:sourceLink direction="to" ref="{C73CAF8C-8AB6-4D0D-B348-6D769EF705DD}"/>
            <msink:sourceLink direction="from" ref="{9B721B5E-9875-46E6-BC5B-D0724E799EAD}"/>
          </msink:context>
        </emma:interpretation>
      </emma:emma>
    </inkml:annotationXML>
    <inkml:trace contextRef="#ctx0" brushRef="#br0">13960 3661 280 0,'0'0'3'0,"0"0"2"0,0 0 3 16,13 0 1-16,-13 0 0 0,28 5 2 15,7-5 0-15,5 0 0 16,16-5-3-16,14-3-2 16,16 3-2-16,12-1 1 15,15-1-1-15,1-1-2 16,-1 8 1 0,0 0 2-16,-14 0-2 0,-14 11 0 15,-15-3 0-15,-20 7-1 16,-11 7-1-16,-14 4 1 15,-18 2 0-15,-7 7-2 16,0 11 1-16,-7 1 1 0,-4 11-1 16,4 4 1-16,0 0-1 15,4 1 1-15,3 12 0 0,3-9 1 16,8 9 0-16,3-6 0 16,3 0 1-16,5-11-1 15,2-1 0-15,5-8 1 0,2-7 0 16,5-6 0-16,-1-15 1 15,12-3-2-15,1-18 0 16,10 0 1 0,8-7-2-16,-1-8 0 0,5 6 0 15,8-14-1-15,6-1-2 16,9 3 3-16,-2 3-2 16,2 2-2-16,-8-6 3 15,-1 11-1-15,1 1-2 0,-4-4 3 16,-3 6-1-16,-3 4-1 15,-9-7 1-15,-6 11 0 0,8 0-1 16,-12 0 3-16,-3 0-2 16,0 0-2-16,-3-2 3 0,-11-2-2 15,0 4 0-15,-1 0 1 16,-9-4 0-16,2 1-2 16,4-4 1-16,1 3 0 15,-4 4 0-15,1 0 2 0,-6 0-1 0,6-3-1 16,-2 3 1-16,-6 0 0 15,-11-3 0-15,-14 3 0 16,14-4-2-16,-14 4-4 16,0 0-9-16,-18-10-32 0,5 6-32 15,-9 1-5 17</inkml:trace>
    <inkml:trace contextRef="#ctx0" brushRef="#br0" timeOffset="500.8211">17317 4047 275 0,'0'0'5'0,"0"0"0"32,18 0 3-32,4 4 4 0,9-1-2 15,6 4 2-15,11-4 0 16,5 4 0-16,7 4-4 16,4-7 1-16,3 7-5 0,-4-1-2 15,2 5 0-15,-2 3 0 16,1-1-2-16,-7 0 2 15,-9 4-2-15,2 0 0 0,-11-1 0 16,-4 2 1-16,-13 8 2 0,-9-2 1 16,-5-4 1-16,-8 11-1 15,-3-4 4-15,-12 9 0 16,-10 2 0-16,-10 2 1 16,-6 8-1-16,-7-4-2 15,0 4 0 1,-5 2-1-16,3-2-1 0,-3-3-1 15,7-6 1-15,7-4-2 16,1-8 0-16,8-13 0 0,10 6-3 16,-5-14-3-16,11 3-8 15,-3-13-22-15,-1 0-47 16,18 0-1-16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4.0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CCB4DD-A6BD-4132-8DEE-729C1E1234B2}" emma:medium="tactile" emma:mode="ink">
          <msink:context xmlns:msink="http://schemas.microsoft.com/ink/2010/main" type="inkDrawing" rotatedBoundingBox="19785,5810 19821,5388 20143,5416 20107,5838" semanticType="callout" shapeName="Other">
            <msink:sourceLink direction="with" ref="{C73CAF8C-8AB6-4D0D-B348-6D769EF705DD}"/>
          </msink:context>
        </emma:interpretation>
      </emma:emma>
    </inkml:annotationXML>
    <inkml:trace contextRef="#ctx0" brushRef="#br0">17714 4290 262 0,'0'0'4'0,"0"0"4"0,-22 8 6 16,12-5 2-16,-11 4 1 15,-1 3 1-15,-6 1 0 16,-4 6 1-16,-6 1-3 15,10 2-5-15,3 17-4 0,3 6-2 16,8-9 1-16,4 9-2 16,13 0-1-16,18-2 2 0,4-10 0 15,7-7-3-15,6-5 3 16,5-12-3-16,-3-7 0 16,1 0 1-16,-12-22-1 0,-5-6-2 15,-7-6-1-15,-9-4-3 16,-8 1-10-16,-18-12-23 15,-7 7-44-15,-6-4-3 0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9.8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42255E-A4A1-43AC-8772-5995FF90411C}" emma:medium="tactile" emma:mode="ink">
          <msink:context xmlns:msink="http://schemas.microsoft.com/ink/2010/main" type="writingRegion" rotatedBoundingBox="21184,7306 21660,7306 21660,8617 21184,8617"/>
        </emma:interpretation>
      </emma:emma>
    </inkml:annotationXML>
    <inkml:traceGroup>
      <inkml:annotationXML>
        <emma:emma xmlns:emma="http://www.w3.org/2003/04/emma" version="1.0">
          <emma:interpretation id="{D94F2ED8-F9AF-460B-A23B-0489840E5084}" emma:medium="tactile" emma:mode="ink">
            <msink:context xmlns:msink="http://schemas.microsoft.com/ink/2010/main" type="paragraph" rotatedBoundingBox="21184,7306 21660,7306 21660,8617 21184,8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58FE92-3577-4505-B8DB-9A71135E5A63}" emma:medium="tactile" emma:mode="ink">
              <msink:context xmlns:msink="http://schemas.microsoft.com/ink/2010/main" type="line" rotatedBoundingBox="21184,7306 21660,7306 21660,8617 21184,8617"/>
            </emma:interpretation>
          </emma:emma>
        </inkml:annotationXML>
        <inkml:traceGroup>
          <inkml:annotationXML>
            <emma:emma xmlns:emma="http://www.w3.org/2003/04/emma" version="1.0">
              <emma:interpretation id="{C73CAF8C-8AB6-4D0D-B348-6D769EF705DD}" emma:medium="tactile" emma:mode="ink">
                <msink:context xmlns:msink="http://schemas.microsoft.com/ink/2010/main" type="inkWord" rotatedBoundingBox="21184,7306 21660,7306 21660,8617 21184,8617">
                  <msink:destinationLink direction="with" ref="{BCCCB4DD-A6BD-4132-8DEE-729C1E1234B2}"/>
                  <msink:destinationLink direction="to" ref="{97624CE5-A79C-4CDC-909C-AF459A119E6D}"/>
                </msink:context>
              </emma:interpretation>
              <emma:one-of disjunction-type="recognition" id="oneOf0">
                <emma:interpretation id="interp0" emma:lang="en-US" emma:confidence="0">
                  <emma:literal>q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19067 6201 371 0,'0'0'5'0,"0"0"3"16,0 0 0 0,0 0 2-16,-17-8 0 15,17 8 1-15,-21-7 0 16,3 7 1-16,-2 0-5 16,-10 15-4-16,5 9 1 0,-3 11-3 15,0 13 0-15,3 2-1 16,5 7 0-16,13 10-1 15,7-11 1-15,10-11 1 0,18-2-1 16,7-22 1-16,12-3 0 0,9-14 0 16,1-11 2-16,-1-18-1 15,-3-8-1-15,-3-12 0 16,-15-4 1-16,-7 2-1 16,-10-8 1-16,-15 9-1 0,-3-3-2 15,-6 6 1-15,-12 12-1 0,-11 10-1 16,-2 4-4-16,-9 17-11 15,5 0-39-15,0 17-27 16,4 4-1-16</inkml:trace>
          <inkml:trace contextRef="#ctx0" brushRef="#br0" timeOffset="834.4733">18991 6594 330 0,'0'0'6'15,"0"0"2"-15,17 6 1 16,-17-6 1-16,14 17 3 15,-10 0 1-15,2 7-1 0,-6 4 0 32,0 10-6-32,0 8-1 0,0 8-1 15,-3 5-1-15,0 6-4 16,-1-7 1-16,4 6-1 16,0 0 0-16,0-8 1 0,7-2-1 15,0-9 0-15,4-4 1 16,3-5-1-16,4-8 1 15,0-2 0-15,-1-6 0 0,1-2 0 0,-5-5 1 16,-3-2 0-16,-10-11 1 16,20 15 1-16,-20-15 1 15,0 0 0-15,0 0 0 16,0 0 0-16,0 0-1 16,0 0 0-16,0 0-2 0,0 0-1 15,0 0 1-15,0 0-2 0,10-9 0 16,-10 9 0-16,0 0 1 15,0 0-1-15,0 0 0 16,0 0 1-16,0 0-1 0,0 0 0 16,0 0 1-16,0 0-1 15,0 0 0-15,0 0 0 32,0 0-1-32,0 0 1 0,0 0-1 15,-7 0 0-15,7 0 1 16,0 0-1-16,-15 4 0 0,15-4 1 15,-13 5 1-15,13-5-2 16,0 0 1-16,-12 0 0 16,12 0 0-16,0 0 0 0,0 0-1 15,0 0 1-15,0 0-1 0,0 0 0 16,0 0 1-16,0 0 0 16,0 0 1-16,0 0 0 15,0 0 0-15,0 0 0 16,0 0 0-16,0 0-1 0,0 0 1 15,7 0 0-15,-7 0-2 16,0 0 2 0,0 0-2-16,0 0 1 15,0 0 1-15,0 0-1 16,0 0 0-16,10 0 0 16,-10 0 0-16,0 0-2 0,0 0-1 15,0 0-12-15,0-11-63 16,0 11-7-16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2:28.2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F9D4F4-790A-4F50-A15D-E4E24C0D1CDC}" emma:medium="tactile" emma:mode="ink">
          <msink:context xmlns:msink="http://schemas.microsoft.com/ink/2010/main" type="writingRegion" rotatedBoundingBox="26271,8616 29918,7295 30341,8465 26695,9786">
            <msink:destinationLink direction="with" ref="{1469687A-CD2E-4DFE-8B4C-077DE9B0BFF6}"/>
          </msink:context>
        </emma:interpretation>
      </emma:emma>
    </inkml:annotationXML>
    <inkml:traceGroup>
      <inkml:annotationXML>
        <emma:emma xmlns:emma="http://www.w3.org/2003/04/emma" version="1.0">
          <emma:interpretation id="{5A9E2761-BE4E-45A5-951F-E4A4C6045F64}" emma:medium="tactile" emma:mode="ink">
            <msink:context xmlns:msink="http://schemas.microsoft.com/ink/2010/main" type="paragraph" rotatedBoundingBox="26271,8616 29918,7295 30341,8465 26695,9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EAD270-2234-4CEC-84FC-95873614A764}" emma:medium="tactile" emma:mode="ink">
              <msink:context xmlns:msink="http://schemas.microsoft.com/ink/2010/main" type="line" rotatedBoundingBox="26271,8616 29918,7295 30341,8465 26695,9786"/>
            </emma:interpretation>
          </emma:emma>
        </inkml:annotationXML>
        <inkml:traceGroup>
          <inkml:annotationXML>
            <emma:emma xmlns:emma="http://www.w3.org/2003/04/emma" version="1.0">
              <emma:interpretation id="{1A837E84-8964-4F9F-923A-C85B081654D0}" emma:medium="tactile" emma:mode="ink">
                <msink:context xmlns:msink="http://schemas.microsoft.com/ink/2010/main" type="inkWord" rotatedBoundingBox="26271,8616 29918,7295 30341,8465 26695,9786"/>
              </emma:interpretation>
              <emma:one-of disjunction-type="recognition" id="oneOf0">
                <emma:interpretation id="interp0" emma:lang="en-US" emma:confidence="0">
                  <emma:literal>modes</emma:literal>
                </emma:interpretation>
                <emma:interpretation id="interp1" emma:lang="en-US" emma:confidence="0">
                  <emma:literal>Mode s</emma:literal>
                </emma:interpretation>
                <emma:interpretation id="interp2" emma:lang="en-US" emma:confidence="0">
                  <emma:literal>mode s</emma:literal>
                </emma:interpretation>
                <emma:interpretation id="interp3" emma:lang="en-US" emma:confidence="0">
                  <emma:literal>Modes</emma:literal>
                </emma:interpretation>
                <emma:interpretation id="interp4" emma:lang="en-US" emma:confidence="0">
                  <emma:literal>Mod s</emma:literal>
                </emma:interpretation>
              </emma:one-of>
            </emma:emma>
          </inkml:annotationXML>
          <inkml:trace contextRef="#ctx0" brushRef="#br0">-1 14 461 0,'0'0'3'0,"0"0"1"0,0 0 2 15,0 0-1-15,0 0 0 16,0 0 0-16,0 0 1 0,-2 7-1 15,2 21-2 1,10 7-2-16,12 19 0 16,3 5 1-16,6 16-1 15,8 5 0-15,-3 2-1 0,-1 1 2 16,-4-12-2-16,-6-7 0 16,-7-16 0-16,-8-12 0 15,-10-18 0-15,0-18 0 16,-13-20 0-16,2-19 0 0,-3-12 0 0,-1-7 0 15,-6-13 0-15,4-10 0 16,-5 3 0-16,4 1 0 16,8 6 0-16,-1 11 0 15,4 8 0-15,7 16 0 0,4 11 0 16,14 18 0-16,13 11 0 16,9 16 0-1,2 12 0-15,11 8 0 0,0 5 0 16,0 5 0-16,0-5 0 15,-10-9 0-15,-12-5 0 16,-3-14 0-16,-14-9 0 16,-14-8 0-16,5-15 0 15,-10-16 0-15,-5 0 0 16,0-12 0-16,2-3 0 0,1 0 0 0,7-2 0 16,0 8 0-16,15 5 0 15,5 18 0-15,13 9 0 16,-2 8 0-16,4 25 0 15,5 10 0-15,-2 12 0 0,4 5 0 16,-2 1 0-16,-2 7-9 16,-10-4-46-16,5-13-32 0,-1-9-1 15</inkml:trace>
          <inkml:trace contextRef="#ctx0" brushRef="#br0" timeOffset="262.4719">1269-21 460 0,'0'0'4'0,"-18"0"1"0,0 0 0 16,-5 0 1-16,-7 4 0 0,0 13 0 15,-3 7 0-15,-5 8 0 16,16 8-3-16,9 6-2 16,13 2-1-16,17-2-1 15,7-3 1-15,23-12-2 0,-2-10 1 16,11-11 0-16,-6-10 1 0,0-10 0 15,-19-11-1-15,-9-8 1 16,-11-9-2-16,-11 3-5 16,-18-11-8-16,-3 0-33 15,-1 3-38-15,-3-6-2 16</inkml:trace>
          <inkml:trace contextRef="#ctx0" brushRef="#br0" timeOffset="787.5479">1697-787 451 0,'0'0'4'0,"-21"-20"2"15,11 5 1-15,-5 2 0 16,15 13 1-16,-21-15-1 0,21 15 2 0,-22 4-1 16,27 25-4-16,12 9-4 15,14 8 0-15,9 9 0 16,3 7 0-16,17-3 0 15,-1 2 0-15,1-9 0 16,-3 0 0-16,-11-8 0 0,-14-9 0 16,-11-4 0-16,-14-7 0 0,-7 0 0 15,-28-2 0-15,3-1 0 16,-17 5 0-16,-4 2 0 16,-7 3-2-16,6 8 4 0,-1 0-2 15,5 7-2-15,15-2 2 16,10-1 0-16,11 4 0 31,14-13 0-31,14-1 0 0,17-14-1 16,9-4 2-16,2-15-1 0,1-2 2 15,-5-21-2-15,-2-1 0 16,-11-18 0-16,-7-4 0 16,-7-10 0-16,-12 0 0 0,-9-8 0 15,-7 8 0-15,-1 7 0 16,0 2 0-16,-3 5 0 0,7 18 0 15,7 24 0-15,-15-11 0 16,20 18 0-16,12 17 0 16,1 9 0-16,7 10 0 0,-4 2 0 15,11 4 0-15,-4 5 0 16,18 4-18-16,-1-5-69 16,-5-14-4-1</inkml:trace>
          <inkml:trace contextRef="#ctx0" brushRef="#br0" timeOffset="1367.2063">3607-1364 389 0,'0'0'5'0,"-22"-2"1"0,-3 2 0 16,-3 0 0-16,-7 2 1 15,-11 9 0-15,-11 4 0 16,-4 2 0-16,6 14-4 16,-1 4-2-16,9 4 1 0,8 7-2 15,14 6 0-15,15-4-4 16,10 0 0-16,25 0-5 0,16 4-1 15,6-7 1-15,9-3-1 16,5-7-1-16,6-3 1 16,-7-4 3-16,-1-4 3 0,-4-6 1 15,-17 0 3-15,-3-1 1 16,-2-4 5-16,-13 2 1 31,-2 0 1-31,-3 3 1 0,-5-1 0 0,-3 4 0 16,1-4-1-16,-6 11-1 15,-2 2-3-15,-2 2-2 16,-6 2-2-16,-14 5-6 16,2 6-12-16,-5 2-59 0,-18-13-3 15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2:30.0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69687A-CD2E-4DFE-8B4C-077DE9B0BFF6}" emma:medium="tactile" emma:mode="ink">
          <msink:context xmlns:msink="http://schemas.microsoft.com/ink/2010/main" type="inkDrawing" rotatedBoundingBox="25556,10757 31553,8895 31578,8972 25580,10834" semanticType="underline" shapeName="Other">
            <msink:sourceLink direction="with" ref="{57F9D4F4-790A-4F50-A15D-E4E24C0D1CDC}"/>
          </msink:context>
        </emma:interpretation>
      </emma:emma>
    </inkml:annotationXML>
    <inkml:trace contextRef="#ctx0" brushRef="#br0">-1 1810 419 0,'0'0'3'0,"0"0"2"16,0 0 1-16,0 14 2 16,0-14 2-16,25 6 1 0,0-6 0 15,13 0 2-15,18-10-3 16,19-11-1-16,31-18-3 16,32-15-6-16,41-12 0 15,45-16 0-15,104-14 0 0,-9-24 0 16,94-11 0-1,-5-6 0-15,25-5 0 16,20-6 0-16,3 10 0 16,-13 8 0-16,-83 10 0 0,26 16 0 15,-100 15 0-15,-6 22 0 16,-68 17 0-16,-51 16 0 16,-50 6 0-16,-51 9 0 15,-25 17 0-15,-35 2 0 0,-10 0 0 0,-22 0 0 16,-4 0-86-16,14 2-7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41:52.0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50D26D-6755-4895-AA89-F0C098BA0659}" emma:medium="tactile" emma:mode="ink">
          <msink:context xmlns:msink="http://schemas.microsoft.com/ink/2010/main" type="inkDrawing" rotatedBoundingBox="7939,6134 7972,6089 7981,6096 7947,6140" shapeName="Other"/>
        </emma:interpretation>
      </emma:emma>
    </inkml:annotationXML>
    <inkml:trace contextRef="#ctx0" brushRef="#br0">1647-7933 214 0,'0'0'8'0,"0"0"0"0,0 0 1 15,0 0-2-15,-13 0-6 16,13 0-25-16,-18 28-30 16,14-13-2-16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27.5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2653E0-234B-4CA4-B217-DACDC0A1AB60}" emma:medium="tactile" emma:mode="ink">
          <msink:context xmlns:msink="http://schemas.microsoft.com/ink/2010/main" type="writingRegion" rotatedBoundingBox="8170,6592 8240,8420 5811,8513 5741,6685">
            <msink:destinationLink direction="with" ref="{2F5BE7ED-F301-457A-B70B-B6E118397C1B}"/>
          </msink:context>
        </emma:interpretation>
      </emma:emma>
    </inkml:annotationXML>
    <inkml:traceGroup>
      <inkml:annotationXML>
        <emma:emma xmlns:emma="http://www.w3.org/2003/04/emma" version="1.0">
          <emma:interpretation id="{4F9A1744-4B5E-49BB-9F72-1C295AFAE980}" emma:medium="tactile" emma:mode="ink">
            <msink:context xmlns:msink="http://schemas.microsoft.com/ink/2010/main" type="paragraph" rotatedBoundingBox="8170,6592 8240,8420 7773,8438 7703,6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AB3A95-4F74-4272-9B96-F33EB2F98A72}" emma:medium="tactile" emma:mode="ink">
              <msink:context xmlns:msink="http://schemas.microsoft.com/ink/2010/main" type="line" rotatedBoundingBox="8170,6592 8240,8420 7773,8438 7703,6609"/>
            </emma:interpretation>
          </emma:emma>
        </inkml:annotationXML>
        <inkml:traceGroup>
          <inkml:annotationXML>
            <emma:emma xmlns:emma="http://www.w3.org/2003/04/emma" version="1.0">
              <emma:interpretation id="{A646C4BA-0870-4092-8F7F-8ADAA4E0DA71}" emma:medium="tactile" emma:mode="ink">
                <msink:context xmlns:msink="http://schemas.microsoft.com/ink/2010/main" type="inkWord" rotatedBoundingBox="8170,6592 8240,8420 7773,8438 7703,6609">
                  <msink:destinationLink direction="with" ref="{E45B0741-C341-4ED7-99A6-3341F3F5FD18}"/>
                </msink:context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0'</emma:literal>
                </emma:interpretation>
                <emma:interpretation id="interp3" emma:lang="en-US" emma:confidence="0">
                  <emma:literal>o,</emma:literal>
                </emma:interpretation>
                <emma:interpretation id="interp4" emma:lang="en-US" emma:confidence="0">
                  <emma:literal>o'</emma:literal>
                </emma:interpretation>
              </emma:one-of>
            </emma:emma>
          </inkml:annotationXML>
          <inkml:trace contextRef="#ctx0" brushRef="#br0">1680-7375 311 0,'0'0'7'0,"0"0"4"15,-8-14 0-15,8 14 1 0,-17-7 1 16,-1 4 1-16,0-1 1 0,-7 4 0 16,0 10-7-16,-6 8-3 15,-1 6-1-15,0 10 0 16,4 3-2-16,0 9 1 15,10-5-2-15,4 7 1 0,11-14-1 16,3 2 0-16,14-16 1 16,14-3 0-16,8-13 0 0,9-4 0 15,8-11 0-15,0-6 0 0,0-7 0 16,0-12-1-16,-6 2 0 16,-9-5 0-16,-13-3 0 15,-14 3-1-15,-9 2 0 16,-4 3-2-16,-13 2 0 15,-6 8-1 1,-7 7-2-16,-4 6-2 0,4 11-9 16,-7 0-22-16,-5 13-42 15,16 9-2-15</inkml:trace>
          <inkml:trace contextRef="#ctx0" brushRef="#br0" timeOffset="389.9474">1499-7027 309 0,'0'0'6'0,"0"0"5"16,7-3 1-16,-7 3 1 15,18 0 4-15,-18 0 1 0,17 11 0 16,-6 11 1-16,-4 6-6 0,0 10-3 0,1 11-2 16,2 12-3-16,-7 11-2 15,4 14-1-15,4 9-1 16,-4 3 0-16,8 8 0 15,-5 1-1-15,5 0 0 0,-5-7 1 16,8-1 0-16,-4-19 0 31,0-5-1-31,0-16-5 0,4 2-26 16,-5-16-51-16,-5-17-1 16</inkml:trace>
        </inkml:traceGroup>
      </inkml:traceGroup>
    </inkml:traceGroup>
    <inkml:traceGroup>
      <inkml:annotationXML>
        <emma:emma xmlns:emma="http://www.w3.org/2003/04/emma" version="1.0">
          <emma:interpretation id="{8BBA50E5-A12F-4517-B956-0A4C220448DE}" emma:medium="tactile" emma:mode="ink">
            <msink:context xmlns:msink="http://schemas.microsoft.com/ink/2010/main" type="paragraph" rotatedBoundingBox="6231,7647 6363,8278 5892,8377 5760,77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3D08AC-73E7-4568-9A3B-6D843C207BE6}" emma:medium="tactile" emma:mode="ink">
              <msink:context xmlns:msink="http://schemas.microsoft.com/ink/2010/main" type="line" rotatedBoundingBox="6231,7647 6363,8278 5892,8377 5760,7746"/>
            </emma:interpretation>
          </emma:emma>
        </inkml:annotationXML>
        <inkml:traceGroup>
          <inkml:annotationXML>
            <emma:emma xmlns:emma="http://www.w3.org/2003/04/emma" version="1.0">
              <emma:interpretation id="{C30EC787-9764-43BB-9342-D463FAC2A127}" emma:medium="tactile" emma:mode="ink">
                <msink:context xmlns:msink="http://schemas.microsoft.com/ink/2010/main" type="inkWord" rotatedBoundingBox="6231,7647 6363,8278 5892,8377 5760,7746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4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**</emma:literal>
                </emma:interpretation>
              </emma:one-of>
            </emma:emma>
          </inkml:annotationXML>
          <inkml:trace contextRef="#ctx0" brushRef="#br0" timeOffset="132583.9766">-406-6116 270 0,'0'0'8'0,"0"0"1"16,0 0 5-16,0 0 1 16,0 0 2-16,0 0 1 0,0-11 3 15,0 11 0-15,0 0-6 16,0-15-3-16,0 15-2 15,0 0-2-15,0 0-1 0,0 0-1 16,0 0-1-16,0-15-1 0,0 15 1 16,0 0-2-16,0 0 1 15,0 0-1-15,0 0-1 16,0 0-1-16,0 0 1 16,0 0-1-16,0 0-1 15,0 18 0 1,-4-3 0-16,4 6 0 0,0 1 0 15,0 2 0-15,0 3 1 16,0-1-1-16,0 2 0 16,0-3 1-16,4-7 0 0,-1-1-1 15,-3-7 1-15,0-10 0 16,3 14 1-16,-3-14 0 16,0 0 1-16,0 0-1 0,12-11 0 15,-12-2 0-15,0-8 0 16,0-3 0-16,0-6-1 0,0-1 0 15,-5-1-1-15,-2 1 1 16,1-6-1-16,-1 9 1 16,0 0-1-16,-1 8 0 15,1 6 0 1,-1-1 0-16,8 15-1 0,-5-17 0 16,5 17 0-16,0 0 0 15,-8 11 1-15,8-1-1 16,0 11 0-16,3 7 0 15,5 7 1-15,-6 1 0 0,6 6 0 16,2 4 0-16,-3 1 0 16,5-2 1-16,-6 0-1 0,1-6 0 15,-2-7 0-15,-2-8 0 0,0-2 1 16,1-5-1-16,-4-17 1 16,3 14 1-16,-3-14-1 15,0 0 1-15,0-14 1 0,0 3-3 16,0-9 0-16,0-8 0 15,-7-6 0 1,1-3 0-16,-6-5 0 16,2-3 0-16,-8-7 0 15,3 8 0-15,-2 2 0 0,4 6 0 16,-5 4 0-16,11 11 0 16,-4 0 0-16,11 21 0 15,0 0 0-15,-14-3 0 16,14 3 0-16,4 21 0 0,2 3 0 0,6 12 0 15,-2 7 0-15,3 2 0 16,2 7 0-16,0 2 0 16,-2 1 0-16,2-4 0 0,-5-5 0 15,-3-12 0-15,3-6 0 16,-5-3 0-16,-2-10 0 16,-3-15 0-1,0 0 0-15,0 0 0 0,10-8 0 16,-10-9 0-16,0-5 0 15,0-6 0-15,-7-6 0 16,1-5 0-16,-1-4 0 16,-8-3 0-16,5-2 0 15,-8 1 0-15,3 5 0 0,2 7 0 16,-2 0 0-16,5 12 0 0,3 6 0 16,7 17 0-16,0 0 0 15,0 0 0-15,0 0 0 16,0 25 0-16,7 3 0 0,3 1 0 15,5 9 0-15,-2 0 0 16,2 5 0-16,-2 3 0 16,2-11 0-1,0 0 0-15,-5-3 0 16,0-10 0-16,-2-5 0 0,-8-17 0 16,7 18 0-16,-7-18 0 15,0 0 0-15,0-11 0 16,0-6 0-16,0-5 0 0,0-6 0 15,-7-7 0-15,4-4 0 16,-5-3 0-16,-2-5 0 0,3 12 0 16,-1 1 0-16,-2 6 0 15,3 5 0-15,-4 14 0 16,11 9 0-16,-12 0 0 0,7 9 0 16,0 14 0-16,2 5 0 15,3 6 0-15,0 12 0 16,0-3 0-16,11 2 0 0,-9-3 0 15,10 8 0-15,-1-14 0 0,-1-5 0 16,-3-10 0-16,3-4 0 16,-10-17 0-16,0 0 0 15,18 8 0-15,-18-8 0 16,0-21 0-16,0-1 0 16,0-2 0-1,0-11 0-15,0-4 0 0,-7-4 0 16,1 5 0-16,-9-8 0 15,5 3 0-15,-5 5 0 16,5 10 0-16,0 4 0 16,-2 9 0-16,12 15 0 0,-18-10 0 15,18 10 0-15,-10 17 0 16,10 2 0-16,0 1 0 0,0 1 0 16,4 4 0-16,-1-5 0 15,5 6 0-15,-1-5 0 0,-1 1 0 16,-2-5 0-16,-1-4 0 15,5 1 0-15,-8-14 0 16,7 22 0-16,-7-22 0 16,3 11 0-1,-3-11 0-15,0 0 0 0,0 0 0 16,0 0 0-16,0 0 0 16,10-18 0-16,-10 3 0 15,0-5 0-15,0-4 0 16,0-4 0-16,0-2 0 0,0-1 0 15,0 3 0-15,-3-1 0 16,0 5 0-16,-1 3 0 0,-4 3 0 16,6 3 0-16,2 15 0 0,-11-21 0 15,11 21 0-15,-14-7 0 16,14 7 0-16,0 0 0 16,0 0 0-16,-14-3 0 15,14 3 0-15,0 0 0 0,0 0 0 16,0 0 0-1,0 0 0-15,0 0 0 16,0 0 0-16,0 0 0 16,-4 14 0-16,4-14 0 15,-3 24 0-15,3-9 0 0,0 4 0 16,0-2 0-16,0 7 0 16,0-3 0-16,3 3 0 15,4 2 0-15,1-1 0 0,-1 3 0 16,3-4 0-16,1 4 0 15,-4-3 0-15,6 6 0 0,2-10 0 16,2 5 0-16,-2-5 0 16,3-7 0-16,2 0 0 15,-2-8 0-15,4 1 0 0,-1-7 0 16,-1 0 0-16,10-3 0 0,-10-11 0 16,5 0 0-16,-4-6 0 15,4-8 0-15,-3 2 0 16,-9-9 0-16,9 0 0 15,-11-7 0-15,-1 2 0 0,-3-2 0 16,-7 4 0-16,0 0 0 31,0 1 0-31,-10 5 0 0,-5 8 0 16,1 3 0-16,-7 4 0 0,3 0 0 16,-7 4 0-16,5 8 0 15,-5-3 0-15,7 1 0 16,-7-1 0-16,0 6 0 15,4-3 0-15,-1 5 0 16,2-4 0-16,2 4 0 0,-2 0 0 0,-3 0 0 16,3 4 0-16,2 1 0 15,4 5 0-15,-4 5 0 16,3-4 0-16,2 2 0 16,6 5 0-16,-4-1 0 0,7 4 0 15,-2 0 0-15,6 1 0 31,-4 3 0-31,4-5 0 0,0 6 0 16,0-2 0-16,4 0 0 16,-1 0 0-16,7 6 0 15,-2-6 0-15,6 0 0 0,-3 1 0 16,2-1 0-16,4-3 0 16,-2 3 0-16,0 0 0 15,5-3 0-15,-5-8 0 0,3 1 0 16,-5 0 0-16,5-7 0 0,-4 7 0 15,4-10 0-15,-3 3 0 16,2-5 0-16,1 2 0 16,0-4 0-16,2 5 0 15,-2-5 0-15,4-5 0 0,-1 5 0 16,-1-10 0-16,2-1 0 0,-4 1 0 16,0-7 0-16,-1-1 0 15,1-6 0-15,-8-1 0 16,-2-8 0-16,-6 2 0 15,-2-8 0-15,-2-4 0 0,-9 2 0 16,-6-1 0-16,-1 0 0 31,0 2 0-31,-7-2 0 0,3 11 0 16,2-1 0-16,-5 6 0 0,7 6 0 16,-10 5 0-16,6-2 0 15,-6 10 0-15,0 3 0 16,-7 4 0-16,-3 11 0 15,-2 11 0-15,-10 6-38 0,1 11-50 16,10 6-5-16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1:45.6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71C481-F301-459D-B03D-D9A95C0543B9}" emma:medium="tactile" emma:mode="ink">
          <msink:context xmlns:msink="http://schemas.microsoft.com/ink/2010/main" type="inkDrawing" rotatedBoundingBox="5220,6255 12657,5616 12771,6944 5335,7583" semanticType="callout" shapeName="Other">
            <msink:sourceLink direction="to" ref="{9B721B5E-9875-46E6-BC5B-D0724E799EAD}"/>
            <msink:sourceLink direction="to" ref="{9663840C-B64F-404B-A43A-220694C3A9C8}"/>
          </msink:context>
        </emma:interpretation>
      </emma:emma>
    </inkml:annotationXML>
    <inkml:trace contextRef="#ctx0" brushRef="#br0">0 87 285 0,'0'0'8'0,"0"0"7"16,0 0 4-16,0 0 3 16,0 0 2-16,0 0 0 15,0 0-1-15,0 0 1 16,3 17-8-16,4 2-5 0,3 3-5 16,1 13-4-16,1 9-1 0,1 14 0 15,4 8 1-15,1 16-1 16,-3-5 0-16,2 5 0 15,1-3 0-15,0-3 0 0,-1-10 1 16,-2-8-1-16,-2-10 0 16,5-13 0-16,-8-11 0 31,5-5 1-31,-8-6 0 0,-7-13 0 0,14 5 1 16,-14-5 0-16,0 0 0 15,7-15-1-15,-7 15-2 16,4-18 0-16,-4 18 0 15,0-15 0-15,0 15 0 0,0 0 0 16,11-2 0-16,-11 2 0 16,28 0 0-16,-8 2 0 0,5-2 0 15,10 5 0-15,5-5 0 16,3 2 0-16,2-2 0 0,1 4 0 16,0-4 0-16,4 4 0 15,-8-1 0-15,1 5 0 16,-5-1 0-16,2 1 0 0,-2 3 0 31,-3-5 0-31,1 5 0 16,6-4 0-16,-6-1 0 0,6-2 0 15,4-1 0-15,-4-3 0 16,4 4 0-16,1-1 0 16,-1-3 0-16,-4 4 0 0,4-1 0 15,-3 4 0-15,-1 0 0 16,-4 0 0-16,5-3 0 0,-5 3 0 15,9-4 0-15,-5 1 0 16,8-4 0-16,0 0 0 16,-5 0 0-16,8 0 0 0,-3 0 0 15,-1 0 0-15,1-4 0 16,0 4 0-16,-8 0 0 16,4 0 0-1,0 0 0-15,-1 0 0 0,5 0 0 16,0 0 0-16,3 0 0 15,3-3 0-15,7-1 0 16,5 1 0-16,-1-1 0 16,4 0 0-16,3 1 0 15,4 0 0-15,-3 3 0 0,8 0 0 16,-5 0 0-16,11 0 0 0,3 0 0 16,-4 0 0-16,4-4 0 15,0 4 0-15,4-7 0 0,-8 4 0 16,3-4 0-16,-5 0 0 15,-1 0 0-15,-4 0 0 16,4-4 0-16,-4 4 0 16,4 1 0-1,1-1 0-15,-6-1 0 16,1 5 0-16,0-5 0 0,2 1 0 16,-3 3 0-16,-2-2 0 15,3 1 0-15,0 3 0 16,5-6 0-16,-9 5 0 15,1 3 0-15,0-7 0 0,-7 3 0 16,0 4 0-16,-8-4 0 0,-3 2 0 16,-7-2 0-16,-3 4 0 15,-7-4 0-15,-15 1 0 16,0-1 0-16,-11 1 0 0,-2 3 0 16,-15 0 0-16,10-4 0 15,-10 4 0-15,0 0 0 16,18-7 0-16,-18 7 0 0,25-3 0 15,-8-1 0-15,1 4 0 16,0-3 0-16,2 0 0 0,2-1 0 16,-4 1 0-16,0-1 0 15,-8 0 0-15,5 1 0 16,-15 3 0-16,13-17 0 0,-13 17 0 31,15-26 0-31,-12 5 0 0,1-3 0 16,-1-12 0-16,-3-3 0 15,0-10 0-15,0-7 0 16,-7-6 0-16,-4-3 0 16,1 1 0-16,-5 4 0 0,-2 0 0 15,6 15 0-15,-6 2 0 16,6 12 0-16,1 2 0 0,3 10 0 16,2 4 0-16,5 15 0 15,-3-19 0-15,3 19 0 0,0 0 0 16,11-9 0-16,6 9 0 15,8 0 0-15,8 0 0 16,12 2 0-16,11-2 0 0,12 0 0 31,10 0 0-31,7-6 0 0,6-5 0 16,5 0 0-16,2 0 0 16,-5 1 0-16,-12 0 0 15,0 3 0-15,-14 0 0 16,-9 3 0-16,-17 4 0 0,-1 0 0 15,-15 0 0-15,-8 0 0 16,-3 0 0-16,-14 0 0 0,17 0 0 16,-17 0 0-16,18 0 0 15,0-2 0-15,4-2 0 0,3-3 0 16,6 3 0-16,-2-3 0 16,9 7-5-16,-13 11-65 15,3-11-17-15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58.9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5F4AA1-A6E8-4BE7-B7B8-993F8E779BDB}" emma:medium="tactile" emma:mode="ink">
          <msink:context xmlns:msink="http://schemas.microsoft.com/ink/2010/main" type="inkDrawing" rotatedBoundingBox="2634,3784 3589,3117 3757,3358 2802,4025" semanticType="callout" shapeName="Other">
            <msink:sourceLink direction="with" ref="{9CFE4295-6FE5-4E7B-A292-F6AC523122F7}"/>
            <msink:sourceLink direction="with" ref="{CA340AE0-0728-424C-A5C3-EA82A8824433}"/>
          </msink:context>
        </emma:interpretation>
      </emma:emma>
    </inkml:annotationXML>
    <inkml:trace contextRef="#ctx0" brushRef="#br0">-3032-2435 318 0,'0'0'7'0,"0"0"3"15,0 0 2-15,-17-7 3 16,17 7 2-16,-18 0 0 0,18 0-1 16,-15 3 2-16,8 15-6 15,4 2-3-15,3 6-3 0,0 9-2 16,7 0-1-16,7 0 0 16,0 0 1-16,11-10-1 0,11-10 0 15,14-15-1-15,3-25 2 16,13-14-1-16,9-13 0 15,3-20 0-15,6-8-1 16,-2-8-1 0,-9-4 1-16,-2 8-2 0,-14 3-2 15,-8 16-6-15,-14 10-28 16,-2 16-47-16,-8 13-3 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9:38.5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69683E-B999-4EA5-B680-CEEF065E7137}" emma:medium="tactile" emma:mode="ink">
          <msink:context xmlns:msink="http://schemas.microsoft.com/ink/2010/main" type="writingRegion" rotatedBoundingBox="10181,9655 11255,9655 11255,10745 10181,10745"/>
        </emma:interpretation>
      </emma:emma>
    </inkml:annotationXML>
    <inkml:traceGroup>
      <inkml:annotationXML>
        <emma:emma xmlns:emma="http://www.w3.org/2003/04/emma" version="1.0">
          <emma:interpretation id="{A3A893BB-F7BF-45B6-AF37-0C8664CEFDE7}" emma:medium="tactile" emma:mode="ink">
            <msink:context xmlns:msink="http://schemas.microsoft.com/ink/2010/main" type="paragraph" rotatedBoundingBox="10181,9655 11255,9655 11255,10745 10181,10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4EED6A-C98F-4E2D-98D7-E21C52A48D0C}" emma:medium="tactile" emma:mode="ink">
              <msink:context xmlns:msink="http://schemas.microsoft.com/ink/2010/main" type="line" rotatedBoundingBox="10181,9655 11255,9655 11255,10745 10181,10745"/>
            </emma:interpretation>
          </emma:emma>
        </inkml:annotationXML>
        <inkml:traceGroup>
          <inkml:annotationXML>
            <emma:emma xmlns:emma="http://www.w3.org/2003/04/emma" version="1.0">
              <emma:interpretation id="{B1167532-34F6-4A3B-93C6-1FAEC13B745E}" emma:medium="tactile" emma:mode="ink">
                <msink:context xmlns:msink="http://schemas.microsoft.com/ink/2010/main" type="inkWord" rotatedBoundingBox="10181,9655 11255,9655 11255,10745 10181,10745"/>
              </emma:interpretation>
              <emma:one-of disjunction-type="recognition" id="oneOf0">
                <emma:interpretation id="interp0" emma:lang="en-US" emma:confidence="0">
                  <emma:literal>QI</emma:literal>
                </emma:interpretation>
                <emma:interpretation id="interp1" emma:lang="en-US" emma:confidence="0.5">
                  <emma:literal>I |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sy</emma:literal>
                </emma:interpretation>
                <emma:interpretation id="interp4" emma:lang="en-US" emma:confidence="0">
                  <emma:literal>s,</emma:literal>
                </emma:interpretation>
              </emma:one-of>
            </emma:emma>
          </inkml:annotationXML>
          <inkml:trace contextRef="#ctx0" brushRef="#br0">4120-3893 392 0,'0'0'1'0,"0"0"-1"0,0 0 1 32,-5 13 1-32,5-13-1 0,-20 21 1 15,2-3 2-15,-4-1 2 16,-6 1 2-16,0-5 0 16,-7 2 1-16,2-12 0 0,5-3-1 15,3-11 0-15,8-9-2 16,3-15-3-16,14-11-2 15,11-3-1-15,17-15-1 0,10 1-1 0,12-4 1 16,3 3 0-16,15 8 0 16,-5 7 1-16,0 10 0 15,-6 10 0-15,-11 22 1 16,-6 7-1-16,-9 15 1 0,-14 20-1 16,-12 11 1-16,-5 13 0 15,-8 9 0 1,-14 1 2-16,-9 3-1 15,-4-5 0-15,-5-11 1 0,2-3 0 16,-5-18 0-16,5-14 0 16,1-14 0-16,9-7-1 15,8-17 1-15,5-8-1 16,12-7-1-16,3 1 0 16,11 1 0-16,9 6 0 0,10 0-1 0,8 17 1 15,1 7 0-15,3 7 0 16,5 17-2-16,-2 6-9 15,11-10-69-15,-6 23-6 0</inkml:trace>
          <inkml:trace contextRef="#ctx0" brushRef="#br0" timeOffset="1344.2904">4787-4013 352 0,'0'0'6'16,"0"0"2"-16,0 6 4 15,0 12 3-15,0 10 1 16,8 14 1-16,2 12 0 0,0 12 1 16,5 19-6-16,5 14-7 15,-8-1-47-15,16 18-39 16,3 1-2-16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1:47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25 536 347 0,'0'0'7'0,"0"0"4"31,7-10 4-31,-7 10 0 0,0 0 0 16,0 0-1-16,0 0 1 16,11-7 1-16,-11 7-7 15,0 13-4-15,0 13-2 16,4-5-1-16,-1 7 1 0,-3 10-1 15,3 1 1-15,1 11-1 16,-4-1-2-16,0 3 1 0,0 6-1 16,-7-6 0-16,0 3-1 15,4-4 1-15,-5-2-1 0,1-3 1 16,7-10 0-16,0-9 0 16,0-3 1-16,4-6 0 15,7-3 0-15,-1-5 1 16,8-7-1-1,7 1 0-15,0-4 1 0,3 0-1 16,10-4 0-16,-3 1 0 16,12 3-1-16,2-2 1 15,4-4-1-15,7 4 1 0,8 2-1 16,5-5 1-16,10 5 0 16,5 0-1-16,13-4 1 15,10 2 0-15,5-5 1 0,4 7-1 16,4-8 0-16,7 8 0 15,-3-3 1-15,3-1-1 0,-5 4-1 16,-2 0 2-16,-4 0-2 16,4 0 0-16,-11 4 0 15,0-1 0-15,1-3 0 16,-9 8 0-16,1-8 0 0,-6 3 0 16,-6 1 0-16,-1-4 0 0,-5 2 0 15,-7 2 0-15,-3-4 0 16,0 5 0-16,-3-3 0 15,3 4 0-15,3-4 0 16,-8-2 0-16,13 3 0 0,2-3 0 31,5 0 0-31,2 0 0 0,4 0 0 16,4 0 0-16,-2 0 0 16,12 0 0-16,-2 0 0 15,-2-3 0-15,4 3 0 0,-3 0 0 16,-1-2 0-16,-3-4 0 15,0 6 0-15,-3 0 0 16,-8 0 0-16,-6 0 0 0,-4-2 0 16,-7 2 0-16,-12-5 0 0,-6 5 0 15,-13 0 0-15,-11 0 0 16,-8-4 0-16,-8 4 0 16,-20 0 0-16,18 0 0 15,-18 0 0-15,0 0 0 16,0 0 0-1,0 0 0-15,0 0 0 0,0 0 0 16,14-9 0-16,-14 9 0 16,18-11 0-16,-18 11 0 15,25-17 0-15,-25 17 0 0,21-18 0 16,-21 18 0-16,22-20 0 16,-12 1 0-16,-3 4 0 15,-1 2 0-15,-1-11 0 0,-2-2 0 16,-3-1 0-16,0-8 0 0,0-8 0 15,0-3 0-15,-8-10 0 16,2-5 0-16,2-1 0 16,1 2 0-16,-1 0 0 15,1 0 0-15,3 4 0 0,0 14 0 16,0 7 0-16,3 9 0 0,1 7 0 16,-1-5 0-16,1 11 0 15,2-2 0-15,9 13 0 16,0-6 0-16,5 5 0 15,5-4 0-15,11 0 0 0,9-4 0 16,8 5 0-16,12-1 0 31,5-8 0-31,8 2 0 0,3-4 0 16,8-2 0-16,2 4 0 0,-2 1 0 16,0-6 0-16,-8 2 0 15,-1 3 0-15,6 2 0 16,-13-4 0-16,2 4 0 15,-1-6 0-15,-4 8 0 16,-5 3 0-16,-2 1 0 0,-2 0 0 0,-11 1 0 16,3 2 0-16,-5 0 0 15,-2 4 0-15,-10 0 0 16,-8 0 0-16,0 0 0 16,0 0 0-16,-3-3 0 0,3 3 0 15,2-3 0-15,-2-5 0 31,7 5 0-31,3 3 0 0,5-7 0 16,2 7 0-16,-2 0 0 16,-3-4 0-16,-2 4 0 0,-6 0 0 15,-4-3 0-15,-3 0 0 16,-7 3 0-16,-18 0 0 16,18-5 0-16,-18 5 0 15,13 0 0-15,-13 0 0 0,0 0 0 0,17 0-7 16,-17 0-29-16,0 0-51 15,0 0-1-15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1:47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49 0 369 0,'0'0'6'0,"0"0"6"15,0 0-1-15,0 0 1 16,-10 2 0-16,7 9-10 15,-15 3-70-15,0-7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1:56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6FAAE1-68C0-470F-A7B7-576C7E19FA3C}" emma:medium="tactile" emma:mode="ink">
          <msink:context xmlns:msink="http://schemas.microsoft.com/ink/2010/main" type="inkDrawing" rotatedBoundingBox="9051,2625 13975,418 16031,5007 11108,7213" hotPoints="14742,1902 14932,5923 10911,6114 10720,2092" semanticType="enclosure" shapeName="Square">
            <msink:sourceLink direction="with" ref="{F22896D7-B4C7-4605-BB79-AC5A54042108}"/>
            <msink:sourceLink direction="with" ref="{ED316DDD-FB7F-4633-9FB0-542B02069D90}"/>
            <msink:destinationLink direction="with" ref="{A44E95EB-790C-40E0-91CC-F42AEDC4EC1E}"/>
          </msink:context>
        </emma:interpretation>
      </emma:emma>
    </inkml:annotationXML>
    <inkml:trace contextRef="#ctx0" brushRef="#br0">1 0 271 0,'0'0'7'0,"0"0"1"31,0 0 3-31,7 3 1 0,-7-3 2 0,10 11 2 15,-7 2 2-15,2 2 1 16,-2 11-5-16,0 2-3 16,4 9 1-16,-3 9-2 15,-1 11-1-15,0 6-1 0,2 4-2 16,5 10-1-16,-3 3 1 16,1 10-1-16,-2-6 0 0,8 10-3 15,-3 2 0-15,3-1 0 16,-3 0-1-16,-1 1 0 0,0 0 0 15,2 1 0-15,-9-1-1 16,4-1 2-16,-7 3-1 16,3 2-1-16,-3-4 0 15,0-2 1 1,0 5 0-16,0-9 0 0,0 2 0 16,0 1 0-16,-6-10 1 15,2-1 0-15,-3-1 0 16,-1 0 1-16,5-7-1 15,-4 0 0-15,4-5-1 0,-4 0 0 16,7 0 0-16,-3-5 0 16,-2-1 0-16,5-2-1 0,-3-5 1 15,-1 0 0-15,1-7 0 16,-4 1 0-16,4-5 0 16,-2-2 0-16,-1 2 1 0,6-6-2 15,-4 3 0-15,4 1 0 16,0-8 0-16,0 0 0 15,0 0 0 1,0-9 0-16,0-2 0 0,0-7 0 16,0 1 0-16,0 3 0 15,0 0 0-15,0 0 0 16,0 1 0-16,-3-5 0 16,-1 5 0-16,1-5 0 0,3-3 0 15,0-14 0-15,0-21-68 16,0 6-20-16</inkml:trace>
    <inkml:trace contextRef="#ctx0" brushRef="#br0" timeOffset="1605.6977">21-39 254 0,'0'0'4'0,"0"0"2"15,11 0 5-15,-11 0 6 16,17 4 0-16,-2-1 4 0,6-3-1 16,11 4 2-16,3-4-3 15,11 3-3-15,11-3-4 16,17 4-5-16,11-4-3 0,18 4 0 15,16-4-2-15,16 3 0 0,17-3-2 16,11 3 1-16,6 1-1 16,15-4 1-16,-7 3-1 15,6-3 0-15,-5 0 0 16,2 0 1-16,-4 0-1 16,-10 0 0-1,-10 4 1-15,-7-4-1 0,-1 0 0 16,-14 3 1-16,-13 1-1 15,-3-4 0-15,-17 0 1 16,-8 0-1-16,-10 0 1 0,3 0 0 16,-11-4-1-16,-12-3-1 15,-3 4 2-15,-7-4-1 16,-7 4 0-16,-3-1 1 0,-8-3 0 16,-7 7 0-16,-6-7 2 15,-9 3 0-15,5 0-1 0,-18 4 1 16,17 0 0-16,-17 0-1 15,0 0 0-15,15 0 0 16,-15 0-1-16,0 0 0 16,10 15 0-1,-10-15 0-15,11 21-1 16,-4-7 1-16,-3 6-1 0,2 15 0 16,-1 6 2-16,-2-3 0 15,1 11-1-15,-1 7 2 16,-3 4-1-16,0 11 0 15,-7 3 1-15,4-2 0 0,3 10-3 16,0 3 3-16,-5 10-1 0,5-3-2 16,8 7 1-16,2 2 1 15,-6 2-1-15,7 6 1 16,-4 0-1-16,3 5-1 0,1-5 2 16,3 1-1-16,0-3 0 15,0 2 0-15,1 5-1 16,3-4 0-16,-1-3 0 0,1 4 0 0,-5-5 0 15,2 1 2-15,-5-7-2 16,0-1 0-16,-2-11 0 16,2-11 0-16,-3 5 0 15,-2-16 0-15,-2-3 0 0,0-9 0 16,-3-6 0-16,4-5 0 31,-4-4 0-31,0 0 0 0,-4-18 0 16,-7 3 0-16,1-3 0 15,0-2 0-15,-12-10 0 16,1 6 0-16,1-4-2 0,-10 0 1 16,-1-1 0-16,-8 4 0 15,-4-4 0-15,-10 0-1 16,-7-3 0-16,-4 4 1 0,-13-5-1 16,-7 5 1-16,-9 0-2 0,-3-7 1 15,-7 7-2-15,-2-5 1 16,-1 5-1-16,-10 0 1 15,-5 4 0-15,-3-2 0 16,1-2 1-16,-5 3 1 0,1 3 0 31,-1-4 2-31,5 6-1 0,-4-1 1 16,10-1 0-16,4 5 0 16,-1-8-1-16,5 3 1 15,4-6-1-15,-1 0 0 0,6-2 0 16,1 1 1-16,-4-1-1 15,8 1 0-15,-1-3 0 16,8 1 0-16,0-1 0 0,10-1 1 16,7-1-1-16,0 1 1 0,16 1-1 15,2-3 1-15,3 3-1 16,4-1 1-16,-1 2-1 16,9-2 1-16,-5-2 0 15,8 3 0-15,-1 0 0 16,4-3 0-16,4-1 0 0,3 0 1 0,8-3 0 15,3 0 0-15,14 0 0 16,-14 0 0-16,14 0 0 16,0 0 0-16,0 0 0 0,0-6-1 15,0 6-2-15,0 0-7 16,7-32-70-16,-7 32-8 31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33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F62E80-DF61-4918-A3C9-FCB36186A77A}" emma:medium="tactile" emma:mode="ink">
          <msink:context xmlns:msink="http://schemas.microsoft.com/ink/2010/main" type="inkDrawing" rotatedBoundingBox="9462,6179 17499,4962 17685,6191 9648,7408" semanticType="callout" shapeName="Other">
            <msink:sourceLink direction="to" ref="{71D83F59-718C-48AF-AE52-A9A2A0B96DAF}"/>
            <msink:sourceLink direction="from" ref="{1D5BD98A-15C7-41F0-95C7-88641A8A05CD}"/>
          </msink:context>
        </emma:interpretation>
      </emma:emma>
    </inkml:annotationXML>
    <inkml:trace contextRef="#ctx0" brushRef="#br0">-7913 4485 300 0,'0'0'5'0,"0"0"3"16,0 0 2-16,0 0 2 0,0 0 0 15,14 17 0-15,-11-6 3 16,5 10-1-16,-1-1-5 16,-4 8-2-16,12 6-3 15,-2 0-2-15,9 8 0 0,6 4 0 31,7-1-1-31,0-2-1 0,8 6 1 16,0-10-1-16,-1 0 1 16,-3-4-1-16,0-4 2 0,-3-9 0 15,2-3-1-15,2-10 1 16,5-1 0-16,8-8 0 16,3-4 0-16,19-9 0 0,6-11-1 15,7 7-1-15,12-10 1 0,9-1 0 16,1 0 0-16,6 4-1 15,1-6 2-15,6 6-1 16,5-1 0-16,-4 1 1 0,4 3 0 16,-2-1 0-16,5 5 0 15,0-2-1-15,0 5 1 16,3 0-1 0,-6 0 0-16,2 4-1 15,1 0 0-15,3-1 0 0,-3 0 1 16,3 0 0-16,1-4-1 15,3 2 1-15,4-2 0 16,2 5 0-16,-3 1 0 16,5-6 0-16,-1 5 0 15,-8 2 0-15,1 2 0 0,-7-2 0 0,3 6-1 16,1-9 1-16,-1 4 0 16,-3 3 0-16,10-2 0 15,0-5-1-15,8 3 0 16,4-1 0-16,-2-4 1 0,1 7-1 15,-4-5 1-15,-5 0-1 16,-2 0 1 0,-7 1 0-16,-3 4 0 15,-18-5 0-15,-7 8 0 16,-8-5 1-16,-5 6-1 0,-8-7 0 16,-7 3 0-16,-11 3-1 15,-4-5 1-15,-13 8 1 16,0-2-1-16,-19 2 0 15,1 0 2-15,-14-5 0 0,-18 5 0 0,14-6 1 16,-14 6-2-16,0 0 0 16,0 0 1-16,-4-13-1 15,4 13-2-15,-3-10 1 16,3 10-1-16,0 0 0 0,-4-14 3 16,4 14-3-16,0-21-2 15,-6 0 4-15,-6 1-2 0,2-5 0 16,-1-3 0-16,-6-5-2 15,-1-5 1-15,-3-7 0 0,-1 2 0 16,-3-2 0-16,8-8-1 16,-8-4 1-16,7-3 0 15,-2-4 0-15,-1-6 0 16,-1 3 0 0,1 4 0-16,-1 0 1 0,5-2 0 15,-4 13 0-15,-1-1 0 16,9 10 0-16,-5 15-1 15,-4 1 2-15,9 5-1 16,2 9-1-16,0-2 1 0,11 15-1 16,-14-7 0-16,14 7 1 15,0 0 0-15,0 0-1 0,11 0 1 16,6 7 0-16,4 4 0 16,14-7 1-16,1 0-1 0,14 5 0 15,3-5 1-15,10-4-1 16,1 0-2-16,7 0 0 15,3 0-6-15,1 7-26 16,-5-3-50 0,-10 3-1-16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25.5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4E95EB-790C-40E0-91CC-F42AEDC4EC1E}" emma:medium="tactile" emma:mode="ink">
          <msink:context xmlns:msink="http://schemas.microsoft.com/ink/2010/main" type="inkDrawing" rotatedBoundingBox="2607,974 24478,1212 24461,2713 2590,2475" semanticType="connector" shapeName="Other">
            <msink:sourceLink direction="with" ref="{5E87FB6F-8960-4778-82DD-6F03095B1D5F}"/>
            <msink:sourceLink direction="with" ref="{216FAAE1-68C0-470F-A7B7-576C7E19FA3C}"/>
            <msink:sourceLink direction="with" ref="{71D83F59-718C-48AF-AE52-A9A2A0B96DAF}"/>
            <msink:sourceLink direction="with" ref="{28230B0E-E16A-4011-869C-49E6857FEA31}"/>
          </msink:context>
        </emma:interpretation>
      </emma:emma>
    </inkml:annotationXML>
    <inkml:trace contextRef="#ctx0" brushRef="#br0">41 1501 398 0,'0'0'2'0,"0"-14"0"16,0 0 0-1,0-4 1-15,0-9-1 16,-5-7 2-16,2-4 1 0,-4-14-2 16,4-6 0-16,-1-4-1 15,-7-13 0-15,9-5 0 16,-3-8 0-16,5-4-1 16,0-7-1-16,0 1 0 0,12-3 1 15,-6-3-1-15,6 13 1 0,-7 3 0 16,3 13 1-16,-4 13-2 15,-1 10 1-15,-3 15 0 16,0 12 0-16,0 8-1 16,0 17 0-16,0 0-1 0,0 0 0 15,7 10 0-15,11 5 1 16,13 5-2 0,16 3 1-16,16-3 1 15,15 1 0-15,18-3 0 0,20 3-1 16,12-7 0-16,9-3-1 15,11-2 0-15,13 2-1 16,-3 4 0-16,4-5 1 16,1 5-1-16,4-2 1 0,2 5 2 15,4 0-1-15,8 3 1 0,3-1 0 16,7 2-1-16,3-1 1 16,3 5 1-16,5-6 1 15,-4-2 0-15,-6-1 1 0,-13 5 0 16,-1-5 0-16,-9 1 1 15,0-1-2-15,-13 2-3 16,3-6-2-16,1 2-2 0,-1-5 1 16,0-3-1-16,0-4 1 15,-8 1 0-15,2-4 2 0,3 0 2 16,-4 0 2-16,-7-7 0 16,-4 3 0-16,-7-6 0 15,-3 7 0-15,-7-8-1 16,-4 7-1-1,-17-2 0-15,-7-5-1 16,-8 7-1-16,-10-3 1 0,-7-1 0 16,-5 3 0-16,-13-1 1 15,0 4 2-15,-11-3 1 16,1 5 0-16,-11 0 2 16,-7 0 0-16,-4 5 0 0,-4 3 0 15,1-3-1-15,-18-5-1 0,18 19-1 16,-18-19-1-16,10 21 0 15,-3 0 0-15,4 0 0 16,-7 10-1-16,-1 4 1 16,7 8 0-16,-2 6 0 0,-1 4 1 15,-4 8-1-15,-3-2 0 16,0 8 0 0,4-7 1-16,-4 4 0 15,-7-5 0-15,0-4 0 16,-1-8 0-16,1-1 0 0,4-11 0 15,-4-6 0-15,-4-1-1 16,4-11 1-16,4-2 0 16,3-15 0-16,-10 17 1 0,10-17-1 15,0 0 0-15,0 0 1 0,0 0-1 16,0 0 0-16,0 0-1 16,6 10 0-16,8-6 0 15,4-4-1-15,7 0 1 16,10 0 0-16,8 0-1 0,3 0 1 15,11-7-2-15,2 4-5 16,6-15-23-16,-2 11-54 0,-7 0-3 16</inkml:trace>
    <inkml:trace contextRef="#ctx0" brushRef="#br0" timeOffset="1318.8259">6956 571 391 0,'0'0'0'0,"0"0"0"16,7-14 0-16,-7 14-1 0,25-17 1 15,0 2 0-15,11 2-1 0,9-2 1 16,15 0 0-16,11 2-1 16,13 2 1-16,16 0 0 15,16 8 0-15,15-4 0 16,10 3 0-16,8 4 0 0,4-3 1 15,1 3 0-15,2 0 0 16,-5 0 0 0,-8 0 0-16,-2 0-1 15,-2 0 1-15,-3 3 0 0,3 1-1 16,2-1 0-16,-6 4 0 16,6-3 2-16,-7-4 0 15,4 3 3-15,-7 1 0 16,-4-4 0-16,-7 0 1 15,-9 0 0-15,2-4-1 0,-4-3 2 0,-4 4-6 16,1-4-1-16,-3 0 0 16,0 0-1-16,-4 4 1 15,7-1-2-15,-8-3 0 0,5 1 1 16,3-5 1-16,4 0-1 16,4-1 1-16,-1 7 0 15,10-3 1-15,4-3-2 0,8 0 0 16,-1 0 1-16,12 1-1 15,-13 3 0-15,6-3 2 0,-8-1 0 16,-8 1-1-16,-14 3 3 16,-9 0-1-16,-22 7 0 15,-19-6 2-15,-12 2-1 16,-16 4-2 0,-14 0 3-16,-17 0-3 15,15 4-1-15,-15-4 0 0,0 0 0 16,3 17-1-16,-3 0 2 15,4 0-1-15,4-2-1 16,-2 9 2-16,5 8 0 0,-5 7-1 16,-6 3 1-16,5-1 2 15,-2 11-4-15,4-4 2 0,0 7-1 16,4 7 1-16,-8 0-1 16,8-4 1-16,0 1-1 15,-1 4-1-15,12-2 2 0,-16-6 0 16,6 3 0-16,1-17 1 15,-9 4 0-15,9-2-1 16,2 0 2 0,-5-12-2-16,-2-10 0 15,5 0 1-15,5 0-2 16,-11 1 1-16,3-7 0 0,-10-15 0 16,15 10-1-16,3-7 1 15,-1-3 1-15,8 0-1 16,-4 4 0-16,11-1 0 15,4-3-1-15,6 0 1 0,8 0 0 0,-4 0-1 16,-3 0 1-16,5 0 0 16,-5 0 0-16,10-3-2 15,0-1 3-15,7 4-2 0,-10 0 0 16,-2 0 1-16,2 0-1 16,0 7-1-16,-4 1 2 15,-14-6 0-15,-1 2-2 0,-13-4 1 16,4 4 0-16,-4-4 0 0,-5 3 1 15,-13-3-1-15,25 0-1 16,-3 0 1-16,-4 0 1 16,-1 0-2-16,-4 0 1 15,5 0 1-15,-3 0-2 0,5-3 1 32,-5-5-2-32,0 8-9 0,-15 0-70 15,0 0-3-15</inkml:trace>
    <inkml:trace contextRef="#ctx0" brushRef="#br0" timeOffset="2624.287">13122 349 230 0,'0'0'0'0,"11"-19"1"15,-1 6 6-15,0-1 2 0,8 0 4 16,-3 0 4-16,2 0-2 15,4-7 1-15,1 8 2 16,9 7-3-16,1 3-5 0,18 3-1 16,-1 0-4-16,18-2-1 15,14 2-1-15,15 0 0 32,4 5-1-32,9 1 0 0,4 0 0 15,8-3 0-15,9 1 0 0,4 0-2 16,0 3 0-16,-3-1 0 15,0-2 1-15,7-1-2 16,-4 1 0-16,-3-4 1 16,4 4 1-16,-11-1 0 0,-1-3 3 15,1 0-1-15,4 0-1 0,-2 7 5 16,-2-7-4-16,1 0 1 16,-2-3 0-16,-4-1-2 15,2 4-1-15,7 0 0 16,-15 4-1-16,6-4-2 0,6 0 2 15,-1 0 1-15,2 0-2 16,2 3 1 0,-1 0 2-16,4-3-2 15,0 0 0-15,-1-3 2 0,-2 3-1 16,-11 0 0-16,-4 0 2 16,0-3-2-16,-4-1-2 15,-9-3 3-15,1 7-4 0,-1 0-2 16,-4-7 2-16,0 7-2 15,-2-4-3-15,1 2 5 0,-2-2-1 16,-2 4 0-16,-6 0 4 16,-4 0 3-16,2 0-2 0,-13 4 6 15,-9-4-3-15,2 2-3 16,-10-2 2-16,-3 0-1 16,-15 0-2-16,-4 0 0 15,-2 7 2 1,-5-7-5-16,5 0 1 0,-5 0 3 15,1 0-2-15,-8 8 0 16,5-8 2-16,-1 3-1 16,1-3-2-16,-4 0 5 15,2 4-3-15,-20-4-1 16,15 6 1-16,-15-6 1 0,6 14-2 16,-2 0 4-16,-4 0-3 0,0 10-2 15,0 0 2-15,0 6 0 16,0 9 0-16,3 6 0 15,5 17 1-15,-5-14-4 0,8 15 3 16,3-2 0-16,-4 9 0 16,5-3 0-16,-5-12 2 15,-3 6-2 1,11-5-1-16,-3-1 3 16,-5-1-1-16,5-4 1 0,2-6 0 15,4 1-1-15,-1-4-1 16,5-6 2-16,-7-4 0 15,12-9-3-15,0-3 2 16,10 1 0-16,-2-5-2 0,1-2 2 16,8-6 0-16,1-7-2 0,12 0 1 15,5 0-1-15,1 0 1 16,-2-4-1-16,8 1 0 16,4-8 0-16,-1 9 0 0,3-9 0 15,0 7 0-15,-12 1 0 16,2 3 1-16,-8-4-2 15,-4 0-2-15,-6 2-2 0,7 2-11 16,-21 13-40-16,5-13-25 16,-1 4-5-16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32.1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5BD98A-15C7-41F0-95C7-88641A8A05CD}" emma:medium="tactile" emma:mode="ink">
          <msink:context xmlns:msink="http://schemas.microsoft.com/ink/2010/main" type="inkDrawing" rotatedBoundingBox="2634,5284 10573,5204 10584,6344 2646,6424" semanticType="strikethrough" shapeName="Other">
            <msink:sourceLink direction="with" ref="{253B7786-DD5B-4562-A238-3170BAAE226D}"/>
            <msink:destinationLink direction="from" ref="{FEF62E80-DF61-4918-A3C9-FCB36186A77A}"/>
          </msink:context>
        </emma:interpretation>
      </emma:emma>
    </inkml:annotationXML>
    <inkml:trace contextRef="#ctx0" brushRef="#br0">10 27 258 0,'0'0'5'0,"0"0"2"16,0 0 3-16,-7-15 3 15,7 15 2-15,0 0 2 0,-5-13-1 16,5 13 0-16,0 0-1 0,0 0-3 16,0 21-4-16,5 3-2 15,2 8-2-15,-4 7 0 16,7 10-1-16,1 5 0 15,3 5-1-15,1 4 1 0,-2 8 1 16,2-9-1-16,3 7 0 16,-5-7 1-16,2-2 1 0,-5 1-1 15,2-8 1-15,-9-8-1 16,0-6-1-16,1-1 1 0,-4-10-1 16,0-2-1-16,0-5 0 15,-4-3 0-15,1-8 0 16,3-10-1-16,-3 14 0 0,3-14 0 31,0 0 0-31,0 0 0 0,0 0 0 16,6 7-1-16,8-7 1 15,4 0 0-15,3 0 0 16,8-3-1-16,2-1 1 16,9-3-1-16,-5 7 1 0,10-3-1 15,-2-1 0-15,3 4 0 16,-1 0 0-16,5 0 0 0,3 0 0 15,5 0 0-15,-3 0 1 0,13 0-1 16,-2 0 0-16,9 0 0 16,6 0 0-16,4-4 0 15,1 4 0-15,5-2 0 0,-3-2 1 16,8 4-1-16,-1 0 0 31,4 0 0-31,4 0 1 0,0 0-1 16,3 4 0-16,7-2 0 15,3 2 0-15,5 0 0 16,2-4 0-16,8 0 0 0,-4 0 0 16,11 0 1-16,-3 0-1 15,-1 0 1-15,4 0-1 16,-7-4 0-16,0 4 1 0,0 0-1 16,-5 0 1-16,-5 0-1 15,5 4 0-15,-5-1 0 0,0 0 1 16,-1 1-1-16,-4 0 0 15,5-1 1-15,-5-3-1 16,0 7 1-16,-2-7-1 16,-1 4 1-1,0-2 0-15,0-2 0 0,1 0-1 16,-6 4 1-16,6-4 0 16,-4 0-1-16,-1 5 1 15,-6-5-1-15,0 0 1 0,-5 0 0 16,-2 0 0-16,-11 0 0 15,-4 0 0-15,-10 0 1 16,-8 0-1-16,-6 0 0 0,-7 0 0 16,-9 0 0-16,-8 0 0 0,2 2-1 15,-7 2 0-15,-3 3 1 16,-3-7-1-16,-1 4 0 16,-11-4 1-16,5 2 0 15,-15-2 1-15,17 5-2 0,-17-5 0 31,0 0 0-31,0 0 0 0,0 0 0 16,11-7 0-16,-11 7 0 16,0 0 0-16,10-17 0 15,-10 17 0-15,7-15 0 16,-7 15 0-16,8-18 0 0,-8 18 0 16,10-25 0-16,-3 8 0 15,-4 0 0-15,2-5 0 0,2-6 0 16,-4-3 0-16,0-4 0 15,4-8 0-15,1-7 0 0,-6 6 0 16,3-8 0-16,-2 0 0 16,1 8 0-16,-1 1 0 15,0 4 0-15,-3 7 0 16,5 11 0-16,-5 4 0 0,0 3 0 0,0 14 0 16,0 0 0-16,2-15 0 15,-2 15-2-15,11 0 2 16,-11 0-1-16,32 0 0 15,-4 5 1-15,12-5 0 16,5 0 0-16,11 0 1 0,9-9-1 31,6 3 0-31,6-9 1 0,4 2-1 16,-3-2 0-16,-4 1 0 16,1 4 0-16,-19-1 0 0,-6 4-1 15,-15 4-1-15,-14 3-1 16,-21 0-3-16,0 0-4 15,4 13-27-15,-19-2-50 16,-5-1 1-16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1:53.4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87FB6F-8960-4778-82DD-6F03095B1D5F}" emma:medium="tactile" emma:mode="ink">
          <msink:context xmlns:msink="http://schemas.microsoft.com/ink/2010/main" type="inkDrawing" rotatedBoundingBox="2427,3159 6583,229 9462,4312 5306,7242" hotPoints="7796,1910 7904,5504 4310,5612 4202,2018" semanticType="enclosure" shapeName="Square">
            <msink:sourceLink direction="with" ref="{D4808067-1FDC-4850-A7E4-32EB03A028EB}"/>
            <msink:sourceLink direction="with" ref="{7EA3D6D6-1787-4923-9026-7D7E08E4ECE4}"/>
            <msink:destinationLink direction="with" ref="{A44E95EB-790C-40E0-91CC-F42AEDC4EC1E}"/>
          </msink:context>
        </emma:interpretation>
      </emma:emma>
    </inkml:annotationXML>
    <inkml:trace contextRef="#ctx0" brushRef="#br0">0-1 308 0,'0'0'5'0,"0"0"5"0,0 0 1 0,0 0 1 16,0 0 1-16,0 0 2 15,0 0-1-15,0 0 0 0,8 0-4 16,-1 13-3-16,0 7-4 16,-1 8 2-16,2 7-1 15,-1 7-1-15,0 9 2 32,4 8-1-32,-4 4-1 0,0 4 1 15,4 6 0-15,-4 6-1 16,3-2 0-16,1 4-1 0,-1 4 0 15,-3 2-1-15,1-1 0 16,-1-2 0-16,-1-3-1 16,-2-1 1-16,-1 2-1 0,2-9 1 15,-2 2 0-15,-3-2 1 0,4-1 0 16,-4-5 0-16,0 0 0 16,3-8-1-16,-3 6 1 15,3-7 0-15,-3-2-1 0,4 5 0 16,-4-5 0-16,3 5 0 15,-3-6 0-15,0 5-1 16,0 1 1 0,0-2 0-16,0 6-1 15,5-7 1-15,-2 2-1 16,-3-3 1-16,3 2 1 0,1 1-1 16,-1-7 1-16,1 10 0 15,-1-2 0-15,-3 2 0 16,0 8 0-16,0-1-1 15,0 4 0-15,-7 3 0 0,4 1-1 0,-1-4 1 16,1 0-1-16,3-11 2 16,0-7-2-16,0-9 0 15,0-16 0-15,0-6-2 16,0-25-9-16,0 0-69 16,14-22-7-16</inkml:trace>
    <inkml:trace contextRef="#ctx0" brushRef="#br0" timeOffset="1490.6318">-95-84 313 0,'0'0'5'16,"0"0"2"-16,0 0 1 0,7-4 1 15,8 1 1-15,8-1 1 16,10 0 2-16,12 2-1 15,16-3-4-15,14 3-3 0,13 2 0 0,18 0-2 16,7-4-1-16,13 4 0 16,17-4-1-16,-6 4 0 15,9-3 0-15,5-1 0 16,2 4-1-16,-2-4 1 0,5 4 0 16,-4 0 0-16,-4-4-1 15,-2 1 1-15,-5 3 0 0,0 0-1 31,0 0 0-31,-13 0 1 16,-8 0-1-16,0 3 0 0,-14 1 0 16,-3 0 0-16,-7 0 1 15,-18-1-1-15,-11 1 1 16,-11 0-1-16,-6-4 0 16,-12 2 1-16,-10-2-1 0,-3 5 1 15,-3-5 1-15,-8 2-1 0,-4 2 1 16,-10-4 1-16,17 0 0 15,-17 0-1-15,15 4 1 16,-15-4-1-16,15 3 0 16,-15-3 0-16,10 0 0 0,-10 0-1 15,13 11 0-15,-13-11 0 0,12 17 1 16,-9-3-1-16,-3 0 0 16,3 4 0-16,1 8 1 15,-1 2-1-15,2-1 0 16,-2 8 1-16,1 6 0 0,-4 6 0 15,3 6 0-15,-3 10 0 16,0 4 1 0,0 8 0-16,-3 6-1 15,-1 1 0-15,-4 4 0 16,-2 6-2-16,7-4 1 0,-4 0 0 16,2 2 0-16,2 0 0 15,3 6 0-15,0-1 1 16,0 0-1-16,0 3 2 15,0 5-1-15,3 2 0 0,2-2-1 0,-2 2 1 16,1 0-1-16,-1-2-1 16,-3 0 1-16,3-2-1 15,1-2 0-15,-4-3 0 16,3-6 1-16,2-4-1 0,-5-7 0 16,3-7 0-16,-3-9 0 15,0-2 0 1,0-13 0-16,0-2 0 0,4-3 0 15,-4-8 0-15,0-4 0 16,0 1 0-16,-4-4 0 16,4 0 0-16,-8-3 0 15,5-4 0-15,-4-4 0 16,4-3 1-16,-1 1-1 0,4-15 0 16,-18 20 1-16,18-20-1 0,-20 15 1 15,5-7-1-15,-10-5 2 16,-3 3-2-16,-7-2 0 15,-4 3 0-15,-11 1-2 0,-3-1 1 16,-7-4 1-16,-3 5-1 16,-8-2 0-16,-4-2 0 15,2 3 0 1,-13 0 1-16,-2-1-2 16,-4 2 0-16,-3 2 0 0,0 1-1 15,-8-2 0-15,0 6 0 16,-3-4 1-16,3 0 0 15,2-1 0-15,-2-3 1 16,4 1 0-16,-1-5 1 0,5 1 0 16,-1-1 0-16,5 5-1 0,-5-2 1 15,1 1 0-15,-1 0-1 16,8 3 1-16,0 1 0 16,-1-4 1-16,8 3 0 0,6-2 0 15,9-6-1-15,-1 7 1 16,6-7 0-16,4-2 0 15,4 4 0-15,-3 0-1 0,6 3 1 16,2-5-1-16,0 7 0 16,3-3 0-16,14 3-1 0,-1-7-4 15,10 13-23-15,22-15-55 16,0 0-2-16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34.7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0DEF2E-9BA0-4BD6-AD97-6C9C854DC6BB}" emma:medium="tactile" emma:mode="ink">
          <msink:context xmlns:msink="http://schemas.microsoft.com/ink/2010/main" type="inkDrawing" rotatedBoundingBox="17122,5822 24173,5058 24272,5975 17222,6739" semanticType="callout" shapeName="Other">
            <msink:sourceLink direction="with" ref="{8214D023-91F6-437F-AB10-906AE2EC849B}"/>
            <msink:sourceLink direction="to" ref="{28230B0E-E16A-4011-869C-49E6857FEA31}"/>
            <msink:sourceLink direction="from" ref="{9B553260-CC42-472A-A708-67752BFDD1D3}"/>
          </msink:context>
        </emma:interpretation>
      </emma:emma>
    </inkml:annotationXML>
    <inkml:trace contextRef="#ctx0" brushRef="#br0">6427 2532 345 0,'0'0'4'0,"0"0"1"16,14-6 1-16,0 2 3 15,3 4 0-15,8 0 1 16,11 0-1-16,6 0 1 15,11 0-4-15,18 0-1 0,11 4-2 32,12 6 0-32,17-6-1 0,9 2-1 15,17-6 1-15,16 7 0 16,9-7 1-16,4 4 1 16,15-1-1-16,10-3-1 15,6 0 3-15,16 0-2 0,-4 4-1 16,6-4 2-16,1 0-3 15,3 4-1-15,3-4 2 0,-6 0-1 16,-4 6-1-16,-10-6 1 16,-1-4 1-16,-13 4-3 0,-4 0 3 15,-18 0-1-15,-11 0-1 16,-10-6 1-16,-11-5 0 16,-16 9-1-16,-12-6 0 15,-8 1 0 1,-9-7 0-16,-1 4 0 15,-6-4 0-15,-4 7 0 0,-12 3 1 16,2 4 0-16,-5-3 0 16,-13-7 2-16,-1-1-1 15,-12 7 1-15,-14 4-1 16,-5-11 2-16,-18 11-1 0,17-22-2 16,-12 12 2-16,-5 10-2 0,3-13-1 15,-3-2 2-15,-8 1-2 16,8 14-1-16,-3-24 2 15,-7 6-1-15,3 3-1 0,-8-13 1 16,9 0 0-16,-6 3-2 16,9-5 1-16,-7-9 1 15,3-8-2-15,4-2 0 0,-4-7 1 0,2 2 0 16,2-1-1-16,-1-2 1 16,1 0 1-16,0 5-1 15,3 3 1-15,0 13 0 16,0 12 0-16,-5-1 1 0,3 11-1 15,2 1 0-15,0-2 0 32,0 15 0-32,0 0-1 0,13-19 2 15,-13 19-1-15,22-2-1 16,-2 2 2-16,10 0-1 0,5 10 0 16,14-3 2-16,8 1-2 15,17 3-1-15,14-2 2 16,15-1-2-16,13-5-4 15,12 1-7-15,3-1-32 0,0-3-41 16,0 4 1-16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42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A461A6-39D5-4BF5-A155-2B98837F9BA5}" emma:medium="tactile" emma:mode="ink">
          <msink:context xmlns:msink="http://schemas.microsoft.com/ink/2010/main" type="inkDrawing" rotatedBoundingBox="15984,3647 16146,7551 16016,7556 15854,3652" semanticType="verticalRange" shapeName="Line">
            <msink:sourceLink direction="with" ref="{1604AF74-87BA-45F8-8E5E-D70C662341DE}"/>
            <msink:sourceLink direction="with" ref="{6DC1708A-7444-430E-91C0-9BE101FC91C6}"/>
            <msink:sourceLink direction="with" ref="{42D3703F-6B2C-402A-B312-3FFFB8D185BA}"/>
            <msink:sourceLink direction="with" ref="{9EB4C843-0B68-4F2E-9581-37B4A0AD068C}"/>
            <msink:sourceLink direction="with" ref="{0F9B8B5D-AD2D-43CD-B3B7-1A52111F83A2}"/>
          </msink:context>
        </emma:interpretation>
      </emma:emma>
    </inkml:annotationXML>
    <inkml:trace contextRef="#ctx0" brushRef="#br0">21-3 273 0,'0'0'6'15,"0"0"1"-15,-14-4 2 16,14 4-1-16,0 0 3 0,-8 14 3 16,8 0 0-16,0 7 2 15,0 11-3-15,12 15 0 16,1 5-2-16,-2 15 0 15,3 14-2-15,4 15-2 0,0 10-1 0,7 16-2 16,-8 17-1-16,-2 11 1 16,-2 16-2-16,2 10-2 15,-2 11 2-15,-1 9 1 16,-9 24-1-16,-3-10 2 0,0 10-3 16,0-5 0-16,-3-15 2 31,-2-6 2-31,2-15 0 0,-1-23 0 15,4-26-1-15,0-13 1 16,0-27 0-16,-3-15 0 16,3-15-1-16,0-17-2 0,0-12-1 15,0-14-2-15,0 1-1 16,0 3-6-16,0-21-27 16,0 25-49-16,0-8-2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34.6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340AE0-0728-424C-A5C3-EA82A8824433}" emma:medium="tactile" emma:mode="ink">
          <msink:context xmlns:msink="http://schemas.microsoft.com/ink/2010/main" type="inkDrawing" rotatedBoundingBox="4463,4128 4849,3009 5379,3192 4993,4311" semanticType="verticalRange" shapeName="Other">
            <msink:sourceLink direction="with" ref="{FBDB07DD-B4DC-4613-A844-C643C9C278A9}"/>
            <msink:destinationLink direction="with" ref="{6A5F4AA1-A6E8-4BE7-B7B8-993F8E779BDB}"/>
          </msink:context>
        </emma:interpretation>
      </emma:emma>
    </inkml:annotationXML>
    <inkml:trace contextRef="#ctx0" brushRef="#br0">-634-3051 293 0,'0'0'7'0,"0"0"2"15,-18-4 3-15,3 4 1 16,-2 0-1-16,-8 4 2 15,-6 5 1-15,-9 4 0 0,2 4-7 16,-5 7-2-16,0 12-2 16,5 3-2-16,-2 4 0 15,5 1-1-15,10 2 0 0,5 3 0 16,9 1 0-16,4-5 1 0,7-6-1 16,15-10 1-16,13-8 0 15,10-7 0-15,12-11 0 16,6-3 0-16,1-3 0 15,6-4-1-15,-10 0 0 0,-3-1-1 32,-11 6 2-32,-12 2 1 0,-9 10-1 15,-11 11 1-15,-7 3 1 16,-13 5 1-16,-12 9 1 16,-14 1 0-16,-17 7-1 15,-12 4 0-15,-10-1-2 0,-10-8 0 16,-11 5-5-16,1 5-18 15,12-13-61-15,-17-3-1 0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29.1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EA0BC9-52D8-46A1-94EE-C541C869C3AD}" emma:medium="tactile" emma:mode="ink">
          <msink:context xmlns:msink="http://schemas.microsoft.com/ink/2010/main" type="writingRegion" rotatedBoundingBox="203,456 4362,456 4362,2560 203,2560"/>
        </emma:interpretation>
      </emma:emma>
    </inkml:annotationXML>
    <inkml:traceGroup>
      <inkml:annotationXML>
        <emma:emma xmlns:emma="http://www.w3.org/2003/04/emma" version="1.0">
          <emma:interpretation id="{E3E3CBFA-E6D2-44DE-A635-65B9F2DCE1F8}" emma:medium="tactile" emma:mode="ink">
            <msink:context xmlns:msink="http://schemas.microsoft.com/ink/2010/main" type="paragraph" rotatedBoundingBox="203,456 4362,456 4362,2560 203,2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3C1E6A-9660-42D1-B3D3-3D70EF40280C}" emma:medium="tactile" emma:mode="ink">
              <msink:context xmlns:msink="http://schemas.microsoft.com/ink/2010/main" type="line" rotatedBoundingBox="203,456 4362,456 4362,2560 203,2560"/>
            </emma:interpretation>
          </emma:emma>
        </inkml:annotationXML>
        <inkml:traceGroup>
          <inkml:annotationXML>
            <emma:emma xmlns:emma="http://www.w3.org/2003/04/emma" version="1.0">
              <emma:interpretation id="{3D39125E-A92A-4AC6-9487-D69681DFD52B}" emma:medium="tactile" emma:mode="ink">
                <msink:context xmlns:msink="http://schemas.microsoft.com/ink/2010/main" type="inkWord" rotatedBoundingBox="203,456 4362,456 4362,2560 203,2560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Jot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#</emma:literal>
                </emma:interpretation>
              </emma:one-of>
            </emma:emma>
          </inkml:annotationXML>
          <inkml:trace contextRef="#ctx0" brushRef="#br0">-2054-2234 348 0,'0'0'4'0,"0"0"1"0,0 0 3 16,0 0 1-16,11-4 1 15,-11 4 0-15,25 14 1 0,-5 8 0 16,5 13-3-16,3 14-2 15,5 7-1-15,-5 12-1 16,7 5 0-16,-3 13-3 0,-7-3 2 16,-7 2 0-16,-5-4-1 15,-8-3 1-15,-5-12 0 0,-15-2 0 16,-13-15-3-16,-7-4-4 16,-18-15-15-16,-18-12-61 15,6-16-1-15</inkml:trace>
          <inkml:trace contextRef="#ctx0" brushRef="#br0" timeOffset="200.1301">-2302-2185 381 0,'0'0'5'16,"0"0"1"-16,0 0 1 0,15-15 0 15,2 2 1-15,16-8 0 16,12-11 0-16,18-4 0 16,5-10-8-16,20 2-17 0,1 1-61 15,-4-11-1-15</inkml:trace>
          <inkml:trace contextRef="#ctx0" brushRef="#br0" timeOffset="769.8347">-1492-1900 387 0,'0'0'2'0,"0"-10"1"16,8-4 1-16,9-10 0 0,8-9-1 15,11-10-10-15,9-19-58 16,15 2-9-16</inkml:trace>
          <inkml:trace contextRef="#ctx0" brushRef="#br0" timeOffset="569.6983">-1531-2248 376 0,'0'0'4'0,"0"0"3"15,4-18 0-15,3 5 1 0,4-10 0 16,2-1 0-16,9-8-3 0,13 1-11 16,1 6-60-16,14-16-12 15</inkml:trace>
          <inkml:trace contextRef="#ctx0" brushRef="#br0" timeOffset="969.9014">-1121-3338 398 0,'0'0'4'0,"0"0"1"15,0 0 2-15,-3 12 1 16,6 10 1-16,12 12 1 16,10 15 0-16,13 22-1 0,15 24-5 0,11 14-10 15,10 21-73-15,11 18-2 16</inkml:trace>
          <inkml:trace contextRef="#ctx0" brushRef="#br0" timeOffset="-4775.1954">1857-1254 272 0,'0'0'7'0,"0"0"3"16,0 0 3-1,-4-19 0-15,4 19 3 16,-25-21-1-16,4 10 1 16,-4-2 2-16,-10-5-5 0,-11 0-5 15,-7 5-2-15,-22 2 0 16,-6 5-2-16,-17-1 0 16,-16-1 0-16,-21 8 0 0,-9 0 0 15,-4 0-1-15,-19 0 1 0,4 0-1 16,-3 4 1-16,0-4-1 15,7 0 0-15,7 0 1 16,7-4 0-16,14-3-1 0,15-8 0 16,13 4 0-16,22-6-1 15,10 3-1-15,18-3-5 16,21 6-11-16,4 15-59 0,28-4-9 16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53.4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98B043-22D0-462E-AF56-05AAC875CE14}" emma:medium="tactile" emma:mode="ink">
          <msink:context xmlns:msink="http://schemas.microsoft.com/ink/2010/main" type="inkDrawing" rotatedBoundingBox="13020,6087 13030,9102 12961,9103 12951,6088" semanticType="callout" shapeName="Other">
            <msink:sourceLink direction="with" ref="{6DE0FD90-A933-4EBA-BA9D-A09DC13EC518}"/>
            <msink:sourceLink direction="with" ref="{0FFD0D73-0D8C-49E6-BB02-FF826D585093}"/>
            <msink:sourceLink direction="with" ref="{ED316DDD-FB7F-4633-9FB0-542B02069D90}"/>
          </msink:context>
        </emma:interpretation>
      </emma:emma>
    </inkml:annotationXML>
    <inkml:trace contextRef="#ctx0" brushRef="#br0">-3 0 296 0,'0'0'6'0,"0"0"3"16,0 0 5-16,0 20 0 0,0-3 4 15,5 8 1-15,2 10 2 16,-1 10-1-16,6 17-5 16,-7 7-4-16,7 20-3 15,-6 17-1 1,1 17-3-16,1 16-2 16,-5 14 0-16,-3 24-1 15,0 6 0-15,0 14 0 0,0 0 0 16,0 1-1-16,-3-16 0 15,-5-6 0-15,6-20 0 16,-3-18 0-16,-1-23 1 0,2-15 0 16,-4-19 0-16,6-14 0 0,-1-15-1 15,-2-10-1-15,2-6-7 16,-7-18-26-16,10-1-49 16,0-17-1-16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54.6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4561CB-0C44-4FBD-A19E-F8A6AB9160C9}" emma:medium="tactile" emma:mode="ink">
          <msink:context xmlns:msink="http://schemas.microsoft.com/ink/2010/main" type="inkDrawing" rotatedBoundingBox="19466,8950 19677,5356 19800,5364 19588,8957" semanticType="callout" shapeName="Other">
            <msink:sourceLink direction="with" ref="{A105BF37-B90A-4F91-93FC-8113F6C936A4}"/>
            <msink:sourceLink direction="with" ref="{9B553260-CC42-472A-A708-67752BFDD1D3}"/>
            <msink:sourceLink direction="with" ref="{FC8DF599-8E31-40B5-9036-B32AA0CBAB65}"/>
            <msink:sourceLink direction="with" ref="{71D83F59-718C-48AF-AE52-A9A2A0B96DAF}"/>
          </msink:context>
        </emma:interpretation>
      </emma:emma>
    </inkml:annotationXML>
    <inkml:trace contextRef="#ctx0" brushRef="#br0">218 0 292 0,'0'0'8'31,"-15"7"3"-31,15-7 3 0,-13 28 2 0,8-4 2 16,3 7 1-16,-6 10 2 15,8 13-1-15,8 10-5 16,2 7-4-16,5 17-3 15,-10 13-1-15,7 23 0 0,-9 9-3 16,5 20 0-16,-8 12-1 16,-5 18-1-16,-13 18 0 0,1 3 0 15,-4 8-1-15,4 3-2 16,-8-12 2-16,0-1 0 16,4-11-1-16,-1-23 0 0,4-16 1 15,1-22 0-15,6-21 0 16,4-21 0-16,1-10 0 15,2-25 0 1,1-4-1-16,3-16-3 16,0-16-5-16,3 4-28 0,-3-21-50 15,0 0 0-15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59.0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243EEA-19E6-4E0B-969D-A13BC8319EED}" emma:medium="tactile" emma:mode="ink">
          <msink:context xmlns:msink="http://schemas.microsoft.com/ink/2010/main" type="inkDrawing" rotatedBoundingBox="5815,7348 25970,6023 26182,9252 6028,10576" semanticType="callout" shapeName="Other">
            <msink:sourceLink direction="to" ref="{50EB346F-32BB-4846-AF17-7B504295044D}"/>
            <msink:sourceLink direction="from" ref="{53EB2635-7ED8-4798-BD99-8F34CDE1B8BD}"/>
          </msink:context>
        </emma:interpretation>
      </emma:emma>
    </inkml:annotationXML>
    <inkml:trace contextRef="#ctx0" brushRef="#br0">19999 0 316 0,'0'0'6'0,"0"0"1"15,0 0-1-15,0 0 2 16,0 6 2-16,3 8-1 0,-1 11 2 15,-2 3 2-15,0 15-5 16,5 9-3-16,-2 10 2 16,4 17-1-16,-7 18-3 0,0 4 1 15,0 12-1-15,0 9-1 16,-3 6 2-16,3 9-3 0,-7 11-1 16,0-3 1-16,-1-1 1 15,-2 4 1-15,7 4 1 16,-9-4 1-16,6 0-1 15,-1-8 2-15,3-5-1 0,1 2 0 0,3-13 0 16,0-12-2-16,0-10-1 16,7-11-1-16,-4-13 0 15,4-8 0-15,-4-9 0 0,-3-17 0 16,5-11 0-16,-5-1-1 16,3-15 2-16,-3-3-1 31,0-14-1-31,0 14 2 0,0-14-1 15,0 0 0-15,14-10 0 16,-11-4 0-16,2-1 0 0,0 2 0 16,0-8 0-16,-2 7-1 15,-3 0 0-15,0 3 0 16,0 11-1-16,-13-15 1 16,13 15-2-16,-22-3 1 0,4 3-1 15,-3 0 0-15,-1 0 0 0,-3 3 0 16,-3-3 0-16,-10 0 1 15,-5 0 0-15,-7 0 1 16,-5-3 0-16,-13-1-1 0,-6-2 0 16,-8 2 0-16,-2 0-1 15,-11 4 0 1,-8 0 0-16,-3 0-1 16,-5 0 2-16,-2 0-1 15,4 4 1-15,-7-4 0 16,-1-4 1-16,0 1 0 0,1-4 0 15,-9 0 0-15,6 4 0 16,1-1 0-16,-5 4-1 16,-1 0 1-16,-2 4-1 0,5 3-1 15,-2 0 0-15,-1-1 0 0,11 2 1 16,-12-2 0-16,1-6-1 16,-2 4 2-16,5-1-1 15,-5-3 2-15,-9 0-1 16,8 7 0-16,-8 1 0 15,-3-6 0-15,8 7 0 0,-5 0-1 0,4-4 1 16,4 0-1-16,-1 4 0 16,2-9 1-16,-2 0 0 15,2 0-1-15,1-4 2 0,-2-1-1 16,-1 0 0-16,-3 0 0 16,0 5 0-16,0-3-1 31,-2 3 1-31,-6 3 1 0,6 2-2 15,-6 0 1-15,1 8 0 0,-3-2 0 16,-3-1 1-16,3-3-1 16,-5-5 0-16,5 3 0 15,-5-5 0-15,2 4 0 16,-4-4 0-16,-1 0 0 0,0 0-1 16,4 0 1-16,1 2-1 0,-5-2 1 15,1 0 0-15,2 4 0 16,2-4 0-16,1 4 0 15,-5-1 0-15,4-3 0 16,-5 0 0-16,3 3 0 0,-2-3 0 16,-1 4 0-16,1-4 0 15,4 7 0 1,-5-4 0-16,1 5 0 0,-1-2 1 16,1 1-1-16,-1-3 0 15,8 3 1-15,-5-3 0 16,2 2 0-16,-1-1-1 15,0-3 1-15,7 2-1 0,-7-1 0 16,3 5 0-16,1-1 0 16,0 1 0-16,0-6-1 0,3 1 1 15,-1 3 0-15,1-4 0 0,12-2 0 16,-5 0 0-16,3 0 1 16,1-2-1-16,-1-4 0 15,5 3 1-15,-4 3-1 16,-1 0 0-16,-10 0 0 0,4 0 0 31,-7 3 0-31,0 3 0 0,-2 4-1 16,-5-3 1-16,7 0 0 15,-11 3 0-15,1-3 0 0,-5 4 0 16,0 3-1-16,0-4 1 16,-3 0 0-16,-4 0 0 15,4 5 0-15,-7-2 0 16,7 0 0-16,-3 0 0 0,-4 2 0 15,3-4 0-15,4-1-1 0,3 0 1 16,0 0 0-16,5-2 0 16,2-2 0-16,1 1-1 15,9 0 1-15,1 1 0 16,4-2 0-16,3 1 0 0,1 0 0 31,6 1 0-31,1-1 0 0,9 1 0 16,4-3 0-16,4 1 0 15,5 0 0-15,8-3 0 16,8 5 0-16,1-6 0 0,9 3 1 16,4 1-1-16,15-6 0 15,3 4 1-15,11-4 0 16,2 0 1-16,12 0-1 0,8 0 1 16,5 0 1-16,15 0-1 15,-18-4 0-15,18 4-1 0,0 0 0 16,0 0-2-16,0 0-2 15,-15-6-12-15,15 6-65 16,0 0-2-16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43.2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B4C843-0B68-4F2E-9581-37B4A0AD068C}" emma:medium="tactile" emma:mode="ink">
          <msink:context xmlns:msink="http://schemas.microsoft.com/ink/2010/main" type="writingRegion" rotatedBoundingBox="16849,6812 18451,7390 18214,8046 16612,7468">
            <msink:destinationLink direction="with" ref="{B5A461A6-39D5-4BF5-A155-2B98837F9BA5}"/>
          </msink:context>
        </emma:interpretation>
      </emma:emma>
    </inkml:annotationXML>
    <inkml:traceGroup>
      <inkml:annotationXML>
        <emma:emma xmlns:emma="http://www.w3.org/2003/04/emma" version="1.0">
          <emma:interpretation id="{C38EE1AB-4EC3-437C-B851-67E33E74D4AC}" emma:medium="tactile" emma:mode="ink">
            <msink:context xmlns:msink="http://schemas.microsoft.com/ink/2010/main" type="paragraph" rotatedBoundingBox="16849,6812 18451,7390 18214,8046 16612,74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90D891-F63A-45B6-828F-AAF3769079E0}" emma:medium="tactile" emma:mode="ink">
              <msink:context xmlns:msink="http://schemas.microsoft.com/ink/2010/main" type="line" rotatedBoundingBox="16849,6812 18451,7390 18214,8046 16612,7468"/>
            </emma:interpretation>
          </emma:emma>
        </inkml:annotationXML>
        <inkml:traceGroup>
          <inkml:annotationXML>
            <emma:emma xmlns:emma="http://www.w3.org/2003/04/emma" version="1.0">
              <emma:interpretation id="{9B553260-CC42-472A-A708-67752BFDD1D3}" emma:medium="tactile" emma:mode="ink">
                <msink:context xmlns:msink="http://schemas.microsoft.com/ink/2010/main" type="inkWord" rotatedBoundingBox="16849,6812 18451,7390 18214,8046 16612,7468">
                  <msink:destinationLink direction="with" ref="{304561CB-0C44-4FBD-A19E-F8A6AB9160C9}"/>
                  <msink:destinationLink direction="from" ref="{200DEF2E-9BA0-4BD6-AD97-6C9C854DC6BB}"/>
                </msink:context>
              </emma:interpretation>
              <emma:one-of disjunction-type="recognition" id="oneOf0">
                <emma:interpretation id="interp0" emma:lang="en-US" emma:confidence="0">
                  <emma:literal>22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QL</emma:literal>
                </emma:interpretation>
                <emma:interpretation id="interp3" emma:lang="en-US" emma:confidence="0">
                  <emma:literal>Ir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14496 3745 109 0,'0'0'6'0,"-18"2"9"16,-4 2 10-16,-9-4 5 15,-1 0 4-15,-11-6 0 16,2-16-1-16,-1-6-1 0,2-10-4 16,15-9-9-16,12-12-9 31,13-5-6-31,10-3-3 0,18 1-1 15,14 2 0-15,8 8 1 16,11 11 2-16,-5 4 0 0,4 17 1 16,-10 10 2-16,3 14 1 15,-18 14 0-15,-7 17 1 16,-10 20 0-16,-15 9-1 16,-3 7-2-16,-3 3 0 0,-15 4-1 0,-7 3-1 15,-3-9 0-15,-4-12-2 16,-3-7 1-16,4-18 1 15,1-8 0-15,2-14 0 16,3-9 1-16,8-17 1 0,6-9-2 16,11-1 1-16,0-5-1 31,15 5-1-31,6-1 0 0,7 9-1 16,4 8-1-16,3 11 1 15,8 11-2-15,0 10-4 16,2 18-7-16,1-1-30 0,-1 12-42 15,5 0-1-15</inkml:trace>
          <inkml:trace contextRef="#ctx0" brushRef="#br0" timeOffset="337.8824">15083 3625 350 0,'0'0'5'0,"-15"-7"2"16,15 7 4-16,-24-8 2 15,10 8 1 1,14 0 0-16,-18-3 1 0,18 3 0 16,7 0-4-16,18-4-3 15,14 4-2-15,6 0-2 16,16 0-2-16,-1 0-1 16,0 4 0-16,-7 7-1 0,-7-2 1 15,-14 14-2-15,-14 1 1 16,-15 4 0-16,-6 8 0 0,-19 1 0 15,-2 4 1-15,-5 0-1 16,-2 8 2-16,9-2 0 0,1-5 0 16,17-1 0-16,4-11 0 15,32-6 0-15,21-6-3 16,25-12-5-16,10-6-19 16,11-13-57-16,18-9-2 0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39.7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8572FD-5404-4ED4-9640-4321D7E32368}" emma:medium="tactile" emma:mode="ink">
          <msink:context xmlns:msink="http://schemas.microsoft.com/ink/2010/main" type="inkDrawing" rotatedBoundingBox="22492,7879 22581,3856 22615,3856 22526,7880" semanticType="verticalRange" shapeName="Line">
            <msink:sourceLink direction="with" ref="{FC8DF599-8E31-40B5-9036-B32AA0CBAB65}"/>
            <msink:sourceLink direction="with" ref="{B77EA372-2706-4959-8DF7-2D475B3E8D2A}"/>
            <msink:sourceLink direction="with" ref="{6DC1708A-7444-430E-91C0-9BE101FC91C6}"/>
            <msink:sourceLink direction="with" ref="{42D3703F-6B2C-402A-B312-3FFFB8D185BA}"/>
            <msink:sourceLink direction="with" ref="{0F9B8B5D-AD2D-43CD-B3B7-1A52111F83A2}"/>
            <msink:destinationLink direction="to" ref="{48FBD1A8-84A5-4217-9901-646FD04055B8}"/>
          </msink:context>
        </emma:interpretation>
      </emma:emma>
    </inkml:annotationXML>
    <inkml:trace contextRef="#ctx0" brushRef="#br0">20076 62 255 0,'0'0'3'0,"0"0"4"0,0 0-1 15,0 0 4-15,0 0 1 0,0 12 2 0,0 6 0 16,0 13 4-16,0 14-4 15,0 9-3-15,3 16 2 16,0 11-3-16,1 17-2 16,-4 5-1-16,0 13-1 0,0 13-3 15,0 14 1-15,0 8-1 16,-4 12-2 0,1 9 1-16,0 10 1 15,-5 15 0-15,4 2 1 16,-9 1 3-16,5-14-1 0,1-14 3 15,4 0 1-15,-1-22 0 16,1-13-1-16,-5-14 0 16,5-13-1-16,3-18-2 15,0-5-1-15,0-2-2 0,-7-7 0 0,3-4-2 16,4-8 1-16,0-5-1 16,0-9 0-16,0 0-1 15,0-8 0-15,0-9 1 16,0-7-4-16,0-4-11 0,0 8-55 15,0-32-15-15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03.4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9AEF04-46EA-4D55-A508-1CC43E70F734}" emma:medium="tactile" emma:mode="ink">
          <msink:context xmlns:msink="http://schemas.microsoft.com/ink/2010/main" type="inkDrawing" rotatedBoundingBox="3528,13579 6072,11931 7493,14125 4949,15773" semanticType="callout" shapeName="Other"/>
        </emma:interpretation>
      </emma:emma>
    </inkml:annotationXML>
    <inkml:trace contextRef="#ctx0" brushRef="#br0">0 2630 311 0,'0'0'6'15,"0"0"4"-15,3-14 3 0,2 0 1 0,-2-7 4 16,0-3 1-16,-3-10-1 16,4-4 0-16,-4 0-4 15,3-8-5-15,1-8-3 16,-1-1-1-16,0-10-3 0,5 3-2 16,-1-13 0-16,3-2 0 15,-2 1 0 1,2-13-1-16,5 7 0 15,-8-2 1-15,11 0 0 0,-1-1 0 16,8 4 0-16,-4-1 1 16,7 9-1-16,4-4 1 15,-4 10 0-15,4 0-1 16,-1 3 1-16,2 4 0 0,2 4-1 16,0 3 0-16,1 4 0 0,3-1 0 15,-1 5-1-15,5 0 1 16,0 2 0-16,2-3 0 15,5 8 0-15,-1-6 1 16,4 2-1-16,-3 4 0 0,7-5 1 16,-4 9-1-16,3-5 0 15,4 3 1-15,-4-3-1 0,5 5 0 16,-1 1 1-16,0 5-1 0,0 1 1 16,4-1 0-16,-4 11 0 15,3-2 0-15,-10 8 0 16,5 7 0-16,-10 4-1 15,2 0 1-15,-7 19-1 0,-1-2 0 32,-6 11 1-32,-1 8-1 0,0-6 0 15,-2 13 0-15,-5 4 0 16,-1 1 0-16,-2 3 0 0,-4 5-1 16,1-5 1-16,-1 10 0 15,1-1 1-15,-2 4 0 16,-5-1 0-16,6 3-1 15,-4 5 1-15,1 6 0 0,0 1-1 16,-1 2 0-16,1 6 0 0,0-2 0 16,-8 1 0-16,2 4-1 15,-2-10 1-15,0 3 0 16,-7-5 0-16,4-6 1 16,-2-1 0-16,-2-3-1 0,4-1 2 31,-4-1-1-31,2 2 1 0,0 3 0 15,0-6 0-15,5 0 0 16,-7-8-1-16,1-4 1 16,-1-12 0-16,5-5-1 0,-8-11 1 15,3-10-2-15,-3-14-1 16,0 0-4-16,4 14-11 16,-4-14-54-16,0 0-16 0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45.0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AB8BF5-4FB1-4D8B-BF30-513CF5A28530}" emma:medium="tactile" emma:mode="ink">
          <msink:context xmlns:msink="http://schemas.microsoft.com/ink/2010/main" type="writingRegion" rotatedBoundingBox="9678,7186 10917,7186 10917,8122 9678,8122"/>
        </emma:interpretation>
      </emma:emma>
    </inkml:annotationXML>
    <inkml:traceGroup>
      <inkml:annotationXML>
        <emma:emma xmlns:emma="http://www.w3.org/2003/04/emma" version="1.0">
          <emma:interpretation id="{C35F6AE5-32AF-4B9E-AD56-6D9643571733}" emma:medium="tactile" emma:mode="ink">
            <msink:context xmlns:msink="http://schemas.microsoft.com/ink/2010/main" type="paragraph" rotatedBoundingBox="9678,7186 10917,7186 10917,8122 9678,8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0156AA-8A32-4A16-8D55-864EDC362152}" emma:medium="tactile" emma:mode="ink">
              <msink:context xmlns:msink="http://schemas.microsoft.com/ink/2010/main" type="line" rotatedBoundingBox="9678,7186 10917,7186 10917,8122 9678,8122"/>
            </emma:interpretation>
          </emma:emma>
        </inkml:annotationXML>
        <inkml:traceGroup>
          <inkml:annotationXML>
            <emma:emma xmlns:emma="http://www.w3.org/2003/04/emma" version="1.0">
              <emma:interpretation id="{0FFD0D73-0D8C-49E6-BB02-FF826D585093}" emma:medium="tactile" emma:mode="ink">
                <msink:context xmlns:msink="http://schemas.microsoft.com/ink/2010/main" type="inkWord" rotatedBoundingBox="9678,7186 10917,7186 10917,8122 9678,8122">
                  <msink:destinationLink direction="with" ref="{7D98B043-22D0-462E-AF56-05AAC875CE14}"/>
                </msink:context>
              </emma:interpretation>
              <emma:one-of disjunction-type="recognition" id="oneOf0">
                <emma:interpretation id="interp0" emma:lang="en-US" emma:confidence="0">
                  <emma:literal>QI</emma:literal>
                </emma:interpretation>
                <emma:interpretation id="interp1" emma:lang="en-US" emma:confidence="0">
                  <emma:literal>• |</emma:literal>
                </emma:interpretation>
                <emma:interpretation id="interp2" emma:lang="en-US" emma:confidence="0">
                  <emma:literal>• I</emma:literal>
                </emma:interpretation>
                <emma:interpretation id="interp3" emma:lang="en-US" emma:confidence="0">
                  <emma:literal>RI</emma:literal>
                </emma:interpretation>
                <emma:interpretation id="interp4" emma:lang="en-US" emma:confidence="0">
                  <emma:literal>• 1</emma:literal>
                </emma:interpretation>
              </emma:one-of>
            </emma:emma>
          </inkml:annotationXML>
          <inkml:trace contextRef="#ctx0" brushRef="#br0">7707 3836 292 0,'0'0'0'16,"-7"18"3"-16,-6-1 0 0,-12 0 2 31,-8 5 3-31,-12-3 4 16,-5-2 3-16,-9-6 0 0,-6-11 1 15,2-4-1-15,3-18-2 16,14-10-1-16,3-13-3 15,23-4-4-15,15-11-3 0,10-4-1 16,26 8 0-16,14-8 1 16,13 16-1-16,5 1 0 0,5 12 0 15,-5 10 1-15,-3 11 0 16,-10 14 1-16,-12 11 0 0,-2 17 1 16,-14 11 0-16,-12 14-2 15,-7 6 1-15,-3 9 0 16,-18-2-1-16,-2 1 0 15,-13-7-1 1,-9-4 0-16,-4-9 0 0,-4-19 1 16,5-7 0-16,2-11 0 15,-3-10 0-15,14-7 0 16,11-14 0-16,14-3 0 16,7-6 0-16,15 0 0 0,13 1 1 15,7 1-1-15,15 14-1 16,-2 8 1-16,10 6 0 0,-2 17-1 15,4 14 0-15,-7 15-4 16,0 4-6-16,7 13-33 0,-2 8-43 16,-3-5-1-16</inkml:trace>
          <inkml:trace contextRef="#ctx0" brushRef="#br0" timeOffset="200.9894">8412 3699 393 0,'0'0'6'16,"0"0"2"-16,0 0 1 15,0 0 2-15,-15 0 0 0,8 17 2 16,-1 12 0-16,5 9 0 0,-4 15-4 16,7 21-5-16,0 7-3 15,15 25-15-15,-5 7-68 16,0 5-4-16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09.1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81ECD2-1510-4115-A04D-6F2807C5A942}" emma:medium="tactile" emma:mode="ink">
          <msink:context xmlns:msink="http://schemas.microsoft.com/ink/2010/main" type="inkDrawing" rotatedBoundingBox="2997,10542 29669,2510 32896,13227 6224,21259" semanticType="callout" shapeName="Other">
            <msink:sourceLink direction="with" ref="{3212BD9B-B061-44F2-8A10-4CF3937B6F65}"/>
            <msink:sourceLink direction="with" ref="{28230B0E-E16A-4011-869C-49E6857FEA31}"/>
            <msink:destinationLink direction="with" ref="{68E70404-BE26-4944-9239-CAB6CC8D57D6}"/>
          </msink:context>
        </emma:interpretation>
      </emma:emma>
    </inkml:annotationXML>
    <inkml:trace contextRef="#ctx0" brushRef="#br0">23128-7 308 0,'0'0'5'0,"0"0"3"0,-3-13 0 16,3 13 2-16,0 0 0 15,0-11 1-15,0 11 1 16,0 0 1-16,0 0-5 16,0 7-1-1,0 8-1-15,0 0-1 0,0 6 1 16,0 7 0-16,6 3-1 15,-1 5 1-15,2 9 1 16,6 5-2-16,2-2-1 16,-2 10 1-16,5 9-2 15,-6 6-2-15,-2 2 2 0,0 6-3 16,5 14 0-16,2 3 2 0,1 8-2 16,0 14-2-16,2-4 3 15,2 14 0-15,-1 11 0 0,7 3 1 16,-10 7 0-16,-7 8 0 15,0-1 1-15,-8 8 1 16,-3 14 0-16,-11 4-1 16,-6-2 1-16,-8 9 0 0,7 3-1 0,-7-1 1 31,7 11-2-31,-7 6 0 16,5 0 2-16,5-4-1 15,-3 8-3-15,5-6 0 16,3 3 0-16,-9 3 0 0,1-1 0 15,5-3 0-15,6-2 0 16,4 0 0-16,3-4 0 0,0 8 0 16,5-15 0-16,10 1 0 0,0-5 0 15,3-3 0-15,-8-7 0 16,-3-5 0-16,-7-10 0 16,0-5 0-16,-10-5 0 15,-5 4 0-15,5-7 0 0,-2-7 0 16,6 3 0-16,6 1 0 0,0-8 0 15,6 4 0-15,6-7 0 16,6-10 0-16,-1-2 0 16,-4-9 0-16,-1-4 0 15,-6 4 0-15,-2-10 0 0,-4-9 0 16,0 5 0-16,-4-6 0 31,1-4 0-31,0-2 0 0,-1-10 0 16,4-3 0-16,4-10 0 0,2-4 0 15,9-11 0-15,-5-3 0 16,0-12 0-16,2-5 0 16,-6-8 0-16,-2 1 0 15,-4-9 0-15,0-5 0 16,-7-2 0-16,0 2 0 0,-7-4 0 0,0-2 0 16,-4 4 0-16,-2-7 0 15,-5 5 0-15,-15-5 0 16,-3 5 0-16,-5-7 0 0,-17 3 0 15,-1-4 0-15,-15 5 0 16,-4-2 0-16,-11 1 0 31,-3 4 0-31,-8-1 0 0,-5 7 0 16,-1-2 0-16,-8-2 0 0,-2 2 0 16,-5 4 0-16,-3-6 0 15,-7 1 0-15,-9-3 0 16,-2-1 0-16,-14 4 0 15,-6-1 0-15,-5 2 0 0,-9-4 0 16,2 2 0-16,-3 2 0 0,0 0 0 16,-3-4 0-16,3-1 0 15,1 0 0-15,-6-6 0 16,10 6 0-16,-12-6 0 16,-1 6 0-16,-2-3 0 0,-12 4 0 15,-1 2 0-15,-14 4 0 16,-1 7 0-1,-11-7 0-15,0 7 0 16,-8 1 0-16,1-4 0 16,-1 3 0-16,4-2 0 0,5-1 0 15,-9-3 0-15,1 3 0 16,-4 0 0-16,0 0 0 16,-3 3 0-16,-9 4 0 15,-2 2 0-15,-3 1 0 0,-1 3 0 16,0-2 0-16,12 0 0 0,-4-4 0 15,5-3 0-15,9-1 0 16,10 2 0-16,4-9 0 16,3 4 0-16,8-3 0 15,-1-1 0-15,0 5 0 0,4 2 0 16,-7 5 0-16,0 1 0 0,-5 0 0 16,2 1 0-16,-4 4 0 15,-1-4-2-15,1 3 1 16,-4-4 0-16,4 2 1 0,-4-4-1 15,4 4 1-15,7-4 0 16,0 0-1-16,3 0 0 31,1 0 0-31,-1-3 0 0,7 3 0 0,-3 0 0 16,3 1 0-16,-3-11 1 16,1 2-1-16,-3-1 1 15,7-2 0-15,-2-6 0 16,0 4 0-16,8-2 0 15,2-2 0-15,-2-1 0 0,4 4 0 16,6 0 0-16,-4 3 0 0,0 0 0 16,5 1 0-16,-1 5 0 15,7-6 1-15,-4 5-1 0,8-9 0 16,7 1 0-16,-1-3 0 16,8-5 0-16,7 8 0 15,3-10-1-15,5 2 1 16,5-2 0-1,5-1-1-15,3-3 1 16,4 8 0-16,14-8 0 0,-4 0 0 16,11 0 0-16,7-4 0 15,7 4 1-15,7-4-1 16,8 4 0-16,9 0 0 0,4 0 0 16,11 0 0-16,4 4-1 15,6 0 1-15,7-1 0 0,8-3 0 16,7 0 0-16,11 0 0 15,-1 0 0-15,18 0-1 16,-18 0 1-16,18 0 0 0,0 0-1 16,0 0 1-16,-14 15 0 15,14-15 0-15,-11 13 0 16,11-13 0 0,-14 15 0-16,14-15 1 15,-18 10 0-15,18-10 0 16,0 0 0-16,-13 9 1 0,13-9-1 15,0 0 1-15,0 0-1 16,0 0 0-16,0 0-1 16,0 0 1-16,0 0-1 0,-11 6 1 15,11-6 0-15,0 0-1 0,-14 0 2 16,14 0-2-16,0 0 0 16,-18 0 0-16,18 0 0 15,-15-10 0-15,15 10 0 16,-20-22 0-16,9 5 0 0,-3-2 0 15,-1 1 0-15,2 1 0 16,-2-7 0-16,-3 3 0 0,8-11 0 16,-5 4 0-16,2-11 0 15,-2 4 0-15,-2-7 0 0,2-1 0 16,2-2 0-16,-5 3 0 16,3-6 0-16,-2 7 0 15,-1 3 0-15,1 3 0 16,3-1 0-1,0 4 0-15,-1 0 0 16,5 2 0-16,-5 2 0 0,5-2 0 16,-1 2 0-16,4 0 0 15,0 7 0-15,4-1 0 16,0 9 0-16,3-2 0 0,0 0 0 16,0 15 0-16,3-24 0 15,4 10 0-15,3-3 0 0,1 0 0 16,6-7 0-16,-2 2 0 15,-2-2 0-15,6 1 0 16,-5 6 0-16,-7 3 0 0,-7 14 0 16,20-10 0-16,-20 10 0 15,0 0 0-15,0 0-11 16,5 28-71 0,-5-28-4-16</inkml:trace>
    <inkml:trace contextRef="#ctx0" brushRef="#br0" timeOffset="-4753.685">-2342 12002 194 0,'0'0'6'0,"0"0"1"16,4 11 5-16,-4-11 5 15,10 14 4 1,-10-14 3-16,21 20 2 15,-3-6 1-15,-1-7-3 0,13 8-1 16,-2-13-3-16,10 9-5 16,2 0-3-16,8-5-2 15,2 5-2-15,3-3-1 16,7-1-2-16,1 1 0 0,9-1-1 16,4-5 0-16,1 7 0 15,10-9-1-15,3 0-1 0,1 0 0 16,-4 0 0-16,3-9-1 15,-4 3 0-15,1-1 0 0,-7 1 0 16,-7-3 0-16,2 5 0 16,-8 2 1-16,-2-1-1 15,-2 3 1 1,-1 0-1-16,-7 0 0 16,0 0 1-16,0 0 0 15,0-8 0-15,-3 8 0 0,-2-8-1 16,2 1 1-16,3 0-1 15,-10 1 1-15,2-5-2 16,-2 4 0-16,-8 0 0 16,4-4 0-16,-7 8 0 0,-4-4 0 0,1 4 0 15,-8-1 0-15,-4 1 0 16,1 3 0-16,0 0 0 16,-4-4 0-16,0 0 0 15,0 2 0-15,-14 2 0 0,21-9 0 16,-9 7 0-16,-12 2 0 15,23-11 0-15,-23 11 0 0,18-6 0 16,-18 6 0-16,12 0 0 0,-12 0 0 16,0 0 0-16,13 0 0 15,-13 0 0-15,0 0-11 16,0 0-74-16,0 0-3 16</inkml:trace>
    <inkml:trace contextRef="#ctx0" brushRef="#br0" timeOffset="27727.8712">9654 4732 158 0,'0'0'11'0,"0"0"4"16,0 0 5-16,-3 13 4 0,3-13 3 16,-22 21 2-16,4-11 0 15,1 0 2 1,-1 4-9-16,0-3-3 16,5 3-4-16,-5 0-5 15,4 3 0-15,-1 2-3 16,9 5-1-16,-1 1-1 0,2 10-2 15,2 4 1-15,1 4-1 16,-3-2 0-16,5 12-3 16,0 1 2-16,0 1-1 0,0 8-1 15,0 5 2-15,0 1-1 0,0 17 0 16,5-1 0-16,0 5 1 16,3 14-2-16,2 1 1 15,5 10 1-15,-5 5-2 16,5 11 2-16,-1 3 0 15,-3 11-1-15,-1 6 1 0,0 11-1 0,-2 10 0 16,-5 8 2-16,1 7-1 16,-1 7 0-16,1 7 0 15,-1 3 0-15,0 3 0 16,5-7 0-16,-1 6 2 0,0-2-2 16,1-7-1-16,-2 1 1 15,1-8-1 1,-7-3 1-16,0 0 1 15,-3 0-2-15,-7-5 0 16,-2-2-1-16,-6 0 0 0,5 7 0 16,-2-8 1-16,5-7-1 15,-5 5 1-15,9 0 0 16,-5-5-1-16,3-3 1 16,2 0 1-16,-5-3-2 0,-3 2 0 0,0 5 0 15,1-7 0-15,-5 1 0 16,-4-6 0-16,4-2 0 15,-2-5 0-15,2-2 0 16,3-4 0-16,-2-10 0 16,6-5 0-16,-3 2 0 0,3-13 0 15,-3-2 0 1,3-4 0-16,-6-6 0 16,3-10 0-16,-3-4 0 0,-1-7 0 15,3-6 0-15,1-4 0 16,0-4 0-16,3-12 0 15,0-1 0-15,1-4 0 16,7 1 0-16,-1-2 0 16,4-1 0-16,0-7 0 0,4 9 0 0,-1-13 0 15,4 4 0-15,1-1 0 16,-5-1 0-16,0-9 0 16,-3 1 0-16,0 0 0 15,0-7 0-15,0 3 0 0,0-15 0 16,0 6 0-16,0-9 0 15,-3 1 0 1,3-18 0-16,0 21 0 16,0-21 0-16,0 0 0 15,0 0 0-15,-25 0 0 0,0-6 0 16,-3-5 0-16,-10 0 0 16,-12 0 0-16,-14 1 0 15,-6-1 0-15,-13 7 0 16,-5 1 0-16,-7-1 0 0,-4 4 0 0,3 0 0 15,-9 11 0-15,2-5 0 16,-11 3 0-16,3 0 0 16,-3 3 0-16,-6-1 0 15,-1 0 0-15,-10 2 0 0,-3-2 0 16,-4 3 0-16,-10-4 0 16,-1 4 0-16,1-4 0 0,-8 4 0 15,1-6 0-15,-5-1 0 16,6-3 0-16,-2-2 0 15,3-2 0-15,1-2 0 0,1-7 0 16,-2-1 0-16,-2-1 0 16,-1 2 0-16,-2 5 0 15,-6-3 0 1,-5 3 0-16,-9 4 0 16,6 0 0-16,-9 0 0 0,5 0 0 15,-8 4 0-15,3-4 0 16,2 0 0-16,-2 0 0 15,4-4 0-15,1 1 0 16,5-4 0-16,-5 0 0 0,10 0 0 16,-1 4 0-16,4-4 0 0,4 3 0 15,1 0 0-15,2 1 0 16,1-1 0-16,2 4 0 16,5 0 0-16,-1 0 0 0,8 0 0 15,3 4 0-15,7-4 0 16,7 3 0-16,8-3 0 15,3 0 0 1,10 0 0-16,7-7 0 16,8 5 0-16,7 2 0 0,3-9 0 15,8 7 0-15,-1 2 0 16,11 0 0-16,-1 0 0 16,9 0 0-16,6 0 0 15,6 0 0-15,9 0 0 16,6 0 0-16,8 0 0 0,6 0 0 0,11 0 0 15,-7-11 0-15,7 11 0 16,0-15 0-16,3 5 0 16,1-8 0-16,2 1 0 15,-1-1 0-15,-5-6 0 16,3-11 0-16,-3-6 0 0,0-4 0 16,-3 0 0-16,-5-13 0 0,-6-8 0 15,3-7 0-15,-2-5 0 16,-2 4 0-16,5-10 0 0,3 9 0 15,-4-9 0-15,7 9 0 16,4 2 0-16,0 2 0 16,0 1 0-16,0 5 0 31,0-1 0-31,-3 3 0 0,0 0 0 0,-9-7 0 16,2-1 0-16,-3 1 0 15,-2-5 0-15,-2-2 0 16,-1 3 0-16,0 0 0 15,1 0 0-15,-1 0 0 0,0 7 0 16,-7 5 0-16,5-3 0 16,-2 6 0-16,1-2 0 0,-4 1 0 15,0 0 0-15,0 4 0 16,4 0 0-16,4-5 0 16,-5 9 0-16,4-4 0 0,0 11 0 15,1-6 0-15,7 6 0 16,-5 4 0-16,5 0 0 15,-1 3 0 1,1 3 0-16,6 1 0 16,1-7 0-16,0 6 0 0,3-3 0 15,0-5 0-15,0 0 0 16,0 2 0-16,3-1 0 16,-3 3 0-16,0 0 0 15,0 4 0-15,-8 11 0 0,5 0 0 16,-4 5 0-16,0 1 0 0,4 3 0 15,3 15 0-15,-11-17 0 16,11 17 0-16,-4-13 0 16,4 13 0-16,0-18 0 0,7-13-59 15,-4 16-30-15,2-13-1 16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44.3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13AE29-A313-497C-9868-EE487AFF8E8E}" emma:medium="tactile" emma:mode="ink">
          <msink:context xmlns:msink="http://schemas.microsoft.com/ink/2010/main" type="inkDrawing" rotatedBoundingBox="8835,4125 8956,7904 8685,7912 8564,4134" semanticType="verticalRange" shapeName="Other">
            <msink:sourceLink direction="with" ref="{253B7786-DD5B-4562-A238-3170BAAE226D}"/>
            <msink:sourceLink direction="with" ref="{39507EC9-0667-49E9-82A5-1CDC8164D91F}"/>
            <msink:sourceLink direction="with" ref="{41D315EB-9EDC-45FE-B1FD-62DF7E95FD9A}"/>
            <msink:destinationLink direction="from" ref="{70F74552-4160-4C3E-85E4-586F6608F7CC}"/>
          </msink:context>
        </emma:interpretation>
      </emma:emma>
    </inkml:annotationXML>
    <inkml:trace contextRef="#ctx0" brushRef="#br0">6060 364 205 0,'0'0'7'0,"0"0"3"0,15-13 3 15,-2 9 2-15,5 2 1 0,4-5 2 16,6 7 2-16,0 2 2 15,0 16-5-15,4 22-3 16,-7 12 0-16,0 19-1 16,-4 27-3-16,-4 15-1 0,-6 21-2 31,-1 21-2-31,-6 11-2 0,-1 17 0 16,-3 4 1-16,0 14 1 15,-7-5 0-15,4 9-1 16,-4 0 1-16,-4-8-1 0,4-6 1 15,0-12-1-15,4-14 0 16,-5-6-2-16,5-18 0 16,-1-17 0-16,4-17 1 0,0-14 0 15,4-12 0-15,-1-15 0 0,5-12 0 16,-5-8-1-16,4-11 0 16,-3-7-1-16,-1 4-5 15,-3-15-11-15,0-17-62 16,0 35-8-16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59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3C83638-C1B7-46BE-8313-BCBE4A903D71}" emma:medium="tactile" emma:mode="ink">
          <msink:context xmlns:msink="http://schemas.microsoft.com/ink/2010/main" type="inkDrawing" rotatedBoundingBox="2463,7840 3614,7345 3760,7683 2608,8178" semanticType="callout" shapeName="Other">
            <msink:sourceLink direction="with" ref="{595B0D9E-3E62-4F60-8DAA-4331920086FD}"/>
            <msink:sourceLink direction="with" ref="{F4608675-88A7-4E27-8DBE-DC4DFD6EE627}"/>
          </msink:context>
        </emma:interpretation>
      </emma:emma>
    </inkml:annotationXML>
    <inkml:trace contextRef="#ctx0" brushRef="#br0">-3293 1656 370 0,'0'0'4'0,"0"0"2"15,-8 13 2-15,8-13 0 0,-3 29 2 16,3-12 1-16,3 12 0 0,12-1 1 16,3 11-3-16,10-8-2 15,-1 4-1-15,13-3-1 16,-2-6-1-16,12-16 0 15,11-14-1-15,5-26 0 0,12-25 0 32,17-19-1-32,16-17 0 15,8-19-5-15,16 2-22 0,3-20-57 16,-14 12-1-16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41.2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78050C-B5E2-4909-8C57-9751E2F41F4F}" emma:medium="tactile" emma:mode="ink">
          <msink:context xmlns:msink="http://schemas.microsoft.com/ink/2010/main" type="writingRegion" rotatedBoundingBox="23225,6438 26218,5160 26799,6520 23806,7798"/>
        </emma:interpretation>
      </emma:emma>
    </inkml:annotationXML>
    <inkml:traceGroup>
      <inkml:annotationXML>
        <emma:emma xmlns:emma="http://www.w3.org/2003/04/emma" version="1.0">
          <emma:interpretation id="{2D933816-BBEA-4BC1-92B0-902BE8F56EDE}" emma:medium="tactile" emma:mode="ink">
            <msink:context xmlns:msink="http://schemas.microsoft.com/ink/2010/main" type="paragraph" rotatedBoundingBox="23225,6438 26218,5160 26799,6520 23806,7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E141A9-116B-4D28-A44B-85CB9FF9785A}" emma:medium="tactile" emma:mode="ink">
              <msink:context xmlns:msink="http://schemas.microsoft.com/ink/2010/main" type="line" rotatedBoundingBox="23225,6438 26218,5160 26799,6520 23806,7798"/>
            </emma:interpretation>
          </emma:emma>
        </inkml:annotationXML>
        <inkml:traceGroup>
          <inkml:annotationXML>
            <emma:emma xmlns:emma="http://www.w3.org/2003/04/emma" version="1.0">
              <emma:interpretation id="{E15BAC65-CF99-4EF4-AA1F-8094832563BF}" emma:medium="tactile" emma:mode="ink">
                <msink:context xmlns:msink="http://schemas.microsoft.com/ink/2010/main" type="inkWord" rotatedBoundingBox="23225,6438 24143,6046 24724,7406 23806,7798"/>
              </emma:interpretation>
              <emma:one-of disjunction-type="recognition" id="oneOf0">
                <emma:interpretation id="interp0" emma:lang="en-US" emma:confidence="0">
                  <emma:literal>QZ</emma:literal>
                </emma:interpretation>
                <emma:interpretation id="interp1" emma:lang="en-US" emma:confidence="0">
                  <emma:literal>2,</emma:literal>
                </emma:interpretation>
                <emma:interpretation id="interp2" emma:lang="en-US" emma:confidence="0">
                  <emma:literal>23</emma:literal>
                </emma:interpretation>
                <emma:interpretation id="interp3" emma:lang="en-US" emma:confidence="0">
                  <emma:literal>Q}</emma:literal>
                </emma:interpretation>
                <emma:interpretation id="interp4" emma:lang="en-US" emma:confidence="0">
                  <emma:literal>2}</emma:literal>
                </emma:interpretation>
              </emma:one-of>
            </emma:emma>
          </inkml:annotationXML>
          <inkml:trace contextRef="#ctx0" brushRef="#br0">21690 3096 343 0,'0'0'3'0,"0"0"2"15,0 0 2-15,11-3 1 0,-11 3 2 16,29-11 0-16,-5 0 1 16,8 5 0-16,0 2-3 15,-1 1-1-15,5-1-2 16,-1 4-3-16,-6-2 1 0,-1 8-2 16,-17 7 0-16,-4 2 0 15,-7 6-1-15,-7 3-2 0,-4-2 4 16,1 6-2-16,-8 4 0 15,-11-15 2-15,8 8-2 0,7-1 0 16,3-7 1-16,4-2 0 16,7 0-2-16,0-15 2 15,4 22 0-15,10-13-1 32,3 6 1-32,1-9 0 0,4 1-1 0,-4 4 2 15,-1-1 0-15,4 0 1 16,-6 5 0-16,-1-2 1 15,-14-13-1-15,24 26 0 0,-12-11-1 16,-7 5 0-16,-5 5-1 16,0 3-2-16,-13 0-5 15,-9 11-11-15,-9 7-32 0,-16-8-33 16,-12 4-2-16</inkml:trace>
          <inkml:trace contextRef="#ctx0" brushRef="#br0" timeOffset="-617.1721">21107 2811 252 0,'0'0'2'0,"0"0"4"16,-3 24 3-16,-5-9 4 16,8-2 2-16,-10 4 2 15,0 3 3-15,-1 1 2 16,-3-4-2-16,-4-10-3 0,-3-7-4 15,-8 0-2-15,-6-3-4 16,4-8 0 0,-9-10-3-16,5-4-3 15,7-8 2-15,7-5-2 16,10-1-1-16,11-6 0 0,11 2-1 16,20-2-2-16,12 6 2 15,10 3-1-15,0 6-1 16,7 8 2-16,-4 8 1 15,-6 14 0-15,-7 11 3 0,-11 5 0 16,-9 17-2-16,-11 9 2 0,-12 11-1 16,-4 10 0-16,-14-2 0 15,-7 1-1-15,2-9-1 16,-7-3 0-16,2-8 1 0,-4-11 0 16,8-8 1-16,-8-12 1 15,4-11-1-15,6-4 1 0,4-18 0 16,18 5-1-16,-3-5-1 15,3 5 1-15,11-1-2 0,14 0 1 16,7 5 1-16,9 9-2 16,2 8 1-16,-8 6 1 15,8 7-2-15,2 15-7 16,-15-1-26 0,-2 16-47-16,0 2-4 0</inkml:trace>
        </inkml:traceGroup>
        <inkml:traceGroup>
          <inkml:annotationXML>
            <emma:emma xmlns:emma="http://www.w3.org/2003/04/emma" version="1.0">
              <emma:interpretation id="{50EB346F-32BB-4846-AF17-7B504295044D}" emma:medium="tactile" emma:mode="ink">
                <msink:context xmlns:msink="http://schemas.microsoft.com/ink/2010/main" type="inkWord" rotatedBoundingBox="25538,5742 26323,5407 26574,5994 25789,6329">
                  <msink:destinationLink direction="to" ref="{7D243EEA-19E6-4E0B-969D-A13BC8319EED}"/>
                </msink:context>
              </emma:interpretation>
              <emma:one-of disjunction-type="recognition" id="oneOf1">
                <emma:interpretation id="interp5" emma:lang="en-US" emma:confidence="0">
                  <emma:literal>80</emma:literal>
                </emma:interpretation>
                <emma:interpretation id="interp6" emma:lang="en-US" emma:confidence="0">
                  <emma:literal>8¢</emma:literal>
                </emma:interpretation>
                <emma:interpretation id="interp7" emma:lang="en-US" emma:confidence="0">
                  <emma:literal>8</emma:literal>
                </emma:interpretation>
                <emma:interpretation id="interp8" emma:lang="en-US" emma:confidence="0">
                  <emma:literal>89</emma:literal>
                </emma:interpretation>
                <emma:interpretation id="interp9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14067.4176">23944 2060 432 0,'0'0'0'15,"10"-25"2"-15,-7 6-3 0,1-5-1 16,-4-6 1-16,-7-2-1 31,-8-2 0-31,-5-5-1 0,-13 9-1 16,-5 17-5-16,-15 2-6 15,10 7-32-15,8 15-30 16,0 10-5-16</inkml:trace>
          <inkml:trace contextRef="#ctx0" brushRef="#br0" timeOffset="14911.1513">23186 2202 430 0,'0'0'1'16,"15"28"1"-16,2-8-1 0,11 5 1 31,11-6 0-31,14 5 1 0,7-2-1 16,15 2 3-16,-5-18-3 16,16-6 0-16,-13-17 0 15,2-11 0-15,-16 0-1 16,-12-9 1-16,-11-4-1 0,-11-12-3 15,-15 3 4-15,-10 2-3 16,-5 6-1-16,-15-9 1 0,-2 10-1 16,-9 9-1-16,-1 0 2 15,-7 15-1-15,4 2-2 0,-8 15-1 16,8 0-9-16,0 6-35 16,7 28-30-16,-5-3-5 15</inkml:trace>
          <inkml:trace contextRef="#ctx0" brushRef="#br0" timeOffset="15953.5417">23141 2164 431 0,'0'0'1'15,"0"13"-1"-15,0 4 3 0,7 5 0 16,6-5-2-16,9 4 2 16,6 3 1-16,7-1 0 15,11-2 0-15,0-14 0 0,11-7-3 16,3 0 1-16,-4-15 0 16,-3 2 0-16,-3-10-2 15,0 3 2-15,-9-12-3 0,-1 4 2 0,-8-11-1 16,-11 3-1-16,-6 1 1 15,-15-9 0-15,-5 5-1 16,-8-4-1-16,-9 1 1 16,1 7 0-16,-11 3-1 0,-3 6 2 15,-4 6-1-15,7 5-1 32,-6 5 2-32,1 6 0 0,-4 4-1 15,1 0 1-15,2 14 0 16,3 1-1-16,5 3 1 15,10 7 0-15,-1 3 0 0,6 3 1 16,8 0 1-16,4 8-2 16,-1 4 2-16,4-8 0 15,0 3-1-15,11-10 1 0,3-2-1 0,3-5 0 16,-2-3 1-16,6-8-1 16,7-10 0-16,8 0 1 15,0-6-1-15,-1-5-1 16,-7-6 1-16,0 6 0 0,-3-15-1 15,-8-2-1-15,-2 0 2 32,-5 1-2-32,-10-1-1 0,-7-13 1 15,-8 6-1-15,2 4-1 0,-9-4 2 16,1 5-1-16,-4 13-2 16,-7-3 3-16,4 12 0 15,-3 8-1-15,2 0 2 16,1 8-1-16,-7 5 0 0,2 2 1 15,2 3-3-15,9 10-7 0,-6-7-17 16,-7 3-53-16,25 1-2 16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35.5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E70404-BE26-4944-9239-CAB6CC8D57D6}" emma:medium="tactile" emma:mode="ink">
          <msink:context xmlns:msink="http://schemas.microsoft.com/ink/2010/main" type="inkDrawing" rotatedBoundingBox="27782,2571 29687,2617 29685,2669 27780,2623" semanticType="connector" shapeName="Other">
            <msink:sourceLink direction="with" ref="{28230B0E-E16A-4011-869C-49E6857FEA31}"/>
            <msink:sourceLink direction="with" ref="{3081ECD2-1510-4115-A04D-6F2807C5A942}"/>
          </msink:context>
        </emma:interpretation>
      </emma:emma>
    </inkml:annotationXML>
    <inkml:trace contextRef="#ctx0" brushRef="#br0">25283-1170 274 0,'0'0'7'0,"-7"-8"1"16,7 8 5-16,0 0 2 0,10-17 2 31,5 10 1-31,10-3 1 0,10 3 0 15,24 7-6-15,16 3-2 16,24 1-3-16,18 0-5 16,20 6 0-16,16-4 0 15,9 8 0-15,14-3 1 0,-13-3 1 16,4-8-1-16,-22 0 2 16,-21 0 0-16,-26 0-1 0,-27 0-2 15,-21 0-6-15,-25-8-23 0,-37 8-56 16,-1-3 0-16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18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54039A-29D2-4466-A30E-6A9FBDD2FC2A}" emma:medium="tactile" emma:mode="ink">
          <msink:context xmlns:msink="http://schemas.microsoft.com/ink/2010/main" type="writingRegion" rotatedBoundingBox="46,4149 5967,3084 7569,11991 1648,13056"/>
        </emma:interpretation>
      </emma:emma>
    </inkml:annotationXML>
    <inkml:traceGroup>
      <inkml:annotationXML>
        <emma:emma xmlns:emma="http://www.w3.org/2003/04/emma" version="1.0">
          <emma:interpretation id="{0BD0D21B-8AB1-405D-A8FC-C4D6666597BA}" emma:medium="tactile" emma:mode="ink">
            <msink:context xmlns:msink="http://schemas.microsoft.com/ink/2010/main" type="paragraph" rotatedBoundingBox="1128,3954 5013,3256 5196,4274 1311,49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A3D6D6-1787-4923-9026-7D7E08E4ECE4}" emma:medium="tactile" emma:mode="ink">
              <msink:context xmlns:msink="http://schemas.microsoft.com/ink/2010/main" type="line" rotatedBoundingBox="1128,3954 5013,3256 5196,4274 1311,4972">
                <msink:destinationLink direction="with" ref="{5E87FB6F-8960-4778-82DD-6F03095B1D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FBA671B-3C28-408F-A330-F34EA02B13A2}" emma:medium="tactile" emma:mode="ink">
                <msink:context xmlns:msink="http://schemas.microsoft.com/ink/2010/main" type="inkWord" rotatedBoundingBox="1128,3954 5013,3256 5196,4274 1311,4972"/>
              </emma:interpretation>
              <emma:one-of disjunction-type="recognition" id="oneOf0">
                <emma:interpretation id="interp0" emma:lang="en-US" emma:confidence="0">
                  <emma:literal>ah me)</emma:literal>
                </emma:interpretation>
                <emma:interpretation id="interp1" emma:lang="en-US" emma:confidence="0">
                  <emma:literal>ah so)</emma:literal>
                </emma:interpretation>
                <emma:interpretation id="interp2" emma:lang="en-US" emma:confidence="0">
                  <emma:literal>ah IC)</emma:literal>
                </emma:interpretation>
                <emma:interpretation id="interp3" emma:lang="en-US" emma:confidence="0">
                  <emma:literal>ash-a)</emma:literal>
                </emma:interpretation>
                <emma:interpretation id="interp4" emma:lang="en-US" emma:confidence="0">
                  <emma:literal>can</emma:literal>
                </emma:interpretation>
              </emma:one-of>
            </emma:emma>
          </inkml:annotationXML>
          <inkml:trace contextRef="#ctx0" brushRef="#br0">1701 16 283 0,'0'0'7'0,"0"0"5"16,0 0 3-16,0 0 3 0,0 0 2 16,-15-13 1-16,-2 9 1 15,-16 4-1-15,-12 0-7 16,-11 0-4-16,-22 15-4 15,-18-2-2-15,-14 13-2 0,-16-2-1 16,-8 12-1-16,-4-9 0 31,-8 8 0-31,5-3 0 0,3-4 0 0,21-2-1 16,11-9 0-16,21-10-6 16,25 3-21-16,22-6-52 15,16-4-2-15</inkml:trace>
          <inkml:trace contextRef="#ctx0" brushRef="#br0" timeOffset="738.0217">1686-382 292 0,'0'0'5'0,"0"0"0"16,18-7 2-16,-3 1 3 16,10 1 1-16,6-1 0 15,11 2 1-15,11 1 0 16,5 3-4-16,8 7-1 0,1 8-2 15,4 2-3-15,0 11-1 16,-4 0 0 0,-4 8-1-16,-2-1 0 15,-5 8 0-15,-9-5 0 16,-6 5-1-16,-9-6 0 0,-7 7 1 16,-14 1-1-16,-11 5 1 15,-8-1 1-15,-20 0 2 16,-4 7 2-16,-17-10 1 15,4 3 3-15,-16-4 1 0,4 2 0 16,-3-8 0-16,1-5-1 0,2-6-1 16,4 2-2-16,3-6-2 15,7-6-2-15,12-1-6 16,-1-6-5-16,19 0-17 16,5 2-55-16,8-13-2 0</inkml:trace>
          <inkml:trace contextRef="#ctx0" brushRef="#br0" timeOffset="1054.5945">2001-80 265 0,'0'0'6'16,"0"0"4"-16,0 0 4 0,-20 6 1 15,5 1 3-15,-3 4 0 16,-7 10 1-16,-6 0 2 16,-1 7-7-16,0 2-3 15,1 7-3-15,6 5-3 0,7-7-1 16,11 4 0-16,7-11-1 0,14-3 0 16,14-11-2-16,18-7 0 15,0-7-1-15,11-14 0 16,-4-10 0-16,0-2-1 15,-11-6 0-15,-14 1-5 0,-10 7-5 16,-18-9-18 0,-21 16-49-16,-11 9-1 15</inkml:trace>
          <inkml:trace contextRef="#ctx0" brushRef="#br0" timeOffset="1657.8936">-998 292 321 0,'0'0'6'16,"0"0"2"-16,-13-7 3 0,13 7 0 15,-28-3 2-15,11 3 1 32,-5 0 0-32,-3 0 0 0,1 10-5 15,-5 10-2-15,1 8-2 16,3 9 0-16,4 8-1 0,-1 8 0 16,9 8 0-16,2 5 0 15,7 1-2-15,11 0 1 16,8-6-3-16,16-9-5 15,9-17-15-15,13-18-55 0,17-3-6 0</inkml:trace>
          <inkml:trace contextRef="#ctx0" brushRef="#br0" timeOffset="1990.0044">-880 292 342 0,'0'0'5'0,"0"0"3"15,0 20 2-15,0 2 0 16,3-1 3-16,4 12-2 16,4 5 2-16,3 3-1 0,4 10-4 0,0 1-2 15,2 4-2-15,2 2-1 16,-1-3-1-16,1-3-1 15,-4-5 1-15,-5-5-1 16,2-7 2-16,2-11-1 16,-4-5 1-16,5-10 0 0,1-9-1 15,5-2-1-15,1-16-6 0,0-7-12 16,3-10-61-16,4 8-4 16</inkml:trace>
          <inkml:trace contextRef="#ctx0" brushRef="#br0" timeOffset="2407.8967">-534 225 305 0,'0'0'6'0,"0"0"4"16,0 0 1-16,0 0 3 15,-3 8 0-15,3 5 3 16,0 5 0-16,3 3 0 15,1 10-6-15,6 11-3 0,5 1-2 16,3 6-3-16,-1 0 0 0,1 1-2 16,-5-4 0-16,2-7 0 15,-5-4 1-15,-2-10 0 16,-8-4 0-16,0-21 1 0,0 14-1 16,0-14 1-16,-11-14-1 31,4 0 0-31,4-10 0 0,3-2-1 15,0-6-1-15,6-3 1 16,6-3-1-16,1 2 0 0,2 1 0 16,-5 0 0-16,-3 7 0 15,1 4 0-15,-8 9 0 16,0 15 0-16,0 0 0 16,-15 0 0-16,8 10 0 0,4 19 0 0,-2 2 1 15,5 8-4-15,5 0-16 16,-10 4-62-16,27 5 0 15</inkml:trace>
        </inkml:traceGroup>
      </inkml:traceGroup>
    </inkml:traceGroup>
    <inkml:traceGroup>
      <inkml:annotationXML>
        <emma:emma xmlns:emma="http://www.w3.org/2003/04/emma" version="1.0">
          <emma:interpretation id="{C7DB318B-FA82-42E1-8925-FEFB03F4B587}" emma:medium="tactile" emma:mode="ink">
            <msink:context xmlns:msink="http://schemas.microsoft.com/ink/2010/main" type="paragraph" rotatedBoundingBox="462,5114 6455,5117 6453,8131 460,8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3B7786-DD5B-4562-A238-3170BAAE226D}" emma:medium="tactile" emma:mode="ink">
              <msink:context xmlns:msink="http://schemas.microsoft.com/ink/2010/main" type="line" rotatedBoundingBox="462,5114 6455,5117 6453,8131 460,8128">
                <msink:destinationLink direction="with" ref="{0D13AE29-A313-497C-9868-EE487AFF8E8E}"/>
                <msink:destinationLink direction="with" ref="{1D5BD98A-15C7-41F0-95C7-88641A8A05C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1C4CDEC-574B-4F7F-AB90-029CDD7186C1}" emma:medium="tactile" emma:mode="ink">
                <msink:context xmlns:msink="http://schemas.microsoft.com/ink/2010/main" type="inkWord" rotatedBoundingBox="462,5114 6455,5117 6453,8131 460,8128"/>
              </emma:interpretation>
              <emma:one-of disjunction-type="recognition" id="oneOf1">
                <emma:interpretation id="interp5" emma:lang="en-US" emma:confidence="0">
                  <emma:literal>kit-is</emma:literal>
                </emma:interpretation>
                <emma:interpretation id="interp6" emma:lang="en-US" emma:confidence="0">
                  <emma:literal>kit-if</emma:literal>
                </emma:interpretation>
                <emma:interpretation id="interp7" emma:lang="en-US" emma:confidence="0">
                  <emma:literal>kit-y</emma:literal>
                </emma:interpretation>
                <emma:interpretation id="interp8" emma:lang="en-US" emma:confidence="0">
                  <emma:literal>kit;</emma:literal>
                </emma:interpretation>
                <emma:interpretation id="interp9" emma:lang="en-US" emma:confidence="0">
                  <emma:literal>to';</emma:literal>
                </emma:interpretation>
              </emma:one-of>
            </emma:emma>
          </inkml:annotationXML>
          <inkml:trace contextRef="#ctx0" brushRef="#br0" timeOffset="28430.8139">-2043 2241 307 0,'0'0'4'0,"0"0"2"0,0 0 3 15,0 9 0-15,0 12 3 16,0 11 1-16,0 15 3 16,0 9 1-16,3 15-4 15,4 13-3-15,3 7-1 0,2 9-2 16,-2-6-1-16,1-6-3 0,-1-11 0 15,0-17-1-15,2-11 1 16,-6-23 0-16,-6-26 0 16,22 0-1-16,-12-28 0 15,1-19 0-15,-1-13 0 0,5-3-2 16,2-15 0-16,-2-2-1 31,3 3-1-31,-1 0 2 0,-3 2-2 16,0 15 1-16,-6 4 0 0,2 17 0 15,-7 7 1-15,-3 14 1 16,0 18-1-16,-6 0 2 16,-9 18 0-16,-2 10 0 15,-1 12 1-15,-7 8 0 16,4 12 1-16,-4 0 0 0,11 4-1 0,-4-6 0 16,11 0 1-16,7-13 0 15,4-10-1-15,21-10 0 16,10-10-1-16,14-15-1 15,8-6-4-15,21-9-15 0,0-11-64 16,-1-5-4-16</inkml:trace>
          <inkml:trace contextRef="#ctx0" brushRef="#br0" timeOffset="28609.0765">-1252 2515 431 0,'0'0'3'16,"0"0"1"-16,18-11-1 15,4 5 1-15,-2-2-1 0,8-5-7 16,15-2-36-16,0 4-36 16,-1 2-6-16</inkml:trace>
          <inkml:trace contextRef="#ctx0" brushRef="#br0" timeOffset="28762.6977">-1223 2835 433 0,'0'0'2'16,"0"0"1"-16,0 0 1 0,14-3-1 31,3-11-5-31,19 0-19 0,17-7-55 16,-3-10-1-16</inkml:trace>
          <inkml:trace contextRef="#ctx0" brushRef="#br0" timeOffset="31755.7958">230 1448 238 0,'0'0'7'15,"0"0"5"-15,0 0 2 0,0 0 3 16,-11 6 0-16,11-6 2 16,-24 15-1-16,-1-5 0 15,-15 1-5-15,-8 6-6 16,-12-4 0-16,-18 6-2 15,-11-10-1-15,-16 0 1 0,-13-5 0 0,-6-4 0 16,-2-13 2-16,-5-4-1 16,3-7 1-16,7-4-2 15,10-7 0-15,8 8-1 16,14-7-1-16,22 10-2 0,14 3-3 16,18 11-7-16,14 3-22 15,21 7-49-15,6 17-2 0</inkml:trace>
          <inkml:trace contextRef="#ctx0" brushRef="#br0" timeOffset="32673.0947">-49 1448 258 0,'0'0'6'0,"0"0"1"0,0 0 5 15,13-4 3-15,9 1-1 0,17 3 2 16,13 0-1-16,16 0 1 16,20 0-4-16,18 3-3 15,15 7-3-15,13 1-3 16,11 3 0-16,7-7-1 0,4 3-2 15,2-3-7-15,-5-3-25 0,-16 0-40 16,16-4-5-16</inkml:trace>
          <inkml:trace contextRef="#ctx0" brushRef="#br0" timeOffset="28947.7315">-689 2054 430 0,'0'0'4'15,"0"0"2"-15,0 0 2 0,0 14 1 16,-4 6 0-16,4 8 1 15,0 20 1-15,4 10 0 16,-1 14-5-16,5 23-5 16,5 4-10-1,12 16-74-15,4 19-2 16</inkml:trace>
          <inkml:trace contextRef="#ctx0" brushRef="#br0" timeOffset="33422.0923">3539 1958 272 0,'0'0'6'0,"-14"4"1"16,14-4 5-16,-25 11 2 15,12-5 2-15,-10 5 0 0,0 0 1 16,1 6 2-16,4 0-4 16,3 8-3-16,5 3-4 15,7 0-1 1,3 9-1-16,13-9-1 15,10-1 1-15,12-5-2 0,15-9 1 16,3-6-1-16,10-7-1 16,0-14-1-16,5-6 0 15,-5-8 0-15,-5-5-1 16,-13-6-1-16,-17 1 0 0,-13 0-1 16,-15-1-1-16,-8 2-1 0,-17 10 0 15,-10 6-1-15,-8 7 0 16,-2 4-1-16,-5 10-1 15,4 4-6-15,-4 9-18 0,2 8-49 16,12 3-2-16</inkml:trace>
          <inkml:trace contextRef="#ctx0" brushRef="#br0" timeOffset="33875.1522">3529 2260 277 0,'0'0'6'16,"0"0"3"-16,0 0 4 0,6 15 3 16,-2-2 2-16,4 6 0 15,-2 14 3 1,1 5 1-16,0 16-7 15,1 12-3-15,-1 25-3 0,-1 11-3 16,-2 25-1-16,4 14-2 16,-5 20-2-16,-3 9 0 15,4 10 0-15,-1 0-1 16,4-18 1-16,1-10-1 16,5-26-2-16,-6-25-8 0,11-32-43 0,-3-18-27 15,-2-25-4-15</inkml:trace>
        </inkml:traceGroup>
      </inkml:traceGroup>
    </inkml:traceGroup>
    <inkml:traceGroup>
      <inkml:annotationXML>
        <emma:emma xmlns:emma="http://www.w3.org/2003/04/emma" version="1.0">
          <emma:interpretation id="{9E79731D-AF4D-4266-AE9B-76A4C1E3B08F}" emma:medium="tactile" emma:mode="ink">
            <msink:context xmlns:msink="http://schemas.microsoft.com/ink/2010/main" type="paragraph" rotatedBoundingBox="5207,12321 5792,7937 6563,8040 5978,1242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1D315EB-9EDC-45FE-B1FD-62DF7E95FD9A}" emma:medium="tactile" emma:mode="ink">
              <msink:context xmlns:msink="http://schemas.microsoft.com/ink/2010/main" type="line" rotatedBoundingBox="5207,12321 5792,7937 6563,8040 5978,12424">
                <msink:destinationLink direction="with" ref="{7E388E50-53E8-4A14-AC44-A80ACA2AC134}"/>
                <msink:destinationLink direction="with" ref="{0D13AE29-A313-497C-9868-EE487AFF8E8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3EB2635-7ED8-4798-BD99-8F34CDE1B8BD}" emma:medium="tactile" emma:mode="ink">
                <msink:context xmlns:msink="http://schemas.microsoft.com/ink/2010/main" type="inkWord" rotatedBoundingBox="5207,12321 5792,7937 6563,8040 5978,12424">
                  <msink:destinationLink direction="from" ref="{7D243EEA-19E6-4E0B-969D-A13BC8319EED}"/>
                </msink:context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E</emma:literal>
                </emma:interpretation>
                <emma:interpretation id="interp12" emma:lang="en-US" emma:confidence="0">
                  <emma:literal>{</emma:literal>
                </emma:interpretation>
                <emma:interpretation id="interp13" emma:lang="en-US" emma:confidence="0">
                  <emma:literal>&amp;</emma:literal>
                </emma:interpretation>
                <emma:interpretation id="interp14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43048.8485">3207 7775 356 0,'0'0'4'0,"0"0"4"0,0 0 0 15,0 0 3-15,0 0-1 16,0 0 0-16,-18-4 1 15,8 4 0-15,-15 4-2 0,0 7-5 16,-3 2 0-16,-12 13 0 0,-2-2-1 16,-4 12 1-16,-7 7-1 15,8 5 1-15,2 4 0 16,5 9-1-16,8 2 1 16,10 0-1-16,12 4 0 15,8-1-1-15,18-4 0 0,17-10 0 31,8-5 0-31,17-17 0 0,1-8 0 16,9-22 0-16,11-11 0 16,-6-19-1-16,3-18 1 0,-4-4 0 15,-7-15-1-15,-14-7 0 16,-7-7 0-16,-11 0 0 16,-14-3-1-16,-14 9 0 15,-7-3-1-15,-10 12 0 0,-15 6 0 0,-3 10-1 16,-10 19-1-16,-5 18-2 15,-7 9-4-15,4 18-15 16,-7 20-59-16,3 9-2 16</inkml:trace>
          <inkml:trace contextRef="#ctx0" brushRef="#br0" timeOffset="42382.1766">3691 5836 265 0,'0'0'5'0,"0"0"4"16,0 0 1-16,0 0 2 16,0 0 0-16,0 0 2 15,-21 0-1-15,21 0 1 0,-32 5-5 16,14 3-2-16,-7-3-3 15,-3 7-2-15,0-1 1 16,1-4-1-16,-3 3 2 0,-8-3 1 16,5-4 0-16,-2 1 1 0,0 0 0 15,4-4 0-15,6 0-1 16,-3 3 0-16,6-3-1 16,7 0-1-16,2 3-2 15,13-3 0-15,-18 4 1 0,18-4 0 31,0 0 0-31,0 0 1 0,-10 6 1 16,10-6 1-16,0 0 0 16,0 0 0-16,0 0-1 15,0 0 0-15,0 0-1 16,0 0 0-16,0 0-1 0,-12 15-1 16,12-15 0-16,-6 13 0 15,6-13 0-15,-7 18 0 0,7-18 0 16,-10 23 1-16,5-6-1 0,5-4 0 15,0 9 1-15,0 3 0 16,5 3-1-16,-2 2 0 16,4 11 1-16,-7 0-1 15,10 12-1-15,-10 1 2 0,3 5 0 16,2 4 1-16,-2 8-1 0,1 4 1 16,-4-2 1-16,3 4-4 15,-3-6 0-15,3 4 0 16,1-6 0-16,-1-1 0 15,2-2 0-15,-2-3 0 0,4-2 0 16,-7-6 0-16,7 1 0 31,-4 5 0-31,-3-4 0 0,0 7 0 16,0-16 0-16,0 7 0 16,0-3 0-16,0-14 0 0,0-4 0 15,0-10 0-15,0-5 0 16,0-19 0-16,0 18 0 15,0-18 0-15,0 0 0 16,0 0 0-16,0 0 0 0,0 0 0 0,0 0 0 16,0 0 0-16,0 15 0 15,0-15 0-15,0 0 0 16,0 0 0-16,0 0 0 16,0 0 0-16,0 0-17 0,0 0-72 15,0-11-4-15</inkml:trace>
          <inkml:trace contextRef="#ctx0" brushRef="#br0" timeOffset="41311.2902">3507 4174 201 0,'0'0'8'0,"0"0"5"31,0 0 4-31,0 0 2 0,0 0 2 16,7 0 0-16,-7 0 2 15,18 32-1-15,-8-11-5 16,-2 18-4-16,-1-1-2 16,0 20-3-16,-4 1-2 0,-3 11-1 15,0 8 0-15,0 5-1 16,0 3-1-16,8 10 0 0,2-6 0 16,-3-1 0-16,8 3 0 0,-2-11 0 15,2 3 1-15,-2-7 0 16,2-2-1-16,-5-9 1 15,-2 1-1-15,-1-6 0 16,-7 1 0-16,0-4-1 16,0-3 0-1,-4-5-1-15,-2-3 1 0,1-9-1 16,5-3 1-16,-3-12 0 16,-1 1 1-16,4-11 1 15,0-13-1-15,-3 15 1 0,3-15 0 16,0 0 0-16,0 0-1 15,0 0 0-15,0 0-1 16,0 0-1-16,0 0-1 0,0 0-3 16,0 0-8-16,0-15-72 15,0 15-5-15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07.3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230B0E-E16A-4011-869C-49E6857FEA31}" emma:medium="tactile" emma:mode="ink">
          <msink:context xmlns:msink="http://schemas.microsoft.com/ink/2010/main" type="inkDrawing" rotatedBoundingBox="23070,2363 27485,939 28813,5055 24398,6480" hotPoints="24288,2055 27755,2099 27711,5566 24244,5522" semanticType="enclosure" shapeName="Square">
            <msink:sourceLink direction="with" ref="{B77EA372-2706-4959-8DF7-2D475B3E8D2A}"/>
            <msink:sourceLink direction="with" ref="{C450693C-FDAF-4B3B-B678-0BEC1F001006}"/>
            <msink:destinationLink direction="to" ref="{200DEF2E-9BA0-4BD6-AD97-6C9C854DC6BB}"/>
            <msink:destinationLink direction="with" ref="{A44E95EB-790C-40E0-91CC-F42AEDC4EC1E}"/>
            <msink:destinationLink direction="with" ref="{68E70404-BE26-4944-9239-CAB6CC8D57D6}"/>
            <msink:destinationLink direction="with" ref="{3081ECD2-1510-4115-A04D-6F2807C5A942}"/>
          </msink:context>
        </emma:interpretation>
      </emma:emma>
    </inkml:annotationXML>
    <inkml:trace contextRef="#ctx0" brushRef="#br0">21793-1822 313 0,'0'0'8'0,"0"0"2"16,0 0 2-16,-14 0 1 15,14 0 2-15,0 0 2 0,-3 25 0 16,3-8 0-16,3 7-6 16,7 17-3-16,2 7-1 15,-2 15 0-15,-3 15 0 0,-4 10-1 16,5 14-2-16,-5 4 1 15,8 21-2-15,-11 3 0 32,0 14-1-32,0-2 0 0,6 2-2 15,-6 4 3-15,0 4-2 0,0 5-1 16,-6-9 3-16,-11 12-1 16,2-1-2-16,-3 2 3 15,-4 2-2-15,-1-2-2 16,1-13 2-16,4-6 1 0,0-9-1 15,5-16 1-15,-1-23 0 0,3-12-1 16,-1-23 2-16,10-13-3 16,-1-13 0-16,-5-13 0 15,8-20 0-15,0 0-6 16,0 0-14-16,11 0-63 0,3-25-6 16</inkml:trace>
    <inkml:trace contextRef="#ctx0" brushRef="#br0" timeOffset="1033.3077">21748-1728 272 0,'0'0'7'0,"23"0"1"16,7 5 4-16,12-5 1 0,14 0 1 15,30-9 1-15,15 3 0 16,34-1 1-16,14 7-3 15,20-7-4-15,22 3-3 32,21 1-1-32,17 3-1 0,-2 3 0 0,10 8 0 15,-11-4 0-15,-2 3-2 16,-2 5 0-16,-16-4 0 16,-20 4 0-16,-27-2 1 15,-20 1 1-15,-23-6 0 0,-16-2 0 16,-30 1 2-16,-21 0-1 15,-14 0 1-15,-23 0 0 0,-12-7-2 16,3 21 0-16,-6 1 1 16,-4 3-2-16,-8 6 0 0,2 4 0 15,-2 11-1-15,12 14-1 16,-1 6 3-16,-4 10-3 16,1 1 0-16,7 18 0 15,-3 3 0 1,0 11-1-16,3 8 1 15,-12 6 0-15,6 0-1 0,2-3 1 16,4 11-1-16,-3-2 1 16,-1 1 1-16,4 5 0 15,0-8-2-15,0-4 3 0,4 5-3 16,-1-6 0-16,-3 1 0 16,0-6 0-16,0-11 0 0,0-10 0 15,0-13 0-15,4-1 0 16,-4-9 0-16,0-17 0 0,0-6 0 15,0-11 0-15,0-1 0 16,0-10 0-16,0 2 0 16,0-30 0-16,-22 24 0 0,2-14 0 31,-2-3 0-31,-14-7 0 0,-6 0 0 16,-14-7 0-16,-7 1 0 15,-12 6 0-15,-3 0 0 16,-14 0 0-16,-6 2 0 15,-5 9-2-15,-10 6 0 0,-4 1 1 16,-8 0 0-16,2 3 2 16,-8-6-2-16,5-2 0 0,-5 2 2 15,0-5-1-15,3-2 0 0,4-2 1 16,1-6-2-16,7 0 1 16,-2 0 0-16,5 0 0 15,1 4 0-15,-1-4 1 16,7 3-2-16,-5-3 0 0,9 0 2 31,6 4-1-31,5-1-1 0,-2-3 1 16,12 0 0-16,8-3-1 15,5-4 3-15,15 3-2 16,8 4-1-16,5-10 1 16,7 3-4-16,13 7-7 0,-1 13-62 15,10-23-13 1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15.6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34999E-F993-4F68-8FD1-687124997359}" emma:medium="tactile" emma:mode="ink">
          <msink:context xmlns:msink="http://schemas.microsoft.com/ink/2010/main" type="writingRegion" rotatedBoundingBox="30493,3904 33416,2842 34460,5713 31537,6775"/>
        </emma:interpretation>
      </emma:emma>
    </inkml:annotationXML>
    <inkml:traceGroup>
      <inkml:annotationXML>
        <emma:emma xmlns:emma="http://www.w3.org/2003/04/emma" version="1.0">
          <emma:interpretation id="{652BDD62-2565-470C-955E-B0175AC24057}" emma:medium="tactile" emma:mode="ink">
            <msink:context xmlns:msink="http://schemas.microsoft.com/ink/2010/main" type="paragraph" rotatedBoundingBox="30493,3904 33416,2842 33763,3797 30840,4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4D69EA-3102-44ED-B9A0-3415E05C6BD9}" emma:medium="tactile" emma:mode="ink">
              <msink:context xmlns:msink="http://schemas.microsoft.com/ink/2010/main" type="line" rotatedBoundingBox="30493,3904 33416,2842 33763,3797 30840,4859"/>
            </emma:interpretation>
          </emma:emma>
        </inkml:annotationXML>
        <inkml:traceGroup>
          <inkml:annotationXML>
            <emma:emma xmlns:emma="http://www.w3.org/2003/04/emma" version="1.0">
              <emma:interpretation id="{0B0C476B-9E05-4D53-A695-62A2D4F8B3B8}" emma:medium="tactile" emma:mode="ink">
                <msink:context xmlns:msink="http://schemas.microsoft.com/ink/2010/main" type="inkWord" rotatedBoundingBox="30493,3904 31984,3362 32332,4317 30840,4859">
                  <msink:destinationLink direction="to" ref="{94BE8A30-0972-43E7-A238-04233B86AD69}"/>
                  <msink:destinationLink direction="from" ref="{94BE8A30-0972-43E7-A238-04233B86AD69}"/>
                  <msink:destinationLink direction="to" ref="{59C904DD-5D28-4436-87E7-B362C83FB7BE}"/>
                </msink:context>
              </emma:interpretation>
              <emma:one-of disjunction-type="recognition" id="oneOf0">
                <emma:interpretation id="interp0" emma:lang="en-US" emma:confidence="0">
                  <emma:literal>QQZ</emma:literal>
                </emma:interpretation>
                <emma:interpretation id="interp1" emma:lang="en-US" emma:confidence="0">
                  <emma:literal>QQB</emma:literal>
                </emma:interpretation>
                <emma:interpretation id="interp2" emma:lang="en-US" emma:confidence="0">
                  <emma:literal>QRQZ</emma:literal>
                </emma:interpretation>
                <emma:interpretation id="interp3" emma:lang="en-US" emma:confidence="0">
                  <emma:literal>Q}</emma:literal>
                </emma:interpretation>
                <emma:interpretation id="interp4" emma:lang="en-US" emma:confidence="0">
                  <emma:literal>Ray</emma:literal>
                </emma:interpretation>
              </emma:one-of>
            </emma:emma>
          </inkml:annotationXML>
          <inkml:trace contextRef="#ctx0" brushRef="#br0">29320 24 365 0,'0'0'1'0,"-14"3"3"16,0 8-1-16,-8-5 0 15,-1 3 1-15,-10 0 3 16,-2-1 0-16,0-1 2 15,-8-7-3-15,11 0-1 0,8-9 1 16,10-17-3-16,3-2-2 16,11-11-2-16,11-3-1 0,14-1-1 15,5-6 0-15,3 4 1 16,5 2 0-16,-6 0 3 0,1 12 2 16,-8 10 1-16,3 6 2 15,-15 15 0-15,-13 0 1 16,18 26-2-16,-14 9 0 31,-4 14-1-31,0 4 0 0,0 7-1 16,-7 3-1-16,-1 4-1 0,-2-10 0 15,-8-1 0-15,1-14 1 16,-4-7 1-16,-1-11 1 16,1-9-1-16,7-7 2 15,-1-8 0-15,15 0-1 0,-13-23 1 16,13 14-2-16,10-6-3 0,8 4-2 15,14 11-8-15,-14-3-21 16,7 10-55-16,13 6-1 16</inkml:trace>
          <inkml:trace contextRef="#ctx0" brushRef="#br0" timeOffset="454.7513">29489 92 398 0,'0'0'5'16,"-17"-7"0"-16,17 7 1 16,-24-11 1-16,10 5 0 15,3 0-1-15,11 6 1 0,-7-18 0 16,22 16-4-16,13-2-2 0,7 0 0 16,0 1-1-16,3 3-1 15,2 3 1-15,-9 5-1 16,-13 3-1-16,-18-11 0 15,0 24 1-15,-6-3-1 0,-9 4 0 16,-6-4 0-16,-1-1 0 16,5 2 2-1,6-1-2-15,1-3 1 16,10 1 0-16,0-6 1 16,0-13 1-16,13 17 0 0,5-9 1 15,0-2 0-15,-4 5-1 16,4 0 1-16,0-1-1 15,2 0-1-15,2 5 0 16,-4-2 0-16,0 6 0 0,-1-2 0 0,-6 5-1 16,3-2 0-16,-11 2 2 15,2-2-1-15,-5 5 0 16,-18-7 1-16,-4 3-1 16,-3 1-3-16,-6-12-7 0,-4-10-50 15,5 0-19-15</inkml:trace>
          <inkml:trace contextRef="#ctx0" brushRef="#br0" timeOffset="-1520.7652">28500 447 295 0,'0'0'9'15,"0"0"5"-15,0 0 5 16,0 0 0-16,0 0 3 16,0 0 0-16,7 3-1 0,-7-3 1 0,0 0-8 15,4 21-6-15,-11-6-3 16,-11-2-2-16,-11 2 0 15,-9-4-1-15,-5 0 0 16,-5-11 0-16,-10 0-1 0,5-7 2 16,8-16-2-16,5-8 0 31,15-8 1-31,15-9-1 0,10 0-1 16,7-7 2-16,21 3-2 0,12-6 0 15,5 6 1-15,1 6-1 16,1 3 0-16,-6 8 1 15,2 11-1-15,-11 10 1 16,-4 11 0-16,-13 6 1 0,-2 22-2 16,-1 5 1-16,-6 13 0 0,1 11 0 15,0 5-1-15,1 9 1 16,-1-6-1-16,-1 0 0 16,-2-4 0-16,-4-5 0 15,-10-10 2-15,-8-12 0 0,-11-6 0 16,1-15 0-16,-4-10-2 15,1 0 0 1,3-10 0-16,3-4 0 16,0-10 0-16,18 2 0 15,7-4 0-15,0 5 0 16,10 8 0-16,7 2 0 0,1 8 0 16,4 3 0-16,9 7 0 15,-9 13 0-15,3 6 0 16,3 2 0-16,-7-3-6 0,14-4-81 0,-6 18-3 15</inkml:trace>
          <inkml:trace contextRef="#ctx0" brushRef="#br0" timeOffset="-502.9127">28917 436 374 0,'0'0'3'0,"0"0"0"15,0 0 1-15,-10 4 0 16,-12-1 0-16,-2 4 0 0,-8 1 1 16,-14 1 0-16,-11 2-3 0,1-3 0 15,3-6 1-15,0 5-1 16,3-3 1-16,11-4-1 16,11-4-1-16,25-9 0 0,3-9 1 15,17 2-1-15,16-4-1 16,5-9 1-16,5 1 1 15,-1 4 0 1,-3-3 3-16,-7 3-1 16,-12 4 1-16,-5 2 1 15,-7 7 0-15,-8 15-1 0,-15-11 0 16,0 11-2-16,-3 0-1 16,8 18-1-16,3 5 0 15,4 8 0-15,3 4-2 0,3 13-1 16,9-7-5-16,11 11-32 0,2-4-44 15,3 4-3-15</inkml:trace>
        </inkml:traceGroup>
        <inkml:traceGroup>
          <inkml:annotationXML>
            <emma:emma xmlns:emma="http://www.w3.org/2003/04/emma" version="1.0">
              <emma:interpretation id="{FED0144C-71E7-4248-8603-BACDE0EA62C1}" emma:medium="tactile" emma:mode="ink">
                <msink:context xmlns:msink="http://schemas.microsoft.com/ink/2010/main" type="inkWord" rotatedBoundingBox="32157,3384 33443,2917 33702,3627 32415,4095">
                  <msink:destinationLink direction="to" ref="{59C904DD-5D28-4436-87E7-B362C83FB7BE}"/>
                  <msink:destinationLink direction="to" ref="{94BE8A30-0972-43E7-A238-04233B86AD69}"/>
                  <msink:destinationLink direction="from" ref="{94BE8A30-0972-43E7-A238-04233B86AD69}"/>
                </msink:context>
              </emma:interpretation>
              <emma:one-of disjunction-type="recognition" id="oneOf1">
                <emma:interpretation id="interp5" emma:lang="en-US" emma:confidence="0">
                  <emma:literal>2,</emma:literal>
                </emma:interpretation>
                <emma:interpretation id="interp6" emma:lang="en-US" emma:confidence="0">
                  <emma:literal>22,</emma:literal>
                </emma:interpretation>
                <emma:interpretation id="interp7" emma:lang="en-US" emma:confidence="0">
                  <emma:literal>29,</emma:literal>
                </emma:interpretation>
                <emma:interpretation id="interp8" emma:lang="en-US" emma:confidence="0">
                  <emma:literal>Iz&amp;,</emma:literal>
                </emma:interpretation>
                <emma:interpretation id="interp9" emma:lang="en-US" emma:confidence="0">
                  <emma:literal>IRI,</emma:literal>
                </emma:interpretation>
              </emma:one-of>
            </emma:emma>
          </inkml:annotationXML>
          <inkml:trace contextRef="#ctx0" brushRef="#br0" timeOffset="972.4051">30184-271 387 0,'0'0'4'0,"0"0"1"16,-5 13-1-16,5-13 2 15,-13 15-1-15,-2-9 2 0,-5 5-1 16,-13 0 2-16,-5-7-4 0,-5-4 0 16,-7-4 0-16,0-7-1 15,5-6 1-15,7-2-1 16,13-12-1-16,14-5-1 15,11-2 0-15,18 5-1 0,10-1 1 16,14-1 0-16,-3 8-1 16,3 1 2-1,1 9 0-15,-12 6 2 16,-2 11-1-16,-15 0 2 0,-7 17-2 16,-3 11 0-1,-4 11 0-15,-14 14-1 0,-1-3-1 16,-3 9 0-16,-2-2-1 15,-5 0 0-15,-3-1 0 16,-8-17 0-16,1-7 1 0,3-15 0 0,4-6-1 16,0-11 2-16,6-4-1 15,9-13 1-15,13-7-1 16,10-2 0-16,8 0 0 0,9 6-1 16,6 10-1-16,5 2 1 15,2 8-4-15,1 22-7 16,-12-8-22-16,-1 16-52 0,0 7-2 15</inkml:trace>
          <inkml:trace contextRef="#ctx0" brushRef="#br0" timeOffset="1273.7003">30187-162 368 0,'0'0'6'15,"0"-11"4"-15,0 11-2 16,0 0 1-16,7-17 1 16,11 9-1-16,-1 2 0 15,8-1 1-15,10 7-7 16,-7 7-2-16,-3-1 0 0,-4 9-1 0,-3-2 0 16,-14 12 0-16,-4 3 0 15,-15 0 1-15,-5 0 0 16,-5 8 0-16,7-8 1 0,8 0 0 15,2 0 0-15,8-10-1 16,8 1-2-16,15-17-7 31,13 2-39-31,3-4-34 0,-3 0-2 16</inkml:trace>
          <inkml:trace contextRef="#ctx0" brushRef="#br0" timeOffset="1757.4368">30823-458 398 0,'0'0'1'0,"-25"10"1"16,8 0 0-16,-8 4 1 15,-3 0 1-15,-5 1 1 0,-5-5 1 16,-2-7 1-1,10-3-1-15,5-9 0 16,0-13-1-16,10-6-1 16,9-3 0-16,6-11-3 15,18-5 0-15,10 2 0 0,10 3-1 16,-6 3 1-16,3 6 1 16,-7 5 0-16,0 8 0 15,-10 9 3-15,-18 11-3 0,19 17 0 16,-19 8 1-16,0 10-1 0,0 8-2 15,3 6 2-15,-3 3-2 16,-7-1 0-16,-4-10 1 16,-6-5-1-16,-8-6 1 0,-3-6 0 15,-15-15 0-15,8-9 0 16,0 0 1-16,-1-7 0 0,19-8-2 16,2 2 1-16,15-2 0 15,18 2-2-15,14 9 1 16,11 0-1-16,9 8-1 0,-3 11-4 15,11 13-10-15,-10 6-67 16,-7-1-1-16</inkml:trace>
          <inkml:trace contextRef="#ctx0" brushRef="#br0" timeOffset="1959.7718">31078-494 467 0,'0'0'5'0,"0"0"2"0,-11 0 0 0,11 0 0 16,-14 15 1-16,6 6 0 15,5 18-6-15,3 8-2 16,0 29 0-16,-10 11-79 16,10 16-12-16</inkml:trace>
        </inkml:traceGroup>
      </inkml:traceGroup>
    </inkml:traceGroup>
    <inkml:traceGroup>
      <inkml:annotationXML>
        <emma:emma xmlns:emma="http://www.w3.org/2003/04/emma" version="1.0">
          <emma:interpretation id="{BA2608E8-A969-41B8-903B-27152A51C0B0}" emma:medium="tactile" emma:mode="ink">
            <msink:context xmlns:msink="http://schemas.microsoft.com/ink/2010/main" type="paragraph" rotatedBoundingBox="31353,4981 33373,4752 33521,6056 31501,62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7D3E34-F701-4930-97BD-391501892FDF}" emma:medium="tactile" emma:mode="ink">
              <msink:context xmlns:msink="http://schemas.microsoft.com/ink/2010/main" type="line" rotatedBoundingBox="31353,4981 33373,4752 33521,6056 31501,6286"/>
            </emma:interpretation>
          </emma:emma>
        </inkml:annotationXML>
        <inkml:traceGroup>
          <inkml:annotationXML>
            <emma:emma xmlns:emma="http://www.w3.org/2003/04/emma" version="1.0">
              <emma:interpretation id="{5C715EEE-616E-4A5D-9285-9C4D4CA9C880}" emma:medium="tactile" emma:mode="ink">
                <msink:context xmlns:msink="http://schemas.microsoft.com/ink/2010/main" type="inkWord" rotatedBoundingBox="31353,4981 33373,4752 33521,6056 31501,6286"/>
              </emma:interpretation>
              <emma:one-of disjunction-type="recognition" id="oneOf2">
                <emma:interpretation id="interp10" emma:lang="en-US" emma:confidence="1">
                  <emma:literal>loll</emma:literal>
                </emma:interpretation>
                <emma:interpretation id="interp11" emma:lang="en-US" emma:confidence="0">
                  <emma:literal>{oil</emma:literal>
                </emma:interpretation>
                <emma:interpretation id="interp12" emma:lang="en-US" emma:confidence="0">
                  <emma:literal>toll</emma:literal>
                </emma:interpretation>
                <emma:interpretation id="interp13" emma:lang="en-US" emma:confidence="0">
                  <emma:literal>#oil</emma:literal>
                </emma:interpretation>
                <emma:interpretation id="interp14" emma:lang="en-US" emma:confidence="0">
                  <emma:literal>toil</emma:literal>
                </emma:interpretation>
              </emma:one-of>
            </emma:emma>
          </inkml:annotationXML>
          <inkml:trace contextRef="#ctx0" brushRef="#br0" timeOffset="-5083.2476">28864 1321 161 0,'0'0'9'0,"0"0"7"15,8-15 4-15,-8 15 5 16,0-17 4-16,0 17 3 15,3-20 1-15,-3 20 1 0,4-19-5 16,-4 19-8-16,0 0-3 16,0 0-4-16,13 8-4 0,2 16-1 15,-8 11-3-15,7 7-2 16,0 18 1-16,0 14-2 16,0 11 0-16,1 9 1 15,-5 6-1 1,-2-2 0-16,2 0 0 0,-3 2 0 15,-4-13 0-15,5-12 0 16,-5-11 1-16,-3-16-2 16,7-12 0-16,-3-12-2 15,7-3-10-15,-11 1-51 0,10-22-26 16,8-9-1-16</inkml:trace>
          <inkml:trace contextRef="#ctx0" brushRef="#br0" timeOffset="-4765.2294">29678 1662 411 0,'0'0'3'0,"0"0"1"16,-18 6 1-16,0 13 1 0,-4 5 1 16,-6 9 0-16,0 1 1 15,-4 13 1-15,4-2-2 16,0 1-2-16,11-4-1 15,17-8 1-15,7-8-2 16,16-11-2 0,17-15 0-16,10-4-3 0,13-20 0 15,8-6 1-15,-3-11-2 16,-15-1 0-16,-5-12 1 16,-16 5 1-16,-11 4-1 15,-14 3 1-15,-20 8 0 16,-12 10 0-16,-15 10-1 0,-2 4-5 15,4 10-24-15,17 10-52 0,-11 4-2 16</inkml:trace>
          <inkml:trace contextRef="#ctx0" brushRef="#br0" timeOffset="-4378.6994">30445 1218 386 0,'0'0'7'0,"0"0"1"16,0 0 1-16,0 0 1 0,-7-3 1 16,-3 10 0-16,5 14 2 15,2 12 1 1,3 8-7-16,0 12-2 0,0 14 0 16,0 10-1-16,3 9-1 15,8 1 0-15,-7 1 0 16,-4-4-1-16,3-6 1 15,-3-8-2-15,4-9-2 16,-4-17-6-16,0-1-21 0,24-21-57 16,-24-22-4-16</inkml:trace>
          <inkml:trace contextRef="#ctx0" brushRef="#br0" timeOffset="-4061.1335">30837 962 443 0,'0'0'3'0,"0"0"1"16,0 0 0-16,0 13 1 0,4 5 2 15,-1 10 0-15,1 10 1 16,2 16 0-16,6 9-2 16,6 19-1-16,-5 8-1 31,4 16-1-31,-6 1 1 0,1-2-4 15,-2 1 0-15,-3-8 0 0,3-6 0 16,-2-14 0-16,-5-16 0 16,1-9 0-16,2-10 0 15,-1-15 0-15,5-7 0 0,-3-4 0 16,-7-17 0-16,8-17-40 16,-8 17-52-16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06.6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C904DD-5D28-4436-87E7-B362C83FB7BE}" emma:medium="tactile" emma:mode="ink">
          <msink:context xmlns:msink="http://schemas.microsoft.com/ink/2010/main" type="inkDrawing" rotatedBoundingBox="30691,1843 31074,1573 31204,1757 30821,2027" semanticType="callout" shapeName="Other">
            <msink:sourceLink direction="to" ref="{0B0C476B-9E05-4D53-A695-62A2D4F8B3B8}"/>
            <msink:sourceLink direction="to" ref="{FED0144C-71E7-4248-8603-BACDE0EA62C1}"/>
          </msink:context>
        </emma:interpretation>
      </emma:emma>
    </inkml:annotationXML>
    <inkml:trace contextRef="#ctx0" brushRef="#br0">28517-1914 192 0,'0'0'5'0,"0"0"3"0,0 0 1 16,0 0 0-16,-23 10 2 0,1-6 2 15,-11-1 3-15,-5 1 0 0,-12-4-3 16,9 0-2-16,-2-4 0 16,11-6 0-16,7 0-2 15,15-8-3-15,10 5 0 16,20-13-4-16,16 2 0 16,3-4-1-16,11-4-1 0,-4 7 0 0,7-3 2 15,-8 4 1-15,-5 2 2 16,-5 12 2-16,-17-5 0 15,-5 12 1-15,-13 3-1 16,0 0 0-16,-13 26-1 16,-2 2-1-16,-5 20-6 0,-5 5-16 31,-3 11-51-31,9 24-11 0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37.1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BE8A30-0972-43E7-A238-04233B86AD69}" emma:medium="tactile" emma:mode="ink">
          <msink:context xmlns:msink="http://schemas.microsoft.com/ink/2010/main" type="inkDrawing" rotatedBoundingBox="29951,1802 30499,1154 31042,1614 30493,2262" semanticType="callout" shapeName="Other">
            <msink:sourceLink direction="to" ref="{0B0C476B-9E05-4D53-A695-62A2D4F8B3B8}"/>
            <msink:sourceLink direction="from" ref="{0B0C476B-9E05-4D53-A695-62A2D4F8B3B8}"/>
            <msink:sourceLink direction="to" ref="{FED0144C-71E7-4248-8603-BACDE0EA62C1}"/>
            <msink:sourceLink direction="from" ref="{FED0144C-71E7-4248-8603-BACDE0EA62C1}"/>
          </msink:context>
        </emma:interpretation>
      </emma:emma>
    </inkml:annotationXML>
    <inkml:trace contextRef="#ctx0" brushRef="#br0">27829-1833 194 0,'0'0'6'0,"0"0"4"0,0 0 7 15,0 11 2-15,0-11 3 16,0 0 0-16,-25 11 1 0,-3-11 0 16,-4 0-4-16,-8-4-3 15,2-9-8-15,-8-13-1 16,6 2-4-16,10-8-2 15,8-14-1 1,14-4-1-16,16-2-3 0,19-1 0 16,13-3 1-16,16-4-2 15,4 0 1-15,11 3 0 16,0 12 1-16,4 7 1 16,-20 2 2-16,3 7 0 15,-13 12 0-15,-9 13 3 0,-14 4 0 16,-16 24 3-16,-6 15-2 0,-6 8 0 15,-13 6 0-15,-12 10 1 16,-5 0-1-16,-14 4-3 16,2-10 2-16,-12-12-1 0,2-7-1 15,2-4 2-15,3-10 0 16,3-17-1-16,12-3 1 16,6-4 1-16,10-11-2 0,16-4 2 15,1-5 0-15,10-3-2 0,20 3 2 16,10-1 0-16,11 10-1 15,-1 11 0-15,13 11 1 16,-2 10-1-16,7 7-1 0,-3 15-1 16,0 6-6-16,-10 5-18 31,-8 1-57-31,8 1-3 0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54.1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9B8B5D-AD2D-43CD-B3B7-1A52111F83A2}" emma:medium="tactile" emma:mode="ink">
          <msink:context xmlns:msink="http://schemas.microsoft.com/ink/2010/main" type="writingRegion" rotatedBoundingBox="19638,5361 19982,5361 19982,5829 19638,5829">
            <msink:destinationLink direction="with" ref="{B5A461A6-39D5-4BF5-A155-2B98837F9BA5}"/>
            <msink:destinationLink direction="with" ref="{F98572FD-5404-4ED4-9640-4321D7E32368}"/>
          </msink:context>
        </emma:interpretation>
      </emma:emma>
    </inkml:annotationXML>
    <inkml:traceGroup>
      <inkml:annotationXML>
        <emma:emma xmlns:emma="http://www.w3.org/2003/04/emma" version="1.0">
          <emma:interpretation id="{8640414B-622E-4B1F-804B-9DA202D904EA}" emma:medium="tactile" emma:mode="ink">
            <msink:context xmlns:msink="http://schemas.microsoft.com/ink/2010/main" type="paragraph" rotatedBoundingBox="19638,5361 19982,5361 19982,5829 19638,5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87FF60-4DEE-451B-B7E0-B40691E219BD}" emma:medium="tactile" emma:mode="ink">
              <msink:context xmlns:msink="http://schemas.microsoft.com/ink/2010/main" type="line" rotatedBoundingBox="19638,5361 19982,5361 19982,5829 19638,5829"/>
            </emma:interpretation>
          </emma:emma>
        </inkml:annotationXML>
        <inkml:traceGroup>
          <inkml:annotationXML>
            <emma:emma xmlns:emma="http://www.w3.org/2003/04/emma" version="1.0">
              <emma:interpretation id="{F0D30210-AEFD-4F1A-AF2F-C1E475101EE7}" emma:medium="tactile" emma:mode="ink">
                <msink:context xmlns:msink="http://schemas.microsoft.com/ink/2010/main" type="inkWord" rotatedBoundingBox="19638,5361 19982,5361 19982,5829 19638,5829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17331 1567 271 0,'0'0'3'0,"0"0"5"16,0 0 0-16,-28 25 4 0,14-11 0 15,-4 14 3-15,-7 0 0 16,0 12 0-16,-6 8-1 15,6 5-1 1,5 1-4-16,12-5-2 16,4-11 0-16,16 1-1 15,5-6-2-15,14-20 0 0,9-7 0 16,5-8-1-16,5-15 0 16,-1-9-2-16,-9-10 0 15,-12-5-1-15,-11-2-1 0,-2 4-2 16,-15 0 0-16,-12 8-2 0,-11 3-3 15,-14 6-7-15,2 13-30 16,-7 9-33-16,13 3-3 16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22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FBD1A8-84A5-4217-9901-646FD04055B8}" emma:medium="tactile" emma:mode="ink">
          <msink:context xmlns:msink="http://schemas.microsoft.com/ink/2010/main" type="inkDrawing" rotatedBoundingBox="4955,12819 22548,7612 24811,15258 7218,20464" semanticType="callout" shapeName="Other">
            <msink:sourceLink direction="to" ref="{3212BD9B-B061-44F2-8A10-4CF3937B6F65}"/>
            <msink:sourceLink direction="to" ref="{F98572FD-5404-4ED4-9640-4321D7E32368}"/>
          </msink:context>
        </emma:interpretation>
      </emma:emma>
    </inkml:annotationXML>
    <inkml:trace contextRef="#ctx0" brushRef="#br0">16423 0 373 0,'0'0'4'0,"0"0"0"0,0 0 2 16,3 7 1-16,-3-7 0 15,5 21 1-15,-2-1 1 16,-3 6 1-16,3 4-4 15,4 7 0-15,-7 15-1 16,4 15-1-16,-4 10-1 0,3 16-1 31,-3 8 0-31,5 12-1 0,-5 10 0 16,3 19-1-16,0 6 0 16,-3 17 2-16,4 10-2 15,3 10 1-15,-4 16-1 0,5 9 1 16,-8 16 1-16,0 6 1 15,-11 12 0-15,0-1-1 16,-14 10 1-16,1 1 1 0,-11 0-1 16,2-5 0-16,-5 2-1 15,13-7 0-15,3-10 0 0,9 0-2 16,5-11 1-16,4-12-1 16,4-1 1-16,12-9 0 15,-2-10 1-15,0-4 0 0,-5-3 1 16,-2-12-2-16,-3-7 1 0,0-10 0 15,-3-7-1-15,-2-11 0 16,-2-2-1-16,7-19 0 16,0-7 0-16,7-10 1 15,-2-5 1-15,5-9-2 0,-7-4 0 16,1-4 0-16,-4-6 0 31,0-4 0-31,0-4 0 0,0-2 0 16,0-13 0-16,0-6 0 15,0-2 0-15,-4-12 0 0,4-7 0 16,-3-4 0-16,3-17 0 16,-10 11 0-16,-9-11 0 15,8 0 0-15,-6 0 0 16,-4 0 0-16,4-8 0 0,-6 5 0 0,0-3 0 16,-2 2 0-16,3 0 0 15,-3 4 0-15,-6 0 0 16,-4 0 0-16,-5 8 0 15,-13-2 0-15,-13 5 0 0,-5 0 0 16,-18 6 0-16,-6 1 0 31,-15 1 0-31,-10 1 0 0,-17 1 0 16,-9 4 0-16,-10 3 0 0,-13 0 0 16,-15 4 0-16,-10 3 0 15,-15-1 0-15,-7 9 0 16,-18-4 0-16,-2 3 0 15,-14-3 0-15,-5 0 0 16,-1-4 0-16,-9 0 0 0,4-3 0 0,-1-6 0 16,0 2 0-16,-6-4 0 15,7 3 0-15,-4-2 0 16,-4-4 0-16,0 9 0 16,0-7 0-16,-3 2 0 0,-1 3 0 15,1-10 0-15,3-5 0 16,5 2 0-1,2-2 0-15,0-9 0 16,0 0 0-16,-3-4 0 16,8 5 0-16,-9-3 0 0,-2 6 0 15,-5-1 0-15,-10 4 0 16,4 2 0-16,-8 4 0 16,-8 5 0-16,0 3 0 15,1 3 0-15,-6 0 0 0,11 0 0 16,2 0 0-16,12-3 0 0,6-1 0 15,11-3 0-15,14-2 0 16,10-1 0-16,15-8 0 16,10-3 0-16,15 4 0 15,7-9 0-15,17 6 0 0,4-5 0 16,17 0 0-16,8 1 0 0,10 0 0 16,10-1-3-16,8 0 2 15,7 5 1-15,15-6 0 16,3 7 1-16,5-3 2 15,20 1-3-15,3-3 0 0,14 4 0 16,11-5 0-16,10-1 0 31,10 2 0-31,15-4 0 0,0 0 0 16,0 0 0-16,0 0 0 16,0 0 0-16,8 11 0 0,-8-11 0 15,7 11 0-15,-7-11 0 16,0 0 0-16,-3 17 0 15,3-17 0-15,-15 15 0 16,15-15 0-16,-10 10 0 0,10-10 0 0,0 0 0 16,0 0 0-16,-15 3 0 15,15-3 0-15,0 0 0 16,0 0 0-16,0 0 0 0,0 0 0 16,0 0 0-16,0 0 0 15,0 0 0-15,0 0 0 16,0 0 0-1,0 0 0-15,-17-6 0 16,17 6 0-16,-21-14 0 0,6 4 0 16,2-8 0-16,-1-1 0 15,-4-2 0-15,0-7 0 16,8-6 0-16,-5 1 0 16,5-9 0-16,0-1 0 15,-2-2 0-15,6-5 0 0,-6 1 0 0,6 0 0 16,-1 3 0-16,-8 0 0 15,8 11 0-15,-3 1 0 16,-1 8 0-16,11 4 0 16,-7 9 0-16,7 13 0 0,-7-15 0 15,7 15 0-15,0 0 0 16,0 0 0 0,0 0 0-16,0 0 0 15,0 0 0-15,0 0 0 16,0 0 0-16,0 0 0 0,0 0 0 15,0 0 0-15,0 0 0 16,0 0 0-16,0 0 0 16,-11 0-7-16,11 0-58 15,0 0-26-15,0 0-1 0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25.3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C904F9-D4E7-475B-B443-7E689317A895}" emma:medium="tactile" emma:mode="ink">
          <msink:context xmlns:msink="http://schemas.microsoft.com/ink/2010/main" type="writingRegion" rotatedBoundingBox="5634,14828 6475,14828 6475,16585 5634,16585">
            <msink:destinationLink direction="with" ref="{7E388E50-53E8-4A14-AC44-A80ACA2AC134}"/>
          </msink:context>
        </emma:interpretation>
      </emma:emma>
    </inkml:annotationXML>
    <inkml:traceGroup>
      <inkml:annotationXML>
        <emma:emma xmlns:emma="http://www.w3.org/2003/04/emma" version="1.0">
          <emma:interpretation id="{B8AE7786-55B0-4DB1-A5D7-5BB7B64CB8CD}" emma:medium="tactile" emma:mode="ink">
            <msink:context xmlns:msink="http://schemas.microsoft.com/ink/2010/main" type="paragraph" rotatedBoundingBox="5634,14828 6475,14828 6475,16585 5634,16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0CECCE-9D25-4511-AF1C-B927138494B6}" emma:medium="tactile" emma:mode="ink">
              <msink:context xmlns:msink="http://schemas.microsoft.com/ink/2010/main" type="line" rotatedBoundingBox="5634,14828 6475,14828 6475,16585 5634,16585"/>
            </emma:interpretation>
          </emma:emma>
        </inkml:annotationXML>
        <inkml:traceGroup>
          <inkml:annotationXML>
            <emma:emma xmlns:emma="http://www.w3.org/2003/04/emma" version="1.0">
              <emma:interpretation id="{3212BD9B-B061-44F2-8A10-4CF3937B6F65}" emma:medium="tactile" emma:mode="ink">
                <msink:context xmlns:msink="http://schemas.microsoft.com/ink/2010/main" type="inkWord" rotatedBoundingBox="5634,14828 6475,14828 6475,16585 5634,16585">
                  <msink:destinationLink direction="to" ref="{48FBD1A8-84A5-4217-9901-646FD04055B8}"/>
                  <msink:destinationLink direction="with" ref="{3081ECD2-1510-4115-A04D-6F2807C5A942}"/>
                </msink:context>
              </emma:interpretation>
              <emma:one-of disjunction-type="recognition" id="oneOf0">
                <emma:interpretation id="interp0" emma:lang="en-US" emma:confidence="0">
                  <emma:literal>&amp;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%</emma:literal>
                </emma:interpretation>
              </emma:one-of>
            </emma:emma>
          </inkml:annotationXML>
          <inkml:trace contextRef="#ctx0" brushRef="#br0">81 734 319 0,'0'0'6'0,"0"0"2"16,0 0 3-16,0 0 1 15,0 0 3-15,0 0 1 16,0 0-1-16,0-24 1 15,0 3-5-15,0-7-2 0,-3-11-4 32,-1-6-1-32,-6-15-2 0,-1-8 0 15,1-5-1-15,-5-5-1 16,5-3-7-16,3-3-44 16,-1 17-31-16,5 1-1 0</inkml:trace>
          <inkml:trace contextRef="#ctx0" brushRef="#br0" timeOffset="-934.4476">-82-439 263 0,'0'0'4'0,"0"0"6"16,0 0 0-16,-13-9 5 0,13 9 1 15,0 0 2-15,0 0 1 31,-15-9 3-31,15 9-4 0,0 0-5 16,0 0-1-16,0 0-3 16,0 0-2-16,0 0-2 0,-3 15-1 15,-1 3-2-15,-2 7-1 16,-1 7 0-16,-8 5-1 16,5 14 0-16,-8 5 0 15,3 0 0-15,-3 8 0 0,-2-4 0 16,-2-4 0-16,-6 4 0 0,3-8 0 15,1-5 1-15,-5-2-1 16,4-9 0-16,4-1 1 16,-4-10 0-16,5-1 1 0,2-10 0 15,11 0 1-15,7-14 0 32,-18 14 1-32,18-14-1 0,0 0 1 15,0 0-1-15,0 0 0 16,0 0-1-16,0 0 0 0,0 0-1 15,0 0 1-15,0 0-2 16,0 0 1-16,0 0-1 16,0 0 0-16,0 0 1 15,0 0-1-15,0 0 1 0,0 0-1 16,0 0 0-16,0 0 1 0,0 0-1 16,0 0 1-16,0 0-1 15,0 0 0-15,0 0 0 16,0 0 1-16,0 0-1 0,0 0 0 15,3-7 1-15,-3 7-1 16,0 0 1-16,0 0-1 0,0 0 1 16,0 0-1-16,0 0 1 15,15-3-1-15,-15 3 0 0,0 0 0 16,14 0 0-16,-14 0 0 16,11 3 1-16,-11-3-1 15,20 7 0-15,-5-3 0 31,6 3 0-31,1-4-1 0,-2 4 2 16,13 0-1-16,-2-4 0 0,4 1 0 16,0-4 0-16,5 0 0 15,5-4 0-15,-5-6 1 16,6 0-1-16,-1-4 0 16,1 0 0-16,1 0 0 0,-1 1 0 15,-1 2 0-15,-12 0 1 0,2-1-1 16,-7 7 0-16,-8-1 0 15,-8 6 0-15,-12 0 0 16,18 0 0-16,-18 0 0 0,0 0 0 16,0 0 0-16,0 0 0 15,0 0 0-15,0 0 0 32,13 6 0-32,-13-6 0 0,0 0 1 15,0 0-1-15,0 0 0 0,0 0 1 16,0 0-1-16,0 0 1 15,0 0-1-15,0 0 0 16,7-15 1-16,-7 0-1 16,0 2 1-16,0-9-1 0,0-2 0 15,-7 0 0-15,4-11 1 0,-7-2-1 16,-2-1 0-16,-1-5 1 16,-2 5-1-16,2-8 0 0,-9 4 0 15,1-5 0-15,-4 8 1 16,0 2-1-16,-3-5 1 15,0 7-1-15,3 1 1 16,0 3 1 0,0 4-2-16,0 6 0 15,12-1 0-15,-2 9 0 0,5-6 0 16,0 6 0-16,2 2 0 16,4-4 0-16,1 5 0 15,3 10 0-15,-15-21-2 0,15 21 2 16,-13-14-1-16,13 14-2 15,-15-6-2-15,15 6-4 0,0 0-20 16,-20 0-56-16,20 0-3 16</inkml:trace>
          <inkml:trace contextRef="#ctx0" brushRef="#br0" timeOffset="-502.9787">-113-883 321 0,'0'0'7'0,"0"0"3"15,0-13 3-15,0 13 1 0,0-15 0 16,0 15 0-16,0 0 0 15,-22-9 1-15,4 11-7 16,1 13-4-16,-7 5 0 16,-1 5-3-16,0 8 1 0,3-2-1 15,2 4 0-15,5-3-1 0,9-4 1 16,6-6-1-16,18-16 0 16,10-6 0-16,7-6 0 15,8-12 0-15,10-16 0 0,-1-3 1 16,1-5-2-16,-3 1 2 15,-8-2 0-15,-10 4-1 32,-7 3 1-32,-15 8-1 0,-10 11 1 15,-10 6-1-15,-12 11-3 16,-9 0-6-16,-1 15-18 0,-4 9-52 16,8 1-2-16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48.4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FFFEA6-A33D-41DF-A801-AD7B74DC1C0C}" emma:medium="tactile" emma:mode="ink">
          <msink:context xmlns:msink="http://schemas.microsoft.com/ink/2010/main" type="inkDrawing" rotatedBoundingBox="16895,6081 22105,2573 23126,4089 17916,7597" semanticType="callout" shapeName="Other">
            <msink:sourceLink direction="to" ref="{7EF107A3-540D-432C-B7DA-517D1160493C}"/>
            <msink:sourceLink direction="from" ref="{9C1E2416-B12C-4A92-9DBC-55DF0DAC50E1}"/>
          </msink:context>
        </emma:interpretation>
      </emma:emma>
    </inkml:annotationXML>
    <inkml:trace contextRef="#ctx0" brushRef="#br0">10133 77 299 0,'0'0'8'0,"0"0"2"15,0 0 2-15,0 0 1 16,0 8 3-16,0-8 2 0,-5 28 2 16,-5-4-1-16,-8-3-7 15,3 7-3-15,-2 5 0 16,4-2-2-16,-5 0-3 31,8-3-1-31,10-9-3 0,0-19 0 0,20 9-1 16,8-9-1-16,0-7 0 15,7-14 0-15,1-7-1 16,0-3 1-16,-12-7 0 16,5 6 0-16,-23 4 1 15,-6 6 2-15,-3 5-1 0,-17 3 1 16,-10 9 1-16,-5 5 0 0,-8 19 0 16,2-2 2-16,-6 5-1 15,12 2-2-15,17-3 3 16,8-4-2-16,7 2-1 0,3-19 2 15,24 9-2-15,12-9-2 16,10-9 2-16,-1-10-2 16,-6 2-1-1,0-11 2-15,-14 0-3 0,-4 3 0 16,-6-3 3-16,-8 6-1 16,-14 7 0-16,-11-2 2 15,-4 11-1-15,4 6 0 16,5 4 3-16,-5 2 0 0,4 5-2 15,14-11 2-15,-18 26 2 16,18-16-3-16,7 7 3 0,-4-3-1 16,-3-14-2-16,15 21 1 15,-8-4-1-15,1 9-1 0,-2 2 1 16,-6 4 0-16,0-5-3 16,7 15 2-16,0 1 0 15,1 14 0-15,-1 1-1 16,-4 0 1-1,7 2-1-15,8-6 0 16,0 12 1-16,-8-10-1 0,-3 4 0 16,4-4 0-16,-4-7 0 15,3 1 0-15,5-8 0 16,-8-1 0-16,1-4-1 16,-2-2 2-16,1-14 0 0,0-4 0 15,-7-17 0-15,11 17 0 0,-11-17 1 16,0 0 0-16,0 0 0 15,0 0-2-15,0 0 0 16,0-9 0-16,0 9 0 0,0 0 0 16,-3-11 0-16,3 11 0 15,-18-14 0-15,3 14 0 16,-2 3 0-16,-11-3 0 0,-5 7 0 16,-5 0 0-16,0 1 0 0,-17 9 0 15,2 3 0-15,-13 3 0 16,2-5 0-16,-7 10-3 15,0-8 3-15,-7 4-1 16,-5 4 0-16,-6-6 2 0,-3 4-2 31,-7 2 0-31,-7-8 1 0,-4 11 0 16,-14 3-1-16,-3-4 1 16,-7 3 0-16,-5 8-1 15,-2-5 1-15,3 2 1 0,-6 5-2 16,-2-9 2-16,-2 1-1 15,4 6 0-15,5-7 1 16,-6-2-1-16,4-2-1 0,2 4 1 16,6 1-1-16,-1 0 0 15,6-4 2-15,9 4-2 0,-2-5 0 16,15 0 1-16,6-1 0 16,5 2-1-16,11-10 2 15,1 1-2-15,13-5 0 0,7-2 1 31,2-2 0-31,8 2 0 0,3-5 0 16,5 1 0-16,9-1 0 16,6-7 0-16,0 5 0 15,10-5 0-15,2 3 0 16,3 3 1-16,15-9-1 0,-17 0 0 16,17 0 1-16,0 0-1 15,-14 13 0-15,14-13 1 0,-7 19-1 16,7-6 0-16,0 9 0 15,-4 6 0-15,1 14 1 0,0 3 0 16,-5 5 1-16,8 5-1 16,0 14 1-16,0 0 0 15,-4 6-2-15,-2 2 0 16,6-2 0-16,0-2 0 0,0 2 0 0,0-2 0 16,-4-2 0-16,1-5 0 15,-2 3 0-15,5-7 0 16,0-2 0-16,5 7 0 15,-5-1 0-15,3-6 0 0,4 4 0 16,-4-8 0-16,4-3 0 31,-2-3 0-31,-5-5 0 0,0-6 0 16,0-7 0-16,0 0 0 16,-5-12 0-16,5 3 0 15,-7-3 0-15,4-2 0 0,-4-8 0 16,7-10 0-16,0 18 0 15,0-18 0-15,10 7 0 16,-10-7 0-16,25 0 0 0,-3-7 0 0,1 0 0 16,2-4 0-16,0 11 0 15,3-10 0-15,5 3 0 16,-1 0 0-16,9 0 0 16,2 3 0-16,7 2 0 0,0 2 0 15,3-9 0-15,0 9 0 31,-5-8 0-31,-1 8 0 0,-11-13 0 16,-11 6-82-16,-2-1-8 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05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D83F59-718C-48AF-AE52-A9A2A0B96DAF}" emma:medium="tactile" emma:mode="ink">
          <msink:context xmlns:msink="http://schemas.microsoft.com/ink/2010/main" type="inkDrawing" rotatedBoundingBox="17394,1904 21476,1909 21472,5500 17389,5495" hotPoints="21407,2111 21472,5292 17539,5372 17474,2191" semanticType="enclosure" shapeName="Rectangle">
            <msink:destinationLink direction="with" ref="{A44E95EB-790C-40E0-91CC-F42AEDC4EC1E}"/>
            <msink:destinationLink direction="with" ref="{304561CB-0C44-4FBD-A19E-F8A6AB9160C9}"/>
            <msink:destinationLink direction="to" ref="{FEF62E80-DF61-4918-A3C9-FCB36186A77A}"/>
          </msink:context>
        </emma:interpretation>
      </emma:emma>
    </inkml:annotationXML>
    <inkml:trace contextRef="#ctx0" brushRef="#br0">-1-1 352 0,'0'0'3'0,"0"0"0"0,0 0 2 31,0 0 3-31,-13 0-1 0,13 0 3 16,0 18 0-16,7 3 0 16,3 14-2-16,1 7 0 15,-4 16 0-15,3-3-2 0,0 15-2 16,1 8 1-16,1 13-1 15,-12 8 0-15,5 7 1 16,0-2-2-16,2 3-2 0,3 6 2 16,-2 4-2-16,-5-1 0 0,4 0 1 15,-4-1-1-15,-3-1-2 16,0 0 2-16,4 6 0 16,-4-2-1-16,0-5 1 15,0 7 1-15,0-8 0 0,8 0 2 16,-2-9 0-1,5 7-1-15,-5-19 1 16,2 1 1-16,-1-1-2 16,-4-6 1-16,-3-3-2 15,-3-9-1-15,-4 2 2 16,-4-13-3-16,4 5 0 0,0-14 0 16,1-12 0-16,1-7 0 15,5-10 0-15,0-10 0 0,0-14 0 0,0 0-2 16,8-18-76-16,-5 5-10 15</inkml:trace>
    <inkml:trace contextRef="#ctx0" brushRef="#br0" timeOffset="1172.4503">34 249 307 0,'0'0'4'0,"0"0"2"16,15-7 4-16,-15 7 0 0,28-4 1 16,1 4 1-16,17 0 1 15,17 0 1-15,12 4-3 31,16 0-2-31,30-4-5 0,23 0 0 16,22 0-1-16,18-4-1 0,4-2 0 16,21-2 1-16,6-6-3 15,16 8-1-15,-9-5 2 16,-3 7 0-16,-7 1-1 16,-11-1 2-16,-10 4-2 0,-14 4-1 15,-11-1 3-15,-20 5-2 0,-16 5 0 16,-16-13 2-16,-16 11-1 15,-17 0-1-15,-6-5 6 16,-29 1-3-16,-4 0 0 0,-14-7 1 16,0 4 1-16,-28-4-2 15,18 14 3-15,-18-14-2 16,0 0-3 0,0 0-1-16,12 13 1 0,-12-13 1 15,0 21 0-15,6 5 0 16,-6-9-1-16,7 12 0 15,-3 6 2-15,2 11-1 16,-6 10 1-16,0 8 1 0,-3 9-2 16,0 4-1-16,-1 9 2 15,4 12-1-15,-7 7-2 0,4-1 2 16,-5 5-2-16,5 3 0 16,3 1 1-16,0-1-1 0,0 8-2 15,0-15 4-15,0 4 0 16,0 9-1-16,3-12 1 15,-3-6 0-15,0 0-1 16,-3-9 1 0,-1-3 0-16,1 5-2 15,-7-8 0-15,2-5 0 0,-2-12 0 16,6-2 0-16,-7-10 0 16,4-2 0-16,-3-9 0 15,2-7 0-15,2-14 0 16,2 2 0-16,-3-9 0 0,4 1 0 15,-5-3 0-15,-2-2 0 0,-5-2 0 16,-2-4 0-16,-4 3 0 16,-11 0 0-16,-6 5 0 15,-12-13 0-15,-6 13 0 16,-5-4 0-16,-9 8 0 0,-1-6-2 16,-14 1-1-16,4 4 0 15,-12-4 0-15,-2 6 1 0,-8 2 0 16,-6-5 1-16,-7-6-2 0,-9 8 2 15,-5-10 0-15,-8 6 0 16,-8-8 0-16,2 7 1 16,-9-11-1-16,9 1 0 15,-9-1 0-15,9-3 1 16,-4 4-1 0,2-4 2-16,8 0-1 0,4 0 0 15,3 0 1-15,5 6-1 16,8 5 0-16,9-1 1 15,17 1-1-15,11-1-1 16,17-3 3-16,17 1-2 0,9-1-4 16,17 1-14-16,21-8-63 15,11-8-5-15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2:13.1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D3703F-6B2C-402A-B312-3FFFB8D185BA}" emma:medium="tactile" emma:mode="ink">
          <msink:context xmlns:msink="http://schemas.microsoft.com/ink/2010/main" type="writingRegion" rotatedBoundingBox="7820,2475 25207,2572 25187,6159 7800,6062">
            <msink:destinationLink direction="with" ref="{B5A461A6-39D5-4BF5-A155-2B98837F9BA5}"/>
            <msink:destinationLink direction="with" ref="{F98572FD-5404-4ED4-9640-4321D7E32368}"/>
          </msink:context>
        </emma:interpretation>
      </emma:emma>
    </inkml:annotationXML>
    <inkml:traceGroup>
      <inkml:annotationXML>
        <emma:emma xmlns:emma="http://www.w3.org/2003/04/emma" version="1.0">
          <emma:interpretation id="{485E0E36-4157-4BCB-96DB-F0A947E4BE5F}" emma:medium="tactile" emma:mode="ink">
            <msink:context xmlns:msink="http://schemas.microsoft.com/ink/2010/main" type="paragraph" rotatedBoundingBox="7820,2475 25207,2572 25187,6159 7800,6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08EC5F-E734-4759-9CD3-0DAF698C2C5E}" emma:medium="tactile" emma:mode="ink">
              <msink:context xmlns:msink="http://schemas.microsoft.com/ink/2010/main" type="line" rotatedBoundingBox="7820,2475 25207,2572 25187,6159 7800,6062"/>
            </emma:interpretation>
          </emma:emma>
        </inkml:annotationXML>
        <inkml:traceGroup>
          <inkml:annotationXML>
            <emma:emma xmlns:emma="http://www.w3.org/2003/04/emma" version="1.0">
              <emma:interpretation id="{ED316DDD-FB7F-4633-9FB0-542B02069D90}" emma:medium="tactile" emma:mode="ink">
                <msink:context xmlns:msink="http://schemas.microsoft.com/ink/2010/main" type="inkWord" rotatedBoundingBox="7820,2475 18096,2532 18076,6119 7800,6062">
                  <msink:destinationLink direction="with" ref="{7D98B043-22D0-462E-AF56-05AAC875CE14}"/>
                  <msink:destinationLink direction="with" ref="{216FAAE1-68C0-470F-A7B7-576C7E19FA3C}"/>
                </msink:context>
              </emma:interpretation>
              <emma:one-of disjunction-type="recognition" id="oneOf0">
                <emma:interpretation id="interp0" emma:lang="en-US" emma:confidence="0">
                  <emma:literal>2.230</emma:literal>
                </emma:interpretation>
                <emma:interpretation id="interp1" emma:lang="en-US" emma:confidence="0">
                  <emma:literal>2.208</emma:literal>
                </emma:interpretation>
                <emma:interpretation id="interp2" emma:lang="en-US" emma:confidence="0">
                  <emma:literal>2.2308</emma:literal>
                </emma:interpretation>
                <emma:interpretation id="interp3" emma:lang="en-US" emma:confidence="0">
                  <emma:literal>20.2308</emma:literal>
                </emma:interpretation>
                <emma:interpretation id="interp4" emma:lang="en-US" emma:confidence="0">
                  <emma:literal>2.23028</emma:literal>
                </emma:interpretation>
              </emma:one-of>
            </emma:emma>
          </inkml:annotationXML>
          <inkml:trace contextRef="#ctx0" brushRef="#br0">11816-1050 306 0,'0'0'3'0,"0"0"3"32,14-14 3-32,8 7 0 0,6-4 2 15,17 5 0-15,8-9 0 0,30 2 1 16,8-7-2-16,29 10-5 15,7-1-1-15,11 1-2 16,3 7-1-16,5-5-1 16,-5 2 4-16,-13 2-1 0,-12 4 1 15,-31-7 1-15,-14 7 0 16,-22 3-1-16,-10 8 2 0,-26 0 1 16,-8 10-5-16,-10 3 1 15,-12 13 0-15,4 11-2 16,-9 4 2-16,4 9-1 0,0-2-2 15,11 8 1-15,4 4 0 16,0 4 0 0,3 2 0-16,0 1 1 15,6-6-2-15,6-1 1 16,5 0 0-16,1-4 0 0,-5-7-1 16,9-5 2-16,-1-3-1 15,1-11-2-15,1-6 3 16,7-6-1-16,-10-5 0 15,8-5 1-15,2-2-1 0,5-4 0 0,3-5 1 16,8-2-2-16,1 5 0 16,1-8 1-16,13 5 0 15,-4-6-2-15,9 2 3 0,2 0-2 16,6-1 0-16,1-3 0 16,13-7 1-16,0 3-1 15,5-2 2 1,-2 2 1-16,-3-3-1 15,0-3 2-15,-5 7-1 16,-13-5 1-16,-14 5 0 0,-21 0 0 16,-2-1-3-16,-20 4-3 15,-13 0-4-15,0 0-14 16,0 0-63-16,-18 0-3 16</inkml:trace>
          <inkml:trace contextRef="#ctx0" brushRef="#br0" timeOffset="633.4004">14849-372 264 0,'0'0'6'15,"0"-2"5"-15,0 2 4 0,12-8 2 16,1 5 1-16,15-3 0 16,7-5 3-16,0 3-1 15,26 8-6-15,-1 0-4 16,3 0-4-16,-2-7-2 15,3 7-2-15,-8 4 0 0,-10 7-2 0,1 0 1 16,-24 6 0-16,-5 0 0 16,-6 5-1-16,-12 3 2 15,0 5-1-15,-5 7 1 16,-5 8 1-16,3-6-2 0,-1 3 0 16,2-3 2-16,6 11-1 31,0-6 0-31,0 2 1 0,3 1-1 15,0-5-2-15,9-1 3 16,-2 7-2-16,1-3 0 0,-4-7 0 16,0 3-1-16,7 4-1 15,-3-7 3-15,0-3-1 16,-1 1-2-16,0-12 2 16,-2 4-1-16,-1-3-1 0,3-5 2 15,-10-5-1-15,0-15 0 0,0 13 2 16,0-13 0-16,-17 0 0 15,-8 0 0-15,-8 0 1 16,-2 0-1-16,-3-7 0 16,-12-3-2-16,-3 7-1 0,-7-1-4 15,7-3-3-15,0 1-13 0,10-9-43 16,8 1-17-16</inkml:trace>
          <inkml:trace contextRef="#ctx0" brushRef="#br0" timeOffset="2124.5662">14856-282 282 0,'0'0'7'0,"0"0"6"16,18-14 1-16,-3 14 4 15,-2 0 0-15,4 0 1 16,8 0 1-16,11 0 0 0,-1 10-7 16,-3 7-4-16,7 11-3 31,3-2-3-31,11 6 0 0,0 3 0 15,5 3-1-15,-13 9-1 0,5-6 2 16,-7 5-3-16,-5-8 0 16,-3 2 1-16,-13-2-1 15,-4 4-1-15,-8-14 1 16,-2 2 0-16,-2 1-1 0,1-7 2 16,-7-3 0-16,4 1-1 0,-4-22 1 15,3 26-1-15,-3-7 0 16,0-4 2-16,-3 3-1 15,-8-8 0-15,-3 7 2 0,-3 0 1 16,-16 9-1-16,1-6 2 16,-14 3-1-16,-2-6 0 31,-7-3 0-31,3 0-1 0,-12 3 1 16,-3-2-2-16,3-2 2 0,8-6-2 15,4 1 1-15,12-6 0 16,5 5 0-16,7-1-3 15,10-1 0-15,18-5 0 16,0 0 0-16,0 0 0 0,0 0 0 16,10-3 0-16,-10 3 0 0,25-2 0 15,-10-6 0-15,3 8 0 16,-5-5 0-16,4 5 0 16,1-6 0-16,4-1 0 15,6 3 0-15,7-3 0 0,4-3 0 16,3-8 0-16,5-6 0 15,2 0 0 1,1 6 0-16,-2-5 0 16,-11-5 0-16,4 1 0 15,-5 9 0-15,-7 1 0 0,-8 6 0 16,-11 0 0-16,-10 11 0 16,18-10 0-16,-18 10 0 15,0 0 0-15,0 0 0 16,0-15 0-16,0 15 0 0,0 0 0 0,0-11 0 15,0 11 0-15,0-17 0 16,0 17 0-16,-8-20 0 16,-2-2 0-16,3-2 0 15,-7-5 0-15,0-5 0 16,-4-3 0-16,-10-4 0 0,8-5 0 16,-10 0 0-16,2 4 0 0,-4-3 0 15,-3 2 0-15,-7 4 0 16,7 4 0-16,-8 8 0 0,4 4 0 15,0 5 0-15,0 1 0 16,15 6 0-16,-5 4 0 16,11 7 0-16,0-6 0 31,18 6 0-31,-20-8-33 0,20 8-52 0,0 0-2 16</inkml:trace>
          <inkml:trace contextRef="#ctx0" brushRef="#br0" timeOffset="1002.8026">15083 31 299 0,'0'0'8'15,"0"0"3"-15,0 0 2 16,0 0 3-16,-8 11-1 0,8-11 2 15,-7 26 1-15,-6-9-2 0,2 7-7 16,-6-7-2-16,-5 8-2 16,4 10-4-16,3-3 2 15,-2 0-1-15,6-4 0 16,11-7 0-16,5-4 1 0,8 1-2 16,17-12 2-16,-3-6-1 31,12-13-1-31,0-4 1 0,3-11 0 15,-6-1-1-15,-8-2-2 16,-7-1 1-16,-17-7-3 16,-4 11-3-16,-4-8-3 0,-9 19-21 15,-5 6-50-15,-11-6 0 16</inkml:trace>
          <inkml:trace contextRef="#ctx0" brushRef="#br0" timeOffset="-1989.0223">5320-1251 155 0,'0'0'8'15,"0"0"3"-15,-5 0 7 16,5 0 3-16,0 0 2 15,0 0 4-15,0 0-2 0,0 0 1 16,0 0-7-16,0 0-4 0,0 0-4 16,10 0-2-16,-10 0-4 15,17 0 0-15,1 0 2 0,3 0-2 16,8-3 0-16,-5 3 0 16,8-6 0-16,0 4 0 15,7-5-2-15,0-1 0 16,7 1-1-1,-3 1-1-15,-1 2 0 16,-1-3-1-16,-1 1 1 0,-5 1-1 16,-7 5 1-16,-3-3 1 15,-7 3-1-15,-8 0 2 0,-10 0-1 16,18 0 2-16,-18 0 0 16,0 0 1-16,0 0-1 15,15 0 1-15,-15 0-1 0,0 0 0 16,0 0-1-16,0 0 0 15,0 0-1-15,0 0-1 16,0 0 0-16,0 0-1 0,0 0 0 16,0 0 1-16,0 0-1 15,0 0 1-15,0 0-1 16,0 0 0-16,0 0 1 0,17 0-1 16,-17 0 0-16,14 3 1 0,0 2-1 15,-3-3 0-15,6 2 0 16,-7 0 1-16,5-1-1 15,-15-3 1-15,18 4 0 16,-18-4-1-16,0 0 1 0,15 0 0 31,-15 0-1-31,0 0 1 0,0 0 0 16,0 0-1-16,0 0 0 16,10 0 0-16,-10 0 0 15,0 0 0-15,15 0 1 0,-15 0 0 16,0 0 1-16,0 0-1 15,0 0 1-15,0 0 0 16,0 0 0-16,0 0 1 0,0 0-2 16,0 0 1-16,0 0-1 0,0 0-1 15,0 0 0-15,0 0 1 16,0 0-1-16,0 0 0 16,2 6 0-16,-2 14 0 15,0-3 0-15,0 7 0 0,0 7 1 31,-2 4-1-31,-3 8 1 0,2 11 0 16,-1-3 0-16,4 7 0 16,-3 5 0-16,3 0-1 15,0 4 0-15,3 0 0 0,4 4 0 16,0 1 0-16,4-3 0 16,-1 4 0-16,5-2 0 15,-5-1 0-15,-3 1 1 0,8 0-1 16,-5-9 0-16,1-2 0 15,-4 0 0-15,-4-6 0 0,4-9 0 16,-7 0 0-16,8-8 0 16,-5-3 1-16,1-9-1 15,-1-4 1-15,1-3-1 16,-1-5 2-16,-3-13-2 0,11 19 0 0,-11-19 0 16,14 7 0-16,-14-7 0 15,18 0 0-15,-8 0 0 16,8 0 0-16,0 0 0 15,10-4 0-15,-1-3 0 0,6 5 0 16,9-4 0-16,1 3 0 31,3-5 0-31,7 6 0 0,0-5 0 16,7 3 0-16,0-3 0 16,-4 0 0-16,4-1 0 0,1 2 0 15,-1-1 0-15,-4-4 0 16,-2 8 0-16,-1 0 0 15,-12-1 0-15,9 0 0 16,-10 1 0-16,1 0 0 0,-1 3 0 16,-5-4 0-16,4 4 0 0,-4 0 0 15,0 0 0-15,-3-3 0 16,7 3 0-16,-4-4 0 16,2 0 0-16,1 4 0 0,0-3 0 15,-2-1 0-15,0 2 0 31,0-2 0-31,-5-1 0 0,-6 5 0 16,2 0 0-16,-9 0 0 16,0-2 0-16,-8 2 0 15,-10 0 0-15,22 0 0 0,-22 0 0 16,15-4 0-16,-15 4 0 16,0 0 0-16,13 0 0 15,-13 0 0-15,15 0 0 0,-15 0 0 0,20 0 0 16,-9 0 0-16,-11 0 0 15,25 0 0-15,-25 0 0 16,17 0 0-16,-17 0 0 16,0 0 0-16,0 0 0 0,0 0 0 15,0 0 0-15,0 0-42 16,0 11-44 0,0-11-4-16</inkml:trace>
          <inkml:trace contextRef="#ctx0" brushRef="#br0" timeOffset="-1070.1581">8309 140 346 0,'0'0'5'16,"-15"4"1"-16,5 6 2 0,-8 0 2 16,-2 8 2-16,-2 3 0 15,1 1 0-15,-4 10 1 31,7-7-4-31,4 5-1 0,6 3-1 16,8-5-1-16,0 0-1 0,15-7 0 16,10-10-1-16,7-8 1 15,7-3-2-15,6-10 0 16,-10-7 0-16,8-9-1 16,-11-6-1-16,-7 4-3 0,-7-3-5 15,-18 0-17-15,-25 5-57 0,3 7-3 16</inkml:trace>
          <inkml:trace contextRef="#ctx0" brushRef="#br0" timeOffset="-1426.5916">8228-162 317 0,'0'0'7'0,"0"0"2"16,0 0 1-16,0 0 2 0,0 0 2 16,0 0 1-16,13 3-1 15,-3 0 0-15,8-3-6 31,7 8-2-31,10-5-2 0,1 8-1 16,6 0-2-16,1-5 1 0,10 1-2 16,-7-1 0-16,1 3 2 15,-6 0-2-15,1 3 0 16,-6-1 0-16,-1 2 0 16,0 2 0-16,-10 2 0 15,-3 0 0-15,-4 8-2 0,-8 4 2 16,-2-1-1-16,-8 4 0 0,-8 2 1 15,-9 5 0-15,-8 4 0 16,-3 2 2-16,-8-3 0 16,-6 0 2-16,-1 9 0 0,-7-10 2 15,5-3 0-15,-1 3 0 32,3-6 0-32,1-4 0 0,-1-3-1 15,8 0-1-15,4-8-1 16,1-1-2-16,10-4-4 0,2 2-10 15,-2-10-29-15,5 3-42 16,15-10-1-16</inkml:trace>
          <inkml:trace contextRef="#ctx0" brushRef="#br0" timeOffset="39961.2786">10530 1983 228 0,'0'0'6'0,"-5"-19"3"16,5 19 3-16,-13-10 2 0,1 7 3 16,-1-1 0-16,-9 11 3 15,-2 7-1 1,-5 10-4-16,8 17-1 15,-4-3-4-15,8 7 0 16,2 3-3-16,5 0 0 0,10-17-2 16,10-3 1-16,12-11-2 0,6-8 0 15,10-9-1-15,5-11 0 16,-1-15-1-16,4-4 0 16,-3-12-1-16,-8 3-1 0,-13-8-1 15,-19 5-1-15,-3 0-1 16,-21 11-1-16,-14-2-2 15,-5 19-9-15,-5 8-14 0,-1-5-46 16,11 22-5-16</inkml:trace>
        </inkml:traceGroup>
        <inkml:traceGroup>
          <inkml:annotationXML>
            <emma:emma xmlns:emma="http://www.w3.org/2003/04/emma" version="1.0">
              <emma:interpretation id="{C450693C-FDAF-4B3B-B678-0BEC1F001006}" emma:medium="tactile" emma:mode="ink">
                <msink:context xmlns:msink="http://schemas.microsoft.com/ink/2010/main" type="inkWord" rotatedBoundingBox="21156,2696 25206,2719 25197,4451 21146,4429">
                  <msink:destinationLink direction="with" ref="{28230B0E-E16A-4011-869C-49E6857FEA31}"/>
                </msink:context>
              </emma:interpretation>
              <emma:one-of disjunction-type="recognition" id="oneOf1">
                <emma:interpretation id="interp5" emma:lang="en-US" emma:confidence="0">
                  <emma:literal>220</emma:literal>
                </emma:interpretation>
                <emma:interpretation id="interp6" emma:lang="en-US" emma:confidence="0">
                  <emma:literal>230</emma:literal>
                </emma:interpretation>
                <emma:interpretation id="interp7" emma:lang="en-US" emma:confidence="0">
                  <emma:literal>20</emma:literal>
                </emma:interpretation>
                <emma:interpretation id="interp8" emma:lang="en-US" emma:confidence="0">
                  <emma:literal>270</emma:literal>
                </emma:interpretation>
                <emma:interpretation id="interp9" emma:lang="en-US" emma:confidence="0">
                  <emma:literal>2?</emma:literal>
                </emma:interpretation>
              </emma:one-of>
            </emma:emma>
          </inkml:annotationXML>
          <inkml:trace contextRef="#ctx0" brushRef="#br0" timeOffset="3614.5816">18651-1068 227 0,'0'0'8'16,"0"0"8"-16,0 0 0 0,5 0 3 15,10 0 2-15,13 0 1 16,4-3-1-16,11 3 3 16,13-4-8-16,15 1-7 15,14-1 0-15,3 0-4 0,11 4-2 16,11-7 0-16,3 7-2 0,3 7-1 16,-5 4 2-16,-5 6 0 15,-11 1-2-15,-10 0 2 16,-14 6 0-16,-22 6-1 15,-7-2 2-15,-20-4 1 0,-4 7-1 16,-12 0 1-16,-2 13-1 16,-4 2-1-1,0 5 1-15,-7 7 0 16,4 1-2-16,3 4 0 16,0 8 1-16,0 0-2 0,0-1 2 15,0-3 1-15,3-3-1 16,0-8 0-16,9-8 1 15,-7-1-1-15,3-5 0 16,-1-7 1-16,1-5-1 0,-6-13-1 0,9-4 1 16,3 2 0-16,1-5-1 15,-15-10 1-15,24 0 0 16,1 0-2-16,10-3 2 16,0-1-1-16,12 4-2 15,6 0 2-15,14-3 0 0,3 3-2 16,12 0 1-16,2 0 0 0,6 3 0 15,1-3 0-15,2-3 0 16,1 3 0-16,-4-4 1 0,-2 4-1 16,-4-7 0-16,-6 3 0 15,-8 4 1-15,-9 0 0 16,-11 4 1-16,-12-4 1 16,-13 0-1-1,-3 0 0-15,-22 0-1 0,18 0 1 16,-18 0 0-16,0 0 0 15,0 0-4-15,0 0-1 16,0 0 0-16,30-4-4 16,-19 4-3-16,14 0-13 0,-8 0-54 15,8 0-10-15</inkml:trace>
          <inkml:trace contextRef="#ctx0" brushRef="#br0" timeOffset="4116.5827">21718-269 340 0,'0'0'5'0,"0"0"0"0,0 0 3 0,0 0 4 16,8-7-2-16,2 7 3 15,12-4-1-15,-1 4 0 16,14 4-4-16,12 1 0 16,2 8-3-16,8 4-3 0,9 5 0 15,5-1-1-15,7 15-1 16,4-8 0-1,-6 0 1-15,-1 4-2 16,-1-4 2-16,-2-4-1 16,-19 4-1-16,-15 4 1 15,-10 4 1-15,-17-8-2 0,-7 7 1 16,-14-8 0-16,-15 19 0 16,-18 1 0-16,-10-5 2 15,-4 6 0-15,-2-7 0 0,-6 7 3 0,5-6-2 16,4 1 1-16,0-15 2 15,6 0-2-15,10 1-2 16,12-9 2-16,0-5-3 16,11-7-3-16,-1-3-4 15,3-5-14-15,15 0-62 0,0 0 0 16</inkml:trace>
          <inkml:trace contextRef="#ctx0" brushRef="#br0" timeOffset="4448.6944">21977 38 288 0,'0'0'8'16,"-10"-14"2"-16,10 14 5 0,-18-4 1 16,-4 0 2-16,5 2 1 15,-8 2 2-15,4 2-1 16,0 13-6-16,-8 16-3 15,4 3-3-15,1-4-3 0,13 8-1 16,8 5 0-16,0 0-1 0,3-5-1 16,17-3 0-16,11-13-1 15,15-16 0-15,3 1 2 16,7-7-2-16,-3-7-1 16,-2-6 1-16,2-13-1 0,-12-1-2 15,-5-8 1-15,-16 3-3 16,-17-4-3-1,-10 5-3-15,-25 0-11 16,-8-12-55-16,-7 28-4 0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39.2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F74552-4160-4C3E-85E4-586F6608F7CC}" emma:medium="tactile" emma:mode="ink">
          <msink:context xmlns:msink="http://schemas.microsoft.com/ink/2010/main" type="inkDrawing" rotatedBoundingBox="3313,18392 7153,7058 12731,8948 8891,20282" semanticType="callout" shapeName="Other">
            <msink:sourceLink direction="from" ref="{0D13AE29-A313-497C-9868-EE487AFF8E8E}"/>
            <msink:sourceLink direction="to" ref="{7E388E50-53E8-4A14-AC44-A80ACA2AC134}"/>
          </msink:context>
        </emma:interpretation>
      </emma:emma>
    </inkml:annotationXML>
    <inkml:trace contextRef="#ctx0" brushRef="#br0">4544-3 278 0,'0'0'4'0,"0"0"2"0,0 0 3 16,0 0 1-16,0 0 1 0,0 0 2 16,-14-7 1-16,14 7 1 15,0 0-3-15,0 0-1 0,-14 9-2 16,10 6-1-1,1 4-2-15,0 9 0 0,-1 6-2 16,4 16-1-16,-3 3 0 16,-2 13-1-1,2 6-1-15,3 15 0 16,0 4-1-16,0 14 0 0,0 4 0 16,0 19 0-16,0 6 1 15,3 14 0-15,5 7 0 0,-1 14 1 16,8 3 0-16,-2 10 0 15,9 4 1-15,-4 7 0 16,5 5 2-16,7-5 0 0,1 8 0 16,1-5 0-16,-4 3 1 15,-3 1 0-15,-4-3 0 0,-4-2-3 16,-2-6 0-16,-8 2-1 16,1-11 0-16,-8 0 0 15,3-1-1-15,1-10 0 0,-1-8-1 16,0-2 0-16,4-3 0 15,-2-6 0-15,-2-2 0 0,7-2 0 16,-6-9 0-16,-1 1 1 16,7-5 1-16,-5-3 0 15,1-2 0-15,1 2-1 0,3-6 0 16,2 1 1-16,1 2-1 31,5 3 0-31,4 5-1 0,-1-4 0 16,1 3 1-16,-5-8 0 15,4 9 2-15,-6-10-3 16,-5 5 0-16,0-3 0 0,-2-3 0 16,-1 0 0-16,-4-7 0 15,4 1 0-15,1-9 0 16,-5 8 0-16,4-7 0 0,-4 0 0 16,4-3 0-16,-7 10 0 15,0-4 0-15,0-2 0 0,-10 3 0 16,3-1 0-16,-4-1 0 15,-3-7 0-15,3 2 0 16,1-8 0-16,0 0 0 0,2-7 0 31,4-8 0-31,1-3 0 0,3-7 0 16,-3-8 0-16,-1-2 0 16,1-4 0-16,-8-11 0 15,4 1 0-15,-8-5 0 16,2-7 0-16,-2-1 0 0,1-9 0 15,3-4 0-15,1-10 0 16,10-14 0-16,-22 15 0 0,22-15 0 16,-18 0 0-16,5-8 0 0,-12 1 0 15,-3-7 0-15,-4 4 0 16,-14 3 0-16,-4 4 0 16,-6-1 0-16,-8 4 0 15,-3 4 0-15,-3 3 0 16,-1 3 0-16,-4 0 0 0,2 1 0 0,-10 0 0 15,3-5 0-15,-6 1 0 16,2 0 0-16,-4 1 0 16,-12 1 0-16,5-3 0 15,-7-1 0-15,-1 7 0 0,-3-5 0 16,3-1 0-16,-6 3 0 31,2-3 0-31,1-3 0 0,0 1 0 16,0-4 0-16,1 0 0 15,-1 4 0-15,-5-4 0 0,5 0 0 16,-7 0 0-16,7 0 0 16,-10 0 0-16,6 0 0 15,1 0 0-15,-1 0 0 16,4 3 0-16,0-3 0 0,7 4 0 16,-1 2 0-16,2-6 0 0,2 7 0 15,5-3 0-15,-2-1 0 16,8 1 0-16,9-1 0 15,4 1 0-15,8-4 0 16,11 0 0-16,15 0 0 0,6-4 0 31,4 1 0-31,10-4 0 0,8 0 0 16,10 7 0-16,-15-10 0 16,15 10 0-16,0 0 0 15,-7-15 0-15,7 15 0 0,0 0 0 16,0 0 0-16,-3-18 0 15,3 18 0-15,0-25 0 16,0 12 0-16,0-5 0 0,0-7 0 16,0-6 0-16,0 0 0 0,0-12 0 15,-4-3 0-15,-2-7 0 16,1-3 0-16,-5-14 0 16,-5-6 0-16,5 4 0 15,-5-14 0-15,5 10 0 0,-3-10 0 31,5 10 0-31,-6-6 0 0,6 9 0 16,2-2 0-16,-1 2 0 16,3-2 0-16,1 2 0 15,-5-2 0-15,5-2 0 16,-1-1 0-16,1-1 0 0,-4 3 0 16,-1 0 0-16,2-3 0 15,-8 1 0-15,3 5 0 0,-3 7 0 16,-4-2 0-16,0 1 0 15,1 6 0-15,7 2 0 0,-5 3 0 16,7 3 0-16,3-4 0 16,5-3 0-16,0 1 0 15,3-6 0-15,4 6 0 16,3 0 0-16,-2-2 0 0,-1 6 0 0,-4-1 0 16,-3-2 0-16,0 7 0 15,0-1 0-15,-3 0 0 16,-2-1 0-16,3 0 0 15,2 5 0-15,0-1 0 0,0-2 0 16,0 9 0-16,0 4 0 31,7-2 0-31,-4 9 0 0,-3 3 0 16,3 7 0-16,-3-3 0 16,4 5 0-16,-4 0 0 0,3-5 0 15,2 0 0-15,0 0 0 16,7 0 0-16,-2-9 0 15,1 1 0-15,-1 2 0 16,2 1 0-16,-6 1 0 0,5 4 0 0,-8 2 0 16,-3 1 0-16,0 3 0 15,0 3 0-15,0 5 0 16,0 10 0-16,0-17 0 16,0 17 0-16,-7-14 0 0,7 14 0 15,0 0 0-15,0-17 0 31,0 17-3-31,0 0-79 0,18-14-6 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40.3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638042-D59D-4CF8-B73B-B9F5A7A2EA54}" emma:medium="tactile" emma:mode="ink">
          <msink:context xmlns:msink="http://schemas.microsoft.com/ink/2010/main" type="writingRegion" rotatedBoundingBox="25680,15240 30307,13426 30764,14592 26137,16406">
            <msink:destinationLink direction="with" ref="{E45C835C-6C79-432D-B201-516E7F8304C4}"/>
            <msink:destinationLink direction="with" ref="{7E388E50-53E8-4A14-AC44-A80ACA2AC134}"/>
          </msink:context>
        </emma:interpretation>
      </emma:emma>
    </inkml:annotationXML>
    <inkml:traceGroup>
      <inkml:annotationXML>
        <emma:emma xmlns:emma="http://www.w3.org/2003/04/emma" version="1.0">
          <emma:interpretation id="{C4140F9C-075E-4D9F-91D4-75ED3C813E33}" emma:medium="tactile" emma:mode="ink">
            <msink:context xmlns:msink="http://schemas.microsoft.com/ink/2010/main" type="paragraph" rotatedBoundingBox="25680,15240 30307,13426 30764,14592 26137,16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322DE-775D-47DA-8129-0523A5395CA5}" emma:medium="tactile" emma:mode="ink">
              <msink:context xmlns:msink="http://schemas.microsoft.com/ink/2010/main" type="line" rotatedBoundingBox="25680,15240 30307,13426 30764,14592 26137,16406"/>
            </emma:interpretation>
          </emma:emma>
        </inkml:annotationXML>
        <inkml:traceGroup>
          <inkml:annotationXML>
            <emma:emma xmlns:emma="http://www.w3.org/2003/04/emma" version="1.0">
              <emma:interpretation id="{3F38DD8D-684B-4EAE-9A2C-72224370A4A2}" emma:medium="tactile" emma:mode="ink">
                <msink:context xmlns:msink="http://schemas.microsoft.com/ink/2010/main" type="inkWord" rotatedBoundingBox="25680,15240 30307,13426 30764,14592 26137,16406"/>
              </emma:interpretation>
              <emma:one-of disjunction-type="recognition" id="oneOf0">
                <emma:interpretation id="interp0" emma:lang="en-US" emma:confidence="0">
                  <emma:literal>mode in</emma:literal>
                </emma:interpretation>
                <emma:interpretation id="interp1" emma:lang="en-US" emma:confidence="0">
                  <emma:literal>mode "</emma:literal>
                </emma:interpretation>
                <emma:interpretation id="interp2" emma:lang="en-US" emma:confidence="0">
                  <emma:literal>more "</emma:literal>
                </emma:interpretation>
                <emma:interpretation id="interp3" emma:lang="en-US" emma:confidence="0">
                  <emma:literal>mode of</emma:literal>
                </emma:interpretation>
                <emma:interpretation id="interp4" emma:lang="en-US" emma:confidence="0">
                  <emma:literal>mods "</emma:literal>
                </emma:interpretation>
              </emma:one-of>
            </emma:emma>
          </inkml:annotationXML>
          <inkml:trace contextRef="#ctx0" brushRef="#br0">0 238 497 0,'0'0'1'0,"0"0"0"0,0 0-1 16,3 10 1-16,11 4 0 16,-3 13 0-16,2 16-1 15,9 13 1-15,-1 17 0 16,4 13-1-16,7 4 0 16,-1 6 0-16,4-3 0 0,5-17 0 0,-2-11 0 15,2-27 0-15,-5-24-1 16,-4-18 1-16,-2-33-1 15,-11-25 1-15,-5-15-1 16,-2-18 1-16,-11-6 1 0,0-8-1 16,0 5 1-16,0 6-1 15,0 21 1-15,-3 8-1 0,3 28 1 16,3 20 0-16,8 21 0 16,10 17 1-16,4 22 0 15,7 15-2-15,-1 1 0 0,12 5 0 16,-3 1 0-16,-2-10 0 15,-6-6-2-15,-4-21 0 16,-7-20 1 0,-4-13 0-16,-2-19 0 0,-8-15 2 15,-4-16 0-15,2-12 1 16,1 2-1-16,1-6 1 16,3 9-2-16,5 14 0 15,6 11 0-15,1 20 0 16,8 21 0-16,3 14 0 0,2 28 0 15,-3 9 0-15,24-20-61 0,-13 35-28 16,7-8-1-16</inkml:trace>
          <inkml:trace contextRef="#ctx0" brushRef="#br0" timeOffset="247.3971">1607-31 501 0,'0'0'2'15,"-17"0"0"-15,3 11 1 16,-8 6 0-16,-1 11-3 0,-7 3 0 16,-1 16 0-16,2 2 0 15,11 3 0-15,13 6 0 16,5-14 0-16,10-3 0 16,10-17 0-16,8-9 0 0,15-15-3 15,-11-26 0-15,4-6 0 0,-16-14 2 16,-5-2 1-16,-15-13 2 15,-3 5-1-15,-15 1-4 16,-14-3-10-16,11-8-58 0,4 16-16 16</inkml:trace>
          <inkml:trace contextRef="#ctx0" brushRef="#br0" timeOffset="768.292">2166-856 486 0,'0'0'2'32,"0"0"1"-32,-18 6-1 0,8 13 1 15,0 10 1-15,0 5-2 16,-5 15 1-16,5 9 0 0,10 4-2 16,7 9-2-16,6-4-1 15,19 3-5-15,-1-16-2 16,16-5 1-16,-8-14-1 15,0-6 1-15,-3-11 2 0,-19-8 2 16,-17-10 4-16,0 17 5 0,-29-6 2 16,-17 6 2-16,-10 11 1 15,-11 9-1-15,-1 11-2 16,2 4-1-16,-2 9-3 16,15 2-3-16,14-2 0 0,21-5 0 31,18-15 0-31,32-13 0 0,18-13 0 15,17-15 0-15,10-15-2 16,6-16-1-16,1-14-1 16,-6-12 1-16,-8-6 1 0,-20-9 2 15,-14 2 1-15,-19-2 2 16,-14 0 0-16,-6 9 1 16,-14 7-1-16,-4 9-3 0,-4 13 0 15,7 10 0-15,1 15 0 16,9 18 0-16,8 19 0 0,11 6 0 15,14 11 0-15,13 9 0 16,9 5 0-16,12 2 0 16,5-12 0-16,-18-4-75 15,32-13-17-15</inkml:trace>
          <inkml:trace contextRef="#ctx0" brushRef="#br0" timeOffset="1185.6929">4026-1277 470 0,'0'0'4'16,"0"0"2"-16,0 0 1 15,0 0 1 1,0 0 0-16,-7 9 0 0,7 17-8 15,7 12 0-15,11 18 0 16,0 11 0-16,7 16 0 16,-2 17 0-16,14-4 0 15,-2 10 0-15,1-16 0 0,-1 3 0 16,-7-31 0-16,-28-6-81 16,28-13-13-16</inkml:trace>
          <inkml:trace contextRef="#ctx0" brushRef="#br0" timeOffset="1386.2936">4588-1617 470 0,'0'0'4'16,"0"0"1"-16,0 0 0 0,0 0 1 16,-3 10 1-16,3 11 2 15,0 22-4-15,3 10-5 16,12 21 0-16,9 18 0 0,5 17 0 15,2 12 0-15,4 9 0 32,12 8 0-32,-1-8-69 0,-4-18-24 15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3:42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5C835C-6C79-432D-B201-516E7F8304C4}" emma:medium="tactile" emma:mode="ink">
          <msink:context xmlns:msink="http://schemas.microsoft.com/ink/2010/main" type="inkDrawing" rotatedBoundingBox="26024,16722 33072,13795 33202,14110 26155,17036" semanticType="underline" shapeName="Other">
            <msink:sourceLink direction="with" ref="{40638042-D59D-4CF8-B73B-B9F5A7A2EA54}"/>
          </msink:context>
        </emma:interpretation>
      </emma:emma>
    </inkml:annotationXML>
    <inkml:trace contextRef="#ctx0" brushRef="#br0">325 2804 491 0,'-28'8'2'16,"-17"1"1"-16,-8 2 1 15,-8 0 1-15,4-5 1 0,8-6-6 16,17-2 0-16,29-26 0 16,52-24 0-16,68-24 0 15,67-26 0-15,63-33 0 16,68-23 0-16,56-28 0 16,64-19 0-16,53-13 0 0,34-17 0 0,30 2 0 15,14-1 0-15,49 17 0 16,-77 19 0-16,-29 29 0 15,-64 32 0-15,-67 28 0 0,-73 27 0 16,-76 30 0-16,-83 31 0 16,-121 10 0-16,20 15-47 15,-62 20-47 1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55:21.1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E388E50-53E8-4A14-AC44-A80ACA2AC134}" emma:medium="tactile" emma:mode="ink">
          <msink:context xmlns:msink="http://schemas.microsoft.com/ink/2010/main" type="inkDrawing" rotatedBoundingBox="1519,10618 32034,9974 32223,18966 1709,19610" hotPoints="31761,9599 32256,18325 2746,19997 2251,11271" semanticType="enclosure" shapeName="Rectangle">
            <msink:sourceLink direction="with" ref="{41D315EB-9EDC-45FE-B1FD-62DF7E95FD9A}"/>
            <msink:sourceLink direction="with" ref="{0FC904F9-D4E7-475B-B443-7E689317A895}"/>
            <msink:sourceLink direction="with" ref="{40638042-D59D-4CF8-B73B-B9F5A7A2EA54}"/>
            <msink:destinationLink direction="to" ref="{70F74552-4160-4C3E-85E4-586F6608F7CC}"/>
          </msink:context>
        </emma:interpretation>
      </emma:emma>
    </inkml:annotationXML>
    <inkml:trace contextRef="#ctx0" brushRef="#br0">0 1256 272 0,'0'0'6'0,"10"-15"2"16,11 4 5-16,8-8 0 16,9 2 3-16,15-7-1 15,15-7 1-15,20 3 1 16,18-5-4-16,15 5-5 0,15 4-3 16,17-1-1-16,24 4-2 0,7 8 0 15,20 2 0-15,20-4 0 16,12-2 0-16,16-1 1 15,13-7 0-15,21-3 0 16,17-4 0-16,12-3 0 0,18-8 1 16,11 2 0-1,6-1-1-15,13-1 1 16,2 4 0-16,2 4 0 16,4 0 1-16,11 7-2 15,-7 0 0-15,3 3 0 0,5-3-1 16,-5 4-1-16,7-2 1 15,-3 2-2-15,-1-2 1 16,-6 2-1-16,3 0 1 0,-3 3-1 16,-7 7 0-16,7 3 1 0,-12 0-1 15,6 9 0-15,-5-4 0 16,-4 4 0-16,-3 2 0 16,1 0 1-16,-5 2-1 15,-3 4 1-15,7-4-1 16,-7 3 1-16,10-3-1 0,8-2 1 0,4 0-1 15,-1-2 0-15,14-5 1 16,5-5-1-16,-2 1 0 16,8-2 1-16,-4-2 0 0,5 1-1 15,6-3 1-15,-7-1-1 16,2 5 0-16,2-2 0 31,3 2 0-31,8 0 1 0,-4 6-1 16,9 5-1-16,-5-2 1 15,2 4 1-15,2 0-1 0,-12 6 0 16,-5-1 0-16,-8 3-1 16,-9-6 1-16,-2 7 0 15,-11-9 0-15,-12 0 0 16,-6 0 0-16,-6 0 0 0,-9 0 0 16,-5 0 0-16,-16 0 1 0,-6 0-1 15,-26 6 1-15,-13 1-1 16,-14-1 1-16,-29 5-1 15,-21-4 1-15,-17 4 0 16,-22-1 0-16,-14 0 0 0,-1 1 0 31,-5 4 1-31,-13 2-1 0,-2 3 0 16,-7 10 0-16,-4-2 0 16,-9 14-1-16,-5 4 2 15,-23 10-1-15,-8 10 1 0,-14 9-1 16,-13 17 0-16,-5 2 0 15,0 16 0-15,-11 14-1 16,-4 1 1-16,-3 18-1 0,0 10-1 16,-2 10 1-16,2 11 0 0,-7 12-1 15,-6 7 1-15,1 16 0 16,-6 9-1-16,-4 8 1 16,-3 9 1-16,0 12 0 15,-6 6 1-15,-1 5 0 16,3-1-2-16,4 11 0 0,0 0 0 0,7-4 0 15,3-8 0-15,12 2 0 16,3-8 0-16,-4-10 0 16,-6-11 0-16,-2-5 0 15,-6-11 0-15,-7-12 0 0,-14-6 0 16,-10-13 0-16,-8-14 0 31,-4-9 0-31,-3-8 0 0,-10-13 0 16,-8-14 0-16,-6-5 0 15,-8-14-3-15,-14-5 1 0,-17-12 0 16,-15-8 1-16,-32-5 0 16,-20-9 2-16,-37-8 0 15,-16-6 0-15,-35-3 0 16,-17-10 0-16,-19-3-1 0,-14-8 1 16,-18-1-1-16,-7-5-1 0,-8-5 2 15,-10-4-1-15,-10 2 0 16,-15 0 0-16,-21-4 0 15,-9 2 0-15,-3-6 1 0,-25 4 1 16,-1-1-2-16,-8-3 0 31,-4 0 0-31,-2-7 0 0,-1 0 0 16,-4 0 0-16,4-3 0 16,4-8 0-16,-8 5 0 15,0-5 0-15,0 4 0 0,-9 1 0 16,5-3 0-16,-6 7 0 15,1 2 0-15,1 0 0 16,3 0 0-16,0 0 0 0,13 2 0 16,6 7 0-16,1-3 0 15,4 5 0-15,6-4 0 0,215 3 0 16,-27 0 0-16,-4-3 0 16,-25 8 0-16,4-6 0 15,-27 6-3-15,-2-2 1 0,-21-2 0 16,4 6 3-16,-25 0-2 0,8-4 1 15,-22 4 1-15,3-3-2 16,-24 7 1-16,6-3 0 16,-24 2 1-16,3 3 0 15,5 1-1-15,6 1 1 0,15-4-1 16,3 3 0-16,7-2 1 31,14-5-1-31,7 1 0 0,11 3 1 16,9-3-1-16,9-4 0 15,14 3 0-15,11-3 0 16,13-4 0-16,7 1 0 0,22-5 2 16,6-2-2-16,15-4 0 15,15 0 0-15,12 0 0 16,8-4 0-16,19-5 0 0,2-2 0 16,19 1 0-16,6-4 0 0,10-4 0 15,11-3 0-15,9-7 0 16,5 0 0-16,46 6 0 15,-98-51 0-15,39-13 0 16,31-8 0-16,25-4 0 16,13-6 0-1,20-1 0-15,2-4 0 0,11 0 0 16,-1-5 0-16,1-4 0 16,-3-6 0-16,-1-9 0 15,-3-9 0-15,-7-2 0 16,-7-8 0-16,-1 2 0 0,-2-7 0 15,-5-6 0-15,1-2 0 16,3-3 0-16,-7-5 0 0,10 1 0 16,1-8 0-16,3 0 0 15,-3 0 0-15,3-3 0 0,-6 4 0 16,2 0 0-16,-9 5 0 16,-5 5 0-16,-3 3 0 15,4 4 0-15,-1 0 0 16,0 4 0-16,16 0 0 0,-1-1 0 15,6 0 0-15,11 9 0 0,1-5 0 16,7-1 0-16,-1 8 0 16,1 8 0-16,3-6 0 15,-8 9 0-15,-2 7 0 0,0 3 0 16,-5 4 0-16,-3 3 0 31,4 7 0-31,-4 8 0 0,8-1 0 16,2 3 0-16,5 2 0 15,3 1 0-15,3 1 0 16,12 5 0-16,3 1 0 0,-5 7 0 16,2 4 0-16,-1 19 0 15,0 7 0-15,-7 13 0 16,0 15 0-16,-7 28 0 0,0 0 0 16,11 35-75-16,3 1-15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30.1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D4B0DE-B1B1-4DD6-B8DE-209C7C72A969}" emma:medium="tactile" emma:mode="ink">
          <msink:context xmlns:msink="http://schemas.microsoft.com/ink/2010/main" type="writingRegion" rotatedBoundingBox="2909,7231 7288,3922 9059,6266 4680,9575"/>
        </emma:interpretation>
      </emma:emma>
    </inkml:annotationXML>
    <inkml:traceGroup>
      <inkml:annotationXML>
        <emma:emma xmlns:emma="http://www.w3.org/2003/04/emma" version="1.0">
          <emma:interpretation id="{665D1893-533B-49CE-96A9-4D436041B172}" emma:medium="tactile" emma:mode="ink">
            <msink:context xmlns:msink="http://schemas.microsoft.com/ink/2010/main" type="paragraph" rotatedBoundingBox="4204,6242 5300,5648 5428,5885 4333,64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2B48389-57BE-42D0-BA1D-28B094204A67}" emma:medium="tactile" emma:mode="ink">
              <msink:context xmlns:msink="http://schemas.microsoft.com/ink/2010/main" type="line" rotatedBoundingBox="4204,6242 5300,5648 5428,5885 4333,6479"/>
            </emma:interpretation>
          </emma:emma>
        </inkml:annotationXML>
        <inkml:traceGroup>
          <inkml:annotationXML>
            <emma:emma xmlns:emma="http://www.w3.org/2003/04/emma" version="1.0">
              <emma:interpretation id="{8F25AE1A-8221-49E3-A539-28D41408E17E}" emma:medium="tactile" emma:mode="ink">
                <msink:context xmlns:msink="http://schemas.microsoft.com/ink/2010/main" type="inkWord" rotatedBoundingBox="4204,6242 5300,5648 5428,5885 4333,6479"/>
              </emma:interpretation>
              <emma:one-of disjunction-type="recognition" id="oneOf0">
                <emma:interpretation id="interp0" emma:lang="en-US" emma:confidence="0">
                  <emma:literal>~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2855-412 290 0,'0'0'7'0,"0"0"4"16,0 0 5-16,14-10 1 15,-14 10 1-15,0 0 2 0,0 0 1 16,0 0 0-16,-8-13-7 16,-9 13-4-16,-11 0-4 0,-8-4-1 15,-9 4-2-15,-13-7 0 16,-5 3-1-16,-5 1 0 0,-5-3 0 16,-5-2 1-16,-3 5-1 15,3 0 1-15,0-4-1 16,7 7 0-16,1-4 1 0,7 4-1 15,-2 0 1-15,12 0-1 0,7-4 1 16,8 1-1-16,9-1 1 16,4 2-1-16,7-7 0 15,18 9-1-15,-10-10-1 16,10 10-3-16,0 0-19 0,28-15-62 16,-28 15-3-16</inkml:trace>
        </inkml:traceGroup>
      </inkml:traceGroup>
    </inkml:traceGroup>
    <inkml:traceGroup>
      <inkml:annotationXML>
        <emma:emma xmlns:emma="http://www.w3.org/2003/04/emma" version="1.0">
          <emma:interpretation id="{35D7A7A2-5260-4274-A8A0-B487B6D6DB31}" emma:medium="tactile" emma:mode="ink">
            <msink:context xmlns:msink="http://schemas.microsoft.com/ink/2010/main" type="paragraph" rotatedBoundingBox="3523,8044 7902,4735 9059,6266 4680,9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AB5218-63FC-4594-A7E9-2BBE3E81EC8E}" emma:medium="tactile" emma:mode="ink">
              <msink:context xmlns:msink="http://schemas.microsoft.com/ink/2010/main" type="line" rotatedBoundingBox="3523,8044 7902,4735 9059,6266 4680,9575"/>
            </emma:interpretation>
          </emma:emma>
        </inkml:annotationXML>
        <inkml:traceGroup>
          <inkml:annotationXML>
            <emma:emma xmlns:emma="http://www.w3.org/2003/04/emma" version="1.0">
              <emma:interpretation id="{BD4928E6-B01C-4870-B634-AB5C20DC050B}" emma:medium="tactile" emma:mode="ink">
                <msink:context xmlns:msink="http://schemas.microsoft.com/ink/2010/main" type="inkWord" rotatedBoundingBox="5119,7640 5389,9040 4358,9238 4089,7839"/>
              </emma:interpretation>
              <emma:one-of disjunction-type="recognition" id="oneOf1">
                <emma:interpretation id="interp5" emma:lang="en-US" emma:confidence="0">
                  <emma:literal>R</emma:literal>
                </emma:interpretation>
                <emma:interpretation id="interp6" emma:lang="en-US" emma:confidence="0">
                  <emma:literal>K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4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708.2748">662-88 391 0,'0'0'6'0,"0"0"2"0,0 0 1 15,-11 13 2-15,11-13 0 16,0 21 2-16,8-3 0 16,2 6 1-16,5 3-6 15,5 8-1-15,5 12-2 0,0 6-1 16,3 3-1-16,-3 11-1 0,-7-1-2 15,3 2 1-15,-14-6-1 16,3-1 0-16,-5-8 0 16,-5-12 0-16,0-5 0 15,0-12 1-15,0-9 1 0,0-15 0 16,20 7-2-16,-2-11 0 16,7-14 0-1,10 1 0-15,8-9 0 16,5-2 0-16,3 1 0 0,1-1 0 15,-6 4 0-15,-11 2 0 16,-2 9 0-16,-8-2 0 16,-25 15 0-16,20-8-37 15,-20 8-49-15,-7 0-3 16</inkml:trace>
          <inkml:trace contextRef="#ctx0" brushRef="#br0" timeOffset="2273.3937">1306-133 423 0,'0'0'5'16,"0"0"2"-16,0 0 0 0,0 0 1 15,-15 0 1-15,15 0 0 16,0 11 0-16,0 4 1 15,15 4-6-15,-5 7 0 16,8 10-1-16,-5 2-2 0,2 0 1 0,0 9 0 16,-5-2-1-16,0 1 0 15,-5-7 1-15,-2-4-1 16,-3-10 2-16,0-8-3 16,0-17 0-16,0 0 0 15,25-14 0-15,-12-14 0 0,5-7 0 16,4-8 0-16,-2-10 0 0,5-3 0 15,0 3 0-15,-4-3 0 16,-6 2 0-16,-1 2 0 16,-3 14 0-16,-4 0 0 15,-4 14 0-15,-3 0 0 0,0 11 0 16,0 13 0-16,0 0 0 31,0 0 0-31,-18 18 0 0,8 6 0 0,-5 9 0 16,2 9 0-16,-9 6 0 15,1 2 0-15,-4 6 0 16,-3-3 0-16,3-6 0 16,0-2 0-16,8-10 0 0,2-6 0 15,9-9 0-15,6-20 0 16,10 11 0-16,18-11 0 0,8-11 0 16,14-6 0-16,6-5 0 15,7-2 0-15,12 6 0 0,-22 12-59 16,10-12-31-16</inkml:trace>
        </inkml:traceGroup>
        <inkml:traceGroup>
          <inkml:annotationXML>
            <emma:emma xmlns:emma="http://www.w3.org/2003/04/emma" version="1.0">
              <emma:interpretation id="{AE400575-DBC4-4499-BAF9-3EB10827A308}" emma:medium="tactile" emma:mode="ink">
                <msink:context xmlns:msink="http://schemas.microsoft.com/ink/2010/main" type="inkWord" rotatedBoundingBox="5663,6267 8506,5287 8801,6145 5959,7125"/>
              </emma:interpretation>
              <emma:one-of disjunction-type="recognition" id="oneOf2">
                <emma:interpretation id="interp10" emma:lang="en-US" emma:confidence="0">
                  <emma:literal>clods</emma:literal>
                </emma:interpretation>
                <emma:interpretation id="interp11" emma:lang="en-US" emma:confidence="0">
                  <emma:literal>clads</emma:literal>
                </emma:interpretation>
                <emma:interpretation id="interp12" emma:lang="en-US" emma:confidence="0">
                  <emma:literal>clade</emma:literal>
                </emma:interpretation>
                <emma:interpretation id="interp13" emma:lang="en-US" emma:confidence="0">
                  <emma:literal>chide</emma:literal>
                </emma:interpretation>
                <emma:interpretation id="interp14" emma:lang="en-US" emma:confidence="0">
                  <emma:literal>'Lie</emma:literal>
                </emma:interpretation>
              </emma:one-of>
            </emma:emma>
          </inkml:annotationXML>
          <inkml:trace contextRef="#ctx0" brushRef="#br0" timeOffset="90355.8077">-1543 49 322 0,'0'0'7'0,"0"0"5"15,0 0 2-15,-8 18 2 0,8-18 2 16,-7 16-1-16,7-16 1 16,-3 22 1-16,3-7-6 15,3 0-6-15,12 2 0 16,5 0-2-16,5 1-1 0,15-4-1 16,6-8 0-16,14-6-1 0,10-10 0 15,11-18-1-15,8-19 0 16,6-8 0-16,5-12-1 15,-1-8 1-15,-11-1-1 0,-10-2 0 16,-12 8 0-16,-19 6 0 16,-16 11-1-1,-16 14 1-15,-8 11-2 16,-11 0-9-16,4 28-72 16,0 0-2-1</inkml:trace>
          <inkml:trace contextRef="#ctx0" brushRef="#br0" timeOffset="5036.3837">-1429 1618 350 0,'0'0'3'0,"-6"7"0"0,-6 6 3 32,-1 15 3-32,-2 8 3 0,1 14 0 15,0 12 0-15,4 16 1 16,3 17-2-16,7 8-1 16,0 16-3-16,0-2-3 0,7 6-1 15,-1-8-2-15,1-6-4 16,1-10-5-16,6-18-13 15,0-14-59-15,0-24-1 0</inkml:trace>
          <inkml:trace contextRef="#ctx0" brushRef="#br0" timeOffset="1283.7195">382 60 215 0,'0'0'9'0,"0"0"6"16,0 0 3-16,-13-5 4 15,13 5 1-15,-15-5 1 16,15 5 2-16,0 0 1 15,-15-14-5 1,15 14-6-16,0 0-2 16,0-14-4-16,0 14 0 0,0 0-1 15,0 0-1-15,0 0-2 16,0-10 0-16,0 10-1 16,0 0-1-16,0 0-1 15,0 0-1-15,-10-10-1 16,10 10 0-16,0 0 0 0,0 0-1 0,0 0 0 15,0 0 0-15,0 0 1 16,0 0 0-16,0 0 0 16,0 0 0-16,0 0 1 0,0 0 0 15,-13-4-1-15,13 4 1 16,-15 0-1-16,15 0 1 16,-25 0-2-1,10 0 0-15,-2 4 0 16,-1 2 0-16,-2 1 0 15,2 4 0-15,-10 4 0 0,3 2 0 16,0 4 0-16,4 3 0 16,-4 9 0-16,3 0 0 15,9 6 0-15,-2 4 0 16,5 10 0-16,7 3 0 0,3 1 0 0,3 2 0 16,12 1 0-16,5-3 0 15,13 0 0-15,2-8 0 16,11-17 0-16,14-2-10 15,3-4-57-15,12-26-20 0</inkml:trace>
          <inkml:trace contextRef="#ctx0" brushRef="#br0" timeOffset="5467.7839">-1503 1702 394 0,'0'0'4'0,"0"0"1"16,0 0 1-16,0 0 2 15,25-2 0-15,-4-4 1 0,14 4 1 0,11 2-1 0,11-3-2 32,7 3-2-32,3 3-2 0,4 7-1 15,-8 8 0-15,-6 6-1 16,-11 11 0-16,-14 4-1 15,-18 15 1-15,-14-6 0 16,-14 11 0-16,-22 2 0 0,-17-2-1 16,-6 3 1-16,-16-11 0 15,1-5 0-15,2-10 1 0,2-8 1 16,14-14 0-16,6-11 1 0,14-6 0 16,19-13 0-16,17-6 0 15,10-8 2-15,15 0-6 16,18 8 0-16,2 5 0 0,20 14 0 15,1 9 0-15,12 22 0 32,3 17 0-32,9 24 0 0,11 7 0 15,17 27 0-15,-9 13-52 16,22 0-36-16,18 1-3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36.7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09D469-CD12-46E2-8B44-226FA799FC20}" emma:medium="tactile" emma:mode="ink">
          <msink:context xmlns:msink="http://schemas.microsoft.com/ink/2010/main" type="inkDrawing" rotatedBoundingBox="12204,2470 19016,2477 19015,4309 12203,4302" semanticType="callout" shapeName="Other">
            <msink:sourceLink direction="to" ref="{EA4D73E3-7C37-43F1-871B-EFAED500B73D}"/>
            <msink:sourceLink direction="from" ref="{30FFC2C5-1522-4333-9A7A-365A05ADABBF}"/>
          </msink:context>
        </emma:interpretation>
      </emma:emma>
    </inkml:annotationXML>
    <inkml:trace contextRef="#ctx0" brushRef="#br0">6519-596 189 0,'0'0'8'0,"0"0"7"16,0 0 5-16,0 0 4 15,-12-3 4-15,12 3-1 32,0 0 1-32,0 0 1 0,0 0-5 0,-13 11-7 15,9 2-1-15,-2 21-5 16,1 7-3-16,-2 11 0 16,4 16 0-16,0 20-2 15,-1 11 0-15,4 6-2 16,0 11-2-16,0 8 1 15,0 9-1-15,0 1 0 0,0 4 0 0,-8-15 0 16,5-10-2-16,-4-8 2 16,0-13-1-16,4-16-1 15,3-11 1-15,0-19-3 0,-3-18-5 16,9-4-16-16,11-20-59 16,-17-4-2-16</inkml:trace>
    <inkml:trace contextRef="#ctx0" brushRef="#br0" timeOffset="8528.6013">0 390 255 0,'0'0'3'0,"0"0"1"16,0 0-1-16,0 0 2 16,0 0 2-16,5-9 0 15,13 5 1-15,19-6 0 16,8 3-3-16,16 3 0 16,20-7 0-16,7 3-1 0,10-1-2 0,16-6 1 15,6 2-2-15,8-2 0 16,3 1 0-16,-1 0 0 15,0-3-1-15,9 0 1 0,-8 6 0 16,-1-4-1-16,9 4 1 16,-16 1 0-16,1-5-2 31,-1 6 1-31,-5 0 0 0,-9 3 0 16,-3-1 1-16,-11 0-1 15,-6 0 0-15,3-7 1 0,-11 6 1 16,0 6 1-16,-3-5 2 15,-8-1 1-15,5-9-2 16,-1 6 3-16,1-4 1 16,-9 13-2-16,2-7 0 0,-5 7 0 15,-3-9-3-15,8 7 0 0,-5 4 1 16,-10 0-2-16,0 0 0 16,-6 0 0-16,-1 0 1 15,-1 0-1-15,1-7 1 16,-3 7 0-16,-8 0-1 0,0 0 1 15,5 0-2 1,-5 0 1-16,3 0-2 16,-2 5-1-16,-8 4 0 15,1-1 1-15,2 3 0 0,1-9-1 16,1 2 2-16,5 5-1 16,-10-7 0-16,7 6 1 15,5-5 0-15,-2-3-1 16,8 0 1-16,8 0 0 0,-8 6-3 0,2 3 4 15,2-7-2-15,-4 2 0 16,7 0 0-16,-3 3 0 16,-10 0 0-16,-2-4 2 15,-3 0-1-15,8 1 0 0,2-4 2 16,1 4 0-16,1 2-1 16,-1 2 2-16,6-5-1 0,4 4-1 15,9 3 1-15,-5-3-1 16,4 4-2-16,-1 0 3 15,5-5-2-15,-2-6-1 0,9 4 2 16,-5-4 0-16,1 0-2 16,-3 0 3-16,2 0 0 15,1 3-1 1,-1 3 2-16,1-4-1 16,-8 6 0-16,-10-8 0 0,-3 7 0 15,-4 0-2-15,4-1 2 16,-12 2-2-16,-3-5 0 15,-5-3 1-15,-5 0-1 16,3 0 0-16,0 0 3 0,-11 0-2 16,-2 0-1-16,-2-3 1 0,-13 3 0 15,0 0 0-15,18 0 0 16,-18 0 0-16,0 0-2 16,0 0 3-16,0 0-3 15,0 0 0-15,0 0 0 0,-8 0-3 16,8 0-19-16,-30 0-61 15,15 0-4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46.4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1E2416-B12C-4A92-9DBC-55DF0DAC50E1}" emma:medium="tactile" emma:mode="ink">
          <msink:context xmlns:msink="http://schemas.microsoft.com/ink/2010/main" type="inkDrawing" rotatedBoundingBox="12662,7981 18242,7607 18251,7727 12670,8101" semanticType="underline" shapeName="Other">
            <msink:sourceLink direction="with" ref="{CF9E04CE-101F-412F-BDB1-7A84D451F1B0}"/>
            <msink:destinationLink direction="from" ref="{19FFFEA6-A33D-41DF-A801-AD7B74DC1C0C}"/>
          </msink:context>
        </emma:interpretation>
      </emma:emma>
    </inkml:annotationXML>
    <inkml:trace contextRef="#ctx0" brushRef="#br0">6872 1888 262 0,'0'0'5'0,"0"0"2"0,0 0 4 15,13 0 3-15,9 0 0 16,9-2 1-16,16-2 0 16,12 1 0-16,23-5-4 0,9-3-3 15,23 4-1-15,9-1-4 16,16 3 1-16,9-3 2 0,11 1-1 15,14-1 1-15,-3 6 0 16,3-9 1-16,8 0 0 16,-2-3 1-16,-5 0-4 0,2 0 0 15,-12-3-1-15,-6-5 0 16,-5 2 0-16,-16 5-1 16,-9 0 0-1,-12-2 0-15,-10 3 0 16,-18 0 0-16,-5 4 0 0,-13 6-1 15,-9-3 1-15,-13 4-1 16,5-4 0-16,-10 4 0 16,7-5-1-16,-5 5 0 15,1-5 1-15,11 6-1 0,-4-5 0 16,3-1 1-16,5 5-1 0,-4-1 0 16,-1 0 1-16,-3 0-1 15,0 4 0-15,-8-3 0 16,5 3 1-16,0 0-2 15,-4 0 2-15,-1 3-1 0,2-3 0 16,2 4 1-16,-3 0-1 16,4 0 0-1,0-4 0-15,-2 3 0 16,7-1-1-16,3 4 2 0,0-6-1 16,-2 0-1-16,1 0 2 15,-4 0-1-15,-5 0 0 16,2 0 0-16,-7 0 1 15,-8-6-1-15,-2 6 0 16,-5 0 0-16,-3 0 0 0,-5 0 0 0,-2 0 0 16,0 0 0-16,-1 0 0 15,-2 0 0-15,-2 6 0 16,-13-6 0-16,18 2 0 0,-18-2 0 16,17 5 1-16,-17-5 0 15,0 0 0-15,20 0-1 16,-20 0 0-16,0 0-2 0,17 0-6 15,-17 0-16-15,13-7-57 16,10-4-2-16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48.5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AA54E7-55AA-4900-BAEF-CBABD6E40BC6}" emma:medium="tactile" emma:mode="ink">
          <msink:context xmlns:msink="http://schemas.microsoft.com/ink/2010/main" type="inkDrawing" rotatedBoundingBox="24102,8262 24122,9016 23443,9034 23423,8280" hotPoints="23893,8263 24122,8722 23754,9080 23525,8620" semanticType="enclosure" shapeName="Ellipse"/>
        </emma:interpretation>
      </emma:emma>
    </inkml:annotationXML>
    <inkml:trace contextRef="#ctx0" brushRef="#br0">17987 2220 285 0,'0'0'7'0,"0"0"2"16,0 0 3-16,0 0 4 16,-4-13 2-16,4 13 1 0,0 0 3 15,0 0 0-15,-6-17-5 31,6 17-3-31,0 0-3 0,0 0-3 16,0 0-3-16,-15 0 0 0,0 4-1 16,2 7-2-16,-4-3 1 15,-8 5 0-15,4 2-1 16,-4 3 1-16,0-1 0 16,3 4 0-16,4 3 0 0,1 1 0 15,3 3-2 1,7 1 2-16,-3-1-1 0,5 6 0 15,2 2 2-15,3 3-4 16,0-4 0-16,0 0 0 16,3 4 0-16,5-3 0 15,6-1 0-15,0-4 0 16,3-2 0-16,8-4 0 0,5-1 0 16,5-11 0-16,3-2 0 0,0-7 0 15,2-4 0-15,3-4 0 16,-1-9 0-16,0-9 0 15,-7-7 0-15,2 1 0 0,-6-6 0 16,-3-1 0-16,-3-6 0 16,-8 0 0-16,-6-1 0 15,3-4 0 1,-11-1 0-16,-3-1 0 16,0 2 0-16,-6 1 0 0,-8 6 0 15,-7 7 0-15,-4 0 0 16,-3 4 0-16,-1 2 0 15,-14 2 0-15,2 10 0 0,-6 1 0 16,-6-2 0-16,0 9 0 16,-7 3 0-16,4 6 0 0,-12 1 0 15,-6 20-79-15,7 3-13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42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E8F7AC-4A55-4F2C-AE6F-1EC9CC96D6C0}" emma:medium="tactile" emma:mode="ink">
          <msink:context xmlns:msink="http://schemas.microsoft.com/ink/2010/main" type="inkDrawing" rotatedBoundingBox="21478,7612 29827,6886 29831,6932 21482,7657" semanticType="underline" shapeName="Other"/>
        </emma:interpretation>
      </emma:emma>
    </inkml:annotationXML>
    <inkml:trace contextRef="#ctx0" brushRef="#br0">9277 4569 278 0,'0'0'6'0,"0"0"2"0,13-10 5 15,-1 6 1-15,13 1 4 0,10-1-1 16,13 1 2-16,16-4 1 16,25 4-7-16,13-1-3 15,33-3-2-15,17-8-2 16,42 0-3-16,32-5 2 0,39-5-4 15,29-3 0-15,41-6 1 32,33-1 1-32,39-6 0 0,32-4 0 15,20 3 1-15,21-4-1 16,13 1 2-16,-2 3 0 0,-10 7-1 16,-15-6 1-16,-30 11-1 15,-41-2-2-15,-37 4 2 16,-61 7-2-16,-50 2-1 15,-49 1 1-15,-49 8-4 0,-50 0-5 0,-32 10-16 16,-36 3-60-16,-41 4-2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0:48.7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69BEBC-5115-4481-A488-81C7449BF55B}" emma:medium="tactile" emma:mode="ink">
          <msink:context xmlns:msink="http://schemas.microsoft.com/ink/2010/main" type="writingRegion" rotatedBoundingBox="3272,10711 31535,10227 31676,18473 3413,18957"/>
        </emma:interpretation>
      </emma:emma>
    </inkml:annotationXML>
    <inkml:traceGroup>
      <inkml:annotationXML>
        <emma:emma xmlns:emma="http://www.w3.org/2003/04/emma" version="1.0">
          <emma:interpretation id="{84244B31-7A3F-4C17-BCDB-A2576F7861A4}" emma:medium="tactile" emma:mode="ink">
            <msink:context xmlns:msink="http://schemas.microsoft.com/ink/2010/main" type="paragraph" rotatedBoundingBox="3283,10622 19816,10482 19838,13099 3306,13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5B9EB-9D24-4611-A1C2-E4F38502D3DA}" emma:medium="tactile" emma:mode="ink">
              <msink:context xmlns:msink="http://schemas.microsoft.com/ink/2010/main" type="line" rotatedBoundingBox="3283,10622 19816,10482 19838,13099 3306,13239"/>
            </emma:interpretation>
          </emma:emma>
        </inkml:annotationXML>
        <inkml:traceGroup>
          <inkml:annotationXML>
            <emma:emma xmlns:emma="http://www.w3.org/2003/04/emma" version="1.0">
              <emma:interpretation id="{BA4CC8B1-2C4C-4508-BF50-6C06212D419A}" emma:medium="tactile" emma:mode="ink">
                <msink:context xmlns:msink="http://schemas.microsoft.com/ink/2010/main" type="inkWord" rotatedBoundingBox="3287,11065 6338,11039 6351,12617 3301,12643"/>
              </emma:interpretation>
              <emma:one-of disjunction-type="recognition" id="oneOf0">
                <emma:interpretation id="interp0" emma:lang="en-US" emma:confidence="1">
                  <emma:literal>preset</emma:literal>
                </emma:interpretation>
                <emma:interpretation id="interp1" emma:lang="en-US" emma:confidence="0">
                  <emma:literal>Preset</emma:literal>
                </emma:interpretation>
                <emma:interpretation id="interp2" emma:lang="en-US" emma:confidence="0">
                  <emma:literal>presets</emma:literal>
                </emma:interpretation>
                <emma:interpretation id="interp3" emma:lang="en-US" emma:confidence="0">
                  <emma:literal>Presets</emma:literal>
                </emma:interpretation>
                <emma:interpretation id="interp4" emma:lang="en-US" emma:confidence="0">
                  <emma:literal>presto</emma:literal>
                </emma:interpretation>
              </emma:one-of>
            </emma:emma>
          </inkml:annotationXML>
          <inkml:trace contextRef="#ctx0" brushRef="#br0">-2389 5341 353 0,'0'0'7'0,"0"0"3"16,0 0 0-16,0 0 3 0,0 0-1 16,0 0 0-16,-6-15 0 15,6 15 0-15,0 0-5 16,-4 26-3-16,1 2-1 0,-2 10-1 16,2 18 1-16,3 15-1 15,0 10 1-15,-2 14-1 0,2 4 0 16,2 10 0-16,6-4-1 15,2-2-1-15,-3-11-2 16,4-8-6-16,-4-20-25 16,-7-8-49-16,7-15-1 0</inkml:trace>
          <inkml:trace contextRef="#ctx0" brushRef="#br0" timeOffset="347.1138">-2490 5707 376 0,'0'0'7'0,"0"-18"0"16,7 8 1-16,-1-8 1 15,9 5 1-15,-1-9 0 16,10 1-1-16,8-1 1 0,3 5-5 16,5 3-2-16,6 7-1 15,2 3-1-15,2 4-1 16,3 0 1-16,-3 14-1 0,-7 4 0 15,-5 14 0-15,-3 4 0 16,-13 6-1-16,-8 2 1 0,-10 8 0 16,-8 3 1-16,-17-5-1 15,-11 3 1-15,-14-11 1 16,-4-4 0-16,-10-6 1 16,-6-6 0-1,1-13 0-15,2-7 0 16,7-6-2-16,9-10-3 0,16-8-8 15,6-14-21-15,7-3-51 16,33-3-1-16</inkml:trace>
          <inkml:trace contextRef="#ctx0" brushRef="#br0" timeOffset="1031.2812">-1949 6032 393 0,'0'0'5'0,"0"0"0"16,0 0 0-16,-15 13 2 0,15-13 1 15,0 0 0-15,18 0 2 0,-1 0-1 16,11-11-3-16,12-6 0 16,-2-7-1-16,12-8-1 15,-4 0-1-15,-3-7-1 16,-8 0 0-16,-10 1 0 15,-12 4-1 1,-6 0 0-16,-7 10 0 16,-13 0 0-16,-9 10-1 0,-3 3 0 15,0 4 0-15,2 3 0 16,5 4 0-16,3 0 0 16,15 0 0-16,0 0 0 15,8-11 0-15,12 2 0 0,13-1 0 16,5-1 0-16,-3-2-1 0,12 3 1 15,-9 3-1-15,-5 5 1 16,-5 2 0-16,-18 2-1 16,0 9 1-16,-10 10 0 15,0 7-1-15,-10 5 1 0,-8 5 0 16,4 5 0-16,3 2-1 16,8 1 1-1,3-8 0-15,11 2 0 16,9-12-1-16,17-4 2 0,1-13-1 15,15-8 0-15,7-6 1 16,-4-11 0-16,2-11 0 16,-5-5 0-16,-8-11 0 15,-5 6 0-15,-17-13 0 0,0 0 0 16,-16 0 1-16,-7 2-1 0,0 1 0 16,-12 2 1-16,2 8 0 15,-8 10-1-15,8 12 0 16,-8 6 0-16,8 10 0 15,-5 14 0-15,5 15 0 0,3 11-1 16,-1 6 0-16,5 7 0 16,3 4 0-16,0 0-4 0,18 2-4 15,-3-10-17-15,5-18-56 16,16 4-5-16</inkml:trace>
          <inkml:trace contextRef="#ctx0" brushRef="#br0" timeOffset="1662.2112">-599 5440 371 0,'0'0'7'0,"0"0"2"0,0 0 0 15,7-11 1-15,-7 11 1 16,0 0 0-16,0 0 1 0,0 0 0 15,-7 11-6-15,-8 6-1 16,-2 9-2-16,-4 2 0 16,3 2-2-16,1 6 0 15,-1 3 0-15,11 4-1 0,4-2 0 16,3-5 0-16,10 2 0 16,3-5-1-1,9-3 1-15,6-5 0 16,0-3 0-16,-3-3 0 15,3 5 0-15,-3-7-1 0,-7 4 1 16,-8 3 0-16,-3-3 0 16,-7 3 0-16,-7 2 0 15,-3-9 0-15,-8 0 0 16,-2-2 1-16,-5-8 0 0,2-3 0 0,3-8 0 16,5-9 1-16,5-6-1 15,7-5 1-15,6-2-1 16,15-5 0-16,7 0-1 15,10-4 0-15,7 6 0 0,8-4-1 16,3 9 0-16,0-3 1 16,0-1-1-16,-7 2 0 0,-3-2 1 15,-5 0 0-15,-9-3 0 16,-8-2 0-16,-4-4 1 0,-9-10 0 16,-5 9-1-16,-3-1 1 15,-8 3-1-15,-2 8 0 16,0 10 1-16,-8 12 0 15,8 6 0 1,-5 13 1-16,8 15 0 16,-4 13 0-16,11 0 1 0,0 12-1 15,0 7-1-15,8-8-2 16,9 4-7-16,1-9-15 16,7-8-59-16,13-8-3 15</inkml:trace>
          <inkml:trace contextRef="#ctx0" brushRef="#br0" timeOffset="2064.5855">129 5348 423 0,'0'0'3'16,"0"0"0"-1,-3-13 0-15,3 13 0 16,20-13 0-16,13 8 0 16,12 5 0-16,16 0-3 0,12 0-19 15,5 0-59-15,33 5-1 16</inkml:trace>
          <inkml:trace contextRef="#ctx0" brushRef="#br0" timeOffset="1885.6906">366 4873 444 0,'0'0'2'0,"0"0"1"16,-21 0 0-1,6 13 1-15,5 5 1 16,-5 14 1-16,8 10 0 15,1 10 1-15,6 12-3 0,3 16 1 16,12 5-1-16,5 10-1 16,-2 1-3-16,10-1-12 15,-6 4-69-15,-1-16-5 16</inkml:trace>
        </inkml:traceGroup>
        <inkml:traceGroup>
          <inkml:annotationXML>
            <emma:emma xmlns:emma="http://www.w3.org/2003/04/emma" version="1.0">
              <emma:interpretation id="{5E99F589-25CD-46C6-8D70-05E8997E981F}" emma:medium="tactile" emma:mode="ink">
                <msink:context xmlns:msink="http://schemas.microsoft.com/ink/2010/main" type="inkWord" rotatedBoundingBox="8540,10919 11078,10898 11089,12110 8550,12132"/>
              </emma:interpretation>
              <emma:one-of disjunction-type="recognition" id="oneOf1">
                <emma:interpretation id="interp5" emma:lang="en-US" emma:confidence="0">
                  <emma:literal>clear</emma:literal>
                </emma:interpretation>
                <emma:interpretation id="interp6" emma:lang="en-US" emma:confidence="0">
                  <emma:literal>Klan</emma:literal>
                </emma:interpretation>
                <emma:interpretation id="interp7" emma:lang="en-US" emma:confidence="0">
                  <emma:literal>Clear</emma:literal>
                </emma:interpretation>
                <emma:interpretation id="interp8" emma:lang="en-US" emma:confidence="0">
                  <emma:literal>Khan</emma:literal>
                </emma:interpretation>
                <emma:interpretation id="interp9" emma:lang="en-US" emma:confidence="0">
                  <emma:literal>clean</emma:literal>
                </emma:interpretation>
              </emma:one-of>
            </emma:emma>
          </inkml:annotationXML>
          <inkml:trace contextRef="#ctx0" brushRef="#br0" timeOffset="2434.8572">2816 5094 390 0,'0'0'1'0,"0"0"3"15,0 11 1-15,4 10 2 16,-1-1 2-16,4 16 0 16,1 10 1-16,-2 13 1 15,5 8-1-15,0 10-3 16,-1 5-1-16,0-5-4 0,5 2-5 0,-2-6-10 16,-8 9-59-16,12-31-10 15</inkml:trace>
          <inkml:trace contextRef="#ctx0" brushRef="#br0" timeOffset="3204.1865">2944 4912 354 0,'0'0'4'0,"0"0"3"31,0 0 0-31,0 0 1 0,0 0 2 16,0 0 0-16,0 0 2 16,0 0 1-16,-15 3-4 15,12 18 0-15,-4 3-1 0,-1 14-1 16,-2 5 0-16,3 10-1 15,-11 7-1-15,0 3-1 16,1 7 0-16,-4 6-1 0,-1-8-1 0,2 3 1 16,5-7-1-16,5 1 0 15,10-13 0-15,10-8-1 16,15-3 1-16,10-13-1 16,11-7 1-16,4-4-1 0,6-10 0 15,-3-7-3-15,-1 0-8 16,-15 0-43-16,1-7-32 0,-10-7-1 15</inkml:trace>
          <inkml:trace contextRef="#ctx0" brushRef="#br0" timeOffset="3905.5678">3045 5886 298 0,'0'0'8'0,"0"0"4"15,0 15 5-15,0-15 1 16,0 0 3-16,12 15 2 0,-12-15 0 0,23 5 1 16,0-5-9-16,4-9-3 15,9-13-3-15,6 1-3 16,4-11-2-16,4-13-2 15,6-5 0-15,-3-9-2 0,1-11 1 16,-8-15-2-16,-8-8-1 31,-3-7 0-31,-10-7 0 0,-7 5 1 16,-11 2-1-16,-7 13 0 16,-3 13 1-16,-11 14 0 15,-4 22 1-15,-7 16 1 16,-3 22 0-16,0 11-1 0,3 17 1 15,0 14 1-15,3 18 0 16,9 11 0-16,-2 13 0 0,8 8 0 16,4 3-1-16,3 3 1 15,10 1 0-15,8 0-1 0,7-10 0 16,3-9 0-16,4-9-1 16,14-11 1-16,-1-9 0 15,10-10-1-15,1-20 1 16,4-7-1-16,0-10 1 0,-4-8-1 0,-3-18 0 15,-6-14 1-15,-6-6-1 16,-8-11 0-16,-16-7 0 16,-6-6 0-16,-11 1-1 15,0 3 1-15,-14 2 0 0,-3 10 0 16,-5 12 0-16,4 6-1 31,-7 19 1-31,7 2 0 0,-2 11 0 16,2 11 0-16,8 6 1 15,-5 15 0-15,8 2-1 16,4 14 1-16,3 0 0 0,0 9 1 16,10-1-2-16,5 0-2 15,2-3-3-15,11-3-7 16,-7-8-22-16,1-12-51 0,16-4-2 0</inkml:trace>
          <inkml:trace contextRef="#ctx0" brushRef="#br0" timeOffset="4523.6307">4467 5345 390 0,'0'0'5'0,"0"0"2"16,0 0 1-16,-7 0 2 16,-8 7 2-16,2 6 0 15,-12 5 1-15,0 6 0 0,-3 11-5 16,-7 6-1-16,2 7-1 15,3-2-3-15,7 3-1 16,6 1-1-16,7-12 0 0,10-3-1 16,7-10 1-16,13-7-2 15,13-12 0-15,5-8 0 0,5-13 0 16,-1-11 0-16,4-4 1 16,-6-9-1-16,-5-6 0 15,-7-8 0-15,-3 3 1 16,-15 5 0-1,-2 2 1-15,-5 7-1 0,-3 15 1 16,0 21 0-16,-25-6 0 16,11 12 1-16,4 22 0 15,6 4-1-15,4 4 1 16,4 6-1-16,9-4 0 0,12 0 0 16,3-1 0-16,7-12 0 15,8-5-1-15,0-6 0 0,-1-10 0 16,-3-4 0-16,-4-10 0 15,-3-11-1-15,-11-7 1 16,-3-4-1-16,-7-7 1 0,-5 0 0 16,-6-3 0-16,0 3 0 15,0-4 0-15,5 9 0 16,2 6 0-16,3-2 1 0,3 13 0 0,12 6 0 16,0 0 0-16,3 9 1 15,5 2-2-15,-1 2 0 16,-1 13 0-16,-6 7 0 15,3 10 0-15,-6 3 0 0,-9 3-7 16,12 15-27-16,-3-3-50 31,-1-5-3-31</inkml:trace>
        </inkml:traceGroup>
        <inkml:traceGroup>
          <inkml:annotationXML>
            <emma:emma xmlns:emma="http://www.w3.org/2003/04/emma" version="1.0">
              <emma:interpretation id="{87661F0C-17E5-471B-B45F-7B976405C934}" emma:medium="tactile" emma:mode="ink">
                <msink:context xmlns:msink="http://schemas.microsoft.com/ink/2010/main" type="inkWord" rotatedBoundingBox="12996,10540 14157,10530 14168,11826 13007,11836"/>
              </emma:interpretation>
              <emma:one-of disjunction-type="recognition" id="oneOf2">
                <emma:interpretation id="interp10" emma:lang="en-US" emma:confidence="1">
                  <emma:literal>R</emma:literal>
                </emma:interpretation>
                <emma:interpretation id="interp11" emma:lang="en-US" emma:confidence="0">
                  <emma:literal>&amp;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5359.2035">7653 5080 427 0,'0'0'1'0,"-15"14"-1"16,-3 0 2-16,1 7-1 16,-8 4 2-16,-6-1 2 15,-1 2 1-15,-7-2 0 0,0-7 1 32,-4-3 1-32,5-10-1 0,-5-8-1 15,11-16-1-15,4-8-1 16,3-11-2-16,7-15 0 15,15-8-1-15,6-13 0 0,12-2-1 16,17-8 0-16,9 2 0 16,9-3-1-16,8 9 1 15,8 10 0-15,-6 10-1 0,3 14 0 16,-2 16 1-16,-8 16 1 0,-6 11 0 16,-16 21 0-16,-6 19 2 15,-11 16-1-15,-14 17 0 16,-4 16-1-16,-21 9 1 15,-6 7 0-15,-12 5-1 0,-7-3 0 16,-5-11-1-16,-6-3 0 0,1-23 3 16,0-9-3-16,7-19 0 15,7-18 0-15,3-12 0 16,11-18 0-16,11-13 0 16,14-17 0-16,7-9 0 0,22-12 0 15,13-3 0-15,14 5 0 31,11 1 0-31,11 8 0 0,-1 11 0 0,8 9 0 16,-7 24 0-16,-3 8 0 16,-8 24 0-16,-4 7 0 15,-6 16 0-15,-5 8 0 16,-2 5 0-16,0-2 0 16,-5 2 0-16,9-8 0 0,-9-6 0 15,2-10 0-15,-2-4 0 0,-5-13 0 16,-5-6 0-16,-8-10 0 15,-2-4 0-15,-6-1 0 16,-12-4-24-16,0 0-67 0,5-18-2 16</inkml:trace>
        </inkml:traceGroup>
        <inkml:traceGroup>
          <inkml:annotationXML>
            <emma:emma xmlns:emma="http://www.w3.org/2003/04/emma" version="1.0">
              <emma:interpretation id="{F36022AC-B66A-42A2-B490-1ED376E7783D}" emma:medium="tactile" emma:mode="ink">
                <msink:context xmlns:msink="http://schemas.microsoft.com/ink/2010/main" type="inkWord" rotatedBoundingBox="16393,10879 19819,10850 19838,13099 16412,13128"/>
              </emma:interpretation>
              <emma:one-of disjunction-type="recognition" id="oneOf3">
                <emma:interpretation id="interp15" emma:lang="en-US" emma:confidence="0">
                  <emma:literal>cogue</emma:literal>
                </emma:interpretation>
                <emma:interpretation id="interp16" emma:lang="en-US" emma:confidence="0">
                  <emma:literal>Cogue</emma:literal>
                </emma:interpretation>
                <emma:interpretation id="interp17" emma:lang="en-US" emma:confidence="0">
                  <emma:literal>(logit</emma:literal>
                </emma:interpretation>
                <emma:interpretation id="interp18" emma:lang="en-US" emma:confidence="0">
                  <emma:literal>(logier</emma:literal>
                </emma:interpretation>
                <emma:interpretation id="interp19" emma:lang="en-US" emma:confidence="0">
                  <emma:literal>(loge</emma:literal>
                </emma:interpretation>
              </emma:one-of>
            </emma:emma>
          </inkml:annotationXML>
          <inkml:trace contextRef="#ctx0" brushRef="#br0" timeOffset="-12655.0045">12772 6041 324 0,'0'0'3'0,"0"0"1"0,15-7 2 16,-15 7 1-16,18-2 3 16,-18 2 2-16,13-5 2 15,-13 5 2-15,0 0-3 0,0 0 0 16,7 18-1-16,-7-3-3 16,0 2-1-16,3 0-2 15,1 12-1-15,-1-5-2 0,5 11-2 16,-5 6 1-16,8-3-2 0,-5 0 1 15,2 0-1-15,2-2 1 16,8-4 0-16,-1-11 1 16,13-10-1-16,1-11 1 15,16-8 0-15,6-12 0 16,7-16 1-16,3-3-1 0,11-6 0 0,-4-4-1 16,1 2 0-16,-6 1 1 15,-10 12-2-15,-5 2 1 16,-11 11-3-16,-10-1-7 0,-11 16-19 15,-1-3-54-15,-17 9-3 16</inkml:trace>
          <inkml:trace contextRef="#ctx0" brushRef="#br0" timeOffset="-12251.946">13119 5648 354 0,'0'0'7'0,"0"0"4"15,0 0 3-15,0 0 1 16,0 0 0-16,0 0 2 16,0 0-2-16,0 0 1 15,0 0-6-15,-4 17-4 0,4-6-4 31,0 10-1-31,0-1-1 0,0 5 0 16,0 7 0-16,4 1 0 16,2 1 1-16,6-6-1 15,1-7 2-15,5 1-1 0,10-13 2 16,11-9-1-16,7-5 1 16,7-14 0-16,7-9 0 15,15-7 0-15,-9-7 0 0,9-5-1 0,-1 2 0 16,-3 0-2-16,-11 3 0 15,-3 2 0-15,-11 12 0 16,-8 4-5-16,-13 3-12 16,3-1-66-16,-6 14-4 0</inkml:trace>
          <inkml:trace contextRef="#ctx0" brushRef="#br0" timeOffset="-74156.2097">11262 5884 386 0,'0'0'6'0,"0"0"3"16,-21-22 1-16,21 22 1 0,-20-17 2 15,5 6 0-15,-6-3 0 16,-8 3 0-16,-2 9-5 15,2 2-2-15,-13 13-1 16,0 8-2-16,-5 7 0 0,-6 11 0 16,4 8 0-16,4 4-1 0,-2 9 2 15,4 11-4-15,8 4 0 16,4 8 0-16,9 2 0 16,4 2 0-16,11 6 0 15,7-10 0-15,14 7 0 0,19-19 0 16,15-5-3-16,13-18-16 15,24-29-64-15,13 2-5 0</inkml:trace>
          <inkml:trace contextRef="#ctx0" brushRef="#br0" timeOffset="-101495.5543">11984 4718 379 0,'0'0'8'0,"-25"0"1"0,4 7 3 16,-1 6 0-16,-6 5 2 15,0 10 0-15,-7 8-1 16,3 6 1-16,7 10-7 16,7 6-2-1,5-2-2-15,13 0-2 16,6-2 0-16,11-10-1 0,19-9 1 16,-1-9-1-16,8-11 0 15,-1-15 0-15,4-5 0 16,-3-14 0-16,-8-5 0 15,-6-10 0-15,-5-4 0 0,-10-3 0 16,-11-4 1-16,2 3 1 0,-5-4-1 16,-10 7 0-16,-2 4 0 15,-1 7-1-15,-2 4 1 16,2 10 0-16,1 4-1 0,12 10 1 16,-21 2-1-16,17 17 0 15,4 5 0-15,0 3 0 16,12 8 1-16,1 6-1 0,4 0 0 15,8-3 0-15,3 1 0 0,5-7 0 16,-1-10 0-16,6-5 0 16,-2-10-1-16,-1-7 1 15,0-7 0-15,-2-13-1 16,-3-6 1-16,-5-2 0 0,-7-11 1 31,-6 4 0-31,-9 0-1 0,-3-4 1 16,-8 3 0-16,-9 5 0 15,-4 7 0-15,-4 2 0 16,3 5-1-16,2 6 0 16,5 0 0-16,15 11 0 0,-6-11 0 15,12 5 0-15,19-1 0 16,10-4 0-16,0 1 0 0,13 3 0 16,-3-4 0-16,1 8 1 15,-11 3 1-15,-3 0-2 16,-7 7 0-16,-4 13 0 0,-11 8 0 15,-2 13 0-15,-8 4 0 16,0 4 0-16,0 22-2 16,-15 6-73-1,15-6-12-15</inkml:trace>
          <inkml:trace contextRef="#ctx0" brushRef="#br0" timeOffset="-102196.0993">11118 5240 232 0,'0'0'3'0,"0"0"2"16,0 0 5-1,0 0 3-15,0 0 4 0,0 0 3 16,0 0 2-16,10 18 0 16,-10-18 0-16,18 13 2 15,-4-5-6-15,4-1-3 16,3-7-3-16,7 0-2 0,1 0-2 15,6-7-2-15,3-8-2 16,-2-4-1-16,6-1-1 0,-6-8-1 16,-1-4 0-16,-3 1 0 15,-4-6-1-15,-7-2 2 16,-3-2-1-16,-4-1 0 0,-6-4-1 16,-5 3 1-16,-3-1 0 15,-8 9-1-15,-5-1 1 16,-2 11-1-16,-2 4 0 0,-1 7 0 15,0 7 0-15,1 7 0 0,-4 3 1 16,3 11 0-16,4 11 0 16,-4 10 0-16,8 11 0 15,-1 3 0-15,7 11 0 16,4 4 0-16,7 3-2 0,14-3-5 31,4-13-10-31,18-12-46 0,2-2-21 16</inkml:trace>
          <inkml:trace contextRef="#ctx0" brushRef="#br0" timeOffset="-73255.844">11980 5665 395 0,'0'0'6'0,"0"0"0"16,0 0 1-16,0 0 3 0,0 0 2 0,0 0 2 15,17 11 0-15,8-4 1 16,5-1-4-16,8 5-2 15,0 6-1-15,9 2-4 16,2 5-4-16,-7 1 0 0,1 10 0 16,-5 0 0-16,-3 3 0 31,-5 6 0-31,-5 1 0 0,-5 5 0 16,1 2 0-16,-14 1 0 15,1 3 0-15,-8-2 0 0,-11 1 0 16,-11-1 0-16,-6-1 0 15,-14-5 0-15,-7 3 0 16,-11-10 0-16,-5 5 0 16,-16-11 0-16,8-7-77 0,-9 9-12 15</inkml:trace>
          <inkml:trace contextRef="#ctx0" brushRef="#br0" timeOffset="-73624.5417">11818 6161 403 0,'0'0'6'0,"0"0"1"16,0 0 1-16,0 0 1 0,-15 0 1 15,5 4 0-15,-11 6 1 16,-1 4 1-16,-9 9-6 15,-6 7-2-15,7 9 0 16,-3 3-1-16,5 8 0 16,3 0-2-16,12-2 1 0,9 0-1 0,4-11 0 15,22-5 0-15,9-15 0 16,8-9 0-16,7-8 0 16,4-15 0-16,3-9 0 15,-5-3-1-15,-1-10 1 16,-16 1-1-16,-6 2 0 0,-14 3 0 15,-11-1 0-15,-3 2 0 0,-19 9-2 16,-9 4-3-16,-5 7-4 16,-3-8-12-16,11-2-59 0,3 10-7 15</inkml:trace>
        </inkml:traceGroup>
      </inkml:traceGroup>
    </inkml:traceGroup>
    <inkml:traceGroup>
      <inkml:annotationXML>
        <emma:emma xmlns:emma="http://www.w3.org/2003/04/emma" version="1.0">
          <emma:interpretation id="{C91B6A51-E9AC-4B68-82CC-565049777766}" emma:medium="tactile" emma:mode="ink">
            <msink:context xmlns:msink="http://schemas.microsoft.com/ink/2010/main" type="paragraph" rotatedBoundingBox="4326,12067 19598,12563 19538,14399 4267,13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060238-F19C-46F9-9827-F20DC0EA9B7B}" emma:medium="tactile" emma:mode="ink">
              <msink:context xmlns:msink="http://schemas.microsoft.com/ink/2010/main" type="line" rotatedBoundingBox="4326,12067 19598,12563 19538,14399 4267,13903"/>
            </emma:interpretation>
          </emma:emma>
        </inkml:annotationXML>
        <inkml:traceGroup>
          <inkml:annotationXML>
            <emma:emma xmlns:emma="http://www.w3.org/2003/04/emma" version="1.0">
              <emma:interpretation id="{BF274F61-C3E7-4F55-8C70-E7E3206347CC}" emma:medium="tactile" emma:mode="ink">
                <msink:context xmlns:msink="http://schemas.microsoft.com/ink/2010/main" type="inkWord" rotatedBoundingBox="4293,13092 4890,13112 4863,13922 4267,13903"/>
              </emma:interpretation>
              <emma:one-of disjunction-type="recognition" id="oneOf4">
                <emma:interpretation id="interp20" emma:lang="en-US" emma:confidence="1">
                  <emma:literal>0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d</emma:literal>
                </emma:interpretation>
                <emma:interpretation id="interp2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9086.9509">-914 6944 362 0,'0'0'7'16,"0"0"1"-16,-18 0 5 0,8 0 0 15,-7 0 3-15,-6 8 1 16,-4-2 1-16,-1 5 0 15,-5 2-4-15,-9 9-4 16,3 9-3-16,-11 4-2 0,-3 12-2 16,0 12-3-16,1 5 0 0,2 7 0 15,4 1 0-15,11 0 0 16,10-2 0-16,17-6 0 16,8-12 0-16,15-7 0 15,20-11 0-15,8-17 0 0,13-14 0 16,11-6 0-16,1-18 0 15,-5-3 0 1,1-17 0-16,-7-7 0 16,-11-2 0-16,-4-4 0 15,-17-4 0-15,-7 0 0 16,-11-8 0-16,-7 4 0 0,0 1 0 16,-12-3 0-16,-1 11 0 15,-4 4 0-15,-8 14 0 16,-3 11 0-16,-2 13 0 0,-8 11-5 0,3 11-82 15,-5 17-3-15</inkml:trace>
        </inkml:traceGroup>
        <inkml:traceGroup>
          <inkml:annotationXML>
            <emma:emma xmlns:emma="http://www.w3.org/2003/04/emma" version="1.0">
              <emma:interpretation id="{FA81ADFD-5FCD-461E-8DE2-4B561EE01115}" emma:medium="tactile" emma:mode="ink">
                <msink:context xmlns:msink="http://schemas.microsoft.com/ink/2010/main" type="inkWord" rotatedBoundingBox="9030,12850 9721,12872 9699,13526 9009,13504"/>
              </emma:interpretation>
              <emma:one-of disjunction-type="recognition" id="oneOf5">
                <emma:interpretation id="interp25" emma:lang="en-US" emma:confidence="1">
                  <emma:literal>o</emma:literal>
                </emma:interpretation>
                <emma:interpretation id="interp26" emma:lang="en-US" emma:confidence="0">
                  <emma:literal>O</emma:literal>
                </emma:interpretation>
                <emma:interpretation id="interp27" emma:lang="en-US" emma:confidence="0">
                  <emma:literal>0</emma:literal>
                </emma:interpretation>
                <emma:interpretation id="interp28" emma:lang="en-US" emma:confidence="0">
                  <emma:literal>D</emma:literal>
                </emma:interpretation>
                <emma:interpretation id="interp2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9691.3967">3428 6796 444 0,'0'0'3'0,"0"0"1"16,0 0 0-16,0 0 2 15,0 0 0 1,0 19 0-16,-11 0 1 0,-11 10 1 16,-6 9-3-16,-7 7 0 15,-3 13-2-15,5 4 1 16,8 0-2-16,8-3 2 16,17-4-4-16,14-12 0 0,17-11 0 15,19-11 0-15,21-17 0 16,7-8 0-16,10-20 0 0,-6-7 0 15,7-19 0-15,-19-4 0 16,-6-5 0-16,-22-4 0 0,-24-7 0 16,-15 5 0-16,-14 2 0 15,-24 2 0-15,-18 20 0 16,-10 3 0-16,-12 16 0 16,-3 20 0-1,-6 2 0-15,-26 20-88 16,39 18-2-16</inkml:trace>
        </inkml:traceGroup>
        <inkml:traceGroup>
          <inkml:annotationXML>
            <emma:emma xmlns:emma="http://www.w3.org/2003/04/emma" version="1.0">
              <emma:interpretation id="{7BD7B1B7-B14A-437C-843E-996CDEDEDC31}" emma:medium="tactile" emma:mode="ink">
                <msink:context xmlns:msink="http://schemas.microsoft.com/ink/2010/main" type="inkWord" rotatedBoundingBox="13196,12355 19598,12563 19543,14241 13141,14033"/>
              </emma:interpretation>
              <emma:one-of disjunction-type="recognition" id="oneOf6">
                <emma:interpretation id="interp30" emma:lang="en-US" emma:confidence="0">
                  <emma:literal>•not used</emma:literal>
                </emma:interpretation>
                <emma:interpretation id="interp31" emma:lang="en-US" emma:confidence="0">
                  <emma:literal>•not use</emma:literal>
                </emma:interpretation>
                <emma:interpretation id="interp32" emma:lang="en-US" emma:confidence="0">
                  <emma:literal>•not use a</emma:literal>
                </emma:interpretation>
                <emma:interpretation id="interp33" emma:lang="en-US" emma:confidence="0">
                  <emma:literal>•not use such</emma:literal>
                </emma:interpretation>
                <emma:interpretation id="interp34" emma:lang="en-US" emma:confidence="0">
                  <emma:literal>•not upset</emma:literal>
                </emma:interpretation>
              </emma:one-of>
            </emma:emma>
          </inkml:annotationXML>
          <inkml:trace contextRef="#ctx0" brushRef="#br0" timeOffset="17049.6357">7401 6197 387 0,'0'0'4'0,"0"0"2"0,18-8 2 16,-8 8 2-16,8 0 2 16,4 8 1-16,3 3 1 15,6 6 1-15,1 15-3 0,6 3-3 16,5 7-1-16,4 14-2 0,2 4-1 16,4 3-3-16,11 5-2 15,-5-6 0-15,1 3 0 16,1-6 0-16,-1-5 0 15,0-8 0-15,-7-8 0 16,-3-6 0 0,-9-8 0-16,-8-5 0 0,-8-6 0 15,-8-6 0-15,-6-3 0 16,-11-4 0-16,0 0 0 16,0 0 0-16,0 0 0 0,0-7-72 15,0 7-19-15</inkml:trace>
          <inkml:trace contextRef="#ctx0" brushRef="#br0" timeOffset="20700.4654">12327 7342 407 0,'0'0'2'16,"0"0"2"-16,0 0 0 16,0 0 1-16,0 0 0 0,-15-4 0 15,-3 4 1-15,-2 4 0 16,-8 6-1-16,-2 0-3 16,-1 9 0-1,-1-2-1-15,7 11 1 0,7-3-1 16,8-1-1-16,10 9 1 15,0-3 0-15,18 4 0 16,10-3-1-16,-3 0 1 16,10-7 0-16,0 4-1 0,-2-2 1 15,-5-5-1-15,-3-3 0 16,-8 2 0-16,-14-2 0 0,-3-1 0 16,-13-2 0-16,-12-4 0 15,-3-5 0-15,-4-2 1 16,-1-4 2-16,2-4 0 0,9-11 0 15,5-2 0-15,17-3 0 16,0-5-1-16,22-3 0 16,9 0 0-16,11 4-2 0,8-6 0 0,6 2-1 15,9 1-1-15,-5-1 0 16,-1-2 1-16,-5 2 0 16,-12-7 0-16,-7 4 0 15,-6-8 1-15,-15 4 0 0,-14 3 2 16,0 8-1-16,-11-1 0 31,-6 8 0-31,-4 10 1 0,-1 7 0 16,1 11 0-16,-1 9 0 15,2 8 1-15,5 10 1 0,5 3-1 16,2 4 0-16,8 0-1 16,0 0 1-16,8 2-2 15,6-12-1-15,0 3-2 0,8-10-4 16,3-5-10-16,-12 5-67 15,15-21-4-15</inkml:trace>
          <inkml:trace contextRef="#ctx0" brushRef="#br0" timeOffset="18840.7612">10075 7561 451 0,'0'0'3'0,"0"0"0"0,0 0 0 0,-15-4 1 16,15 4 0-16,-20 0 0 16,2 11 1-16,0 2 0 0,-4 9-2 15,2 6-1-15,-2 3 1 16,1 6-1-16,6-3 0 16,2 1-1-16,9 1 0 31,4-6 0-31,14-4-1 0,7-9-1 15,14-9 1-15,8-8-1 0,3-4 0 16,1-6 0-16,-2-12 1 16,-7-6 0-16,-2 0-1 15,-11-4 1-15,-15 0 0 16,-10 2 0-16,-10 0 0 0,-11 2 0 16,-11 7-1-16,-3 8 1 0,-1 5-1 15,-2 5-3-15,9 3-7 16,-2 7-31-16,16 3-42 15,15-10-1-15</inkml:trace>
          <inkml:trace contextRef="#ctx0" brushRef="#br0" timeOffset="18477.3245">8975 7276 329 0,'0'0'5'0,"0"0"2"0,0 0 1 15,18-8 2 1,-18 8 2-16,14 0 2 15,0 4-1-15,0 9 1 16,4 2-4-16,0 12-1 0,-1 6-1 16,4 10-1-16,4 5-2 15,-8 9-2-15,5-1 0 16,-8 3 0-16,0-1-1 16,-3-12 0-16,-1-5-1 0,0-10 1 0,-5-7 0 15,2-13 1-15,-7-11 0 16,0 0-1-16,10-20 1 15,-2-5-1-15,-1-10 1 16,-1 1-1-16,1-5-1 0,4-4 0 16,6 4 0-16,1 4 0 15,7-2 0 1,0 18 0-16,3-3 1 16,4 11-1-16,1 11 1 15,2 4 1-15,0 16-1 16,-4 6 0-16,1 13 0 0,-4 0-1 15,-6 14-1-15,-1-8-6 16,0 8-15-16,-7-12-63 0,4-4-3 16</inkml:trace>
          <inkml:trace contextRef="#ctx0" brushRef="#br0" timeOffset="21485.8866">13260 7268 368 0,'0'0'5'16,"0"0"0"-16,0 0 2 0,-7-11-1 0,7 11 0 15,-18-2 1-15,4 2 0 16,-7 0 0-16,-1 2-3 16,-6 9-2-16,-3 6 0 15,-5 1-1-15,8 6 1 0,0 1-1 16,3 6 0-16,7-1-1 31,15 5 1-31,3-4-2 0,18 4 1 16,2 2 0-16,16-9 0 15,-4 2 1-15,11-1-1 16,-1-5 0-16,-1 0 0 0,-1-9 0 16,-8 0 0-16,-8 2 1 15,-9 1-1-15,-8-1 0 16,-7 1 1-16,-15 0 0 0,-10-1 2 16,-6 0-2-16,-11-2 2 0,-4 3 2 15,-1-8 0-15,2-3 0 16,2-3 0-16,8-4 1 15,7-7-3-15,7-10-2 16,17-2-4-16,4-13-12 0,17-14-54 16,11 12-15-16</inkml:trace>
          <inkml:trace contextRef="#ctx0" brushRef="#br0" timeOffset="19378.4205">10468 7426 404 0,'0'0'1'15,"0"0"2"-15,10 0 0 0,11 5 1 16,4 1 0-16,13 5 1 15,12-4-2-15,13 10-17 16,22-10-61 0,1-7-3-16</inkml:trace>
          <inkml:trace contextRef="#ctx0" brushRef="#br0" timeOffset="19178.722">10700 7176 397 0,'0'0'1'15,"0"0"1"-15,0 0 2 16,0 0 2-16,0 7 1 15,0 11 2-15,0 6 0 0,0 6 1 0,0 18 0 16,0 9-1-16,4 9-1 16,-1 7-2-16,0 7-2 15,5-1-3-15,2 0-3 16,2-2-12-16,-6-14-30 0,8-6-39 16,1-14-2-16</inkml:trace>
          <inkml:trace contextRef="#ctx0" brushRef="#br0" timeOffset="20095.5528">11435 7383 414 0,'0'0'1'0,"0"0"1"16,0 0 1-16,8 20 2 15,-8 1 1-15,3-1 1 16,4 11-1-16,0 4 2 15,4 8 0-15,6 0-1 0,8-5-2 16,3 3-1-16,8-11 0 16,3-6-2-16,4-2 0 0,2-16 0 15,1-6 0-15,0 0-1 0,-11-13 1 16,8-11-1-16,-11-2 0 16,-4-10-1-16,-6-2-1 15,2-3-1-15,-10-11-3 16,-3 11-4-16,-7-8-10 15,-1 2-33-15,-3 12-34 0,0 7-1 0</inkml:trace>
          <inkml:trace contextRef="#ctx0" brushRef="#br0" timeOffset="16702.2227">8222 6281 298 0,'0'0'10'0,"0"0"6"15,21-10 2-15,-21 10 3 16,17-14 4-16,-17 14 0 0,18-17 2 16,-18 17 0-16,15-15-9 15,-15 15-6-15,0 0-3 16,-11 0-4-16,-6 7-5 16,-8 8 0-16,-8 9 0 0,-2 7 0 15,0 9 0-15,-11 13 0 31,0 2 0-31,4 8 0 0,-1 9 0 16,-2 1 0-16,5 2 0 0,-3-2 0 16,2 1 0-16,9-8 0 15,-7-1 0-15,7-10 0 16,7-12 0-16,5-4 0 16,-3-11 0-16,13-10 0 15,3-8 0-15,7-10 0 0,0 0-57 0,7-17-32 16,1-4-1-16</inkml:trace>
          <inkml:trace contextRef="#ctx0" brushRef="#br0" timeOffset="23090.0857">13291 7377 314 0,'0'0'4'0,"0"0"2"0,0 0 3 15,-10-11 1-15,10 11 3 16,-28-4 2-16,10 4 1 0,-7 0 0 16,-2 0-3-16,2 8-2 15,-8-1-2-15,10-1-3 16,-7 9 0-16,2 3-3 0,0 3 0 16,6-3-1-16,2 10 0 15,5 3-1-15,2 1 0 16,8 7 1-16,5 3-1 0,0 4 0 15,15 1-1-15,3-6 1 16,2 4 0-16,5-4 0 0,3-11 0 16,5-5 0-16,6-4-1 15,0-14 1-15,3-7 0 16,1-11 0-16,-1-9 0 16,-6-15 1-1,2-6-1-15,-10-11 0 16,-3-7-1-16,-4-15 1 0,-7-7 0 15,1-11-1-15,-5 0 0 16,1-5 1-16,-7-3 0 16,2 1 1-16,-2 9 0 0,-1 1 1 15,2 8 0-15,-5 10 0 16,0 16 0-16,0 5 0 0,0 14 0 0,0 8-1 16,-5 7-2-16,5 21 1 15,0 0-1-15,-7 7 0 16,1 25 1-16,2 10-1 15,-4 16 0-15,5 17 1 16,0 18-1-16,3 9 1 0,0 10 1 31,6 8-2-31,12-3 0 0,4 0 0 16,6-10 0-16,0-7 0 16,0-11 0-16,4-21 0 15,0-10 0-15,-7-12 0 16,-7-18 0-16,3 3-15 0,4-20-71 15,-25-11-1-15</inkml:trace>
        </inkml:traceGroup>
      </inkml:traceGroup>
    </inkml:traceGroup>
    <inkml:traceGroup>
      <inkml:annotationXML>
        <emma:emma xmlns:emma="http://www.w3.org/2003/04/emma" version="1.0">
          <emma:interpretation id="{06DF1F13-209E-41B2-8FC3-E0D23B67008B}" emma:medium="tactile" emma:mode="ink">
            <msink:context xmlns:msink="http://schemas.microsoft.com/ink/2010/main" type="paragraph" rotatedBoundingBox="4291,14224 13791,14062 13814,15397 4314,15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AD84B3-8D3B-4A76-8018-23077AEB7AF6}" emma:medium="tactile" emma:mode="ink">
              <msink:context xmlns:msink="http://schemas.microsoft.com/ink/2010/main" type="line" rotatedBoundingBox="4291,14224 13791,14062 13814,15397 4314,15560"/>
            </emma:interpretation>
          </emma:emma>
        </inkml:annotationXML>
        <inkml:traceGroup>
          <inkml:annotationXML>
            <emma:emma xmlns:emma="http://www.w3.org/2003/04/emma" version="1.0">
              <emma:interpretation id="{456D892D-BDBB-43BA-8C77-83186BF1F5F2}" emma:medium="tactile" emma:mode="ink">
                <msink:context xmlns:msink="http://schemas.microsoft.com/ink/2010/main" type="inkWord" rotatedBoundingBox="4298,14621 4984,14609 4999,15507 4313,15519"/>
              </emma:interpretation>
              <emma:one-of disjunction-type="recognition" id="oneOf7">
                <emma:interpretation id="interp35" emma:lang="en-US" emma:confidence="0">
                  <emma:literal>0</emma:literal>
                </emma:interpretation>
                <emma:interpretation id="interp36" emma:lang="en-US" emma:confidence="0">
                  <emma:literal>O</emma:literal>
                </emma:interpretation>
                <emma:interpretation id="interp37" emma:lang="en-US" emma:confidence="0">
                  <emma:literal>o</emma:literal>
                </emma:interpretation>
                <emma:interpretation id="interp38" emma:lang="en-US" emma:confidence="0">
                  <emma:literal>a</emma:literal>
                </emma:interpretation>
                <emma:interpretation id="interp3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42515.0848">-1158 8617 339 0,'0'0'6'0,"0"0"3"15,0 0 3-15,-10-11 2 16,10 11 2-16,-8-9 0 0,8 9 1 15,-14-10 0-15,14 10-5 16,-21 0-3-16,3 0-3 16,-2 6-1-16,-5 7-2 15,-8 6 0 1,6 1-1-16,-6 8 1 16,2 8-1-16,9 0 0 0,-3 9-1 15,8 5 2-15,3 6-1 16,7 10 1-16,3-3-1 15,8 5 0-15,9-6 0 16,9 3-1-16,14-16 1 0,6-10-2 16,11-14 0-16,10-12 0 0,5-13 0 15,-5-13 0-15,5-17 0 16,-5-8 0-16,-7-14 0 16,-9-8 0-16,-9-7 0 0,-10-7 0 15,-16-3 0-15,-6-5 0 16,-6 2 0-16,-13 1 0 15,-9 13 0-15,-6 1 0 0,-8 10 0 16,1 20 0-16,-8 18 0 16,-2 6 0-16,-1 22-7 0,-14 27-72 15,7 1-10-15</inkml:trace>
        </inkml:traceGroup>
        <inkml:traceGroup>
          <inkml:annotationXML>
            <emma:emma xmlns:emma="http://www.w3.org/2003/04/emma" version="1.0">
              <emma:interpretation id="{850AE0E3-7AE4-4192-9DBE-ECFE056D08E1}" emma:medium="tactile" emma:mode="ink">
                <msink:context xmlns:msink="http://schemas.microsoft.com/ink/2010/main" type="inkWord" rotatedBoundingBox="9415,14137 9525,14135 9548,15471 9438,15472"/>
              </emma:interpretation>
              <emma:one-of disjunction-type="recognition" id="oneOf8">
                <emma:interpretation id="interp40" emma:lang="en-US" emma:confidence="0">
                  <emma:literal>|</emma:literal>
                </emma:interpretation>
                <emma:interpretation id="interp41" emma:lang="en-US" emma:confidence="0">
                  <emma:literal>I</emma:literal>
                </emma:interpretation>
                <emma:interpretation id="interp42" emma:lang="en-US" emma:confidence="0">
                  <emma:literal>l</emma:literal>
                </emma:interpretation>
                <emma:interpretation id="interp43" emma:lang="en-US" emma:confidence="0">
                  <emma:literal>1</emma:literal>
                </emma:interpretation>
                <emma:interpretation id="interp4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3660.0543">3622 7997 285 0,'0'0'12'0,"0"0"3"15,0 0 6-15,0 0 1 16,4-15 4-16,-4 15 1 15,0 0 1-15,0 0 0 16,0-13-10-16,0 13-4 0,0 0-5 16,0 0-3-16,-4 8-6 0,4 5 0 15,0 9 0-15,0 2 0 16,0 7 0-16,4 2 0 16,-1 10 0-16,4 2 0 15,-4 4 0-15,2 7 0 16,-5 0 0-16,3 8 0 0,-3 3 0 31,4-1 0-31,-1 5 0 0,0-1 0 16,4-3 0-16,1 0 0 15,-1-3 0-15,3 0 0 0,1-6 0 16,-4 0 0-16,3-9 0 16,-2-8 0-16,-1 2 0 15,-4-14 0-15,4-5 0 16,-4-2 0-16,-3-9 0 0,0-13 0 0,8 17 0 15,-8-17 0-15,0 0 0 16,0 0 0-16,0 0 0 16,0 0 0-16,0 0 0 15,0 0 0-15,0 0-7 0,0 0-86 16,0 0-3-16</inkml:trace>
        </inkml:traceGroup>
        <inkml:traceGroup>
          <inkml:annotationXML>
            <emma:emma xmlns:emma="http://www.w3.org/2003/04/emma" version="1.0">
              <emma:interpretation id="{3064997F-9854-489A-9549-6643DED1BF22}" emma:medium="tactile" emma:mode="ink">
                <msink:context xmlns:msink="http://schemas.microsoft.com/ink/2010/main" type="inkWord" rotatedBoundingBox="13719,14302 13795,14300 13811,15204 13734,15206"/>
              </emma:interpretation>
              <emma:one-of disjunction-type="recognition" id="oneOf9">
                <emma:interpretation id="interp45" emma:lang="en-US" emma:confidence="0.5">
                  <emma:literal>|</emma:literal>
                </emma:interpretation>
                <emma:interpretation id="interp46" emma:lang="en-US" emma:confidence="0">
                  <emma:literal>1</emma:literal>
                </emma:interpretation>
                <emma:interpretation id="interp47" emma:lang="en-US" emma:confidence="0">
                  <emma:literal>l</emma:literal>
                </emma:interpretation>
                <emma:interpretation id="interp48" emma:lang="en-US" emma:confidence="0">
                  <emma:literal>I</emma:literal>
                </emma:interpretation>
                <emma:interpretation id="interp4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52206.9129">7928 8145 321 0,'0'0'7'0,"0"0"4"15,0 0 3-15,0 0 3 16,0 0 2-16,0 0 1 16,-3-11 1-16,3 11 0 15,0 0-5-15,0 0-3 0,0 0-4 16,0 0-2-16,0 0-1 0,0 0-3 15,0 0 0-15,0 0 0 16,0 19-3-16,0 1 0 16,3 5 0-16,4 10 0 15,1 10 0-15,2 2 0 0,0 9 0 16,2 2 0-16,-6-3 0 0,1 1 0 16,0-2 0-16,-4-5 0 15,5-8 0-15,-8 0 0 16,4-7 0-16,-4-6 0 0,0-4 0 15,3-3 0-15,-3 1 0 16,0-9 0-16,0 2 0 31,0 0 0-31,0-15 0 0,0 14 0 16,0-14 0-16,0 0 0 0,0 0 0 16,0 0 0-16,0 0 0 15,0 0 0-15,0 0 0 16,0 14 0-16,0-14 0 15,0 14 0-15,0-14 0 0,0 13 0 16,0-13 0-16,0 17 0 0,0-17 0 16,0 15 0-16,0-15 0 15,0 0 0-15,0 0 0 16,0 0 0-16,0 0 0 0,0 0 0 16,0 0 0-16,0 0 0 15,0 0 0-15,0 0 0 31,0 0 0-31,0 0 0 0,0 0 0 16,0 0 0-16,0 0 0 16,0 0 0-16,0 0 0 0,0 0 0 15,0 0 0-15,0 18 0 16,0-18 0-16,-3 10 0 16,3-10 0-16,-4 15 0 0,4-15 0 15,0 0 0-15,0 0 0 0,0 0 0 16,0 0 0-16,0 0 0 15,0 0 0-15,0 0 0 16,0 0 0-16,0 0 0 16,0 0 0-16,0 0 0 0,0 0 0 15,0-12 0-15,0 12 0 16,-3-18 0 0,3 18 0-16,0-17 0 15,0 17 0-15,0 0 0 16,0 0 0-16,-8-17 0 0,8 17-72 15,0 21-19-15</inkml:trace>
        </inkml:traceGroup>
      </inkml:traceGroup>
    </inkml:traceGroup>
    <inkml:traceGroup>
      <inkml:annotationXML>
        <emma:emma xmlns:emma="http://www.w3.org/2003/04/emma" version="1.0">
          <emma:interpretation id="{60B49163-476B-4D50-8527-8928987ADDBD}" emma:medium="tactile" emma:mode="ink">
            <msink:context xmlns:msink="http://schemas.microsoft.com/ink/2010/main" type="paragraph" rotatedBoundingBox="4646,16094 14043,15400 14116,16395 4719,17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C6C2C-B2D1-4BDC-98E9-40AA3E6FA747}" emma:medium="tactile" emma:mode="ink">
              <msink:context xmlns:msink="http://schemas.microsoft.com/ink/2010/main" type="line" rotatedBoundingBox="4646,16094 14043,15400 14116,16395 4719,17089"/>
            </emma:interpretation>
          </emma:emma>
        </inkml:annotationXML>
        <inkml:traceGroup>
          <inkml:annotationXML>
            <emma:emma xmlns:emma="http://www.w3.org/2003/04/emma" version="1.0">
              <emma:interpretation id="{2C6C9886-B866-4647-8A9C-95A8A88E22B4}" emma:medium="tactile" emma:mode="ink">
                <msink:context xmlns:msink="http://schemas.microsoft.com/ink/2010/main" type="inkWord" rotatedBoundingBox="4646,16094 14043,15400 14116,16395 4719,17089"/>
              </emma:interpretation>
              <emma:one-of disjunction-type="recognition" id="oneOf10">
                <emma:interpretation id="interp50" emma:lang="en-US" emma:confidence="0">
                  <emma:literal>100</emma:literal>
                </emma:interpretation>
                <emma:interpretation id="interp51" emma:lang="en-US" emma:confidence="0">
                  <emma:literal>00 0</emma:literal>
                </emma:interpretation>
                <emma:interpretation id="interp52" emma:lang="en-US" emma:confidence="0">
                  <emma:literal>#00</emma:literal>
                </emma:interpretation>
                <emma:interpretation id="interp53" emma:lang="en-US" emma:confidence="0">
                  <emma:literal>too</emma:literal>
                </emma:interpretation>
                <emma:interpretation id="interp54" emma:lang="en-US" emma:confidence="0">
                  <emma:literal>10</emma:literal>
                </emma:interpretation>
              </emma:one-of>
            </emma:emma>
          </inkml:annotationXML>
          <inkml:trace contextRef="#ctx0" brushRef="#br0" timeOffset="55128.2712">3883 9889 346 0,'0'0'6'0,"0"0"2"16,0 0 4-16,0 0 2 15,0 0 0-15,0-15 1 16,0 15 1-16,0 0 0 31,-13 0-4-31,-4 0-3 0,-5 11-3 16,-6 6-1-16,0 6-1 0,-8 8-1 16,4 15 0-16,-3 0 0 15,10 10 0-15,-3 3 0 16,10 6-1-16,8 1 1 15,10-8-1-15,6 1 0 0,16-11 0 16,13-5 0-16,11-15-2 0,11-10 0 16,6-11 0-16,8-7 0 15,7-14 0-15,-5-14 0 16,2-11 0-16,-11-4 0 16,-7-16 0-16,-19 5 0 0,-6-15 0 15,-11 1 0-15,-14-5 0 16,-7-2 0-1,-10 5 0-15,-12 2 0 16,-6 13 0-16,-7 3 0 16,-8 16 0-16,-2 10 0 0,-5 26-8 15,-14 0-79-15,4 21-1 16</inkml:trace>
          <inkml:trace contextRef="#ctx0" brushRef="#br0" timeOffset="58360.4811">7826 9653 205 0,'0'0'1'0,"0"0"4"16,0 0 4-16,6-17 4 15,-6 17 7-15,8-11 4 0,-8 11 3 0,7-13 1 16,-7 13 1-16,0 0-1 15,0 0-5-15,0-15-4 16,0 15-4-16,-15 0-5 16,2 0-2-16,-2 2-1 15,-5 3-1-15,2-3-1 0,-4 4 0 32,1-4 0-32,4 9-1 0,-8 0-1 15,7 6 0-15,3 1-1 16,2 3-1-16,-4 4 0 0,2 3 0 15,2 4 0-15,1 6-1 16,6 1 1-16,1 2-1 16,5 2 2-16,0-4-2 15,8 3 0-15,2 0 0 0,8-6 0 16,4-4 0-16,1-4 0 0,7-4 0 16,1-7 0-16,4-2 0 15,0-4 0-15,1-11 0 16,6 0 0-16,-6-15 0 0,3 4 0 15,-1-6 0-15,2-4 0 32,-9-3 0-32,4-1 0 0,-2 0 0 15,2 0 0-15,-10-3 0 16,0-3 0-16,-4 3 0 16,4-3 0-16,-11-2 0 0,0-3 0 15,-4 5 0-15,-6-7 0 16,-1-2 0-16,-3 5 0 15,-3-3 0-15,-4-1 0 0,-8 0 0 16,2 3 0-16,-5 2 0 16,-4 2 0-16,5 1 0 0,-8 1 0 15,4 2 0-15,-7 8 0 16,0 2 0-16,-1 5 0 16,-7-2 0-16,-2 13 0 15,-4 2 0-15,-4 0 0 0,-4 13 0 0,-3 4 0 16,3 4 0-16,-13 3 0 15,25-3-50-15,-12 20-40 16,11-3-2-16</inkml:trace>
          <inkml:trace contextRef="#ctx0" brushRef="#br0" timeOffset="54361.6397">-1126 9938 308 0,'0'0'7'16,"0"0"5"-16,0 0 1 16,0 0 4-16,0 0 3 0,-7-13 1 15,7 13 0-15,0 0 1 16,0 0-6-16,0 0-5 0,0 0-2 15,0 0-3-15,0 0-2 16,-10 7-1-16,10 10 0 0,0 8-1 16,0 3 0-16,3 11 0 15,4 6 0-15,0 5 1 16,-1 3-1-16,2 3 0 16,-1 7-1-1,0-2 1-15,-4 1-2 0,2-1 0 16,-2-1 0-16,-3-5 0 15,4-1 0-15,-1-8 0 16,0-8 0-16,4-6 0 16,-2-4 0-16,-2-7 0 0,4-3 0 15,-7-18 0-15,10 17 0 16,-10-17 0-16,0 0 0 0,8 11 0 16,-8-11 0-16,0 0 0 15,0 0 0-15,0 0 0 0,0 0 0 16,0 0 0-16,0 0 0 15,0 0 0-15,0 0-89 16,0 0-3-16</inkml:trace>
        </inkml:traceGroup>
      </inkml:traceGroup>
    </inkml:traceGroup>
    <inkml:traceGroup>
      <inkml:annotationXML>
        <emma:emma xmlns:emma="http://www.w3.org/2003/04/emma" version="1.0">
          <emma:interpretation id="{4C25A9F3-FB27-426D-A68F-551F69076149}" emma:medium="tactile" emma:mode="ink">
            <msink:context xmlns:msink="http://schemas.microsoft.com/ink/2010/main" type="paragraph" rotatedBoundingBox="4643,16840 31579,15484 31708,18051 4772,19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BE7570-EDBD-4FF7-BC9F-CAEA78E95360}" emma:medium="tactile" emma:mode="ink">
              <msink:context xmlns:msink="http://schemas.microsoft.com/ink/2010/main" type="line" rotatedBoundingBox="4643,16840 31579,15484 31708,18051 4772,19407"/>
            </emma:interpretation>
          </emma:emma>
        </inkml:annotationXML>
        <inkml:traceGroup>
          <inkml:annotationXML>
            <emma:emma xmlns:emma="http://www.w3.org/2003/04/emma" version="1.0">
              <emma:interpretation id="{442E50F6-2F82-4AD0-A6E3-E85381BE5599}" emma:medium="tactile" emma:mode="ink">
                <msink:context xmlns:msink="http://schemas.microsoft.com/ink/2010/main" type="inkWord" rotatedBoundingBox="4689,17756 4782,17752 4834,18790 4742,18795"/>
              </emma:interpretation>
              <emma:one-of disjunction-type="recognition" id="oneOf11">
                <emma:interpretation id="interp55" emma:lang="en-US" emma:confidence="0.5">
                  <emma:literal>|</emma:literal>
                </emma:interpretation>
                <emma:interpretation id="interp56" emma:lang="en-US" emma:confidence="0">
                  <emma:literal>l</emma:literal>
                </emma:interpretation>
                <emma:interpretation id="interp57" emma:lang="en-US" emma:confidence="0">
                  <emma:literal>I</emma:literal>
                </emma:interpretation>
                <emma:interpretation id="interp58" emma:lang="en-US" emma:confidence="0">
                  <emma:literal>1</emma:literal>
                </emma:interpretation>
                <emma:interpretation id="interp5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60429.4252">-1098 11691 162 0,'0'0'7'16,"0"0"6"-16,0-15 9 15,0 15 6-15,-4-22 5 0,4 22 2 16,0-25 3-16,0 15 1 0,0 10-4 16,4-18-6-16,-4 18-7 15,0 0-6-15,11-13-4 16,-11 13-4-16,0 0-3 0,0 21-1 16,7-1-1-16,-4 16-3 15,9 7 0-15,-2 16 0 16,0 13 0-16,8 4 0 0,-8 13 0 15,8-2 0-15,-8 2 0 0,-3-1 0 16,1-7 0-16,-8-18 0 16,0-3 0-16,0-7 0 15,0-18 0-15,0-10 0 16,-8-3 0-16,8-22 0 0,-2 17 0 31,2-17 0-31,0 0-61 0,0 0-31 16</inkml:trace>
        </inkml:traceGroup>
        <inkml:traceGroup>
          <inkml:annotationXML>
            <emma:emma xmlns:emma="http://www.w3.org/2003/04/emma" version="1.0">
              <emma:interpretation id="{C9F53CBA-F191-4D17-8B49-CDB787374EAF}" emma:medium="tactile" emma:mode="ink">
                <msink:context xmlns:msink="http://schemas.microsoft.com/ink/2010/main" type="inkWord" rotatedBoundingBox="9767,17355 9823,17352 9891,18688 9834,18691"/>
              </emma:interpretation>
              <emma:one-of disjunction-type="recognition" id="oneOf12">
                <emma:interpretation id="interp60" emma:lang="en-US" emma:confidence="0">
                  <emma:literal>|</emma:literal>
                </emma:interpretation>
                <emma:interpretation id="interp61" emma:lang="en-US" emma:confidence="0">
                  <emma:literal>I</emma:literal>
                </emma:interpretation>
                <emma:interpretation id="interp62" emma:lang="en-US" emma:confidence="0">
                  <emma:literal>l</emma:literal>
                </emma:interpretation>
                <emma:interpretation id="interp63" emma:lang="en-US" emma:confidence="0">
                  <emma:literal>1</emma:literal>
                </emma:interpretation>
                <emma:interpretation id="interp6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61049.4267">4029 11185 432 0,'0'0'6'0,"0"0"-2"16,0 0 3-16,0 0 0 16,0 0 0-16,-15 0 1 15,12 14 0-15,-1 16 2 16,1 7-5-16,3 16 0 16,-7 18-1-16,7 10 0 0,0 19 0 15,0 7-4-15,7 6 0 0,0 1 0 16,1-2 0-16,2-7 0 15,0-13 0-15,-2-4 0 0,2-24 0 16,-3-8 0-16,1-17 0 16,-5-11 0-16,4-14 0 15,-7-14 0-15,7 18 0 16,-7-18 0 0,0 0 0-16,0 0-66 15,-7 0-25-15</inkml:trace>
        </inkml:traceGroup>
        <inkml:traceGroup>
          <inkml:annotationXML>
            <emma:emma xmlns:emma="http://www.w3.org/2003/04/emma" version="1.0">
              <emma:interpretation id="{06A5B74F-C43D-4E70-96F0-2E467C826888}" emma:medium="tactile" emma:mode="ink">
                <msink:context xmlns:msink="http://schemas.microsoft.com/ink/2010/main" type="inkWord" rotatedBoundingBox="13495,16671 18674,16410 18783,18575 13604,18836"/>
              </emma:interpretation>
              <emma:one-of disjunction-type="recognition" id="oneOf13">
                <emma:interpretation id="interp65" emma:lang="en-US" emma:confidence="0">
                  <emma:literal>flip flop</emma:literal>
                </emma:interpretation>
                <emma:interpretation id="interp66" emma:lang="en-US" emma:confidence="0">
                  <emma:literal>Flip flop</emma:literal>
                </emma:interpretation>
                <emma:interpretation id="interp67" emma:lang="en-US" emma:confidence="0">
                  <emma:literal>flip flops</emma:literal>
                </emma:interpretation>
                <emma:interpretation id="interp68" emma:lang="en-US" emma:confidence="0">
                  <emma:literal>Flip flops</emma:literal>
                </emma:interpretation>
                <emma:interpretation id="interp69" emma:lang="en-US" emma:confidence="0">
                  <emma:literal>tlifflof</emma:literal>
                </emma:interpretation>
              </emma:one-of>
            </emma:emma>
          </inkml:annotationXML>
          <inkml:trace contextRef="#ctx0" brushRef="#br0" timeOffset="76948.1272">8076 10964 303 0,'0'0'8'0,"0"0"4"16,0 0 3-16,0 0 1 16,0 0 3-16,0 6 0 15,0-6 0-15,0 0-1 16,-3 15-7-16,3-15-4 0,-10 24-1 31,3 4-3-31,-8 10-1 0,9 5-1 16,-6 10 1-16,9 10-1 15,1 8 0-15,2 10 2 16,0 0-1-16,5 5 0 16,3 0 2-16,2 7-2 0,-3-5 1 15,4-3 0-15,-7-3 0 16,-4-13-2-16,-4-3-2 0,-17-8-3 16,1-9-7-16,-20-19-7 0,2-4-13 15,-9-11-24-15,-6-15-18 16,4-4-6-16</inkml:trace>
          <inkml:trace contextRef="#ctx0" brushRef="#br0" timeOffset="77101.2715">7865 11719 334 0,'0'0'6'15,"14"-22"3"-15,-6 3 2 0,-2-2 2 16,8 1 1-16,1-5-1 16,3 1 0-16,10-2-1 15,-3 7-5-15,5 4-7 16,3 0-10-16,5 8-28 0,5 3-40 31,-8 2-4-31</inkml:trace>
          <inkml:trace contextRef="#ctx0" brushRef="#br0" timeOffset="77703.6058">8070 11925 377 0,'0'0'1'0,"0"0"4"0,11 14-1 15,-1-3 1-15,8-8 1 16,2-3 3-16,5 0-1 16,18-7 0-1,0-14-1-15,2-7-2 0,8-11 0 16,4-6-2-16,4-11-1 15,-5-8-2-15,-3-7 0 16,-3-13 1-16,-8-12-1 16,-11 1 1-16,-6-5-1 0,-10-3 1 15,-12 6 2-15,-3 18 0 16,-3 4 0-16,-7 19 0 0,-5 22 1 16,-3 8 0-16,1 22-1 15,-5 14 0-15,4 20-2 16,-3 18 0-16,4 23 0 0,2 10 0 15,2 18 1-15,2 10-1 16,7-3 1-16,4 3 0 16,0-2-1-1,18-21 0-15,7 0 0 16,7-24-1-16,6-15 1 0,8-19-2 16,4-13 1-16,6-15-1 15,-3-11 1-15,-6-19-1 16,-2-9 1-16,-12-5 0 15,-5-6 0-15,-18-6 2 0,-3 0 0 16,-11 3 0-16,-6 0 1 0,-8 11 1 16,0 4-1-16,1 12 0 15,6 11 0-15,11 15 0 16,-14 15-3-16,14 13 0 16,14 11 0-16,7 10 0 0,4 9 0 15,7 0 0-15,-4-2 0 16,12 12-17-16,-20-6-64 0,16-23-6 15</inkml:trace>
          <inkml:trace contextRef="#ctx0" brushRef="#br0" timeOffset="78135.0132">9738 10439 453 0,'0'0'0'0,"0"0"0"31,-13 7 0-31,1 11 0 0,-5 10 1 16,-4 15 1-16,-4 23 1 16,-3 18 2-16,0 25 1 15,-7 22 0-15,-1 25 1 16,4 5 1-16,7 20-3 0,-3 1 1 15,3-6-1-15,8-4-3 16,6-20 0-16,7-15-2 0,1-20-7 16,6-17-10-16,1-34-31 15,-1-29-39-15,12-11-2 0</inkml:trace>
          <inkml:trace contextRef="#ctx0" brushRef="#br0" timeOffset="77866.4241">9282 11086 475 0,'0'0'0'0,"0"0"-1"15,0 0-3-15,0 0-8 16,0 0-16-16,0 0-47 16,0 0-9-16</inkml:trace>
          <inkml:trace contextRef="#ctx0" brushRef="#br0" timeOffset="78454.5504">9441 11571 387 0,'0'-15'1'0,"-3"-7"0"16,3-6-1-16,-3 0 1 15,3-8 0-15,6 6 1 16,6-2 1-16,8-1 0 0,8 13 1 31,8 12-1-31,6 8 1 0,4 4-1 16,4 10 1-16,-4 14-2 15,-4-3 0-15,1 14-1 0,-15-1 1 16,-6 8-2-16,-12 8 1 16,-10-6 0-16,-4 4-1 15,-20 0 0-15,-5-8 0 16,-2-9 0-16,-9-7-1 0,2-6-5 0,-2-12-12 16,2-10-58-16,10-10-3 15</inkml:trace>
          <inkml:trace contextRef="#ctx0" brushRef="#br0" timeOffset="78908.9436">10576 11249 347 0,'0'0'7'0,"0"0"4"16,0 0 0-16,21-15 2 16,-9 13 0-16,5-1 0 0,4-3 0 15,14 4-7-15,1-6-24 16,-1 5-58 0,25-8-4-16</inkml:trace>
          <inkml:trace contextRef="#ctx0" brushRef="#br0" timeOffset="78755.2961">11188 10470 451 0,'0'0'1'0,"0"-11"0"0,0 11 0 15,-7-13 0-15,-3 9 1 16,-12 4 0-16,-6 4 1 0,-3 9 0 16,-12 20 0-16,-2 16 1 15,-3 17 0-15,3 23 0 0,-1 9 1 16,7 18-2-16,11 15 0 16,3 3 1-16,7 7-2 15,11 7-1-15,4-7 0 0,3-7-1 31,0-10-2-31,10-13-1 0,-3-15-2 16,-7-18-5-16,0-15-4 16,-10-25-4-16,-5-13-9 15,-2-16-28-15,-19-24-30 16,11-18-5-16</inkml:trace>
          <inkml:trace contextRef="#ctx0" brushRef="#br0" timeOffset="79272.1083">10818 11672 388 0,'0'0'0'0,"0"0"0"0,0 0 1 16,0 0 0-16,20 10 1 15,8-10 1-15,8-4 2 16,14-7 2-16,17-6 0 15,10-7 0-15,5-14 0 0,9-16 0 16,5-13-1-16,-1-14-3 0,-6-17 0 16,-1-11-2-16,-18-14 0 15,-9-6 1-15,-11 7 0 16,-25 2 1-16,-12 18 0 16,-13 19 1-16,-21 18-1 0,-11 27 0 15,-11 23 0-15,-5 20-1 31,-2 26 1-31,0 21-1 0,4 23 0 16,4 15 1-16,11 17 0 16,6 10 0-16,7 9-1 0,14 7-7 15,4-9-15-15,-3-5-62 16,31-13-3-16</inkml:trace>
          <inkml:trace contextRef="#ctx0" brushRef="#br0" timeOffset="79974.2718">12122 11249 344 0,'0'0'7'0,"0"0"3"15,0 0 3-15,0 0 1 16,-7 0-1-16,-8 0 3 16,2 8 0-16,-17 10 1 15,0 6-6-15,-10 10-3 0,-3 13-2 16,2 6-1-16,-2 5-1 0,8 7-2 15,6-2-1-15,18-4-1 16,11-8 0-16,22-13-1 16,20-18-1-16,22-9 1 15,10-13-1-15,14-17 0 0,5-9 0 32,-5-11-1-32,-7-6 0 0,-16-5-1 15,-20-5-1-15,-24 4-1 16,-17 3-4-16,-16 6-9 15,-23 5-10-15,-18 7-31 0,5 8-22 16,-10 8-4-16</inkml:trace>
          <inkml:trace contextRef="#ctx0" brushRef="#br0" timeOffset="80227.8112">12691 10252 472 0,'0'0'0'16,"0"0"0"-16,-17 21 0 15,2 7 0-15,-6 10 0 0,-4 27 2 16,-3 12 0-16,-1 29 2 16,-9 20 0-16,5 22 0 15,-2 22 0-15,4 12 0 16,-6 10-2-16,10-6 0 15,2 0-3-15,7-17-4 0,8-14-9 0,-4-31-18 16,0-25-54-16,14-26-1 16</inkml:trace>
          <inkml:trace contextRef="#ctx0" brushRef="#br0" timeOffset="80543.833">12546 11327 459 0,'0'0'1'16,"0"-18"-1"-16,0 1 1 0,10 0 0 16,0-7 0-16,9 7 0 15,-1-4 1-15,6 1 1 16,5 6 0 0,2 6 0-16,4 8 0 15,0 8-1-15,-2 6 1 0,-1 10-2 16,-1 6 1-16,-3 4-2 15,-3 8 0-15,-7 4 0 16,-7-1 0-16,-5 2-2 16,-6-2 0-16,-3-3-1 15,-19-2-2-15,-6-13 0 0,-14-5-3 0,-14-9 1 16,-7-9-4-16,-2-4-27 16,-1-6-43-16,1-16-3 15</inkml:trace>
        </inkml:traceGroup>
        <inkml:traceGroup>
          <inkml:annotationXML>
            <emma:emma xmlns:emma="http://www.w3.org/2003/04/emma" version="1.0">
              <emma:interpretation id="{3B110493-D2D3-4389-BF44-249CA097AF15}" emma:medium="tactile" emma:mode="ink">
                <msink:context xmlns:msink="http://schemas.microsoft.com/ink/2010/main" type="inkWord" rotatedBoundingBox="20050,16149 24015,15949 24100,17633 20134,17832"/>
              </emma:interpretation>
              <emma:one-of disjunction-type="recognition" id="oneOf14">
                <emma:interpretation id="interp70" emma:lang="en-US" emma:confidence="1">
                  <emma:literal>behave</emma:literal>
                </emma:interpretation>
                <emma:interpretation id="interp71" emma:lang="en-US" emma:confidence="0">
                  <emma:literal>be have</emma:literal>
                </emma:interpretation>
                <emma:interpretation id="interp72" emma:lang="en-US" emma:confidence="0">
                  <emma:literal>behaves</emma:literal>
                </emma:interpretation>
                <emma:interpretation id="interp73" emma:lang="en-US" emma:confidence="0">
                  <emma:literal>behaved</emma:literal>
                </emma:interpretation>
                <emma:interpretation id="interp74" emma:lang="en-US" emma:confidence="0">
                  <emma:literal>behaver</emma:literal>
                </emma:interpretation>
              </emma:one-of>
            </emma:emma>
          </inkml:annotationXML>
          <inkml:trace contextRef="#ctx0" brushRef="#br0" timeOffset="81429.3067">14394 10369 408 0,'0'0'5'15,"0"0"1"-15,0 0 2 0,0 0 0 16,-3 13 1-16,3 9 0 15,3 9 1-15,2 8 0 16,2 22-4-16,3 8-2 16,1 16-1-16,-1 14 0 0,-3 10-1 15,1 3 0-15,-8 2 0 32,3-3-1-32,-3-12 0 0,-8-9 0 15,-2-18 0-15,-3-14-1 16,-2-23 1-16,0-11 0 0,2-21 0 15,-2-9 0-15,8-19 0 16,7-14-1-16,7-6 0 16,8-13 0-16,10-2-1 15,6-6 0-15,9-1 0 0,2 3 0 16,-3 8 0-16,-4 13 1 0,0 4-1 16,-7 19 1-16,2 10 0 15,-13 16 2-15,-4 22-1 16,-2 11-1-16,0 15 1 15,-11 8-1-15,0 7 0 0,-11-1 0 16,-10 3-2 0,-4-7 1-16,-7-8 0 15,-9-6 1-15,-6-19 0 16,-2-3 1-16,-1-17 1 16,7-4 0-16,5-11 1 15,10-14 0-15,13-6-1 0,13-3-2 16,12-5 0-16,21 4 0 15,11 0 0-15,11 3 0 0,15 11 0 16,5 6 0-16,13 5 0 16,2 3 0-16,5 0 0 15,-5 0 0-15,-3 0 0 0,-8-8 0 16,-5-9 0-16,-16-13 0 16,-11-7 0-16,-12-12 0 15,-16-9 0-15,-9 0 0 0,-8-8 0 0,-18 1 0 16,-7 6 0-16,-3 9 0 15,-7 11 0-15,-1 18 0 16,0 14 0-16,0 14 0 16,5 21 0-16,6 19 0 15,8 5 0-15,2 18 0 0,9 1 0 32,6 6 0-32,18 4-10 0,0-3-58 15,17-14-22-15</inkml:trace>
          <inkml:trace contextRef="#ctx0" brushRef="#br0" timeOffset="82576.2833">15597 10961 356 0,'0'0'4'16,"0"0"1"-16,8-6 0 0,5-3 1 15,2-12-1-15,10-5 2 0,-2-8-2 16,10-7 1-16,2-17-3 16,0-8-1-16,-3-16 0 15,-1-1 0-15,-1-10-1 16,-2-10 1-16,-11 9 1 0,1-1 1 16,-3 10 2-16,-9 18 1 15,1 16 0-15,-3 14-1 0,-4 22 1 16,0 15-1-16,-11 37-1 15,0 19-1-15,1 21-2 16,0 21-1-16,-1 30 0 0,0 9-1 16,0 18 1-16,-3 0 0 15,3 0-1-15,1-7 0 32,-5-18 0-32,5-16 0 0,-3-30 0 15,1-20 0-15,-1-26 0 0,3-28 0 16,10-10 1-16,-18-28 1 15,18-11 0-15,0-14 0 16,10-14 0-16,11-4 0 16,1-8 1-16,13 4-1 0,8 2 0 15,-2 9-1-15,9 15 0 0,-4 10 0 16,-4 19 0-16,-2 20 0 16,-5 13-1-16,-4 25 1 15,-6 19-1-15,-7 3-6 0,4 10-10 16,-16 12-47-16,11-13-22 15</inkml:trace>
          <inkml:trace contextRef="#ctx0" brushRef="#br0" timeOffset="82977.3665">16678 10816 453 0,'0'0'3'15,"0"0"0"-15,-17 0 2 0,3 8 0 0,-3 9 0 16,-1 3 1-16,-11 16 1 16,1 5 0-16,0 17-3 15,3 2 0-15,4 7-1 16,7-5-2-16,6 2 0 0,8-8-2 16,12-9-1-16,11-19 0 15,13-18-1 1,6-10 1-16,5-14 0 15,-5-19 0-15,5-11 2 16,-9-8 1-16,-6-10 0 0,-11 4 0 16,-11-7 1-16,-5 6 1 15,-10 7-1-15,-8 4 1 16,-5 10-1-16,-4 17 1 16,5 10-3-16,-1 11 0 0,5 15 0 15,5 23 0-15,8 12 0 0,0 10 0 16,11 13 0-16,6-2 0 15,8 12-4-15,3-12-27 16,-6 0-55-16,19-13-4 16</inkml:trace>
          <inkml:trace contextRef="#ctx0" brushRef="#br0" timeOffset="83303.1686">17028 10713 467 0,'0'0'3'15,"0"0"1"-15,0 0 1 0,0 0 0 32,-6 14 0-32,2 8 1 0,4 8 1 15,0 15 0-15,4 3-5 16,10 16-2-16,3 3 0 16,5 3 0-16,6-10 0 0,0 0 0 15,12-15 0-15,-5-17 0 16,1-13 0-16,-1-15 0 15,-4-15 0-15,-2-17 0 0,-5-13 0 0,5-11 0 16,-16-8 0-16,2-9 0 16,-2-2 0-16,-1-2 0 15,-12 3 0-15,3 7 0 16,-3 6 0-16,0 16-9 16,0 11-12-16,3 12-33 0,-3 22-34 31,18 0-2-31</inkml:trace>
          <inkml:trace contextRef="#ctx0" brushRef="#br0" timeOffset="84118.697">17977 10762 417 0,'0'0'2'16,"0"0"-1"-16,0 0 2 0,0 0 0 15,0 8 0-15,0-8 1 16,3 18 1-16,-3-18-1 16,15 19 0-16,-15-19 0 0,27 17-1 15,-2-17-1-15,0 0 1 0,3-8-1 16,3-5-1-16,2-13 0 15,-1 1-1-15,-7-3 1 16,-1-3 0-16,-13-1 1 16,-5-4 0-16,-6 12 0 15,-3 6 0 1,-17 8 0-16,-5 6 0 16,-8 8 1-16,-5 20-1 0,-9 10 1 15,6 13-1-15,-14 13 2 16,10 9 0-16,-1 3 0 15,8 2-1-15,6 0-1 0,21-2-4 16,11-14-8-16,18-2-30 16,35-18-46-16,13-4-1 0</inkml:trace>
        </inkml:traceGroup>
        <inkml:traceGroup>
          <inkml:annotationXML>
            <emma:emma xmlns:emma="http://www.w3.org/2003/04/emma" version="1.0">
              <emma:interpretation id="{A1719D46-8CD4-427B-8A0D-A49A13062E22}" emma:medium="tactile" emma:mode="ink">
                <msink:context xmlns:msink="http://schemas.microsoft.com/ink/2010/main" type="inkWord" rotatedBoundingBox="24721,15829 31579,15484 31708,18051 24851,18396"/>
              </emma:interpretation>
              <emma:one-of disjunction-type="recognition" id="oneOf15">
                <emma:interpretation id="interp75" emma:lang="en-US" emma:confidence="1">
                  <emma:literal>normally</emma:literal>
                </emma:interpretation>
                <emma:interpretation id="interp76" emma:lang="en-US" emma:confidence="0">
                  <emma:literal>normal g</emma:literal>
                </emma:interpretation>
                <emma:interpretation id="interp77" emma:lang="en-US" emma:confidence="0">
                  <emma:literal>normal' g</emma:literal>
                </emma:interpretation>
                <emma:interpretation id="interp78" emma:lang="en-US" emma:confidence="0">
                  <emma:literal>not male g</emma:literal>
                </emma:interpretation>
                <emma:interpretation id="interp79" emma:lang="en-US" emma:confidence="0">
                  <emma:literal>Normal g</emma:literal>
                </emma:interpretation>
              </emma:one-of>
            </emma:emma>
          </inkml:annotationXML>
          <inkml:trace contextRef="#ctx0" brushRef="#br0" timeOffset="84551.0474">19002 10528 478 0,'0'0'1'0,"0"0"-1"15,0 0 0-15,0 0 1 16,3 20 0-16,-3 5 0 16,4 9 0-16,-4 20 2 15,0 9-1 1,0 7 1-16,0 15 0 0,-4 4 0 15,4-1-2-15,0-7 0 16,0-5-1-16,7-18-1 16,-4-10-1-16,9-15 0 15,-2-16 0-15,-10-17 0 0,13-15 1 16,-1-16-1-16,-4-15 0 16,2-8 0-16,-3-8 1 0,4-5 0 15,-4 0 0-15,6 1 0 16,-3 2 1-16,8 11 1 15,-3 14 1-15,5 7 0 0,-2 19 1 16,11 13 1-16,2 10-1 16,-1 25 0-16,8 15 1 15,-3 13 0 1,4 4-1-16,0 4-3 16,-3 0-3-16,-1 1-10 0,-7-14-20 15,-3-13-53-15,3-14-2 16</inkml:trace>
          <inkml:trace contextRef="#ctx0" brushRef="#br0" timeOffset="85205.7064">19971 10820 493 0,'0'0'1'0,"0"0"0"16,-22 0 0-16,9 4 0 15,-12 5 0-15,-5 13 1 0,0 12 0 16,-10 9 1-16,5 10-1 15,4 9 0-15,-2 7 0 0,13-3-2 16,12 1 0-16,8-7 0 16,18-8 0-16,13-18-4 0,16-10 0 15,9-14 0-15,7-10 1 16,2-15 0-16,-2-13 1 16,-7-11 1-16,-6-6 1 31,-15-8 0-31,-13-7 2 0,-16 4 0 15,-9-2-1-15,-14 3 0 0,-8 14 1 16,-11 0-1-16,-2 13 0 16,3 17 1-16,-1 11-1 15,11 9 0-15,0 8 0 16,22 13 1-16,3 7 0 0,11 2 0 16,20-1-2-16,11-6 0 0,16 0 0 15,5-11 0-15,10-4 0 16,-5-17-2-16,3 0 1 15,-8-10 0-15,-9-11 0 0,-12-7 0 16,-13-9 0-16,-11-4 0 16,-15-8 0-16,-6 2 0 31,-19-5 1-31,-3 7-1 0,4 2 1 16,-4 5 1-16,4 9 0 0,7 9 1 15,6 5 0-15,8 15 0 16,18 0-1-16,11 4 1 15,7 7-2-15,2 5 0 16,12 2 0-16,-5-3 0 0,-2 2 0 16,0 4 0-16,-15 5 0 0,-8 1 0 15,-2 8 0-15,-11 11 0 16,-7 3 0-16,0 4 0 16,0 12 0-16,-3-7 0 0,3 14-2 15,0-16-15-15,14-11-42 16,8 1-30-16,3-17-2 15</inkml:trace>
          <inkml:trace contextRef="#ctx0" brushRef="#br0" timeOffset="85738.3228">21173 10661 467 0,'0'0'1'16,"0"0"0"-16,0 0 1 0,-15 0 1 15,15 0 1-15,-13 22 0 0,8 6 1 16,2 10 0-16,3 11 0 16,0 12 0-16,8 5-1 15,2 1-1-15,5-1-1 16,2-6-2-16,1-10-2 16,-5-12 0-16,2-12-1 0,-15-26-1 0,13 0 1 15,-1-26-1-15,-9-9 1 16,4-3 1-16,4-11 1 15,3-4-1-15,4 1 3 16,0-2 0-16,2 1 0 0,5 12 2 16,0-2 0-16,0 15-1 31,-7 3 1-31,5 17-1 0,-8 8 0 16,0 15 0-16,-5 13-1 15,-3 15 0-15,1 3-1 0,-8 5 1 16,3 0-1-16,0-9 0 15,-3-8 0-15,0-9-1 16,4-12 0-16,-4-13 0 0,18-2 0 16,-1-20 0-16,8-2 1 0,3-7-1 15,8 3 0-15,6-8 1 16,4 3 1-16,-4 6 0 16,4 6 0-16,0 1 0 15,-4 9 0-15,-6 4 0 0,-1 7 1 16,-7 7 0-16,-3 10-2 31,-3 11 0-31,-4 10-5 0,-8 1-9 16,5-7-53-16,2 14-20 15</inkml:trace>
          <inkml:trace contextRef="#ctx0" brushRef="#br0" timeOffset="86573.1976">22510 10826 476 0,'0'0'1'0,"-12"-21"1"0,-1 6-1 16,-10 2 1-16,0 2-1 15,-12 0 1-15,-2 8 1 16,-4 3-1-16,1 18 0 16,2 15-1-16,13 8-1 0,3 8 0 0,16 9-3 15,6-6-3-15,13 3-2 16,19-10-1-16,11-4-1 15,6-17 0-15,11-10-1 16,5-14 1-16,-7-7 3 16,3-14 2-16,-14-10 4 0,-9-8 3 31,-13-4 3-31,-4-2 3 0,-17 0 2 16,-4-7 0-16,-7 8 2 15,-11 13 0-15,-4-5-1 0,-2 10-2 16,2 13-2-16,-3 9-1 15,2 4 0-15,8 21-6 16,0 7 0-16,12 11 0 16,3 0 0-16,18 10 0 0,7-2 0 15,6-8 0-15,16-1 0 0,6-10-4 16,3-15-1-16,12-9 0 16,2-10 1-16,4-22 0 15,4-15 1-15,4-15 0 0,-1-11 0 16,4-23 1-16,-4-9 2 31,4-16 0-31,-8-10 2 0,-2-6 1 16,-12-9 0-16,-6 5 1 15,-14 0 1-15,-12 14 0 16,-13 14-1-16,-11 12 0 0,-7 25-1 16,-15 18-3-16,-8 26 0 15,-14 28 0-15,2 21 0 16,-11 33 0-16,0 19 0 0,1 22 0 15,-2 22 0-15,6 14 0 16,5 9 0-16,4 8 0 0,17-5 0 16,12-1 0-16,11-16-3 15,20-12-1-15,14-28 0 16,11-21-1-16,8-27 1 16,5-21 1-16,1-19 1 0,-9-30 2 0,-5-17 1 15,-18-22 1-15,-12-6 0 16,-5-15 0-16,-13-3 0 15,-5 1 0-15,-5 1 1 16,-5 10-2-16,-8 7 0 0,5 24 0 16,-5 14 1-16,7 26-1 31,0 16 1-31,-2 28 1 0,6 21-3 16,7 25 0-16,3 12 0 15,7 10 0-15,12 12-13 0,-9 4-62 16,22-13-14-16</inkml:trace>
          <inkml:trace contextRef="#ctx0" brushRef="#br0" timeOffset="87189.6715">24623 10470 511 0,'0'0'0'0,"-21"-11"0"16,4 5-2-16,-5 2 1 0,-14 4 0 31,-2 4-1-31,-8 9 1 0,-7 13 0 16,11 12-1-16,-5 11 2 15,23 3 0-15,10 6-1 16,21-5-1-16,21-7 1 0,25-10-1 16,14-12 0-16,19-17 1 15,2-7 0-15,3-14 0 16,2-20 2-16,-15 0-1 0,-19-4 2 15,-12-4-1-15,-16-1 0 16,-27 7 0-16,-8 9 0 0,-21 9 0 16,-21 12 0-16,-3 12 1 15,-5 19-1-15,1 12 1 16,5 21 0-16,5 13 0 0,15 13 1 31,10 10-3-31,11 15 0 0,7 12 0 16,7-1 0-16,4 4 0 15,-1-6 0-15,-3-5 0 16,-4-13 0-16,-6-17 0 16,-19-18 0-16,-9-27 0 0,-8-17 0 15,-10-21 0-15,-4-17 0 16,-4-22 0-16,8-14 0 0,7-11 0 16,19-5 0-16,23-6 0 15,15-10 0-15,48-2-5 0,23-3-9 16,34 0-2-16,17-2 2 15,23 6 1-15,-1 0 2 16,3 7 2-16,-6 20 6 16,-25 4 6-1,-21 14 6-15,-26 7 1 16,-13 12 2-16,-24 6 1 0,-17 8 0 16,-12 5-1-16,-18 3-2 15,0 0-7-15,15-4-3 16,-15 4 0-16,0 25-71 15,0-25-18-15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1:59.8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B4D009-8439-4449-B193-605D99322D4B}" emma:medium="tactile" emma:mode="ink">
          <msink:context xmlns:msink="http://schemas.microsoft.com/ink/2010/main" type="writingRegion" rotatedBoundingBox="16333,3338 17326,3338 17326,7314 16333,7314"/>
        </emma:interpretation>
      </emma:emma>
    </inkml:annotationXML>
    <inkml:traceGroup>
      <inkml:annotationXML>
        <emma:emma xmlns:emma="http://www.w3.org/2003/04/emma" version="1.0">
          <emma:interpretation id="{93BC6AD5-2CBC-407C-9B38-00AC0FAEB66B}" emma:medium="tactile" emma:mode="ink">
            <msink:context xmlns:msink="http://schemas.microsoft.com/ink/2010/main" type="paragraph" rotatedBoundingBox="16333,3338 17326,3338 17326,7314 16333,73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181F4F-329F-4105-8DA9-5E025AA450D7}" emma:medium="tactile" emma:mode="ink">
              <msink:context xmlns:msink="http://schemas.microsoft.com/ink/2010/main" type="line" rotatedBoundingBox="16333,3338 17326,3338 17326,7314 16333,7314"/>
            </emma:interpretation>
          </emma:emma>
        </inkml:annotationXML>
        <inkml:traceGroup>
          <inkml:annotationXML>
            <emma:emma xmlns:emma="http://www.w3.org/2003/04/emma" version="1.0">
              <emma:interpretation id="{72F2663C-5A10-487D-B8B5-2241B9D81CB4}" emma:medium="tactile" emma:mode="ink">
                <msink:context xmlns:msink="http://schemas.microsoft.com/ink/2010/main" type="inkWord" rotatedBoundingBox="17248,3310 17447,7270 16519,7317 16320,3356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[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10763 1141 300 0,'0'0'8'0,"0"0"3"0,0 0 5 15,12 4 1-15,1-4 4 16,9-8-1-16,3 1-1 15,-1-4 1-15,11 1-8 0,-5 0-3 16,0-1-4-16,6 4-6 16,6 1-13-16,-6 6-60 15,9 0-7-15</inkml:trace>
          <inkml:trace contextRef="#ctx0" brushRef="#br0" timeOffset="-269.4506">11118 740 302 0,'0'0'5'15,"0"0"3"-15,10-19 3 0,11 8-1 16,1 2 2-16,6-6 0 16,7-6 1-16,5 1 2 15,1 1-7-15,-2 0-2 16,0 0-1-16,-10 10-2 0,-5-4-2 15,1-4-6-15,0 10-17 0,-5 3-52 16,-5 1-3-16</inkml:trace>
          <inkml:trace contextRef="#ctx0" brushRef="#br0" timeOffset="-1386.3446">10544-2568 323 0,'0'0'5'16,"0"0"4"-16,-6 9 3 16,6-9 4-16,0 0 2 0,0 0-1 15,0 0 2-15,0 0 0 0,18-24-5 16,5-4-4-16,13 0-4 16,-4-1-2-16,14-10-1 15,-4 5-1-15,4 6-2 16,-3 6 2-16,-11-4-3 0,-4 16 0 15,-10 7-5-15,-18 3-15 16,0 0-60 0,0 26 0-16</inkml:trace>
          <inkml:trace contextRef="#ctx0" brushRef="#br0" timeOffset="-939.3997">11015-1733 330 0,'0'0'8'0,"0"0"2"0,0 0 0 0,0 0 4 15,0 0 0-15,10-18 1 16,5 8 0-16,10-8 0 15,10-7-6-15,3-1-4 16,12 2 1-16,-4 0-1 0,7-3-1 16,-3 1-1-16,-5 0 3 15,-5 9-2-15,-12 6 1 0,-7 5 0 16,-11-1-1-16,-10 7-3 16,15-11-7-16,-15 11-43 0,0 0-35 15,0 0 1-15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03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F1E594-B01C-4754-943A-21B756555F78}" emma:medium="tactile" emma:mode="ink">
          <msink:context xmlns:msink="http://schemas.microsoft.com/ink/2010/main" type="writingRegion" rotatedBoundingBox="17323,432 24624,4544 19655,13365 12354,9253"/>
        </emma:interpretation>
      </emma:emma>
    </inkml:annotationXML>
    <inkml:traceGroup>
      <inkml:annotationXML>
        <emma:emma xmlns:emma="http://www.w3.org/2003/04/emma" version="1.0">
          <emma:interpretation id="{60D6DE06-BA21-42BB-8FB1-FF442FB75037}" emma:medium="tactile" emma:mode="ink">
            <msink:context xmlns:msink="http://schemas.microsoft.com/ink/2010/main" type="paragraph" rotatedBoundingBox="17565,333 18582,2836 17754,3172 16737,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8479F7-5786-4F72-A92C-3FA14585D1CE}" emma:medium="tactile" emma:mode="ink">
              <msink:context xmlns:msink="http://schemas.microsoft.com/ink/2010/main" type="line" rotatedBoundingBox="17565,333 18582,2835 17754,3172 16737,669"/>
            </emma:interpretation>
          </emma:emma>
        </inkml:annotationXML>
        <inkml:traceGroup>
          <inkml:annotationXML>
            <emma:emma xmlns:emma="http://www.w3.org/2003/04/emma" version="1.0">
              <emma:interpretation id="{1496D2D0-1592-43CC-9640-779C7DC684EB}" emma:medium="tactile" emma:mode="ink">
                <msink:context xmlns:msink="http://schemas.microsoft.com/ink/2010/main" type="inkWord" rotatedBoundingBox="17565,333 18582,2835 17754,3172 16737,669"/>
              </emma:interpretation>
              <emma:one-of disjunction-type="recognition" id="oneOf0">
                <emma:interpretation id="interp0" emma:lang="en-US" emma:confidence="0">
                  <emma:literal>~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12744-3342 296 0,'0'0'8'0,"13"2"3"0,-13-2 4 16,15 2 2-16,-15-2 1 15,0 0 3-15,0 0 0 16,15 6-2-16,-15-6-6 15,0 0-4-15,-12-10-4 16,-6 5-2-16,1 5-1 0,-11-8 0 16,-7-3-1-16,-8 2 2 0,-6-1-1 15,-18 2 2-15,-4 1 0 16,-7-7-1-16,0-4 1 16,-3-2 1-16,3-1-2 0,-2 4 0 15,5-13 2-15,7 6-2 16,8-14-1-16,11 5 0 15,3-3 0-15,14 12 0 0,0 0 1 16,11-5-3-16,4 5 0 0,12-8 0 16,5 6 0-16,-10 6 0 15,2-8 0-15,3-3 0 16,-3-12 0-16,4 0 0 0,-2-8 0 16,-6 1 0-16,-5-17 0 31,6-14 0-31,1-4 0 0,3-4-2 15,4 2 4-15,-8 5-2 16,7 13 0-16,4-13 0 16,0 23 0-16,0-1 0 0,10 10 0 15,-5 8 0-15,-2-1 0 16,-3-5 0-16,7-9 0 16,-7 1 0-16,3 3 0 0,-3-6 0 15,0-6 0-15,-3 3 0 0,3 0 0 16,0 4 0-16,0 9 0 15,0 8 0-15,0 3 0 16,-3 7 0-16,3 14 0 16,0 3 0-16,-4 0 0 15,4 14 0 1,-8-23 0-16,8 23 0 0,0 0 0 16,0 0 0-16,0 0 0 15,-13-17 0-15,13 17-6 16,0 0-7-16,7 15-24 15,7 2-46-15,-7 0-5 0</inkml:trace>
        </inkml:traceGroup>
      </inkml:traceGroup>
    </inkml:traceGroup>
    <inkml:traceGroup>
      <inkml:annotationXML>
        <emma:emma xmlns:emma="http://www.w3.org/2003/04/emma" version="1.0">
          <emma:interpretation id="{DDF9B56A-4862-4299-9FA4-DC378F05C3C3}" emma:medium="tactile" emma:mode="ink">
            <msink:context xmlns:msink="http://schemas.microsoft.com/ink/2010/main" type="paragraph" rotatedBoundingBox="18023,3528 23468,6595 22899,7606 17453,45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B53F6A7-EC22-488B-AFDA-A3CCCA800CE0}" emma:medium="tactile" emma:mode="ink">
              <msink:context xmlns:msink="http://schemas.microsoft.com/ink/2010/main" type="line" rotatedBoundingBox="18023,3528 23468,6595 22899,7606 17453,4539"/>
            </emma:interpretation>
          </emma:emma>
        </inkml:annotationXML>
        <inkml:traceGroup>
          <inkml:annotationXML>
            <emma:emma xmlns:emma="http://www.w3.org/2003/04/emma" version="1.0">
              <emma:interpretation id="{34C7E76A-A9C0-4CBB-8265-F71A82839B2A}" emma:medium="tactile" emma:mode="ink">
                <msink:context xmlns:msink="http://schemas.microsoft.com/ink/2010/main" type="inkWord" rotatedBoundingBox="18023,3528 23468,6595 22899,7606 17453,4539"/>
              </emma:interpretation>
              <emma:one-of disjunction-type="recognition" id="oneOf1">
                <emma:interpretation id="interp5" emma:lang="en-US" emma:confidence="0">
                  <emma:literal>as</emma:literal>
                </emma:interpretation>
                <emma:interpretation id="interp6" emma:lang="en-US" emma:confidence="0">
                  <emma:literal>was</emma:literal>
                </emma:interpretation>
                <emma:interpretation id="interp7" emma:lang="en-US" emma:confidence="0">
                  <emma:literal>on</emma:literal>
                </emma:interpretation>
                <emma:interpretation id="interp8" emma:lang="en-US" emma:confidence="0">
                  <emma:literal>an</emma:literal>
                </emma:interpretation>
                <emma:interpretation id="interp9" emma:lang="en-US" emma:confidence="0">
                  <emma:literal>was.</emma:literal>
                </emma:interpretation>
              </emma:one-of>
            </emma:emma>
          </inkml:annotationXML>
          <inkml:trace contextRef="#ctx0" brushRef="#br0" timeOffset="-11017.9029">12737-2336 271 0,'0'0'6'0,"0"0"3"0,0 0 2 16,7 0 0-16,-7 0 5 16,0 0-2-16,0 0 2 15,3-11 2-15,-3 11-6 0,-15-3-5 16,-5 3 0-16,-12 0-2 16,-10 7-3-16,-5 6 1 15,-16 2-2-15,-5 3 0 0,-2-3 2 16,-4 2-1-16,4 0 1 15,5-3 3-15,12-7-1 16,5 4-1-16,12-11 3 0,7 6-1 16,11-2-1-16,18-4 1 15,-13 0-2-15,13 0-1 32,0 0 0-32,0 0-1 0,7-6-1 0,-7 6 2 15,14-8-2-15,-14 8 0 16,0 0 2-16,0 0-2 15,0 0 0-15,0 0 1 16,4 8-1-16,-4-8-1 16,3 17 1-16,-3-17-1 0,7 28 0 15,-4-10 1-15,5 7 0 0,-1-4-1 16,3 7 0-16,0 3 1 16,2 3 0-16,-12 3-1 0,11 9 1 15,-4-11-2-15,-1 4 1 16,1 4 0-16,3-1 1 15,-10 1-1-15,8-4 0 16,-1-5 0 0,3-6 0-16,1 0 0 15,-7-4 0-15,3-1 1 0,-1-3-1 16,-1-5 0-16,-5-15 1 16,10 20-1-16,-10-20 0 15,3 21 0-15,-3-21 0 16,0 18 0-16,0-18 0 0,0 0 0 15,4 13 0-15,-4-13 1 0,0 0-1 16,0 15 1-16,0-15-1 16,3 15 0-16,-3-2 0 15,0 2 0-15,0-15 1 0,0 21-1 16,0-21-1-16,0 21 2 16,0-21-1-16,5 14 1 15,-5-14 0 1,0 0 0-16,10 3-1 15,-10-3 1-15,21 0 0 0,-7 0-2 16,1 0 3-16,3 0-2 16,5 7 0-16,2-4 1 15,3 5-1-15,-3 5 0 16,0-6 1-16,0 4-1 0,3 4 0 16,0-7 0-16,1-1 0 0,-1-1-2 15,0 1 3-15,0-7-1 16,8 4-2-16,-1-4 3 0,0-4-1 15,0 4-1-15,-10-7 3 16,0 1-2-16,-7 1-1 16,0-3 2-16,-18 8 0 15,14-5-2-15,-14 5 2 0,0 0-1 16,0 0-1-16,-7-15 2 0,7 15-1 16,0 0-1-16,-18-25 1 15,18 25 0-15,-10-18-1 16,10 5 1-16,-4-1 0 15,4 0-2-15,0 0 3 0,7-1-1 32,8 6-1-32,2-6 1 0,4 4-1 15,4 1-1-15,10-5 2 16,-2 4-1-16,5 4 0 16,5 4 1-16,-5 0-1 15,5 3 0-15,-1 0 1 0,4 3 0 16,-4 11-1-16,8 3 1 15,-7-2-1-15,3 11 0 0,4-9 1 16,-8 7 0-16,-1 4 0 16,-1 0 0-16,-9 4 0 0,1-4 0 15,-4 4 0-15,-6 3 0 16,-8 1-1-16,-3 2 0 16,-5-3 1-16,-1 1-2 15,-5-6 0 1,0 0 1-16,-11-2 0 0,-6-6 0 15,-1-2 0-15,-11-6 0 16,4-4 0-16,-3-3 1 16,3 1 1-16,-3-5-1 15,3 1 0-15,4-2 0 16,7-2 1-16,14 0-1 0,-14 0 0 16,14 0 0-16,0 0 1 0,0 0-1 15,3-17 0-15,-3 17-1 16,22-10 1-16,-8 7-1 0,0 3 2 15,-1 0-1-15,5 0-2 16,0-4 3-16,-4 4-1 16,1 7 0-16,3-4 1 15,-1 1-1-15,1-1-1 0,7 5 1 16,-4-1 0-16,-1 6 0 0,2-5 1 16,3-1 0-16,-1 4-1 15,1-3 0-15,4 1 1 16,-1 2 0-16,3 0 0 15,4-5 0-15,1 5-2 0,3-4 2 32,0-3-1-32,-4 2 0 0,0-6 1 15,5 0-1-15,-2 0 0 16,2 0 1-16,-2 0-1 16,2 0 0-16,-5 0 0 0,8 4 1 15,-8 3-2-15,3 0 3 16,-5 0-2-16,2 0 0 15,-4-1 1-15,1 5-1 0,-4 0 0 16,7 4 1-16,-7 2-1 0,2-2-1 16,12-4 2-16,-11 6-1 15,15 0 0-15,-3-3 2 16,7 4-2-16,3-5 1 16,2-2 0-16,6 8 0 0,-8-6 0 31,7 9 1-31,-10-8-1 0,3 3-1 15,0-3 2-15,0 0-1 16,-3 3 1-16,-2 2-1 16,2-1 1-16,0-5-2 0,11 4 1 15,-8-6 0-15,0 7-1 16,-5 3 0-16,-1-7 3 16,2-1-3-16,-2-2 0 0,1-3 0 0,-2 1 0 15,1 6 0-15,1-6 0 16,2 1 0-16,3-7 0 15,0 1 0-15,0-2 0 16,-7 13 0-16,-6-11 0 16,-2 2 0-16,-6-6 0 0,-4 4 0 31,-6 0 0-31,-9 2 0 0,-13-6 0 16,0 0 0-16,11 4 0 15,-11-4 0-15,0 0 0 16,0 0 0-16,0 0 0 0,0 15 0 15,0-15 0-15,0 0 0 16,0 0 0-16,11 9 0 16,-11-9 0-16,0 0 0 0,0 0 0 15,0 0 0-15,0 0 0 0,14 21 0 16,-14-21 0-16,0 15 0 16,4 2 0-16,9 2 0 15,-1 5 0-15,-2 4 0 16,4-4 0-16,3 10 0 0,1 7 0 15,7-2 0-15,-3-1 0 0,-1 9 0 16,1-8 0-16,-5 10 0 16,4 3 0-16,-1-6 0 15,-2 6 0-15,4-2 0 16,-1-1 0-16,-4 4 0 0,1 1 0 16,0 1 0-16,-1-5 0 31,5 0 0-31,-1-5 0 0,-6 0 0 15,2 2 0-15,-3-5 0 0,-3-3 0 16,-5-4 0-16,6-5 0 16,-12 4 0-16,3-3 0 15,0-7 0-15,-3-2 0 16,0-2 0-16,0-5 0 16,4 0 0-16,-4-15 0 0,0 17 0 0,0-17 0 15,0 0 0-15,0 0 0 16,0 0 0-16,0 14 0 15,0-14 0-15,0 0 0 16,0 0 0-16,0 0 0 0,0 0 0 16,0 0 0-16,0 0 0 31,0 0 0-31,0 0 0 0,0 0 0 16,0 0 0-16,0 0 0 15,3 14 0-15,-3-14 0 0,0 21 0 16,0-21 0-16,0 24 0 15,0-9 0-15,-3-2 0 16,3 2 0-16,0-15 0 16,0 17 0-16,0-17 0 0,0 0 0 0,0 0 0 15,8 0 0-15,-8 0 0 16,10-17 0-16,-3-1 0 16,-4 1 0-16,-3-1 0 15,0 0 0-15,0 1 0 0,0 3 0 16,-3-4 0-16,3 18 0 15,-25-18 0 1,11 16 0-16,-4 2 0 16,0 0 0-16,5 0 0 15,-5 11 0-15,1 2 0 0,5-2 0 16,6-1 0-16,6-10 0 16,0 17 0-16,0-17 0 15,18 17 0-15,2-17 0 16,5 0 0-16,0-3 0 0,6-11 0 0,-1 7 0 15,-7-3 0-15,-5 3 0 16,-3-7 0-16,-15 14 0 16,3-22 0-16,-3 22 0 0,-14-2 0 15,0 2 0-15,-4 0 0 16,0 0 0-16,1 0 0 16,17 0 0-16,-33 2 0 0,10 9-83 15,23-11-7-15</inkml:trace>
        </inkml:traceGroup>
      </inkml:traceGroup>
    </inkml:traceGroup>
    <inkml:traceGroup>
      <inkml:annotationXML>
        <emma:emma xmlns:emma="http://www.w3.org/2003/04/emma" version="1.0">
          <emma:interpretation id="{1DE7BF9A-C6A9-486A-BED8-FEE294B1B7D9}" emma:medium="tactile" emma:mode="ink">
            <msink:context xmlns:msink="http://schemas.microsoft.com/ink/2010/main" type="paragraph" rotatedBoundingBox="14876,9870 19718,5576 21542,7633 16701,1192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F9E04CE-101F-412F-BDB1-7A84D451F1B0}" emma:medium="tactile" emma:mode="ink">
              <msink:context xmlns:msink="http://schemas.microsoft.com/ink/2010/main" type="line" rotatedBoundingBox="14876,9870 19718,5576 21542,7633 16701,11928">
                <msink:destinationLink direction="with" ref="{9C1E2416-B12C-4A92-9DBC-55DF0DAC50E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D8A4E4E-7097-43F8-939E-0FD471D1DFC4}" emma:medium="tactile" emma:mode="ink">
                <msink:context xmlns:msink="http://schemas.microsoft.com/ink/2010/main" type="inkWord" rotatedBoundingBox="15882,11337 17230,7708 18344,8122 16995,11751"/>
              </emma:interpretation>
              <emma:one-of disjunction-type="recognition" id="oneOf2">
                <emma:interpretation id="interp10" emma:lang="en-US" emma:confidence="0">
                  <emma:literal>as</emma:literal>
                </emma:interpretation>
                <emma:interpretation id="interp11" emma:lang="en-US" emma:confidence="0">
                  <emma:literal>al</emma:literal>
                </emma:interpretation>
                <emma:interpretation id="interp12" emma:lang="en-US" emma:confidence="0">
                  <emma:literal>a.</emma:literal>
                </emma:interpretation>
                <emma:interpretation id="interp13" emma:lang="en-US" emma:confidence="0">
                  <emma:literal>cit</emma:literal>
                </emma:interpretation>
                <emma:interpretation id="interp14" emma:lang="en-US" emma:confidence="0">
                  <emma:literal>cef</emma:literal>
                </emma:interpretation>
              </emma:one-of>
            </emma:emma>
          </inkml:annotationXML>
          <inkml:trace contextRef="#ctx0" brushRef="#br0" timeOffset="988.3663">10909 5475 376 0,'0'0'7'0,"0"0"2"0,0-11 1 16,0 11 1-16,10-24 1 0,0 7 1 15,5-15 0-15,3-1 0 16,2-9-6-16,0 1-2 0,0-13-2 16,1-5 0-16,1-8-1 15,-5-8-1-15,1-1 0 16,-5-6 0-16,-5-7-1 0,-8 6 1 16,0 5-1-16,0 8 0 15,-11 13 0-15,4 8 0 0,-6 14 0 16,1 10 0-16,-6 19 0 15,5 6 0-15,-2 10 0 16,-2 18 1-16,4 14-1 0,-2 11 1 16,0 10 0-16,8 7 0 31,1 12-1-31,6-1 0 0,6 3 1 16,8-5-2-16,9-7-4 15,0-11-9-15,9-5-30 0,18-18-39 16,-11-2-1-16</inkml:trace>
          <inkml:trace contextRef="#ctx0" brushRef="#br0" timeOffset="-1362.5951">10803 4601 339 0,'0'0'3'0,"0"0"3"16,-10 0 1-16,10 0 3 15,-18 0 1-15,6 0 4 16,-5 0 0-16,-1 0 2 0,-3 11-1 15,-7 0-3 1,0 2 0-16,-4 10-2 0,-3 5-2 16,-5 3-1-16,5 11-3 0,4 5-1 15,-1-2-2-15,7 11 1 16,7 0-2-16,11 4 2 0,7 0-3 16,7 0 0-16,11-7 0 15,10-5 0-15,14-5 0 16,1-7 0-16,10-8-2 15,7-11-19-15,-3-10-63 0,-4-7-4 16</inkml:trace>
          <inkml:trace contextRef="#ctx0" brushRef="#br0" timeOffset="-3674.1985">12549 1954 253 0,'0'0'5'16,"0"0"4"-16,0 0 3 16,0 0 4-16,0 0 0 0,0 0 3 15,0 0 0-15,0 0 1 16,0 0-3-16,0 0-4 31,0 0-4-31,-3 9-2 0,3-9 0 16,-28 10-1-16,6-3-1 15,-2-7 0-15,-5 8 0 0,1-3-1 16,0-5 0-16,-7 8 0 16,2-3-2-16,-2-3 1 15,0 6 0-15,-8-1-1 16,8 0 0-16,-8 3 0 0,-5 4 0 15,5-7 0-15,-7 7 0 0,7-7-1 16,8 4 1-16,0-2-1 16,4 0-1-16,6-3 1 15,3 1 0-15,4-1-1 16,-3 3 2-16,1-7-1 0,-2 11 0 16,4-11 0-1,-2 9 0-15,-5-3 0 16,0 1 1-16,0-1-1 15,0-1 0-15,7-4 1 16,0 1-1-16,1-1 2 0,-1 0-1 16,0-3 0-16,8 0 1 15,10 0-1-15,-25 0 0 16,25 0 0-16,-13 0-2 0,13 0 0 16,-15 0 0-16,15 0 0 0,0 0 0 15,0 0 0-15,-10 0 0 16,10 0 0-16,0 0 0 15,0 0 0-15,0 0 0 0,-5 8 0 16,5-8 0-16,0 21 0 16,0-8 0-16,0 9 0 0,0-1 0 15,0 5 0-15,0 1 0 16,0 4 0-16,5 1 0 16,-5 5 0-16,3 1 0 0,1 3 0 15,-4 2 0-15,3 0 0 16,0 2 0-16,-3-2 0 31,0 2 0-31,4-6 0 0,-4 3 0 16,3-7 0-16,-3 1 0 15,0-1 0-15,5-7 0 0,-2-1 0 16,-3 1 0-16,0 2 0 16,0-6 0-16,0 1 0 15,0-1 0-15,0 4 0 16,0 2 0-16,-3 5 0 0,-2-7 0 0,2 6 0 15,-1 2 0-15,1-4 0 16,-4 3 0-16,7-4 0 16,-3-3 0-16,-2 1 0 15,5-8 0-15,0 5 0 0,5-6 0 16,-2 0 0-16,-3-2 0 16,7 3 0-1,-4 1 0-15,1 3 0 16,-1-3 0-16,-3 2 0 15,0 0 0-15,0 1 0 0,0-2 0 16,0-3 0-16,0 1 0 16,0-4 0-16,0-3 0 15,0 0 0-15,0-14 0 16,5 17 0-16,-5-17 0 0,0 17 0 0,0-17 0 16,0 15 0-16,0-15 0 15,0 0 0-15,0 13 0 16,0-13 0-16,0 0 0 15,0 0 0-15,0 0 0 0,0 0 0 16,0 0 0-16,0 0 0 16,0 0 0-16,0 0 0 0,0 0 0 15,0 0-21-15,-8 9-69 16,-14 2-3-16</inkml:trace>
          <inkml:trace contextRef="#ctx0" brushRef="#br0" timeOffset="170576.844">10725 3453 279 0,'0'0'6'15,"0"0"5"-15,0 0 0 0,0 0 3 16,0 0-1-16,3-8-1 16,-3 8 1-16,0 0 0 0,0 0-5 15,0 14-3-15,-6 4-3 16,-1 3 0-16,2 3 0 0,-1 6 1 16,2 9 0-16,4-5 0 15,0 5 1-15,0-1 0 16,7-2 0-16,1-5 0 0,-5-6 2 15,7-5 0 1,-10-5 2-16,7 0 0 16,-7-15 1-16,0 0-1 15,5 15-1-15,-5-15-4 0,0 0-18 16,0 0-64-16,-8 9-3 16</inkml:trace>
        </inkml:traceGroup>
        <inkml:traceGroup>
          <inkml:annotationXML>
            <emma:emma xmlns:emma="http://www.w3.org/2003/04/emma" version="1.0">
              <emma:interpretation id="{E18E413E-3689-4B1B-958D-8213A42BB496}" emma:medium="tactile" emma:mode="ink">
                <msink:context xmlns:msink="http://schemas.microsoft.com/ink/2010/main" type="inkWord" rotatedBoundingBox="17905,6626 21340,6384 21490,8512 18055,8755"/>
              </emma:interpretation>
              <emma:one-of disjunction-type="recognition" id="oneOf3">
                <emma:interpretation id="interp15" emma:lang="en-US" emma:confidence="0">
                  <emma:literal>Do</emma:literal>
                </emma:interpretation>
                <emma:interpretation id="interp16" emma:lang="en-US" emma:confidence="0">
                  <emma:literal>Jo</emma:literal>
                </emma:interpretation>
                <emma:interpretation id="interp17" emma:lang="en-US" emma:confidence="0">
                  <emma:literal>of</emma:literal>
                </emma:interpretation>
                <emma:interpretation id="interp18" emma:lang="en-US" emma:confidence="0">
                  <emma:literal>Bo</emma:literal>
                </emma:interpretation>
                <emma:interpretation id="interp19" emma:lang="en-US" emma:confidence="0">
                  <emma:literal>So</emma:literal>
                </emma:interpretation>
              </emma:one-of>
            </emma:emma>
          </inkml:annotationXML>
          <inkml:trace contextRef="#ctx0" brushRef="#br0" timeOffset="-22642.3815">15286 1061 353 0,'0'0'4'0,"0"0"4"0,0 0 2 31,-14 11 2-31,14-11 2 16,-17 30 1-16,-1 0 1 15,0 5 0-15,-11 18-3 16,-2 7-2-16,2 3-3 0,5 7-3 16,-5 7-1-16,11-6-1 15,5-1-2-15,13-7 0 0,7-13 0 16,21-11 0-16,18-15-1 0,7-17 1 15,10-7-1-15,12-17 1 16,-2-18 0-16,-2-10 0 16,-3-13-1-16,-18-8 1 15,-15 2-1-15,-17-9 1 0,-23 6-1 16,-18-4 0-16,-20 9 0 0,-22 11-1 16,-16 16 0-16,-10 14-6 15,-9-2-20-15,5 18-55 16,11 5-3-16</inkml:trace>
          <inkml:trace contextRef="#ctx0" brushRef="#br0" timeOffset="-23116.341">12606 579 329 0,'0'0'6'0,"0"0"3"16,0 0 0-16,21-21 4 15,4 8 0-15,20-5 1 0,15-5 2 16,26-1-2-16,17-4-6 31,13-3 0-31,18 3-3 0,14 10-2 16,16 3 1-16,-6 6-2 15,6 3-2-15,-6 12 2 16,-9 12-2-16,-8 12-1 16,-7 9 2-16,-21 7 0 0,-13 15-2 15,-16 7 1-15,-9 12 1 16,-22 3 0-16,-10 9 1 0,-18 3 1 0,-8-1-2 15,-3 9 1-15,-14 4 1 16,-8-6-1-16,-2 1 0 16,-11 4-1-16,-1-5-1 15,-1-5 0-15,-10-1 1 0,1-4 0 16,-6-2 1-16,-8-10-1 31,-1-7 1-31,-1-9 0 0,-10-9 0 16,-9-10 1-16,0-9 0 15,-13-10 1-15,-6-3 0 0,-6-11 0 16,-22-7 0-16,-2-4-1 16,-15 0-1-16,-7-4-2 15,-11-3 0-15,1 3 0 16,-4-3 0-16,1 7 0 0,8 0 0 16,9 7 0-16,8 4 0 0,19-1 0 15,8 1 0-15,26 2-5 16,5-5-15-16,33-19-57 15,14 8-10-15</inkml:trace>
          <inkml:trace contextRef="#ctx0" brushRef="#br0" timeOffset="-23718.2451">12687 589 407 0,'0'0'4'0,"0"0"0"15,-18 0 1-15,18 0 2 16,-28 24 0-16,14 2 0 16,-4 10 3-16,-3 12-1 15,7 24-2-15,6 15 0 16,-2 15-1-16,10 14-2 0,0 17-1 31,0 4 0-31,7 15-1 0,1 0 0 16,-5-12-1-16,8-5-1 15,-8-12 1-15,5-17-2 16,2-18-1-16,-7-18-6 0,9-14-14 16,-9-13-60-16,7-21-3 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31.5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92CDFB-B0EB-422E-8728-B39352F5E43B}" emma:medium="tactile" emma:mode="ink">
          <msink:context xmlns:msink="http://schemas.microsoft.com/ink/2010/main" type="inkDrawing" rotatedBoundingBox="19051,-117 26398,1067 26057,3181 18710,1996" semanticType="callout" shapeName="Other">
            <msink:sourceLink direction="with" ref="{DA811D55-9DA3-49BD-82F8-107C943EA7C6}"/>
            <msink:sourceLink direction="with" ref="{6FCD096F-089C-4F97-B678-E43EF63EF381}"/>
            <msink:sourceLink direction="with" ref="{EF440B40-CA7E-4CFE-B600-CCDE33266614}"/>
            <msink:sourceLink direction="with" ref="{36FB914F-799D-4E0A-AE43-DA2F743662D8}"/>
          </msink:context>
        </emma:interpretation>
      </emma:emma>
    </inkml:annotationXML>
    <inkml:trace contextRef="#ctx0" brushRef="#br0">0 102 184 0,'0'0'9'0,"0"0"3"15,0 0 7-15,0 0 3 16,0 0 1-1,0 0 0-15,18 0-1 0,0 0 0 16,21 15-7-16,4-9-3 16,10 5-5-16,13-4-6 15,19 8 2-15,18-2-1 16,10 2-2-16,18 2 3 0,6-10-2 16,19 0-1-16,15-7 3 15,5 0-2-15,11 0 0 0,-3 0 1 16,10-4 1-16,1-6 1 15,3 3 1-15,-7 0-1 16,-10 4 1-16,-5-4 1 0,-14-1-1 16,4-5-2-16,-17 6-2 15,6-8-1-15,-13 4 0 16,-4 1-1 0,0 3 1-16,-4-8-2 15,-10 2 2-15,1 2 0 0,-9 4 1 16,-13 3 0-16,3 4 2 15,-5-3-2-15,6-8 0 16,2 1 0-16,4 7 0 0,-2 3-1 16,1 0 2-16,5-4-2 15,-1-7-2-15,1 5 4 0,-4 1-2 16,0 5-1-16,-13 0 4 16,1 0-3-16,-1 0-2 15,6 5 5-15,-4-1-3 0,5 5-1 16,-1-9 2-16,0 8-1 15,3 2-1-15,8 4 3 16,-18-4-1-16,4 1-2 0,-12-1 4 16,-13 4-3-16,-15 5 0 15,-5 2 3-15,-23-8-2 0,-7 2-1 16,-3-1 1-16,-15 4 0 16,-2-5 0-16,-5 4-1 15,-3 1 1-15,0-3-2 0,4-2 2 31,3 10 0-31,-4 5 0 0,0 3 1 16,-3 4-1-16,0-4 0 16,0 9 1-16,0-2 0 15,-10 8-1-15,-3 3 0 16,-5 1 1-16,6-12-2 0,2 5 0 16,7 0 1-16,-7-9 0 15,-5 5 0-15,5 0 0 0,2-7 1 16,-2-4-2-16,-2-1 3 15,6 6-2-15,-11 3 0 0,5-1 2 16,-1-4-2-16,-2-3-1 16,5 0 2-16,7 7-1 15,-12 4-1-15,0-8 3 16,2 2-1 0,3 3 0-16,-9-1 1 15,5 3 0-15,-3 1-2 0,-8-11 3 16,4 7-3-16,4 7 0 15,5-4 0-15,-1-1 0 16,5-2-1-16,1-1 2 0,0 2-1 16,7 3 0-16,0-4 2 15,0 0-1-15,-6-7 0 0,1 4-2 16,2 1 0-16,-8 1 0 16,8-6 0-16,-5-4 0 15,1-3 0-15,4 2 0 0,0-5 0 16,3 1 0-16,0 6 0 15,-4-7 0-15,4-8 0 16,0 4 0-16,0 1 0 0,0 4 0 0,0-19 0 16,-8 28 0-16,8-28 0 15,0 0 0-15,0 0 0 16,0 0 0-16,0 0 0 16,0 0 0-16,0 0 0 0,0 0 0 15,0 0-30-15,-6-11-56 31,6 11-5-31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30.2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FE1D21-C708-4508-AD4A-D53791C46E7B}" emma:medium="tactile" emma:mode="ink">
          <msink:context xmlns:msink="http://schemas.microsoft.com/ink/2010/main" type="writingRegion" rotatedBoundingBox="3652,115 32863,2159 32587,6095 3376,4050"/>
        </emma:interpretation>
      </emma:emma>
    </inkml:annotationXML>
    <inkml:traceGroup>
      <inkml:annotationXML>
        <emma:emma xmlns:emma="http://www.w3.org/2003/04/emma" version="1.0">
          <emma:interpretation id="{80D53DAD-1013-4085-8334-A34805237484}" emma:medium="tactile" emma:mode="ink">
            <msink:context xmlns:msink="http://schemas.microsoft.com/ink/2010/main" type="paragraph" rotatedBoundingBox="3652,115 32863,2159 32587,6095 3376,40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CF011F-A7F2-427B-B4A7-965595013916}" emma:medium="tactile" emma:mode="ink">
              <msink:context xmlns:msink="http://schemas.microsoft.com/ink/2010/main" type="line" rotatedBoundingBox="3652,115 32863,2159 32587,6095 3376,4050"/>
            </emma:interpretation>
          </emma:emma>
        </inkml:annotationXML>
        <inkml:traceGroup>
          <inkml:annotationXML>
            <emma:emma xmlns:emma="http://www.w3.org/2003/04/emma" version="1.0">
              <emma:interpretation id="{B7E38D4F-9FD6-4332-8B1F-1B4BB616FFC1}" emma:medium="tactile" emma:mode="ink">
                <msink:context xmlns:msink="http://schemas.microsoft.com/ink/2010/main" type="inkWord" rotatedBoundingBox="3720,-194 27819,1995 27448,6074 3349,3884"/>
              </emma:interpretation>
              <emma:one-of disjunction-type="recognition" id="oneOf0">
                <emma:interpretation id="interp0" emma:lang="en-US" emma:confidence="0.5">
                  <emma:literal>Fitters,</emma:literal>
                </emma:interpretation>
                <emma:interpretation id="interp1" emma:lang="en-US" emma:confidence="0">
                  <emma:literal>Zizith-50s</emma:literal>
                </emma:interpretation>
                <emma:interpretation id="interp2" emma:lang="en-US" emma:confidence="0">
                  <emma:literal>Fritos,</emma:literal>
                </emma:interpretation>
                <emma:interpretation id="interp3" emma:lang="en-US" emma:confidence="0">
                  <emma:literal>Fitters-a,</emma:literal>
                </emma:interpretation>
                <emma:interpretation id="interp4" emma:lang="en-US" emma:confidence="0">
                  <emma:literal>Fitters.</emma:literal>
                </emma:interpretation>
              </emma:one-of>
            </emma:emma>
          </inkml:annotationXML>
          <inkml:trace contextRef="#ctx0" brushRef="#br0">7404-1662 342 0,'0'0'4'15,"0"0"2"-15,10-7 2 16,0-4 2-16,8-1-1 0,7 1 2 15,7 2-1-15,7-10 0 16,14 10-4-16,7-2-2 0,21-3-2 16,11 7 0-16,14 0 0 15,15 0-2-15,16 0 0 0,11 7 1 16,15-4-1-16,11 4 1 16,13-3-1-16,7-1 0 15,15 2 2-15,7-7 0 16,6 3 0-16,12-5 0 0,10 0 1 15,-4-4-1-15,8 2 0 0,-4-4 0 16,-1 2 0-16,-6 5-1 16,-11-4 0-16,-7-4 0 15,-5 0-1-15,-7-1 1 0,-6 4 0 16,-9-4-1-16,-11 5 0 31,-5-7 1-31,-5 4-2 0,1-4 2 16,-6 8-1-16,-7 4 0 15,-11 7 1-15,1-6-1 16,4 5 1-16,-5 3-1 0,-4 0 0 16,-2 7 0-16,0-7 1 15,-1 6-1-15,4-1-1 16,3-1 2-16,-2 2-1 0,-8 1 0 16,-4-7 2-16,-14 7-2 0,-3 3-1 15,-4 1 2-15,-18-4 0 16,-3 0-2-16,3 0 1 15,-2-3 1-15,2 5-3 16,7-1 3-16,-7-1-1 0,5-7-1 31,-1 4 0-31,-6 7 1 0,-17-2-1 16,-5 10 3-16,-24-4-2 16,-5 2 0-16,-11-4 2 15,-13 5 0-15,-8 0 0 16,-10 2 0-16,0 3 1 0,0-10-3 15,0 13 1-15,8-9 0 16,-4 10-1-16,2 8 0 0,1 4 1 16,-2-3-1-16,1 2 0 15,-2 1 0-15,-1 4 0 0,-6-1 1 16,-1 6 1-16,1-7-1 16,0-6 0-16,3-1 1 15,0 5 0-15,0 1-1 16,-5-3 2-1,-2 2-2-15,4-7-1 0,-7 8 2 16,-1-3-1-16,-6 10 1 16,-5-9 1-16,-3 1 0 15,11 4-2-15,0-12 2 16,6 5-1-16,2 2-1 0,-5-10 4 16,8 4-4-16,3-1-1 15,0-6 2-15,0 3-2 0,0 11 0 16,-8-11 0-16,1 0 0 0,0 8 0 15,4-10 0-15,0 8 0 16,-2-2 0-16,-2-12 0 16,4 5 0-16,3-3 0 15,7-7 0-15,-7-15 0 16,11 19 0-16,-11-19 0 0,0 0 0 0,0 0 0 16,0-10-3-16,0 10-43 15,-15-20-43-15,9 5 0 16</inkml:trace>
          <inkml:trace contextRef="#ctx0" brushRef="#br0" timeOffset="-35957.9066">8885-38 286 0,'0'0'3'0,"0"0"0"0,-8-4 5 0,8 4 0 16,-25-3 3-16,2 3 2 16,-10 0 0-16,-6 0 1 15,-14 0-1-15,-6 0-1 16,-9 3-3-16,-2 5-2 0,-8-5-2 16,0 5-2-16,15-2 0 31,5 1-1-31,10 0-2 0,8-3-5 0,15 6-22 15,25-10-46-15,0 10-4 16</inkml:trace>
          <inkml:trace contextRef="#ctx0" brushRef="#br0" timeOffset="-17341.1901">9016 670 201 0,'0'0'13'0,"0"0"4"16,17 8 5-16,8-5 2 15,3-3 1-15,7 4 2 32,8-2 1-32,0 2 1 0,10-4-13 15,-8 0-4-15,8 0-3 16,-10 0-4-16,0 0-1 0,-5 4-3 15,2 10-1-15,-2 1 1 16,-10 2-2-16,-3 7 0 16,-8 1 0-16,-12 11 1 15,-5 1-2-15,-12 2 3 0,-9 8-2 16,-11 6 1-16,-9-5 1 16,-2 1-1-16,-4 5 0 0,2-5 1 15,2 0-1-15,-3-6 0 16,11-5 0-16,3-10-5 0,11 5-13 15,6-9-40-15,15-24-19 16</inkml:trace>
          <inkml:trace contextRef="#ctx0" brushRef="#br0" timeOffset="-33033.8903">12742-222 236 0,'0'0'8'0,"0"0"3"16,0 0 3-16,11 0 3 0,-11 0 2 31,28 0 0-31,-3 0 1 0,10 4 1 16,15 4-7-16,10-8-2 16,14 5-3-16,7 7-4 15,19-5-1-15,-5-3 0 16,14-4-2-16,-3 3-1 0,0-3 1 15,-3 0 0-15,-11-3 1 16,-11-1 0-16,-10-7-1 0,-8 0 1 16,-10 9 0-16,-13-6-1 15,-15 4 0-15,-12 8-5 16,-13-4-15-16,0 0-57 0,-7 19-3 16</inkml:trace>
          <inkml:trace contextRef="#ctx0" brushRef="#br0" timeOffset="9377.6889">13467-229 227 0,'0'0'6'0,"0"0"4"15,0 0 2-15,0 0 3 16,0 7 0-16,0-7 1 15,11 4 2-15,2 0 0 0,9-4-5 16,10 0-1-16,17 0-2 0,8 4-4 16,17-4 1-16,7 0-1 15,14 2-2-15,1-2 1 0,4 9-1 16,-9 4-2-16,-13-6 2 16,-5 14-3-16,-12 4 1 15,-14 10 0-15,-16 3-1 31,-9 12 0-31,-12-1 1 0,-3 11-1 16,-7 11-1-16,0-5 2 0,0 12-1 16,0-5-1-16,0 6 2 15,0 2-1-15,0-1-2 16,11 2 3-16,-1-12-1 16,5 5-1-16,-5-19 2 0,0 2-1 15,8-4-1-15,-3-5 1 0,-2-10 1 16,-1-9-1-16,-6-11 2 15,-2 0-2-15,-1-2 1 16,-3-17 1-16,4 17 0 16,-4-17 0-16,0 0 0 0,14 0-1 15,-14 0 0-15,22 0 0 16,-9-3 0 0,12-14-1-16,15 3 0 15,1-5 0-15,12 6-1 16,7-2 0-16,11 9 0 0,11-9 1 15,6 2-1-15,3 4 0 16,9 3 0-16,-1 2 1 16,-4 1-1-16,4-4 0 0,-3-3 0 15,-4 2 0-15,-4 2 1 0,-4 2-1 16,-13-3 0-16,4 0 0 16,-7 3 0-16,-5-7 0 15,-7 11 0-15,-9-2 0 16,-6 2 1-16,-1 0-1 0,-2 0 0 15,-3-4 0-15,0 1 1 16,-2 3-1-16,-5 0 1 0,0 0-1 16,1-4 1-16,-1 4 1 0,0 0 0 15,-10 0-1-15,-4 0 2 16,-14 0-3-16,21 0-4 16,-21 0-9-16,0 0-68 15,0 0-2-15</inkml:trace>
          <inkml:trace contextRef="#ctx0" brushRef="#br0" timeOffset="-10722.9901">15840-560 326 0,'0'0'4'16,"0"0"3"-16,0 0 4 0,0 0 0 16,2-7 1-16,16 0 2 0,14-4-3 15,11 1-5-15,10-4-34 16,25 4-43-16,3 3-7 15</inkml:trace>
          <inkml:trace contextRef="#ctx0" brushRef="#br0" timeOffset="-19068.6216">17822 955 118 0,'0'0'5'0,"0"0"3"0,4-11 4 15,-4 11 3-15,0 0 1 16,14-4 4-16,-14 4-2 0,0 0 1 15,0 0-3-15,0 0-5 16,0 0-2-16,0 0-3 16,4 9-1-1,-4-9-3-15,0 0 1 0,0 0-1 16,0 0 0-16,0 0 3 16,0 0 0-16,0 0-1 15,0 0 1-15,0 0-1 16,0 0-2-16,0 0 2 0,0 0-1 15,0 0-3-15,0 0 3 16,0 0-2-16,0 0 0 0,0 0 3 0,0 0 2 16,0 13 0-16,0-13 2 15,0 0-1-15,0 0-1 16,0 0 4-16,0 0-4 16,-15 0-2-16,15 0 1 0,-13 0-3 15,13 0-1-15,-25 0 1 31,3 0-1-31,4 6-1 0,1 0 2 16,-14-6 0-16,-4 7 0 16,-13-7 2-16,-7 0-1 15,-13 0 0-15,-3 2 1 16,-14-2 0-16,1 0-2 0,2 0 1 16,-2 4 0-16,9 3-3 15,4 1 3-15,16-1-1 0,8-5-2 16,16 3 1-16,6-1 0 0,7 2-1 15,18-6 0-15,-15 4-5 16,15-4-12-16,8-10-47 16,-8 10-13-16</inkml:trace>
          <inkml:trace contextRef="#ctx0" brushRef="#br0" timeOffset="-30153.2212">17940-399 278 0,'0'0'5'0,"-5"-13"2"16,5 13 2-16,0 0 3 16,-28-7 1-16,3 3 1 0,-6-2 2 0,-16 2 2 15,-9 4-5-15,-11 0 0 16,-21 0-3-16,2 0-3 15,-2 0 0-15,-8 0-2 16,16 4-1-16,-1-1 1 16,10 0-3-16,14 4-1 0,14-7 1 15,8 0-4 1,11 7-11-16,10 12-47 16,-4-13-17-16</inkml:trace>
          <inkml:trace contextRef="#ctx0" brushRef="#br0" timeOffset="-18530.9599">17734 672 224 0,'0'0'9'0,"0"0"2"0,0 0 1 0,0 0 2 16,14 15 1-16,1-15 1 15,9 8-1-15,5-8 3 16,9 0-8-16,1 3-3 16,3 5 0-16,5-5 0 15,2 7-3-15,-4-3 0 16,2 8-1-1,-4 6-2-15,-2-11 3 0,6 4-2 16,-1-4-2-16,0 5 2 16,4 0-2-16,-12 3 0 15,-3-5 1-15,0-2 0 0,-13 6-2 16,-1 0 3-16,-6 1 0 16,-12 2 0-16,-3-2 1 15,-3 1 0-15,-12 6-1 0,-3-5 2 16,5 8-1-16,-16 0-1 0,-7 4 1 15,-2 0 0-15,-2 0-1 16,2-4 2-16,-4 0-1 16,-4 2-1-16,3-17 0 15,-7 8-5-15,15-3-10 0,0-4-23 16,-1 0-40-16,11-8-5 0</inkml:trace>
          <inkml:trace contextRef="#ctx0" brushRef="#br0" timeOffset="-18180.4528">17879 1050 249 0,'0'0'3'0,"-14"8"2"16,14-8 2-16,-21 24 0 0,11-9 1 0,5-2 1 16,5 6 2-16,0-2 0 15,15-4-2-15,10-4-1 16,13-7-2-16,8-8 0 16,4-1 0-16,-12-8-1 0,5-2 0 15,-11-11 0-15,-4-1 3 31,-6-2-2-31,-22 3 0 0,-4 2 0 16,-21 1-1-16,1 1-3 16,-16 3-17-16,2 7-55 0,-15 11-5 15</inkml:trace>
          <inkml:trace contextRef="#ctx0" brushRef="#br0" timeOffset="-1190.8649">1746 339 62 0,'0'0'5'0,"0"0"2"16,0 0 6-16,0 0 8 15,0 0 4-15,0 0 6 0,0 0 3 16,0 0 3-16,0 0-1 16,0 0-1-16,0 0-5 0,7 0-3 15,-7 0-3-15,0 0-5 0,0 0-4 16,0 0-1-16,3-18-4 15,-3-3-2-15,5-4-2 16,-5-11-1-16,0-5-2 16,0-12 0-16,0-6 0 0,-8-12-1 31,1-6-1-31,-3-8 1 0,-8-8-1 16,0-8-1-16,-7-5 1 15,0 0-2-15,5-3 1 16,-5 10-1-16,0 4-1 15,4 14 1-15,-1 10 0 0,9 15-1 16,3 15 1-16,-2 11-1 16,2 13 0-16,10 17 1 0,-8-14 0 15,8 14 0-15,0 0 1 16,0 0-1-16,0 0 0 0,0 0 1 16,0 0-1-16,0 0 1 15,0 0-1-15,0 0 1 16,0 0-1-16,8 0 1 15,-8 0-1 1,25 7 1-16,-8 0 0 0,8 0 1 16,6-3-1-16,9 2 0 15,3-2 1-15,12-1-1 16,13 1 0-16,10-4 0 16,6 0 0-16,11 0 0 0,13-4 0 15,4-3 0-15,5 3 0 16,4 2 0-16,2-6 0 0,1 5-1 15,2-1 1-15,5 1 0 16,5-4 0-16,-3-4 0 16,9 1-1-16,-4-4 1 0,3-1 0 15,-3 2 0-15,-4-2 0 16,1 6 1-16,-8 1-2 16,1 1 1-1,-5-4 0-15,-2 7-1 0,-2 0 1 16,-1-2 0-16,-5-5-1 15,-1 1 1-15,-2-1 0 16,-4-2 0-16,4-2 0 16,-11-2 0-16,4-1 0 15,-5-1 1-15,1 10-1 0,4-2 0 16,-8 1 0-16,1-1 0 0,0 7 1 16,-1-6-2-16,-4 3 2 15,5 0-1-15,-8 3 0 0,-7-6 2 16,-3-1-1-16,-10 8 0 15,-8-7 1-15,-7-1 0 16,-8 7 0-16,-9-7 0 16,-1 7 0-16,-3 1-1 0,4-5 1 15,9 2-1-15,1 3 0 0,8-5-1 16,2 5 1-16,7-1-1 16,5 4 1-16,-8 0 0 15,-4 0 0-15,-6 0 2 16,-12 0 0-16,-8 0 0 0,-10 4 1 31,-5-4 0-31,-15 0-1 0,13 0 0 16,-13 0 0-16,25 3-1 15,-7 1 0-15,7 0-2 16,10-4 0-16,1 3 0 16,6 1 0-16,-3-4 0 0,-7 0 0 15,-7 2 0-15,-5 4 0 16,-20-6 0-16,15 0 0 0,-15 0 0 15,0 0 0-15,-10 17 0 16,10-17 0-16,-12 18 0 0,12-18 0 16,-10 24 0-16,2-14 0 15,6 1 0-15,2 3 0 16,-3-1 0-16,3 2 0 16,-5-1 0-1,5-2 0-15,0-12 0 16,-3 20 0-16,3-20 0 0,-4 21 0 15,4-21 0-15,-3 22 0 16,3-9 0-16,0 8 0 16,0 4 0-16,0 4 0 15,3 3 0-15,1-1 0 0,-1 4 0 16,5 6 0-16,-6 2 0 0,3 0 0 16,-2-1 0-16,-3-3 0 15,4 4 0-15,-1-5 0 16,-3 4 0-16,3-6 0 15,4 3 0-15,-2-1 0 0,5-3 0 16,-2 1 0-16,-3-1 0 16,3 0 0-16,-4 0 0 0,-4-4 0 15,3 3 0-15,-3 0 0 0,0-2 0 16,0-2 0-16,0 3 0 16,0-1 0-16,0-4 0 15,3 4 0-15,4-8 0 16,-2 12 0-16,1-8 0 15,-2 0 0 1,-1-1 0-16,1-1 0 0,-1 2 0 16,-3-2 0-16,0 1 0 15,0-6 0-15,0 4 0 16,0-1 0-16,0-1 0 16,3 1 0-16,2 0 0 0,2-3 0 15,-4-7 0-15,4-1 0 16,-4 2 0-16,-3-15 0 0,5 14 0 15,-5-14 0-15,0 0 0 16,0 0 0-16,0 0 0 0,-15 4-50 16,8-19-37-16</inkml:trace>
          <inkml:trace contextRef="#ctx0" brushRef="#br0" timeOffset="-22411.1043">24872 998 212 0,'0'0'7'0,"15"0"-1"16,-5 7 5-16,11-7-1 16,4 4 1-16,7-2 0 15,4 3 0-15,12 1-1 16,-1 2-3-16,-1-1-4 16,4 0-2-16,6-1 0 0,-14 8-1 0,8 0 0 15,-1 0 1-15,-9 0-1 16,-2 1-1-16,-6-7 1 15,-7 3 0-15,-7 2 0 16,-1 2 1-16,-17-5 0 0,0-10 0 16,-4 24 3-16,-21-9 0 15,2 4 1 1,-2-1 5-16,-18 5-2 16,-3-2 0-16,-1 3 1 15,-6 0 2-15,-7 8 0 0,7 0 0 16,-13-4-1-16,6 0-2 15,-1-3 0-15,5-1-1 16,2-7-2-16,13 1-1 16,5 1-1-16,7-13-2 0,16 3-1 0,13-9-5 15,0 0-14-15,0 0-50 16,17 6-11-16</inkml:trace>
          <inkml:trace contextRef="#ctx0" brushRef="#br0" timeOffset="-21855.5141">24918 1198 213 0,'0'0'6'0,"0"0"0"0,0 0 7 16,-18 4 0-16,18-4 1 31,-20 10 1-31,5 1 1 0,2 2-2 16,-5 2-1-16,6 7-5 0,-1-1-3 15,6 3-1-15,4 4-2 16,3 0 0-16,0-3 2 15,10-3-1-15,0-5-1 16,11-10 3-16,4-3-1 0,3-4-1 16,4-4 4-16,1-14-3 0,-8-1-1 15,-2-11 1-15,-5 6-2 16,-6-1-1-16,-9-3 0 16,-11 6-1-16,-12 3-3 15,-5 6-4-15,-11 6-10 0,-6 7-24 16,6 5-32-16,-14 4-3 15</inkml:trace>
          <inkml:trace contextRef="#ctx0" brushRef="#br0" timeOffset="-28902.0906">21188-560 246 0,'0'0'8'16,"0"0"4"-16,15-4 4 0,6 4 3 16,7-7 2-16,1 7-1 0,12-3 1 15,12-8 3-15,19 11-9 16,-1 0-4-16,17 0-3 16,11-3-3-16,11 3-3 0,2 0 1 15,5 0-1-15,-1 3-1 16,-5-3 3-16,-5-6-2 31,-15 2 1-31,-9-6 3 0,-23 6 0 16,-12 0 0-16,-12-2 1 15,-17 1-1-15,-18 5-2 0,0 0 0 16,0 0-10-16,-18 39-66 16,1-35-8-16</inkml:trace>
          <inkml:trace contextRef="#ctx0" brushRef="#br0" timeOffset="-33797.0869">5762 155 269 0,'0'0'8'0,"0"0"2"0,0 0 4 16,0 0 0-16,0 0 1 15,15-3 0-15,-5 3 1 16,15 0 1-16,3 0-6 16,8 0-5-16,3 0-2 0,3 0-1 15,8 3 0-15,0 1-1 0,3-1 0 16,-8-3 0-16,1 0-1 15,-4 0 2-15,-2 0-1 16,-9 0 1-16,-6-3 0 16,-7-1-1-16,-1 1 0 0,-6 3-9 15,-7 18-65-15,-4-18-4 16</inkml:trace>
          <inkml:trace contextRef="#ctx0" brushRef="#br0" timeOffset="37612.825">19584 448 387 0,'0'0'7'0,"0"0"1"0,0 0 3 16,-5-7-1-16,5 7 2 0,11-18 1 15,6 5 0-15,8-2 0 16,11 5-4-16,6-1-4 16,16 0-1-16,-5 0 0 0,7 11-2 15,-4 0-1-15,-11 11 1 16,-9 2-2-16,-4 13-1 31,-11 0 2-31,-14 8-1 0,-10 8 0 16,-19-3 1-16,-2 3-1 15,-12 7-1-15,0-2 2 0,-9-4-2 16,10-2 0-16,-8-10 1 16,15 2-1-16,10 1 0 15,11-8 1-15,7-5 0 0,10-4-1 16,15-4 1-16,5 5 0 0,5-2 0 16,0 2 1-16,1-8-1 15,-6-1-1-15,-8 2 3 16,-1 4-3-16,-3 6 1 15,-4 7 1-15,-3-4-2 16,-4 6 0-16,0-2 1 0,-7 10 0 31,0 7-2-31,-11-2 3 0,-17 3-2 16,-15-12-1-16,-10 5-2 16,-25-7-6-16,-13 3-27 0,-19-10-46 15,-21-15-2-15</inkml:trace>
        </inkml:traceGroup>
        <inkml:traceGroup>
          <inkml:annotationXML>
            <emma:emma xmlns:emma="http://www.w3.org/2003/04/emma" version="1.0">
              <emma:interpretation id="{B97031EF-161D-449C-B161-32281F95B4C7}" emma:medium="tactile" emma:mode="ink">
                <msink:context xmlns:msink="http://schemas.microsoft.com/ink/2010/main" type="inkWord" rotatedBoundingBox="30296,2000 32861,2180 32604,5848 30039,5668"/>
              </emma:interpretation>
              <emma:one-of disjunction-type="recognition" id="oneOf1">
                <emma:interpretation id="interp5" emma:lang="en-US" emma:confidence="0.5">
                  <emma:literal>its</emma:literal>
                </emma:interpretation>
                <emma:interpretation id="interp6" emma:lang="en-US" emma:confidence="0">
                  <emma:literal>I:</emma:literal>
                </emma:interpretation>
                <emma:interpretation id="interp7" emma:lang="en-US" emma:confidence="0">
                  <emma:literal>E:</emma:literal>
                </emma:interpretation>
                <emma:interpretation id="interp8" emma:lang="en-US" emma:confidence="0">
                  <emma:literal>[I:</emma:literal>
                </emma:interpretation>
                <emma:interpretation id="interp9" emma:lang="en-US" emma:confidence="0">
                  <emma:literal>"Es</emma:literal>
                </emma:interpretation>
              </emma:one-of>
            </emma:emma>
          </inkml:annotationXML>
          <inkml:trace contextRef="#ctx0" brushRef="#br0" timeOffset="-25151.2287">28217-553 284 0,'0'0'8'0,"0"0"5"0,14 0 3 16,4 0 0-16,14-4 1 15,21 1 2-15,11-1 1 0,21 1-2 16,9-1-6-16,31 1-5 15,6-4-3-15,13 3 0 16,9 4-2-16,-2 0 0 0,-2 0 1 16,-11 0 0-16,-11 0-1 15,-21 4 0-15,-21 0-3 16,-22 6-9 0,-31 14-56-16,-29-6-13 0</inkml:trace>
          <inkml:trace contextRef="#ctx0" brushRef="#br0" timeOffset="-24264.6764">28033 2369 235 0,'0'0'9'0,"0"0"4"16,4 7 3-16,-4-7 3 15,18 7 1-15,-5-1 2 0,17 2 0 16,11-5 0-16,6-3-7 16,19 0-5-16,16 0-2 0,7 0-4 15,6 0 0-15,7 0-3 16,1-3-2-16,-8-8-9 16,-4-3-58-16,-8 14-10 15</inkml:trace>
          <inkml:trace contextRef="#ctx0" brushRef="#br0" timeOffset="-5165.6564">29533 1498 445 0,'0'0'4'0,"0"0"1"15,0 0 0-15,0 0 0 0,6-7 0 16,36 7 1-16,29 0-3 16,39 11-9-16,29 6-75 31,58 7-4-31</inkml:trace>
          <inkml:trace contextRef="#ctx0" brushRef="#br0" timeOffset="-5366.4711">29851 2351 318 0,'0'0'6'0,"0"0"0"15,0 0 0-15,0 0 1 16,-11-3 0-16,11 3 0 0,-17 0 1 16,17 0-1-16,-22-7-3 31,8-3-2-31,3-5 3 0,-3-3-1 16,0-10 0-16,6-4-1 15,2-6 1-15,6-12-1 0,0 7 1 16,11-6-1-16,6 4-1 15,4 2 0-15,7 8 1 16,4 8-2-16,8 12 1 16,1 11 0-16,6 8 0 0,-4 24-1 0,-5 10 0 15,-6 20-1-15,-4 5 1 16,-10 7 0-16,-8 8 0 16,-10-1 0-16,-3-3 1 15,-22-4 1-15,-3-12 0 0,-7-14 0 16,-8-9 1-16,4-12 1 15,-7-16 0 1,4-7-1-16,-1-4-1 16,12-7 0-16,6-15-1 15,15 6 0-15,10-4-1 0,10 6 0 16,15 1 0-16,13 2 0 16,12 8 0-16,6 7 0 15,9 0-2-15,5 15-3 16,1-5-11-16,0-6-60 0,-5 13-8 0</inkml:trace>
          <inkml:trace contextRef="#ctx0" brushRef="#br0" timeOffset="-6038.0583">30465-624 281 0,'0'0'3'0,"0"0"0"16,0 0 3-16,0 11 2 16,0-11 0-16,0 22 2 0,-3-8 3 31,-4 3 0-31,-8-6 0 0,-5 0-1 15,-5-2-3-15,0-9 2 16,-6 0-4-16,-2-7-1 16,1-14-2-16,4-7-3 15,8-6-3-15,15-5 0 0,5-8-4 16,8 2-1-16,14-7 3 16,6-2-6-16,10 12 4 0,9 0 0 0,-6 6 1 15,2 8 2-15,-1 14 2 16,-9 7 0-16,-5 11 1 15,-3 16 4-15,-18 5-3 16,-7 11 1-16,0 6 1 0,-18 3 2 16,-7 8-3-16,-7 1 3 15,-6-5-2 1,-12-10 0-16,4-5 1 16,-1-1 1-16,1-9 0 15,8-10 1-15,3-8 1 16,10-6-1-16,15 0-1 0,10-13 1 15,17 2-1-15,11-3-1 16,18 4-1-16,4 0-2 16,17 2 1-16,-3 8-1 0,14 18-1 0,-12 10-4 15,9 18-35-15,-15 10-39 16,0 14-3-16</inkml:trace>
          <inkml:trace contextRef="#ctx0" brushRef="#br0" timeOffset="38352.5613">27030 441 314 0,'0'0'7'0,"0"0"4"15,13 0 3-15,-13 0 3 0,15 0 3 16,-15 0-1-16,0 0 0 31,0 0 0-31,-33 0-5 0,-2 4-5 16,-10-1-2-16,-16-3-4 16,-9 0 0-16,-1 0-1 0,0 0 1 15,4 0-1-15,11-7 1 16,3-6-1-16,13-9-2 15,20-8 2-15,5 6-1 16,15-10-1-16,0 2 1 0,18-3-1 16,10-5-1-16,4-1 1 0,0 5-1 15,7 12 0-15,-1 0 2 16,1-2-1-16,-3 1 1 16,-1 8 0-16,-3 6 0 0,-11 5 1 15,4 2 1-15,-12 0 0 16,-13 4-1-1,15 0 2-15,-15 11 0 16,3 13-4-16,-3 11 0 16,0 12 0-16,0 9 0 15,0 12 0-15,0 16 0 0,0 15 0 16,0 8 0-16,-6 21 0 16,2-5 0-16,4 22-85 15,0 10-6-15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00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76C514-0DDC-474D-94E1-84C893D78FF3}" emma:medium="tactile" emma:mode="ink">
          <msink:context xmlns:msink="http://schemas.microsoft.com/ink/2010/main" type="inkDrawing" rotatedBoundingBox="18550,5512 19650,5376 19655,5414 18555,5549" semanticType="underline" shapeName="Other">
            <msink:sourceLink direction="with" ref="{EF440B40-CA7E-4CFE-B600-CCDE33266614}"/>
            <msink:sourceLink direction="with" ref="{36FB914F-799D-4E0A-AE43-DA2F743662D8}"/>
          </msink:context>
        </emma:interpretation>
      </emma:emma>
    </inkml:annotationXML>
    <inkml:trace contextRef="#ctx0" brushRef="#br0">17620 2230 334 0,'0'0'4'15,"0"0"3"-15,0 0 1 16,0 0 2-16,-27-3 1 15,2-1 1-15,-6 4-1 16,-19 0 2-16,-14 0-5 0,-14 4-2 16,-14 6-2-16,-4 4-1 31,-5 0 0-31,-2 3-2 0,4 1 2 16,7 1-3-16,14-8 1 15,17-1 0-15,8-7-3 0,18 4-20 16,22-7-55-16,8-10-3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3:58.3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EE25E7C-92D0-4D5A-A320-39DEC160FB54}" emma:medium="tactile" emma:mode="ink">
          <msink:context xmlns:msink="http://schemas.microsoft.com/ink/2010/main" type="inkDrawing" rotatedBoundingBox="18436,6045 20328,860 24629,2430 22737,7615" hotPoints="19854,1945 23851,2058 23738,6054 19741,5942" semanticType="enclosure" shapeName="Square">
            <msink:sourceLink direction="with" ref="{EF440B40-CA7E-4CFE-B600-CCDE33266614}"/>
          </msink:context>
        </emma:interpretation>
      </emma:emma>
    </inkml:annotationXML>
    <inkml:trace contextRef="#ctx0" brushRef="#br0">17882-1057 247 0,'0'0'6'0,"0"0"1"16,0 0 3-16,-10-11 0 15,10 11 0-15,0 0 1 0,-18-2 0 32,18 2 3-32,-28 28-5 0,24 3-2 15,4 15-1-15,4 10 1 16,-4 18-1-16,0 11 3 15,8 11-1-15,5 4-1 16,-6 10-2-16,8 10 0 16,-9 7 1-16,-6 3-1 0,4 4 0 15,4-1-3-15,-2-3 4 0,-6 5-3 16,0 6 2-16,-14-11 0 0,4 1 1 16,-5-5-3-16,1-3 1 15,0 1 0-15,-8 2-2 16,2-9 3-16,2 0-2 15,3 3-1-15,5-15 2 16,0 1-2 0,0 3 1-16,-5-15 1 0,5 6-1 15,-5-4-1-15,7-9 3 16,3-6-1-16,-7-7-2 16,6-10 2-16,-1-8-1 15,2-7-2-15,5-14 2 0,0 1-2 16,0-2-1-16,0-1 1 15,0 1 0-15,5 16-2 0,-3-5 3 16,-2 6-1-16,-7 4-1 16,4-16 0-16,-12-2-2 0,13-3-7 15,-9-21-30-15,-3-13-44 16,14-19-4-16</inkml:trace>
    <inkml:trace contextRef="#ctx0" brushRef="#br0" timeOffset="1189.209">17869-1152 182 0,'0'0'7'0,"0"0"4"0,24-7 3 16,1 7 1-16,10 0 0 15,18 0 1-15,4 0 1 0,39 0-2 16,10 0-3-16,20 0-6 15,12 0-4-15,21 0 0 0,15 0 0 16,10 0-2-16,14 0 3 16,-11 3-1-16,-6 7-4 15,10-10 5-15,-12 0-2 0,-8 0 0 16,-17 0 1-16,-11 0 1 16,-12-10 1-16,-8 0 2 15,-6-1 1-15,-25 1-2 0,-11-1 3 16,-18 4-1-16,-5-6-1 0,-5 6-3 15,-15 3-1-15,-10 0-2 16,-10 4 1-16,-4 0-1 16,1 0-1-16,-5 4 3 15,-10-4 2-15,14 6-1 16,-14-6 0 0,0 22 1-16,0-22-1 0,7 21 0 15,-3-7 0-15,2 10-2 16,-6 18 1-16,5 8 1 15,-5 9 0-15,0 5-1 16,-5 13 1-16,-1 19 0 0,-5 6 0 16,-7 11 0-16,5 0-1 15,-2 3-2-15,8 3 0 0,1 10 1 16,-6 6-1-16,5 2 2 0,7-2-2 16,0 2 1-16,0 1 1 15,4 3 0-15,-1 10-1 16,1-6 3-16,4-1-1 15,-5 1-1-15,0-8 3 0,8 4-2 32,-8 1 0-32,-3-9 1 0,0-3 0 15,0-3-3-15,0-1 4 16,0-6-3-16,-7 4 0 16,-6-18 1-16,-6 8 0 0,1-9-2 15,5-6 3-15,-5-13-2 16,0-8-2-16,1-8 2 15,-5-6 0-15,8-11-2 0,7-12 3 16,-8-11-1-16,5-6-2 0,-10-20 3 16,-5 3-2-16,-8-7 0 15,-2-7 2-15,-14-8-3 16,-11 2-1-16,-15-4 2 0,-16 0-2 16,-5 2 0-16,-10 0 2 31,-11 4-2-31,-10 0-1 0,-4 1 3 15,-4 4-1-15,-6 6-2 16,0-4 4-16,-3 4-3 0,-12 4-1 16,0-4 3-16,-7 3-2 15,-4 10-1-15,9-4 2 16,-4-7 0-16,9 9-2 16,9-11 2-16,8 4 0 0,10-2-1 0,10-2 1 15,5 0 0-15,13-10-2 16,13 1-3-16,-4-13-8 15,14-14-59-15,5 19-12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02.5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B5370B-A760-4BB7-9CCB-93909FE003C5}" emma:medium="tactile" emma:mode="ink">
          <msink:context xmlns:msink="http://schemas.microsoft.com/ink/2010/main" type="inkDrawing" rotatedBoundingBox="24893,6527 26992,543 31560,2145 29461,8129" hotPoints="30274,1844 30140,6947 26667,6856 26800,1753" semanticType="enclosure" shapeName="Rectangle">
            <msink:sourceLink direction="with" ref="{EF440B40-CA7E-4CFE-B600-CCDE33266614}"/>
          </msink:context>
        </emma:interpretation>
      </emma:emma>
    </inkml:annotationXML>
    <inkml:trace contextRef="#ctx0" brushRef="#br0">24656-1349 204 0,'0'0'3'0,"-17"0"3"16,11 7 3-16,-2 10 4 0,1 11 1 16,4 8 0-16,3 13 1 15,-4 14 2-15,4 22-3 16,17 5 1-16,-2 7-4 0,6 6-4 15,-4 2 0-15,5 7 0 16,-4 1-3-16,0 3-1 16,-5 2-1-16,1-11-1 0,-3 3 2 15,-1 3-1-15,-6 1 0 16,-1-3 1-16,-3-5 0 0,0-3-1 16,5-5 2-16,-5 4-2 15,0 4 0-15,-8-1 1 16,1 4 1-16,-3-6-1 15,0 1 2 1,2 3 1-16,-9 2 1 0,-8 1-1 16,2 6 2-16,0-14-3 15,-2 7 0-15,0 1-1 16,-3-2-1-16,-1 9 0 16,1-4-1-16,3 3 0 0,7-3 0 15,8-2 1-15,-1 7-1 16,-6-2 1-16,6-7 1 0,1-3-1 15,3-7-1-15,-1-12 1 16,6 1-1-16,-13-6 0 0,7-16 0 16,-2-1 0-16,6-13-2 15,4-6 2-15,0-11-1 16,0-3-1-16,0-8-1 16,0-13-4-1,0 7-10-15,0-18-61 0,14-14-8 16</inkml:trace>
    <inkml:trace contextRef="#ctx0" brushRef="#br0" timeOffset="1488.5038">24484-1290 263 0,'0'0'4'0,"0"0"0"16,0 0 2-16,0 0 1 15,6-4 1-15,19 4 0 16,10-3 1-16,18 3 0 31,18 0-3-31,14-3 0 0,18 3-3 16,21 0 0-16,27 3-1 0,9 4-1 15,17 0-2-15,14-3 2 16,6-4-1-16,12 7 0 16,3-3 1-16,-11-4 0 0,-10-4-1 15,-2-7 1-15,-10 4 0 16,-26-3 0-16,-12 3 1 0,-25-7 0 16,-10-3-2-16,-13 2 2 15,-15 2 1-15,-15-5 1 16,-14 6 1-16,-7 1 3 0,-2 2-1 15,-9-2 2-15,1 3 0 16,-4-2 0-16,-3 7 0 16,-4-1 0-1,8-6-3-15,-4 3-1 16,6 3 1-16,-6 1-3 0,0-1-1 16,-4 4 1-16,1-3-2 15,-5 3-2-15,-6 3 3 16,-11-3-2-16,20 7-1 15,-20-7 1-15,12 21 0 0,-6-4-1 16,1 2 3-16,-2 1-2 0,1 5-1 16,1 8 1-16,3-2 0 15,-2 10 1-15,-1 7-1 16,0 4-1-16,1 9 0 0,-5 2 2 16,-3 9 0-16,0 14 0 15,0 6 0-15,-3 5 1 16,-5 10-1-1,4 3 1-15,-2 10-2 16,-1 9 1-16,-4 4 0 16,-3 8-1-16,3 0 1 0,-3 3-1 15,0 2-1-15,0 2 2 16,3 0 0-16,-3 2 0 16,3-4-1-16,4-6 1 15,-3-2-1-15,-1-1 1 0,-6 1 0 0,2-8 0 16,0 0 0-16,-2-10 0 15,3 0-1-15,-3-1 1 16,-8 1 1-16,3-2 0 0,9-13 0 16,-5-7 0-16,3-5 0 15,2-7 1-15,1-7-1 16,6-6 0-16,-1-5-1 0,0-12 0 16,4 0 0-16,-2-2 0 0,-2 1-1 15,1 1 1-15,-1-6-1 16,-4-1-1-16,4-2 2 15,-3-2-1-15,-2-3 0 16,-1-11 0-16,-2-1 1 16,5-10-1-1,-5-5 2-15,2-5-1 0,-12-3-1 16,-15-7 1-16,2-3 0 16,-15-1-2-16,-4-3 3 15,-17-1-2-15,-7-2-1 16,-12 1 0-16,-9-2 1 0,-7 11-2 15,-5-4 2-15,-9 4-1 16,-8 0-2-16,-4 0 2 0,-12 0 0 16,-2 6-1-16,1 3 2 15,-13 0-1-15,2 1 0 0,-2-2 1 16,0 3 0-16,7 3 0 16,8 0 0-16,2-8 1 15,9 1-2-15,11-3 2 16,11-1-1-1,10 5 0-15,12-8 1 16,6 0-1-16,7-8 0 0,15 5 0 16,13-8 0-16,4 5 0 15,8-2 0-15,13-2-2 16,3 0-5-16,22 10-12 0,-11-14-58 16,11-4-6-16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9:08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FB24EF-02D4-4E9B-A0B2-E3947C517274}" emma:medium="tactile" emma:mode="ink">
          <msink:context xmlns:msink="http://schemas.microsoft.com/ink/2010/main" type="writingRegion" rotatedBoundingBox="16205,108 30166,-111 30212,2801 16251,3022"/>
        </emma:interpretation>
      </emma:emma>
    </inkml:annotationXML>
    <inkml:traceGroup>
      <inkml:annotationXML>
        <emma:emma xmlns:emma="http://www.w3.org/2003/04/emma" version="1.0">
          <emma:interpretation id="{EA29C9C3-1E93-47AE-9304-86FCABF64165}" emma:medium="tactile" emma:mode="ink">
            <msink:context xmlns:msink="http://schemas.microsoft.com/ink/2010/main" type="paragraph" rotatedBoundingBox="16205,108 30166,-111 30212,2801 16251,3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A68883-0650-4152-806A-50FE927284EE}" emma:medium="tactile" emma:mode="ink">
              <msink:context xmlns:msink="http://schemas.microsoft.com/ink/2010/main" type="line" rotatedBoundingBox="16205,108 29507,-101 29525,1056 16223,1266"/>
            </emma:interpretation>
          </emma:emma>
        </inkml:annotationXML>
        <inkml:traceGroup>
          <inkml:annotationXML>
            <emma:emma xmlns:emma="http://www.w3.org/2003/04/emma" version="1.0">
              <emma:interpretation id="{5023637C-6911-4C4C-BBAF-0585CBBCBBDE}" emma:medium="tactile" emma:mode="ink">
                <msink:context xmlns:msink="http://schemas.microsoft.com/ink/2010/main" type="inkWord" rotatedBoundingBox="16205,108 22627,7 22645,1164 16223,1266"/>
              </emma:interpretation>
              <emma:one-of disjunction-type="recognition" id="oneOf0">
                <emma:interpretation id="interp0" emma:lang="en-US" emma:confidence="0">
                  <emma:literal>'Pose to)</emma:literal>
                </emma:interpretation>
                <emma:interpretation id="interp1" emma:lang="en-US" emma:confidence="0">
                  <emma:literal>Puset(0)</emma:literal>
                </emma:interpretation>
                <emma:interpretation id="interp2" emma:lang="en-US" emma:confidence="0">
                  <emma:literal>Preset(s)</emma:literal>
                </emma:interpretation>
                <emma:interpretation id="interp3" emma:lang="en-US" emma:confidence="0">
                  <emma:literal>'Post to)</emma:literal>
                </emma:interpretation>
                <emma:interpretation id="interp4" emma:lang="en-US" emma:confidence="0">
                  <emma:literal>Puset(o)</emma:literal>
                </emma:interpretation>
              </emma:one-of>
            </emma:emma>
          </inkml:annotationXML>
          <inkml:trace contextRef="#ctx0" brushRef="#br0">0 209 353 0,'0'-15'2'0,"3"2"2"15,12-6 0-15,3-1 3 16,9-5-2-16,9-3 1 0,14 2 2 15,6-2-1-15,-3 11-2 16,4 3 1 0,-4 10-3-16,-8 4-1 15,-2 7 1-15,-8 14-1 0,-14 14-1 16,-9 12 1-16,-2-2-1 16,-10 15-3-16,-4-3 4 15,-7-5-1-15,-14 9-1 16,-3-19 4-16,-10 8-1 15,-2-22 0-15,-5-7 3 0,2-8-2 0,-2-2-2 16,2-11-5-16,8-11-19 16,-1-2-56-16,29-2 0 15</inkml:trace>
          <inkml:trace contextRef="#ctx0" brushRef="#br0" timeOffset="-347.5371">149 138 332 0,'0'0'5'0,"0"0"3"16,0 0 2-16,0 0 5 15,0 0 0-15,3 17 1 0,1 9 0 16,2 8 1-16,-6 13-5 0,4 15 0 15,-1 3-5-15,2 8-4 16,-2-2 0-16,7 10-3 16,-10-3-7-16,7 1-23 15,18-15-52-15,-14-14-2 0</inkml:trace>
          <inkml:trace contextRef="#ctx0" brushRef="#br0" timeOffset="719.2886">106 994 344 0,'0'0'6'15,"0"0"3"-15,0 0 4 16,10 7 0-16,8-7 0 0,7-3 1 15,3-3-2-15,15-5 2 16,7-6-5-16,6-7-4 16,11 0-5-16,-4-7 1 15,1-1 0-15,-7 1-2 0,-7 1 1 0,-15-4-1 16,-11-1-2-16,-9-1 3 16,-15 8-2-16,-8 3 1 15,-9 11 0-15,-19-3 1 16,1 0-1-16,0 6 2 0,-4 8 0 15,0 3-1-15,8 3 3 16,-2-3-1 0,8-3 0-16,25 3-1 15,0-14 0-15,15 6 0 16,10-3 0-16,10-2-1 0,7-8-2 16,8-1 2-16,0 7 0 15,3 2 0-15,-15 9 0 16,-3 4-1-16,-5 0 1 15,-13 11-1-15,-7 6 1 0,-7 11-1 0,-3 9 2 16,-17 1 0-16,4 3-1 16,1-2 1-16,1 1 0 15,11-2 0-15,0-3 0 16,11-3 2-16,11-14-2 0,9-10 0 16,19-8 1-16,7-8-1 15,-4-7-1 1,-4-9 3-16,4-4-2 15,-11-7-2-15,-2-3 2 16,-9 6-1-16,-17 2 0 0,-14-4 2 16,-14 3-1-16,-7 2-3 15,-4 1 5-15,0 10-3 16,-6 7 0-16,-8 1 2 16,11 10 0-16,3 4-3 0,10 16 5 0,5 5-3 15,10 8-1-15,4-5 1 16,14 6-7-16,17 9-30 15,11 0-46-15,-11-12-2 16</inkml:trace>
          <inkml:trace contextRef="#ctx0" brushRef="#br0" timeOffset="1319.1662">1539 218 399 0,'0'0'5'0,"0"0"2"32,-25 0 0-32,10 6 0 0,-6-6 2 15,-4 10-2-15,5 8 0 16,-5 6 2-16,0 3-7 16,10 1-2-16,12 13 0 0,3-7 0 15,7 8-2-15,11 4 2 16,3-14-2-16,4-8-1 15,7 4 1-15,-4 0 0 0,7-3-2 0,-14-3 0 16,7 10 2-16,-6-19-4 16,-2 19 2-16,-8-4 1 15,-12-4 1-15,0 10 2 16,-18-10 4-16,-4-3 0 16,-6-14 1-16,3-4 3 0,5 0-1 31,-10-3 2-31,7-10-2 0,16-14 0 15,7-6-4-15,7-5 2 16,16 4-3-16,7-4 0 16,5 7 0-16,6-9-2 0,14-1 0 15,-7 7-1-15,10 4 1 16,-16 5 0-16,-6-8 2 16,-6 0-2-16,-5-9-1 0,-4 1 4 15,-6-3-3-15,-12 0 1 0,-3-1 1 16,-11 11-2-16,1 2-1 15,-5 5 3-15,-2 9-2 16,-4 15-1-16,-4 15 2 16,0 13-1-16,8 4 0 0,6 6 3 15,1 12-2-15,10 6-1 0,0-3 1 16,15-5-2-16,8 5-7 16,7-10-10-16,0-15-56 15,10 0-14-15</inkml:trace>
          <inkml:trace contextRef="#ctx0" brushRef="#br0" timeOffset="1689.6111">2108 166 490 0,'0'0'2'0,"0"0"0"16,17-4 0-16,11 4 0 0,11-7-8 15,31 7-73-15,15 0-5 16</inkml:trace>
          <inkml:trace contextRef="#ctx0" brushRef="#br0" timeOffset="1521.0396">2186-96 398 0,'0'0'7'0,"0"0"4"16,-15 11 0-16,12 4 1 15,-1 7 1-15,1 12 0 0,3 8 0 16,13 16 2-16,9-2-9 0,9 11-5 16,4-4-3-16,-5 7-11 15,15-6-52-15,1 13-19 16</inkml:trace>
          <inkml:trace contextRef="#ctx0" brushRef="#br0" timeOffset="4847.5551">3253-72 358 0,'0'0'5'16,"0"0"4"-16,0 0 4 0,0 0-1 15,6-9 1-15,-6 9 2 16,5-17 0-16,-5 17 1 16,0 0-3-16,-11 0-5 15,11 0-3-15,-22 0-1 0,-3 13 0 31,5 13-2-31,-5 8 1 0,-11 2-1 16,4-5-2-16,9 16 1 16,-2 2 0-16,0 11 1 15,10 0 0-15,-10 6 1 16,15-5-3-16,7 2 2 0,3 0-1 16,3-2 1-16,1 1-2 15,9-4 0-15,9-16 0 0,21-12-4 16,2-8-9-16,19-7-49 15,-11 2-26-15,10-6-1 0</inkml:trace>
          <inkml:trace contextRef="#ctx0" brushRef="#br0" timeOffset="5267.21">3740 134 372 0,'0'0'7'0,"0"0"3"0,-13 4-2 16,13-4 1-16,-22 4 1 15,9 6 0-15,-2 4 2 16,-6 10-2-16,-4 1-5 0,11 3-2 15,0 5 1-15,-3 9 0 16,2 6-1 0,8 6 1-16,-1-12-2 0,8-3 0 15,18-7 0-15,4-7 0 16,-1-1 0-16,14-17 1 16,0-7-2-16,8-17-2 15,2-5 4-15,2-2-2 0,-16-8-1 16,-1 4 3-16,-10-14-3 15,-9 3-1-15,-7 2 3 0,-4-4-1 16,-15 6-2-16,-10 0 2 16,-7 7-2-16,4 6-5 0,-3 5-8 15,2 2-54-15,5 15-19 16</inkml:trace>
          <inkml:trace contextRef="#ctx0" brushRef="#br0" timeOffset="5636.8811">4140-220 424 0,'0'0'3'0,"0"0"1"0,0 0 3 16,0 0-1-16,15 0 2 15,8 4 1-15,10 9 1 0,9-6-1 16,8 3 0-16,17 4-3 16,-7 10-2-16,-3-6 2 15,-4 6-4-15,7 1 0 0,-18 8 0 16,8 5-2-16,-18 11 0 16,-8 1 0-16,1-1 0 15,-8 18 0-15,1-10 0 16,-6 5 0-16,-9 5 0 0,-6 4 0 15,-15-7 0-15,-7-8 0 16,0 4 0 0,-15-15 0-16,-16 5-55 15,-7-25-31-15,-7 3-2 0</inkml:trace>
          <inkml:trace contextRef="#ctx0" brushRef="#br0" timeOffset="164371.1211">-1588-25 247 0,'0'0'4'0,"0"0"1"0,0 0 1 15,0 0-2-15,0 11 3 16,0-11 1-16,0 0 0 0,0 14 4 16,0-14-4-16,4 15-1 15,-4-15 3-15,3 14-1 16,5 3-2-16,2 8 3 15,-10-5-1-15,4 8-2 0,-1-3 1 16,2 1 1-16,-5-2-2 0,3 4 0 16,-3-11 0-16,0-17-2 15,0 21 1-15,0-21 0 16,0 17-2-16,0-17 2 0,0 15-1 16,0-15 0-16,0 0 0 31,0 0 0-31,0 0 0 0,0 0-2 15,0 0 0-15,-15 11-8 16,5 4-16-16,2 6-60 16,-12 7-1-16</inkml:trace>
        </inkml:traceGroup>
        <inkml:traceGroup>
          <inkml:annotationXML>
            <emma:emma xmlns:emma="http://www.w3.org/2003/04/emma" version="1.0">
              <emma:interpretation id="{EF6A94CC-9843-4B4A-9E3C-B07DC767D300}" emma:medium="tactile" emma:mode="ink">
                <msink:context xmlns:msink="http://schemas.microsoft.com/ink/2010/main" type="inkWord" rotatedBoundingBox="27929,262 29512,237 29521,821 27939,846"/>
              </emma:interpretation>
              <emma:one-of disjunction-type="recognition" id="oneOf1">
                <emma:interpretation id="interp5" emma:lang="en-US" emma:confidence="0">
                  <emma:literal>~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64759.2444">10161 415 314 0,'0'0'8'0,"0"0"2"31,-18 0 0-31,18 0 0 0,0 0 1 16,-14 0 2-16,14 0 1 15,-6 21-1-15,6-2-5 16,0-1-4-16,10 3 1 15,3 13 0-15,9-6 0 0,6-2 0 16,12-5 0-16,19-18 0 16,19-6 0-16,15-27 1 0,20-4-1 15,6-15 0-15,12-5 0 0,4-9-1 16,3-7-2-16,-14 6 1 16,-11 6 0-16,-22 15 0 15,-20 4 1-15,-11 7-2 16,-20 4 1-16,-12 7 0 15,-11 10-1 1,-17 11-1-16,11-7 0 0,-11 7-7 16,0 0-17-16,35 18-58 15,-28-3-6-15</inkml:trace>
        </inkml:traceGroup>
      </inkml:traceGroup>
      <inkml:traceGroup>
        <inkml:annotationXML>
          <emma:emma xmlns:emma="http://www.w3.org/2003/04/emma" version="1.0">
            <emma:interpretation id="{9367F813-DA78-421F-B91C-64FAC8E1C695}" emma:medium="tactile" emma:mode="ink">
              <msink:context xmlns:msink="http://schemas.microsoft.com/ink/2010/main" type="line" rotatedBoundingBox="20603,457 30254,741 30189,2975 20537,2691">
                <msink:destinationLink direction="with" ref="{7EF107A3-540D-432C-B7DA-517D1160493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EEBD0D0-DA60-49BB-ACC4-4E15C110EA1F}" emma:medium="tactile" emma:mode="ink">
                <msink:context xmlns:msink="http://schemas.microsoft.com/ink/2010/main" type="inkWord" rotatedBoundingBox="20603,457 30254,741 30189,2975 20537,2691"/>
              </emma:interpretation>
              <emma:one-of disjunction-type="recognition" id="oneOf2">
                <emma:interpretation id="interp10" emma:lang="en-US" emma:confidence="0">
                  <emma:literal>-Qu's</emma:literal>
                </emma:interpretation>
                <emma:interpretation id="interp11" emma:lang="en-US" emma:confidence="0">
                  <emma:literal>-Quo</emma:literal>
                </emma:interpretation>
                <emma:interpretation id="interp12" emma:lang="en-US" emma:confidence="0">
                  <emma:literal>isoo</emma:literal>
                </emma:interpretation>
                <emma:interpretation id="interp13" emma:lang="en-US" emma:confidence="0">
                  <emma:literal>isod</emma:literal>
                </emma:interpretation>
                <emma:interpretation id="interp14" emma:lang="en-US" emma:confidence="0">
                  <emma:literal>'isoo</emma:literal>
                </emma:interpretation>
              </emma:one-of>
            </emma:emma>
          </inkml:annotationXML>
          <inkml:trace contextRef="#ctx0" brushRef="#br0" timeOffset="20203.6555">7305 1526 372 0,'0'0'7'16,"0"0"3"-16,0 0 1 16,0 0 2-16,0 0 0 15,0 0 1-15,0 0 0 0,0-15 1 0,0 15-6 16,0 0-3-16,0 8-1 15,0 6-3-15,0-14 1 16,6 21-1-16,-2-4 0 0,-1 11-1 16,2 8 1-16,-2 3 0 15,-3-1 0-15,10-3-1 16,-3 12 2 0,1-2-1-16,-1 4-2 15,-4-2 0-15,0-12 0 16,4 0 0-16,1-11 0 0,2 0 0 15,-10 2 0-15,0-11 0 16,0-15 0-16,0 9 0 16,0-9 0-16,0 0 0 15,0 0 0-15,0 15 0 0,0-15 0 16,0 0 0-16,0 0 0 0,0 0 0 16,0 0 0-16,0 0 0 15,0 0 0-15,0 0 0 16,-7-15 0-16,-11 15-53 0,18 0-40 15</inkml:trace>
          <inkml:trace contextRef="#ctx0" brushRef="#br0" timeOffset="33821.3243">8605 1483 330 0,'0'0'5'0,"0"0"3"15,0 0 3-15,0 0 1 16,0 0 3-16,0 0 0 0,-10 0 2 0,10 0-1 15,-21 0-4-15,21 0-3 16,-29 15-1-16,5 2-3 16,2 5 0-16,-3-2-1 15,2 1-2-15,4 4 2 16,5 7-1-16,0 3 0 0,3 4 1 31,8-8-1-31,-1 4-1 0,4-3 2 16,7 7 0-16,-4 3-1 15,9-7 1-15,-6-3-1 16,12 0-3-16,1-11 0 0,12 3 0 16,1 2 0-16,-1-9 0 15,16-6 0-15,-9-3 0 16,15-6 0-16,-13-2 0 0,8-6 0 16,-8-12 0-16,-9-1 0 15,4-2 0-15,-5-3 0 0,0-7 0 16,-7-4 0-16,2-2 0 15,-8 3 0-15,-4-4 0 16,2-1 0-16,-8-2 0 16,-4 4 0-1,-3-5 0-15,-3-1 0 0,-8 8 0 16,-3 3 0-16,-3 1 0 16,-1 0 0-16,-7 3 0 15,0 5 0-15,0 9 0 16,5 0 0-16,-8 4 0 15,6-4 0-15,1 10 0 0,3-2 0 16,-11 6 0-16,8 0 0 0,-14 0 0 16,7 0 0-16,-7 0 0 0,0 6 0 15,-5 1 0-15,-6 4 0 16,8 9 0-16,-2-5 0 16,8 5 0-16,4 6 0 15,10 2-73-15,-2 14-18 16</inkml:trace>
          <inkml:trace contextRef="#ctx0" brushRef="#br0" timeOffset="64327.2091">9864 1015 253 0,'0'0'3'0,"0"0"1"15,0 0 4-15,0 0 3 16,0 0-2-16,10-11 4 0,-10 11 0 15,15-15 4-15,-15 15-2 16,15 7 0-16,-15-7-2 16,0 0-2-16,20 19 0 0,-5-10-2 15,-5 14-2-15,4-10-1 0,3 2-2 16,5-4-3-16,11 2 3 16,5 1-2-16,7-7-1 15,8-7 2-15,12-3 0 16,16-11-3-16,15-11 3 15,2-18-2-15,12-5 0 0,10-9 0 0,0-6 0 16,1 7-1-16,2-4 1 16,-17 0 1-16,-7 7-1 15,-14 6 2-15,-10 8-1 0,-22 15 1 16,-12 0 0-16,-19 14-2 16,-4-5-9-16,-18 15-27 31,15 0-45-31,-15 0-3 0</inkml:trace>
          <inkml:trace contextRef="#ctx0" brushRef="#br0" timeOffset="96451.6946">9076 856 225 0,'0'0'5'0,"0"0"3"0,0 0 4 16,0 0 0-16,0 0 1 15,-15-4 4-15,15 4-2 16,-31-7 3-16,3 1-3 16,-14 2-4-16,-1-3-3 0,-10 3 1 0,-4 4-2 15,-7 0-1-15,-3 0 3 16,-7 0-4-16,11 4-2 15,10 3 4-15,-4 6-2 16,4 13-1-16,0-7 1 16,7 11 0-16,3 6-4 0,11 1 4 31,-3-1-3-31,0 7-1 0,4-8 1 16,1 3-2-16,2 9 0 15,8-1 3-15,-2-2-3 16,-3 2 0-16,1 8 1 0,2-2 1 15,1 9 0-15,-1 2 1 16,-3 3-1-16,2-5-1 16,5-2 3-16,4 1 0 0,6 4-1 0,1-4 1 15,7-8-1-15,0-6 1 16,12 4 0-16,1-8 0 16,9 4 0-16,-2-1-1 15,1 2 2-15,8-5-2 16,-1-7 0-16,8 8 0 0,-1-5 0 31,0 4-1-31,4-4 1 0,8-5 0 16,6-12-3-16,13 1 0 15,-2-2 0-15,3-6 0 16,0 1 0-16,4-13 0 0,-1-2 0 16,5-11 0-16,-14-2 0 15,-5-4 0-15,-3-11 0 16,0-10 0-16,4-5 0 0,-4-4 0 15,7-1 0-15,-14-3 0 0,10 10 0 16,1-15 0-16,-4 5 0 16,3 0 0-16,-6 1 0 15,-8 3 0-15,-11-2 0 16,2-3 0-16,-8-8 0 0,-5-6 0 16,-2-6 0-16,-6-2 0 0,-6-17 0 15,5-1 0-15,0-6 0 16,-4-1 0-16,-1 3 0 15,-6 6 0-15,-3-3 0 16,-18 14 0-16,-4 10 0 0,-10 14 0 16,-15-3 0-16,-13 12 0 31,-12 5 0-31,-16 16 0 0,-5 14 0 16,-7 9 0-16,-13 4 0 15,0 7-3-15,5 15-55 0,-2 27-31 16,-3 22-2-16</inkml:trace>
          <inkml:trace contextRef="#ctx0" brushRef="#br0" timeOffset="22364.0345">11964 1966 374 0,'0'0'4'0,"0"0"2"15,5 11 1-15,-5-11 0 16,0 17 3-1,0-17 1-15,-8 18 2 16,8-18 2-16,-22 13-4 0,-3-9-2 16,-3-8 0-16,-3-9-1 15,-4-1-3-15,6-11-1 16,-2-2-2-16,9-9-2 16,8-7 0-16,7-9 0 0,14-1-2 15,17-4 2-15,8 2-1 0,11-7-1 16,7 11 1-16,9 1 1 15,-9 11-1-15,7 14 0 16,-11 4 1-16,4 14-2 16,-5 7 1-16,-2 14 0 0,-8 21 0 15,-11 8 0-15,1 13 1 16,-8 0 0-16,-9 12-1 0,-4-6 2 16,-11 7 0-16,-15-10 1 15,-9-4 1-15,-4-14-1 0,-5-13 0 16,-6-11 0-16,1-7 3 15,-5-10-3-15,4 0 1 16,3-3 0-16,11-15 0 0,1 1-1 31,14-5-2-31,2 9 0 0,5-6 0 16,10 2 0-16,3-1 0 16,11 8 0-16,4-1 0 15,7 8 0-15,3 3 0 16,7 3 0-16,8 18 0 0,5-1 0 15,7 14 0-15,-2 8 0 16,10 10 0-16,15 13-87 0,-15 8-2 16</inkml:trace>
          <inkml:trace contextRef="#ctx0" brushRef="#br0" timeOffset="149674.3792">7404 1065 129 0,'0'0'7'0,"0"0"8"0,-11 0 4 16,11 0 5-16,0 0 4 0,0 0 1 16,-17 0 0-16,17 0 2 15,-12-5-6-15,12 5-9 16,-13-6-2-16,13 6-2 0,-28 11-4 16,3-5 0-16,-8 5-2 15,2 3-3-15,-5 3 3 16,-3-3-2-1,1 11 0-15,-2-5 0 16,5 3-1-16,3 5-3 16,8-4 4-16,-5 1-2 0,8 6-2 15,4-6 3-15,-8 8-1 16,4-2-1-16,3 0 3 16,-7 7-1-16,3-1-2 0,2 5 2 15,2-4-1-15,3 11-1 0,5-2 3 16,-3-5-1-16,1-1-2 15,12-4 5-15,-6 2-4 16,6-1 3-16,-4 1 0 16,1-1 0-16,3-3-1 0,0 7 0 15,7-3 1-15,-7 8-3 16,6-5 3-16,6 0-3 0,-6-3 1 16,11-4-1-16,1 3 1 15,11-6-3-15,-5 0 0 0,5 0 0 16,2-8 0-16,5-6 0 15,-1 3 0-15,-3-3 0 16,1 0 0-16,-8 1 0 16,3-10 0-1,-1 1 0-15,6-3 0 0,-5-3 0 16,7-4 0-16,3 0 0 16,2-15 0-16,9-9 0 15,1-4 0-15,3-1 0 16,-8 1 0-16,2 4 0 0,-4-15 0 15,-8 3 0-15,0 1 0 16,-7 4 0-16,-10 0 0 0,-5-5 0 16,-1-3 0-16,-6-10 0 0,6-9 0 15,-2 3 0-15,0-4 0 16,-5-12 0-16,1 1 0 16,-2-1 0-16,-1-2 0 15,1 1 0-15,-11 16 0 16,-18-7 0-1,-7 3 0-15,-4 11 0 0,-6-1 0 16,-4-3 0-16,-4 8 0 16,-9-9 0-16,-1 5 0 15,7 15 0-15,3-1 0 16,-6 9 0-16,-1 11 0 0,-7 15 0 16,-11 26-38-16,5 24-51 15,4 12-2-15</inkml:trace>
          <inkml:trace contextRef="#ctx0" brushRef="#br0" timeOffset="62767.4862">2800 1206 275 0,'0'0'9'15,"0"0"4"-15,-17 0 3 0,17 0 4 16,-18 0-1-16,18 0 3 15,0 0 2-15,-4-11-1 16,11 11-6-16,15-4-4 16,16-7-4-16,12 9-1 0,6-4-2 15,19 6 0-15,6 0-1 0,15-2-2 16,10-9 0-16,14 4-1 16,7-8 0-16,8 5-1 15,-1 0 1-15,0 3 2 16,-3-17-3-16,4 9 0 0,-12 2 1 15,-9-10 0-15,-16 12-1 16,-2-2 1 0,-11-2-2-16,-14-2 0 15,-5 3 0-15,-13 8 0 0,-11-2 0 16,1 5 0-16,-3-4 0 16,-12-4 0-16,0 8 0 15,0-3 0-15,-11 6 0 16,1-9 0-16,-6 3 0 15,-12 6 0-15,20-11 0 0,-20 11 0 0,15 0 0 16,-15 0 0-16,0 0 0 16,0 0 0-16,-15 0 0 15,-5 0-70-15,-10 17-22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6:08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CF654E-9605-4495-AFC1-2DBB416A3039}" emma:medium="tactile" emma:mode="ink">
          <msink:context xmlns:msink="http://schemas.microsoft.com/ink/2010/main" type="writingRegion" rotatedBoundingBox="27831,6996 28335,6996 28335,8873 27831,8873"/>
        </emma:interpretation>
      </emma:emma>
    </inkml:annotationXML>
    <inkml:traceGroup>
      <inkml:annotationXML>
        <emma:emma xmlns:emma="http://www.w3.org/2003/04/emma" version="1.0">
          <emma:interpretation id="{36EFB333-9E23-4A0B-AC98-C50289772552}" emma:medium="tactile" emma:mode="ink">
            <msink:context xmlns:msink="http://schemas.microsoft.com/ink/2010/main" type="paragraph" rotatedBoundingBox="27831,6996 28335,6996 28335,8873 27831,88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5460CD-6CA1-4278-A4A7-310BC4C7E09F}" emma:medium="tactile" emma:mode="ink">
              <msink:context xmlns:msink="http://schemas.microsoft.com/ink/2010/main" type="line" rotatedBoundingBox="27831,6996 28335,6996 28335,8873 27831,8873"/>
            </emma:interpretation>
          </emma:emma>
        </inkml:annotationXML>
        <inkml:traceGroup>
          <inkml:annotationXML>
            <emma:emma xmlns:emma="http://www.w3.org/2003/04/emma" version="1.0">
              <emma:interpretation id="{D2E73CD0-B746-4FB1-B283-CF1D222DA20D}" emma:medium="tactile" emma:mode="ink">
                <msink:context xmlns:msink="http://schemas.microsoft.com/ink/2010/main" type="inkWord" rotatedBoundingBox="27831,6996 28335,6996 28335,8873 27831,8873"/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{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211 122 303 0,'0'0'6'0,"0"0"2"0,0 0 4 16,-10-19 1-16,10 19 2 15,-13-9 2-15,13 9 2 16,-30-4-1-16,5 10-4 15,2 16-3-15,-2 4-3 0,3 8-1 16,-2 8-1-16,7 4-2 0,-1 4 0 16,18-2 0-16,6-5-2 15,23-10 1-15,7-9-1 16,12-10 0-16,12-14 0 16,-2-4-1-16,5-17 1 0,-3-14-2 15,-4-4 1-15,-10-7-1 16,-17 0 0-1,-16-3-1-15,-13-7 0 16,-7 11 0-16,-16-2 0 0,-10 12 0 16,-12 7-1-16,-5 14 0 15,4 3-2-15,3 11-9 16,1 4-23-16,17 14-45 16,0 6-3-16</inkml:trace>
          <inkml:trace contextRef="#ctx0" brushRef="#br0" timeOffset="483.831">75 495 386 0,'0'0'7'0,"0"0"2"0,0 0 1 16,0 0 0-16,0 0 2 15,0 17-1-15,0 1 1 16,0 7 1-16,-8 3-6 15,1 18-4-15,4 18 1 0,-2 3-1 16,3 16-1-16,-3 6 1 0,2 11-1 16,3 5-1-16,0 4 0 15,0-10 0-15,3-5 0 16,4-9-1-16,-2-11 1 16,5-10 0-16,0-16-1 0,-2-4 0 15,-1-13 0-15,3-6-2 31,-2-8-3-31,-5-3-6 0,-3-14-9 16,0 25-16-16,0-25-24 16,-15 13-23-16,15-13-7 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22.5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D460E9-3920-474A-A12E-3CF4F2A53AE5}" emma:medium="tactile" emma:mode="ink">
          <msink:context xmlns:msink="http://schemas.microsoft.com/ink/2010/main" type="writingRegion" rotatedBoundingBox="26911,1858 27001,7114 23377,7177 23286,1921"/>
        </emma:interpretation>
      </emma:emma>
    </inkml:annotationXML>
    <inkml:traceGroup>
      <inkml:annotationXML>
        <emma:emma xmlns:emma="http://www.w3.org/2003/04/emma" version="1.0">
          <emma:interpretation id="{5B9DEE17-2F38-4D16-B6BE-2F23C6FD4938}" emma:medium="tactile" emma:mode="ink">
            <msink:context xmlns:msink="http://schemas.microsoft.com/ink/2010/main" type="paragraph" rotatedBoundingBox="26911,1858 27001,7114 23377,7177 23286,1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E5FB9A-B3AA-44D0-AF91-F9317B31D87F}" emma:medium="tactile" emma:mode="ink">
              <msink:context xmlns:msink="http://schemas.microsoft.com/ink/2010/main" type="line" rotatedBoundingBox="26911,1858 27001,7114 23377,7177 23286,1921"/>
            </emma:interpretation>
          </emma:emma>
        </inkml:annotationXML>
        <inkml:traceGroup>
          <inkml:annotationXML>
            <emma:emma xmlns:emma="http://www.w3.org/2003/04/emma" version="1.0">
              <emma:interpretation id="{6FCD096F-089C-4F97-B678-E43EF63EF381}" emma:medium="tactile" emma:mode="ink">
                <msink:context xmlns:msink="http://schemas.microsoft.com/ink/2010/main" type="inkWord" rotatedBoundingBox="26911,1858 27001,7114 23377,7177 23286,1921">
                  <msink:destinationLink direction="with" ref="{EE92CDFB-B0EB-422E-8728-B39352F5E43B}"/>
                  <msink:destinationLink direction="with" ref="{282F8DD5-04F8-4D18-93B9-6EC9F84DF535}"/>
                </msink:context>
              </emma:interpretation>
              <emma:one-of disjunction-type="recognition" id="oneOf0">
                <emma:interpretation id="interp0" emma:lang="en-US" emma:confidence="0">
                  <emma:literal>i!!</emma:literal>
                </emma:interpretation>
                <emma:interpretation id="interp1" emma:lang="en-US" emma:confidence="0">
                  <emma:literal>i!!!</emma:literal>
                </emma:interpretation>
                <emma:interpretation id="interp2" emma:lang="en-US" emma:confidence="0">
                  <emma:literal>ini!!</emma:literal>
                </emma:interpretation>
                <emma:interpretation id="interp3" emma:lang="en-US" emma:confidence="0">
                  <emma:literal>"i!!</emma:literal>
                </emma:interpretation>
                <emma:interpretation id="interp4" emma:lang="en-US" emma:confidence="0">
                  <emma:literal>i!!"</emma:literal>
                </emma:interpretation>
              </emma:one-of>
            </emma:emma>
          </inkml:annotationXML>
          <inkml:trace contextRef="#ctx0" brushRef="#br0">23500 3432 344 0,'0'0'2'0,"0"0"0"16,0 0 0-16,0 0 2 15,-7 20 1-15,4-1 1 0,3 0 1 16,-3 11 0-16,-4 12 0 15,-4 4-1-15,4 8 0 0,-3-2-1 16,-2-1-1-16,6 3 0 0,-12-5-1 16,7-11 2-16,5-5 1 15,-2-14 0-15,8-19 1 16,0 0-2-16,0-15 1 16,14-22 0-16,3-1-1 15,13-11-2-15,5-7-3 0,3-1 1 0,-2-2 0 16,3 5 0-16,-3 5 0 15,-6 8-2-15,0 0 3 16,-13 17-2-16,-11 10 1 16,-6 14-1-16,-10 0-1 0,-8 14-1 15,-2 8 1-15,-15 13 0 32,-1 3 0-32,-3 9 2 0,0-2-1 15,7-2 0-15,4-5 1 16,13 1 0-16,5-2 0 15,13-9 2-15,19-19-2 0,27-5-5 16,8-8-9-16,24-24-64 16,1 6-3-16</inkml:trace>
          <inkml:trace contextRef="#ctx0" brushRef="#br0" timeOffset="14602.4659">23550 3029 412 0,'0'0'-2'15,"0"0"-8"-15,0 15-42 16,0-15-22-16,15 2-5 0</inkml:trace>
          <inkml:trace contextRef="#ctx0" brushRef="#br0" timeOffset="23250.739">23480 1272 265 0,'0'0'6'0,"0"0"3"0,0 0 1 16,10-4 3-16,8-5-1 15,7 1 2-15,0 1-1 16,5-4 1-16,13 0-5 15,0 1-3-15,2 3-2 0,-2 7-1 16,0 0-1-16,-5 3 2 16,16 5-2-16,-5-2 1 0,8 1 0 15,4 0-1-15,2 3 2 0,3-5-1 16,6-5-1-16,2 0 0 16,-7 0-1-16,-7 2 1 15,-11 4-1-15,-3-1 0 16,-10-1 0-16,-5 4-1 15,-6-3 0 1,0 3 0-16,-12 1 1 0,10-3 1 16,-6-3-1-16,1-3-1 15,2 0 2-15,2 0 0 16,-1 4 0-16,1 0 1 16,-1-4-1-16,-4 3-1 15,1-3 1-15,0 0 0 0,-18 0-2 16,14 4 3-16,-14-4-1 0,0 0 0 15,0 0-1-15,0 0 1 16,0 0-4-16,0 0-11 0,-4 20-60 16,4-20-6-16</inkml:trace>
          <inkml:trace contextRef="#ctx0" brushRef="#br0" timeOffset="18580.6615">22249-715 203 0,'0'0'4'16,"0"0"4"-16,10-4 7 15,-10 4 0-15,15 0 4 16,2 0 3-16,5 0 1 0,-1 11 0 16,0 0-1-16,8 2-4 15,6 4-4-15,6 9-1 0,-1 6-5 16,3 6-3-16,-1 3 1 0,-6 11-3 15,2 6-1-15,-3-1 0 16,-13 14-1-16,-1-2-2 16,-3 0 3-16,-11-1-2 15,3 3 0-15,5-4 1 0,-9-9-1 32,6-2 0-32,-7-12 2 0,7-3-1 15,-9-3 0-15,7-3 2 16,-10-3 0-16,0-4-3 15,-5-6 2-15,-3-1 0 0,1 0-2 16,2-4 3-16,-5 5-1 16,3-9-2-16,7 2 1 15,7 0-1-15,-2 2 0 0,0 0 1 16,0 1 0-16,2-4-2 0,-7-14 2 16,3 17 1-16,-3-4 0 15,-3-2 1-15,3-11 0 16,0 0 1-16,-12 15 0 15,12-15 0-15,0 0-1 0,0 0 2 32,0 0-3-32,0 0 0 0,0 0 0 15,0 0-1-15,0 0 0 16,0 0 0-16,0 0 0 16,0 0-2-16,0 0 1 0,0 0 1 15,0 0-1-15,0 0 0 16,0 0 1-16,0 0-1 15,0 0 0-15,0 0 1 0,0 0-1 16,0 0 1-16,0 0-1 16,0 0 1-16,0 0-1 0,0 0 0 15,0 0 0-15,0 0 1 16,0 0-1-16,0 0 0 16,0 0-1-16,0 0 1 15,0 0 0 1,0 13 0-16,0-13 1 0,5 19-1 15,-5-19-1-15,10 13 1 16,0 2 0-16,-5 9 0 16,-2-10 0-16,1 8-1 15,2-5 0-15,1 1 1 16,1 1 0-16,-5 5-1 0,-3 0 2 16,0-10-1-16,0 0-1 0,0 0 2 15,12 0-1-15,-12 0 0 16,0-14 1-16,0 13-1 0,0-13-1 15,0 0 2-15,10 11 0 16,-10-11-2-16,0 0 2 16,0 19-1-16,0-19 0 15,3 11 1-15,-3-11-1 0,14 24 0 16,-14-24 1-16,18 17-1 0,-5-3 0 16,9 3 1-16,3-2-1 15,-4-2-1-15,4-2 2 16,7 0 0-16,7 4-2 15,6 0 2-15,2-9 0 0,6-3-1 32,6-3 0-32,1 0 1 0,5 4-1 15,6-4 1-15,-11 0-1 16,-1-4-1-16,1 1 2 16,-3-1-1-16,-14 4 0 0,-2 0 0 15,-11 0-2-15,-5-2-5 16,3 2-19-16,2 0-57 15,-30 0-3-15</inkml:trace>
          <inkml:trace contextRef="#ctx0" brushRef="#br0" timeOffset="-1022.432">23462-1124 288 0,'0'0'2'0,"0"0"3"15,0 13 0-15,0-13 3 0,18 23 1 0,-8-3 2 16,11 12 1-16,-2 6 2 15,1 1-3-15,1 4 0 16,11 6-2-16,1 3-3 16,-10 2-1-16,-1-1 0 0,-15-8-1 15,1-13-1-15,-5 1 2 32,-3-9 1-32,-11-4-2 0,-21-9 1 15,-6-4 0-15,-9-7 0 16,-2-7-4-16,-1-7-2 15,-6 3-7-15,-4-13-13 0,7-8-36 16,18-7-21-16,13-3-6 16</inkml:trace>
          <inkml:trace contextRef="#ctx0" brushRef="#br0" timeOffset="24978.6373">23855-206 203 0,'0'0'2'15,"0"0"4"-15,0 0 2 16,20-9 2 0,-2 5 3-16,7 4 1 0,10-6 0 15,18-5 1-15,5 3-2 16,15-6-4-16,-5 4-11 15,10-8-23-15,10 4-39 16,-10-6-3-16</inkml:trace>
          <inkml:trace contextRef="#ctx0" brushRef="#br0" timeOffset="25201.4784">24064-286 288 0,'0'0'4'0,"0"0"0"0,13 0 2 16,1 0-1-16,11 4 1 15,6-4-2-15,15 0-13 16,1 0-22-16,2 0-32 0,3 0-5 15</inkml:trace>
          <inkml:trace contextRef="#ctx0" brushRef="#br0" timeOffset="25348.8484">24275-264 272 0,'0'0'8'0,"0"0"4"0,0 0 1 15,0 0 1-15,0 0 2 0,8-4-1 16,9 4-2-16,14 0-20 15,29 0-56-15,1-14-6 16</inkml:trace>
          <inkml:trace contextRef="#ctx0" brushRef="#br0" timeOffset="-867.3021">23505-1266 380 0,'0'0'6'0,"0"0"3"0,0 0-1 16,0-13 1-16,0 13 0 15,0-15 0-15,0 15 0 16,28-3 1-16,-3 3-9 0,10 0-12 0,25-7-59 16,11 11-11-16</inkml:trace>
          <inkml:trace contextRef="#ctx0" brushRef="#br0" timeOffset="-15951.9558">24419 2737 245 0,'0'0'7'0,"-13"0"4"0,13 0 1 15,-17 0 5-15,-1 4-1 16,-12 1 2-16,0-3 0 16,-13 0 1-16,0-2-4 0,-10 9-2 31,-10-3-3-31,-15-2 0 0,-3 1-1 15,-1-5-1-15,1 0 2 16,7 0-4-16,-3 0 1 16,9 2 0-16,15-2-2 15,13 0-1-15,17-2-2 0,5 2 0 16,18 0-1-16,0 0-2 16,0 0-18-16,0 0-62 0,21 0-1 15</inkml:trace>
          <inkml:trace contextRef="#ctx0" brushRef="#br0" timeOffset="-18030.506">24561-367 334 0,'0'0'6'0,"0"0"1"0,0 0 1 16,-11 0 2-16,11 0 0 0,-25 4 0 16,2 1 0-16,-7-1 0 15,-1 2-5-15,-19 3-1 16,-5 6 0-16,-16-1-1 16,6-10-2-16,-1 6 2 0,6-3-1 15,2 0-1-15,10-3 0 0,8 2-4 16,12-6-12-16,18-14-58 15,10 14-3-15</inkml:trace>
          <inkml:trace contextRef="#ctx0" brushRef="#br0" timeOffset="451.7375">21316 2473 356 0,'0'0'5'15,"0"0"3"-15,0 0 0 32,0 0 3-32,0 0-1 0,14 0 1 15,8 0 1-15,8 0-2 0,23 0-19 16,22-4-65-16,6 2-3 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6:07.7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1BD380-02E7-444B-9AE2-2F7B24F4F150}" emma:medium="tactile" emma:mode="ink">
          <msink:context xmlns:msink="http://schemas.microsoft.com/ink/2010/main" type="writingRegion" rotatedBoundingBox="21103,6516 21700,6516 21700,10074 21103,10074"/>
        </emma:interpretation>
      </emma:emma>
    </inkml:annotationXML>
    <inkml:traceGroup>
      <inkml:annotationXML>
        <emma:emma xmlns:emma="http://www.w3.org/2003/04/emma" version="1.0">
          <emma:interpretation id="{FB2C528F-A890-49A9-BE3D-50438382BF78}" emma:medium="tactile" emma:mode="ink">
            <msink:context xmlns:msink="http://schemas.microsoft.com/ink/2010/main" type="paragraph" rotatedBoundingBox="21103,6516 21700,6516 21700,10074 21103,10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ED026D-0D51-4805-B4EF-FA47710905DA}" emma:medium="tactile" emma:mode="ink">
              <msink:context xmlns:msink="http://schemas.microsoft.com/ink/2010/main" type="line" rotatedBoundingBox="21103,6516 21700,6516 21700,10074 21103,10074"/>
            </emma:interpretation>
          </emma:emma>
        </inkml:annotationXML>
        <inkml:traceGroup>
          <inkml:annotationXML>
            <emma:emma xmlns:emma="http://www.w3.org/2003/04/emma" version="1.0">
              <emma:interpretation id="{DF4A6E2F-3747-432E-9F4A-FE0984CFEB22}" emma:medium="tactile" emma:mode="ink">
                <msink:context xmlns:msink="http://schemas.microsoft.com/ink/2010/main" type="inkWord" rotatedBoundingBox="21103,6516 21700,6516 21700,10074 21103,10074">
                  <msink:destinationLink direction="with" ref="{282F8DD5-04F8-4D18-93B9-6EC9F84DF535}"/>
                </msink:context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19459 3332 331 0,'0'0'5'0,"-18"0"1"0,-2 0 3 15,-13 10 0-15,2 3 3 16,-14 0 2-16,-2 12-1 16,-2 6 1-16,-4 5-3 15,6 9-2-15,16 2-3 0,17-2 2 16,11-4-3-16,9 7-2 31,19-17 3-31,22-7-3 0,11-17 0 16,13-7 0-16,7-10 0 0,0-11-2 15,-8-10 3-15,-5-4-2 16,-19-6-1-16,-15-3 2 16,-9 5-2-16,-22 7 0 15,-22 4-1-15,-17-1-2 16,1 15-5-16,-9 0-9 0,4 8-45 0,-2 16-24 15,10 0 3-15</inkml:trace>
          <inkml:trace contextRef="#ctx0" brushRef="#br0" timeOffset="370.3159">19357 3696 321 0,'0'0'6'0,"0"0"3"0,0 7 2 16,0-7 3-16,0 31 3 15,8-2 1-15,-2 9 0 16,1 12 0-16,3 16-5 15,-2 12-3-15,-4 22-3 16,-4 14-1-16,0 27-2 0,-12 12-2 16,6 20 0-1,-8 10 0-15,-1 17 0 16,2 1 0-16,2 7 2 16,4-11 0-16,0-10 1 0,4-7 0 15,-2-21 1-15,2-11-1 16,-4-23-5-16,0-12 0 15,-4-24 0-15,4-8 0 16,-3-21 0-16,-5-15 0 0,15-7-30 16,0-38-57-16,0 0-2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6:06.4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E24E13-E317-4EFA-B190-ADDCA2EAC600}" emma:medium="tactile" emma:mode="ink">
          <msink:context xmlns:msink="http://schemas.microsoft.com/ink/2010/main" type="writingRegion" rotatedBoundingBox="12632,6391 13037,6391 13037,9913 12632,9913"/>
        </emma:interpretation>
      </emma:emma>
    </inkml:annotationXML>
    <inkml:traceGroup>
      <inkml:annotationXML>
        <emma:emma xmlns:emma="http://www.w3.org/2003/04/emma" version="1.0">
          <emma:interpretation id="{2EAC38AE-10DB-4A1B-833C-0285F2E3E818}" emma:medium="tactile" emma:mode="ink">
            <msink:context xmlns:msink="http://schemas.microsoft.com/ink/2010/main" type="paragraph" rotatedBoundingBox="12632,6391 13037,6391 13037,9913 12632,9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E46E57-9189-47DF-BB6C-D11045D32C77}" emma:medium="tactile" emma:mode="ink">
              <msink:context xmlns:msink="http://schemas.microsoft.com/ink/2010/main" type="line" rotatedBoundingBox="12632,6391 13037,6391 13037,9913 12632,9913"/>
            </emma:interpretation>
          </emma:emma>
        </inkml:annotationXML>
        <inkml:traceGroup>
          <inkml:annotationXML>
            <emma:emma xmlns:emma="http://www.w3.org/2003/04/emma" version="1.0">
              <emma:interpretation id="{4CD925AA-CE60-43EE-A6D3-6EA88D26F849}" emma:medium="tactile" emma:mode="ink">
                <msink:context xmlns:msink="http://schemas.microsoft.com/ink/2010/main" type="inkWord" rotatedBoundingBox="12632,6391 13037,6391 13037,9913 12632,9913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10794 3228 309 0,'0'0'5'0,"0"0"3"0,0 0 3 16,-8-15 2-16,8 15 1 16,-17-6 2-16,3 6 1 0,0 2-1 15,-4 13-2-15,-7 7-4 16,7 8-3-16,-7 8-3 0,5 14 1 15,2 0-1-15,3-3-1 16,10 4 0-16,5-7 0 16,13-8-1-16,9-8 1 31,13-11 0-31,6-14 0 0,9-5-1 16,3-20 0-16,-3-8 0 0,-4-6 0 15,-3-9-1-15,-16-2-1 16,-4-1-2-16,-21 4-1 15,-4 4-1-15,-21 8-3 0,-7 2-7 16,-3 21-21-16,1 7-46 16,-6 0-2-16</inkml:trace>
          <inkml:trace contextRef="#ctx0" brushRef="#br0" timeOffset="500.6419">10741 3675 371 0,'0'0'2'16,"0"0"2"-16,0 0 2 15,0 0 1-15,4 17 1 0,-1-6 0 16,-3 10 1-16,3 7 1 16,-3 4-1-16,4 13-2 0,-4 8-1 31,3 14-1-31,-3 10-1 15,0 16 0-15,0 8 0 16,0 9-1-16,0 10 1 0,0 14-1 16,0 6 1-16,0 12-1 15,0 7 0-15,0 2 0 16,0 8-1-16,0 0 1 0,0 1 0 16,0-7 0-16,5-13-1 0,-2-8 1 15,4-16-1-15,3-17 1 16,-2-14 0-16,2-18-3 15,-3-12 0-15,4-12-7 16,-4-29-27-16,3-3-51 0,-10-21-3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37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2F8DD5-04F8-4D18-93B9-6EC9F84DF535}" emma:medium="tactile" emma:mode="ink">
          <msink:context xmlns:msink="http://schemas.microsoft.com/ink/2010/main" type="inkDrawing" rotatedBoundingBox="17861,7031 25429,5891 25871,8826 18303,9966" semanticType="callout" shapeName="Other">
            <msink:sourceLink direction="with" ref="{DF4A6E2F-3747-432E-9F4A-FE0984CFEB22}"/>
            <msink:sourceLink direction="with" ref="{6FCD096F-089C-4F97-B678-E43EF63EF381}"/>
          </msink:context>
        </emma:interpretation>
      </emma:emma>
    </inkml:annotationXML>
    <inkml:trace contextRef="#ctx0" brushRef="#br0">16037 5245 265 0,'0'0'8'15,"0"0"4"-15,0 0 3 16,0 0 0-16,14 0 2 0,1-2 1 16,9-3 1-16,8 5 0 0,11 0-6 15,9 0-5-15,12 11-3 16,18-4-1-16,6 5-1 16,18-3 0-16,7 10-1 15,14-8-1-15,8 2-1 0,14-6 1 16,13 0 0-16,8 3-1 0,2-6 1 15,12-4 0-15,12 0-1 16,1 4 1-16,4-4 0 16,-2 6-1-16,-2-6 1 15,-13 7-1-15,-3-3 0 0,-8 3 0 16,-14-1 1-16,-8-2-1 16,-2 7 0-1,-6 0 1-15,1-3-1 16,1-1 0-16,-1-1 0 15,9 1 2-15,-4 1-2 0,-1-1 2 16,-3 0 0-16,-7-1 0 16,-4 5 0-16,-6 0 1 15,-8-1-1-15,-4 4-1 16,-7-4 0-16,-1 4 0 0,-7 1-1 0,-1-6 1 16,-6 6-1-16,-1-4 1 15,-5 0 0-15,-3 0 0 16,-4-5 1-16,-6 2-1 15,-12 2 1-15,4-3 0 16,-7-4-1-16,0 5 0 0,1-5 0 16,-1 0 0-1,0 1-1-15,3-1 1 16,-2 4-1-16,6-3 0 16,-3-4 1-16,-1 0 0 0,-3 4 0 15,-7-4 1-15,4 0 0 16,-11 0-1-16,0 0 2 15,-11 0-1-15,-7 0-1 16,-6-4 1-16,-2 4 0 0,-5 0-1 0,-2 0 1 16,-13 0-1-16,0 0 1 15,15-11 0-15,-15 11-1 16,3-13-1-16,-3-1 1 16,0-4 0-16,0-3-1 0,-6-7 0 15,-6-5 1-15,7-1-2 16,-10-4 2-16,5-5 0 0,-1-4-1 15,4-5 0-15,0 0 0 16,-1-6 0-16,1 3 0 16,1-14 0-16,2 7 0 0,1-13 0 15,-2 6 1-15,-1-2-1 16,6 1 0-16,-7-1 1 31,3-6-1-31,-2 10 1 0,1-7 0 16,-5 15-1-16,3-6 1 0,-1 2-1 15,-2 0 0-15,7-1 1 16,-1-3-2-16,1 4 1 16,-2 0-1-16,5-2 0 15,0-1 0-15,0-1 0 0,0-3 2 16,0 5 0-16,0 10-1 0,-3-1 1 16,-4-1-1-16,4-2 0 15,-1-1 1-15,-2 3-1 0,-6 4-1 16,2 0 0-16,2-3 0 15,2-4 0-15,2 4 0 16,1 7 1-16,-1 6-1 16,1 0 0-1,0 8 0-15,3 1 0 16,0 6 1-16,0 9-1 0,0 19 0 16,-15-17 1-16,15 17-1 15,0 0-2-15,-18-8-1 16,18 18-10-16,-7 24-42 0,7-16-26 15,0 1-3 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6:10.7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AF12CA-5EE7-41FF-8E0E-6A06C5760786}" emma:medium="tactile" emma:mode="ink">
          <msink:context xmlns:msink="http://schemas.microsoft.com/ink/2010/main" type="inkDrawing" rotatedBoundingBox="5239,8926 28152,8658 28170,10264 5258,10533" semanticType="callout" shapeName="Other">
            <msink:sourceLink direction="with" ref="{E681514C-8B83-4FE5-9591-0A28E6BB1D07}"/>
            <msink:sourceLink direction="with" ref="{A6DEE8D3-D604-4BFF-A55A-54BB4C0CF65F}"/>
          </msink:context>
        </emma:interpretation>
      </emma:emma>
    </inkml:annotationXML>
    <inkml:trace contextRef="#ctx0" brushRef="#br0">22476-1 293 0,'0'0'8'0,"0"0"4"15,0 0 3-15,13 3 2 0,-13-3 3 0,30 14 2 16,-13 0 0-16,1 0 1 16,3 7-7-16,-7 5-4 15,-1 9-3-15,5 3-2 16,-11 11-1-16,1 7-3 0,-1 8 0 15,1 11 0-15,-8 1 0 16,5 5-1-16,0 5 0 0,-2-9 0 16,7 3 0-16,-3-5 0 15,4-9 0-15,3-6 0 16,4-7 1-16,3-3-3 0,4-7 0 16,-3-5 0-16,-5-7 0 15,1 5 0-15,0-10 0 31,-8-2 0-31,5 0 0 0,-9-6 0 16,1-5 0-16,0 2 0 0,-7-15 0 16,8 24 0-16,-8-24 0 15,7 15 0-15,-7-15 0 16,0 0 0-16,13 15 0 16,-13-15 0-16,0 0 0 0,0 0 0 15,0 0 0-15,0 0 0 0,0 0 0 16,-13 6 0-16,1-6 0 15,-5 3 0-15,-4-3 0 16,-4 4 0-16,-10 0 0 0,-1 3 0 16,-14-4 0-16,2 4 0 15,-12 0 0-15,-8-4 0 16,-6 5 0 0,-14-2 0-16,-5 2 0 0,-9 2 0 15,-4 0 0-15,-11 0 0 16,-11 1 0-16,-2-4 0 15,-7 3 0-15,-4-5 0 16,-5 3 0-16,-5-8 0 16,-10 2 0-16,-1-2 0 0,-1 5 0 15,-13-1 0-15,2-2 0 0,-10 9 0 16,-7-5 0-16,1 5 0 16,-1-4 0-16,-7 4 0 15,1-4 0-15,1 0 0 0,2-1 0 16,3-6 0-16,-3 4 0 15,7-4 0-15,-1 0 0 16,1 0 0 0,6 0 0-16,-6 0 0 15,3 0 0-15,3 0 0 0,-5 0 0 16,-3 0 0-16,6 0 0 16,-7 0 0-16,-6-4 0 15,7-2 0-15,-14-1 0 16,-2-7 0-16,-4 7 0 0,1 0 0 15,-4-3 0-15,-4-1 0 0,-7 5 0 16,1-5 0-16,-4-2 0 16,-1 3 0-16,-6-1 0 15,0 2 0-15,-5-6 0 16,-5 8 0-16,-5-3 0 0,1 3 0 16,-8 4 0-16,-6 3 0 15,-9-4 0-15,3 4 0 0,-2 0 0 16,-8 0 0-16,5 0 0 15,4 0 0-15,7 0 0 0,-6-4 0 16,10 1 0-16,3-1 0 16,-5 1 0-16,4-1 0 15,5 4 0-15,-11 0 0 16,2 0 0 0,-3 4 0-16,8-1 0 0,-8 4 0 15,12-3 0-15,-6 0 0 16,16-4 0-16,-4 3 0 15,10-3 0-15,5 0 0 16,2-3 0-16,5-5 0 0,3 1 0 16,3 0 0-16,-6 1 0 15,9-1 0-15,1-1 0 0,0 5 0 16,8-3 0-16,5-3 0 0,5 7 0 16,3-6 0-16,7-3 0 15,13 4 0-15,2-8 0 16,10 5 0-16,0 0 0 15,4 0 0-15,9 2 0 0,2-2 0 32,6-1 0-32,7 1 0 0,4 2 0 15,7 2 0-15,-1-5 0 16,8 9 0-16,-3-2 0 16,5 4 0-16,5 0 0 15,3 0 0-15,5 4 0 0,7 5 0 16,8 1 0-16,5-2 0 15,15 2 0-15,10-3 0 0,8-3 0 16,12 0 0-16,8-1 0 16,12 0 0-16,13-3 0 0,-28 0-43 15,13 8-45-15,1-2-2 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4:49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792E56-792B-4604-BE7B-E499EE2B30EE}" emma:medium="tactile" emma:mode="ink">
          <msink:context xmlns:msink="http://schemas.microsoft.com/ink/2010/main" type="writingRegion" rotatedBoundingBox="1055,1373 19003,2633 18447,10553 499,9293"/>
        </emma:interpretation>
      </emma:emma>
    </inkml:annotationXML>
    <inkml:traceGroup>
      <inkml:annotationXML>
        <emma:emma xmlns:emma="http://www.w3.org/2003/04/emma" version="1.0">
          <emma:interpretation id="{5D6D14CD-169D-488D-847B-CD942D4F754D}" emma:medium="tactile" emma:mode="ink">
            <msink:context xmlns:msink="http://schemas.microsoft.com/ink/2010/main" type="paragraph" rotatedBoundingBox="1026,1785 18750,3029 18413,7834 688,6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D4521F-338A-42AF-B8A8-AD0681E22F6F}" emma:medium="tactile" emma:mode="ink">
              <msink:context xmlns:msink="http://schemas.microsoft.com/ink/2010/main" type="inkBullet" rotatedBoundingBox="928,3184 1233,3206 1179,3985 873,3963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-1064 45 315 0,'0'0'8'0,"0"0"2"0,0 0 3 16,-18-17 3-16,18 17 2 31,-15-13 2-31,15 13-1 0,-10-14 1 16,10 14-6-16,0 0-3 15,0 0-2-15,4 14-3 16,2 10-1-16,9 15 0 16,3 8-1-16,-1 4 1 0,4 16-1 15,1 4 0-15,-1 2-1 16,1-2-1-16,-5-5-2 0,-4-1 0 15,2-20 0-15,-7-1 0 16,2-13 0-16,-7-6 0 0,-3-8 0 16,7 4-8-16,25-7-78 15,-32 1-3-15</inkml:trace>
      </inkml:traceGroup>
      <inkml:traceGroup>
        <inkml:annotationXML>
          <emma:emma xmlns:emma="http://www.w3.org/2003/04/emma" version="1.0">
            <emma:interpretation id="{A003820A-C0D2-4DE8-A8A3-DD24340A00AE}" emma:medium="tactile" emma:mode="ink">
              <msink:context xmlns:msink="http://schemas.microsoft.com/ink/2010/main" type="line" rotatedBoundingBox="2012,1854 18750,3029 18413,7834 1675,6659"/>
            </emma:interpretation>
          </emma:emma>
        </inkml:annotationXML>
        <inkml:traceGroup>
          <inkml:annotationXML>
            <emma:emma xmlns:emma="http://www.w3.org/2003/04/emma" version="1.0">
              <emma:interpretation id="{E681514C-8B83-4FE5-9591-0A28E6BB1D07}" emma:medium="tactile" emma:mode="ink">
                <msink:context xmlns:msink="http://schemas.microsoft.com/ink/2010/main" type="inkWord" rotatedBoundingBox="1993,1947 18723,2945 18439,7701 1709,6702">
                  <msink:destinationLink direction="with" ref="{FBAF12CA-5EE7-41FF-8E0E-6A06C5760786}"/>
                </msink:context>
              </emma:interpretation>
              <emma:one-of disjunction-type="recognition" id="oneOf1">
                <emma:interpretation id="interp1" emma:lang="en-US" emma:confidence="0">
                  <emma:literal>"Igniter.</emma:literal>
                </emma:interpretation>
                <emma:interpretation id="interp2" emma:lang="en-US" emma:confidence="0">
                  <emma:literal>"Ignite."</emma:literal>
                </emma:interpretation>
                <emma:interpretation id="interp3" emma:lang="en-US" emma:confidence="0">
                  <emma:literal>"Ignite,"</emma:literal>
                </emma:interpretation>
                <emma:interpretation id="interp4" emma:lang="en-US" emma:confidence="0">
                  <emma:literal>"Ignite...</emma:literal>
                </emma:interpretation>
                <emma:interpretation id="interp5" emma:lang="en-US" emma:confidence="0">
                  <emma:literal>"Ignites...</emma:literal>
                </emma:interpretation>
              </emma:one-of>
            </emma:emma>
          </inkml:annotationXML>
          <inkml:trace contextRef="#ctx0" brushRef="#br0" timeOffset="-29235.8965">12851 2228 374 0,'0'0'4'0,"0"0"2"15,0 0-1-15,0 0 2 16,0 0 0-16,0 0 1 0,22 0 0 16,9 0 1-16,16 0-5 0,16 0-2 15,15-11-15-15,3 5-63 16,35-9-2-16</inkml:trace>
          <inkml:trace contextRef="#ctx0" brushRef="#br0" timeOffset="-34801.8022">3461 1384 293 0,'0'0'4'0,"0"0"0"16,-13-2 0-16,-2 2 0 0,-3 0 1 15,-2 7 2-15,-2 3-1 0,-6 8 0 16,0 3-2-16,-2 5-1 16,7 4 0-16,8-2 0 15,8 6 0-15,7-6 1 16,0-8 0-16,14-6 0 0,4-4 0 15,10-10 2 1,4-6-2-16,-4-12 1 16,-3 0 1-16,-4-10-1 15,-6 2-2-15,-5-1 0 0,-10 6-2 16,-3-3 0-16,-12 9-2 16,-10 6-2-16,-3 3-7 15,-7 6-17-15,-5 15-32 16,9 0-18-16</inkml:trace>
          <inkml:trace contextRef="#ctx0" brushRef="#br0" timeOffset="-34501.6334">3252 1491 282 0,'0'0'7'0,"0"0"3"0,-18 0 1 16,18 0 2-16,-20 0 0 16,2-3 0-16,-4 3 1 15,-9 0 0 1,-1 0-5-16,-14 3-3 16,-11 0-1-16,-2 5-1 0,-16-2 0 15,-3 5 1-15,-3-4 1 16,-4-1 0-16,4-6-1 15,3 5 1-15,8-5-1 16,6 0 0-16,7-7-1 16,14 3-1-16,5 0-2 0,10-3-6 0,6-3-70 15,9 13-4-15</inkml:trace>
          <inkml:trace contextRef="#ctx0" brushRef="#br0" timeOffset="-36222.9272">8757 1181 274 0,'0'0'5'0,"0"0"2"16,0 0 2-16,0-11 0 0,0 11 2 16,-3-17 0-16,3 17 0 15,-33-18 0-15,3 14-4 16,-13-2-3-16,-7 2-1 16,-16 4 0-16,-5 0-3 0,-11 4 0 31,1 0 4-31,-4-2-1 0,4-2 3 15,3 0 1-15,0 0 1 16,4 0-1-16,4-6 1 16,5 2 0-16,16-3-1 0,-1-1-1 15,15 5-3-15,7-1-1 16,6 2-1-16,22 2-3 16,0 0-14-16,0 0-60 0,12 2-2 15</inkml:trace>
          <inkml:trace contextRef="#ctx0" brushRef="#br0" timeOffset="16477.0517">4564 1071 317 0,'0'0'8'0,"0"0"3"31,0 0 2-31,0 0 3 0,0 0 2 16,0 0 0-16,-10 7 0 15,10-7 2-15,-15 25-7 0,9-3-3 16,6 6-2-16,-4 7-1 15,1 11-1-15,3 8-1 16,0 8 0-16,0 1-1 16,3 12 1-16,1-2-1 0,-1 2 1 0,0-5-5 15,1-6 0-15,-1-5 0 16,5-6 0-16,-8-7 0 16,3-15 0-16,1-3 0 15,-1-10 0-15,-3-18 0 0,7 23 0 16,-7-23 0-16,0 0 0 31,0 0 0-31,0 0-5 0,0 0-83 16,-7 17-3-16</inkml:trace>
          <inkml:trace contextRef="#ctx0" brushRef="#br0" timeOffset="-11475.7613">5724 141 239 0,'0'0'2'0,"0"0"0"0,0 0 5 16,0 0 3-16,0 0 4 15,0 0 2-15,0 0 1 16,28 4 1-16,15-4-2 31,10 0-1-31,10-7-3 0,15 3-4 16,18-3-4-16,7 1 0 16,5 2-2-16,10 1-1 0,-2-1 0 15,-3 4 0-15,-4 0 0 16,-9 7 1-16,-12 3-1 15,-14 1 1-15,-9 3-1 16,-24 7 2-16,-6 4 0 0,-13 3-1 0,-8 0 1 16,-3 11 0-16,-8-1 0 15,-3 7 0-15,0 7 0 16,0-1-1-16,0 3 0 16,8 9-1-16,-5 0 1 0,11 2-1 15,-6 1 0-15,5-2 1 16,-1 2 0-1,5-3 0-15,4-2 2 16,-4-8-2-16,1 0 1 16,-8-8 0-16,8-6 0 15,-8 0 0-15,2-7 0 0,-9-11-1 16,4 3 1-16,-7-10 0 16,0 0 1-16,0-14-1 15,0 15 1-15,0-15 0 0,0 0 0 0,0 0-1 16,0 0 0-16,0 0-1 15,0 0-1-15,0 0 0 16,18-9 0-16,-18 9-1 16,21-17 0-16,-7 7 0 15,14 3 0-15,-3-3 0 0,11-4 0 16,-4 6 0-16,11-3 0 0,-2 2 0 16,9 1 0-16,3-3 1 15,4 1-1-15,-1 3 0 16,-3-1 0-16,0-1 0 0,-3-2 1 15,-8 3-1-15,-3 5 1 16,-14-3-1-16,-5 6 0 31,-5-5 1-31,-15 5-1 0,15 0 0 16,-15 0-3-16,0 11-7 0,-5 6-70 16,5-17-5-16</inkml:trace>
          <inkml:trace contextRef="#ctx0" brushRef="#br0" timeOffset="-61712.7836">3380 2837 307 0,'0'0'7'0,"0"0"3"0,0 0 1 16,0 0 0-16,-7-10 1 15,7 10 1-15,-18-4 1 0,0 4-1 16,-7 0-6-16,-10 4-3 16,-8-1 0-16,-10 0-1 15,-13 1 1-15,-9 0 1 16,-13-4 1-16,-11 3 1 0,-1-3-3 15,-1 0 2-15,-2 0 0 16,7 0 0-16,1 0-2 0,14 0 0 16,10 3-2-16,8-3 0 15,13 5 0-15,8-3-1 16,14 2 0-16,3-1-2 0,7 5-1 31,18-8-8-31,0 0-61 0,0 0-12 16</inkml:trace>
          <inkml:trace contextRef="#ctx0" brushRef="#br0" timeOffset="-63586.1907">3068-317 177 0,'0'0'5'0,"0"0"6"16,0 0 1-16,8 4 5 15,-8-4 1-15,0 0 1 16,14 7 1-16,-14-7 0 16,0 0-6-16,0 0 0 0,18 7-4 15,-5-7-1 1,9 0-1-16,6 0-2 15,5 0 2-15,5 0-2 16,7-3 0-16,13-1-1 16,-5-3-2-16,14 1-1 15,-8-3-1-15,9 3 0 16,-1-1 0-16,4 3-1 0,3 2 0 16,1-7 0-16,3 7 1 0,-8-2-1 15,8 0 0-15,-4-1 1 16,4 3-1-16,-1-2 0 0,4-7 1 15,5 4-1-15,-1-7 1 16,-1 4 0-16,8 0-1 16,0-8 1-16,0 4-1 15,4-1 0-15,-8-2 1 0,0 6-1 0,-2-4 0 16,-5 5 0-16,-8-4 1 16,-8 8-1-16,-9-2 1 15,-6 1 1-15,-8 4 1 16,-14-1 0-16,-3 1 1 0,-7 3 0 15,-8 0 1-15,-10 0-1 32,18 0 0-32,-18 0 0 0,0 0 0 15,17 0 0-15,-17 0 0 16,0 0 0-16,15 3 1 0,-15-3-1 16,0 0 0-16,0 0 0 15,10 0-1-15,-10 0-1 16,0 0-1-16,11 14 1 0,-11-14-1 15,0 0-1-15,14 21 1 16,-14-21 0-16,11 15-1 0,-11-15 1 16,7 15 0-16,-7-15 0 15,7 17 0-15,-7-17-1 16,3 24 2-16,0-2-1 16,-3-2 0-16,0 8 0 0,0 9 1 15,5 2-1 1,-5 5 0-16,0 6 0 15,-8 6-1-15,5 4 0 16,-1 0 0-16,4 7 0 16,-3 3 0-16,3 4 0 0,0 0 0 15,3 4 1-15,4 7 1 16,1-1-1-16,2-2 1 16,0 5-1-16,-2-5 1 0,2 2 0 0,-3-3-1 15,1 3 0-15,-1-3 0 16,-1 1 0-16,-2-5 0 15,4 5 1-15,-5 2-2 16,4-3 0-16,-7-1 0 16,3 2 0-16,1 3 0 0,-1-8 0 15,0 5 0 1,2-2 0-16,-5-2 0 16,3-1 0-16,-3 1 0 15,0-1 0-15,0-2 0 0,0 2 0 16,0-3 0-16,0-4 0 15,0 5 0-15,0-6 0 16,4 2 0-16,3-4 0 16,4-3 0-16,-1 3 0 0,-3-8 0 15,4-2 0-15,-4-5 0 0,0-2 0 16,-1-7 0-16,2-2 0 16,-4-9 0-16,-4 3 0 15,3-6 0-15,-3-5 0 16,3-2 0-16,-3-1 0 0,0-11 0 15,0-10 0-15,0 18 0 0,0-18 0 16,0 0 0-16,0 0 0 16,0 0 0-16,0 0 0 15,-6 0 0-15,6 0 0 0,-22 4 0 16,4-4 0-16,-10 0 0 16,0 2 0-16,-11 5 0 31,-7-7 0-31,-7 8 0 0,-10-1 0 15,-5 1 0-15,-2-1 0 16,-5 3 0-16,-6 1 0 0,0-1 0 16,-4 1 0-16,-4-1 0 15,4 1 0-15,1-4 0 16,-4 3 0-16,-2-3 0 16,9 0 0-16,-7-3 0 0,7 7 0 0,-4-9 0 15,0 11 0-15,4-8 0 16,3 7 0-16,0-1 0 15,7-5 0-15,8 1 0 0,3 4 0 16,10 0 0-16,4-8 0 16,8 3 0-16,6 2 0 15,4-1 0 1,3 0 0-16,7-5 0 16,0-2 0-16,8 5 0 15,10-5 0-15,-18 3 0 0,18-3 0 16,-14 0 0-16,14 0 0 15,-21 3 0-15,9 1 0 16,-1-4 0-16,-5 3 0 16,8-3 0-16,-5 4 0 0,1-4 0 0,14 0 0 15,-21 0 0-15,21 0 0 16,-18-11 0-16,18 11 0 16,-14-17 0-16,14 17 0 15,-11-24 0-15,4 6 0 0,1 4 0 16,-6-3 0-16,5-6 0 15,1 3 0-15,-1-1 0 0,-3-8 0 16,2 2 0-16,-2-5 0 16,3 0 0-16,2-3 0 15,2 3 0-15,-4-2 0 0,4-7 0 16,-1 6 0-16,1 4 0 16,-5-4 0-16,5 3 0 31,-7 0 0-31,3-3 0 0,-1 8 0 0,-2-10 0 15,0 9 0-15,5-4 0 16,-5 1 0-16,7 0 0 16,-1 3 0-16,1 2 0 15,3-2 0-15,0 3 0 16,0 1 0-16,0-4 0 0,0 4 0 16,-5-1 0-16,2-1 0 0,3 2 0 15,-7-7 0-15,0 7 0 16,-1-2 0-16,2 0 0 15,-1 9 0-15,3-4 0 0,1 11 0 16,0-4 0-16,3 14 0 16,0-10 0-16,0 10 0 15,0-14 0 1,0 14 0-16,3-21 0 0,-3 21 0 16,7-22 0-16,-7-3-21 15,0 11-66-15,-7-4-3 16</inkml:trace>
          <inkml:trace contextRef="#ctx0" brushRef="#br0" timeOffset="-66344.2216">3189-289 282 0,'0'0'7'0,"0"0"5"16,0 0 0-16,-10 0 3 0,10 0 0 15,0 0 2-15,0 0 1 0,0 0 2 16,0 0-8-16,-11 8-3 15,11-8-1-15,3 28-1 16,0-8-1-16,-3 5-2 16,5 12 0-16,-3 1-2 0,3 3 1 15,-5 6-1-15,0 2-1 16,0 3 1 0,3 6-2-16,-3-6 2 15,4 4-1-15,2-3-1 0,1 0 1 16,1-5 0-16,2 10 0 15,-3-5 0-15,1-7 0 16,-1 3 0-16,-1-4 0 16,-2 6 0-16,-4-5 0 15,3-2-1-15,-3 6 1 0,0-5-1 0,5 2 1 16,-5 1 0-16,0 5 0 16,0-3 1-16,0 3-1 15,-5 1 2-15,5-3-1 0,-3 3 1 16,3-1 0-16,-4-5-1 15,4 5 1-15,0-6-1 16,0 1 1-16,0 3 0 0,4-6 0 31,-1-3 0-31,2 4-1 0,-2 0 0 0,4-4-2 0,-7 7 0 32,7-3 0-32,-4 0 0 15,-3 2 0-15,8 3 0 16,-8 2 0-16,3-5 0 0,-3 2 0 15,4-4 0-15,-4-4 0 16,0 1 0-16,0-5 0 0,0-6 0 16,-4-4 0-16,1-4 0 15,3-1 0-15,0-5 0 16,0-18-2-16,0 17-35 0,0-17-49 16,17-15-3-16</inkml:trace>
          <inkml:trace contextRef="#ctx0" brushRef="#br0" timeOffset="-59824.3903">137 1 310 0,'0'0'6'0,"0"0"2"0,0 0 2 15,0 0 0-15,0 0 0 0,0 0 1 16,0 0 2-16,0 0 1 16,0 10-5-16,15 14-2 15,5 8-1-15,3 7-1 16,4 10 0-16,1 7 0 0,2 2 0 15,-10-3-1-15,1 3-2 16,-6-6 1-16,-12 1 0 0,-3-16 1 16,-6 0 0-16,-16-5 0 15,-6-8-1-15,-8-7 0 0,-2-3-1 16,-9-10-3-16,2-4-9 16,-1-10-17-16,3-18-50 15,15-1-5-15</inkml:trace>
          <inkml:trace contextRef="#ctx0" brushRef="#br0" timeOffset="-29700.1656">16147 2331 324 0,'0'0'4'16,"0"0"1"-16,0 0 1 0,-7 13 0 16,4 2 0-16,-2 2 2 15,2 10 1-15,-4 8 0 16,7 23-2-16,-3 1 0 16,3 8-3-16,0 7 0 0,0-4 0 15,6 1-1-15,-2-9 0 16,-1-4 2-16,2-26-2 15,-2-12-1-15,-3-20 3 16,14 0-2-16,-3-14 0 0,3-17 2 16,-1-8-2-1,10-4-3-15,0-6 1 16,6-3-1-16,-5 3-1 16,-2-1 1-16,-9 5 0 15,2 9-3-15,-5 0 2 0,-10 12-1 16,0 7-1-16,0 17 1 15,-25 0 1-15,8 10 0 16,-1 18 3-16,-10 4-1 0,7 11 0 0,-1-5 2 16,5 10 0-16,4-1 0 15,13 2 2-15,0-14-2 16,20-3-1-16,15-13 0 16,8-10-6-16,17 2-19 15,26-11-53-15,-20-11-4 16</inkml:trace>
          <inkml:trace contextRef="#ctx0" brushRef="#br0" timeOffset="-32483.7178">7155-609 379 0,'0'0'7'0,"0"0"0"16,0-15 1-16,0 15 0 16,8-19 1-16,6 0 0 15,14-3 0-15,8 1-2 0,24 1-12 0,-10 16-60 16,28-20-13-16</inkml:trace>
          <inkml:trace contextRef="#ctx0" brushRef="#br0" timeOffset="-57835.1616">8930-701 308 0,'0'0'5'15,"0"0"0"1,0 0 5-16,0 0-1 15,0 0 1-15,-13 4 2 0,13-4 1 16,-15 28 2-16,8 0-4 16,-3 11-2-16,7 6-1 15,-2 17-1-15,2 10 0 16,-1 10-2-16,4 6 0 0,0 3-1 16,4 1-1-16,4 3-1 0,-2 5 1 15,5 1-1-15,0-3-1 16,-1 1 2-16,-3 0-2 15,1-1 1-15,-2 6-1 0,-2-8 0 16,-1 4 0-16,-3 2 0 16,0 1 0-16,-7 2 0 15,1-3 1-15,-6 4 0 0,2-3 1 16,-1-2 0-16,-3-5 0 16,3-5 0-16,4-3 1 0,-3 0-1 15,2-6-1-15,5-1 1 16,0-5-2-16,3 0 1 15,0-7 0-15,0-5-1 16,0 0 1 0,0-8-1-16,0-2 0 0,0-6 0 15,0-10 0-15,0 6 0 16,0-13-2-16,0 0-5 16,-4-17-12-16,-14-6-66 0,18-8-3 15</inkml:trace>
          <inkml:trace contextRef="#ctx0" brushRef="#br0" timeOffset="-62529.2455">3206 321 142 0,'0'0'7'0,"0"0"7"16,-13 0 3-16,13 0 6 0,0 0 2 16,0 0 1-16,0 0 2 15,-14 0-1-15,14 0-5 16,0 0-5-16,-25 0-5 16,4 0-1-1,-4 0-4-15,-10 0-1 0,-8 0-1 16,-10 0-1-16,-7 0-2 15,-11 0 1-15,-7 0-1 16,-10 0-1-16,-8-3 1 16,-7-1-1-16,2 0 1 15,-2 1-1-15,7-1 1 0,1 1 1 16,-1 0-1-16,15-1 1 0,3 0 1 16,3-3 0-16,9 0 0 15,3-3 0-15,6-1 1 0,4 4-2 16,7-4-1-16,11 1 1 15,5 3-2-15,7 3-3 16,5-3-11-16,18 7-65 16,0 0-1-16</inkml:trace>
          <inkml:trace contextRef="#ctx0" brushRef="#br0" timeOffset="-32640.5303">7449-691 323 0,'0'0'4'0,"0"0"1"0,0 0 2 16,0 0 0-16,0 0 3 16,-7 11 3-16,7 7-1 0,0 11 2 15,10 6-5-15,-2 10 0 16,2 13-1-16,-3 4-1 16,1 0-1-16,-1 7-2 15,-7-7-1-15,0 3 0 0,-7-10-1 0,-8-5 1 16,-9-11-1-16,-1-7-2 15,-10-8-3-15,0-6-16 16,-5-1-55-16,-5-17-4 16</inkml:trace>
          <inkml:trace contextRef="#ctx0" brushRef="#br0" timeOffset="-31644.3403">7393 2637 341 0,'0'0'5'15,"0"0"2"-15,0 0 0 0,0 0 1 16,0 0 0-16,0 0 1 15,11 0 0-15,-4 14 0 16,3 14-4-16,1 14-2 16,-1 7 0-16,0 11 0 15,5 7 0-15,-5 0 0 0,-2 3-1 0,-1-9-1 16,-4-8 1-16,1-8 0 16,-1-13 1-16,-3-10 0 15,0-22 1-15,0 0-1 16,21-22 0-16,-6-10 0 0,-1-11 0 15,7-2-1-15,4-7-2 32,0-6 0-32,0 3 0 0,-5 4 0 0,1 9 0 15,-6 8 0-15,-5 2 0 16,-3 15-1-16,-7 2 1 16,0 15-1-16,0 0 1 15,-14 8 0-15,3 10 0 0,-2 1 1 16,-2 6 0-16,-5 3 0 15,-2 1 1 1,1 0-1-16,-4-5 1 0,3-2-1 16,2-2 0-16,2-6 0 15,0 1 0-15,8-2 0 16,10-13 1-16,-10 21-1 16,10-10 0-16,6 0 0 15,8 4 1-15,4 2 1 0,3-6-1 16,15-1 0-16,3 0-3 0,3-10-9 15,14 0-69-15,1 0-4 16</inkml:trace>
          <inkml:trace contextRef="#ctx0" brushRef="#br0" timeOffset="-36661.5282">9016 962 242 0,'0'0'5'0,"-18"12"5"15,3 1 1 1,2 5 1-16,-9 3 0 15,4 3 1-15,1 4 0 16,6 4 2-16,8 0-6 16,3-4-2-16,21-6-2 0,7-5-1 15,12-7 0-15,5-6-1 16,8-4 0-16,-3-14-2 16,-1-3 0-16,-2-5 0 0,-12-6 0 15,-14 0-1-15,-11-4-2 16,-10 0 1-16,-7 4-6 0,-17 4-8 15,-16-6-34-15,-2 17-22 16</inkml:trace>
          <inkml:trace contextRef="#ctx0" brushRef="#br0" timeOffset="-35420.93">3358 1178 272 0,'0'0'1'0,"0"0"1"0,0 0 1 15,22 0 0-15,-4 0 0 0,10 0 0 32,11 3 0-32,0 4 0 15,13 0 0-15,-2 0-2 16,3 8 0-16,0-6-1 15,-3 5-1-15,-11 0 1 0,-1 1-2 16,-13-2 0-16,-8 6 1 16,-5 2 1-16,-12 3 0 0,0 1 0 15,-19 6 0-15,1 5 3 16,-12 6 2-16,-6 0 2 0,-6 11 1 16,-1 4 2-16,-3-9-1 15,4 10 0-15,4-16-1 16,-2 0-2-16,15-7-12 0,0-3-30 15,4-13-33-15,21-19-5 0</inkml:trace>
          <inkml:trace contextRef="#ctx0" brushRef="#br0" timeOffset="17146.2652">10458 940 283 0,'0'0'7'0,"0"0"4"16,21-17 3-16,-6 4 3 16,2-1 0-16,4 3 4 0,4-11 1 15,0 5 0-15,3 0-6 16,4 2-3-16,-7 8-3 31,3-4-2-31,-3 11-2 0,0 0-2 16,-1 0-2-16,1 11 0 15,-8 11-1-15,-6 12 1 0,-7 2-2 16,-4 20 0-16,-10-2 2 16,-12 12 0-16,-6 9 0 15,-11-2 0-15,0 2 1 16,1-9-1-16,2-3 1 0,7-10 0 0,11-7 1 15,12-14 1-15,12-6 0 16,24-20-5-16,18-6 0 16,20-6 0-16,13-17 0 15,17 3 0-15,-2-19-11 16,11 14-75-16,-1-3-2 0</inkml:trace>
          <inkml:trace contextRef="#ctx0" brushRef="#br0" timeOffset="-59642.6757">-113-42 309 0,'0'0'8'16,"0"0"4"-16,0 0 1 0,0 0 2 15,0 0 2-15,0 0 2 0,0 0 0 16,8-15 0-16,15 10-8 15,9-7-1-15,11-2-5 16,7-7-11-16,21-14-64 16,5 21-9-16</inkml:trace>
        </inkml:traceGroup>
      </inkml:traceGroup>
    </inkml:traceGroup>
    <inkml:traceGroup>
      <inkml:annotationXML>
        <emma:emma xmlns:emma="http://www.w3.org/2003/04/emma" version="1.0">
          <emma:interpretation id="{741B560D-11AE-4F91-80EF-7B31C71D9CD1}" emma:medium="tactile" emma:mode="ink">
            <msink:context xmlns:msink="http://schemas.microsoft.com/ink/2010/main" type="paragraph" rotatedBoundingBox="747,3548 18169,1637 18916,8448 1494,10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5CDDB0-C37C-48B4-8053-AE06088EDF66}" emma:medium="tactile" emma:mode="ink">
              <msink:context xmlns:msink="http://schemas.microsoft.com/ink/2010/main" type="inkBullet" rotatedBoundingBox="1036,6186 1203,6167 1322,7249 1155,7268"/>
            </emma:interpretation>
            <emma:one-of disjunction-type="recognition" id="oneOf2">
              <emma:interpretation id="interp6" emma:lang="en-US" emma:confidence="0">
                <emma:literal>•</emma:literal>
              </emma:interpretation>
            </emma:one-of>
          </emma:emma>
        </inkml:annotationXML>
        <inkml:trace contextRef="#ctx0" brushRef="#br0" timeOffset="623.7045">-997 3002 323 0,'0'0'2'16,"0"0"2"-16,0 0 0 0,0 0 3 15,0 0 2-15,0 0 3 0,0 15 2 16,3 11 3-16,5 4-2 16,6 20-1-16,4 9-1 15,0 12-1-15,2 9-1 16,1 9-2-16,4 6-1 16,0-7-2-1,0 0 1-15,-8-11-1 0,4-6 0 16,-3-11 1-16,-4-10-2 15,-3-18-5-15,-1-8 0 16,-3-6 0-16,-7-18 0 16,5 13 0-16,-5-13 0 0,3 15-4 15,-3-2-82-15,0-13-3 16</inkml:trace>
      </inkml:traceGroup>
      <inkml:traceGroup>
        <inkml:annotationXML>
          <emma:emma xmlns:emma="http://www.w3.org/2003/04/emma" version="1.0">
            <emma:interpretation id="{0C868F98-2964-46E1-883C-50325A61C9FE}" emma:medium="tactile" emma:mode="ink">
              <msink:context xmlns:msink="http://schemas.microsoft.com/ink/2010/main" type="line" rotatedBoundingBox="1968,3414 18169,1637 18916,8448 2715,10225"/>
            </emma:interpretation>
          </emma:emma>
        </inkml:annotationXML>
        <inkml:traceGroup>
          <inkml:annotationXML>
            <emma:emma xmlns:emma="http://www.w3.org/2003/04/emma" version="1.0">
              <emma:interpretation id="{A115C26C-5256-464F-A036-FD6598E31E80}" emma:medium="tactile" emma:mode="ink">
                <msink:context xmlns:msink="http://schemas.microsoft.com/ink/2010/main" type="inkWord" rotatedBoundingBox="9346,2605 18169,1637 18897,8274 10074,9242"/>
              </emma:interpretation>
              <emma:one-of disjunction-type="recognition" id="oneOf3">
                <emma:interpretation id="interp7" emma:lang="en-US" emma:confidence="0">
                  <emma:literal>"-tins.</emma:literal>
                </emma:interpretation>
                <emma:interpretation id="interp8" emma:lang="en-US" emma:confidence="0">
                  <emma:literal>"-tics.</emma:literal>
                </emma:interpretation>
                <emma:interpretation id="interp9" emma:lang="en-US" emma:confidence="0">
                  <emma:literal>"-twins].</emma:literal>
                </emma:interpretation>
                <emma:interpretation id="interp10" emma:lang="en-US" emma:confidence="0">
                  <emma:literal>"-tins].</emma:literal>
                </emma:interpretation>
                <emma:interpretation id="interp11" emma:lang="en-US" emma:confidence="0">
                  <emma:literal>"-tics].</emma:literal>
                </emma:interpretation>
              </emma:one-of>
            </emma:emma>
          </inkml:annotationXML>
          <inkml:trace contextRef="#ctx0" brushRef="#br0" timeOffset="49992.7797">8789 2775 329 0,'0'0'4'0,"0"0"0"16,0 0 1-16,-15 0 1 16,15 0 1-16,-3 13 1 0,3 2 3 31,0 1 1-31,0 6-4 0,0 2 1 0,0 6 0 15,0-2 0-15,3 6-1 16,-3 1 1-16,0 1-3 16,0-2 0-16,0 5 0 15,0-7-2-15,0 0 0 16,0 3 0-16,0-6-1 0,0-1 1 16,0-8-1-16,0 1 1 0,5-4 1 15,-5-2-1-15,0-15 2 16,0 18-1-16,0-18 1 0,0 0-3 15,0 0-3-15,0 0 0 16,-8 4 0-16,8-4 0 16,0 0 0-16,-17 17-64 15,17-17-24 1</inkml:trace>
          <inkml:trace contextRef="#ctx0" brushRef="#br0" timeOffset="-55056.5079">8895 2331 319 0,'0'0'6'16,"0"0"1"-16,0 0 0 15,-10-5 2-15,10 5 0 0,-25 0 3 16,4 7-1-16,-7 1 2 0,-4 5-6 15,-14 2 0-15,-7-1-1 16,-11 3 0-16,0-3 1 16,-6 3-1-16,-1-6 0 15,1 0 1-15,2-9 0 0,8 4-2 16,11-6 0-16,2 0-1 16,16-6-1-1,2 4-3-15,11 2-7 16,0-11-36-16,18 11-39 15,0 0-1-15</inkml:trace>
          <inkml:trace contextRef="#ctx0" brushRef="#br0" timeOffset="41542.0477">7520 1226 278 0,'0'0'6'16,"0"0"3"-16,0 0 2 0,7 0 0 15,-7 0 3-15,11 0 1 16,3 0 1-16,4 4 3 16,7 0-5-16,3 7-3 0,10-2 0 15,12-1-1-15,6-1-1 16,12-3-1-16,5 0-2 16,10-4 0-16,-6-4-3 0,4-5 0 15,0 5-1-15,-3-2 0 16,-7 3-2-16,-8 3 0 15,-6 3 0-15,-14 3 0 0,-8 7-1 16,-10-4 1-16,-7 3 0 16,-18-12 0-16,0 13 1 15,-7-8 0-15,-18-5 0 0,-11 0 0 0,-9 4 0 16,-8-4 1-16,-15 0-2 16,1 2 1-16,3 2-1 15,-6 0 0-15,9 2 0 0,5 5 0 16,6-4 0-1,12 0 0-15,6-4 1 0,11 4 0 32,2-7 0-32,19 0 1 0,0 0 0 15,0 0-1-15,33-10 1 16,-1 3-1-16,11 0 0 16,9 0 0-16,9 0 0 0,5 0 0 15,2 1-1-15,-1 2 1 16,-3-3-1-16,-4 3 0 15,-15 1 1-15,-6-1-1 0,-7 0 0 16,-14-4 1-16,-18 8 0 0,0 0-1 16,-25-9 1-16,-14 9-1 15,-6 0 0-15,-13 4 0 16,-5 1 0-16,3 7-1 16,0-8 1-16,4 5 0 0,9 2-1 31,16-3 1-31,9-5 1 0,22-3-1 15,0 0 0-15,25-7 0 16,14-3 0-16,10-1 1 16,4-2-1-16,12-2 0 15,-2 6 0-15,0 5 0 0,-10-2 0 16,-10 6 0-16,-11 0-1 16,-8 0 0-16,-7 0 1 0,-17 0 0 15,15 10 0-15,-15-10 0 16,0 0 1-16,0 0 0 0,0 0 0 15,0 0 0-15,0 0 0 16,0 0-1-16,0 0 1 16,10-13-1-16,-10 13 0 15,22-6-1-15,-8-3 1 0,3 7 0 0,-2 2 0 16,3 0-1-16,-1 0 1 16,1 0-1-16,-3 0 1 15,-15 0-1-15,13 11 1 16,-13-11 0-16,0 0 0 15,0 0 0-15,0 0 0 0,0 0 0 32,0 0 1-32,0 0-1 0,10 2 0 15,-10-2 0-15,0 0 0 16,0 0 0-16,15 7 0 16,-15-7 1-16,0 0-1 0,0 0 0 15,0 0 0-15,0 0 0 16,0 0 1-16,0 0-1 15,0 0 0-15,0 0-1 0,0 0 1 16,0 0-2-16,-8-7 1 0,8 7 0 16,0 0-1-16,0 0 0 15,0 0 1-15,0 0 0 16,0 0 1-16,0 0-1 16,12 0 1-16,-12 0 0 0,18-2 0 31,-18 2 0-31,0 0 1 0,13-5-1 15,-13 5 0-15,0 0 0 16,0 0 0-16,0 0 0 16,0 0 0-16,-10-4-1 15,10 4 1-15,-15 0 0 0,15 0 0 16,-13 0 0-16,13 0 0 16,-22 0 0-16,4 0 0 0,0 4 0 15,-2 1 1-15,-5-5-2 0,-3 2 1 16,0 2 0-16,-1 5 0 15,8-9 0-15,3 2 0 16,1 0-1-16,17-2 1 16,0 0 1-16,0 0-2 15,7 9 2-15,11-9-1 0,2 0 0 0,8 0 0 16,2-4 1-16,1 4-1 16,-4 0 0-16,3 0 0 15,-10-5 0-15,1 5 0 0,-2 0 0 16,-9 0 0-16,-10 0 0 15,14 5 0-15,-14-5 0 32,0 0 0-32,0 0 0 0,-21 4 0 0,-1 0 1 15,-1 1-1-15,-7-5 0 16,2 6 0-16,0 0 0 16,8-2-1-16,-2-1 1 15,11 1 0-15,11-4 0 0,0 0 0 16,0 0 0-16,18 0 0 15,0 0 1 1,2-4 0-16,2 1-1 16,-4-5 1-16,2 0-1 15,-5 5 0-15,-15 3 0 0,0 0 1 16,0 0-1-16,0 0 0 16,0 0 0-16,0 0-5 15,-25-2-16-15,-3 4-61 16,6 7-1-16</inkml:trace>
          <inkml:trace contextRef="#ctx0" brushRef="#br0" timeOffset="-56377.729">8988-750 298 0,'0'0'5'0,"0"0"2"16,0 0 2-16,0 0 1 16,0 0 0-16,0 0 1 0,3-11 0 15,14 11 2-15,11-7-4 16,15 7-4-16,10-4-1 16,14 4 0-16,22 0-2 0,14-2 0 15,17 2-1-15,14 0 1 16,10 0-2-16,9-4 1 15,6 4-1-15,7-3 0 0,-7-5 1 16,7 1-1-16,8 1 1 0,-15 2-1 16,-1 4 1-16,1-9-1 15,-3 3 0-15,-7-1 1 16,4 3-1-16,-9 4 1 0,-13 0 1 16,-8-2-1-16,-2-3 0 31,-18 1 2-31,-8 4-1 0,-14 0 1 15,-25 0 2-15,-3 0 0 16,-10-2-1-16,-14-2 2 16,-5 4-1-16,-10 0 0 15,-14 0 0-15,0 0-1 0,0 0-2 16,0 0 1-16,0 0-3 16,3 15 1-16,-3-6 0 0,0 14 0 15,0 5-2-15,0 7 3 0,5 9-1 16,-5 10-1-16,0 2 1 15,0 10 0-15,-5 13-1 16,5 3 1-16,-3 8-1 16,-4 7-1-16,7 0 1 15,-3 12 0 1,3 8 0-16,3 4 2 0,1-3-2 16,2 9 1-16,2-3 0 15,-4 6 1-15,2 4-1 16,1 0 1-16,1 0-1 15,-5 4-1-15,-3-8 2 0,0 1 0 16,0-6-2-16,4-1 2 16,-4-4-1-16,0-7 0 0,0-3 0 15,-4-2 0-15,-2-2 0 16,1-4 1-16,-5-4 0 0,0-9-1 16,2 0 1-16,1-9 0 15,-3-9 0-15,2-8 0 16,1-6 0-16,1-8-1 15,2-7 1-15,1-7-2 0,-2-11 0 0,-1-2 0 16,2-3 0-16,4-19 0 16,0 0 0-16,-15 2 0 15,15-2 0-15,-28-6 0 16,3-9 0-16,-10 0 0 0,0 2 0 16,-18-5 0-16,0 7 0 31,-18 5 0-31,-7-2 0 0,-3 5 0 15,-11 3 0-15,1 0 0 16,-12 0 0-16,-6 3 0 16,-9 5 0-16,-1-2 0 0,-4 1 0 15,-5-3 0-15,0 7 0 16,-3-4 0-16,1 3 0 16,2 1 0-16,0-4 0 0,5-3 0 0,-1 0 0 15,8 3 0-15,-4-3 0 16,-1-2 0-16,2 2 0 15,-2-4 0-15,1 7 0 16,3-3 0-16,0 3 0 16,11-3 0-16,4-2 0 0,10-2 0 31,14 0 0-31,7 0 0 0,11 0 0 16,7-2 0-16,7-9 0 15,4 7 0-15,6-3 0 16,1 1 0-16,0-3 0 0,3 7 0 15,4 2 0-15,7-8 0 16,3 8 0-16,1 0 0 16,2 0 0-16,15 0 0 0,0 0-7 15,-10-18-22-15,10 18-55 0,0-25-3 16</inkml:trace>
          <inkml:trace contextRef="#ctx0" brushRef="#br0" timeOffset="-14329.6886">7958 5320 338 0,'0'0'2'0,"0"0"0"16,0 0 1-16,10-6-1 16,-10 6 1-16,18-4 1 15,-3 4-1-15,0 4 1 0,5 2 0 16,5 5-3-16,3 2 1 16,18 1 0-16,7 4-1 0,14 3 1 15,19-2 0-15,12-1 0 16,15-5 2-16,21 2 0 15,12-5 0-15,20-3 0 0,10-7 0 16,19 0-1-16,10 0 1 16,15-7-2-16,9-7-1 31,12 3 1-31,6 0-1 0,0-2 0 0,8 0 1 16,-4 4 0-16,4-1-1 15,-8-1 1-15,1 3 0 16,-1-2 1-16,0 0-1 15,-2-1 0-15,-1-3 0 16,-5 1 1-16,-2-2-1 0,-3 2 2 16,-5-2-2-16,-9 0 1 0,-12-3 0 15,-9 5 0-15,-8 2-1 16,-14 1 1-16,-11 2-1 0,-4-2-1 16,-7 0 1-16,-6 0-2 15,-3 6 0-15,-5-7 1 16,-10 4 0-16,-5 1-1 15,-13 1 1 1,-13-3-1-16,-22 8 1 16,-14-2 0-16,-19 2 1 0,-17 0 0 15,-3 0 1-15,-25 0-1 16,10 0 0-16,-10 0 0 16,0 0 0-16,0 0 0 15,0 0-1-15,0-18 0 0,0 18 0 16,0-25 0-16,0 7 0 0,0 1-1 15,0-8 1-15,0-3-1 16,0-4 0-16,-3-7 1 16,-4-2-1-16,4-10 0 0,-1-1 0 15,4-3 1-15,0-14-1 16,0-4 1-16,7 2-1 16,0-9 1-1,1-1 0-15,-5 0 0 16,4-4-1-16,-4 0 0 15,-3-3 1-15,0 0-2 0,-3 4 0 16,-4 3 1-16,4-4 0 16,-2 0 0-16,5 4 0 15,0 4-1-15,0 6 1 16,0-6 1-16,5 6-1 0,-2 4-1 0,4-3 0 16,-4 10 0-16,-6 4 1 15,-4 4-1-15,4-1 0 16,-7 6-1-16,-2 2 2 15,6-2-1-15,-6 13 1 0,9 1-1 16,0 3-1-16,3-2 1 16,0-1 0-16,6 13 0 0,-1 2-1 15,-3 1 1-15,-2 2 0 16,5 2 0-16,-5-2 2 0,0 15-1 16,0 0-1-16,0-17 2 15,0 17-1-15,0 0 0 16,0-18 1-16,0 18-1 15,0 0-1 1,0-15 2-16,0 15-1 0,0 0-1 16,0-14 1-16,0 14-1 15,0 0 0-15,0 0-2 16,0 0-3-16,-5 21-18 16,-2-4-57-16,1 5-2 0</inkml:trace>
          <inkml:trace contextRef="#ctx0" brushRef="#br0" timeOffset="-30638.8996">16185-514 352 0,'0'0'4'0,"0"0"-1"15,0 0 3-15,0 0-2 16,-6 13 1-16,6-13 2 31,0 30 2-31,6-13-2 0,9 11-2 16,2-1 1-16,-6 14-1 15,6 15-1-15,5 2 1 0,-11 4-2 16,2 4-2-16,-9-1 2 16,-4 1-1-16,-4-7-1 15,-14-2 2-15,-10-12 1 16,-7-6-2-16,-3-15 1 0,-9-5 0 0,-6-2 0 15,-3-12-2-15,-12-5-5 16,5-15-10-16,13-14-26 16,19 1-39-16,2-10-3 15</inkml:trace>
          <inkml:trace contextRef="#ctx0" brushRef="#br0" timeOffset="75746.553">4840 3820 381 0,'0'0'7'0,"0"0"0"0,0 0 0 0,0 0 2 15,3 11 0-15,-3-11 1 16,8 28 1-16,-5-7 0 16,1 0-5-16,3 11-1 15,-4 11-1-15,5 6-1 0,-1 11-1 16,-4 10-1-16,0 8 0 15,-3 13-1 1,4 5 0-16,-4 14 0 16,0 4 0-16,0 3 0 15,0 10 0-15,0-2 2 0,3 1 0 16,5-8 0-16,-1 2 1 16,0-3 0-16,-1 0 0 15,2-12 0-15,-1 0 0 16,0-1 0-16,1-12 0 0,-1-2-1 0,-4-8 0 15,4-1 1-15,-4-14 0 16,5-5-3-16,-5-13 0 16,4-2 0-16,-7-15 0 15,7-2-12-15,-7-19-73 0,0-11-3 16</inkml:trace>
          <inkml:trace contextRef="#ctx0" brushRef="#br0" timeOffset="-17138.2648">2103 2886 80 0,'0'0'7'16,"0"0"7"-16,0 0 7 15,0 0 5-15,8-17 4 0,-8 17 3 16,0 0 0-16,7-11 0 16,-7 11-7-16,0 0-4 15,-15-4-6 1,15 4-3-16,-27 0-4 15,2 4-1-15,0 3 0 0,-11-1 1 16,-2-1-1-16,-5 1 0 16,-7 1-1-16,2-1-1 15,-10-4 0-15,5 0-1 16,1-2-1-16,-6 6-2 0,5-3 2 16,-3-3-4-16,11 4 2 0,-5-4-1 15,7 2 0-15,5-2 0 16,-2 0 0-16,9 0 0 0,6 0 0 15,3 0-2-15,9 0-1 16,-2 0-3-16,15 0-14 16,-7 19-31-16,7-19-29 15,4 20-5-15</inkml:trace>
          <inkml:trace contextRef="#ctx0" brushRef="#br0" timeOffset="-58816.7532">209 2742 335 0,'0'0'1'0,"0"0"0"15,0 0 1-15,0 0 2 0,6 15 1 16,-1-2 1-16,2 9 1 15,-1 9 1-15,1 4 0 16,0 12 0-16,1 5-2 16,-1 8-1-16,-4 4-1 0,4 3-1 15,-7-5-1-15,3-5 0 16,2-9 1 0,-2-7 1-16,-3-13 2 0,7-11 0 15,-7-17 0-15,18 0 0 16,-1-17 0-16,8-11 0 15,3-13 0-15,5-7-2 16,2-4-2-16,3-9-1 0,-2 6 0 16,-9-1-1-16,3-2 1 15,-10 9-1-15,-5 8 1 0,-9 4-1 16,-2 9 0-16,-1 7 0 16,-3 6 1-16,0 15-1 15,0 0 0-15,0 0 0 0,-10 0 0 16,3 19 1-16,-4 5-1 15,-6 4 1-15,-1 12 0 16,-7 2 0 0,0 0 0-16,-3 3 1 15,0-2 0-15,3-1 0 16,5-11 0-16,5 1 1 0,0-6 0 16,12-5-1-16,3-7 0 15,18-8-1-15,14 2-10 16,7 6-68-16,16-18-6 0</inkml:trace>
          <inkml:trace contextRef="#ctx0" brushRef="#br0" timeOffset="-15701.9222">1796 2843 316 0,'0'0'6'0,"0"0"2"0,0 0 0 15,0 0 0-15,0 0 1 16,0 0 1-16,10 14 0 16,-5 3 2-16,-2 7-6 0,4 13-2 31,3 8 0-31,5 17 0 0,-5 7 0 15,8 19-1-15,-5 8-1 16,5 9 0-16,-3 9 0 16,-5 0 0-16,-3 6-1 15,4 4 1-15,-4-4-2 0,3 7 2 16,5-9-1-16,-8 2 0 16,11 0 0-16,-8-6 1 0,8-1 0 15,-8-12 0-15,5-5 2 16,-5-12 1-16,-2-10 0 0,-6-10 0 15,3-15 0-15,-5-14-1 16,3-8 1-16,-3-8-1 16,0-19 0-16,0 18-2 15,0-18 1 1,0 0-1-16,0-11 0 0,0 11-1 16,10-26 0-16,5 17-1 15,2-6 0-15,11 5-1 16,12 3 1-16,1-3-1 15,17 3 1-15,2-3 0 16,13 3 0-16,5-1 0 0,15 1-1 16,6 1 1-16,6 1 0 0,16 1 0 15,3 4 0-15,7 0-1 16,13 0 1-16,12 0 1 16,10 9-2-16,7-7 1 0,11 2 1 15,3 0-1-15,14-4 1 16,2 0 0-16,2 0-1 15,7 0 1-15,-4 0-1 0,1 0 1 0,0 0-1 16,-8 0 1-16,-3-4-1 16,-3 0 1-16,-11 4 0 15,-15 0-1-15,-10 0 1 16,-11-2 0-16,-14 2 0 0,-9 0-1 16,-16 0 1-16,-13 0-1 31,-8 0 0-31,0 0 1 0,-13 2-1 15,-4 2 0-15,-4 3 0 16,-8-3 0-16,-1 3 0 16,-5-1 0-16,-8 2 1 0,-2-5-1 15,-8 1 1-15,-7-1-1 16,0 1 1-16,-6-4 0 16,-1 0 0-16,-7 0 0 0,1 0 1 15,-15 0-1-15,21-7 1 0,-21 7-1 16,10-15 0-16,-10 15 0 15,10-24 1-15,-5 9-2 16,-2-2 0-16,-3-9 0 16,4 2 0-16,-1-3 0 0,-3-8 0 31,0-12 0-31,0 2 0 0,0-8 0 16,-3-3 0-16,-9-4 0 15,2-3 0-15,3-1 0 16,-4-2 0-16,1-3 0 15,0 7 0-15,2-9 0 0,1 8 0 16,4-9 0-16,-1 6 0 16,-2-5 0-16,-2 5 0 0,-2-4 0 15,-2-1 0-15,2 5 0 0,0-3 0 16,-1 3 0-16,0 2 0 16,5 2 0-16,-2 1 0 15,1 5 0-15,0-3 0 16,4 5 0-16,-7 2 0 0,-2-1 0 15,1-1 0-15,-2 9 0 0,-4-4 0 16,5 2 0-16,-1-1 0 16,2-1 0-16,4-2 0 15,3 9-2-15,4-2 1 0,0 1 0 16,0 7 0-16,4 1 0 16,3 7 0-16,-4 4 1 31,0 5-1-31,-3 2 0 0,0 6 0 15,0-3 1-15,0 14-1 0,0-17 1 16,0 17 0-16,0-11-1 16,0 11 1-16,0 0-1 15,0 0-1-15,0 0-3 16,0 0-5-16,0 11-23 0,-3 9-52 31,3 8 1-31</inkml:trace>
          <inkml:trace contextRef="#ctx0" brushRef="#br0" timeOffset="75229.2136">4896 3570 299 0,'0'0'8'0,"0"0"3"15,0 0 4-15,-10-7 0 16,10 7 2-16,-10-4 2 0,10 4-1 16,-25-3 1-16,10 3-8 0,-6 3-3 15,4 8-1-15,-4 7-3 16,-4 3 1-16,3 5-2 16,4 2 0-16,8 7 0 15,7-4 0-15,3 4 0 0,13-3-1 16,12 0 1-16,3-8-1 15,5-3 0 1,9-7 0-16,1-4 0 16,-2-6 0-16,-1-4 0 15,-5 0 0-15,1-11 0 0,-11-2 0 16,-8-8 0-16,-4-4 0 16,-8 5 0-16,-5-14-1 15,0 3 0-15,-8 0-1 16,-2-1-1-16,-5 4 0 0,5 8-3 0,-7 1-1 15,-1 12-3-15,-3 3-9 16,4 8-32-16,-1 13-35 16,0 5-3-16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6:11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4F10CF-CA22-4BEB-B6D2-E62289055148}" emma:medium="tactile" emma:mode="ink">
          <msink:context xmlns:msink="http://schemas.microsoft.com/ink/2010/main" type="writingRegion" rotatedBoundingBox="1178,8930 5523,8698 5712,12242 1367,12473"/>
        </emma:interpretation>
      </emma:emma>
    </inkml:annotationXML>
    <inkml:traceGroup>
      <inkml:annotationXML>
        <emma:emma xmlns:emma="http://www.w3.org/2003/04/emma" version="1.0">
          <emma:interpretation id="{957C76F6-7544-48CB-9FC2-C3B4FCB2CB41}" emma:medium="tactile" emma:mode="ink">
            <msink:context xmlns:msink="http://schemas.microsoft.com/ink/2010/main" type="paragraph" rotatedBoundingBox="1178,8930 5523,8698 5712,12242 1367,12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FC2FA6-EC25-44C8-BBD4-98048ED1FF44}" emma:medium="tactile" emma:mode="ink">
              <msink:context xmlns:msink="http://schemas.microsoft.com/ink/2010/main" type="line" rotatedBoundingBox="1178,8930 5523,8698 5712,12242 1367,12473"/>
            </emma:interpretation>
          </emma:emma>
        </inkml:annotationXML>
        <inkml:traceGroup>
          <inkml:annotationXML>
            <emma:emma xmlns:emma="http://www.w3.org/2003/04/emma" version="1.0">
              <emma:interpretation id="{A6DEE8D3-D604-4BFF-A55A-54BB4C0CF65F}" emma:medium="tactile" emma:mode="ink">
                <msink:context xmlns:msink="http://schemas.microsoft.com/ink/2010/main" type="inkWord" rotatedBoundingBox="1178,8930 5523,8698 5712,12242 1367,12473">
                  <msink:destinationLink direction="with" ref="{FBAF12CA-5EE7-41FF-8E0E-6A06C5760786}"/>
                </msink:context>
              </emma:interpretation>
              <emma:one-of disjunction-type="recognition" id="oneOf0">
                <emma:interpretation id="interp0" emma:lang="en-US" emma:confidence="0">
                  <emma:literal>Pietro</emma:literal>
                </emma:interpretation>
                <emma:interpretation id="interp1" emma:lang="en-US" emma:confidence="0">
                  <emma:literal>Riser 0</emma:literal>
                </emma:interpretation>
                <emma:interpretation id="interp2" emma:lang="en-US" emma:confidence="0">
                  <emma:literal>Eigen 0</emma:literal>
                </emma:interpretation>
                <emma:interpretation id="interp3" emma:lang="en-US" emma:confidence="0">
                  <emma:literal>Bistro</emma:literal>
                </emma:interpretation>
                <emma:interpretation id="interp4" emma:lang="en-US" emma:confidence="0">
                  <emma:literal>ringer 0</emma:literal>
                </emma:interpretation>
              </emma:one-of>
            </emma:emma>
          </inkml:annotationXML>
          <inkml:trace contextRef="#ctx0" brushRef="#br0">-795 6896 410 0,'0'0'4'15,"0"0"0"-15,0 0 0 16,0 0 1 0,0 9 1-16,3 8-1 0,7 11 3 15,8 6 0-15,11 16-3 16,-1 10-1-16,7 10 0 16,8 8 0-16,0 6-1 15,-5 1 1-15,-6-7-3 0,-7-4 1 16,-15-15 0-16,-10-5 1 15,-4-19 0-15,-17-14 0 0,-11-18 0 16,-3-6 1-16,-3-22 0 16,2-17-1-16,4-14-1 15,11-19 1-15,17-7-3 0,4-12 0 16,22-4 0-16,9 2-2 16,9 5-1-16,2 10-2 15,-4 18-7 1,-10 9-17-16,-13 23-57 15,10 21-2-15</inkml:trace>
          <inkml:trace contextRef="#ctx0" brushRef="#br0" timeOffset="549.1306">-506 7711 387 0,'0'0'5'0,"0"0"2"16,0 17 2-16,0-17 2 15,25 7 1-15,0-7 1 0,6-7 1 16,9-7 0-16,9-18-5 16,4-5-2-16,4-10-1 0,-1-6-3 15,-6-6-1-15,-12-2-1 16,-9 2-1-16,-11 1-1 15,-15-1 0-15,-3 11-1 32,-18-3 0-32,-7 12-1 0,-5 9-1 0,-3 13 1 15,-2 8 1-15,3 9 2 16,4 18 0-16,7 10 1 16,3 11 0-16,14 3 2 15,4 5 0-15,15 8-3 0,10-1-7 16,16-2-34-16,6-3-43 15,6-2-1-15</inkml:trace>
          <inkml:trace contextRef="#ctx0" brushRef="#br0" timeOffset="2003.5463">456 6609 346 0,'0'0'5'16,"-17"6"0"-16,6 8 1 0,-11 0 1 15,2 7 0-15,-5 7 2 16,-3 3-1-16,-2 13 0 16,7-6-5-16,8 8 0 0,5-1-1 15,10-2 0-15,3-4 0 16,22 2 0-16,3-7 0 0,14-6-1 15,1-4 1-15,10-3 0 16,3-4 0-16,-2 0-1 16,-1-2 0-16,-4 3-1 15,-4-1 1 1,-5 2-1-16,-5 8 1 0,-10 1 0 16,-11 0 0-16,-7-2 1 15,-7-2 2-15,-7-2 2 16,-14-2 2-16,-4-9 1 15,-6-8 0-15,2-3 0 16,1-17 0-16,0-7-1 0,6-10-2 16,19-7-3-16,3-8-1 0,20-3-2 15,13-6-2-15,9 6 0 16,8-1 0-16,3-1-1 0,0 13 1 16,-7-1 0-16,-11 3 1 15,-10 3-1-15,-15 1 2 16,-10 1 0-16,0-7 1 15,-17 6 0-15,-11 2-1 0,3-4 0 16,-10 9 1-16,2 7-1 0,5 6 1 16,0 12-1-16,6 6 1 15,5 22-1-15,14 12 1 16,3 8 0-16,17 4-1 16,16 11-2-16,2-8-5 0,18 4-14 31,-5-12-24-31,0-13-40 0,10-14-4 15</inkml:trace>
          <inkml:trace contextRef="#ctx0" brushRef="#br0" timeOffset="2221.0904">1043 5645 380 0,'0'0'6'0,"-25"4"2"16,7 10 2-16,-2 11 0 0,2 7 2 15,6 10 0-15,10 13 1 16,2 18 1-16,27 2-5 16,23 11-2-16,11 2-3 0,9 4-4 31,11 0-9-31,-6-6-29 0,-19-4-45 16,7-11-3-16</inkml:trace>
          <inkml:trace contextRef="#ctx0" brushRef="#br0" timeOffset="3493.7118">120 9230 370 0,'0'0'6'16,"0"0"3"-16,0 0 0 16,22 14 2-16,-5-14 2 15,14 0 0-15,6-7 1 0,11-14 0 16,5-3-5-16,5-19-1 16,2-6-3-16,-4-11 0 15,-6-9-2-15,-7-6-1 16,-16-11 0-16,-9 0-1 0,-8-10-1 0,-13-7-1 15,-19-2 0-15,-6-4-2 16,-10 7 1-16,-1 8 0 16,-7 8 1-16,3 20-1 15,-2 16 2-15,12 18 0 0,-2 18 2 16,10 14 1-16,4 18-1 16,14 17 1-16,7 12 0 0,7 4 0 15,14 20-1-15,7 3 1 16,15 11-2-16,7-1 1 0,3 4 0 15,2-3-1-15,3-7 1 16,-5-12-2-16,0-10 0 16,-3-9 0-16,-8-17 0 0,0-12 0 31,-10-8 0-31,3-10 0 0,-2-10 0 16,-5-4 0-16,-3-10 0 15,-5-7 0-15,2-1 0 16,-12-5 0-16,1 3 0 15,-4-1 0-15,-4-1 0 0,-3-1 0 16,0 1 0-16,0-3 0 16,0 1 0-16,-7-5 0 0,-7 4-2 15,7-3 0-15,-11 1-1 16,1 8 1-16,-4-3 0 16,-4 12 2-16,3 7-1 0,-3 0 1 15,5 9-1-15,-1 1 1 16,3 7-1-16,4 0 1 15,-1 15 0 1,5 2 0-16,7 7 0 0,-2 8 0 16,5 4 1-16,8 10 0 15,9-5 0-15,5 5 0 16,6 0-1-16,8-4 1 16,6-7-2-16,1-7-4 0,10-3-10 15,-8 4-63-15,8-29-8 16</inkml:trace>
          <inkml:trace contextRef="#ctx0" brushRef="#br0" timeOffset="2754.5394">-319 8400 356 0,'0'0'6'0,"-3"-15"3"15,3 15 1-15,-14-10 3 16,0 1 1-16,0 9 1 15,-4 0 1-15,-3 9 0 16,-4 16-4-16,0 10-2 0,11 6-3 16,0 21-1-16,14 0-1 15,0 13-2 1,28 2-1-16,8 5-1 0,17-10 0 16,14-7 0-16,11-13-2 15,6-21-4-15,16-9-14 16,-9-20-64-16,2-12-3 15</inkml:trace>
          <inkml:trace contextRef="#ctx0" brushRef="#br0" timeOffset="4056.805">1277 7839 418 0,'0'0'4'0,"-7"14"1"15,2 3 0-15,-2 7 2 0,4 4-1 16,-4 9 2-16,4 5-1 16,3 10 1-16,0-1-4 15,13-6 0-15,9 0-2 16,6-10 0-16,7-9-2 0,5-11-1 0,5-15-1 16,-2-7 0-16,3-19-1 15,-11-10 0-15,0-5 0 16,-14-4 1-16,-6-9 1 15,-8 1 0-15,-7 1 1 0,-15 5 1 16,-5 8 0-16,-5 12 0 16,0 6 1-16,4 14 0 0,-4 7 0 15,10 4 1-15,12 13 0 16,3 7-1-16,15-3 1 0,13 3 0 16,7-7-1-16,11 2 0 15,4-8-1-15,-2-4 1 16,-1-7 0-16,-8 0 1 31,-7-11 0-31,-7-4 0 0,-15-5-1 16,-7 1 1-16,-6-8 0 0,-7-4-3 15,-8-7 0-15,1-5 0 16,2-3 0-16,5-7 0 16,2 4 0-16,8-1 0 15,8 5 0-15,9 5 0 0,4 9 0 16,7 13 0-16,4 11 0 0,4 7 0 15,-4 18 0-15,-1 9 0 16,9 20 0-16,-12 2-11 16,-11 18-73-16,26 7-3 0</inkml:trace>
          <inkml:trace contextRef="#ctx0" brushRef="#br0" timeOffset="2468.9777">1061 6198 356 0,'0'0'7'0,"-8"-14"4"15,8 14 1-15,-7-21 0 16,7 6 0-16,7 0 1 0,21-2-1 16,15 4 0-16,17-6-13 15,21-1-51-15,7 16-28 16,5 4-4-16</inkml:trace>
          <inkml:trace contextRef="#ctx0" brushRef="#br0" timeOffset="4994.5168">3161 7395 323 0,'0'0'8'0,"0"0"5"16,0 0 3-16,0-17 4 15,0 17 2-15,-7-14-1 16,7 14 1-16,-28-10 0 15,10 5-7-15,-7 5-4 0,-7 15-4 16,-4 6-2-16,-2 14-1 16,3 10-2-16,-1 13-2 0,4 4 0 15,11 13 0-15,14 2 0 16,7 1 0-16,18-12 0 16,17-6 0-16,18-21 0 0,18-18 0 15,7-18 0-15,10-9 0 16,0-29 0-16,-3-15 0 15,-4-10 0 1,-18-2 0-16,-13-13 0 0,-17 9 0 16,-23-2 0-16,-17 1 0 15,-21 13 0-15,-25 6 0 16,-10 17 0-16,-20 13 0 16,-15 18 0-16,-13 18 0 0,-12 34-83 15,10 16-7-15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00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C752D5-C005-4338-A64A-392F4F5F752A}" emma:medium="tactile" emma:mode="ink">
          <msink:context xmlns:msink="http://schemas.microsoft.com/ink/2010/main" type="inkDrawing" rotatedBoundingBox="16456,3386 20892,123 23864,4163 19429,7426" semanticType="enclosure" shapeName="Other">
            <msink:sourceLink direction="with" ref="{209DAFB1-ABDB-47B4-8BC5-C1C3327129CB}"/>
            <msink:sourceLink direction="with" ref="{61CD68BE-78BA-44F2-AF63-9171729C56A4}"/>
            <msink:sourceLink direction="with" ref="{61C172FC-A7F5-4FB4-AF48-EEC4BD56AA4B}"/>
            <msink:sourceLink direction="with" ref="{7839E02F-C638-4CE1-890E-8EFF93FEE3F7}"/>
            <msink:sourceLink direction="with" ref="{1C7BCC71-C2DB-4DCF-AE6D-86B76467F4D5}"/>
            <msink:destinationLink direction="to" ref="{C020A7C6-94F4-4652-9C7D-5ED66A75D69A}"/>
            <msink:destinationLink direction="to" ref="{CCCEBA3A-51EC-46BF-A77C-13F056734B13}"/>
          </msink:context>
        </emma:interpretation>
      </emma:emma>
    </inkml:annotationXML>
    <inkml:trace contextRef="#ctx0" brushRef="#br0">40-5 287 0,'0'0'5'0,"0"0"2"0,0 0 0 0,0 0 2 16,0 0 4-16,-13-7-2 15,13 7 1-15,0 0 2 0,0 0-2 16,-7 20-1-16,4-5 1 16,3 6-3-16,6 1 0 15,1 6 1-15,3 10 0 16,-2 12-3-16,-4 3 2 0,-1 3-1 16,5 15-4-16,2-1 3 15,-3 8-3-15,3 12-1 0,1-8 2 16,-4 7-3-16,11 1-2 15,-1 6 3-15,5-5-1 16,-8 8-2-16,-4-11 3 0,-6 4 0 31,-1 6-1-31,-3-3 2 0,-13 0-1 16,1 1-1-16,-5-8 0 16,-4 6-2-16,6 6 0 15,5-9 0-15,-3-6 0 16,13-4 0-16,0-11 0 0,-5 1 0 15,3-1 0-15,2-5 0 16,0-6 0-16,0-11 0 0,0 6 0 16,-5-1 0-16,2 3 0 15,3-8 0-15,-3 3 0 0,3-6 0 16,0 5 0-16,0-4 0 16,0-1 0-16,0 1 0 15,0 1 0-15,0-6 0 0,0-7 0 31,0 7 0-31,0 0 0 0,0-2 0 16,-4-1 0-16,-4 3 0 16,8-7 0-16,-2 4 0 15,-1-3 0-15,-2 8 0 16,-2-7 0-16,7-5 0 0,-3-4 0 16,3 1 0-16,-5-2 0 15,3 0 0-15,2-6 0 0,0-20 0 16,-3 21 0-16,3-21 0 0,0 0 0 15,0 0 0-15,-36-11-73 16,32-13-20-16</inkml:trace>
    <inkml:trace contextRef="#ctx0" brushRef="#br0" timeOffset="1709.202">-107 55 292 0,'0'0'5'0,"18"-4"3"0,3-3 4 16,7 5 1-16,14 2 0 15,16-8 1-15,8 8 1 0,19 0 0 16,6 10-4-16,12 1-5 15,10 7-3-15,11-4 2 0,4 0-4 16,6 3 1-16,0-10 0 16,8 4-1-16,-1-8-2 15,4 3 3-15,-4 3-1 16,4-1-3 0,-6-3 3-16,-16 3-1 0,8 3-1 15,-5-11 3-15,-5 0-2 16,-3 6-1-16,-9-8 3 15,-11-2-2-15,8 0 0 16,-3 1 1-16,-10-1-1 0,-5 0-1 16,-7-3 1-16,-11-1 0 15,-2 8-1-15,0 0 2 0,-20 0 0 16,2 0-1-16,3-2 0 16,-3 2 0-16,-12 0 1 0,5 2 0 15,-15-2 1-15,0 0 0 16,4-2 1-16,-7-3 2 15,-7 5 0-15,-18 0 0 16,13 0 1 0,-13 0-1-16,15 0-1 0,-15 0 0 15,0 0-1-15,0 0-1 16,0 0 2-16,0 0-3 16,0 0 0-16,7 13 1 15,-7-13-1-15,8 17 1 0,-8 3 1 16,-5 2-1-16,5 6-1 15,0 3 3-15,5 8-1 0,-5 11-1 16,0-5 1-16,-8 12-1 16,8-1-1-16,8 4 2 0,-8 11-2 15,0-1-1-15,0 1 1 16,0 6 0-16,0 4-2 16,0-5 2-16,-12 6-1 0,6 3-1 15,6-14 1 1,-12 2 0-16,9 8 0 15,-4-3 0-15,-11-11 0 16,11 3 0-16,1-6 1 16,-6 3 0-16,2 0 1 0,-8-12-2 15,-2 10 0-15,-2-12 0 16,8 5 0-16,-3 0 0 16,-1 2 0-16,0 3 0 0,-4 0 0 15,12 4 0-15,-5-6 0 16,5 9 0-16,-8-7 0 0,4 7 0 15,-4 1 0-15,-3-11 0 16,7 4 0-16,-4-5 0 16,5 7 0-16,-5-1 0 15,4 1 0-15,0-6 0 0,3 0 0 0,0-4 0 16,4 4 0-16,-3 0 0 16,-1-2 0-16,4-10 0 15,0-9 0-15,7-2 0 16,-3 0 0-16,-5 2 0 0,5-12 0 15,-4-1 0-15,3-9 0 32,1 0 0-32,0 2 0 0,-5-5 0 15,8-14 0-15,-14 10 0 16,14-10 0-16,-25 0 0 0,11-6 0 16,-8-2 0-16,-1-2 0 15,-14 0 0-15,2-1 0 16,-1-4 0-16,-5 11 0 0,-1 4 0 15,-11-3 0-15,6 3 0 0,-6 0 0 16,0 0 0-16,-3 0 0 16,-2 7 0-16,-8-7 0 15,2 0 0-15,-7 0 0 16,5 0 0-16,-5 0 0 0,-7 0 0 16,0 0 0-16,-4 0 0 31,5 0 0-31,0 0 0 0,-1 0 0 15,-3 8 0-15,3-8 0 0,-5 3 0 16,5 1 0-16,2-2 0 16,-6 2 0-16,1 3 0 15,-5-7 0-15,6 0 0 16,-9 8 0-16,11-8 0 16,-7 0 0-16,12 0 0 0,-2 0 0 0,1 3 0 15,3 4 0-15,7-3 0 16,-2 2 0-16,2 2 0 15,0-5 0-15,0 4 0 0,1 0 0 16,6 0 0-16,-4 0 0 16,8-4 0-16,5-3 0 15,1 7 0 1,1 0 0-16,11 1 0 16,-8-6 0-16,8-2 0 15,10 4 0-15,-3-4-8 0,3-6-64 16,2 2-15-16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06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CEBA3A-51EC-46BF-A77C-13F056734B13}" emma:medium="tactile" emma:mode="ink">
          <msink:context xmlns:msink="http://schemas.microsoft.com/ink/2010/main" type="inkDrawing" rotatedBoundingBox="2887,392 18585,540 18562,3006 2864,2858" semanticType="callout" shapeName="Other">
            <msink:sourceLink direction="from" ref="{1C7DB298-90F8-4EAA-B432-67AEA3E09ADA}"/>
            <msink:sourceLink direction="from" ref="{185F75D1-0367-4E21-AFC6-B7F5FC16B0D3}"/>
            <msink:sourceLink direction="to" ref="{209DAFB1-ABDB-47B4-8BC5-C1C3327129CB}"/>
            <msink:sourceLink direction="to" ref="{61C172FC-A7F5-4FB4-AF48-EEC4BD56AA4B}"/>
            <msink:sourceLink direction="from" ref="{170AC1A2-D61F-4AA1-8785-28494F1676A6}"/>
            <msink:sourceLink direction="from" ref="{BBC41C1F-A878-406D-8FFD-278BC8A52A60}"/>
            <msink:sourceLink direction="to" ref="{91C752D5-C005-4338-A64A-392F4F5F752A}"/>
            <msink:sourceLink direction="from" ref="{FE765B20-EFBF-47CC-85A3-141F9EC8142F}"/>
          </msink:context>
        </emma:interpretation>
      </emma:emma>
    </inkml:annotationXML>
    <inkml:trace contextRef="#ctx0" brushRef="#br0">15714 2128 334 0,'0'0'6'0,"3"-8"0"0,-3 8 2 15,4-14 3-15,-4 14 0 16,3-13 0-16,-3-4 0 0,0 17-1 31,-20-4-4-31,-5-5 0 0,-22 9-3 16,-6 0-2-16,-11 0 2 15,-14 9 0-15,-5 1 0 16,-7 3 2-16,-9-6-1 16,8 4 0-16,9-7 3 0,1-1-1 15,13 5-1-15,12-2 1 16,11-2 0-16,12-4-2 0,13 0-1 16,5 0 0-16,15 0-2 0,0 0 2 15,0 0-2-15,0 0-1 16,0 0 0-16,0 0 1 15,0 6 0-15,0-6 1 16,0 0-1-16,0 0-1 16,0-10 2-1,-7-4 0-15,-4 0-1 0,1-10 1 16,-2-1-1-16,7-14-1 16,-3-7 1-16,4-11-1 15,1-2-1-15,-5-8 0 16,6-7 0-16,-9-18-1 15,4-6 1-15,0-8 0 0,-4 4 0 16,-11-3 0-16,5 5 2 0,-1-2-1 16,5 12-1-16,2 8 2 15,0 16-2-15,0 12 1 0,4 4 1 16,0 12 0-16,7 6-2 16,0 0 3-16,0 14-1 15,0 18-1-15,-3-24 3 16,3 24-1-16,-3-21-2 0,3 21 2 15,0-18 0-15,0 18-2 0,0-13 2 16,0 13-2-16,-5-15 0 16,5 15 0-16,0 0 0 15,5-15 0-15,-5 15 0 0,0-9 0 16,0 9 0-16,0 0 0 31,0 0 0-31,0 0 0 0,0 0 0 16,-8-15 0-16,8 15 0 15,0 0 0-15,-14 0 0 16,14 0 0-16,-18-22 0 16,18 22 0-16,-13-6 0 0,13 6 0 15,-22-4 0-15,4-10 0 16,11 0 0-16,-7 8 0 0,-8-1 0 16,-3 3 0-16,-3-7 0 0,-7-6 0 15,4 6 0-15,-1 0 0 16,-18 7 0-16,1-2 0 15,-8 6 0-15,-3-11 0 16,-6 7 0-16,-2 1 0 16,-7-3 0-1,-6 1 0-15,-4 1 0 0,-4 2 0 16,-2-9 0-16,-1 7 0 16,-7 1 0-16,-10 3 0 15,-1 3 0-15,0-3 0 16,-2 0 0-16,-1 0 0 15,2 0 0-15,-9 4 0 0,4-4 0 16,-5 0 0-16,5 0 0 0,0 0 0 16,-2 0 0-16,-6 3 0 15,1 1 0-15,-5 0 0 16,9 7 0-16,9-5 0 0,-7-6 0 16,7 3 0-16,1-3 0 15,6 0 0-15,8 4 0 16,6-4 0-16,-2 0 0 0,-1 0 0 15,0 0 0-15,7 0 0 0,-8 0 0 16,5 0 0-16,0 0 0 16,-8 0 0-16,1-4 0 15,4 1 0-15,-2 3 0 16,-3-4 0-16,2 2 0 0,2-9-2 31,-4 3 2-31,8 5 0 0,2-1 0 16,-9 1 0-16,4-4 0 15,-2 4 0-15,5-5 0 16,-3 5 0-16,2-4-1 16,1 4 1-16,3-4 0 0,7-3 0 15,4 1-1-15,-1-1 1 16,8 3-1-16,3-4 1 0,-3 7 0 16,4-7 0-16,2 1-1 15,-2 1 1-15,0-2 1 0,-8 3-1 16,4 1 0-16,-4 0 1 15,-4-3-1-15,1 0 0 16,-1-1 0-16,-1 4 0 16,-2-3 0-1,3 3 0-15,-6 0-1 0,0-1 1 16,-4 6 0-16,-3-4-1 16,-8 6 2-16,-2-3-1 15,-10 3 0-15,2 0-1 16,-7 0 2-16,-3 0-2 15,-5 3 1-15,-2 3 0 0,-4-4 0 16,-1 6 0-16,-5-1 0 0,-3 0 0 16,2 3 0-16,-7-3-1 0,7 7 1 15,-4-3 0-15,-3-1 0 16,6 0-1-16,-4-2 1 16,3-2-1-16,0 1 1 15,2-7 0-15,4 4 0 16,-4-4 0-1,6 0-1-15,-6 0 1 0,3-4 0 16,-7 4 0-16,4 0 0 16,-4 0 0-16,0 0 0 15,-1 0 0-15,5 0 0 16,4 4 0-16,-1-4 0 0,7 0 0 16,1 0 0-16,9 0 0 15,-6 0 0-15,4 0 0 0,5 0 0 16,2 3 0-16,4 1 0 15,2 0 0-15,4-2 0 0,6 3 0 16,13-1 0-16,5-4 1 16,8 2-1-16,4-2 1 15,9 0 0-15,5 0-1 16,7 0 1-16,2 0 0 0,9 0-1 16,-4 4 1-16,7-1-1 0,-2 5 1 15,10-4-1-15,-8-1 1 16,3 1-1-16,7 0 0 15,-4 7 0-15,1-1 0 16,4 0 0-16,-1 8 0 0,1 6 0 31,2 0-1-31,2 10 1 0,-2 4-1 16,0 7 1-16,2 5 0 16,6 2-1-16,-4 7 1 15,4-1-1-15,4 8 2 16,-1-5-1-16,4 2 1 0,0-4 0 15,0 6-1-15,7-6 1 16,-4 0 1-16,1 2-2 0,-1-5 0 16,-3-2 0-16,0 1 0 0,0 2 0 15,0-8 0-15,-3-3 0 16,3 0 0-16,0-3 0 16,0-5 0-16,0-7 0 15,8 3 0-15,2 0 0 16,0-3 0-1,-2-3 0-15,2 3 0 0,-3 2 0 16,1-1 0-16,-5-1 0 16,1 1 0-16,-1-5 0 15,0 1 0-15,1 6 0 16,-1-7 0-16,5 5 0 0,-1-5 0 16,3 1 0-16,-7 6 0 15,4 1 0-15,-2-1 0 0,-2 0 0 16,-3 3 0-16,0-5 0 15,3-1 0-15,-3-7 0 0,0-2 0 16,0-9 0-16,0 2 0 16,0-15 0-16,0 15 0 15,0-15 0-15,0 0 0 16,14 2-54-16,-14 13-34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29.4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BBD89D-3DC8-4D39-9CC5-541D28351219}" emma:medium="tactile" emma:mode="ink">
          <msink:context xmlns:msink="http://schemas.microsoft.com/ink/2010/main" type="inkDrawing" rotatedBoundingBox="9628,4227 9782,7298 8735,7351 8581,4279" semanticType="callout" shapeName="Other">
            <msink:sourceLink direction="with" ref="{7B36B449-DD98-41D4-AD28-043B7A39B616}"/>
          </msink:context>
        </emma:interpretation>
      </emma:emma>
    </inkml:annotationXML>
    <inkml:trace contextRef="#ctx0" brushRef="#br0">3760-1932 281 0,'0'0'5'0,"0"0"1"0,0 0 4 15,0 0 1 1,-21 0 3-16,4 0 1 15,-13 0 0-15,-5 0 2 0,-18 7-3 16,0 1-2-16,-10 1-1 16,-5-1-1-16,-2 5-1 15,3 2-1-15,0-4-1 16,6 0 0-16,1 4-1 0,18-6-1 16,-1 6-1-16,12-2-2 0,6 1 0 15,4 7-1-15,7 1-1 16,6 6 0-16,8 7 0 0,0 11 0 15,3 2 0-15,5 10 1 16,6 12-1-16,-3 1 0 16,-1 12 0-16,-3 6 0 15,1 7 0-15,-8 0 0 0,0 4 0 0,0 0-1 16,0-6 2-16,0 1-1 16,3-12 1-16,1-1 1 15,3-12 0-15,4 1 1 16,2-9-1-16,2-4 1 0,-1-2 0 15,4-7 0-15,-5-2-1 32,2-2 0-32,-2-4-1 0,-1-4 1 15,-5 6-1-15,-4-10 0 16,0 0 1-16,-3 6-1 16,-3-5 0-16,-4 2 0 0,-3 3 1 15,-1 4-2-15,-1-5 0 16,-1 0 0-16,-4 4 0 15,2 1 0-15,2-4 1 0,1-5-1 16,2 4 0-16,-1-1 2 0,-3-2-2 16,11 0 0-16,-5 0 0 15,-2-3 0-15,7-4 0 16,-4 0 0-16,-1-3 0 16,8-1 0-16,-3-3 0 0,3 5 0 31,0-9 0-31,0 5 0 0,0-6 0 15,0 2 0-15,3-4 0 16,-3 0 0-16,0-14 0 16,11 21 0-16,-11-21 0 0,7 13 0 15,-7-13 0-15,21 13 0 16,-7-7 0-16,1-1 0 16,3 1 0-16,2-2 0 0,1 3 0 0,1-4 0 15,6 5 0-15,-3-6 0 16,10 2 0-16,-3 0 0 15,7-4 0-15,0 0 0 16,3 0 0-16,5-4 0 16,-2 0 0-16,5 2 0 0,-4-6 0 31,-1 1 0-31,-2 4 0 0,3-1 0 16,-11 0 0-16,8 4 0 15,-8-2 0-15,-3 2 0 16,4-5 0-16,-6 3 0 0,-5 2 0 15,0-4 0-15,-4 0 0 16,-6 4 0-16,-1-3 0 16,-14 3 0-16,14 0 0 0,-14 0 0 15,0 0 0-15,14 0 0 0,-14 0 0 16,0 0-12-16,-7-15-74 16,7 0-2-16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10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20A7C6-94F4-4652-9C7D-5ED66A75D69A}" emma:medium="tactile" emma:mode="ink">
          <msink:context xmlns:msink="http://schemas.microsoft.com/ink/2010/main" type="inkDrawing" rotatedBoundingBox="3098,5371 18244,4215 18457,7004 3311,8160" semanticType="callout" shapeName="Other">
            <msink:sourceLink direction="to" ref="{209DAFB1-ABDB-47B4-8BC5-C1C3327129CB}"/>
            <msink:sourceLink direction="to" ref="{91C752D5-C005-4338-A64A-392F4F5F752A}"/>
            <msink:sourceLink direction="to" ref="{BBC41C1F-A878-406D-8FFD-278BC8A52A60}"/>
            <msink:sourceLink direction="to" ref="{4EE0ECB8-D08D-472A-80F2-C02C3797D7BF}"/>
          </msink:context>
        </emma:interpretation>
      </emma:emma>
    </inkml:annotationXML>
    <inkml:trace contextRef="#ctx0" brushRef="#br0">0 346 334 0,'0'0'4'15,"0"0"0"1,0 0 1-16,0 0 2 0,0 0 0 16,4 18 2-16,2 3 1 15,6 6 0-15,1 8-2 16,2 16-2-16,10 1 0 15,-5 16 0-15,8 8-1 16,-3 9 0-16,0 10-1 0,0 11 1 16,0 0-1-16,0 8 0 0,-12-3-1 15,10 2-1-15,-6-7 0 16,4-1-1-16,-4-10 1 16,1-3-1-16,-8-11 0 0,5-7-1 15,-5-7 2-15,-2-10 0 16,-8-8 1-16,0-7 1 15,0-7-1 1,-3-2 0-16,-9-12 1 16,6-1 0-16,-1-9-1 15,7-11 0-15,-15 17 0 0,15-17-1 16,0 0 0-16,0 0-1 16,0 0 0-16,0 0 0 15,0 0 0-15,0 0 0 0,18 11-1 16,-4-8 0-16,11 1 0 0,6-4-1 15,5 3 1-15,6 5 0 16,4-6 0-16,4 3 0 16,6-3 0-16,8 2 0 15,0 0 0-15,9-4 1 0,10 0-2 16,-3 0 1-16,1 0 1 16,5 0-1-16,-1 0 0 0,3 0 0 15,-7 0-1-15,4 0 1 0,-7 0 0 16,0 0 0-16,-4 0 0 15,-4 0 0-15,-2 3 0 16,0 1 0-16,-5 0 0 16,-7 3 0-16,1 1 0 15,-8-1 0 1,4-1 0-16,1 1 0 0,-1 1 0 16,0-1 0-16,3-4 0 15,1-3 0-15,2 3 0 16,9 1 0-16,-8-4 1 15,11 3-1-15,-1-3 0 0,1 4 0 16,4-4 0-16,-2 0 0 16,5 0 0-16,-3 0 0 0,2 3 0 15,1-3 0-15,-8 4 0 16,5-1 1-16,3 1-1 16,-4 3 0-16,1-4 0 0,3 4 0 15,3-3 0-15,4-4 0 16,3 0 0-16,0 0 1 15,11 0-1 1,4-4 1-16,6-6-1 16,4 3 1-16,0 0 0 0,0-4-1 15,5 8 1-15,-2-4 0 16,-3 4-1-16,4-8 1 16,-1 4 0-16,1 1-1 15,4-5 1-15,-2 3-1 0,2-3 1 16,-1 0-1-16,0 0 2 0,-7 5-2 15,-3 2 0-15,-11 1 0 16,-7 3 0-16,-4 0 0 16,-7 3 0-16,-6 7 0 15,-8-3 0-15,0 4 0 0,-4 1 0 16,8-1 0-16,0-4 0 16,11 3 0-16,-1-7 0 0,0 1 0 15,11 0 0-15,4-1 0 0,0-3 0 16,5 0 0-16,2 0 0 15,3 0 0-15,7 0 0 16,0 0 0-16,4 0 0 16,3-3 0-16,1 3 0 0,2-4 0 31,1 4 0-31,7-4 0 0,0 4 0 16,2-3 0-16,6-3 0 15,-1 2 0-15,0-3 0 16,6-1 0-16,-3 1 0 15,-2-1 0-15,-1-3 0 0,0 4 0 16,3-3 0-16,-2 3 0 16,-3-4 0-16,-5 1 0 0,8 0 0 15,-9-1 0-15,1 1 0 16,-4-4 0-16,-7 3 0 0,4-2 0 16,-11-2 0-16,5 4 0 15,-12-4 0-15,-5 2 0 16,2 2 0-16,-7 5 0 15,-1-5 0 1,-3-3 0-16,3 7 0 16,-10 0 0-16,1 0 0 0,-2-4 0 15,1 8 0-15,-4-3 0 16,-3-5 0-16,-3 7 0 16,-8-3 0-16,4-5 0 15,-5 5 0-15,2 1 0 0,-5 1 0 16,-3 3 0-16,-2-2 0 0,0 0 0 15,7-3 0-15,-5 0 0 16,4 1 0-16,-8-5 0 16,4 0 0-16,-7-3 0 15,0 1 0-15,-6-4 0 0,-6 6 0 16,-12-1 0-16,-5-2 0 16,-6 6 0-16,-18 8 0 0,22-9 0 15,-22 9 0-15,0 0 0 0,0 0 0 16,0-18 0-16,0 18 0 15,0 0 0-15,-5-21 0 16,5 7 0-16,-10-3 0 16,7-5 0-16,-4-4 0 0,4-4 0 31,-5-12 0-31,-6-1 0 0,6-13 0 16,-5-4 0-16,3-7 0 15,2-11 0-15,1-7 0 16,0 6 0-16,-4-7 0 15,-3-2 0-15,8 15 0 0,-2-4 0 16,-6 6 0-16,1 11 0 16,-7 0 0-16,7 3 0 0,-2 9 0 15,2-4 0-15,-1 4 0 16,-1 0 0-16,9-4 0 0,-1 4 0 16,-1 2 0-16,1 3 0 15,7 5 0-15,-3-1 0 16,3 4 0-16,0 7 0 15,0 7 0 1,-4 6 0-16,4 15 0 0,0-24 0 16,0 24 0-16,7-14 0 15,-7 14 0-15,15-11 0 16,-2 11 0-16,9-2 0 16,6-2 0-16,4 1 0 15,11 3 0-15,2 0 0 0,8 0 0 16,8 0 0-16,9 0 0 0,4 0 0 15,4 0 0-15,-8 0 0 16,13 0 0-16,-7 0 0 0,-4 0 0 16,-1 0 0-16,-12 3 0 15,-9 3 0-15,-11-2 0 16,-3 3 0-16,-13-7 0 16,2 4 0-16,-7-1 0 0,-3 4 0 15,2-3 0-15,1-1 0 0,7 1-12 16,-5 13-61-16,16-17-14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14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1C47D6-70D2-4F43-893C-956E6FD1EFFE}" emma:medium="tactile" emma:mode="ink">
          <msink:context xmlns:msink="http://schemas.microsoft.com/ink/2010/main" type="inkDrawing" rotatedBoundingBox="16110,8301 16357,2646 16567,2655 16319,8310" semanticType="verticalRange" shapeName="Line">
            <msink:sourceLink direction="to" ref="{CE30D692-F778-4085-A827-6C73B9045C23}"/>
            <msink:sourceLink direction="to" ref="{ACF8E789-581E-4065-B3EB-8268BB7B5901}"/>
            <msink:sourceLink direction="to" ref="{61CD68BE-78BA-44F2-AF63-9171729C56A4}"/>
            <msink:sourceLink direction="to" ref="{61C172FC-A7F5-4FB4-AF48-EEC4BD56AA4B}"/>
            <msink:sourceLink direction="to" ref="{9658A6D9-D0AB-423B-BC0B-729742070E01}"/>
            <msink:sourceLink direction="to" ref="{7839E02F-C638-4CE1-890E-8EFF93FEE3F7}"/>
            <msink:sourceLink direction="from" ref="{9C1CD980-B896-4CED-A14E-DE3D19821899}"/>
            <msink:sourceLink direction="with" ref="{8FF651ED-6751-44DC-A7A9-F3E2DC12C47F}"/>
            <msink:sourceLink direction="with" ref="{6874EBF5-D208-4C8C-9BE2-A623DB8B4835}"/>
          </msink:context>
        </emma:interpretation>
      </emma:emma>
    </inkml:annotationXML>
    <inkml:trace contextRef="#ctx0" brushRef="#br0">290 9 270 0,'0'0'5'16,"0"0"3"-16,0 0 1 15,0 0 3-15,-3 0-1 0,3 0 2 16,0 0 1-16,-8 19-1 16,8 0-3-16,0-19-1 15,5 22-3-15,-5-22 0 0,20 11-1 16,-20-11-1-16,18 2 0 0,-18-2-1 15,15-6-1-15,-15 6-2 16,20-24 2-16,-20 24-3 16,3-26 0-16,-3 26-1 15,-6-15-1-15,6 15 1 0,-22-11 1 16,5 11 1 0,-4 15-1-16,6-4 4 15,-10 6 0-15,5-2 0 16,9 3 0-16,0 2 1 15,0 2-1-15,11-5 2 0,0-17-2 16,5 22-2-16,12-22 2 16,4 0-4-16,4-5 0 15,0 1-1-15,-4-5 0 0,-4-9-2 16,1 4 0-16,-3 0 1 16,-15 14-1-16,-8-11 3 0,-12 9 1 15,-2-2 0-15,-3 4 1 16,-3 4 1-16,0 9 1 15,0-2-1-15,3 6 2 16,7-7-2-16,18-10 2 0,-10 21-1 0,10-21-1 16,6 20 0-16,11-16 0 15,8-4-2-15,-3-4-1 16,3-5 0-16,-1-2-1 0,-6-2 0 16,-7 3 1-16,-5-9-1 15,-6 5 1-15,0 0 1 31,0 14 2-31,-28-20 0 0,11 16 2 16,6 0 0-16,11 4 1 16,-17-7 1-16,17 7 1 0,-8 7 0 15,5 8 1-15,-1-2-1 16,4 1-1-16,0 4 0 16,0 10-1-16,0 12-2 0,-3-5 2 15,-1 6-3-15,4 2-3 16,0 14 3-16,0-5-2 0,7 10-1 15,-7-8 2-15,4 12-1 16,10 3-2-16,0 0 3 16,-6-1 0-16,2-2-2 0,-3-5 2 15,-4 6-1-15,5 3 0 16,-1-3 1-16,-7-3-1 0,0-8-2 16,0-3 2-16,0 3 0 15,-4 0 0-15,4-3 1 16,-11-3-1-16,8-5 0 0,-1-7 1 15,1 1 0-15,-4 2 1 16,-1-7-1-16,-2-6 0 31,3-4 0-31,7 1 0 0,0 1-1 16,-8 5 2-16,5-3-2 0,0 3 0 16,-1-1 0-16,4 5 0 15,0-1 0-15,-3 1 0 16,-1 3 0-16,-2-2 0 15,1 3 0-15,2-4 0 16,-1 3 0-16,1 5 0 0,-4 3 0 0,-1 2 0 16,5 6 0-16,-4 6 0 15,4-4 0-15,-1 15 0 16,-2 3 0-16,-1 0 0 0,-4 0 0 16,7 0 0-16,-4-4 0 15,6 5 0-15,-6-6 0 31,1 0 0-31,1-11 0 0,2 4 0 16,1-4 0-16,-2-5 0 16,-1 3 0-16,2 2 0 0,4-11 0 15,-3 5 0-15,3-8 0 16,0 6 0-16,0 0 0 16,0-6 0-16,0 2 0 0,0-2 0 15,0-6 0-15,0 8 0 0,0-1 0 16,3-2 0-16,-3-1 0 15,0 6 0-15,0 0 0 16,0 4 0-16,0 1 0 16,-7 0 0-16,1 3 0 0,1 4 0 15,5 0 0-15,-7-8 0 16,7 9 0 0,-7-12 0-16,7 6 0 15,0-1 0-15,0-5 0 16,0 2 0-16,0-3 0 0,0 1 0 15,4-4 0-15,-4 6 0 16,3-13 0-16,-3 4 0 16,4-6 0-16,-4-8 0 15,0 0 0-15,0-7 0 0,0 1 0 0,0-5 0 16,3 2 0-16,-3-6 0 16,0 5 0-16,0 3 0 15,0-4 0-15,0 4 0 16,0 3 0-16,0-1 0 0,0-3 0 15,0 2 0-15,0-8 0 16,0 0 0 0,0-4 0-16,0-10 0 15,-7 17 0-15,7-17 0 0,0 21 0 16,0-21 0-16,-7 18 0 16,7-18 0-16,0 0 0 15,-3 15 0-15,3-15 0 16,0 0 0-16,0 0 0 0,-8-11 0 15,5-4 0-15,3 15 0 0,-22-13-48 16,12-9-43-16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16.5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60B460-A4C3-434C-817A-681B907B5FA2}" emma:medium="tactile" emma:mode="ink">
          <msink:context xmlns:msink="http://schemas.microsoft.com/ink/2010/main" type="inkDrawing" rotatedBoundingBox="9039,9063 9079,3873 9276,3875 9236,9064" semanticType="verticalRange" shapeName="Other">
            <msink:sourceLink direction="with" ref="{F2BCFA8F-F86D-4794-87F8-51893216F4FF}"/>
            <msink:sourceLink direction="with" ref="{9773C3F8-5B55-44A3-9E02-468783537A67}"/>
            <msink:sourceLink direction="with" ref="{2D3E56BD-4EC7-4FCB-8EA9-3EB60F13AFCE}"/>
            <msink:sourceLink direction="with" ref="{09130D5D-5690-4782-8A57-330378AAA671}"/>
            <msink:sourceLink direction="with" ref="{332E92B7-A8E2-4640-8988-5BF2FF981B2A}"/>
            <msink:sourceLink direction="with" ref="{2061A7E0-B5C4-4DBE-BE4B-0EFC7BACAE64}"/>
            <msink:sourceLink direction="with" ref="{06E60972-E8DA-465A-8777-90EBCDE46B38}"/>
          </msink:context>
        </emma:interpretation>
      </emma:emma>
    </inkml:annotationXML>
    <inkml:trace contextRef="#ctx0" brushRef="#br0">137 88 130 0,'0'0'4'0,"0"-14"3"0,8 0 8 16,-8 14 6-16,17-21 5 0,-14 7 7 15,5 1 3-15,-1-2 1 16,-7 15-2-16,0 0-4 16,0 0-5-16,-15 4-7 15,-2 9-5-15,-7 12-6 32,-1-1-3-32,0 4-3 0,0 4 0 15,0 1-1-15,12-2 0 0,2-7-1 16,11-3 1-16,0-7 1 15,6-6 0-15,16-8-2 16,6-8 1-16,0-10 0 0,-3-6-1 16,3 0 1-16,-3-5-2 15,-7-3 0-15,-8 4 1 0,-2 4-1 16,-8 3 1-16,-8 7 1 16,-9 0 0-16,-1 10 1 15,0 4 0-15,-2 0 1 0,2 15 1 16,0-8 0-16,4-1 1 15,14-6-1-15,-14 14 2 16,14-14-1 0,0 0 0-16,0 0 0 15,-7 14-1-15,7-14-2 16,0 0-2-16,0 21 0 0,0-6 0 16,7 5 0-16,-4 5 0 15,5 14 0-15,2-3 0 16,0 12 0-16,-2 10 0 0,-1 1 0 15,-4 12 0-15,1 2 0 0,-4 5 0 16,0-1 0-16,0 12 0 16,0-5 0-16,0 4 0 15,3 7 0-15,-3-3 0 0,3 7 0 16,2-1 0-16,2 3 0 16,-1 9 0-16,1 4 0 15,1-5 0-15,2 11 0 0,-6 0 0 16,-1-1 0-16,-3-2 0 0,-3 5 0 15,-4-6 0-15,-8 4 0 16,2-7 0-16,-2-3 0 16,-2 4 0-16,-1-7 0 15,3-4 0-15,2-4 0 0,3-1 0 32,5-3 0-32,-2-11 0 0,7 1 0 15,0-5 0-15,7-1 0 16,1-4 0-16,2-9 0 15,-6 5 0-15,-1-5 0 16,0 4 0-16,-3-2 0 0,0 1 0 16,0 6 0-16,0-9 0 15,0 10 0-15,0-8 0 0,0 1 0 16,0-7 0-16,0 2 0 16,0-11 0-16,5-1 0 0,-2-4 0 15,4-10 0-15,-4-7 0 16,4 0 0-16,-7-7 0 15,5 0 0-15,-2-5 0 16,-3 3 0 0,0-5 0-16,0 1 0 0,0-4 0 15,0-14 0-15,0 21 0 16,0-21 0-16,0 0 0 16,0 0 0-16,0 0 0 15,0 0 0-15,0 0 0 16,0 0 0-16,0 0 0 0,0 0 0 15,0 11 0-15,0-11 0 0,0 0 0 0,0 0 0 16,0 0 0-16,0 15 0 16,0-15 0-16,0 0 0 15,0 0 0-15,0 0 0 16,-3 13 0-16,3-13 0 0,0 0 0 16,0 0 0-16,0 0 0 31,0 0 0-31,0 0 0 0,0 0 0 15,0 0 0-15,0 0-20 0,0 0-72 16,0 0-3-16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08.3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E0ECB8-D08D-472A-80F2-C02C3797D7BF}" emma:medium="tactile" emma:mode="ink">
          <msink:context xmlns:msink="http://schemas.microsoft.com/ink/2010/main" type="inkDrawing" rotatedBoundingBox="2484,5344 4065,5366 4064,5422 2483,5399" semanticType="underline" shapeName="Other">
            <msink:sourceLink direction="with" ref="{9773C3F8-5B55-44A3-9E02-468783537A67}"/>
            <msink:sourceLink direction="with" ref="{70497DE1-6269-441C-B62B-F4ED0C617CA5}"/>
            <msink:destinationLink direction="to" ref="{C020A7C6-94F4-4652-9C7D-5ED66A75D69A}"/>
          </msink:context>
        </emma:interpretation>
      </emma:emma>
    </inkml:annotationXML>
    <inkml:trace contextRef="#ctx0" brushRef="#br0">-106 2727 227 0,'0'0'8'16,"0"0"6"-16,10-4 4 15,-10 4 1 1,15-2 1-16,-15 2 1 0,18-7-1 16,-5 3 1-16,2 0-8 15,10 4-3-15,0 0-6 16,10 0-1-16,10 0 0 15,8 8-1-15,8-1-1 0,6 3 0 16,4 0 1-16,7 0-1 16,6-6 1-16,4 3-1 0,-3-3 0 15,8-4 1-15,-2 0-1 16,-6 0 0-16,-1-7 0 16,-6-1 0-16,-3 2 0 0,-7-1 0 15,-12 0 0-15,-11 3 0 16,-9 0 1-16,-4 2 1 15,-14 2-1 1,-1 0 1-16,-17 0-1 16,0 0-5-16,0 0-20 0,15 13-53 15,-15-13-3-15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59.6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9C5837-4F6B-418F-A646-B7CE9CF7EADD}" emma:medium="tactile" emma:mode="ink">
          <msink:context xmlns:msink="http://schemas.microsoft.com/ink/2010/main" type="inkDrawing" rotatedBoundingBox="62,17025 4050,17040 4050,17228 61,17212" semanticType="underline" shapeName="Other"/>
        </emma:interpretation>
      </emma:emma>
    </inkml:annotationXML>
    <inkml:trace contextRef="#ctx0" brushRef="#br0">-1 133 357 0,'0'0'8'0,"0"0"0"16,0 0 3-16,0 0 0 0,0 0 1 16,7-9 1-16,-7 9 0 15,0 0 1-15,0 0-6 0,0 0-1 16,0 0-1-16,0 0-1 15,0 0 1-15,0 0-1 16,18 0 0-16,-18 0 0 0,14 3 0 16,-14-3-1-16,18 11 0 15,-18-11 0-15,21 6-4 32,-7-2 0-32,0 0 0 0,3 3 0 15,1-5 0-15,-3 4 0 0,2-3 0 16,4 1 0-16,1-2 0 15,-1-2 0-15,4 4 0 16,-3-4 0-16,-2 0 0 16,5 0 0-16,0 0 0 0,-1-4 0 15,-2 2 0-15,3-2 0 0,-8 1 0 16,4-3 0-16,-3 4 0 16,4 2 0-16,-5-2 0 15,-3 2 0-15,0-5 0 16,4 5 0-16,0 0 0 0,-5-4 0 15,9 4 0-15,-4-4 0 16,-1 2 0 0,-2-2 0-16,6-1 0 15,-1-1 0-15,-2 3 0 16,-1-5 0-16,1 1 0 0,4 1 0 16,-4 2 0-16,7-3 0 15,-8 0 0-15,8 0 0 16,-4 4 0-16,4-1 0 15,0-2 0-15,-4 2 0 0,4 0 0 0,-8 1 0 16,4-1 0-16,-4 4 0 16,1 0 0-16,0-3 0 15,-1 3 0-15,1 0 0 0,1 0 0 16,-1 0 0 0,-1 0 0-16,4-4 0 0,4 0 0 15,3 4 0 1,0-2 0-16,0-3 0 15,12 3 0-15,-8-2 0 16,6 0 0-16,-3 1 0 0,1-3 0 16,-1 6 0-16,0 0 0 15,-2 0 0-15,-2 0 0 16,4 0 0-16,-6 0 0 16,7 0 0-16,-5 0 0 0,4-2 0 15,-3 0 0-15,8-3 0 0,-2 1 0 16,-3 4 0-16,4 0 0 15,-10 0 0-15,6 0 0 16,-4 9 0-16,2-5 0 16,-5 5 0-16,-1-1 0 0,-2-1 0 15,11-5 0-15,-4 2 0 0,3 0 0 16,-2-4 0-16,5 3 0 16,-3-3 0-16,5 0 0 15,-2 4 0-15,-2-4 0 0,-1 7 0 16,-3-1 0-16,6 2 0 15,-2-2 0-15,6 2 0 32,-2-5 0-32,6 4 0 0,-1-7 0 15,1 0 0-15,4 0 0 16,0 0 0-16,-5 0 0 0,4 0 0 16,-2 0 0-16,-9 4 0 15,5-2 0-15,-8 2 0 16,5 3 0-16,-2-3 0 15,-10 3 0-15,7-3 0 0,1-2 0 0,-1 3 0 16,0-1 0-16,1-4 0 16,-4 0 0-16,6 2 0 15,-5-2 0-15,2 4 0 16,-3 5 0-16,-1-7 0 0,1 6 0 16,-7-1 0-16,8-5 0 15,-5 7 0 1,0-7 0-16,-3-2 0 15,0 0 0-15,-5 0 0 16,-2 0 0-16,-3 0 0 16,-15 0 0-16,17 0 0 0,-17 0 0 15,0 0 0-15,0 0 0 16,18 0 0-16,-18 0 0 16,0 0 0-16,0 0 0 0,0 0 0 0,0 0 0 15,0 0 0-15,0 0 0 16,0 0 0-16,0 0 0 15,0 0 0-15,0 0 0 16,0 0 0-16,10 8 0 16,-10-8 0-16,0 0 0 0,0 0 0 15,0 0 0 1,0 0 0-16,0 0 0 16,0 0 0-16,0 0 0 0,0 0 0 15,0 0 0-15,0 0 0 16,0 0 0-16,0 0 0 15,-14-4 0-15,0-13-34 16,0 2-62-16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22.4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A103A7-58DD-42E8-B691-148FD2702510}" emma:medium="tactile" emma:mode="ink">
          <msink:context xmlns:msink="http://schemas.microsoft.com/ink/2010/main" type="inkDrawing" rotatedBoundingBox="117,17043 9310,16979 9313,17397 120,17460" semanticType="underline" shapeName="Other">
            <msink:sourceLink direction="with" ref="{2A571DE5-A644-4BEB-A6D9-21A90A83A7EB}"/>
            <msink:sourceLink direction="with" ref="{A31024E7-F99A-4FED-97F9-24D6D172130E}"/>
          </msink:context>
        </emma:interpretation>
      </emma:emma>
    </inkml:annotationXML>
    <inkml:trace contextRef="#ctx0" brushRef="#br0">8 223 323 0,'0'0'5'15,"0"0"4"-15,0 0 3 16,-10 15 2-16,10-15 3 0,0 0 1 0,0 0 1 16,0 0 0-16,13 0-4 15,9-11-4-15,3 4-3 16,3-1-1-16,3-3-2 16,9 5 0-16,-2 3-2 15,5-3 1-15,-1 6 0 0,1 0-1 31,-5 0 0-31,2 0 1 0,-2 0-1 16,-2 0-3-16,-4 0 0 16,-4 0 0-16,0 0 0 15,1 0 0-15,-5 0 0 0,5 0 0 16,-1 0 0-16,0 0 0 16,4-2 0-16,7 0 0 15,0-3 0-15,0 1 0 0,3 0 0 0,1 2 0 16,3-2 0-16,-4-1 0 15,4-1 0-15,-4 3 0 16,1-5 0-16,0 1 0 16,-5-3 0-16,5 3 0 15,-8-4 0-15,8 5 0 0,-8 2 0 16,-3-2 0 0,-1 6 0-16,1 0 0 15,-4 0 0-15,-3 0 0 16,0 2 0-16,-1 6 0 15,1-8 0-15,-3 0 0 0,6 0 0 16,-3 0 0-16,3-8 0 16,4 2 0-16,-1-5 0 15,4-2 0-15,5 6 0 0,-5-4 0 16,4 3 0-16,0 6 0 0,-3-3 0 16,-1 5 0-16,0 0 0 15,1 0 0-15,-9 5 0 16,9-5 0-16,-1 0 0 15,0 0 0-15,-2 0 0 0,2-5 0 16,0 1 0-16,1 0 0 0,-1 2 0 16,-3 2 0-16,-4 0 0 15,-3 0 0-15,0 6 0 16,-4 3 0-16,4 1 0 16,-8 3 0-16,8-6 0 0,-1 4 0 15,5-7 0-15,2 3 0 31,5-7 0-31,-1 4 0 0,5-4 0 16,2 0 0-16,-4 0 0 16,5 0 0-16,-5 0 0 0,5 2 0 15,-8-2 0-15,8 8 0 16,-3-5 0-16,-5 0 0 16,0 1 0-16,8-4 0 0,-5 0 0 15,0 0 0-15,-1 0 0 0,-2 0 0 16,4 0 0-16,-7 0 0 15,3 0 0-15,-11 0 0 16,5 7 0-16,-11 0 0 16,2-3 0-16,3 7 0 0,-10-5 0 15,4 1 0-15,-2-3 0 16,3-4 0 0,2 0 0-16,5 0 0 15,0 0 0-15,0-4 0 16,3-7 0-16,0 9 0 15,-3-7 0-15,3 7 0 0,2-2 0 16,-2 4 0-16,-11-4 0 16,8 4 0-16,-12 0 0 15,2 0 0-15,-2 4 0 0,2-4 0 0,-15 0 0 16,18 4 0-16,-18-4 0 16,10 2 0-16,-10-2 0 15,18 4 0-15,-18-4 0 16,17 0 0-16,-17 0 0 15,15 5 0-15,-15-5 0 0,0 0 0 16,18 0 0-16,-18 0 0 0,0 0 0 16,0 0 0-16,0 0 0 15,0 0 0-15,0 0 0 0,0 0 0 16,0 0 0-16,0 0 0 16,0 0 0-16,-11-11 0 15,11 11 0-15,-17-4 0 31,-1 0 0-31,-7 1 0 0,0 3 0 16,-7 0 0-16,-4 0 0 0,1 0 0 16,4 3 0-16,-1 5 0 15,11-2 0-15,-4 5 0 16,11 0 0-16,0 0 0 16,0 4 0-16,3 2 0 0,-6-4 0 15,2 5 0-15,-3 3 0 0,5 0 0 16,-9 0 0-16,7 1 0 15,5-5 0-15,0-2 0 16,7-2 0-16,3-13 0 0,0 22 0 16,0-22 0-16,6 14 0 15,-6-14 0-15,25 6 0 16,-8-6 0 0,5 0 0-16,-4 0 0 15,10 0 0-15,-7 4 0 16,11 0 0-16,0-1 0 0,-4-3 0 15,15 3 0-15,-8 1 0 16,14 0 0-16,-2-4 0 16,6 0 0-16,-5 0 0 15,2-8 0-15,3-2 0 0,-3 0 0 0,6-1 0 16,-6-3 0-16,6 3 0 16,-9 0 0-16,2 2 0 15,1-1 0-15,0 5 0 0,-2-3 0 16,2 6 0-16,-4-1 0 15,-1-5 0-15,5 8 0 16,-7-4 0 0,7 4 0-16,-4-7 0 15,-8 7 0-15,4-6 0 16,1 6 0-16,-5-5 0 0,2 1 0 16,3 4 0-16,-5-2 0 15,5-2 0-15,-5 0 0 16,9 4 0-16,-2-3 0 15,1 0 0-15,4-1 0 0,3-3 0 0,3 4 0 16,1-5 0-16,6 6 0 16,-2-9 0-16,-1 0 0 15,3 0 0-15,-2 1 0 16,2-1 0-16,2-4 0 16,-7 4 0-16,0 2 0 0,-2 1 0 15,-3 1 0-15,0 3 0 0,-3 2 0 16,-11-2 0-16,-1 4 0 15,-2 0 0-15,-1 0 0 16,-7 0 0-16,7 4 0 0,1-4 0 16,3 0 0-16,0 0 0 15,3 0 0-15,1 0 0 32,0 0 0-32,5-4 0 0,2 0 0 15,3 4 0-15,-3-3 0 0,6 0 0 16,4 3 0-16,0-4 0 15,4 0 0-15,0 4 0 16,0-3 0-16,-1 3 0 0,-3 0 0 16,-4 0 0-16,1-3 0 15,-4 3 0-15,0-4 0 0,-3 0 0 16,-4 2 0-16,4-2 0 16,-9 4 0-16,2 0 0 15,-1 0 0-15,-6 0 0 0,6 0 0 16,-6 0 0-16,3 0 0 15,-3 0 0-15,5 0 0 32,1 0 0-32,6 0 0 0,0 0 0 15,-2-4 0-15,4-3 0 0,-8 0 0 16,1 3 0-16,-5-3 0 16,-5 5 0-16,-6 2 0 15,1 0 0-15,-13 0 0 16,3 0 0-16,2 0 0 0,-2 2 0 15,0-2 0-15,4 0 0 0,-5 5 0 16,1-5 0-16,3 0 0 16,-4-5 0-16,5 3 0 15,-4 2 0-15,-5-8 0 16,2 8 0-16,0-3 0 0,-15 3 0 16,20 0 0-16,-20 0 0 15,18-6 0 1,-18 6 0-16,10 0 0 15,-10 0 0-15,0 0 0 16,15-2 0-16,-15 2 0 0,0 0 0 16,0 0 0-16,0 0 0 15,0 0 0-15,0 0 0 16,10 0 0-16,-10 0 0 16,0 0 0-16,0 0 0 0,0 0 0 0,0 0 0 15,0 0 0-15,0 0 0 16,0 0 0-16,0 0 0 15,0 0 0-15,0 0 0 16,0 0 0-16,0 0 0 16,0 0 0-16,0 0 0 0,0 0 0 15,0 0 0-15,0 0 0 0,0 0 0 16,0 0 0-16,0 0 0 16,0 0 0-16,0 0 0 0,0 0 0 15,0 0 0-15,0 0 0 16,0 0 0-16,0 0 0 15,0 0 0-15,0 0 0 32,0 0 0-32,0 0 0 0,0 0 0 15,0 0 0-15,0 0 0 0,0 0 0 16,0 0 0-16,18 0-44 16,-18-32-53-16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29.9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C3068F-D304-4503-8B20-9DF7A2E464F5}" emma:medium="tactile" emma:mode="ink">
          <msink:context xmlns:msink="http://schemas.microsoft.com/ink/2010/main" type="inkDrawing" rotatedBoundingBox="9214,15359 19500,14499 19655,16343 9368,17203" semanticType="strikethrough" shapeName="Other">
            <msink:sourceLink direction="from" ref="{C3015428-A411-4BE8-A190-4BD009CFD94A}"/>
            <msink:sourceLink direction="to" ref="{C3015428-A411-4BE8-A190-4BD009CFD94A}"/>
            <msink:sourceLink direction="with" ref="{09041180-6DF3-477B-A231-94FECBB34937}"/>
            <msink:sourceLink direction="from" ref="{FEAAD540-97B3-4438-B2A0-B2660153330B}"/>
            <msink:sourceLink direction="with" ref="{00A3E085-7B92-4D65-A6B4-89C1C44B76FC}"/>
            <msink:sourceLink direction="with" ref="{F2E403B2-FC30-4FC3-870D-AC6D58775FF6}"/>
            <msink:sourceLink direction="with" ref="{4FB1E7CE-8D55-442B-9C5E-E71BF113F6D9}"/>
            <msink:sourceLink direction="with" ref="{EAA17BDA-DC3A-4240-ABAD-ADAD5BDE936D}"/>
          </msink:context>
        </emma:interpretation>
      </emma:emma>
    </inkml:annotationXML>
    <inkml:trace contextRef="#ctx0" brushRef="#br0">69 2058 303 0,'0'0'7'0,"0"0"5"15,0 0 1-15,0 0 3 0,0 0 2 16,0 0 2-16,0 0-1 0,0 0 2 15,0 0-6-15,0 0-4 16,-3 15-1-16,3-15-1 16,0 0-1-16,-15 0-1 15,15 0 0-15,0 0-1 0,0 0 0 16,0 0-3-16,-13-10-3 0,13 10 0 16,0-19 0-16,0 19 0 15,0-24 0-15,-5 9 0 16,5-3 0-16,-3 4 0 15,-4 1 0-15,4-2 0 0,-4-2 0 16,2-5 0-16,2 1 0 31,1 0 0-31,2-4 0 0,0 5 0 16,0-9 0-16,2 1 0 16,6 0 0-16,-5 7 0 0,1-4 0 15,-1 4 0-15,-3 1 0 16,0-2 0-16,0 1 0 15,-7-1 0-15,4-2 0 16,-2-4 0-16,2-3 0 0,3-10 0 16,0 0 0-16,3-1 0 15,5 0 0-15,2-5 0 0,2 12 0 16,-6 0 0-16,1 4 0 16,-3 6 0-16,-4 3 0 15,0 1 0-15,-7 0 0 0,-3 4 0 31,-5-7 0-31,8 2 0 0,-4-4 0 16,4 5 0-16,0-3 0 0,7 3 0 16,0-3 0-16,0 3 0 15,7 2 0-15,0 1 0 16,1 1 0-16,-5 0 0 16,4 3 0-16,-7 0 0 0,0-3 0 15,0 0 0-15,0-11 0 0,0 2 0 16,0 0 0-16,0 2 0 15,0-3 0-15,0-1 0 16,7 5 0-16,1 3 0 16,-2 1 0-16,1 6 0 0,-7 13 0 15,7-18 0-15,-4 4 0 32,-3 14 0-32,5-21 0 0,-5 8 0 15,0-5 0-15,0 3 0 16,0 0 0-16,3-6 0 0,-3 12 0 15,4-6 0-15,-4 15 0 16,7-21 0-16,-7 21 0 16,0 0 0-16,14-13 0 0,-14 13 0 15,0 0 0-15,4-15 0 0,-4 15 0 16,0-17 0-16,0 17 0 16,0-22 0-16,0 22 0 15,3-17 0-15,-3 17 0 16,0-17 0-16,0 17 0 0,0 0 0 15,3-15 0-15,-3 15 0 16,0 0 0 0,0 0 0-16,0 0 0 0,0 0 0 15,0 0 0-15,0 0 0 16,0 0 0-16,0 0 0 16,0 0 0-16,0 0 0 15,0 0 0-15,0 0 0 0,0 0 0 16,0 0 0-16,0 0 0 15,0 0 0-15,0 0 0 0,0 0 0 16,0 0 0-16,0 0 0 16,0 0 0-16,0 0 0 15,0 0 0-15,0 0 0 16,0 0 0-16,0 0 0 0,0 0 0 16,0 0 0-16,0 0 0 15,0 0 0-15,0 0 0 0,0 0 0 16,0 0 0-16,0 0 0 15,0 0 0-15,0 0 0 16,0 0 0-16,0 0 0 0,0 0 0 16,0 0 0-16,0 0 0 15,0 0 0-15,0 0 0 32,0 0 0-32,0 0 0 0,0 0 0 0,0 0 0 15,0 0 0-15,0 0 0 16,0 0 0-16,0 0 0 15,0 0 0-15,0 0 0 16,0 0 0-16,0 0 0 0,0 0 0 16,0 0 0-16,0 0 0 15,0 0 0-15,0 0 0 0,0 0 0 16,0 0 0-16,0 0 0 16,0 0 0-16,0 0 0 0,0 0 0 15,0 0 0-15,0 0 0 16,0 0 0-16,0 0 0 15,0 0 0-15,0 0 0 16,0 0 0 0,0 0 0-16,0 0 0 0,0 0 0 15,0 0 0-15,0 0 0 16,0 0 0-16,0 0 0 16,0 0 0-16,0 0 0 15,0 0 0-15,0 0 0 0,0 0 0 16,0 0 0-16,0 0 0 15,0 0 0-15,0 0 0 0,0 0 0 16,0 0 0-16,0 0 0 16,0 0 0-16,0 0 0 15,0 0 0-15,0 0 0 0,0 0 0 16,0 0 0-16,0 0 0 16,-6 6 0-16,6-6 0 15,0 0 0 1,0 0 0-16,0 0 0 0,0 0 0 15,0 0 0-15,0 0 0 16,0 0 0-16,0 0 0 16,0 0 0-16,0 0 0 15,0 0 0-15,0 0 0 0,0 0 0 16,0 0 0-16,0 0 0 16,0 0 0-16,0 0 0 0,0 0 0 15,0 0 0-15,0 0 0 16,0 0 0-16,0 0 0 15,0 0 0-15,0 0 0 0,0 0 0 16,0 0 0-16,0 0 0 16,0 0 0-16,0 0 0 15,0 0 0 1,0 0 0-16,0 0 0 0,0 0 0 16,0 0 0-16,0 0 0 15,0 0 0-15,0 0 0 16,0 0 0-16,0 0 0 15,0 0 0-15,0 0 0 16,0 0 0-16,0 0 0 0,0 0 0 16,0 0 0-16,0 0 0 0,0 0 0 15,0 0 0-15,0 0 0 16,0 0 0-16,0 0 0 16,0 0 0-16,0 0 0 0,0 0 0 15,0 0 0-15,0 0 0 16,0 0 0-16,0 0 0 15,0 0 0-15,0 0 0 0,0 0 0 16,0 0 0-16,0 0 0 0,0 0 0 16,0 0 0-16,0 0 0 15,0 0 0-15,0 0 0 16,0 0 0-16,0 0 0 16,0 0 0-16,0 0 0 0,0 0 0 31,0 0 0-31,0 0 0 0,0 0 0 15,0 0 0-15,0 0 0 16,0 0 0-16,0 0 0 16,0 0 0-16,0 0 0 0,0 0 0 15,0 0 0-15,0 0 0 16,0 0 0-16,0 0 0 16,0 0 0-16,0 0 0 0,0 0 0 15,0 0 0-15,0 0 0 16,0 0 0-16,0 0 0 0,0 0 0 15,0 0 0-15,6 0 0 16,-6 0 0-16,0 0 0 16,15 0 0-16,-15 0 0 0,0 0 0 31,17-6 0-31,-17 6 0 0,18-4 0 16,-18 4 0-16,21-3 0 15,-21 3 0-15,25-7 0 16,-25 7 0-16,17-7 0 15,-17 7 0-15,11 0 0 0,-11 0 0 16,0 0 0-16,14-3 0 16,-14 3 0-16,0 0 0 0,18 0 0 15,-18 0 0-15,25 0 0 16,-10-4 0-16,5 4 0 0,-5 0 0 16,8 0 0-16,2-4 0 15,0 1 0-15,-7 0 0 16,7-1 0-16,-10 1 0 15,5-1 0-15,1 1 0 0,-6 3 0 0,5-4 0 16,-5 4 0-16,6-4 0 16,4 4 0-16,0-2 0 15,0 2 0-15,7-4 0 16,3-1 0-16,3 3 0 0,2-2 0 16,-2 0 0-16,5 1 0 31,-5-1 0-31,2 4 0 0,-2-2 0 15,-2 2 0-15,-1-6 0 16,0 6 0-16,5-3 0 16,-5 1 0-16,3 2 0 0,2 0 0 15,-2 0 0-15,2 0 0 16,1 0 0-16,2 0 0 16,-1 0 0-16,1 0 0 0,-5 0 0 15,5 0 0-15,0 2 0 16,2 1 0-16,-2 3 0 0,2-4 0 15,3 5 0-15,-3-3 0 16,8 7 0-16,-3-5 0 16,3 5 0-16,0-4 0 0,-7 0 0 31,7 4 0-31,-8-1 0 0,5-3 0 16,-12 0 0-16,9-1 0 15,-11-2 0-15,-1 7 0 16,0-8 0-16,1 5 0 15,-8-1 0-15,4 3 0 0,-1-1 0 16,-2 4 0-16,2 2 0 16,1-5 0-16,-1 0 0 0,2 0 0 15,2 4 0-15,-7-7 0 0,4 4 0 16,1-5 0-16,-3-2 0 16,6 3 0-16,-1-7 0 15,-3 7 0-15,4-7 0 16,-1 8 0-16,0-6 0 0,5 3 0 15,-5-1 0-15,7 2 0 0,-6 3 0 16,5-3 0-16,7-6 0 16,-3 3 0-16,1 1 0 15,4-4 0-15,3 0 0 16,-5 0 0-16,10-4 0 0,-8 1 0 16,5-1 0-16,-2 4 0 31,-3 0 0-31,-1 0 0 0,1 0 0 15,0 0 0-15,-4 4 0 16,6-1 0-16,-6-3 0 16,4 0 0-16,-7 0 0 0,2 0 0 15,1 0 0-15,1 0 0 16,-1-3 0-16,-8-1 0 16,9 2 0-16,-6-7 0 0,9 3 0 15,-4-3 0-15,7 3 0 16,-6-1 0-16,6-1 0 0,2 1 0 15,3 1 0-15,-2-5 0 16,4 8 0-16,0-7 0 16,-4 2 0-16,2 2 0 0,-3-1 0 31,-2 0 0-31,-3-1 0 16,0 6 0-16,-1-7 0 0,-6 7 0 15,2-6 0-15,5 1 0 16,-4 5 0-16,7-7 0 15,-3 3 0-15,3-3 0 0,-3 3 0 16,10-1 0-16,-4-4 0 16,-3 7 0-16,4-6 0 0,-4 7 0 15,3-1 0-15,-3 1 0 16,0-1 0-16,-3 1 0 16,6-4 0-16,-3 3 0 0,0-2 0 15,7 2 0-15,-7-3 0 16,7 0 0-16,-7 1 0 15,4 2 0 1,-4-3 0-16,-4 3 0 0,1 0 0 16,-5 4 0-16,-2-3 0 15,7-1 0-15,-4 2 0 16,4-4 0-16,-2 1 0 16,7 1 0-16,1-5 0 0,-1 7 0 15,3-6 0-15,-2 5 0 16,4 3 0-16,-7-4 0 0,4 4 0 15,-1 0 0-15,-3-2 0 16,0 2 0-16,0-5 0 0,0 1 0 16,4 2 0-16,-1-2 0 15,-3 0 0-15,4-3 0 16,-1 4 0-16,2-1 0 16,-10-2 0-16,2 6 0 0,-7-4 0 0,0 4 0 15,-5-4 0-15,-6 4 0 16,-4 0 0-16,0 0 0 15,-3 0 0-15,3-3 0 16,-3 0 0-16,0 3 0 16,0-4 0-16,0 1 0 0,-4 3 0 31,4 0 0-31,-5-4 0 0,5 1 0 16,5 3 0-16,-7 0 0 15,2 0 0-15,3-4 0 16,4 4 0-16,1 0 0 0,-2-4 0 15,1 2 0-15,0 2 0 16,-4 0 0-16,3 0 0 16,-6-4 0-16,5 4 0 0,-7 0 0 15,2 0 0-15,0-5 0 0,0 5 0 16,6-2 0-16,-6-2 0 16,10 0 0-16,1 1 0 15,-4-1 0-15,6 2 0 16,-5 2 0-16,-5 0 0 0,1 0 0 31,-6 0 0-31,0 0 0 0,-6 0 0 16,1 0 0-16,-1 0 0 15,4 0 0-15,-3 0 0 16,-1 0 0-16,13 0 0 0,-10 0 0 16,8 0 0-16,-6 0 0 15,-1 0 0-15,0 0 0 16,-2 0 0-16,-6 0 0 0,-3 2 0 15,-10-2 0-15,18 4 0 16,-18-4 0-16,25 3 0 0,-25-3 0 16,25 0 0-16,-25 0 0 15,20 0 0-15,-20 0 0 16,22 0 0-16,-22 0 0 0,21 0 0 16,-21 0 0-16,18 4 0 15,-18-4 0-15,22 0 0 0,-22 0 0 16,25 0 0-16,-15 0 0 15,-10 0 0-15,21 0 0 16,-21 0 0-16,17 0 0 0,-17 0 0 16,0 0 0-16,0 0 0 31,0 0 0-31,0 0 0 0,0 0 0 16,0 0 0-16,0 0 0 15,0 0 0-15,0 0 0 0,0 0 0 16,0 0 0-16,0 0 0 15,0 0 0-15,0 0 0 16,0 0 0-16,0 0 0 16,0 0 0-16,11 0 0 0,-11 0 0 0,0 0 0 15,0 0 0-15,14 0 0 16,-14 0 0-16,0 0 0 16,0 0 0-16,15 0 0 15,-15 0 0-15,0 0 0 16,0 0 0-16,0 0 0 0,0 0 0 31,0 0 0-31,0 0 0 0,0 0 0 16,0 0 0-16,0 0 0 15,0 0 0-15,0 0 0 16,0 0 0-16,0 0 0 0,0 0 0 16,0 0 0-16,0 0 0 15,0 0 0-15,0 0 0 16,0 0 0-16,0 0 0 0,0 0 0 0,0 0 0 15,0 0 0-15,0 0 0 16,0 0 0-16,0 0 0 16,0 0 0-16,0 0 0 15,0 0 0-15,0 0 0 0,0 0 0 16,0 0 0-16,0 0 0 31,0 0 0-31,0 0 0 0,0 0 0 0,0 0 0 16,0 0 0-16,0 0 0 15,0 0 0-15,0 0 0 16,0 0 0-16,0 0 0 16,0 0 0-16,0 0 0 0,0 0 0 15,0 0 0-15,0 0 0 16,0 0 0-16,0 0 0 0,0 0 0 16,0 15 0-16,0-15 0 15,0 0 0-15,0 0 0 16,0 0 0-16,0 0 0 0,0 0 0 15,0 0 0-15,0 0 0 16,0 0 0-16,0 0 0 16,0 0 0-1,0 0 0-15,0 0 0 16,0 0 0-16,0 0 0 0,0 0 0 16,0 0 0-16,0 0 0 15,0 0 0-15,0 0 0 16,0 0 0-16,0 0 0 0,0 0 0 15,0 0 0-15,0 0 0 16,0 0 0-16,0 0 0 0,0 0 0 16,0 0 0-16,0 0 0 15,0 0 0-15,0 0 0 16,0 0 0-16,0 0 0 0,0 0 0 16,0 0 0-16,0 0 0 15,0 0 0-15,0 0 0 16,0 0 0-1,0 0 0-15,0 0 0 16,-4 10 0-16,4-10 0 16,0 0 0-16,0 0 0 0,0 0 0 15,0 0 0-15,0 0 0 16,0 0 0-16,0 0 0 16,0 0 0-16,0 0 0 0,0 0 0 15,0 0 0-15,0 0 0 0,0 0 0 16,0 0 0-16,0 0 0 15,0 0 0-15,0 0 0 16,0 0 0-16,0 0 0 0,0 0 0 16,0 0 0-16,0 0 0 15,0 0 0-15,0 0 0 16,0 0 0-16,0 0 0 0,0 0 0 16,0 0 0-16,0 0 0 15,0 0 0-15,0 0 0 0,0 0 0 16,0 0 0-16,0 0 0 15,0 0 0-15,-8 14 0 16,8-14 0-16,0 0 0 16,0 0 0-1,0 0 0-15,0 0 0 0,0 0 0 16,0 0 0-16,0 0 0 16,0 0 0-16,0 0 0 15,0 0 0-15,0 0 0 16,0 0 0-16,0 0 0 0,0 0 0 15,0 0 0-15,0 0 0 16,0 0 0-16,0 0 0 0,0 0 0 16,0 0 0-16,0 0 0 15,0 0 0-15,0 0 0 0,0 0 0 16,0 0 0-16,0 0 0 16,0 0 0-16,0 0 0 15,0 0 0-15,0 0 0 16,0 0 0-1,0 0 0-15,0 0 0 0,0 0 0 16,0 0 0-16,0 0 0 16,0 0 0-16,0 0 0 15,0 0 0-15,0 0 0 16,0 0 0-16,0 0 0 0,0 0 0 16,0 0 0-16,0 0 0 15,0 0 0-15,0 0 0 0,0 0 0 16,0 0 0-16,0 0 0 15,0 0 0-15,-17 0 0 0,-11-7-70 16,25-8-24-16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44.5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F4B47D-7C61-40A5-B5ED-8BC70C0F4274}" emma:medium="tactile" emma:mode="ink">
          <msink:context xmlns:msink="http://schemas.microsoft.com/ink/2010/main" type="inkDrawing" rotatedBoundingBox="19300,17107 29637,17141 29636,17220 19299,17187" semanticType="underline" shapeName="Other">
            <msink:sourceLink direction="with" ref="{39A74CB4-3EA4-4BF3-BB25-799B32B6A770}"/>
            <msink:destinationLink direction="to" ref="{8E4520AA-82C3-4CC1-873F-98D092464B86}"/>
            <msink:destinationLink direction="with" ref="{85FC9097-A519-452A-A203-EC0EA230C0E0}"/>
          </msink:context>
        </emma:interpretation>
      </emma:emma>
    </inkml:annotationXML>
    <inkml:trace contextRef="#ctx0" brushRef="#br0">0 37 232 0,'0'0'8'0,"0"0"4"15,5 0 3-15,-5 0 2 16,18-4 3-16,-18 4 2 0,22-7 0 31,-22 7 1-31,18-4-5 0,-18 4-4 16,20 0-2-16,-5 0-3 15,-2 8-1-15,9-1-1 16,-1-5 0-16,8 7 0 0,2-7 0 16,5-2 0-16,6 0-1 15,8 0 0-15,-1-2-1 16,4-2-1-16,1-3 0 0,2 7-1 15,0-4-2-15,-2 4 0 16,-1 0 1-16,6 0-1 0,-12 0 0 16,6 0 1-16,3 4 0 15,-3-2-1-15,7-2 1 16,-2 0 1-16,5 0-3 16,0 0 0-1,5 0 0-15,-5 0 0 16,5-2 0-16,-2 2 0 0,-6 0 0 15,5 0 0-15,-6 0 0 16,1 0 0-16,-7 0 0 16,7 0 0-16,0 0 0 15,4 0 0-15,0 0 0 0,3 0 0 16,3 0 0-16,-2-4 0 0,7 1 0 16,-9-1 0-16,5 0 0 15,-7 2 0-15,-3 2 0 16,-3 0 0-16,-5 0 0 0,5 0 0 15,-8 0 0-15,-5 2 0 16,4 2 0-16,-6 0 0 16,4-1 0-16,-6-3 0 0,12 0 0 15,-11 0 0-15,5 0 0 0,6 0 0 16,-4 0 0-16,4 0 0 16,4 0 0-16,-1-3 0 15,4 3 0-15,1 0 0 16,-1 0 0-16,0 0 0 15,-4 0 0 1,2 0 0-16,-3 0 0 0,3 0 0 16,-5 0 0-16,0 3 0 15,0-3 0-15,2 0 0 16,-2 4 0-16,8-4 0 0,-4 0 0 16,6 0 0-16,1 0 0 15,3-4 0-15,1 1 0 16,-5-1 0-16,5 0 0 0,-2 4 0 15,2-2 0-15,-8 2 0 16,6 0 0-16,-9 0 0 0,4 2 0 16,2-2 0-16,-3 0 0 15,1 0 0-15,-1 0 0 16,6 0 0-16,-6-2 0 0,1-7 0 31,-6 7 0-31,-5-2 0 0,0 4 0 16,-7-4 0-16,0 4 0 15,-5 0 0-15,-3 0 0 16,4 0 0-16,-4 0 0 16,2 0 0-16,4 0 0 0,1 0 0 15,1 0 0-15,7 0 0 16,-7 0 0-16,-2 0 0 0,6 0 0 16,2 0 0-16,-2 0 0 15,-9 4 0-15,4 0 0 0,1 2 0 16,0-1 0-16,2-3 0 15,-2-2 0-15,0 0 0 16,5 0 0-16,2 4 0 16,-4-4 0-1,4 0 0-15,-5 0 0 0,5 0 0 16,3 0 0-16,0 0 0 16,8 4 0-16,-1-4 0 15,13 3 0-15,1-3 0 16,8 0 0-16,-1 0 0 15,4 4 0-15,4-4 0 0,-4 2 0 16,-9 3 0-16,7-5 0 0,-5 6 0 16,-5-6 0-16,-2 4 0 15,-3-4 0-15,5 0 0 0,-2 4 0 16,1-4 0-16,-6 0 0 16,-3 5 0-16,2-5 0 15,-5 2 0-15,-1-2 0 16,-2 2 0-16,-1 4 0 0,-3-3 0 15,5 1 0-15,5-4 0 16,-6 0 0-16,3 0 0 0,-4 2 0 16,0-2 0-16,2 0 0 15,-3 0 0-15,-2 0 0 16,-10 4 0-16,7 1 0 16,-4-5 0-1,4 0 0-15,-5 0 0 0,1 0 0 16,4-5 0-16,-8 1 0 15,8 4 0-15,-8-2 0 16,0-2 0-16,-2 1 0 16,-2 3 0-16,-5-6 0 0,2 6 0 15,-7 0 0-15,-3-2 0 16,0 2 0-16,3 0 0 0,-3-2 0 16,0-3 0-16,3 1 0 15,0 4 0-15,-3-4 0 0,-5 4 0 16,-2 0 0-16,-3 0 0 15,-15 0 0-15,25 0 0 16,-25 0 0-16,0 0 0 16,0 0 0-1,0 0 0-15,0 0 0 0,0 0 0 16,0 0 0-16,0 0 0 16,0 0 0-16,10 0 0 15,-10 0 0-15,0 0 0 16,0 0 0-16,0 0 0 0,0 0 0 15,0 0 0-15,0 0 0 16,0 0 0-16,0 0 0 0,0 0 0 16,0 0 0-16,0 0 0 15,0 0 0-15,0 0 0 16,0 0 0-16,0 0 0 0,0 0 0 16,0 0 0-16,0 0 0 15,-7 0-56-15,4-6-34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48.0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4520AA-82C3-4CC1-873F-98D092464B86}" emma:medium="tactile" emma:mode="ink">
          <msink:context xmlns:msink="http://schemas.microsoft.com/ink/2010/main" type="inkDrawing" rotatedBoundingBox="29357,15841 35355,15438 35448,16824 29450,17226" semanticType="callout" shapeName="Other">
            <msink:sourceLink direction="to" ref="{655C8E5F-5279-441C-8695-F34AFED73811}"/>
            <msink:sourceLink direction="to" ref="{1AF4B47D-7C61-40A5-B5ED-8BC70C0F4274}"/>
            <msink:sourceLink direction="to" ref="{36E923C5-D27C-4895-AA3C-44629E466DA1}"/>
            <msink:sourceLink direction="to" ref="{13186B98-2394-4FE8-8615-2D6FF9D1C491}"/>
          </msink:context>
        </emma:interpretation>
      </emma:emma>
    </inkml:annotationXML>
    <inkml:trace contextRef="#ctx0" brushRef="#br0">0 1444 315 0,'0'0'8'0,"0"0"1"0,0 0 4 16,10 5 1-16,-10-5 3 15,0 0 1-15,18 6 1 16,-18-6 1 0,0 0-6-16,0 0-2 0,0 0-2 15,13 0-1-15,-13 0-2 16,5-24-1-16,-5 1-1 16,0-1-1-16,7-15-1 15,-7-3 0-15,3-8-1 0,4-6 1 16,-4-6-3-16,2-6 0 15,1-1 0-15,-2-10 0 0,3 2 0 16,-4 3 0-16,5 0 0 16,-8-4 0-16,3 5 0 15,1 2 0-15,-4 5 0 0,0 8 0 16,3 9 0-16,-3 8 0 16,0 5 0-16,0 7 0 15,0 8 0-15,0 11 0 0,0 10 0 16,-3-17 0-16,3 17 0 15,-4-15 0-15,4 15 0 0,0-13 0 16,0 13 0-16,0-15 0 16,0 15 0-16,0 0 0 15,0-15 0-15,0 15 0 16,0 0 0 0,-3-11 0-16,3 11 0 0,0 0 0 15,0 0 0-15,0 0 0 16,0 0 0-16,-8-13 0 15,8 13 0-15,0 0 0 16,0 0 0-16,11-4 0 16,-11 4 0-16,22 0 0 0,-2 0 0 15,5 0 0-15,8 0 0 0,5 0 0 16,7 0 0-16,8-7 0 16,12 3 0-16,-2 4 0 0,8-7 0 15,2 7 0-15,5-2 0 16,-3-2 0-16,-1 0 0 15,8 4 0-15,-8 0 0 16,1-3 0 0,1 3 0-16,2 0 0 0,0 0 0 15,0 0 0-15,3 0 0 16,-6 0 0-16,-1 3 0 16,-7-3 0-16,1 0 0 15,-5 0 0-15,-10 0 0 0,0 0 0 16,0 0 0-16,-3-3 0 15,3-1 0-15,3 1 0 0,9 3 0 16,1-4 0-16,9 4 0 16,-2-3 0-16,-2 3 0 0,4 0 0 15,-5 0 0-15,-9 0 0 16,-8 0 0-16,-11 0 0 16,1 0 0-16,-5 0 0 15,0 0 0 1,2 0 0-16,3 0 0 15,10 0 0-15,7-3 0 0,3 3 0 16,8 0 0-16,-3 0 0 16,9 0 0-16,-6 0 0 15,-11 0 0-15,7 0 0 16,-15 0 0-16,1 0 0 0,-13 0 0 16,9 0 0-16,-2 0 0 0,6 0 0 15,0 0 0-15,2 0 0 16,10 0 0-16,-6 0 0 15,9 0 0-15,-5 3 0 0,-10-3 0 16,4 3 0-16,-4-3 0 16,-3 0 0-16,-15 0 0 15,11 0 0-15,0 0 0 0,-4 0 0 16,14 0 0-16,-9-3 0 16,16 0 0-16,1 3 0 0,21-4 0 15,-4 4 0-15,-3 0 0 16,-3 0 0-16,3 0 0 15,10 0 0-15,-17 0 0 16,-1 0 0 0,-21 0 0-16,5 0 0 15,9 0 0-15,-7 0 0 0,2 0 0 16,-16 0 0-16,-11-4 0 16,2 4 0-16,-3-3 0 15,0 3 0-15,-30 0 0 16,20 0 0-16,-20 0 0 0,0 0-3 15,0 0-50-15,0 0-36 0,-13 0 0 16</inkml:trace>
    <inkml:trace contextRef="#ctx0" brushRef="#br0" timeOffset="1188.0423">5664 365 205 0,'0'0'2'0,"0"0"6"15,0 0 7-15,17 0 4 16,-17 0 4-16,0 0 5 0,18 0 1 16,-8 0 2-16,-10 0 2 31,0 0-7-31,0 0-4 0,8 15-3 15,-8-15-4-15,0 0-4 16,3 18-2-16,-6-3-2 16,3 5-1-16,0 5-3 0,-15 9-3 15,12 5 0-15,3 11 0 16,0 2-5-16,0 9-81 16,0-5-2-16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48.5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8137CC5-EB25-4B3D-A7C0-36DD3B13EFEC}" emma:medium="tactile" emma:mode="ink">
          <msink:context xmlns:msink="http://schemas.microsoft.com/ink/2010/main" type="writingRegion" rotatedBoundingBox="30903,16016 33306,16016 33306,16748 30903,16748"/>
        </emma:interpretation>
      </emma:emma>
    </inkml:annotationXML>
    <inkml:traceGroup>
      <inkml:annotationXML>
        <emma:emma xmlns:emma="http://www.w3.org/2003/04/emma" version="1.0">
          <emma:interpretation id="{F4E41685-0330-4AAE-BFC3-C2028A892A4D}" emma:medium="tactile" emma:mode="ink">
            <msink:context xmlns:msink="http://schemas.microsoft.com/ink/2010/main" type="paragraph" rotatedBoundingBox="30903,16016 33306,16016 33306,16748 30903,16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7B5516-33A2-449B-9DD2-2B7AE6E0EFA5}" emma:medium="tactile" emma:mode="ink">
              <msink:context xmlns:msink="http://schemas.microsoft.com/ink/2010/main" type="line" rotatedBoundingBox="30903,16016 33306,16016 33306,16748 30903,16748"/>
            </emma:interpretation>
          </emma:emma>
        </inkml:annotationXML>
        <inkml:traceGroup>
          <inkml:annotationXML>
            <emma:emma xmlns:emma="http://www.w3.org/2003/04/emma" version="1.0">
              <emma:interpretation id="{C126772A-5374-4E15-85CA-3A6E251DA3D6}" emma:medium="tactile" emma:mode="ink">
                <msink:context xmlns:msink="http://schemas.microsoft.com/ink/2010/main" type="inkWord" rotatedBoundingBox="30903,16015 33327,16095 33305,16772 30880,16693"/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1">
                  <emma:literal>I \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0-2 407 0,'0'0'4'0,"0"0"1"16,0 0 3-16,0 0 2 15,10 0 0-15,-10 0 1 32,14 11 2-32,-7 9-1 0,0 12-3 0,1 2-1 15,-5 17-3-15,1 5-1 16,6 11-1-16,1-4-1 16,3 7-2-16,4-6 0 15,3-4 0-15,4-13 0 0,7-2 0 16,-4-14-3-16,3-6-16 15,6-14-67-15,-9-11-3 0</inkml:trace>
          <inkml:trace contextRef="#ctx0" brushRef="#br0" timeOffset="300.793">2053 116 435 0,'0'0'1'15,"18"0"1"-15,-6 0-1 16,1 0 1-16,-13 0 3 16,22 5 2-16,-22-5 1 0,18 28 2 15,-18-7 1-15,0 11-1 0,0 6 1 16,0 4-3-16,0 12-8 15,5-2 0-15,13 5 0 16,4-4 0-16,11 3 0 16,2-2 0-16,10-6 0 0,-9-19 0 15,-11-1-89 1,23-11-3-16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26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C06490-755B-43F4-A723-0A65E2EDD4C0}" emma:medium="tactile" emma:mode="ink">
          <msink:context xmlns:msink="http://schemas.microsoft.com/ink/2010/main" type="inkDrawing" rotatedBoundingBox="9086,9301 9699,6256 12392,6799 11779,9843" hotPoints="11736,6629 11936,8970 9595,9171 9395,6829" semanticType="enclosure" shapeName="Square"/>
        </emma:interpretation>
      </emma:emma>
    </inkml:annotationXML>
    <inkml:trace contextRef="#ctx0" brushRef="#br0">3803 593 256 0,'0'0'7'0,"0"0"2"16,7 0 4-16,-7 0 1 0,0 0 1 16,13 2 1-16,-13-2 1 15,12 32-1-15,-12-8-3 16,3 12-4 0,0 6-3-16,4 10-1 15,-2 13-1-15,0 1 0 0,3 9 0 16,-4 8 1-16,-1 1 0 15,0 5 1-15,-3 1 1 16,0 6 0-16,0-2-1 0,0 1 0 16,0 0 0-16,0-1-1 15,0 1 0-15,0 1 0 0,7-9-1 16,-2 8 1-16,5-8 0 16,-2-3 0-16,-6 1-1 15,6-4 0-15,-5 1-1 0,-3-7 0 16,0 4-1-16,0 0-1 15,0-4 1-15,0-5 0 16,0-3-2-16,0-8 0 0,0-7 0 16,0-9 0-16,0-11-2 15,0-15-8-15,7-3-23 0,8-18-53 16,-5-23-2-16</inkml:trace>
    <inkml:trace contextRef="#ctx0" brushRef="#br0" timeOffset="916.2053">3891 486 309 0,'0'0'5'0,"17"-10"4"0,8-4 1 15,6 0 1-15,9-3 2 0,20-4 2 16,7-3 0-16,15-2 0 15,9 5-5-15,-3 3-2 16,8 8-3-16,4-1-1 16,1 9-1-16,-1 2-1 0,2 2 0 15,1 13 0-15,-5-2-2 0,2 10 1 16,-4 1-1-16,-8 4 0 16,-7 3 0-16,-3 8 1 15,-4 0 0-15,-7 6 0 16,-4 8 0-16,-2 0 0 0,-8 3 2 15,0 0 0-15,-6 8-1 16,1-2 1-16,-12 6-1 0,3-6 1 31,-8 5-1-31,-1 0 0 16,-7-2 1-16,2 0-1 0,-7-2 0 16,-1 0 1-16,-2 0-1 15,-2 2 1-15,-5-7-1 16,3 6 0-16,-5-4 0 15,2 2 0-15,-1-2 0 0,-4 0 0 0,-3-1-1 16,0 1 1-16,0-7-1 16,0 7 0-16,-10-11 0 15,2-1 0-15,-9 5 1 16,-1-3-2-16,-3-6 1 0,-1 10 0 16,-6-8 0-16,0-1-1 15,-4 1 1-15,1 0-1 0,-4-5 0 16,3 4 0-16,-11-4 1 15,0-3-1-15,-2 0 0 0,-5-1 1 16,1-3-1-16,-8-6 0 16,-6 4 0-16,2-9 0 15,-9-4 0-15,-1 1 0 16,-4-1 0 0,-1-10 0-16,-7 6 0 0,-5-2 1 15,0 1-1-15,-3 1 1 16,2 2-1-16,-6-3 1 15,2 3-1-15,5 0 2 16,3 6-2-16,-4-12 0 0,11 2 0 16,8 1 0-16,4-3 0 15,5-4 0-15,4-4 0 0,11 0 0 16,8-3 0-16,9 0 0 16,8 0 0-16,3 0 0 15,18 0-7-15,-10-13-17 16,20-5-61-16,-7-10-3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7:47.0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1492BF-204D-4E8C-B423-F0BB40C12E4C}" emma:medium="tactile" emma:mode="ink">
          <msink:context xmlns:msink="http://schemas.microsoft.com/ink/2010/main" type="inkDrawing" rotatedBoundingBox="9892,2559 15006,470 16761,4769 11647,6857" semanticType="enclosure" shapeName="Other">
            <msink:sourceLink direction="with" ref="{7839E02F-C638-4CE1-890E-8EFF93FEE3F7}"/>
            <msink:sourceLink direction="with" ref="{1C7BCC71-C2DB-4DCF-AE6D-86B76467F4D5}"/>
          </msink:context>
        </emma:interpretation>
      </emma:emma>
    </inkml:annotationXML>
    <inkml:trace contextRef="#ctx0" brushRef="#br0">-4183-626 269 0,'0'0'5'15,"0"0"4"-15,28-7 3 16,-6 4 1-16,-1-5 2 0,21 5 1 31,8-1 0-31,6-3 1 0,19 7-4 16,-1-4-4-16,14 4-4 15,8 0-1-15,9 0-2 16,6 4-1-16,5 0 0 16,12 3 0-16,-5-4-1 0,4 5 1 15,-4-2 0-15,2-2-1 16,-1-1 0-16,-5 1 0 0,-1 3 1 16,-5 0 0-16,-4-7-1 15,4 0-1-15,-7 0 2 0,0 0-1 16,-6 3 0-16,-5-3 1 15,-3-3 0-15,0 3-2 16,-1-7 2-16,-2 3-1 0,-4 4 0 31,-4-3 1-31,0-1-1 0,-3 4-1 16,0 0 3-16,-3 0-2 16,-2 0 0-16,-2 0 1 15,-6 0 0-15,-7 4 0 16,0-1 1-16,-8 1 0 0,-9-4-1 15,-1 3 2-15,-10-3 0 16,3 7-2-16,-5-7 2 0,1 4-2 16,2-4 0-16,-3 0 1 15,4 0-1-15,-4 0 1 16,5 3 1-16,-5-3 1 0,0 0-1 16,-6 0 1-16,-2 0-1 15,2 0 1-15,-1 0-1 16,-6 0 0-16,-2 0-1 0,4 0 0 0,-5 0-1 15,-12 0 1-15,13 3 0 16,-13-3 1-16,0 0-1 16,0 0 1-16,0 0-1 15,5 15 0-15,-5-15 0 16,0 20-1-16,0-20 0 0,-5 23 0 31,5 1-1-31,0 8 2 0,-7-1-1 16,4 11 1-16,-4 1 0 15,-1 3 0-15,6 2 0 16,-6 13 0-16,-5-5 2 0,1 12-4 16,6-5 0-16,2-4 0 15,-3 2 0-15,7-2 0 16,-6 6 0-16,-2-7 0 0,4-1 0 16,1-7 0-16,-1-1 0 0,1 5 0 15,-8-2 0-15,1 1 0 16,-5 0 0-16,1 3 0 15,0-8 0-15,0 10 0 16,-4 1 0-16,0-9 0 0,1 6 0 31,6 3 0-31,4-5 0 0,7-2 0 16,-7 8 0-16,4-11 0 16,-5 1 0-16,8 5 0 15,0-3 0-15,0-1 0 0,-3 9 0 16,-1-6 0-16,-3 1 0 15,4 6 0-15,3-2 0 16,0 6 0-16,0 1 0 0,-3-10 0 16,-2 7 0-16,5-3 0 15,0-4 0-15,0-2 0 0,-7-2 0 16,4-10 0-16,-4 1 0 16,-1 3 0-16,2-5 0 15,-5 2 0-15,5-4 0 16,-2-4 0-1,4 1 0-15,-2 2 0 0,-1-5 0 16,-1-6 0-16,6-6 0 16,-3-3 0-16,5-1 0 15,-3 2 0-15,-1-6 0 0,-2-2 0 16,6-11 0-16,-7 14 0 16,7-14 0-16,-15 10 0 15,2-6 0-15,-7 3 0 0,3-3 0 16,-4-4 0-16,-7 0 0 15,-4 3 0-15,-11 1 0 0,-2 2 0 16,-5-2 0-16,-6-4 0 16,-4 7 0-16,-1-4 0 15,-9 4 0-15,-1 1 0 16,-2-1 0-16,-2-1 0 0,1 1-3 16,-1 8 2-16,-6-7-1 0,-4 5 1 15,4-6-1-15,-4 4-1 16,4-4 1-16,-8 1-1 15,1-2 0-15,-4 5 1 0,-4-4 0 16,-3-1-1-16,1 5 2 31,-2-1 0-31,1 7-1 0,1-6 2 16,-2 0 0-16,9 4-1 16,-2-9 2-16,5 5-1 15,-3 0-1-15,-2 0 2 0,5-7-1 16,-3 2 0-16,2 1 1 15,-3-7-1-15,3 7 0 16,-6-3 0-16,14-1 0 0,-4 0 0 0,4 1 1 16,6 3-1-16,4-4 0 15,3 1 1-15,10 3 0 16,5-4 0-16,3 5 1 16,7-8-1-16,8 0-1 15,2 0-1-15,5-8-14 0,8-6-66 16,15-3-5-1</inkml:trace>
    <inkml:trace contextRef="#ctx0" brushRef="#br0" timeOffset="-1842.9508">-4017-602 324 0,'0'0'6'0,"0"0"3"15,-14-10 3-15,14 10 2 16,0 0 1-16,-18-14 0 16,18 14-1-1,-10-10 1-15,10 10-5 0,0 0-2 16,0 17-3-16,0 0 0 15,4 11-3-15,-1 8 3 16,4 6 0-16,1 7 1 16,-2 8-1-16,1-1 0 0,0 10-1 15,8 10 0-15,-2-10 1 16,5 16-2-16,-8-5-1 0,12 0 1 16,-11 4-1-16,-1 4-1 15,0-4 0-15,-5-4 0 0,-3 9-1 16,-2-9 1-16,0 4 0 15,0 3-1-15,5 0 0 16,-2-3 1-16,7-3-1 16,-3 1 2-16,4-7-2 0,1-2 0 15,1-6 0-15,-9-8 0 0,2-3 0 16,-2 0 0-16,-1-1 0 16,-3 0 0-16,0-4 0 15,0-2 0-15,-3 4 0 16,3-5 0-16,-4 0 0 0,1 0 0 31,0 6 0-31,-1-6 0 0,-4 2 0 16,3-1 0-16,-3 5 0 15,1-4 0-15,-3-1 0 16,-5-1 0-16,7-1 0 16,-2-3 0-16,3-2 0 0,4 3 0 15,-4 1 0-15,-1-4 0 16,5 2 0-16,-1 2 0 0,1-5 0 15,-4 5 0-15,-1-2 0 0,5 2 0 16,-4 3 0-16,-3-4 0 16,7 1 0-16,-2 0 0 15,-2 5 0-15,1-6 0 16,2 1 0-16,1 0 0 16,-2-13 0-1,5-2 0-15,0-3 0 0,-3-6 0 16,3-19 0-16,0 18 0 15,0-18 0-15,0 0 0 16,0 0 0-16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34.5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FC9097-A519-452A-A203-EC0EA230C0E0}" emma:medium="tactile" emma:mode="ink">
          <msink:context xmlns:msink="http://schemas.microsoft.com/ink/2010/main" type="inkDrawing" rotatedBoundingBox="19570,15121 19596,17300 19511,17301 19485,15122" semanticType="callout" shapeName="Other">
            <msink:sourceLink direction="with" ref="{39A74CB4-3EA4-4BF3-BB25-799B32B6A770}"/>
            <msink:sourceLink direction="with" ref="{1AF4B47D-7C61-40A5-B5ED-8BC70C0F4274}"/>
          </msink:context>
        </emma:interpretation>
      </emma:emma>
    </inkml:annotationXML>
    <inkml:trace contextRef="#ctx0" brushRef="#br0">4125 12494 173 0,'0'0'9'15,"0"0"5"-15,0 0 5 16,0 0 4-16,-13 0 1 16,13 0 0-16,0 0 2 0,0 0 3 15,0 0-7-15,-15-2-1 0,15 2-5 16,0 0-2-16,0 0 0 16,0 0-1-16,0 0-1 15,0 0-1-15,0 0-2 16,0 0 0-16,-3 9-1 0,3-9 0 15,0 0-1-15,-7 15-1 16,7-15-6 0,-8 14 0-16,8-14 0 15,-7 20 0-15,7-20 0 0,0 21 0 16,0-6 0-16,0 2 0 16,0 1 0-16,0 3 0 15,4 1 0-15,-4 2 0 0,3 0 0 16,-3 4 0-16,0-4 0 15,5 6 0-15,1-2 0 0,-6-4 0 16,0 1 0-16,4-1 0 16,-1-2 0-16,1-1 0 0,-1 5 0 15,0-6 0-15,-3 1 0 16,0 0 0-16,0 3 0 16,0-1 0-16,0-3 0 15,0 5 0 1,0-4 0-16,0 3 0 0,0-3 0 15,0-3 0-15,0 3 0 16,5 1 0-16,-2-1 0 16,1 0 0-16,-1 0 0 15,0-1 0-15,1-2 0 0,-4 10 0 16,3-5 0-16,-3 1 0 16,0 0 0-16,0 1 0 0,0-4 0 15,0 5 0-15,0-2 0 16,0-3 0-16,0 0 0 0,5 3 0 15,-2-3 0-15,0 3 0 16,-3-2 0-16,4 4 0 16,-1-6 0-16,-3 5 0 15,0 2 0 1,0-1 0-16,0 2 0 0,0-4 0 16,0 2 0-16,-3-2 0 15,3 1 0-15,-4-4 0 16,4 3 0-16,0-5 0 15,0 5 0-15,0 0 0 0,0 1 0 16,0-1 0-16,0 8 0 16,0-6 0-16,0 2 0 0,-3 3 0 15,0-3 0-15,-2 0 0 16,2 0 0-16,-1 1 0 0,1-9 0 16,3 5 0-16,-3-4 0 15,3 0 0-15,0 1 0 16,0-5 0-16,0-2 0 15,0-2 0-15,0-2 0 0,0 3 0 16,0-14 0-16,0 22 0 0,0-22 0 16,0 13 0-16,0-13 0 15,0 15 0-15,0-15 0 16,0 15 0-16,0-15 0 16,0 17 0-16,0-17 0 0,-4 21 0 31,4-21 0-31,0 18 0 0,0-18 0 15,-3 13 0-15,3-13 0 16,0 0 0-16,0 0 0 16,0 0 0-16,0 0 0 0,0 14 0 15,0-14 0-15,0 0 0 16,0 0 0-16,0 0 0 16,-5 13 0-16,5-13 0 0,0 0 0 15,0 0 0-15,0 0 0 0,0 15 0 16,0-15 0-16,0 0 0 15,0 0 0-15,0 0 0 16,0 0 0-16,0 0 0 16,0 0 0-16,0 0 0 15,0 0 0 1,0 0 0-16,0 0 0 0,0 0 0 16,0 0 0-16,0 0 0 15,0 0 0-15,0 0 0 16,0 0 0-16,0 0 0 0,0 0 0 15,0 0 0-15,0 0 0 16,0 0 0-16,0 0 0 16,0 0 0-16,0 0 0 0,0 0 0 15,0 0 0-15,0 0 0 0,0 0 0 16,0 0 0-16,0 0 0 16,0 0 0-16,0 0 0 15,0 0 0-15,0 0 0 16,0 0 0-16,0 0 0 0,0 0 0 15,0 0 0-15,0 0 0 0,0 0 0 32,0 0 0-32,0 0 0 15,0 0 0-15,0 0 0 16,0 0 0-16,0 0 0 16,0 0 0-16,-17-6 0 0,17 6 0 15,0 0 0-15,0 0 0 16,0 0 0-16,-11-11 0 0,11 11 0 15,0 0 0-15,0 0 0 16,0 0 0-16,0 0 0 0,0 0 0 16,0 0 0-16,0 0 0 15,0 0 0-15,0 0 0 16,0 0 0-16,0 0 0 16,0 0 0-16,0 0 0 0,0 0 0 0,0 0 0 15,0 0 0-15,0 0 0 16,0 0 0-16,0 0 0 15,0 0 0-15,0 0 0 16,0 0 0-16,0 0 0 16,0 0 0-16,-3-14 0 0,3 14 0 31,0 0 0-31,0 0 0 0,0 0 0 16,0 0 0-16,0 0 0 15,0 0 0-15,0 0 0 0,0 0 0 16,3-14 0-16,-3 14 0 15,0 0 0-15,0 0 0 16,0 0 0-16,0 0 0 16,0 0 0-16,0 0 0 0,0 0 0 0,0 0 0 15,0 0 0-15,0 0 0 16,0 0 0-16,0 0 0 16,0 0 0-16,0 0 0 15,0 0 0-15,0 0 0 0,0 0 0 16,0 0 0-16,0 0 0 31,0 0 0-31,0 0 0 0,0 0 0 16,0 0 0-16,0 0 0 15,0 0 0-15,0 0 0 16,0 0 0-16,0 0 0 0,0 0 0 16,0 0 0-16,0 0 0 15,0 0 0-15,0 0 0 16,0 0 0-16,0 0 0 0,0 0 0 15,0 0 0-15,0 0 0 0,0 0 0 16,0 0 0-16,0 0 0 16,0 0 0-16,0 0 0 15,0 0 0-15,0 0 0 16,0 0 0-16,0 0 0 0,0 0 0 16,0 0 0-16,0 0 0 0,0 0 0 15,0 0 0-15,0 0 0 16,0 0 0-16,0 0 0 15,0 0 0-15,0 0 0 16,0 0 0-16,0 0 0 0,-3-14 0 16,3 14 0-16,0 0 0 31,0 0 0-31,0 0 0 0,0 0 0 16,0 0 0-16,0 0 0 0,0 0 0 15,0 0 0-15,0 0 0 16,0 0 0-16,0 0 0 15,0 0 0-15,3-11 0 16,-3 11 0-16,0 0 0 16,0 0 0-16,0 0 0 0,0 0 0 0,0 0 0 15,0 0 0-15,0 0 0 16,0 0 0-16,0 0 0 16,0 0 0-16,0 0 0 15,0 0 0-15,0 0 0 0,0 0 0 16,0 0 0-16,0 0 0 31,0 0 0-31,0-11 0 0,0 11 0 16,0 0 0-16,0 0 0 15,0 0 0-15,0 0 0 0,0 0 0 16,0 0 0-16,0 0 0 16,0 0 0-16,0 0 0 15,0 0 0-15,0 0 0 16,0 0 0-16,0 0 0 0,8-13 0 0,-8 13 0 15,0 0 0-15,0 0 0 16,0 0 0-16,0 0 0 16,0 0 0-16,0 0 0 15,14-4 0-15,-14 4 0 0,0 0 0 16,0 0 0-16,0 0 0 16,0 0 0-1,0 0 0-15,0 0 0 16,0 0 0-16,14-9 0 15,-14 9 0-15,0 0 0 0,0 0 0 16,0 0 0-16,10-4 0 16,-13-11-2-16,3 0-93 15,0-9-2-15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24.49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3186B98-2394-4FE8-8615-2D6FF9D1C491}" emma:medium="tactile" emma:mode="ink">
          <msink:context xmlns:msink="http://schemas.microsoft.com/ink/2010/main" type="inkDrawing" rotatedBoundingBox="265,18352 35643,16839 35689,17915 311,19428" semanticType="underline" shapeName="Other">
            <msink:sourceLink direction="with" ref="{E2AB4E24-A580-4019-B3DC-B6BA454B0C07}"/>
            <msink:destinationLink direction="to" ref="{8E4520AA-82C3-4CC1-873F-98D092464B86}"/>
            <msink:destinationLink direction="to" ref="{676F0D6A-A2DF-4682-90B2-C0E7494642FD}"/>
          </msink:context>
        </emma:interpretation>
      </emma:emma>
    </inkml:annotationXML>
    <inkml:trace contextRef="#ctx0" brushRef="#br0">0 1347 262 0,'0'0'4'0,"0"0"4"0,0 0 4 31,0 0 5-31,0 0 4 0,-18 0 1 16,18 0 3-16,0 0 1 16,0 0-5-16,0 0-3 15,-11-2-3-15,11 2-6 16,0 0-2-16,0 0-3 0,11 2-1 15,-11-2-1-15,24 7 0 16,-12-3 1-16,1 3 0 0,4 0 0 16,1-4 0-16,0 1 1 15,4 0-1-15,-5-4 0 0,8 0-1 16,3 0 0-16,0 0 0 16,5 0-1-16,-5 0 0 15,4 0 0-15,-4 0 1 16,3 0-2-16,1-4 0 0,1 0 0 0,-8 4 0 15,3-3 0-15,-3 3 0 16,-2 0 0-16,-1 0 0 16,3 0 0-16,-7 0 0 15,-1 0 0-15,1 0 0 16,0 0 0-16,2 0 0 0,2 0 0 31,-4 0 0-31,0 0 0 0,-1 0 0 16,1 0 0-16,0 0 0 15,2 3 0-15,-2-3 0 0,4 4 0 16,-4 0 0-16,-1-4 0 16,4 0 0-16,1 0 0 15,-2 0 0-15,5 0 0 16,6 0 0-16,-6 0 0 0,8-8 0 16,-5 5 0-16,4 3 0 0,-4-3 0 15,4-1 0-15,-8 1 0 16,1 3 0-16,-3 0 0 15,-2 0 0-15,2 0 0 0,-1 0 0 16,4 3 0-16,0 1 0 31,6-1 0-31,-3-3 0 0,1 0 0 16,7-7 0-16,2 4 0 16,-3-1 0-16,0 0 0 15,1 4 0-15,-4-3 0 0,-4 3 0 16,0 0 0-16,-3 0 0 15,0 7 0-15,-7-3 0 16,7-1 0-16,-8-3 0 0,4 0 0 16,4 0 0-16,0 0 0 15,0 0 0-15,-5-7 0 0,13 7 0 16,-5-7 0-16,-3 7 0 16,3-4 0-16,-3 4 0 15,3 0 0-15,1 0 0 0,-1 0 0 16,0-2 0-16,4 2 0 0,4-4 0 15,2-3 0-15,2 3 0 16,1-3 0-16,6 3 0 16,6-7 0-16,-5 5 0 15,5-3 0-15,0 3 0 0,5 2 0 16,-3 1 0-16,3-1 0 31,-2 4 0-31,1 0 0 0,-1 0 0 16,1 0 0-16,-1 0 0 15,4 0 0-15,-7 0 0 16,5 0 0-16,-5 0 0 0,3-4 0 16,-4 1 0-16,1-3 0 15,-3 6 0-15,3 0 0 16,-3-4 0-16,-1 4 0 0,8 0 0 16,-8 4 0-16,8 2 0 15,-4 1 0-15,7 0 0 0,1 1 0 16,-1-1 0-16,3-1 0 15,0 1 0-15,-2 1 0 16,-1-1 0-16,3 1 0 16,-2-6 0-1,2 9 0-15,-3-4 0 0,3 1 0 16,2 2 0-16,-2-3 0 16,5 3 0-16,-9 1 0 15,6 0 0-15,-5-5 0 16,3 1 0-16,-3-3 0 0,1 3 0 15,-5-3 0-15,4-2 0 16,0-2 0-16,6 0 0 0,-1 5 0 16,1-5 0-16,2 2 0 15,2-2 0-15,-2 6 0 0,0-6 0 16,2 2 0-16,-6-2 0 16,-1 0 0-16,-3 3 0 15,0-3 0-15,4 0 0 0,-7 0 0 31,3 0 0-31,-1 0 0 0,6 0 0 16,-5-3 0-16,6 1 0 16,-2-4 0-16,0 4 0 15,-3-3 0-15,-3 3 0 16,0 2 0-16,-8-4 0 0,-5 4 0 16,-6-4 0-16,0 4 0 15,-3 0 0-15,-6 0 0 0,3 0 0 16,-1 0 0-16,3 0 0 15,1 0 0-15,6 0 0 0,0-3 0 16,8 3 0-16,3 0 0 16,-1 0 0-16,6-4 0 15,2 0 0-15,-4 4 0 16,4 0 0-16,1 0 0 0,-1 0 0 0,0 0 0 16,3 0 0-16,1 0 0 15,3 4 0-15,-3-4 0 16,9 0 0-16,5 0 0 15,-3-4 0-15,6-3 0 16,0 5 0-16,4-2 0 0,0-3 0 31,1 3 0-31,-2 4 0 0,1-3 0 16,3-1 0-16,-3 1 0 16,-1 3 0-16,-1-3 0 0,-3 3 0 15,1-4 0-15,2 4 0 16,-2-4 0-16,-3 1 0 15,2 3 0-15,1 0 0 16,-3 0 0-16,5 0 0 0,-10 0 0 0,2-3 0 16,-1 3 0-16,-4 0 0 15,1 0 0-15,4-4 0 16,-9 4 0-16,2 0 0 16,5 0 0-16,-1 0 0 0,2 0 0 15,4 0 0-15,0-3 0 31,-5 3 0-31,10 0 0 0,-2 0 0 16,-1-4 0-16,1 4 0 16,5 0 0-16,-8 0 0 15,2 0 0-15,6 0 0 0,2 0 0 16,0 0 0-16,0 4 0 16,8-4 0-16,4 3 0 15,-6-3 0-15,9 0 0 0,-7 0 0 16,-1 0 0-16,8-3 0 0,-12 3 0 15,2 0 0-15,-2 0 0 16,-3 0 0-16,-2 3 0 16,-1 1 0-16,3 2 0 15,-2 2 0-15,2-2 0 0,7-2 0 32,-3-1 0-32,3 1 0 0,4-1 0 15,1 1 0-15,1-4 0 16,-1 4 0-16,6-4 0 15,-7 0 0-15,7 2 0 16,-1-2 0-16,1 4 0 0,-3-1 0 16,3-3 0-16,0 4 0 15,-3 0 0-15,3-4 0 0,4 0 0 16,3 3 0-16,-4-3 0 16,5 4 0-16,2-4 0 0,1 0 0 15,4 4 0-15,-2-2 0 16,5-2 0-16,1 5 0 15,1-3 0-15,-2 4 0 16,-1-4 0-16,5-2 0 0,-4 0 0 0,-4 0 0 16,-11 0 0-16,1-2 0 15,-7-11 0-15,-1 7 0 16,1-1 0-16,-8-1 0 16,-3-1 0-16,-3-2 0 0,-5 7 0 15,4 1 0-15,1-1 0 31,-7 1 0-31,-4 3 0 0,-2-3 0 16,2 3 0-16,-7 0 0 16,7-4 0-16,-8 0 0 0,2 4 0 15,-1 0 0-15,-8-3 0 16,1 3 0-16,-12 0 0 16,6 0 0-16,-10-3 0 15,-8-1 0-15,-2 4 0 0,-5-3 0 16,-5 3 0-16,-6 0 0 0,-5 0 0 15,-17 0 0-15,18-4 0 16,-18 4 0-16,0 0 0 16,0 0 0-16,0 0 0 0,0 0 0 15,0 0 0-15,0 0 0 32,0 0 0-32,0 0 0 0,0 0 0 15,0 0 0-15,0 0 0 16,0 0 0-16,0 0 0 15,13-4 0-15,-13 4 0 0,0 0 0 16,0 0 0-16,0 0 0 16,0 0 0-16,0 0 0 15,0 0 0-15,0 0 0 0,0 0 0 16,0 0 0-16,0 0 0 0,0 0 0 16,0 0 0-16,0 0 0 15,0 0 0-15,0 0 0 16,0 0 0-16,0 0 0 15,0 0 0-15,0 0 0 0,0 0 0 32,0 0 0-32,0 0 0 0,0 0 0 15,0 0 0-15,0 0 0 16,0 0 0-16,0 0 0 16,0 0 0-16,0 0 0 0,0 0 0 15,0 0 0-15,0 0 0 16,0 0 0-16,0 0 0 15,0 0 0-15,0 0 0 0,0 0 0 16,0 0 0-16,0 0 0 0,0 0 0 16,0 0 0-16,0 0 0 15,0 0 0-15,0 0 0 16,0 0 0-16,0 0 0 16,0 0 0-16,0 0 0 15,0 0 0-15,0 0 0 0,0 0 0 0,0 0 0 16,0 0 0-16,-13 8 0 15,13-8 0-15,0 0 0 16,-15 10 0-16,15-10 0 0,0 0 0 16,-14 11 0-16,14-11 0 15,0 0 0-15,0 0 0 32,0 0 0-32,0 0 0 0,0-11 0 15,0 11 0-15,4-10 0 16,-4 10 0-16,0 0 0 0,18-15 0 15,-18 15 0-15,0 0 0 16,0 0 0-16,0 0 0 16,0 0 0-16,0 0 0 15,0 7 0-15,0-7 0 0,0 0 0 0,0 0 0 16,-11 15 0-16,11-15 0 16,0 0 0-16,0 0 0 15,0-11 0-15,0 11 0 16,0-22 0-16,0 9 0 0,0 1 0 15,0 12 0-15,0-20 0 32,0 20 0-32,0 0 0 0,-4-15 0 15,4 15 0-15,-10 0 0 16,10 0 0-16,-15 26 0 16,5-17 0-16,2 10 0 0,1-2 0 15,4-2 0-15,0-2 0 16,-1-2 0-16,4-11 0 15,0 14 0-15,0-14 0 0,0 0 0 16,0 0 0-16,14 0 0 16,-14 0 0-16,3-11 0 0,-3 11 0 15,5-14 0-15,-5 14 0 16,0 0 0-16,0-17 0 16,0 17 0-16,0 0 0 15,-8-11 0 1,8 11 0-16,0 0 0 0,-4-17 0 15,4 17 0-15,0-26 0 16,0 26 0-16,4-24 0 16,-1 9 0-16,2-2 0 15,-2 0 0-15,-3-4 0 0,0-1 0 16,0-3 0-16,0-6 0 16,0-1 0-16,0-6 0 0,0-1 0 15,0-4 0-15,0 2 0 0,0 3 0 16,-8-3 0-16,1 2 0 15,-3 5 0-15,-4 2 0 16,-3 4 0-16,2-4 0 16,-3 4 0-16,4 0 0 15,-4 4 0-15,8-4 0 0,-1-1 0 0,1 0 0 16,3 9 0-16,2-2 0 16,2 5 0-16,0 0 0 15,3 17 0-15,0-22 0 16,0 22 0-16,0-15 0 0,0 15 0 15,0-13 0-15,0 13 0 32,3-17 0-32,-3 17 0 0,11-25 0 15,-11 25 0-15,7-18 0 16,-7 18 0-16,10-15 0 16,-10 15 0-16,0 0 0 0,18 0 0 15,-18 0 0-15,18 5 0 16,-18-5 0-16,25 10 0 15,-8-6 0-15,16-1 0 0,-5 0 0 0,11-3 0 16,2 0 0-16,2 0 0 16,10 0 0-16,-3 0 0 15,3 0 0-15,-3 0 0 16,-1 4 0-16,-10 3 0 0,7 0 0 16,-8 8 0-16,-3-9 0 31,5 5 0-31,-2 0 0 0,-2-9 0 15,-1 2 0-15,2 0 0 16,-6 1 0-16,4-5 0 16,-7 0 0-16,7 0 0 0,-3 0 0 15,4 0 0-15,-1 0 0 16,0-5 0-16,11 5 0 16,-3-4 0-16,4 0 0 0,6-2 0 15,0-1 0-15,2-1 0 16,6 1 0-16,-5 5 0 0,4-7 0 15,0 3 0-15,-2 6 0 16,-5 0 0-16,-5 0 0 16,2 0 0-16,-7 0 0 0,2 0 0 15,1 0 0-15,-3 0 0 0,-1 0 0 32,4 0 0-32,1 0 0 15,1 0 0-15,2 0 0 16,-4-4 0-16,4 1 0 15,-1 0 0-15,-2 3 0 0,-2-4 0 16,8 0 0-16,-3 1 0 16,-1 0 0-16,4-1 0 0,0 0 0 15,1 1 0-15,-1 0 0 0,3-2 0 16,-6 5 0-16,-2 0 0 16,-1-2 0-16,2 2 0 15,-2 0 0-15,-6 0 0 16,9 0 0-16,-4-4 0 15,7 4 0-15,-3-3 0 0,10-1 0 0,-4 4 0 16,-3-6 0-16,7 2 0 16,-3-1 0-16,7-1 0 15,-8 3 0-15,4-3 0 16,-7 4 0-16,12 0 0 0,-5-3 0 16,-1 5 0-16,5 0 0 31,0-4 0-31,9 4 0 0,-5 0 0 15,2-4 0-15,5 4 0 16,-4-2 0-16,7 2 0 0,-5-3 0 16,5-3 0-16,-3 4 0 15,2-6 0-15,8 8 0 16,-4-7 0-16,9 7 0 16,-2-7 0-16,0 7 0 0,3 0 0 15,-2 0 0-15,-1 0 0 0,2 0 0 16,-2 0 0-16,3 0 0 15,5 0 0-15,-4 0 0 16,2 0 0-16,6 0 0 16,-1 0 0-16,-1 0 0 0,3-6 0 15,-3 6 0-15,-5 0 0 0,5-4 0 32,-10 4 0-32,1-4 0 15,-1 4 0-15,-7 0 0 16,4 0 0-16,-4 4 0 15,4 0 0-15,-4 2 0 0,9-6 0 16,4 7 0-16,-1-7 0 16,5 7 0-16,-2-7 0 0,2 4 0 15,2 0 0-15,-1 4 0 16,-4-5 0-16,-3 3 0 16,-3 3 0-16,7-5 0 0,-12 2 0 15,1-3 0-15,-4 3 0 16,0-6 0-16,1 5 0 15,-4-5 0-15,3 0 0 0,-3 0 0 16,0 4 0-16,3-4 0 0,4 0 0 16,-4 2 0-16,4 2 0 15,-4 0 0-15,0-4 0 16,-3 3 0-16,3 1 0 16,1-2 0-16,-8-2 0 0,4 5 0 31,0-2 0-31,0-3 0 0,-8 0 0 15,1 0 0-15,4 0 0 16,-12 0 0-16,5 0 0 16,-9 0 0-16,5 0 0 15,-3 0 0-15,9 3 0 0,-7 1 0 16,8 0 0-16,-3-1 0 16,2 0 0-16,1-3 0 0,-1 0 0 15,-2 0 0-15,3 0 0 16,-8 0 0-16,0 0 0 0,-3-3 0 15,1 0 0-15,-1-1 0 16,0 4 0-16,1-4 0 16,-3 1 0-16,7-5 0 15,-5 8 0-15,14-6 0 0,-6-1 0 0,-2 3 0 16,9-2 0-16,-12-1 0 16,8 0 0-16,-8 1 0 15,5 2 0-15,-1-5 0 16,4 3 0-16,7 3 0 15,-12-9 0-15,16 8 0 0,-8-5 0 32,4 0 0-32,3 3 0 0,4-1 0 15,-7 0 0-15,-3 0 0 16,1 0 0-16,-5 0 0 0,4 0 0 16,-4 0 0-16,-1-4 0 15,-2 9 0-15,2-2 0 16,4-3 0-16,11 0 0 15,-7 7 0-15,7-6 0 0,4 6 0 0,-1-2 0 16,-10 2 0-16,0-2 0 16,0 2 0-16,-15-5 0 15,0 1 0-15,-5 0 0 16,-10 2 0-16,-5-7 0 0,17 9 0 16,-17-9 0-16,10 1 0 31,-8-3 0-31,8 9 0 0,0-9 0 15,0 0 0-15,0 5 0 16,-10-4 0-16,17 6 0 0,-7-3 0 16,-3 3 0-16,-4-3 0 15,4 3 0-15,-12 4 0 16,4-7 0-16,-3 3 0 16,-14 2 0-16,-3-2 0 0,1 1 0 0,-1-3 0 15,-4 4 0-15,0 0 0 16,-1-3 0-16,-2 5 0 15,6 0 0-15,-21 0 0 16,0 0 0-16,0 0 0 0,20 0 0 16,-20 0 0-16,0 0 0 31,15 0 0-31,-15 0 0 0,-10 18-50 16,10-18-43-16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34.7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7161DE-6EAB-46EC-9F54-A129C7E5E4F3}" emma:medium="tactile" emma:mode="ink">
          <msink:context xmlns:msink="http://schemas.microsoft.com/ink/2010/main" type="inkDrawing" rotatedBoundingBox="907,688 1137,1481 1070,1501 841,707" semanticType="callout" shapeName="Other">
            <msink:sourceLink direction="with" ref="{FCD34A51-6993-4D56-9630-E6B348FC0B5F}"/>
            <msink:sourceLink direction="with" ref="{FE765B20-EFBF-47CC-85A3-141F9EC8142F}"/>
          </msink:context>
        </emma:interpretation>
      </emma:emma>
    </inkml:annotationXML>
    <inkml:trace contextRef="#ctx0" brushRef="#br0">-14517-1906 378 0,'0'0'8'0,"-11"-3"2"0,11 3 3 0,-22-6 1 16,22 6 2-16,-17-5 0 16,17 5 1-16,-14-6 0 15,14 6-6-15,0 0-4 16,0 0-3-16,0 13-4 0,8 2 0 16,-2 2 0-16,5 9 0 15,0 5 0 1,-1 7 0-16,-3 5 0 15,4 4 0-15,-4 4 0 16,6-1 0-16,2 3 0 16,0-1 0-16,-2-1 0 0,2-3 0 15,2-2 0-15,-2 0 0 16,-2-10 0-16,2-1 0 16,-2-8 0-16,-1-6 0 0,-6-7 0 0,1 1 0 15,-7-15 0-15,8 13 0 16,-8-13 0-16,0 0 0 15,0 0 0-15,0 0 0 16,2-11 0-16,-2 11 0 0,0-17 0 16,0 17 0-16,-2-18 0 15,-16 18-47-15,18 0-49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43.89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67EAFE-FE08-4360-9C1B-5525E7E146BF}" emma:medium="tactile" emma:mode="ink">
          <msink:context xmlns:msink="http://schemas.microsoft.com/ink/2010/main" type="inkDrawing" rotatedBoundingBox="14972,9079 28613,8717 28617,8869 14976,9231" semanticType="underline" shapeName="Other"/>
        </emma:interpretation>
      </emma:emma>
    </inkml:annotationXML>
    <inkml:trace contextRef="#ctx0" brushRef="#br0">0 341 258 0,'0'0'6'0,"0"0"0"0,25-3 2 16,3-1 0-16,9 4 1 16,9-4 1-16,10 4 1 0,19 0 2 15,8 0-3-15,7 0-1 0,4 8 0 16,14-5 0-16,3 4 0 16,10 0-1-16,10 0-1 15,0-1-1-15,10-2-2 16,4 1-1-16,4-3-1 0,7 2 1 15,-2-4 0-15,13 0 0 0,-1 0 0 16,7-6 0-16,4 1 1 16,7-1-1-16,4-5 1 31,-1 0 0-31,7 1-1 0,1 0 0 0,-1-4-1 0,-2 0 0 16,-3 0 1-16,0-1 0 31,-6-4-1-31,-2 6 0 0,-1-4 0 15,-4-1 0-15,-5 4-1 16,2 0 1-16,-6 4-2 16,2 0 1-16,0-5 0 0,-6 8-1 15,-7 3 1-15,-2 2-1 16,2-3 1-16,-3 1-1 16,2 2 0-16,1 2 0 0,-1 0 0 0,1-4 1 15,10 1-1-15,4 3 0 16,6-6 1-16,5 6-1 15,0 0 0-15,6 0 0 16,4 0 0-16,10 13 0 0,4-11 1 16,4 2-2-16,7 3 1 31,3-7 1-31,7 0-1 0,11 0-1 16,0 0 2-16,3-2-1 0,1-7-1 15,-4 3 1-15,-5-3 0 16,-1 3 0-16,-12 3 0 15,-10-5 1-15,-5 1-2 16,-5 1 1-16,-20 2 0 16,-2-3 0-16,-11 0 0 0,-10 0 0 0,-11 0-1 15,-11 0 1-15,-23 0-1 16,-13 7-5-16,-20-7-11 16,-18-4-40-16,-14 9-26 0,-18-2-4 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1:20.8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2ABCF8-B9FB-4208-B2A3-E87B2E2FC32F}" emma:medium="tactile" emma:mode="ink">
          <msink:context xmlns:msink="http://schemas.microsoft.com/ink/2010/main" type="inkDrawing" rotatedBoundingBox="14348,11343 34036,12638 33844,15550 14156,14256" semanticType="scratchOut" shapeName="Other"/>
        </emma:interpretation>
      </emma:emma>
    </inkml:annotationXML>
    <inkml:trace contextRef="#ctx0" brushRef="#br0">-1164 9887 264 0,'0'0'8'0,"0"0"6"0,0 0 3 15,0 0 2-15,0 0-1 16,0 0 2-16,0 0 1 0,0 0 1 16,0 0-8-16,0 0-4 15,11 0-2-15,-11 0-1 0,22 0-1 16,-5 0 1-16,8 0-1 15,6 0 0-15,9 0 0 16,6-3-1-16,4 3-1 16,3-4 0-16,-1 4-1 0,4-3-1 15,2-1 0-15,-5 4 0 32,0 0-1-32,-5 0 0 0,5 0 1 15,-3 0-1-15,7 0 0 0,-4 0 1 16,3 0-1-16,2 0 0 15,5 0-1-15,0 4 1 16,-3 3 0-16,4-4-1 16,-1 0 1-16,5 1 0 0,-5 0-1 15,7-1 2-15,-2 0-2 0,3-3 0 16,-1 0 0-16,5 0 0 16,-1-3 0-16,8 3 0 15,-5 0 0-15,0 0 0 16,6 0 0-16,-5 3 0 0,-2 1 0 15,-4 3 0-15,-5 0 0 32,-7-1 0-32,0 1 0 0,-4 1 0 15,-6 0 0-15,0-5 0 0,-1 4 0 16,1-3 0-16,0 0 0 16,-2 1 0-16,5 1 0 15,0-4 0-15,4 5 0 16,-4 1 0-16,3-1 0 0,-1-1 0 15,0 5 0-15,1-4 0 0,2-3 0 16,2-1 0-16,-4 0 0 16,4 1 0-16,3-4 0 15,-2 0 0-15,-8 4 0 0,7-4 0 16,-7 3 0-16,-3 0 0 16,-5 4 0-16,1-3 0 15,-6 3 0 1,-2-3 0-16,-9 2 0 15,2-3 0-15,2 1 0 16,-2-4 0-16,1 4 0 0,-4-4 0 16,1 0 0-16,2 0 0 15,-3 0 0-15,4 0 0 16,-7 0 0-16,-4 0 0 16,-3 0 0-16,-1 0 0 0,1 0 0 15,0 0 0-15,-1 0 0 0,5 0 0 16,6 0 0-16,5 0 0 15,2 0 0-15,8 0 0 16,-2 0 0-16,1 0 0 16,5 0 0-16,-11 0 0 0,-1 0 0 15,-11 0 0-15,-2 0 0 0,-9 0 0 16,-13 0 0-16,18 0 0 16,-18 0 0-16,14 0 0 0,-14 0 0 15,22 0 0-15,-11 0 0 16,2 0 0-16,4 0 0 15,6 0 0-15,-10 0 0 32,4-4 0-32,-5 4 0 0,-12 0 0 0,18-4 0 15,-18 4 0-15,0 0 0 16,0 0 0-16,0 0 0 16,0 0 0-16,0 0 0 15,0 0 0-15,0 0 0 0,0 0 0 16,0 0 0-16,13 0 0 15,-13 0 0-15,0 0 0 0,0 0 0 16,0 0 0-16,10 0 0 16,-10 0 0-16,0 0 0 0,0 0 0 15,0 0 0-15,0 0 0 16,0 0 0-16,0 0 0 16,0 0 0-16,0 0 0 15,0 0 0 1,0 0 0-16,0 0 0 15,0 0 0-15,8 11 0 0,-8-11 0 16,4 19 0-16,-4-19 0 16,7 28 0-16,-7-13 0 15,0 9 0-15,3-4 0 16,-3 2 0-16,3 2 0 0,-3 0 0 16,0 10 0-16,0-10 0 0,0 10 0 15,0-6 0-15,0 6 0 16,-3 0 0-16,0-3 0 15,-8 7 0-15,8-2 0 0,-2-3 0 16,-1 5 0-16,2 1 0 16,1-3 0-16,-1 2 0 15,4-3 0 1,0 4 0-16,0-3 0 16,0 5 0-16,0-9 0 0,0 7 0 15,4-9 0-15,-1 6 0 16,1-3 0-16,2-2 0 15,-1 0 0-15,-2-1 0 16,1 0 0-16,3 2 0 16,-4 0 0-16,0-4 0 0,5 4 0 0,-4 0 0 15,-4-1 0-15,6 0 0 16,-2-1 0-16,-1 1 0 16,-3-3 0-16,5 3 0 0,-2-3 0 15,0 2 0-15,-3 1 0 16,0-3 0-16,0 0 0 15,0 3 0-15,0-7 0 0,0 10 0 16,0-14 0-16,0 5 0 16,4-1 0-16,-4-3 0 0,0-6 0 15,3 3 0-15,1-3 0 16,-4-15 0-16,3 17 0 16,-3-17 0-16,3 13 0 15,-3-13 0 1,0 0 0-16,5 15 0 0,-5-15 0 15,0 0 0-15,0 0 0 16,0 0 0-16,3 10 0 16,-3-10 0-16,0 0 0 15,0 0 0-15,0 0 0 0,0 0 0 16,0 0 0-16,0 0 0 16,0 0 0-16,0 0 0 0,10 14 0 15,-10-14 0-15,0 0 0 16,18 10 0-16,-18-10 0 15,22 0 0-15,-5 0 0 0,1 0 0 16,7-3 0-16,3-4 0 16,7 4 0-16,0-5 0 15,11 5 0 1,1 0 0-16,6-1 0 16,6 4 0-16,9 0 0 0,7 0 0 15,5 0 0-15,6 0 0 16,-2 0 0-16,11 4 0 15,1-1 0-15,-1-3 0 16,4 0 0-16,-3 3 0 0,4-3 0 16,1 0 0-16,-1 0 0 0,-1 0 0 15,-4 0 0-15,4 0 0 16,-7-3 0-16,-3 0 0 16,-1-1 0-16,-10 1 0 15,0-1 0-15,-5 1 0 0,-10-5 0 16,2 6 0-16,-9-2 0 15,-3-7 0-15,-7 8 0 0,1-1 0 16,-2-2 0-16,-7-3 0 16,5 3 0-16,-8 3 0 0,5 3 0 15,-2-6 0-15,2 4 0 16,-2-2 0-16,1 4 0 16,3-3 0-16,1 3 0 31,7-4 0-31,-5 0 0 0,16 2 0 0,-5 2 0 15,8 0 0-15,-3-5 0 16,-3 5 0-16,7 0 0 16,-5 0 0-16,11 0 0 15,-11 5 0-15,4 1 0 0,-9 1 0 16,10-3 0-16,1 7 0 16,-2-9 0-16,0 2 0 0,0 0 0 15,-9 1 0-15,0-5 0 16,-14 0 0-16,2 0 0 15,-15 0 0-15,4 0 0 0,-10 0 0 16,-1 0 0-16,-4 0 0 16,1 0 0-16,3 0 0 15,-4 0 0 1,5 0 0-16,3 0 0 0,-7 0 0 16,2 0 0-16,-2 0 0 15,0 0 0-15,-4 0 0 16,-14 0 0-16,21 0 0 15,-21 0 0-15,22 0 0 0,-9 0 0 16,2 0 0-16,6 0 0 16,8 2 0-16,-5-2 0 0,11 4 0 15,0-4 0-15,5 4 0 16,-5-1 0-16,3 1 0 0,-2-4 0 16,-4 2 0-16,-7 3 0 15,-4-1 0-15,-10-4 0 16,-11 0 0-16,18 0 0 15,-18 0 0 1,0 0 0-16,0 0 0 16,0 0 0-16,0-9 0 0,0 9 0 15,-7-13 0-15,7 13 0 16,-8-24 0-16,5 5 0 16,-4-2 0-16,7-3 0 0,-7-4 0 15,4-5 0-15,-2-2 0 16,2-3 0-16,-4-1 0 0,3-2 0 15,-2-2 0-15,1 4 0 16,-5-6 0-16,-5 0 0 16,5 1 0-16,-3-2 0 0,-2-3 0 15,5-4 0-15,0 3 0 16,2-4 0-16,1 6 0 16,4 2 0-16,-2 1 0 0,5-1 0 15,0 11 0-15,0-4 0 0,0 0 0 16,0 4 0-16,-7-4 0 15,1-3 0-15,-6-1 0 16,2 1 0-16,0-6 0 16,-5 1 0-16,5 8 0 15,3-6 0 1,-4 2 0-16,4 7 0 0,0 5 0 16,4 0 0-16,0 7 0 15,3-2 0-15,0 11 0 16,0-6 0-16,0 8 0 0,6-5 0 15,-2 1 0-15,-1 3 0 16,1-3 0-16,-1 6 0 16,0-8 0-16,-3 19 0 0,0-20 0 15,0 20 0-15,0-15 0 16,0 15 0-16,0 0 0 0,0-13 0 16,0 13 0-16,0 0 0 15,0-11 0-15,0 11 0 16,0 0 0-16,5-14 0 15,-5 14 0 1,0 0 0-16,0 0 0 16,0 0 0-16,0 0 0 0,0 0 0 15,0 0 0-15,17 0 0 16,-4 7 0-16,7-4 0 16,8 4 0-16,2 1 0 15,13-8 0-15,0 2 0 0,10 2 0 16,4-4 0-16,-4 0 0 0,3-4 0 15,7 2 0-15,2-2 0 16,-5 0 0-16,6 4 0 0,-5-3 0 16,9 3 0-16,1 0 0 15,-4 0 0-15,7-4 0 16,-3 4 0-16,-4 0 0 16,-4-3 0-16,2-1 0 0,-5 1 0 15,-1 0 0-15,6-1 0 0,-5 4 0 16,6 0 0-16,2 0 0 15,6 0 0-15,4 0 0 16,4 0 0-16,2 0 0 16,4 4 0-16,12-4 0 0,-9 0 0 31,9 0 0-31,2 0 0 0,1 0 0 16,-5 3 0-16,5 0 0 15,-7 1 0-15,-1 3 0 16,-9-4 0-16,2 5 0 0,-10-2 0 15,-5 1 0-15,8 0 0 16,-6 1 0-16,3-6 0 16,3 7 0-16,4-5 0 0,4-2 0 15,-6 1 0-15,10 3 0 16,-8-4 0-16,-1-2 0 0,-1 7 0 16,-10-3 0-16,-5 0 0 15,-5-2 0-15,-6 3 0 16,-1-1 0-16,-6-2 0 15,-1 2 0 1,-2-1 0-16,-6 1 0 0,2-1 0 16,-4 1 0-16,0 0 0 15,-7-1 0-15,-4 0 0 16,-3 1 0-16,-5 3 0 0,-2-4 0 16,-6 1 0-16,-12-4 0 15,18 7 0-15,-18-7 0 16,0 0 0-16,0 0 0 0,13 0 0 15,-13 0 0-15,0 0 0 16,0 0 0-16,0 0 0 0,0 0 0 16,0 0 0-16,14 11 0 15,-14-11 0-15,0 0 0 16,18 13 0-16,-18-13 0 16,13 15 0-16,-13-15 0 0,22 11 0 0,-22-11 0 15,21 15 0-15,-21-15 0 16,22 9 0-16,-12-1 0 15,-2 5 0-15,-1 1 0 16,-7 0 0-16,0 4 0 0,0 6 0 16,0 0 0-16,0 6 0 31,-7-2 0-31,2 6 0 0,-2 1 0 0,4 5 0 16,3 2 0-16,-3 4 0 15,3 0 0-15,0 7 0 16,0-1 0-16,-7 1 0 15,2 8 0-15,-1-10 0 0,-5 3 0 16,5-1 0-16,-6 3 0 16,6-2 0-1,2-6 0-15,1 0 0 16,3 4 0-16,0-4 0 16,3 0 0-16,1 4 0 0,-1-8 0 15,0 8 0-15,1 0 0 16,-1-4 0-16,2 0 0 15,-5 4 0-15,0-1 0 16,0 3 0-16,0-9 0 0,0 1 0 16,0-4 0-16,0 5 0 0,3-12 0 15,4 7 0-15,0-7 0 16,-1 1 0-16,6-5 0 16,-6-3 0-16,6 1 0 15,-2-10 0-15,-3 5 0 0,-7-24 0 16,14 19 0-16,-14-19 0 0,0 0 0 15,0 0 0-15,11 5 0 16,-11-5 0-16,14-7 0 16,-14 7 0-16,17-17 0 15,-2 2 0-15,-2 4 0 0,2-4 0 16,5 2 0-16,3-2 0 31,2 2 0-31,0-1 0 0,2 3 0 16,4 0 0-16,2-2 0 0,2 6 0 15,8-3 0-15,2 1 0 16,5 3 0-16,3-3 0 16,3 3 0-16,4 2 0 15,-2 1 0-15,8-1 0 16,-6 2 0-16,5-3 0 0,-12 1 0 0,3 4 0 16,0 0 0-16,-2-2 0 15,-5 2 0-15,1-8 0 16,-8 1 0-16,11 0 0 15,0 4 0-15,-4-4 0 16,1 0 0-16,0 4 0 0,-2-1 0 16,2 4 0-1,-4 0 0-15,-7 0 0 16,0 4 0-16,-7-1 0 16,3-3 0-16,1 3 0 0,-4-3 0 15,3 0 0-15,1 0 0 16,-1 0 0-16,8-3 0 15,-5 0 0-15,0-1 0 16,2 4 0-16,-5-3 0 0,-3 3 0 16,4 0 0-16,-8 0 0 0,-11 0 0 15,1 0 0-15,0 0 0 16,-4 0 0-16,0 0 0 16,0-4 0-16,7 4 0 15,-4-3 0-15,-2-1 0 0,3 0 0 16,-5 2 0-16,9 2 0 0,-4 0 0 15,-1 0 0-15,-17 0 0 16,28 0 0-16,-3 2 0 16,3 2 0-16,5 0 0 0,-8-1 0 15,10-3 0-15,0 0 0 16,-4 0 0-16,4 0 0 31,-5 0 0-31,-2 0 0 0,-3 0 0 16,0 0 0-16,-8 0 0 0,1 0 0 15,3 4 0-15,-7-1 0 16,7-3 0-16,-6 4 0 16,5-1 0-16,-2-3 0 15,4 0 0-15,-1 3 0 0,4-3 0 16,0 0 0-16,-2 0 0 0,-1 0 0 16,3 0 0-16,3 0 0 15,-3 0 0-15,-4 0 0 16,7 4 0-16,-6-4 0 15,-9 4 0-15,12-4 0 0,-10 0 0 16,-15 0 0-16,14 0 0 16,-14 0 0-1,0 0 0-15,18 0 0 16,-18 0 0-16,0 0 0 16,0 0 0-16,21-4 0 0,-21 4 0 15,25 0 0-15,-12 0 0 16,12 0 0-16,0 0 0 15,3 0 0-15,-11 0 0 16,5 4 0-16,-4-4 0 0,7 3 0 0,-7-3 0 16,-5 0 0-16,12 0 0 15,-10 0 0-15,13 0 0 16,-3 0 0-16,0-7 0 16,-5 3 0-16,5 1 0 0,3-4 0 15,-28 7 0-15,28-7 0 16,2 4 0-1,-7-1 0-15,-8 4 0 16,5-4 0-16,2 4 0 16,3 0 0-16,-1 0 0 0,-2 0 0 15,-4 0 0-15,-1 0 0 16,8 0 0-16,-14 0 0 16,3 0 0-16,-14 0 0 15,24 0 0-15,-24 0 0 0,18 0 0 0,-18 0 0 16,0 0 0-16,22-6 0 15,-22 6 0-15,17-5 0 16,-2 5 0-16,-2 0 0 16,-13 0 0-16,0 0 0 15,25-2 0-15,-25 2 0 0,0 0 0 16,0 0 0-16,0 0 0 0,0 0 0 16,0 0 0-16,0 0 0 15,0 0 0-15,0 0 0 16,0 0 0-16,0-15 0 0,0 15 0 15,0 0 0-15,0-17 0 16,0 17 0-16,-15-22 0 31,-2 7 0-31,4 2 0 0,1-8 0 16,-6 4 0-16,12-9 0 0,-11 9 0 16,-1-11 0-16,11 0 0 15,-8 0 0-15,5 0 0 16,-5 0 0-16,15-6 0 0,-13 6 0 15,2-10 0 1,11 8 0-16,-4-11 0 0,1 6 0 0,-4-7 0 16,7 1 0-16,-15-2 0 15,15-3 0-15,-10 4 0 16,-1 1 0-16,7-10 0 0,1 9 0 16,-4-4 0-16,-1 3 0 15,8 2 0-15,-3-2 0 31,3 0 0-31,-3-2 0 0,3 3 0 16,-4-6 0-16,1 1 0 16,-4 1 0-16,-1-7 0 0,1 8 0 15,7-1 0-15,-3 4 0 16,0-1 0-16,3 0 0 16,0 5 0-16,0-1 0 0,6 3 0 15,-2 5 0-15,-4 3 0 0,8-3 0 16,-2 9 0-16,-6 5 0 15,0 2 0-15,-3 2 0 16,3 13 0-16,0-11 0 16,0 11 0-16,0 0 0 0,0 0 0 15,0 0 0-15,0 0 0 16,0 0 0 0,0-14 0-16,0 14 0 15,0 0 0-15,0-17 0 16,0 17 0-16,0-18 0 0,0 18 0 15,-8-17 0-15,8 17 0 16,0 0 0-16,0-15 0 16,0 15 0-16,0 0 0 15,0 0 0-15,0 0 0 0,0 0 0 0,0 0 0 16,0 0 0-16,0-17 0 16,0 17 0-16,0-22 0 15,0 22 0-15,0-17 0 16,0 17 0-16,0-22 0 0,0 22 0 15,0-17 0-15,0 17 0 16,11-14 0-16,0 7 0 0,-11 7 0 16,28-17 0-16,-13 9 0 15,6 8 0-15,14 0 0 0,21 10 0 16,19-1-52-16,20-9-42 16,44 0-2-16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1:57.2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497DE1-6269-441C-B62B-F4ED0C617CA5}" emma:medium="tactile" emma:mode="ink">
          <msink:context xmlns:msink="http://schemas.microsoft.com/ink/2010/main" type="writingRegion" rotatedBoundingBox="-281,1902 5474,646 6640,5990 883,7246">
            <msink:destinationLink direction="with" ref="{02B0C1A5-7C91-4C92-A697-A0224DB8560E}"/>
            <msink:destinationLink direction="with" ref="{4EE0ECB8-D08D-472A-80F2-C02C3797D7BF}"/>
            <msink:destinationLink direction="with" ref="{98562F11-D901-43B9-B7F7-D91927D4F37A}"/>
            <msink:destinationLink direction="with" ref="{C3CC7054-5CD3-4FF8-A026-DCA5EB4DAACB}"/>
            <msink:destinationLink direction="with" ref="{3A3EC6C2-F7A8-4F86-BDC9-788FED45840B}"/>
            <msink:destinationLink direction="with" ref="{C1C237BE-7F9E-4836-BA50-39E828A97E23}"/>
            <msink:destinationLink direction="with" ref="{97EC540D-0DE8-49AB-92F6-0D97AF9CB6D3}"/>
          </msink:context>
        </emma:interpretation>
      </emma:emma>
    </inkml:annotationXML>
    <inkml:traceGroup>
      <inkml:annotationXML>
        <emma:emma xmlns:emma="http://www.w3.org/2003/04/emma" version="1.0">
          <emma:interpretation id="{4AE2F997-E51F-4B3F-9B44-28DEE06B892B}" emma:medium="tactile" emma:mode="ink">
            <msink:context xmlns:msink="http://schemas.microsoft.com/ink/2010/main" type="paragraph" rotatedBoundingBox="-281,1902 5474,646 6640,5990 883,7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F435A7-324B-4202-A457-1FB964175705}" emma:medium="tactile" emma:mode="ink">
              <msink:context xmlns:msink="http://schemas.microsoft.com/ink/2010/main" type="line" rotatedBoundingBox="-281,1902 5474,646 6640,5990 883,7246"/>
            </emma:interpretation>
          </emma:emma>
        </inkml:annotationXML>
        <inkml:traceGroup>
          <inkml:annotationXML>
            <emma:emma xmlns:emma="http://www.w3.org/2003/04/emma" version="1.0">
              <emma:interpretation id="{FE765B20-EFBF-47CC-85A3-141F9EC8142F}" emma:medium="tactile" emma:mode="ink">
                <msink:context xmlns:msink="http://schemas.microsoft.com/ink/2010/main" type="inkWord" rotatedBoundingBox="-281,1902 5474,646 6640,5990 883,7246">
                  <msink:destinationLink direction="with" ref="{207161DE-6EAB-46EC-9F54-A129C7E5E4F3}"/>
                  <msink:destinationLink direction="with" ref="{5F811078-215B-488C-BF56-C1D41556A033}"/>
                  <msink:destinationLink direction="from" ref="{CCCEBA3A-51EC-46BF-A77C-13F056734B13}"/>
                </msink:context>
              </emma:interpretation>
              <emma:one-of disjunction-type="recognition" id="oneOf0">
                <emma:interpretation id="interp0" emma:lang="en-US" emma:confidence="0">
                  <emma:literal>is,</emma:literal>
                </emma:interpretation>
                <emma:interpretation id="interp1" emma:lang="en-US" emma:confidence="0">
                  <emma:literal>its,</emma:literal>
                </emma:interpretation>
                <emma:interpretation id="interp2" emma:lang="en-US" emma:confidence="0">
                  <emma:literal>is'</emma:literal>
                </emma:interpretation>
                <emma:interpretation id="interp3" emma:lang="en-US" emma:confidence="0">
                  <emma:literal>ibis,</emma:literal>
                </emma:interpretation>
                <emma:interpretation id="interp4" emma:lang="en-US" emma:confidence="0">
                  <emma:literal>ibis'</emma:literal>
                </emma:interpretation>
              </emma:one-of>
            </emma:emma>
          </inkml:annotationXML>
          <inkml:trace contextRef="#ctx0" brushRef="#br0">-14722-605 280 0,'0'0'6'0,"0"0"3"15,0 0 1-15,0 0 1 16,14-14 3-16,3 3 0 0,8-6 2 16,13-5 2-16,2-6-5 15,20 0-3-15,1-7-1 31,9 0-1-31,14-8-1 0,-2 0-2 16,7-2 0-16,-8 0-2 16,4 2-1-16,-7 1 1 0,-8 3 0 15,-14 11 0-15,-6 2 1 16,-14 13-1-16,-11 2 0 16,-8 4-7-16,-3 7-74 0,-14 0-2 15</inkml:trace>
          <inkml:trace contextRef="#ctx0" brushRef="#br1" timeOffset="-201539.3807">-14450 3559 406 0,'0'0'5'0,"0"0"0"15,0 0 1-15,0 0 2 16,0 0 0-16,0 0 1 0,0 13 1 15,0 5 1-15,3 7-4 0,8 14 0 16,-1-1 0-16,5 8 0 16,-1 5-1-16,-3 4-1 0,6 2-1 15,-2-4-4-15,-5-1 0 16,8 1 0-16,-8 0 0 16,0 4 0-16,1-4 0 31,1-4 0-31,-2-3 0 0,-3 3 0 15,-1-10 0-15,-2 3 0 0,4-14 0 16,-8-2 0-16,3-6 0 16,-3-5 0-16,0-15 0 15,0 13 0-15,0-13 0 0,0 0 0 16,0 0 0-16,0 0 0 16,0 0 0-16,0 0 0 0,0 0 0 15,0 0 0-15,0 0 0 16,0 0 0-16,0 0 0 15,0 0 0-15,-3-7 0 0,3 7 0 16,0 0 0-16,-15-10 0 16,5 14-46-16,10-4-48 15</inkml:trace>
          <inkml:trace contextRef="#ctx0" brushRef="#br1" timeOffset="-260578.3465">-14016-450 357 0,'0'0'4'0,"0"0"1"16,0 0 2-16,0 0-2 15,0 0 4-15,0 0 0 0,18 13 1 16,-3 4 0-16,2 9-3 15,1 10-1-15,2 6 0 16,2 6 1 0,3 10-3-16,-7 4 0 15,0 7 0-15,-11 0-1 16,-4 2 0-16,-3-8 1 16,-10 0 0-16,-12-9 1 15,-9-9 1-15,-2-6-1 0,-12-7 1 16,-5-15-2-16,0-6-2 15,1-7-7-15,-1-11-17 0,5-14-59 0,20-15-6 16</inkml:trace>
          <inkml:trace contextRef="#ctx0" brushRef="#br1" timeOffset="-253720.766">-14316 888 355 0,'0'0'7'0,"0"0"4"15,0 0 0-15,0 0 0 16,0 0 0-16,0 0 2 15,18 7 1-15,-11 15-1 16,11 2-5-16,-1 16-3 0,1 5-1 16,0 7 0-16,-1 9-1 15,-2 2-1 1,-5-3 0-16,1 0-1 0,-8-8 0 16,1-1 0-16,-4-13 0 15,0-7 1-15,0-14 1 16,0-17 0-16,0 0 0 15,0 0 0-15,7-27 0 0,4-5-1 16,2-3 1-16,2-11-2 16,5-7 0-16,2 1-1 0,-1-1 1 15,-6-4-1-15,-1 4 1 16,-8 8-1-16,-1 6 0 0,-5 3 0 16,0 13 0-16,0 4 0 15,0 19-1-15,-8-14 1 16,8 14-1-16,0 11 1 15,0 4 0-15,0 9 0 0,-7 4 1 16,0 8 0-16,1 1 1 0,-9 7-1 16,-3-3 1-16,4 2 0 15,0-11-2-15,0 3 0 16,14-14 0-16,0 0 0 0,14-14 0 16,14-7 0-16,25 4-36 31,0-8-49-31,7-7-3 0</inkml:trace>
          <inkml:trace contextRef="#ctx0" brushRef="#br1" timeOffset="-254244.5403">-14733 1097 363 0,'0'0'9'0,"0"0"0"0,0 0 3 16,7-4-1-16,-7 4 1 15,15 0 1-15,-15 0 1 16,20 10 0-16,-5 9-6 15,-2 5-2-15,2 4-1 16,0 15-1 0,2 2 0-16,-7 8-1 0,-2 3-1 15,2 5 0-15,-3 5-1 16,1-2 0-16,2-4-1 16,-3 0 0-16,4-8 0 15,-1-3 1-15,0-10-1 0,5-3 1 16,-8-12 0-16,7-6 0 15,0-8 1-15,7-6 0 0,1-4-1 16,-4-4 1-16,2-6 0 0,5-4-1 16,-4 4 0-16,1-8-1 15,-2 3-5-15,-9-6-9 16,6-7-49-16,1 10-23 16,-6-10-3-16</inkml:trace>
          <inkml:trace contextRef="#ctx0" brushRef="#br1" timeOffset="-254709.0934">-14878 1238 318 0,'0'0'9'0,"-14"0"2"15,-4 3 2-15,-3 7 1 16,-4 1 1-16,-3 4 1 15,-4 6 0-15,0 3 1 0,1 4-8 16,6 8-2-16,3 6-2 16,4 0 1-16,5 10-1 0,6 6 0 15,4-3 0-15,3 5 0 16,0 4-1-16,6-5-1 16,5-1 0-16,13-7-1 15,8-8-2 1,11-11-6-16,13-14-10 0,4-18-34 15,18-7-34-15,3-17-3 16</inkml:trace>
          <inkml:trace contextRef="#ctx0" brushRef="#br1" timeOffset="-260377.2613">-14436-358 373 0,'0'0'6'0,"0"0"3"15,0 0 1-15,0-8 0 0,14-1 3 16,11-6-1-16,14-6 1 16,11-5 0-16,13-1-6 15,7-1-2-15,16-1-5 32,2-7-10-32,0 8-71 0,-3 8-2 15</inkml:trace>
          <inkml:trace contextRef="#ctx0" brushRef="#br1" timeOffset="-259492.5828">-13938 2429 325 0,'0'0'7'0,"0"0"4"0,0 0 1 16,0 0 3-16,0 0 0 16,0 17-1-16,0 5 1 0,7 9 0 0,-7 10-6 15,0 13-5-15,8 6-1 16,-5 11 0-16,4 6-1 15,0 5 0-15,-7 1 1 16,8-5-1-16,-8-5-1 16,3-9 1-16,1-14 1 0,-1-12 0 15,-3-13 0-15,0-25 1 0,21 0-2 16,-7-19 1-16,7-15-1 16,4-4-1-16,3-15 0 0,4-8-1 15,4-6 0-15,-4 0 1 16,3-5-1-16,-7 3 0 15,-7 10 0-15,-6-2 1 32,-5 13 0-32,-6 9-1 0,-4 14 0 0,-4 12 1 15,4 13-1-15,-21 0 0 16,14 11 0-16,-3 13 0 16,-1 7 1-16,-3 8-1 15,3 4 1-15,-6 5 1 0,-5 5 0 16,1 1 0-16,-4-2 0 15,0 1 1-15,0-8-1 0,7-2 2 16,5-11-1-16,6-8 0 16,10-3-3-16,11-10 0 15,19-9 0-15,2-2 0 0,18-5 0 16,0-18 0-16,25-4-86 16,-8 6-3-16</inkml:trace>
          <inkml:trace contextRef="#ctx0" brushRef="#br1" timeOffset="-258186.3865">-11163 1380 351 0,'0'0'4'0,"0"0"1"16,0 0 1-16,0 0 3 15,0 0 0-15,-6 13 0 0,6-13 1 16,-11 28 0-16,11-7-2 16,-6 0-2-16,-2 10 0 0,1 3-1 15,7 0-1-15,0 1 0 0,0-4-1 16,10 0 1-16,8-5-1 15,7-7-1-15,13-13 0 16,2-3-1-16,3-3 1 16,5-13-1-16,-5-9 1 15,-4-4-1 1,-11-2 0-16,-3 1 0 0,-14-5 1 16,-11 1 0-16,-8-1-1 15,-9 4 0-15,-8 0 0 16,-3 10-2-16,-5 4 0 15,-2 4-3-15,-3 5-8 0,10 5-27 16,13 9-43-16,-10 8-2 16</inkml:trace>
          <inkml:trace contextRef="#ctx0" brushRef="#br1" timeOffset="-257353.3171">-11251 1515 350 0,'0'0'5'0,"0"0"3"0,0 0 3 16,0 0 1-16,0 0 0 16,0 0 1-16,0 0 0 0,-10-4 1 31,-5 2-5-31,-6 2-2 0,-6 0-3 16,-13 0 0-16,-6 0-1 15,-7 0 0-15,-10 0 0 16,-8 0-1-16,-7 0 1 15,-2 0-1-15,-10 2 1 0,6-2-1 16,-1 0 0-16,4 4 0 16,3-4-1-16,7 4 1 0,4-1-1 15,11-3 1-15,3 6-1 0,10-6 1 16,4 0 0-16,8 0-1 16,1 0 1-16,7 0-1 15,-13 0 0-15,4-6 0 16,-11 3-1-16,-2 3 1 0,-1 0-1 31,-11 0 0-31,1 0 0 0,-9 3 1 16,9 3-1-16,-4-4 1 15,0 5-1-15,4-3 1 16,6-4 0-16,-3 4 1 16,3-4-2-16,4 0 0 0,1 0 0 15,-1 0 0-15,6 0 0 16,2 0 0-16,6-4 0 0,4 4 0 15,3-4 0-15,4-3 0 16,4 5 0-16,5-4 0 16,12 6 0-16,-18-3 0 0,18 3 0 15,0 0 0-15,0 0 0 16,0 0 0-16,0 0 0 16,0 0 0-16,0 0 0 0,0 0-81 15,0 0-8-15</inkml:trace>
          <inkml:trace contextRef="#ctx0" brushRef="#br1" timeOffset="-258672.0201">-11279 1071 358 0,'0'0'7'15,"0"0"1"1,0 0 2-16,0 0-1 15,0 0 1-15,0 0 0 0,18 4 0 16,-1-4 1-16,19 3-6 16,6-3-4-16,8 6 1 15,6-4-1-15,12 2-1 16,-2-1 1-16,2 5-1 16,-5-1 0-16,-6 3 0 0,-4 1 0 0,0 2-1 15,-7-2 1-15,-7 3-1 16,-3 3 1-16,-5 1-1 15,-9-1 0-15,-5 5 1 16,-3 3 1-16,-14-1 0 0,0 4 2 16,-6 4 0-16,-9-2 1 15,-6 0 1 1,-4 2 0-16,-7 0-1 0,4 3 1 16,-7-3-1-16,-8 0 0 15,5-1-1-15,-5-4-1 16,1 5 0-16,-4-6 0 15,-1 2-1-15,6-7-2 16,1 3-3-16,-3-7-4 0,16 4-13 16,-9 12-54-16,8-25-9 0</inkml:trace>
          <inkml:trace contextRef="#ctx0" brushRef="#br2" timeOffset="184290.0774">-9521 67 373 0,'0'0'6'0,"0"0"4"16,0 0 3-16,7-6 1 0,-7 6 1 15,0 0 1-15,0 0 0 0,0 0 0 16,0 0-5-16,0 6-4 15,0 23-3-15,-5 9-1 16,5 19-2-16,0 10-1 16,0 14 0-16,5 10 1 0,5 9-1 31,5 1 0-31,3-2 1 16,2-7-1-16,-2-8 0 0,-1-9 2 15,-2-15 0-15,-5-17-2 16,1-9-2-16,-11-23-20 15,0-11-62-15,0 0-3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0:46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56295F-5621-422C-8065-014E7D6C49A3}" emma:medium="tactile" emma:mode="ink">
          <msink:context xmlns:msink="http://schemas.microsoft.com/ink/2010/main" type="inkDrawing" rotatedBoundingBox="150,14514 4315,14566 4314,14671 149,14619" semanticType="underline" shapeName="Other">
            <msink:sourceLink direction="with" ref="{FF8A6C55-FD0D-496B-B6CD-F27586AAF6F1}"/>
            <msink:sourceLink direction="with" ref="{A5E549ED-5773-416F-844F-5622EC1EB82E}"/>
            <msink:sourceLink direction="with" ref="{3962C203-16B2-4571-A34E-D200A9EAD2DE}"/>
          </msink:context>
        </emma:interpretation>
      </emma:emma>
    </inkml:annotationXML>
    <inkml:trace contextRef="#ctx0" brushRef="#br0">-15267 11990 202 0,'0'0'8'0,"0"0"5"16,-3-14 6-16,3 14 4 15,0 0 4-15,0 0-1 16,-15-10 3-16,15 10 0 16,0 0-5-16,0 0-5 15,0 0-4-15,0 0-3 0,0 10-2 0,0-10-1 16,7 3-1-16,-7-3 0 16,22 4 0-16,-22-4-1 15,21 0-1-15,-6 0-1 16,2 0-1-16,1 0-4 0,3-4 0 15,4 1 0-15,3 3 0 32,7-4 0-32,5 1 0 0,-2 3 0 15,4-3 0-15,1-1 0 16,6 0 0-16,-7 1 0 0,11-4 0 16,-3 0 0-16,-4 0 0 15,7 1 0-15,-6-3 0 16,1 3 0-16,2 3 0 15,-4-1 0-15,-6 4 0 0,1 0 0 16,-1 0 0-16,-10 0 0 0,3 0 0 16,-5 0 0-16,1 4 0 15,-1-4 0-15,0 0 0 16,0 0 0-16,4-4 0 16,1 0 0-16,-5 4 0 0,2 0 0 15,3 0 0 1,-5 0 0-16,1 0 0 15,-1 4 0-15,3 3 0 16,-6-3 0-16,0 3 0 16,7-3 0-16,-4-4 0 0,5 0 0 15,-2 0 0-15,8 0 0 16,-11 0 0-16,8 0 0 16,-1-4 0-16,-3-1 0 0,-1 5 0 15,-3 0 0-15,4 5 0 16,-7 1 0-16,3 2 0 0,0-5 0 15,5 4 0-15,2-3 0 16,3-4 0-16,5 0 0 16,7 0 0-16,-5 0 0 15,5-4 0-15,3 1 0 0,-10-1 0 0,3 4 0 16,-11 0 0-16,0 0 0 16,-10 0 0-16,3 0 0 15,-6 4 0-15,2-1 0 16,1 4 0-16,4-7 0 0,-1 3 0 15,7-3 0-15,1 0 0 32,6 0 0-32,4 0 0 0,-3-3 0 15,5 0 0-15,-5 3 0 16,4-4 0-16,-9 4 0 0,0 0 0 16,-5 0 0-16,2 7 0 15,-7-4 0-15,4 1 0 16,-7 0 0-16,6-1 0 15,1-3 0-15,1 0 0 0,2 0 0 0,3 0 0 16,-2 0 0-16,6 0 0 16,-6-3 0-16,-1 3 0 15,0 0 0-15,-7 0 0 16,1 0 0-16,-11 0 0 0,3 3 0 16,-4 0 0-16,-2-3 0 31,-2 4 0-31,-13-4 0 0,22 3 0 15,-4 1 0-15,0-4 0 16,-1 0 0-16,1 0 0 16,-5 0 0-16,9 0 0 0,-1 0 0 15,1 0 0-15,-4 0 0 16,-1 0 0-16,1 0 0 16,-5 0 0-16,2 0 0 0,0 0 0 15,-15 0 0-15,17 3 0 16,-17-3 0-16,18 4 0 0,-18-4 0 15,0 0 0-15,10 4 0 16,-10-4 0-16,0 0 0 16,18 0 0-16,-18 0 0 15,17 0 0-15,-17 0 0 0,18 0 0 0,-18 0 0 16,21 2 0-16,-21-2 0 16,25 0 0-16,-25 0 0 15,17 0 0-15,-17 0 0 16,15 0 0-16,-15 0 0 0,0 0 0 15,0 0 0-15,0 0 0 32,0 0 0-32,0 0 0 0,0 0 0 15,0 0 0-15,0 0 0 16,0 0 0-16,0 0 0 0,0 0 0 16,0 0 0-16,0 0 0 15,0 0 0-15,0 0 0 16,0 0 0-16,0 0 0 0,0 0 0 15,0 0 0-15,0 0 0 0,0 0 0 16,0 0 0-16,0 0 0 16,0 0 0-16,0 0 0 15,0 0 0-15,0 0 0 16,0 0 0-16,0 0 0 0,0 0 0 16,0 0 0-16,0 0 0 31,0 0 0-31,0 0 0 0,0 0 0 15,0 0 0-15,0 0 0 0,0 0 0 16,0 0 0-16,0 0 0 16,0 0 0-16,0 0 0 15,0 0 0-15,0 0 0 16,0 0 0-16,0 0 0 0,0 0 0 16,0 0 0-16,0 0 0 0,0 0 0 15,0 0 0-15,0 0 0 16,0 0 0-16,0 0 0 15,0 0 0-15,0 0 0 0,0 0 0 16,0 0 0-16,0 0 0 16,0 0 0-16,0 0 0 15,0 0 0 1,0 0 0-16,0 0 0 16,0 0 0-16,0 0 0 15,0 0 0-15,0 0 0 0,0 0 0 16,0 0 0-16,0 0 0 15,0 0 0-15,0 0 0 16,0 0 0-16,0 0 0 0,0 0 0 16,0 0 0-16,0 0 0 0,0 0 0 15,0 0 0-15,0 0 0 16,0 0 0-16,0 0 0 16,0 0 0-16,0 0 0 15,0 0 0-15,0 0 0 0,0 0 0 16,0 0 0-16,0 0 0 15,0 0 0-15,0 0 0 0,0 0 0 16,0 0 0-16,0 0 0 16,0 0 0-16,0 0 0 15,0 0 0-15,0 0 0 0,0 0 0 16,0 0 0-16,0 0 0 16,0 0 0-16,0 0 0 31,0 0 0-31,0 0 0 0,0 0 0 15,0 0 0-15,0 0 0 0,0 0 0 16,0 0 0-16,0 0 0 16,0 0 0-16,0 0 0 15,0 0 0-15,0 0 0 16,0 0 0-16,0 0 0 16,0 0 0-16,0 0 0 0,0 0 0 0,0 0 0 15,0 0 0-15,0 0 0 16,0 0 0-16,0 0 0 15,0 0 0-15,3 11 0 16,-3-11 0-16,0 0 0 0,0 0 0 16,0 0 0-16,0 0 0 31,0 0 0-31,0 0 0 0,0 0 0 16,0 0 0-16,0 0 0 0,0 0 0 15,0 0 0-15,0 0 0 16,0 0 0-16,0 0 0 15,0-7 0-15,0 7 0 16,0 0 0-16,0 0 0 16,0 0 0-16,0 0 0 0,0 0 0 0,0 0 0 15,0 0 0-15,0 0 0 16,0 0 0-16,-10 7 0 16,10-7 0-16,0 0 0 0,-3 17 0 15,3-17 0-15,0 0 0 16,0 0 0-16,0 0 0 15,0 0 0 1,0 0 0-16,0 0 0 16,0-6 0-16,0 6 0 15,0-22 0-15,0 22 0 0,-5-20 0 16,5 20 0-16,-3-18 0 16,3 18 0-16,0-13 0 15,0 13 0-15,0 0 0 16,0 0 0-16,-7 10 0 0,7-10 0 0,-3 17 0 15,3-17 0-15,0 22 0 16,0-22 0-16,-4 17 0 16,4-17 0-16,0 0 0 15,0 0 0-15,0 0 0 0,0 0 0 16,0 0 0-16,0 0 0 16,0 0 0-16,0 0 0 0,0 0 0 15,0 0 0-15,0 0 0 16,0 0 0-16,0 0 0 15,0 0 0-15,0 0 0 0,0 0 0 16,0 0 0-16,0 0 0 16,0 0 0-16,0 0 0 31,0 0 0-31,0 0 0 0,0 0 0 0,0 0 0 16,0 0 0-16,0 0 0 15,0 0 0-15,0 0 0 16,0 0 0-16,0 0 0 15,0 0 0-15,0 0 0 16,0 0 0-16,0 0 0 0,0 0 0 16,0 0 0-16,0 0 0 0,0 0 0 15,0 0 0-15,0 0 0 16,0 0 0-16,0 0 0 16,0 0 0-16,0 0 0 0,0 0 0 15,0 0 0-15,0 0 0 16,0 0 0-16,0 0 0 15,0 0 0 1,0 0 0-16,0 0 0 16,0 0 0-16,0 0 0 0,0 0 0 15,0 0 0-15,0 0 0 16,0 0 0-16,0 0 0 16,0 0 0-16,0 0 0 15,0 0 0-15,0 0 0 0,0 0 0 16,0 0 0-16,0 0 0 0,0 0 0 15,0 0 0-15,0 0 0 16,0 0 0-16,0 0 0 16,0 0 0-16,0 0 0 0,0 0 0 15,0 0 0-15,0 0 0 16,0 0 0-16,0 0 0 16,0 0 0-16,0 0 0 0,0 0 0 15,0 0 0-15,0 0 0 16,0 0 0-16,0 0 0 0,0 0 0 15,0 0 0-15,0 0 0 16,0 0 0-16,0 0 0 16,0 0 0-16,0 0 0 15,0 0 0 1,0 0 0-16,0 0 0 0,-11 3 0 16,11-3 0-16,-17 25-59 15,-4-25-38-15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6:18.931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6F0D6A-A2DF-4682-90B2-C0E7494642FD}" emma:medium="tactile" emma:mode="ink">
          <msink:context xmlns:msink="http://schemas.microsoft.com/ink/2010/main" type="inkDrawing" rotatedBoundingBox="3632,11826 3931,18958 1807,19047 1508,11915" rotationAngle="1607150044" semanticType="callout">
            <msink:sourceLink direction="to" ref="{13186B98-2394-4FE8-8615-2D6FF9D1C491}"/>
            <msink:sourceLink direction="from" ref="{3962C203-16B2-4571-A34E-D200A9EAD2DE}"/>
          </msink:context>
        </emma:interpretation>
      </emma:emma>
    </inkml:annotationXML>
    <inkml:trace contextRef="#ctx0" brushRef="#br0">1246 801 207 0,'0'0'7'0,"0"0"4"16,0 0 3-16,0 0 2 15,0 0 2-15,-3-11 2 16,3 11 1-16,0 0 1 16,-21-3-5-16,21 3-4 15,-25 0-1 1,10 0-2-16,-5 0-2 0,-2 0-2 15,-2-4-2-15,2 4 0 16,-6 0-2-16,-4 0 0 16,-4 0 0-16,-2 4-1 15,-2 2 0-15,-5 5 0 0,-1 0 1 16,-7 2 0-16,3-2 0 16,-3-1 1-16,3 1-1 0,5 2 1 15,2 0 0-15,1-8-1 16,3 7-1-16,4-1 1 0,3 0 0 15,1-2 1-15,1 2-1 16,-1 3 2-16,4 3 0 16,2 0 0-16,-5 5 0 0,7-1-1 31,-2 5 0-31,3 1-1 0,-2 5 0 16,2 3-2-16,1 2 1 15,7 4-1-15,-1 4 1 16,2 0-1-16,2 9 0 15,4 3 1-15,3-1 0 0,4 7 0 16,0 1-1-16,4 3 1 16,3 3 0-16,-1 8 0 0,2 5 0 15,-1 10 1-15,0 3-1 16,-4 0 1-16,-3 15 0 16,5-2-2-16,-5 8 1 0,0-4 0 15,0 1 0-15,0 7-1 16,0-4 1-16,0 3-1 15,0-6 0-15,0 6 0 0,0 1 1 16,0 3-1-16,0-4 1 0,0 0-1 16,-5-2 0-16,5 2 0 15,0 4 0-15,-3-7 0 16,3 1 0-16,0 2 0 16,0 0 0-16,0-3 0 0,8-5 0 31,-5 4-1-31,1-10 1 0,-1 1 0 15,-3-2 1-15,3-11-1 16,1 2 0-16,4-8 0 16,2-7 1-16,-3 1-1 15,4-9-1-15,2 2 1 0,2-6-1 16,-5 0 1-16,5 3-1 16,-2-5 1-16,2 8 0 0,-1-8 1 15,-3 0 0-15,-4-1 0 0,3-6 0 16,-7 0 2-1,2-15 0-15,-5 9-1 0,0-12 1 16,0-1-1-16,0 0-2 16,-5-6 0-16,2-1 0 15,3-6 0 1,0 0 0-16,0-3 0 0,0-3 0 16,8-5 0-16,-1-3 0 15,-1 0 0-15,-6-14 0 16,25 17 0-16,-25-17 0 15,25 21 0-15,-8-8 0 16,1 0 0-16,3 4 0 0,8-6 0 16,-1 0 0-16,10 0 0 0,9-5 0 15,2-2 0-15,8-4 0 16,6-4 0-16,8-9 0 0,0-2 0 16,4-6 0-16,-2-5 0 15,5 2 0-15,-3-7 0 16,2 0 0-16,-2-1 0 15,5-5 0-15,1-1 0 0,9-3 0 16,-2 2 0-16,1-4 0 0,-6 1 0 16,0 1 0-16,-2 4 0 15,-14-2 0-15,-4 8 0 16,-13 7 0-16,-7 3 0 16,-15 3 0-16,-3 6 0 0,-15 3 0 31,-10 9 0-31,14-11 0 0,-14 11 0 15,0 0 0-15,0-18 0 16,0 18 0-16,-3-18 0 16,-8 4 0-16,7-3 0 15,-6-4 0-15,-4-11 0 0,0-4 0 16,3-6 0-16,-6-2 0 16,-1-21 0-16,3-1 0 0,1-16 0 15,0-1 0-15,-3-7 0 16,-1-11 0-16,1-2 0 0,-6-3 0 15,10-3 0-15,-4 2 0 16,-1 3 0-16,0 5 0 16,4 2 0-16,3 1 0 15,4 1 0 1,0 7 0-16,-1 3 0 16,5 0 0-16,0-2 0 0,-1 1 0 15,1 0 0-15,-1-4 0 16,1 2 0-16,-5-6 0 15,8-3 0-15,0 3 0 16,0 3 0-16,0 1 0 0,0 4 0 16,5-4 0-16,-2 7 0 0,-3 1 0 15,0 5 0-15,-3-4 0 16,-9-3 0-16,2-4 0 16,-8-9 0-16,8 3 0 0,-11-11 0 15,9-5 0-15,-5-3 0 16,-1-3 0-16,-3 0 0 15,4 3 0 1,-1 1 0-16,-7-6 0 16,-3 6 0-16,-4-3 0 0,0-2 0 15,-7-7 0-15,1 0 0 16,-5-5 0-16,8-4 0 16,-5 2 0-16,5-3 0 15,0 10 0-15,7 0 0 0,-4 13 0 16,7 8 0-16,1 19 0 0,6 9 0 15,-4 2 0-15,-6 20-76 16,21 3-16-16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41.119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73885DA-0818-4A9A-A187-B66EB6E41440}" emma:medium="tactile" emma:mode="ink">
          <msink:context xmlns:msink="http://schemas.microsoft.com/ink/2010/main" type="inkDrawing" rotatedBoundingBox="5294,8896 8573,8798 8576,8900 5297,8997" semanticType="strikethrough" shapeName="Other"/>
        </emma:interpretation>
      </emma:emma>
    </inkml:annotationXML>
    <inkml:trace contextRef="#ctx0" brushRef="#br0">-10141 6266 209 0,'0'0'3'0,"0"0"1"15,5 13 4-15,8-6 2 16,12 1 1-16,18-1 1 15,10 4 1-15,20-9 2 0,23 6-2 16,14-5-3-16,28 1-1 16,14-4 0-16,17 0-1 0,9 0 1 15,12 0-2-15,5-4 0 16,-5-7 1-16,-2 5-1 16,-4-5-1-16,-10 4-1 15,-13-8-1 1,-5 6-1-16,-18-3 0 15,-14 1-1-15,-11 0-1 0,-14 5 0 16,-14-1 0-16,-17 0 0 16,-15 3 0-16,-12 1-1 15,-9 3 1-15,-10 0-1 0,-9 0 0 16,-13 0-5-16,0 0-11 16,-10 17-40-16,-5-9-19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0:05.8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45FDCC-1D60-4019-BE09-24FA934C0E85}" emma:medium="tactile" emma:mode="ink">
          <msink:context xmlns:msink="http://schemas.microsoft.com/ink/2010/main" type="writingRegion" rotatedBoundingBox="1440,3275 1661,8708 421,8758 201,3326"/>
        </emma:interpretation>
      </emma:emma>
    </inkml:annotationXML>
    <inkml:traceGroup>
      <inkml:annotationXML>
        <emma:emma xmlns:emma="http://www.w3.org/2003/04/emma" version="1.0">
          <emma:interpretation id="{233881CC-B6B2-4ABE-BCBE-D633802AC9C3}" emma:medium="tactile" emma:mode="ink">
            <msink:context xmlns:msink="http://schemas.microsoft.com/ink/2010/main" type="paragraph" rotatedBoundingBox="1440,3275 1661,8708 421,8758 201,33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DB07DD-B4DC-4613-A844-C643C9C278A9}" emma:medium="tactile" emma:mode="ink">
              <msink:context xmlns:msink="http://schemas.microsoft.com/ink/2010/main" type="line" rotatedBoundingBox="1440,3275 1661,8708 421,8758 201,3326">
                <msink:destinationLink direction="with" ref="{CA340AE0-0728-424C-A5C3-EA82A882443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CFE4295-6FE5-4E7B-A292-F6AC523122F7}" emma:medium="tactile" emma:mode="ink">
                <msink:context xmlns:msink="http://schemas.microsoft.com/ink/2010/main" type="inkWord" rotatedBoundingBox="1440,3275 1578,6662 338,6712 201,3326">
                  <msink:destinationLink direction="with" ref="{6A5F4AA1-A6E8-4BE7-B7B8-993F8E779BDB}"/>
                </msink:context>
              </emma:interpretation>
              <emma:one-of disjunction-type="recognition" id="oneOf0">
                <emma:interpretation id="interp0" emma:lang="en-US" emma:confidence="0">
                  <emma:literal>hate</emma:literal>
                </emma:interpretation>
                <emma:interpretation id="interp1" emma:lang="en-US" emma:confidence="0">
                  <emma:literal>natal</emma:literal>
                </emma:interpretation>
                <emma:interpretation id="interp2" emma:lang="en-US" emma:confidence="0">
                  <emma:literal>hated</emma:literal>
                </emma:interpretation>
                <emma:interpretation id="interp3" emma:lang="en-US" emma:confidence="0">
                  <emma:literal>hater</emma:literal>
                </emma:interpretation>
                <emma:interpretation id="interp4" emma:lang="en-US" emma:confidence="0">
                  <emma:literal>hate.</emma:literal>
                </emma:interpretation>
              </emma:one-of>
            </emma:emma>
          </inkml:annotationXML>
          <inkml:trace contextRef="#ctx0" brushRef="#br0">-4691-33 415 0,'0'0'5'0,"0"0"1"16,0 0 3-16,0 0 1 0,5 14 2 15,-5-14 0-15,20 23 1 16,-5 1 0-16,6 4-4 16,4 17-2-16,-8 12-7 0,8 14 0 15,-10 7-5-15,-5 16-79 16,1 12-2-16</inkml:trace>
          <inkml:trace contextRef="#ctx0" brushRef="#br0" timeOffset="-181.4667">-4877-133 377 0,'0'0'7'0,"0"0"2"0,0 0 1 16,0 0 1-1,0 0 0-15,0 0 2 0,10-5-1 16,15-5 1-16,7-1-6 16,17-6-2-16,8-5-1 15,9 1-1-15,9-7-2 16,3 4-3-16,-14-4-10 15,6-2-45-15,-10 16-26 16,-20 5-4-16</inkml:trace>
          <inkml:trace contextRef="#ctx0" brushRef="#br0" timeOffset="-1373.0301">-4958-1343 372 0,'0'0'6'16,"0"0"3"-16,0 0-1 0,0 0 2 15,0 19 1-15,0 1 0 0,0 8 1 16,0 10 0-16,0 16-5 15,0 9-3-15,0 11 0 16,-5 4-1-16,2 0-1 16,-7-5-2-16,3-6-4 0,7-7-12 31,-8-7-56-31,8-29-11 16</inkml:trace>
          <inkml:trace contextRef="#ctx0" brushRef="#br0" timeOffset="-1070.4342">-5029-1480 433 0,'0'0'2'16,"0"0"1"-16,0 0 0 0,11 0 1 16,6 0 1-16,4 2 0 15,8 6 0-15,9 3 0 16,5 0-2-16,6 10 0 15,5 0 0 1,2 7-2-16,-6 3 0 0,-2 1 0 16,-5 7 0-16,-3-1-1 15,-12 9 1-15,-8-4-1 16,-9 2 0-16,-11 0 1 16,-3 2 0-16,-12-2 0 15,-13-4 0-15,-10 4 1 0,-8-10-1 16,-14-1 0-16,-18-9-7 0,7-5-75 15,-14 3-4-15</inkml:trace>
          <inkml:trace contextRef="#ctx0" brushRef="#br0" timeOffset="-3923.6819">-5245-2763 301 0,'0'0'6'0,"0"0"5"16,0 0 3-16,0 0 1 0,0 0 3 16,7 8 1-16,-7-8-1 15,18 14 2-15,-5 0-6 0,-1 6-4 16,-2 5-2-16,1 8-2 15,3 9-2-15,0 6 0 16,0 5-1-16,4 7 0 16,-3 3-1-16,-2-2-1 0,-3 2 1 15,-5-5 0-15,-2-3 1 16,-3-9 0-16,-14-3 1 0,-15-9 1 16,-9-6-1-16,-8-7 1 15,-7-6 1-15,-7-6-6 0,-1-9 0 16,1 0 0-16,0-20-7 15,22-5-29-15,23-9-49 16,-6-18-3-16</inkml:trace>
          <inkml:trace contextRef="#ctx0" brushRef="#br0" timeOffset="-3756.3115">-5517-2745 414 0,'0'0'4'0,"0"0"3"15,0 0 2-15,-15 7 1 16,15-7 2-16,22-3 0 0,9-5 0 16,22-9-1-16,15-8-5 15,20 8-16-15,22-11-70 16,-1 0-5-16</inkml:trace>
          <inkml:trace contextRef="#ctx0" brushRef="#br0" timeOffset="-2736.9284">-5149 1621 401 0,'0'0'2'0,"0"0"0"0,0 0 1 16,7 11 1-16,-4 2 1 16,4 11 1-16,-4 8 0 0,2 13 1 15,-5 20-2-15,3 5 0 0,1 14 0 16,-1 8-2-16,-3 3-1 15,0 5 0-15,0-14-1 16,0-7 1-16,0-17 0 0,3-12 1 16,4-14 2-16,1-22-1 15,6-14 1-15,7-24 0 16,4-13 0 0,10-12 0-16,-4-11-2 15,9-11-1-15,2-12-1 0,-6-2 0 16,6 4 0-16,-11-4 0 15,-6 9-1-15,0 4 1 16,-7 13-1-16,-8 6 1 0,-2 17 0 16,-8 8 0-1,0 28 0-15,-8-11 1 0,-2 22-2 0,-8 10 0 16,1 17 0-16,-8 5 0 16,-3 14 0-16,-8-2 0 15,-3 10 0-15,0-2 0 0,1 0 0 16,6-7 0-16,4-7 0 15,10-2 0-15,6-12 0 16,12-7 0-16,15-3 0 0,6-14 0 16,14-5 0-16,5-2 0 15,10-4 0-15,3-4 0 0,3 0 0 16,-6-7 0-16,10 9-58 16,-4 2-35-16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39.59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3EC6C2-F7A8-4F86-BDC9-788FED45840B}" emma:medium="tactile" emma:mode="ink">
          <msink:context xmlns:msink="http://schemas.microsoft.com/ink/2010/main" type="inkDrawing" rotatedBoundingBox="1868,8974 4423,8895 4425,8941 1869,9021" semanticType="underline" shapeName="Other">
            <msink:sourceLink direction="with" ref="{70497DE1-6269-441C-B62B-F4ED0C617CA5}"/>
          </msink:context>
        </emma:interpretation>
      </emma:emma>
    </inkml:annotationXML>
    <inkml:trace contextRef="#ctx0" brushRef="#br0">-13566 6367 142 0,'0'0'2'0,"0"0"1"0,18 0 4 16,-5 0 2-16,17-4 2 0,-3 1 4 16,16-1 1-16,6 1 2 15,11-4-1-15,3 3-1 0,12 1-4 16,10 3-1-16,-1 0-3 16,12 0 0-16,4 0-2 15,-2 0-1-15,8 0 0 16,-3-3 0-1,-1 3 1-15,1-7-2 16,3 3 0-16,-1-3-1 0,-2 1-1 16,0-3 0-16,-7 3 0 15,0-1 0-15,-13 3 0 16,3 2-1-16,-13-3 1 16,-5 5-1-16,-8 0 1 0,-7 0 0 15,-7 0-1-15,-4 5 1 0,-2-3 1 16,-5-2-1-16,-7 4 0 15,-7-4 0-15,-3 0 0 16,-4 4-1-16,-14-4 1 0,18 0-9 16,-18 0-13-16,7 18-47 15,-7-18-6-15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6:26.844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28B3DF1-E153-42E5-B21D-69391661D581}" emma:medium="tactile" emma:mode="ink">
          <msink:context xmlns:msink="http://schemas.microsoft.com/ink/2010/main" type="inkDrawing" rotatedBoundingBox="4254,9104 9297,8793 9302,8872 4259,9182" semanticType="strikethrough" shapeName="Other"/>
        </emma:interpretation>
      </emma:emma>
    </inkml:annotationXML>
    <inkml:trace contextRef="#ctx0" brushRef="#br0">0 320 274 0,'0'0'7'16,"0"0"4"-16,0 0 1 15,10 0 2-15,-10 0 3 0,15 0-1 16,3 0 2-16,2 0 0 15,-2 0-6 1,7-3-3-16,3-1-1 16,15 1-2-16,2 0-1 15,8-5 0-15,4 5 1 0,7 3-3 16,6-7 1-16,5 4 0 16,-1-1-1-16,4-3 0 15,3 3-1-15,1-2 1 16,6 1 0-16,0-1-1 0,4-1 0 0,0-4 0 15,7 1 1-15,4-1 0 16,-5 0-1-16,13 5 1 16,-10-9-1-16,2 4 1 15,0 1-1-15,-4-4-1 0,-1 4 1 16,-2-1-1-16,-4 5 0 16,-1-5 1-16,2 0-1 0,-8 5-1 31,-4-3 1-31,5 3 0 15,-13 3 0-15,-2-3 0 0,-1 4-1 16,-9 2 1-16,-4 0-1 16,-4-4 1-16,0 1 0 15,-5-1-1-15,2 0 1 16,0 2-1-16,-4-3 1 0,4 1-1 16,-1 2 0-16,3 2 1 0,-6 0-1 15,4 0 0-15,-4 0 0 16,1 2 0-16,6 2 1 15,-5-4-1-15,13 0 0 16,-11 0 1-16,5 0 0 0,3 0-1 16,2-4 1-16,-7 2 1 0,0 2-2 15,0 0 0-15,-8 0 0 16,5 0 0-16,-4 0 0 16,0 0 0-16,-4 0 0 0,1 0 0 15,-5 0 0-15,-5 0 0 16,2 0 0-16,-7-4 0 15,1 4 0 1,-11-4 0-16,-5 4 0 16,5-3 0-16,-4 3 0 0,0-4 0 15,0 4 0-15,-3 0 0 16,3 0 0-16,1 0 0 16,3 0 0-16,-1 0 0 15,-3 0 0-15,3 0 0 16,-6 0 0-16,3-3 0 0,-14 3 0 0,18-4 0 15,-18 4 0-15,10-3 0 16,-10 3 0-16,0 0 0 16,18-3 0-16,-18 3 0 0,15-4 0 15,-15 4 0-15,14 0 0 16,-14 0 0-16,14-7 0 16,-14 7 0-1,0 0 0-15,14 0 0 16,-14 0 0-16,0 0 0 15,0 0 0-15,0 0 0 0,0 0 0 16,11-10 0-16,-11 10 0 16,0 0 0-16,0 0 0 15,0 0 0-15,0 0 0 16,0 0 0-16,0 0 0 0,0 0 0 0,0 0 0 16,0 0 0-16,0 0 0 15,0 0 0-15,0 0 0 16,0 0 0-16,0 0 0 15,0 0 0-15,0 0 0 0,0 0 0 16,0 0 0-16,0 0 0 16,0 0 0-16,0 0 0 0,0 0-11 15,-11 13-79-15,-17-5-3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35.5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5BB059-3DD5-47EB-A630-99B7C8C301FF}" emma:medium="tactile" emma:mode="ink">
          <msink:context xmlns:msink="http://schemas.microsoft.com/ink/2010/main" type="inkDrawing" rotatedBoundingBox="16339,12717 16351,13675 16268,13676 16255,12718" semanticType="verticalRange" shapeName="Other">
            <msink:sourceLink direction="with" ref="{1C5F8DDE-5CC6-4980-BC1C-F0FA015FDE9E}"/>
          </msink:context>
        </emma:interpretation>
      </emma:emma>
    </inkml:annotationXML>
    <inkml:trace contextRef="#ctx0" brushRef="#br0">904 10087 285 0,'0'0'10'0,"0"0"3"0,0 0 5 15,0 0 2-15,-10 4 3 16,10-4 1-16,0 0 1 15,0 0 1-15,0 0-7 0,-10 9-4 16,10-9-4-16,0 0-2 16,0 0-2-16,0 0-1 15,-15 2-6-15,15-2 0 0,0 0 0 16,0 0 0-16,-10 20 0 0,2-5 0 16,5 6 0-16,-4 4 0 15,7 10 0-15,-7 4 0 16,7 8 0-16,-3 1 0 15,0 7 0-15,3 3 0 0,0 2 0 32,0-4 0-32,0 0 0 0,3 1 0 15,0-4 0-15,4-1 0 16,0-9 0-16,1 2 0 16,-5-9 0-16,7-8 0 0,-6 0 0 15,-1-8 0-15,2-1 0 16,-2-2 0-16,-3-17 0 15,2 11 0-15,-2-11 0 0,0 0 0 16,0 0 0-16,0 0 0 0,0 0 0 16,0 0 0-16,0 0 0 15,0 0 0-15,0 0 0 16,0 0 0-16,0 0 0 16,0 0 0-16,0 0 0 0,0 0 0 31,0 0 0-31,0 0 0 0,0 0 0 15,0 0 0-15,0 0 0 16,0 0 0-16,0 0 0 16,0 0 0-16,0 0 0 0,0 0 0 15,0 0 0-15,0 0 0 16,0 0 0-16,0 0 0 16,0 0 0-16,0 0 0 0,0 0 0 15,-5-4 0-15,5 4 0 16,0 0 0-16,0 0 0 0,0 0 0 15,-8-13 0-15,8 13 0 16,0 0 0-16,0 0 0 16,-4-15 0-16,4 15 0 15,0 0 0 1,0 0 0-16,0 0 0 0,0 0 0 16,0 0 0-16,0 0 0 15,0 0 0-15,0 0 0 16,0 0 0-16,0 0 0 15,0 0 0-15,0 0 0 0,0 0 0 16,0 0 0-16,0 0 0 16,0 0 0-16,0 0 0 0,0 0 0 15,0 0 0-15,0 0 0 0,0 0 0 16,0 0 0-16,0-9 0 16,0 9 0-16,0 0 0 15,0 0 0-15,0 0 0 16,0 0 0-16,-3-13 0 0,3 13 0 15,0 0 0-15,0 0 0 0,0 0 0 16,0 0 0-16,0 0 0 16,0 0 0-16,0 0 0 15,0 0 0-15,0 0 0 16,0 0 0-16,0 0 0 0,0 0 0 16,0 0 0-16,0 0 0 31,0 0 0-31,0 0 0 0,0 0 0 15,0 0 0-15,0 0 0 16,0 0 0-16,0 0 0 0,0 0 0 16,0 0 0-16,0 0 0 15,0 0 0-15,0 0 0 16,0 0 0-16,0 0 0 16,0 0 0-16,0 0 0 0,0 0 0 0,0 0 0 15,0 0 0-15,0 0 0 16,0 0 0-16,0 0 0 15,0 0 0-15,0 0 0 16,0 0 0-16,0 0 0 0,0 0 0 16,0 0 0-16,0 0 0 31,-7-17 0-31,4 0-70 0,3 17-25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7:32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B0C1A5-7C91-4C92-A697-A0224DB8560E}" emma:medium="tactile" emma:mode="ink">
          <msink:context xmlns:msink="http://schemas.microsoft.com/ink/2010/main" type="inkDrawing" rotatedBoundingBox="2360,3085 6789,86 9725,4421 5296,7420" semanticType="enclosure" shapeName="Other">
            <msink:sourceLink direction="with" ref="{0148B74F-69D0-48FC-B0FD-3D6BF42B72C7}"/>
            <msink:sourceLink direction="with" ref="{70497DE1-6269-441C-B62B-F4ED0C617CA5}"/>
          </msink:context>
        </emma:interpretation>
      </emma:emma>
    </inkml:annotationXML>
    <inkml:trace contextRef="#ctx0" brushRef="#br0">-11251-690 188 0,'0'0'13'0,"0"0"5"0,15 0 2 31,-15 0 3-31,0 0 1 0,0 0 3 16,0 0 0-16,-11 11 1 15,1-7-10-15,10-4-5 16,-22 11-3-16,22-11-2 15,-10 13-2-15,10-13-1 0,-5 21 0 16,5-3 1-16,0-1-1 16,5 4 0-16,-5 15-1 0,0-1 1 0,0 0 0 15,-5 7-1-15,2 9-1 16,1 1 0-16,2-1 0 16,0 11-2-16,0-3 2 15,5 2-1-15,7 5-1 0,-2-3 0 16,1 2 0-16,-4-6 0 15,0 2 0 1,1-3 1-16,-5-5-2 16,0 3 0-16,1-3 0 15,-4-1 0-15,0 2-1 0,3-1 1 16,-3 3 0-16,4-3-1 16,-1-1 2-16,0-4-1 15,-3 0 1-15,5-2 0 16,-5 1 0-16,0-6 0 0,0-3 1 0,0 1-1 15,0-2 1-15,0-3-1 16,0-2 1-16,0 0-1 16,0-4-1-16,0 4 1 15,0 0 0-15,0-4-1 16,3 7 1-16,-3-3 0 0,4 3 0 16,-4-4 0-16,0 4 1 0,0-1 0 15,0 0-2-15,0 1 0 16,0-1 0-16,-7 2 0 0,7 1 0 15,-5-7 0-15,2 6 0 16,3-1 0-16,-3-5 0 16,3 7 0-16,0-2 0 31,0 0 0-31,0 1 0 0,-4 3 0 16,1-5 0-16,-1 9 0 0,4 0 0 15,-3-5 0-15,3 7 0 16,-3-3 0-16,3 5 0 15,0-9 0-15,0 7 0 0,0-2 0 16,0-4 0-16,3 3 0 16,-3-3 0-16,3 0 0 0,-3 3 0 15,0-3 0-15,0 4 0 16,0-5 0-16,-3-6 0 16,3-1 0-16,-3-9 0 0,3-22 0 15,0 0-77-15,0-15-13 16</inkml:trace>
    <inkml:trace contextRef="#ctx0" brushRef="#br0" timeOffset="2562.3713">-11413-669 285 0,'0'0'7'0,"0"0"2"15,0 0 3-15,11-6 3 16,-11 6 1-16,25-4 1 16,-8 1 1-16,19-1 2 15,-1 0-7-15,10 4-3 0,16-4-3 16,6 1-2-16,7 3-1 31,7 0-2-31,4 0-1 0,3 7 0 16,1 1-1-16,-4 3 1 15,-4 2-1-15,4-2 1 16,-7 0-1-16,3-1 1 0,-3-3-1 16,0 0 1-16,7-4 0 15,-4-3-1-15,0 4 1 16,1-4-1-16,-1 0 1 0,0 0-1 0,0 0 1 15,-3 0-1-15,0-4 1 16,0 1-1-16,-8 3 1 16,1-4 0-16,4 1-1 15,-12 3 0-15,5-7 1 0,-5 3-1 16,-3 1 0-16,1-4 1 16,-1 0-1-1,-4 3 0-15,1-3 1 16,-1 3-1-16,0 2 0 15,1-5 0-15,-4-1 0 16,0 5 1-16,0-5-1 0,-3 4 0 16,-1 1 0-16,-7 1 0 15,1 2 1-15,-3-6-1 16,-2 6 1-16,-3-2-1 0,0 2 0 16,1 0 1-16,-1 0-1 15,0 0 1-15,1-5 0 0,-4 5 0 16,0 0-1-16,-1-2 2 15,-6 2-1-15,0-4 0 16,0 4 1-16,-4-4-1 0,4 1 0 16,-5 3 0-16,5 0 0 0,0-4 0 15,-7 4-1-15,7 0 1 16,-12 0 1-16,2-4 0 16,-15 4 2-16,18 0-1 15,-18 0 1-15,0 0 1 0,0 0-2 16,10 0 0-16,-10 0 0 31,0 0-1-31,0 0-1 0,0 0 0 16,15-3-1-16,-15 3 0 15,0 0 1-15,0 0 1 16,3 11-2-16,-3-11 0 0,0 20 0 16,0-5 0-16,0 4 0 15,0 1 0-15,0 5 0 16,0-1 0-16,0 4 0 0,0 8 0 0,0-1 0 15,0 0 0-15,-3 4 0 16,-2 0 0-16,2 0 0 16,3 3 0-16,0-1 0 15,-3 2 0-15,3 0 0 0,0-4 0 16,0 4 0-16,0-5 0 16,0 7 0-1,0-6 0-15,0 0 0 16,0 4 0-16,-7-2 0 15,7 5 0-15,-7 4 0 16,-1-5 0-16,1 0 0 0,1 6 0 16,2-6 0-16,-4 5 0 15,2-1 0-15,2 3 0 16,1 1 0-16,-4-3 0 0,7 3 0 16,-3 3 0-16,-2-3 0 0,-2 3 0 15,4-2 0-15,-4 1 0 16,-1 2 0-16,5-4 0 15,3 7 0-15,-7-6 0 16,7 1 0-16,-3-6 0 0,-1 4 0 16,1 0 0-16,3-1 0 0,-3 1 0 15,3-3 0-15,0-1 0 16,0 5 0-16,0-6 0 16,0 4 0-16,0 0 0 0,3 3 0 15,0-7 0-15,-3 10 0 16,4-3 0-16,-4 3 0 31,0-6 0-31,0 1 0 0,0 3 0 0,-4-6 0 16,1 1 0-16,0 1 0 15,-2-4 0-15,5 0 0 16,-3 6 0-16,3-8 0 16,0 0 0-16,0 3 0 15,0-6 0-15,3-2 0 0,2-2 0 16,-2-3 0-16,-3-4 0 0,3-4 0 15,-3-7 0-15,4-1 0 16,-4-9 0-16,0-11 0 16,3 19 0-16,-3-19 0 0,0 0 0 15,0 0 0-15,0 0 0 16,0 11 0-16,0-11 0 16,0 0 0-1,0 0 0-15,0 0 0 0,0 0 0 16,0 0 0-16,0 0 0 15,0 0 0-15,-10 6 0 16,10-6 0-16,-21 4 0 16,2-4 0-16,1 0 0 0,-2 3 0 15,-5-3 0-15,-3 0 0 16,3 0 0-16,-6 0 0 0,-1-3 0 16,-4-5 0-16,-6 1 0 15,-1 1 0-15,-7-1 0 16,-3-1 0-16,-6 4 0 0,-5-3 0 15,-7 7 0-15,5 0 0 16,-12 0 0-16,3 0 0 16,-6 4 0-1,3 3 0-15,0-5 0 0,0 7 0 16,8 1 0-16,-4-3 0 16,3 1 0-16,-1-1 0 15,2 0 0-15,7-3 0 16,-8 2 0-16,3-2 0 0,5-1 0 15,0-3 0-15,0 4 0 16,-2-4 0-16,9 0 0 0,-4 0 0 16,7 0 0-16,-5 0 0 0,2 0 0 15,-4 0 0-15,4 0 0 16,-8 3 0-16,-3-3 0 16,3 4 0-16,-2-4 0 15,-2 3 0-15,5-3 0 16,2 0 0-1,4 0 0-15,8 0 0 0,-1 0 0 16,8 0 0-16,-1 0 0 16,2-3 0-16,1 3 0 15,2 0 0-15,3 0 0 0,2 0 0 16,-2 3 0-16,7-3 0 16,3 0 0-16,0 0 0 15,5 0 0-15,-3 0 0 0,3 0 0 16,-2 0 0-16,1-3 0 15,4 3 0-15,-1 0 0 0,3 0 0 16,-2 0 0-16,6 0 0 16,-3 0 0-16,14 0 0 15,-18 0 0-15,18 0 0 16,-13-4 0-16,13 4 0 0,-18-3 0 0,18 3 0 16,-10-4 0-16,10 4 0 15,0 0 0-15,-15 0 0 16,15 0 0-16,0 0 0 15,0 0 0-15,0 0 0 0,0 0 0 16,-18 0 0-16,18 0 0 31,-14 0 0-31,14 0 0 0,-14 0 0 16,14 0 0-16,-17 7 0 16,17-7 0-16,-18 0 0 0,18 0 0 15,-15 0 0-15,15 0 0 16,-10-24 0-16,6 2 0 15,1-6 0-15,0-7 0 16,-2-7 0-16,5-8 0 0,0-10 0 0,8 5-33 16,-1-10-54-16,3 6-4 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37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0F7C73-3AAD-4D11-AF7B-780668337A3A}" emma:medium="tactile" emma:mode="ink">
          <msink:context xmlns:msink="http://schemas.microsoft.com/ink/2010/main" type="inkDrawing" rotatedBoundingBox="18807,10585 20144,10098 20388,10768 19052,11256" semanticType="underline" shapeName="Other">
            <msink:sourceLink direction="with" ref="{B94772E4-9E0E-4367-9CCE-3CD4AB7E9676}"/>
          </msink:context>
        </emma:interpretation>
      </emma:emma>
    </inkml:annotationXML>
    <inkml:trace contextRef="#ctx0" brushRef="#br0">3379 7974 306 0,'0'0'6'0,"0"0"5"16,0 0 2-16,0 0 2 16,5-14 3-16,-5 14 1 15,17-14-1 1,-17 14 1-16,18-7-4 16,-5 7-4-16,-2 0-2 0,8 7-2 15,-9 7-1-15,8 0-1 16,-5 3 1-16,4 5-1 15,1 3-1-15,0-5 0 16,4 6 0-16,3 5 0 0,3-3-1 16,0 3 0-16,4 1-3 0,-1 0 0 15,1-4 0-15,4 4 0 16,-1-4 0-16,-7-2 0 16,1-2 0-16,-5-7 0 0,1 0 0 15,-3-3 0-15,-2-7 0 16,2 4 0-16,-4-7 0 15,3-2 0 1,-4-2 0-16,4 0 0 16,-3 0 0-16,4-2 0 15,-5-5 0-15,1-4 0 0,0 1 0 16,-4-4 0-16,0-4 0 16,3-3 0-16,1-7 0 15,-3-5 0-15,5-5 0 16,2 0 0-16,2-12 0 0,5 4 0 0,-1-6 0 15,4 2 0-15,-4-3 0 16,0 5 0-16,-3 1 0 16,3 5 0-16,-3 0 0 0,-4 6 0 15,4 4 0-15,-3 1 0 16,1 3 0-16,0 3 0 16,-6 8 0-16,4 0 0 0,-4 4 0 15,-5 4 0-15,-12 9 0 16,21-15 0-16,-21 15 0 0,0 0 0 15,0 0 0-15,0 0 0 16,0 0 0-16,0 0 0 16,0 0 0-16,0 0 0 15,0 0 0 1,14 0-12-16,-14 0-76 16,0 0-2-16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9:20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702546-60CD-495C-B584-4D95351D2061}" emma:medium="tactile" emma:mode="ink">
          <msink:context xmlns:msink="http://schemas.microsoft.com/ink/2010/main" type="inkDrawing" rotatedBoundingBox="18831,10562 20170,10373 20250,10939 18911,11128" semanticType="underline" shapeName="Other">
            <msink:sourceLink direction="with" ref="{B94772E4-9E0E-4367-9CCE-3CD4AB7E9676}"/>
          </msink:context>
        </emma:interpretation>
      </emma:emma>
    </inkml:annotationXML>
    <inkml:trace contextRef="#ctx0" brushRef="#br0">3412 8043 346 0,'0'0'6'0,"0"0"2"0,20-13 3 16,-9 6 3-16,8-3-1 15,-6 1 1-15,5 3 1 16,-1-4 0-16,-17 10-4 15,18 0-3-15,-18 0-1 0,17 14-1 16,-6 3-1-16,1 5 0 0,5 6 0 16,7 4 0-16,5 3 0 15,2 3 0-15,12 2 0 16,-1-2-3-16,8 1-2 0,-4-8 0 16,4 1 0-16,-2-10 0 15,-5-5 0-15,-3-6 0 16,-5-5 0-16,3-6 0 0,-10-6 0 15,8-12 0-15,-4-6 0 0,3-10 0 16,0-7 0-16,8-4 0 16,0-8 0-16,5-8 0 15,2-1 0-15,0 4 0 16,-1-4 0-16,-9 9 0 0,-2 7 0 31,-10 7 0-31,-3 12 0 0,-8 8 0 16,-5 4 0-16,-12 15 0 15,24 6-85-15,-24-6-7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0:54.3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257673-DAA2-4623-836C-EBC6D3DC4011}" emma:medium="tactile" emma:mode="ink">
          <msink:context xmlns:msink="http://schemas.microsoft.com/ink/2010/main" type="inkDrawing" rotatedBoundingBox="4268,12774 4315,14810 4190,14812 4144,12777" semanticType="verticalRange" shapeName="Line">
            <msink:sourceLink direction="with" ref="{48F73473-EED5-4708-BBCF-217ED6B338CE}"/>
          </msink:context>
        </emma:interpretation>
      </emma:emma>
    </inkml:annotationXML>
    <inkml:trace contextRef="#ctx0" brushRef="#br0">-11176 12138 289 0,'0'0'3'0,"0"0"2"15,0 10 1-15,0-10 2 0,0 18 5 16,0-18 2-16,0 15 4 16,0-15 2-16,0 0 0 15,0 0-2-15,0 0 0 16,18 0-3-16,-18 0-2 0,13-26-2 16,-6 13-3-16,1-5-2 0,-5 0-1 15,1-2 0-15,-4-1-3 16,0-1-3-16,-4-7 0 15,-2-2 0-15,-6-4 0 16,2 0 0-16,-1-11 0 0,1 0 0 16,3 1 0-16,-4-9 0 31,7 8 0-31,-2-5 0 0,2 4 0 16,1 1 0-16,-2 0 0 15,2 3 0-15,3 4 0 16,-3-2 0-16,-1 3 0 0,1-3 0 15,-4 0 0-15,-1-1 0 16,5 1 0-16,-4 0 0 16,0 0 0-16,4 3 0 0,-2-3 0 15,2 11 0-15,3-6 0 0,0 5 0 16,3-1 0-16,5 4 0 16,-4 2 0-16,-1-2 0 15,-3 8 0-15,3-4 0 16,1-2 0-16,-4 4 0 0,3 1 0 15,-3-3 0-15,8-3 0 0,-5-1 0 16,4 2 0-16,0 2 0 16,4-2 0-16,-4-2 0 15,0 8 0-15,1-4 0 0,-5 2 0 16,0 1 0-16,1 3 0 16,-4-3 0-16,3-3 0 31,-3-1 0-31,0 1 0 0,0 7 0 0,-3-7 0 15,3 3 0-15,-4 1 0 16,4 6 0-16,-3-3 0 16,3 17 0-16,0-18 0 15,0 18 0-15,0-17 0 0,0 17 0 16,0 0 0-16,0 0 0 16,0 0 0-1,0 0 0-15,0 0 0 0,0 0 0 16,0 0 0-16,0 0 0 15,0 0 0-15,0 0 0 16,0 0 0-16,0 0 0 16,0 0 0-16,0 0 0 0,0 0 0 15,0 0 0-15,10 7-37 16,-3 10-51-16,-7-17-6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6:20.47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8BED6DA-5FF6-431F-9953-5B63E760A68C}" emma:medium="tactile" emma:mode="ink">
          <msink:context xmlns:msink="http://schemas.microsoft.com/ink/2010/main" type="writingRegion" rotatedBoundingBox="28451,129 32887,172 32880,901 28444,858"/>
        </emma:interpretation>
      </emma:emma>
    </inkml:annotationXML>
    <inkml:traceGroup>
      <inkml:annotationXML>
        <emma:emma xmlns:emma="http://www.w3.org/2003/04/emma" version="1.0">
          <emma:interpretation id="{27730AF9-F307-4302-A445-95825AC594E1}" emma:medium="tactile" emma:mode="ink">
            <msink:context xmlns:msink="http://schemas.microsoft.com/ink/2010/main" type="paragraph" rotatedBoundingBox="28451,129 32887,172 32880,901 28444,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532A1-7A17-432F-AE6E-FDFAC3D9661A}" emma:medium="tactile" emma:mode="ink">
              <msink:context xmlns:msink="http://schemas.microsoft.com/ink/2010/main" type="line" rotatedBoundingBox="28451,129 32887,172 32880,901 28444,858"/>
            </emma:interpretation>
          </emma:emma>
        </inkml:annotationXML>
        <inkml:traceGroup>
          <inkml:annotationXML>
            <emma:emma xmlns:emma="http://www.w3.org/2003/04/emma" version="1.0">
              <emma:interpretation id="{A49FAA58-32DE-40DE-8FB1-F458514546D4}" emma:medium="tactile" emma:mode="ink">
                <msink:context xmlns:msink="http://schemas.microsoft.com/ink/2010/main" type="inkWord" rotatedBoundingBox="28451,129 30597,150 30590,879 28444,858"/>
              </emma:interpretation>
              <emma:one-of disjunction-type="recognition" id="oneOf0">
                <emma:interpretation id="interp0" emma:lang="en-US" emma:confidence="0">
                  <emma:literal>Do</emma:literal>
                </emma:interpretation>
                <emma:interpretation id="interp1" emma:lang="en-US" emma:confidence="0">
                  <emma:literal>Jo</emma:literal>
                </emma:interpretation>
                <emma:interpretation id="interp2" emma:lang="en-US" emma:confidence="0">
                  <emma:literal>Don</emma:literal>
                </emma:interpretation>
                <emma:interpretation id="interp3" emma:lang="en-US" emma:confidence="0">
                  <emma:literal>Ron</emma:literal>
                </emma:interpretation>
                <emma:interpretation id="interp4" emma:lang="en-US" emma:confidence="0">
                  <emma:literal>Dom</emma:literal>
                </emma:interpretation>
              </emma:one-of>
            </emma:emma>
          </inkml:annotationXML>
          <inkml:trace contextRef="#ctx0" brushRef="#br0">13255-2071 274 0,'0'0'5'0,"0"0"1"16,0 0 1-16,0 0 3 16,0 0 2-16,0 14 5 15,0-14-2-15,0 0 4 0,-18 10 0 16,-7-10-4-16,0-7-1 0,-7-6 1 16,1 2-3-16,-4-6-4 15,2-11 1-15,5 3-2 16,18-18-4-16,6 1 3 0,11 0-4 15,14-1-2-15,11-2 2 16,8 3-3-16,8 9 0 16,5 5 1-1,-7 11 0-15,1 9-3 16,-9 2 3-16,-6 9 0 16,-4 14-1-16,-7 13 1 0,-9 5 1 15,-9 3-2-15,-3 7 1 16,-3 16 1-16,-22-2-1 15,0 4 1-15,-14-9 0 16,0-9-1-16,-4-7 3 0,5-5 0 0,-2-12 2 16,-1-6 1-16,12-8 1 15,5-11-2-15,12-10 1 16,9-7-4-16,6 2-2 16,9-1 0-16,6-2 0 0,10 1 0 15,7 4 0-15,0 7 0 16,8 10 0-16,-5 3 0 0,2 14 0 15,-9 5 0-15,4 2 0 16,0 8 0-16,-5 4 0 16,-10-2-17-16,5-12-41 0,-7 13-30 15,2-10-3-15</inkml:trace>
          <inkml:trace contextRef="#ctx0" brushRef="#br0" timeOffset="1323.9702">13683-2009 306 0,'0'0'7'15,"0"0"1"-15,-12 18 0 0,12-18 1 16,-13 19 1-16,5-2 0 0,-2 5 2 16,0 9 1-16,-2-7-8 15,9 2 0-15,3-5-1 16,3 3 0-16,-3-2 0 15,0-22 1-15,22 20-1 16,-4-20 0-16,-1 0 1 0,8-14 0 31,-4 8-1-31,-6-16 2 0,2 1-2 16,-6-1-2-16,-1-2 2 16,-10-4-2-16,0 3-2 15,-7 1 1-15,-7 3-2 0,0 8-7 16,-4 0-7-16,0 0-51 15,8 2-14-15</inkml:trace>
          <inkml:trace contextRef="#ctx0" brushRef="#br0" timeOffset="1640.6513">14174-2099 408 0,'0'0'5'0,"0"0"2"16,0 0 0-16,0 0 0 15,0 0 1-15,0 0 0 16,7 4 1-16,21-4-1 16,3 0-5-16,22 0-1 0,7-4 0 15,23 4 0-15,5 0-1 0,11-4-1 16,3-2 0-16,-3 1 1 15,-6 5-1-15,-20-2 3 0,-12-2-2 16,-11-3 0-16,-15 3 2 16,-12 2-2-16,-23 2 1 15,0 0-1-15,0 0-9 16,-3 6-31-16,-7 5-43 0,-5-4-4 16</inkml:trace>
        </inkml:traceGroup>
        <inkml:traceGroup>
          <inkml:annotationXML>
            <emma:emma xmlns:emma="http://www.w3.org/2003/04/emma" version="1.0">
              <emma:interpretation id="{3B7063A7-5D1F-4CE3-A6DA-CFF0FD1F7608}" emma:medium="tactile" emma:mode="ink">
                <msink:context xmlns:msink="http://schemas.microsoft.com/ink/2010/main" type="inkWord" rotatedBoundingBox="31201,400 32885,416 32881,760 31198,743"/>
              </emma:interpretation>
              <emma:one-of disjunction-type="recognition" id="oneOf1">
                <emma:interpretation id="interp5" emma:lang="en-US" emma:confidence="1">
                  <emma:literal>000</emma:literal>
                </emma:interpretation>
                <emma:interpretation id="interp6" emma:lang="en-US" emma:confidence="0">
                  <emma:literal>00</emma:literal>
                </emma:interpretation>
                <emma:interpretation id="interp7" emma:lang="en-US" emma:confidence="0">
                  <emma:literal>0000</emma:literal>
                </emma:interpretation>
                <emma:interpretation id="interp8" emma:lang="en-US" emma:confidence="0">
                  <emma:literal>0</emma:literal>
                </emma:interpretation>
                <emma:interpretation id="interp9" emma:lang="en-US" emma:confidence="0">
                  <emma:literal>•00</emma:literal>
                </emma:interpretation>
              </emma:one-of>
            </emma:emma>
          </inkml:annotationXML>
          <inkml:trace contextRef="#ctx0" brushRef="#br0" timeOffset="2443.3026">16546-2195 425 0,'0'0'6'0,"0"0"1"16,0 0-1-16,0 0 1 16,-10 0 1-16,-2 8-1 15,-6 5 1-15,5 9 1 0,-4-1-6 16,-5 5-2-16,8 4 1 0,-3 2-1 16,12 2-1-16,5 3 1 15,12-12 0-15,9-5-2 16,14 5 0-16,0-14 0 15,8 0-2-15,-5-9 3 0,2-2-2 16,-9-11 1-16,1-2-1 0,-7-4 1 16,-7-4 0-16,-11-5 1 15,-7 9 0-15,-4-11-1 16,-10 2 0-16,-3 6 0 16,-8 6 1-16,-8 4-1 0,5 6-3 15,0-3-11-15,11 4-41 31,17 3-27-31,-12 0-2 0</inkml:trace>
          <inkml:trace contextRef="#ctx0" brushRef="#br0" timeOffset="2791.3678">17259-2215 396 0,'0'0'7'0,"0"0"1"16,0 0 1-16,-17 10 1 16,17-10 0-16,-28 18 1 0,10-5 1 15,-2 9-1-15,-5-3-7 32,4 5 1-32,-1 0-3 0,12 7-1 15,2 1 2-15,8 5-2 16,8-9-1-16,12-8 1 15,10 1-2-15,5-7-2 0,6-7 2 16,2-7-1-16,-3-4-2 16,5-13 2-16,-10 3 0 15,-7-7 1-15,-6 0 1 0,-11-5 0 16,-11-4 0-16,-5 1-1 0,-18 5 1 16,-10 10-11-16,-22-7-69 15,-6 14-4-15</inkml:trace>
          <inkml:trace contextRef="#ctx0" brushRef="#br0" timeOffset="2057.3596">15902-2219 397 0,'0'0'5'0,"0"0"1"15,0 0 1-15,0 0 0 16,-13 0 0-16,13 0 2 0,-18 7-1 16,3 7 0-16,-2 3-4 0,6 5-2 15,-6 6-1 1,-1-6 1-16,1 9-1 0,6 0-1 16,11-3 1-16,0-3 0 15,6-3-1-15,16-11 0 16,6-5-1-1,7 2 0-15,8-8 2 16,-8 0-2-16,4-10 1 0,-4-9 0 16,-6 1 0-16,-11-3 1 15,-5-3 0-15,-13-1 0 16,0-3 0-16,-7 4-1 16,-11 1 1-16,-5 5-1 0,-7 1-1 15,7 10-7-15,-10-7-19 0,1 14-54 16,19 0-1-16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6:41.911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8A692D7-BFE9-453C-96CD-7C3A47E7230F}" emma:medium="tactile" emma:mode="ink">
          <msink:context xmlns:msink="http://schemas.microsoft.com/ink/2010/main" type="writingRegion" rotatedBoundingBox="28886,3304 32985,3232 33078,8535 28980,8607"/>
        </emma:interpretation>
      </emma:emma>
    </inkml:annotationXML>
    <inkml:traceGroup>
      <inkml:annotationXML>
        <emma:emma xmlns:emma="http://www.w3.org/2003/04/emma" version="1.0">
          <emma:interpretation id="{F69481E3-940B-42D6-BBB2-11988DBE7719}" emma:medium="tactile" emma:mode="ink">
            <msink:context xmlns:msink="http://schemas.microsoft.com/ink/2010/main" type="paragraph" rotatedBoundingBox="29277,3297 32985,3232 33003,4268 29295,4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573D3E-19F5-498C-B92E-B05E58F25581}" emma:medium="tactile" emma:mode="ink">
              <msink:context xmlns:msink="http://schemas.microsoft.com/ink/2010/main" type="line" rotatedBoundingBox="29277,3297 32985,3232 33003,4268 29295,4333"/>
            </emma:interpretation>
          </emma:emma>
        </inkml:annotationXML>
        <inkml:traceGroup>
          <inkml:annotationXML>
            <emma:emma xmlns:emma="http://www.w3.org/2003/04/emma" version="1.0">
              <emma:interpretation id="{1E8A317F-A854-4DAA-8D93-2AB81F679F56}" emma:medium="tactile" emma:mode="ink">
                <msink:context xmlns:msink="http://schemas.microsoft.com/ink/2010/main" type="inkWord" rotatedBoundingBox="29282,3575 31492,3536 31501,4039 29291,4078"/>
              </emma:interpretation>
              <emma:one-of disjunction-type="recognition" id="oneOf0">
                <emma:interpretation id="interp0" emma:lang="en-US" emma:confidence="0">
                  <emma:literal>o o</emma:literal>
                </emma:interpretation>
                <emma:interpretation id="interp1" emma:lang="en-US" emma:confidence="0">
                  <emma:literal>00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oo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14124 1040 326 0,'0'0'8'0,"0"0"2"0,0 0 5 16,0-14 1-16,0 14 1 16,-18-3 1-16,4 6-1 31,-10 11 1-31,-5 11-6 0,-12 3-4 16,4 15-4-16,1 2 1 0,6 0-3 15,5 13-1-15,10-13 1 16,15-7 0-16,22 1-2 15,31-13 2-15,7-13-2 0,14-13 0 16,11-13 2-16,3-13-1 16,-7-6 0-16,-6-6 0 0,-19-7 0 15,-13-5-1-15,-15 0 0 16,-21 8-1-16,-17 6-1 16,-23 8-2-16,-5 10-3 0,-8-2-7 15,4 10-30-15,7 10-39 16,2 0-4-16</inkml:trace>
          <inkml:trace contextRef="#ctx0" brushRef="#br0" timeOffset="435.9959">15676 913 440 0,'0'0'4'16,"0"0"0"-16,-14 6 1 15,0 5 0-15,0 6 0 0,-8 7 1 16,2 0-1-16,-2 10 1 31,8 2-3-31,7 3-1 0,7 6-1 16,7 1 0-16,18-11 0 15,14 2-1-15,11-13 0 0,6-3 1 16,4-14-1-16,0-7 0 16,0-7 0-16,-4-21 1 15,-10-2-1-15,-14-9 1 16,-14-2-1-16,-15-8 1 0,-6 2-1 16,-18 2-2-16,-11 0 1 15,-6 13-3-15,-5 4-4 0,0 19-8 16,4 9-39-16,18 0-29 15,14 18-3-15</inkml:trace>
        </inkml:traceGroup>
        <inkml:traceGroup>
          <inkml:annotationXML>
            <emma:emma xmlns:emma="http://www.w3.org/2003/04/emma" version="1.0">
              <emma:interpretation id="{07D8C8C5-FACF-4FE6-BC24-1705A0AAD7EF}" emma:medium="tactile" emma:mode="ink">
                <msink:context xmlns:msink="http://schemas.microsoft.com/ink/2010/main" type="inkWord" rotatedBoundingBox="32894,3234 32985,3232 33003,4268 32912,4270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135.6687">17515 649 356 0,'0'0'7'15,"0"0"4"-15,0-22 4 0,0 22 1 16,6-10 1-16,-6 10 1 15,5-14 2-15,-5 14 0 16,0 0-7-16,0 0-3 16,0 0-2-16,3 10-8 0,-6 15 0 15,3 3 0-15,-5 19 0 16,2 11 0-16,3 11 0 0,-7 8 0 16,-3 1 0-16,2 5 0 15,8 3 0-15,-7-7 0 0,-3 0 0 16,10-16 0-16,0-5 0 15,0-7 0-15,0-8 0 16,7-8 0-16,0-7 0 0,1-10 0 16,5-8 0-16,-13-10 0 0,18 11 0 15,-4-11 0-15,-14 0 0 32,18-11 0-32,-11-17-28 15,-7 28-64-15</inkml:trace>
        </inkml:traceGroup>
      </inkml:traceGroup>
    </inkml:traceGroup>
    <inkml:traceGroup>
      <inkml:annotationXML>
        <emma:emma xmlns:emma="http://www.w3.org/2003/04/emma" version="1.0">
          <emma:interpretation id="{3C58BC82-A4F7-41A7-ADD6-A85C9C0A4DC2}" emma:medium="tactile" emma:mode="ink">
            <msink:context xmlns:msink="http://schemas.microsoft.com/ink/2010/main" type="paragraph" rotatedBoundingBox="29393,4511 32880,4618 32852,5498 29366,5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ADFA2B-53D2-42AF-BC3E-6C25A56DBA23}" emma:medium="tactile" emma:mode="ink">
              <msink:context xmlns:msink="http://schemas.microsoft.com/ink/2010/main" type="line" rotatedBoundingBox="29393,4511 32880,4618 32852,5498 29366,5391"/>
            </emma:interpretation>
          </emma:emma>
        </inkml:annotationXML>
        <inkml:traceGroup>
          <inkml:annotationXML>
            <emma:emma xmlns:emma="http://www.w3.org/2003/04/emma" version="1.0">
              <emma:interpretation id="{FC45A8AF-F70E-400F-93DA-138AAF682FEE}" emma:medium="tactile" emma:mode="ink">
                <msink:context xmlns:msink="http://schemas.microsoft.com/ink/2010/main" type="inkWord" rotatedBoundingBox="29393,4511 32880,4618 32852,5498 29366,5391"/>
              </emma:interpretation>
              <emma:one-of disjunction-type="recognition" id="oneOf2">
                <emma:interpretation id="interp10" emma:lang="en-US" emma:confidence="0">
                  <emma:literal>010</emma:literal>
                </emma:interpretation>
                <emma:interpretation id="interp11" emma:lang="en-US" emma:confidence="0">
                  <emma:literal>o | o</emma:literal>
                </emma:interpretation>
                <emma:interpretation id="interp12" emma:lang="en-US" emma:confidence="0">
                  <emma:literal>o | O</emma:literal>
                </emma:interpretation>
                <emma:interpretation id="interp13" emma:lang="en-US" emma:confidence="0">
                  <emma:literal>00</emma:literal>
                </emma:interpretation>
                <emma:interpretation id="interp14" emma:lang="en-US" emma:confidence="0">
                  <emma:literal>o | 0</emma:literal>
                </emma:interpretation>
              </emma:one-of>
            </emma:emma>
          </inkml:annotationXML>
          <inkml:trace contextRef="#ctx0" brushRef="#br0" timeOffset="10524.8675">17165 2207 442 0,'0'0'5'15,"0"0"1"-15,0 0-1 16,-4-15 2-16,4 15-1 16,0 0 0-16,-25 0 0 0,12 4 0 15,-9 17-3-15,-3 3-3 16,-6 12 1-16,6 9 0 15,0 5-1 1,0 5 0-16,11 6 1 0,3-8-1 16,15-8 0-16,21-8 1 15,10-13 0-15,11-10 0 16,4-14 1-16,13-4-1 16,-7-20 1-16,9-8-1 15,-12-7 1-15,-11-3-1 0,-14-1 0 16,-14-2 0-16,-7-5-2 0,-10 8-1 15,-19 7-7-15,-24-8-31 16,-14 22-47-16,-10 7-2 0</inkml:trace>
          <inkml:trace contextRef="#ctx0" brushRef="#br0" timeOffset="9539.0578">14212 2172 358 0,'0'0'7'0,"0"0"2"16,0 0 2-16,-13-15 0 0,13 15 0 15,-15 0 1-15,5 0 2 0,-12 7-1 16,9 10-5-16,-12 5-1 16,-11 6-2-16,4 7-2 15,1 0 1-15,-1 8 0 16,10-1-2-16,4 4 1 15,15-3 0 1,6-13-2-16,22-1 2 0,15-12 0 16,8-3 0-16,13-14 0 15,3-3-1-15,7-15 1 16,2-6-1-16,-9-8-1 16,-7 1 1-16,-19-5 1 0,-8-6-3 15,-17 7 0-15,-13-4 0 16,-10-8 0-16,-18 13 0 0,-8 6 0 15,-6 4 0-15,-8-4-2 16,4 15-6-16,-7-4-11 0,14 17-67 16,8 7-3-16</inkml:trace>
          <inkml:trace contextRef="#ctx0" brushRef="#br0" timeOffset="10154.858">15673 1945 361 0,'0'0'9'0,"0"0"2"0,10-3 3 15,-10 3 1-15,0 0 0 16,18-7 0-16,-18 7 1 16,17 7 0-16,-12 13-7 0,2 14-4 15,-4 3-2-15,4 13-1 16,-4 13 0-16,2 11-1 16,-2 7 0-1,-3 0 1-15,0 1-1 16,0-5 0-16,0-6-1 15,2-8 0-15,3-10-1 0,2-4-6 16,-1-27-21-16,6-5-58 16,11-14-1-16</inkml:trace>
        </inkml:traceGroup>
      </inkml:traceGroup>
    </inkml:traceGroup>
    <inkml:traceGroup>
      <inkml:annotationXML>
        <emma:emma xmlns:emma="http://www.w3.org/2003/04/emma" version="1.0">
          <emma:interpretation id="{2A91299F-909F-4710-BB42-02C1F058E6A4}" emma:medium="tactile" emma:mode="ink">
            <msink:context xmlns:msink="http://schemas.microsoft.com/ink/2010/main" type="paragraph" rotatedBoundingBox="29584,5724 32798,5875 32752,6846 29538,6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6943A0-FC29-4DFF-95ED-17CC2607D326}" emma:medium="tactile" emma:mode="ink">
              <msink:context xmlns:msink="http://schemas.microsoft.com/ink/2010/main" type="inkBullet" rotatedBoundingBox="29584,5724 31279,5804 31233,6775 29538,6695"/>
            </emma:interpretation>
            <emma:one-of disjunction-type="recognition" id="oneOf3">
              <emma:interpretation id="interp15" emma:lang="en-US" emma:confidence="0">
                <emma:literal>DI</emma:literal>
              </emma:interpretation>
              <emma:interpretation id="interp16" emma:lang="en-US" emma:confidence="0">
                <emma:literal>01</emma:literal>
              </emma:interpretation>
              <emma:interpretation id="interp17" emma:lang="en-US" emma:confidence="0">
                <emma:literal>0'</emma:literal>
              </emma:interpretation>
              <emma:interpretation id="interp18" emma:lang="en-US" emma:confidence="0">
                <emma:literal>0</emma:literal>
              </emma:interpretation>
              <emma:interpretation id="interp19" emma:lang="en-US" emma:confidence="0">
                <emma:literal>011</emma:literal>
              </emma:interpretation>
            </emma:one-of>
          </emma:emma>
        </inkml:annotationXML>
        <inkml:trace contextRef="#ctx0" brushRef="#br0" timeOffset="16872.5116">14142 3249 299 0,'0'0'7'16,"0"0"2"-16,0 0 3 16,0 0 1-16,0 0 1 15,10-6 2-15,-10 6 1 0,15 2 1 16,-15-2-6-16,10 28-2 16,-3-7-2-16,4 15 0 15,-7-3-1 1,2 19 0-16,-6 3-1 0,0 10 1 15,-3 1-2-15,3-2 1 16,0 7-1-16,0-9 1 16,0 5-2-16,7-11 2 15,11-5-2-15,10-16 1 0,10-8-5 16,9-10 0-16,6-8 0 16,0-9 0-16,15-15 0 0,-12-9 0 15,7-8 0-15,-13-2 0 16,-8-7 0-16,-14-8 0 0,-13 4 0 15,-9-5 0-15,-6-6 0 16,-18 1 0-16,-13-3 0 16,-8 2 0-16,-7-2 0 15,1 11 0-15,-8 8 0 0,-5 3 0 16,5 10 0-16,5 13 0 0,-2 7 0 16,7 12 0-16,5 13 0 15,3 9 0-15,5 3 0 16,24 18-26-16,12 4-61 0,9 0-3 15</inkml:trace>
        <inkml:trace contextRef="#ctx0" brushRef="#br0" timeOffset="14132.4683">14252 3122 356 0,'0'0'7'0,"0"0"3"16,-12-3 3-16,12 3-1 15,-13-7 2-15,13 7 1 0,-18-4 0 16,18 4 0-16,0 0-6 15,-10-11-3-15,10 11-2 16,0 0 0-16,0 11-1 0,0-11 0 16,3 28 0-16,4-11 1 0,1 19-1 15,-5 3 2-15,4 6 0 16,0 8 0-16,-1 3-5 16,2 11 0-16,2 5 0 15,-3 1 0-15,3-6 0 0,2-1 0 31,-1-5 0-31,2-4 0 0,-6-16 0 16,0 0 0-16,1-17 0 16,-8-1 0-16,0-4 0 0,0-19 0 15,3 14 0-15,-3-14 0 16,0 0 0-16,0 0 0 16,0 0 0-16,0 0 0 15,0 0 0-15,0 0 0 0,12-11 0 16,-12-3 0-16,0 14 0 0,10-14-87 15,-10 14-5-15</inkml:trace>
        <inkml:trace contextRef="#ctx0" brushRef="#br0" timeOffset="17374.4057">15776 3245 371 0,'0'0'8'16,"0"0"4"-16,-11-2-1 0,11 2 2 15,0 0 0-15,-17-4 1 16,17 4 1-16,-12 6 0 16,9 12-7-16,0 6-1 0,3 9-2 15,0 1 0-15,0 19 0 16,0-1-1-16,0 13 1 15,0 1-5-15,0 3 0 0,3-1 0 16,-3 1 0-16,0-3 0 16,3-1 0-16,1-13 0 15,4-8 0 1,-5-7 0-16,4-5 0 16,0-12 0-16,-1-2 0 0,-6-18 0 15,5 14 0-15,-5-14 0 16,0 0 0-16,0 0 0 15,20-35-55-15,-15 20-36 16</inkml:trace>
      </inkml:traceGroup>
      <inkml:traceGroup>
        <inkml:annotationXML>
          <emma:emma xmlns:emma="http://www.w3.org/2003/04/emma" version="1.0">
            <emma:interpretation id="{BF9C9097-016B-4E43-9794-5FA8036DAA9D}" emma:medium="tactile" emma:mode="ink">
              <msink:context xmlns:msink="http://schemas.microsoft.com/ink/2010/main" type="line" rotatedBoundingBox="32730,5903 32797,5907 32758,6738 32691,6734"/>
            </emma:interpretation>
          </emma:emma>
        </inkml:annotationXML>
        <inkml:traceGroup>
          <inkml:annotationXML>
            <emma:emma xmlns:emma="http://www.w3.org/2003/04/emma" version="1.0">
              <emma:interpretation id="{F3A7B0C2-71B7-476D-9914-B6890BC97C1F}" emma:medium="tactile" emma:mode="ink">
                <msink:context xmlns:msink="http://schemas.microsoft.com/ink/2010/main" type="inkWord" rotatedBoundingBox="32679,6733 32778,5904 32798,5907 32699,6735"/>
              </emma:interpretation>
              <emma:one-of disjunction-type="recognition" id="oneOf4">
                <emma:interpretation id="interp20" emma:lang="en-US" emma:confidence="0">
                  <emma:literal>|</emma:literal>
                </emma:interpretation>
                <emma:interpretation id="interp21" emma:lang="en-US" emma:confidence="0">
                  <emma:literal>l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1</emma:literal>
                </emma:interpretation>
                <emma:interpretation id="interp2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7927.8356">17355 3348 321 0,'0'0'3'0,"0"0"2"0,0-13 2 31,0 13 3-31,0-20 4 15,0 20 3-15,4-21 2 0,-4 21 0 16,3-17-1-16,-3 17-2 16,0 0-2-16,0 0-3 15,0 0-2-15,0 0-3 0,-7 15-2 16,4 8 0-16,-4 14-1 16,-1 2 0-16,3 10-1 0,-7 7 1 15,1 11 0-15,9 3-3 16,-6 0 0-16,4-3 0 15,-7 0 0-15,4-7 0 16,4-6 0-16,0-9 0 0,3-14 0 16,-7-2 0-16,7-10 0 15,-5-2 0 1,5-17 0-16,0 13 0 16,0-13 0-16,0 0 0 0,0 0 0 15,0 0 0-15,0 0 0 16,0 0 0-16,0 0 0 15,0 0 0-15,0 0 0 16,0 0 0-16,0 0 0 0,5-6 0 16,-5 6 0-16,0 0 0 0,-7 0-54 15,7 0-40-15</inkml:trace>
        </inkml:traceGroup>
      </inkml:traceGroup>
    </inkml:traceGroup>
    <inkml:traceGroup>
      <inkml:annotationXML>
        <emma:emma xmlns:emma="http://www.w3.org/2003/04/emma" version="1.0">
          <emma:interpretation id="{A7F0ACA5-4D1C-449C-B258-08FE53DD9252}" emma:medium="tactile" emma:mode="ink">
            <msink:context xmlns:msink="http://schemas.microsoft.com/ink/2010/main" type="paragraph" rotatedBoundingBox="28789,7187 32745,6656 32936,8077 28980,8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A8B93F-8214-4789-92D7-FFFBF08EF67F}" emma:medium="tactile" emma:mode="ink">
              <msink:context xmlns:msink="http://schemas.microsoft.com/ink/2010/main" type="inkBullet" rotatedBoundingBox="28789,7187 29771,7056 29962,8477 28980,8609"/>
            </emma:interpretation>
            <emma:one-of disjunction-type="recognition" id="oneOf5">
              <emma:interpretation id="interp25" emma:lang="en-US" emma:confidence="0">
                <emma:literal>!</emma:literal>
              </emma:interpretation>
              <emma:interpretation id="interp26" emma:lang="en-US" emma:confidence="0">
                <emma:literal>•</emma:literal>
              </emma:interpretation>
              <emma:interpretation id="interp27" emma:lang="en-US" emma:confidence="0">
                <emma:literal>r</emma:literal>
              </emma:interpretation>
              <emma:interpretation id="interp28" emma:lang="en-US" emma:confidence="0">
                <emma:literal>Y</emma:literal>
              </emma:interpretation>
              <emma:interpretation id="interp29" emma:lang="en-US" emma:confidence="0">
                <emma:literal>l</emma:literal>
              </emma:interpretation>
            </emma:one-of>
          </emma:emma>
        </inkml:annotationXML>
        <inkml:trace contextRef="#ctx0" brushRef="#br0" timeOffset="-57902.1479">13565 5977 384 0,'0'0'-18'0,"-20"0"-52"15,20 0-4-15</inkml:trace>
        <inkml:trace contextRef="#ctx0" brushRef="#br0" timeOffset="21205.2215">14323 4429 353 0,'0'0'4'15,"0"0"4"-15,0 0-1 16,0 0 2-16,13-3 2 16,-13 3-1-16,0 0 2 0,0 0 1 15,0 0-2-15,0 0-4 0,0 0 1 16,0 0-1-16,0 14 1 15,0-14-2-15,-3 25 1 16,3-8 0-16,0 1-1 16,0 10-1-16,0 0 1 0,0 11-2 15,0 9-2-15,0 4-2 0,0 6 0 16,0 2 0-16,0 4 0 16,0 5 0-16,0 6 0 15,0-2 0-15,3-8 0 0,4-6 0 16,-2-9 0-16,0-7 0 15,7-9 0-15,-9-13 0 16,0-4 0 0,-3-17 0-16,0 0 0 0,4 15 0 15,-4-15 0-15,0 0 0 16,0-15 0-16,-14 5-72 16,18-1-20-16</inkml:trace>
      </inkml:traceGroup>
      <inkml:traceGroup>
        <inkml:annotationXML>
          <emma:emma xmlns:emma="http://www.w3.org/2003/04/emma" version="1.0">
            <emma:interpretation id="{D0FB8EC0-E50A-49E7-8322-38F46358AC4F}" emma:medium="tactile" emma:mode="ink">
              <msink:context xmlns:msink="http://schemas.microsoft.com/ink/2010/main" type="line" rotatedBoundingBox="30966,7251 32792,7006 32856,7482 31030,7727"/>
            </emma:interpretation>
          </emma:emma>
        </inkml:annotationXML>
        <inkml:traceGroup>
          <inkml:annotationXML>
            <emma:emma xmlns:emma="http://www.w3.org/2003/04/emma" version="1.0">
              <emma:interpretation id="{1FBEF17E-990F-4CFC-99F2-121E325E6C2D}" emma:medium="tactile" emma:mode="ink">
                <msink:context xmlns:msink="http://schemas.microsoft.com/ink/2010/main" type="inkWord" rotatedBoundingBox="30966,7251 32792,7006 32856,7482 31030,7727"/>
              </emma:interpretation>
              <emma:one-of disjunction-type="recognition" id="oneOf6">
                <emma:interpretation id="interp30" emma:lang="en-US" emma:confidence="1">
                  <emma:literal>00</emma:literal>
                </emma:interpretation>
                <emma:interpretation id="interp31" emma:lang="en-US" emma:confidence="0">
                  <emma:literal>0 o</emma:literal>
                </emma:interpretation>
                <emma:interpretation id="interp32" emma:lang="en-US" emma:confidence="0">
                  <emma:literal>o o</emma:literal>
                </emma:interpretation>
                <emma:interpretation id="interp33" emma:lang="en-US" emma:confidence="0">
                  <emma:literal>O o</emma:literal>
                </emma:interpretation>
                <emma:interpretation id="interp34" emma:lang="en-US" emma:confidence="0">
                  <emma:literal>U o</emma:literal>
                </emma:interpretation>
              </emma:one-of>
            </emma:emma>
          </inkml:annotationXML>
          <inkml:trace contextRef="#ctx0" brushRef="#br0" timeOffset="21645.2811">15623 4623 351 0,'0'0'10'0,"0"0"5"16,0 0 2-16,0 0 2 0,0 0-1 15,0 10 2-15,0-10 0 16,-6 21 0-16,-2-6-9 16,-2 2-4-16,-5 12-4 0,5 2-3 15,3 4 0-15,4 8 0 0,3-4 0 16,13-8 0-16,12 1 0 15,13-12 0-15,5-5 0 16,7-11 0-16,0-4 0 16,3-19 0-16,-8-1 0 0,-6-8 0 15,-10 0 0-15,-11-8 0 0,-12-2 0 16,-6 2 0-16,-11 1 0 16,-6 5 0-16,-11 0 0 15,-8 8 0-15,1 2 0 0,0 10 0 16,0 6 0-16,7 4 0 15,10 4-16-15,3 13-71 32,15 1-3-32</inkml:trace>
          <inkml:trace contextRef="#ctx0" brushRef="#br0" timeOffset="22045.8552">17027 4525 457 0,'0'0'4'0,"0"0"0"0,0 0 2 16,0 0 0-16,-18 11 0 16,18-11 1-16,-25 24 0 31,8-3 0-31,-1 7-3 0,-4 4-1 15,9 3-3-15,5 8 0 0,6-5 0 16,2 3 0-16,13 0 0 16,12-13 0-16,10-11 0 15,8-7 0-15,7-10 0 16,-9 0 0-16,16-17 0 16,-11-8 0-16,4-10 0 0,-15-1 0 15,-2-9 0-15,-10 4 0 0,-8-13 0 16,-5 4 0-16,-10 2 0 15,-7-2 0-15,-14 8 0 16,-11 9 0-16,-11 14 0 0,-16 15 0 16,-19 25-71-16,3-4-19 31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42.78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729280-30D4-4740-A172-2163A858613E}" emma:medium="tactile" emma:mode="ink">
          <msink:context xmlns:msink="http://schemas.microsoft.com/ink/2010/main" type="writingRegion" rotatedBoundingBox="34,8297 34375,8424 34361,12335 20,12208">
            <msink:destinationLink direction="with" ref="{F2C89496-7F73-405F-BBF5-1E154163CB5C}"/>
          </msink:context>
        </emma:interpretation>
      </emma:emma>
    </inkml:annotationXML>
    <inkml:traceGroup>
      <inkml:annotationXML>
        <emma:emma xmlns:emma="http://www.w3.org/2003/04/emma" version="1.0">
          <emma:interpretation id="{84559B73-118E-458C-B044-C8B6C5E232D5}" emma:medium="tactile" emma:mode="ink">
            <msink:context xmlns:msink="http://schemas.microsoft.com/ink/2010/main" type="paragraph" rotatedBoundingBox="8381,8582 11365,8080 11566,9275 8582,97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6E60972-E8DA-465A-8777-90EBCDE46B38}" emma:medium="tactile" emma:mode="ink">
              <msink:context xmlns:msink="http://schemas.microsoft.com/ink/2010/main" type="line" rotatedBoundingBox="8381,8582 11365,8080 11566,9275 8582,9777">
                <msink:destinationLink direction="with" ref="{1160B460-A4C3-434C-817A-681B907B5FA2}"/>
                <msink:destinationLink direction="with" ref="{39F3BD72-5D3A-44BC-A94B-74B0F14FB4A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5A803B0-E5CB-423B-84FD-EDDD66D05222}" emma:medium="tactile" emma:mode="ink">
                <msink:context xmlns:msink="http://schemas.microsoft.com/ink/2010/main" type="inkWord" rotatedBoundingBox="8381,8582 11365,8080 11566,9275 8582,9777"/>
              </emma:interpretation>
              <emma:one-of disjunction-type="recognition" id="oneOf0">
                <emma:interpretation id="interp0" emma:lang="en-US" emma:confidence="0">
                  <emma:literal>742.0</emma:literal>
                </emma:interpretation>
                <emma:interpretation id="interp1" emma:lang="en-US" emma:confidence="0">
                  <emma:literal>3&lt;2.0</emma:literal>
                </emma:interpretation>
                <emma:interpretation id="interp2" emma:lang="en-US" emma:confidence="0">
                  <emma:literal>3&lt;210</emma:literal>
                </emma:interpretation>
                <emma:interpretation id="interp3" emma:lang="en-US" emma:confidence="0">
                  <emma:literal>7&lt;2.0</emma:literal>
                </emma:interpretation>
                <emma:interpretation id="interp4" emma:lang="en-US" emma:confidence="0">
                  <emma:literal>7&lt;210</emma:literal>
                </emma:interpretation>
              </emma:one-of>
            </emma:emma>
          </inkml:annotationXML>
          <inkml:trace contextRef="#ctx0" brushRef="#br0">-6084 6797 275 0,'0'0'3'0,"0"0"0"16,0 0 1-16,13 0 1 16,9 0 1-16,9-7 0 0,19 0 0 31,13-4 2-31,22 1 0 0,14 0-1 15,21-4-1-15,19-5-1 16,12 2 0-16,23 0 0 16,5 2 0-16,9-6-1 0,11 7 0 15,2-3 2-15,4 3-2 16,-1-4 2-16,-2 1 1 16,-4-1-1-16,-4-1-1 0,2 2 0 15,-12-4-1-15,-5 0-1 0,-5-1-1 16,-11 9 0-16,-12-4-1 15,-9 4 0-15,-19 7 1 16,-13-1 0-16,-18 7 1 16,-10-4 0-16,-23 2 1 0,-17 2 1 31,-9 0 0-31,-13 0 0 0,-5 0-1 16,-15 0 0-16,0 0-1 15,0 0 0-15,-7 0-2 16,-6 0-4-16,1 2-9 0,-6-2-19 15,-7 4-50-15,5-1-2 16</inkml:trace>
          <inkml:trace contextRef="#ctx0" brushRef="#br0" timeOffset="44627.5234">-11516 6265 307 0,'0'0'3'0,"0"0"0"16,0 0 0-16,0 0 0 15,0 17 1-15,0 9-1 16,-10 2 1-16,-8 17 0 0,-4 4-3 0,-6 16 1 16,-10 7 1-16,-5 4 0 15,-7 1 2-15,-2-4 0 16,-9 2 2-16,5-15 2 15,-4-1 0-15,14-15 0 0,4-14 0 16,7-2-1-16,17-14 0 16,18-14-2-16,10 11 0 0,28-14-2 15,23-8-3-15,17 0-8 16,17-2-18-16,-2-4-53 0,38 2-2 16</inkml:trace>
          <inkml:trace contextRef="#ctx0" brushRef="#br0" timeOffset="-2928.6804">-11257 6022 324 0,'0'0'1'0,"0"0"0"31,0 0 1-31,0 0 0 0,0 0 0 16,0 0 2-16,18 0 0 16,10 0 0-16,3 0 1 15,11 0-1-15,8 0 0 16,3 0 0-16,8 0 0 0,-9 4-3 15,1-1 2-15,-17 1-2 16,-1 3 0-16,-14 7 1 0,-10 3 1 16,-11 7-1-16,-7 12 0 15,-25 10 1-15,-11 13-7 16,-10 19-22-16,-10 16-45 0,-15 9-5 16</inkml:trace>
          <inkml:trace contextRef="#ctx0" brushRef="#br0" timeOffset="-9548.1556">-13460 6215 321 0,'0'0'6'0,"0"0"3"0,0 0 3 15,0 0 0-15,0 0 2 16,0 0 1-16,0 0-1 16,0 0 1-16,-4 11-5 0,4-11-4 15,-24 25-1-15,9-16-2 0,1 6 1 16,1 0-1-16,-2-4 0 15,15-11-1-15,-21 21 1 16,21-21 1-16,-17 10-1 0,17-10 1 16,-15 4-1-16,15-4 1 15,0 0-1-15,-15 3-1 16,15-3 1 0,0 0-2-16,0 0 0 0,0 0 0 15,0 0 0-15,0 0 0 16,0 0-1-16,0 0 1 15,0 0 1-15,0 0-1 16,0 0 0-16,0 0 0 0,0 0 1 16,0 0-1-16,0 0 0 15,0 0-1-15,0 0 0 0,0 0 0 16,0 0 1-16,0 0-1 16,0 0 0-16,0 0 0 15,0 0 1-15,0 0-1 0,0 0 1 16,8 3-1-16,-8-3-1 15,0 0-1-15,0 0 0 16,0 0-2 0,0 0 0-16,0 0-2 15,0 0-3-15,7 11-5 16,-7-11-17-16,-15 3-53 0,15-3-1 16</inkml:trace>
          <inkml:trace contextRef="#ctx0" brushRef="#br0" timeOffset="-1366.7339">-7004 5947 334 0,'0'0'2'0,"0"0"-1"0,-17 0 1 16,17 0 0-16,-18 8-1 15,18-8 1-15,0 0 0 16,-12 15 0-16,12-15 0 15,22 13 0-15,6-6-1 0,0 1 2 32,18-1-1-32,-4 4-1 0,8-1 1 15,-4-3-1-15,-6 3-1 16,-9 1 0-16,-2 6 0 16,-11 5-1-16,-15-3 1 15,-3 11 0-15,-11 5-2 0,-14 3-5 16,-10 13-22-16,7 5-42 15,-25 2-4-15</inkml:trace>
        </inkml:traceGroup>
      </inkml:traceGroup>
    </inkml:traceGroup>
    <inkml:traceGroup>
      <inkml:annotationXML>
        <emma:emma xmlns:emma="http://www.w3.org/2003/04/emma" version="1.0">
          <emma:interpretation id="{00D3FC0A-B4FB-4663-B27A-3E9B3B6F5F71}" emma:medium="tactile" emma:mode="ink">
            <msink:context xmlns:msink="http://schemas.microsoft.com/ink/2010/main" type="paragraph" rotatedBoundingBox="34,8349 34375,8476 34361,12335 20,12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EFAE60-F917-4B6E-B36F-B8517A2BCA5E}" emma:medium="tactile" emma:mode="ink">
              <msink:context xmlns:msink="http://schemas.microsoft.com/ink/2010/main" type="inkBullet" rotatedBoundingBox="26,10429 711,10431 706,11622 22,11620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1" timeOffset="-374763.8952">17871 9510 335 0,'0'0'5'0,"0"0"3"0,0 0 3 16,15 0 1-16,0 0 3 16,13 0-1-16,7 0 1 15,8 0 2-15,12-4-4 16,6-3-1-16,6 3-1 0,0-3-1 15,0 1-1-15,-6 2-1 16,-11 0-1-16,-5 4 0 0,-17-3-5 16,0 3-2-16,-10 0 0 15,-18 0 0-15,14 3 0 16,-14-3 0-16,0 0 0 0,0 0 0 16,11 10 0-16,-11-10 0 15,0 0-26-15,0 15-60 16,0-15-4-1</inkml:trace>
        <inkml:trace contextRef="#ctx0" brushRef="#br2" timeOffset="-246622.7963">-15016 8280 46 0,'0'0'-7'0,"0"0"-6"31,-10 11 0-31</inkml:trace>
        <inkml:trace contextRef="#ctx0" brushRef="#br2" timeOffset="-140884.2611">-11827 7808 279 0,'0'0'5'15,"0"0"3"-15,0 0 5 16,0 0 0-16,0 0 3 0,0 0 0 15,0 0 2-15,0 0 2 0,0 0-5 16,0 0-4-16,0 0-2 16,0 0-2-16,0 0-1 15,-6-14 0-15,6 14-2 16,0 0 1-16,0 0-1 0,0 0-1 16,-8-13 0-1,8 13 0-15,0 0-1 16,0 0-1-16,0 0 0 15,0 0 0-15,0 0-1 16,0 0 0-16,0 0 0 16,0 0 1-16,0 0-1 0,0 0 0 15,0 0 1-15,0 0-1 16,0 0 0-16,0 0-2 0,0 0-1 16,-14 10-3-16,14-10-3 0,-8 14-16 15,5 10-52-15,3-24-5 16</inkml:trace>
      </inkml:traceGroup>
      <inkml:traceGroup>
        <inkml:annotationXML>
          <emma:emma xmlns:emma="http://www.w3.org/2003/04/emma" version="1.0">
            <emma:interpretation id="{816363B4-9C02-468A-9FE6-49FFDD6175F2}" emma:medium="tactile" emma:mode="ink">
              <msink:context xmlns:msink="http://schemas.microsoft.com/ink/2010/main" type="line" rotatedBoundingBox="701,8352 34375,8476 34361,12335 687,12211"/>
            </emma:interpretation>
          </emma:emma>
        </inkml:annotationXML>
        <inkml:traceGroup>
          <inkml:annotationXML>
            <emma:emma xmlns:emma="http://www.w3.org/2003/04/emma" version="1.0">
              <emma:interpretation id="{3962C203-16B2-4571-A34E-D200A9EAD2DE}" emma:medium="tactile" emma:mode="ink">
                <msink:context xmlns:msink="http://schemas.microsoft.com/ink/2010/main" type="inkWord" rotatedBoundingBox="715,8344 19583,8483 19554,12331 686,12192">
                  <msink:destinationLink direction="with" ref="{041264C4-A15E-40FC-8F2F-ABA8E31A5999}"/>
                  <msink:destinationLink direction="with" ref="{0456295F-5621-422C-8065-014E7D6C49A3}"/>
                  <msink:destinationLink direction="from" ref="{676F0D6A-A2DF-4682-90B2-C0E7494642FD}"/>
                  <msink:destinationLink direction="with" ref="{987FC8F8-5D53-455C-ABEA-4D923BBE986E}"/>
                </msink:context>
              </emma:interpretation>
              <emma:one-of disjunction-type="recognition" id="oneOf2">
                <emma:interpretation id="interp6" emma:lang="en-US" emma:confidence="0.5">
                  <emma:literal>insure</emma:literal>
                </emma:interpretation>
                <emma:interpretation id="interp7" emma:lang="en-US" emma:confidence="0">
                  <emma:literal>insert a</emma:literal>
                </emma:interpretation>
                <emma:interpretation id="interp8" emma:lang="en-US" emma:confidence="0">
                  <emma:literal>issuer of</emma:literal>
                </emma:interpretation>
                <emma:interpretation id="interp9" emma:lang="en-US" emma:confidence="0">
                  <emma:literal>insure it</emma:literal>
                </emma:interpretation>
                <emma:interpretation id="interp10" emma:lang="en-US" emma:confidence="0">
                  <emma:literal>insurrect</emma:literal>
                </emma:interpretation>
              </emma:one-of>
            </emma:emma>
          </inkml:annotationXML>
          <inkml:trace contextRef="#ctx0" brushRef="#br1" timeOffset="-393811.3745">-14736 9407 133 0,'0'0'10'0,"0"0"5"0,-11 0 6 16,11 0 4-16,0 0 3 16,0 0 3-16,0 0-1 15,0 0 3 1,0 0-10-16,0 0-4 15,0 0-2-15,0 0-5 0,0 0-2 16,0 0-1-16,0 0-1 16,8 11-1-16,-8-11 0 15,0 0-1-15,0 0 0 16,10 11-1-16,-10-11 0 0,0 0-1 16,10 11 0-16,-10-11 0 0,0 0-1 15,18 3 1-15,-18-3-1 16,20 3 0-16,-5-3 0 15,-5 0 0-15,-10 0-1 0,25 0 1 16,-25 0-1-16,21-3 0 16,-21 3 0-16,15 0-1 15,-15 0 1-15,0 0-1 0,17 0 0 16,-17 0 0-16,15 0 0 16,-15 0 1-16,18 0-2 0,-18 0 0 15,13 0 0-15,-13 0 0 16,15 0 0-16,-15 0 0 15,0 0 0-15,14 0 0 16,-14 0 0 0,0 0 0-16,0 0 0 0,0 0 0 15,0 0 0-15,0 0 0 16,0 0 0-16,0 0 0 16,0 0 0-16,11 0 0 0,-11 0 0 15,0 0 0-15,17 0 0 16,-17 0 0-16,25 3 0 15,-11-3 0-15,3 4 0 0,5 0 0 16,-1-1 0-16,4 0 0 16,0 1 0-16,-5-1 0 0,5-3 0 15,0 4 0-15,0-4 0 16,3 0 0-16,0 0 0 16,5 0 0-16,-5 0 0 15,0 0 0 1,7-4 0-16,-3 4 0 0,-7-3 0 15,6 3 0-15,-1-4 0 16,-7 4 0-16,2 0 0 16,-3 0 0-16,-4-3 0 15,-5 3 0-15,2 0 0 0,-15 0 0 16,14-3 0-16,-14 3 0 16,0 0 0-16,0 0 0 0,11 0 0 15,-11 0 0-15,0 0 0 16,0 0 0-16,0 0 0 15,0 0 0-15,0 0 0 0,0 0 0 16,17-4 0-16,-17 4 0 16,0 0 0-16,11-4 0 15,-11 4 0-15,0 0 0 0,14 0 0 0,-14 0 0 16,0 0 0-16,0 0 0 16,14-3 0-16,-14 3 0 15,0 0 0-15,0 0 0 16,0 0 0-16,0 0 0 15,0 0 0-15,0 0 0 0,10-17 0 32,-10 17 0-32,0-19 0 0,0 6 0 15,-6-2 0-15,-1-6 0 16,2-1 0-16,2-5 0 16,-4-1 0-16,-3-3 0 0,7 3 0 15,-5-8 0-15,4 4 0 16,1 4 0-16,-4-4 0 15,4 4 0-15,-2-4 0 0,2 4 0 16,0-4 0-16,-1 8 0 0,1-6 0 16,3 2 0-16,0 1 0 15,-4-1 0-15,1 4 0 16,3-6 0-16,0 2 0 16,-3 0 0-16,-2 1 0 0,2-1 0 31,3-1 0-31,-4 1 0 0,1 3 0 15,3-7 0-15,0 8 0 16,0 0 0-16,0-4 0 16,0-2 0-16,0 6 0 15,0 0 0-15,0-4 0 0,0 4 0 16,3-2 0-16,1-2 0 16,-1 3 0-16,2 1 0 0,-2-4 0 15,0 4 0-15,1-6 0 16,-1 2 0-16,1 0 0 0,-1 1 0 15,0-1 0-15,5-2 0 16,-1 2 0-16,0 0 0 16,-4 0 0-16,5 4 0 15,-5 1 0-15,1-1 0 0,-1 3 0 0,1-3 0 32,-4-1 0-32,0 1 0 15,3 0 0-15,-3-6 0 16,0-1 0-16,3-4 0 15,-3 7 0-15,5-9 0 0,-5 7 0 16,3-6 0-16,-3 5 0 16,4 4 0-16,-4-7 0 0,3 6 0 15,-3 0 0-15,-3-3 0 16,-1 4 0-16,-7-3 0 0,1-2 0 16,-5 1 0-16,5-5 0 15,-8 2 0-15,8-3 0 16,0 9 0-16,-2-2 0 15,6 5 0-15,-1 3 0 0,-1 5 0 0,8 6 0 16,0 11 0-16,-7-15 0 16,7 15 0-16,0 0 0 15,-7-17 0-15,7 17 0 16,-3-10 0-16,3 10 0 0,0-14 0 16,0 14 0-16,0 0 0 31,0-17 0-31,0 17 0 0,0 0 0 15,0 0 0-15,0 0 0 0,0 0 0 16,0 0 0-16,0 0 0 16,14 0 0-16,-14 0 0 15,21 6 0-15,0 2 0 16,-4-2 0-16,16 2 0 16,-1-2 0-16,6-2 0 0,12 3 0 0,-1-4 0 15,-2 5 0-15,6-6 0 16,0 2 0-16,0 3 0 15,0-3 0-15,0-1 0 16,0 3 0-16,4-6 0 0,2 0 0 16,5 0 0-16,-3 0 0 15,2-9 0 1,-3 3 0-16,3-3 0 16,-7-1 0-16,5 3 0 15,-8-3 0-15,0 7 0 0,-6-5 0 16,-2 5 0-16,1 3 0 15,-4 0 0-15,4 0 0 16,-3 0 0-16,-1 0 0 0,4 0 0 16,0 3 0-16,-4-3 0 0,8 4 0 15,-7-4 0-15,-1 0 0 16,1 0 0-16,-5 0 0 16,5 0 0-16,3 0 0 15,-1-4 0-15,-2 4 0 0,2-3 0 16,5 3 0-16,-4-3 0 15,1-1 0-15,-6 0 0 0,-1 4 0 16,-5-3 0-16,-2 3 0 16,-10 0 0-16,-1 0 0 15,-9 0 0-15,-13 0 0 0,23 0 0 16,-23 0 0-16,0 0 0 16,13 0 0-16,-13 0 0 31,0 0 0-31,0 0 0 0,14 0 0 15,-14 0 0-15,15 3 0 0,-15-3 0 16,13 0 0-16,-13 0 0 16,15 8 0-16,-15-8 0 15,0 0 0-15,18 14 0 16,-18-14 0-16,0 17 0 0,0-17 0 16,0 24 0-16,0-11 0 0,0 0 0 15,0 8 0-15,0 1 0 16,0-2 0-16,0 4 0 15,3 7 0-15,-3-1 0 0,0 9 0 16,0-5 0-16,0 4 0 16,-3 5 0-16,3 0 0 15,0-5 0 1,0 8 0-16,0-7 0 16,0 4 0-16,0 6 0 15,7-11 0-15,3 1 0 0,-2 3 0 16,-1 0 0-16,3-6 0 15,1 3 0-15,-4-1 0 16,3-3 0-16,-2 1 0 0,-1-4 0 16,-1 6 0-16,-2-7 0 0,-1 10 0 15,5-11 0-15,-8 6 0 16,3-6 0-16,-3 7 0 16,4-5 0-16,-4-1 0 15,3-7 0-15,1 9 0 0,-1-5 0 16,0 0 0-16,-3-3 0 15,0-1 0 1,0 8 0-16,0-8 0 16,-3 8 0-16,0-6 0 0,-4 8 0 15,3-6 0-15,-2 6 0 16,-2-4 0-16,4 2 0 16,-2-4 0-16,2 6 0 0,1-10 0 15,-5 6 0-15,5-6 0 16,-1 1 0-16,1 3 0 0,-1-4 0 15,1 2 0-15,0-1 0 16,-5 3 0-16,4-4 0 0,1 4 0 16,0 0 0-16,-1-3 0 15,1-1 0-15,3 2 0 16,-5-5 0-16,5 3 0 16,0-3 0-1,-3 1 0-15,3-1 0 0,0 1 0 16,0 2 0-16,0-4 0 15,-3 2 0-15,3-5 0 16,0 5 0-16,0-7 0 16,0 2 0-16,0-17 0 0,0 21 0 15,0-21 0-15,0 20 0 16,0-20 0-16,3 14 0 0,-3-14 0 16,0 0 0-16,3 14 0 15,-3-14 0-15,0 0 0 0,0 0 0 16,0 0 0-16,0 0 0 15,0 0 0-15,0 0 0 16,0 0 0-16,0 0 0 16,0 0 0-16,0 0 0 0,0 0 0 15,0 0 0-15,0 0 0 0,0 0 0 16,-10-7 0-16,10 7 0 16,-18-17 0-16,18 17 0 15,-17-14 0-15,17 14 0 16,-21-10 0-16,21 10 0 0,-25-4 0 31,25 4 0-31,-22 0 0 0,22 0 0 16,-18 0 0-16,18 0 0 15,0 0 0-15,-13 4 0 16,13-4 0-16,0 0 0 0,0 0 0 16,0 0 0-16,-14 7 0 15,14-7 0-15,0 0 0 16,0 0 0-16,-11 10 0 0,11-10 0 0,0 0 0 15,0 0 0-15,0 0 0 16,0 0 0-16,0 0 0 16,0 0 0-16,0 0 0 15,0 0 0-15,0 0 0 16,0 0 0-16,0 0 0 0,11 7 0 31,3-7 0-31,4 0 0 0,7-4 0 16,3 1 0-16,4-7 0 15,6 6 0-15,1-3 0 16,3 3 0-16,4 2 0 0,1-7 0 16,1 9 0-16,2-2 0 15,0-2 0-15,-1 4 0 16,4 0 0-16,-3 0 0 0,3 0 0 16,0 0 0-16,0 0 0 15,0-3 0-15,4 3 0 0,-1-4 0 16,4-2 0-16,-2-3 0 15,0 3 0-15,0-5 0 16,-2 3 0-16,1 1 0 0,-4 5 0 16,3-7 0-16,-9 7 0 0,-1 2 0 15,-1 0 0-15,-2 0 0 16,-1 2 0-16,1-2 0 16,-5 9 0-16,5-9 0 15,0 2 0-15,-1-2 0 0,4 0 0 16,-1 4 0-16,1-1 0 31,-3 5 0-31,-4-8 0 0,4 7 0 16,-5 1 0-16,1 3 0 15,-3-5 0-15,3 1 0 0,-4-1 0 16,3 3 0-16,-3-3 0 16,2-2 0-16,-6-1 0 15,1 1 0-15,-7 3 0 16,3-4 0-16,-3-3 0 0,-4 3 0 0,4 1 0 15,-5 0 0-15,10-4 0 16,-10 3 0-16,5 0 0 16,0 1 0-16,-1-4 0 15,-5 3 0-15,-6-3 0 16,2 4 0-16,-15-4 0 0,18 0 0 31,-18 0 0-31,0 0 0 0,0 0 0 16,0 0 0-16,0 0 0 0,0 0 0 15,0 0 0-15,0 0 0 16,0 0 0-16,0 0 0 16,0 0 0-16,0 0 0 15,0 0 0-15,0 0 0 16,0 0 0-16,0 0 0 0,7-7 0 16,-7 7 0-16,3-31 0 0,0 10 0 15,1-8 0-15,-1-9 0 16,-3-12 0-16,0-3 0 15,5-11 0-15,-5 2 0 0,0-10 0 16,-5 6 0-16,-5-5 0 16,3 5 0-1,4 3 0-15,-2 2 0 16,2 2 0-16,3-3 0 16,0 4 0-16,0 2 0 15,8-5 0-15,-5 5 0 0,-3-5 0 16,0 6 0-16,0-3 0 15,-3 10 0-15,-5-5 0 16,1 6 0-16,-3-1 0 0,2 2 0 16,5 5 0-16,-4-2 0 0,4-3 0 15,-1 4 0-15,4-1 0 16,-3 1 0-16,3 0 0 16,-5 4 0-16,5 1 0 15,0-2 0-15,-3 12 0 0,-4-8 0 16,0 5 0-16,-1 2 0 0,-2-2 0 15,0-2 0-15,-8-2 0 16,3 4 0-16,5-5 0 16,0 7 0-16,0-3 0 0,2 9 0 15,1 1 0-15,4 6 0 16,3 15 0-16,-5-13 0 31,5 13 0-31,0 0 0 0,0 0 0 16,0 0 0-16,0 0 0 15,0 0 0-15,0 0 0 0,0 0 0 16,0-11 0-16,0 11 0 16,18-11 0-16,-18 11 0 15,25-17 0-15,-7 13 0 16,10-6 0-16,4 6 0 0,3-2 0 0,15 2 0 16,3 0 0-16,15-2 0 15,-2-1 0-15,15-4 0 16,4-1 0-16,8 3 0 15,3-4 0-15,-5 0 0 0,7-4 0 16,-2 3 0-16,-1 0 0 16,-6 0 0-1,-4 4 0-15,0 0 0 16,-11 1 0-16,-4 3 0 0,-9-1 0 16,-8 3 0-16,-3 4 0 15,-12 0 0-15,-3-2 0 16,-5 2 0-16,-7 0 0 15,2 0 0-15,-3 0 0 16,3 0 0-16,3-6 0 0,0 3 0 0,7 1 0 16,4-2 0-16,0 0 0 15,-3-1 0-15,-1 3 0 16,-3 0 0-16,-8-4 0 16,-2 6 0-16,-2 0 0 0,-5 0 0 15,3 0 0-15,-1 0 0 16,4 0 0-16,-3 0 0 0,4 6 0 15,-2-4 0-15,2 0 0 16,-4 3 0-16,-5-1 0 0,-13-4 0 16,18 9 0-16,-18-9 0 15,0 0 0-15,7 15 0 16,-7-15 0-16,0 15 0 31,0-15 0-31,0 20 0 0,0-9 0 16,0 6 0-16,5 1 0 0,-2 3 0 15,0 5 0-15,1 2 0 16,-1 3 0-16,-3 7 0 16,0 0 0-16,0 10 0 15,4 0 0-15,-1 2 0 0,0 6 0 16,5 0 0-16,2 2 0 0,5 1 0 16,-1 4 0-16,0-3 0 15,3 6 0-15,-2-1 0 16,-2 1 0-16,2-1 0 0,-5 1 0 15,-2-2 0-15,-1-1 0 16,-4-3 0-16,1 0 0 16,-4-8 0-1,0 1 0-15,0-6 0 0,0-10 0 16,0 1 0-16,-4 1 0 16,1-2 0-16,-4-3 0 15,4 2 0-15,-2-6 0 16,2 11 0-16,-4-6 0 15,4 3 0-15,-4-4 0 0,7 3 0 16,-5-2 0-16,5 0 0 0,0-7 0 16,0-4 0-16,0 6 0 15,5-6 0-15,-5-3 0 16,3 0 0-16,-3 1 0 0,0-3 0 16,0 5 0-16,0-7 0 15,0 0 0-15,0 4 0 16,0-7 0-1,0 3 0-15,0-3 0 16,0 0 0-16,4 5 0 16,-4-9 0-16,3 5 0 0,-3-1 0 15,0 0 0-15,0 0 0 16,0-14 0-16,0 24 0 16,0-24 0-16,0 18 0 0,0-18 0 15,0 0 0-15,0 0 0 16,0 13 0-16,0-13 0 0,0 0 0 15,0 0 0-15,0 0 0 16,0 0 0-16,0 0 0 16,0 0 0-16,0 15 0 0,0-15 0 15,0 21 0-15,0-6 0 16,0 3 0-16,0 6 0 0,7-4 0 16,-4 2 0-16,5-2 0 15,2 3 0-15,2-2 0 0,1-7 0 16,4 0 0-16,8-4 0 15,-7-6 0-15,14-4 0 16,4 0 0-16,2-4 0 16,8-6 0-1,7-4 0-15,4 0 0 0,-1 4 0 16,8-5 0-16,-3 4 0 16,2-4 0-16,0 8 0 15,-2 1 0-15,-6-2 0 16,6 5 0-16,-1-1 0 0,0 4 0 15,4-3 0-15,-7-1 0 16,6 4 0-16,-7-3 0 0,-2 0 0 16,-1-5 0-16,-4 2 0 15,-2-1 0-15,-1 0 0 16,2 3 0-16,-1-2 0 0,6-3 0 16,3 3 0-16,1 3 0 15,4-1 0-15,2 0 0 16,0 2 0-1,-3-3 0-15,8 5 0 16,-8-4 0-16,-4 2 0 0,-3-2 0 16,0 0 0-16,-3-1 0 15,-7 3 0-15,-2-2 0 16,-1 0 0-16,-8 1 0 16,-4 3 0-16,0 0 0 0,-10 0 0 15,-1 0 0-15,-2 0 0 0,-15 0 0 16,18 0 0-16,-18 0 0 15,13 0 0-15,-13 0 0 16,0 0 0-16,22 3 0 0,-22-3 0 16,13 0 0-16,-13 0 0 15,15 0 0-15,-15 0 0 16,0 0 0-16,15 0 0 0,-15 0 0 16,0 0 0-16,0 0 0 0,0 0 0 15,0 0 0-15,0 0 0 16,0 0 0-16,0 0 0 15,0 0 0-15,0 0 0 16,5-18 0-16,-5 18 0 0,0-27 0 31,0 10 0-31,0-16 0 0,0-1 0 16,-5-9 0-16,-3 1 0 16,-7-11 0-16,2 0 0 15,1 1 0-15,-5-4 0 16,7-5 0-16,-5 5 0 0,12-5 0 15,0-5 0-15,3 2 0 16,0-6 0-16,3-2 0 0,4 6 0 16,1 1 0-16,-3-7 0 15,0 9 0-15,-2 3 0 16,-3 4 0-16,0 0 0 0,0 2 0 16,-3-1 0-16,-2 4 0 15,3 2 0-15,-6-3 0 16,-2 2 0-1,3-6 0-15,-4 7 0 16,-3-2 0-16,-4 3 0 0,5 2 0 16,-2 11 0-16,-3-1 0 15,8 8 0-15,3 4 0 16,-1-1 0-16,5 7 0 16,0 1 0-16,3-4 0 0,-4 3 0 15,4-3 0-15,-3-4 0 0,-1 5 0 16,-4-6 0-16,5 1 0 15,-4 5 0-15,7-2 0 16,-7 8 0-16,4-3 0 0,3 17 0 16,0-17 0-16,0 17 0 15,0 0 0-15,0 0 0 16,-3-18 0-16,3 18 0 0,0 0 0 16,0 0 0-16,0 0 0 15,3-15 0-15,-3 15 0 0,0 0 0 16,17-6 0-16,-17 6 0 15,18 0 0-15,-3 0 0 16,-2 4 0-16,12 1 0 16,7-5 0-1,7 8 0-15,3-8 0 0,8 0 0 16,6 0 0-16,7-8 0 16,5 3 0-16,7-8 0 15,-9 3 0-15,9 1 0 16,-1-6 0-16,-4 1 0 0,1 4 0 15,1-4 0-15,-6 0 0 16,2 4 0-16,2-5 0 0,1 2 0 16,-8-2 0-16,5 6 0 0,-5-1 0 15,5 1 0-15,-8 0 0 16,0 3 0-16,1 2 0 16,-5 1 0-16,4-1 0 15,-7 1 0-15,0-1 0 16,0 1 0-1,0 0 0-15,0-1 0 0,-1-3 0 16,-2 4 0-16,0-5 0 16,3 8 0-16,-4-3 0 15,4 0 0-15,-3 3 0 16,0 0 0-16,-5 0 0 0,1 0 0 16,0 0 0-16,-11 0 0 15,-3 0 0-15,-4 0 0 0,-6 0 0 16,-8 0 0-16,0 0 0 15,-14 0 0-15,0 0 0 0,11 0 0 16,-11 0 0-16,0 0 0 16,0 0 0-16,0 0 0 15,0 0 0-15,0 0 0 16,0 0 0-16,0 0 0 0,0 0 0 16,0 0 0-16,0 0 0 0,0 0 0 15,0 0 0-15,0 0 0 16,0 0 0-16,0 0 0 15,0 14 0-15,0-14 0 16,0 24 0-16,0-10 0 0,0 3 0 31,0 5 0-31,0 3 0 0,0 7 0 16,0-1 0-16,0 7 0 16,0-3 0-16,-3 12 0 0,-5-5 0 15,1 8 0-15,0-5 0 16,1 4 0-16,-2-4 0 15,1 3 0-15,4-6 0 16,-1 3 0-16,1-6 0 0,-2 0 0 16,2-4 0-16,0 3 0 0,-1-2 0 15,1-1 0-15,-4 4 0 16,2-8 0-16,-1 8 0 16,2-7 0-16,1 10 0 15,-1-7 0-15,4 4 0 0,-3-3 0 31,3 2 0-31,0 1 0 0,0-4 0 16,0 4 0-16,0-4 0 16,-3 7 0-16,-2-6 0 15,5 3 0-15,0-1 0 0,-3 9 0 16,3-5 0-16,0 0 0 16,0-1 0-16,8 2 0 15,-5 0 0-15,7-5 0 0,-3 3 0 16,4-7 0-16,-4-3 0 15,3 0 0-15,-5 2 0 0,2-8 0 16,-1 3 0-16,-6-4 0 16,4-3 0-16,-4 7 0 15,3-4 0-15,-3-1 0 16,0 1 0-16,5 0 0 0,-2 1 0 0,-3-1 0 16,3-3 0-16,-3 3 0 15,0 0 0-15,0-7 0 16,0 0 0-16,0 1 0 15,0-4 0-15,0-1 0 16,-3 2 0-16,3 2 0 0,-3-4 0 31,-2 2 0-31,5 0 0 0,-3-2 0 16,3 2 0-16,0-1 0 16,0 0 0-16,0-14 0 0,0 21 0 15,0-21 0-15,0 13 0 16,0-13 0-16,0 0 0 15,0 0 0-15,0 11 0 16,0-11 0-16,0 0 0 0,0 0 0 0,0 0 0 16,0 15 0-16,0-15 0 15,0 15 0-15,0-15 0 16,3 21 0-16,-3-21 0 16,5 20 0-16,-5-20 0 0,3 22 0 15,-3-22 0-15,0 14 0 31,0-14 0-31,3 13 0 0,-3-13 0 16,0 0 0-16,4 15 0 16,-4-15 0-16,0 0 0 15,0 0 0-15,0 0 0 0,0 0 0 16,0 0 0-16,0 0 0 16,0 0 0-16,0 0 0 15,0 0 0-15,0 0 0 0,0 0 0 0,0 0 0 16,0 0 0-16,-7-8 0 15,7 8 0-15,-11-7 0 16,11 7 0-16,-17-13 0 16,17 13 0-16,-15-8 0 15,15 8 0-15,0 0 0 0,-18-3 0 16,18 3 0-16,0 0 0 0,0 0 0 16,0 0 0-16,0 0 0 15,18-3 0-15,-8 3 0 16,5 0 0-16,3 0 0 0,2 0 0 15,2 3 0-15,3 0 0 16,-1 1 0-16,1 0 0 31,10 2 0-31,0 1 0 0,8-3 0 16,10-1 0-16,7 5 0 0,8-8 0 16,0 2 0-16,5-2 0 15,1 0 0-15,4 0 0 16,0 0 0-16,-3-2 0 15,-9-6 0-15,1 5 0 0,4-1 0 16,-3-3 0-16,-1 4 0 0,-3 0 0 16,2-1 0-16,-2 0 0 15,0 1 0-15,-8 3 0 16,1 0 0-16,-4 0 0 16,-8-3 0-16,5-1 0 0,-7 1 0 15,0 3 0-15,-5-4 0 31,2 4 0-31,-2-3 0 0,-6 3 0 16,-1 0 0-16,1 0 0 16,-7 0 0-16,-7 3 0 0,3 1 0 15,-11-4 0-15,-10 0 0 16,25 10 0-16,-15-7 0 16,5-3 0-16,3 0 0 15,2 0 0-15,2 0 0 0,6 0 0 0,5 0 0 16,-2-3 0-16,-2 3 0 15,-6-3 0-15,0 3 0 16,-6-4 0-16,-4 4 0 16,-13 0 0-16,15 0 0 15,-15 0 0-15,0 0 0 0,0 0 0 16,0 0 0 0,0 0 0-16,0 0 0 15,0 0 0-15,0 0 0 16,0 0 0-16,7-18 0 15,-7 18 0-15,0-24 0 0,-2 7 0 16,-6-6 0-16,1-8 0 16,-8-4 0-16,8-11 0 15,-4-4 0-15,4-9 0 0,4-6 0 0,0 3 0 16,3-9 0-16,0 1 0 16,0 1 0-16,0 0 0 15,3 7 0-15,-3 2 0 16,0 0 0-16,-7 2 0 0,-1 2 0 15,3 1 0-15,-3 1 0 16,1-2 0-16,4 4 0 0,-1-6 0 16,4 3 0-16,0-3 0 15,0 6 0-15,7 0 0 16,-4 3 0-16,-3 2 0 0,0 5 0 16,0 7 0-16,0-1 0 15,-3 5 0-15,-4 0 0 16,-1-4 0-1,2 7 0-15,2-2 0 16,-3-5 0-16,7 0 0 0,0-2 0 16,0 0 0-16,7 5 0 15,3 5 0-15,-5-1 0 16,5 4 0-16,-7 5 0 16,4 4 0-16,-7 15 0 0,8-18 0 15,-8 18 0-15,0-13 0 0,0 13 0 16,0-17 0-16,0 3 0 15,0-1 0-15,0-3 0 16,2 1 0-16,3-4 0 0,-2-1 0 16,1 1 0-16,2-3 0 15,-1 6 0-15,-3-2 0 16,3 5 0 0,-5 0 0-16,0 2 0 15,0 13 0-15,3-18 0 0,-3 18 0 16,0-15 0-16,0 15 0 15,0 0 0-15,0-13 0 16,0 13 0-16,-8-14 0 16,8 14 0-16,-7-11 0 0,7 11 0 15,-10-17 0-15,10 17 0 0,-8-11 0 16,8 11 0-16,0 0 0 16,0 0 0-16,0 0 0 15,0 0 0-15,0 0 0 16,0 0 0-16,8-2 0 0,-8 2 0 15,28 0 0-15,-11 2 0 16,8-2 0-16,0 4 0 0,11-4 0 16,3 0 0-16,3 0 0 15,0 0 0-15,11 0 0 0,0 0 0 16,-3 0 0-16,7 0 0 16,-1 4 0-16,8-1 0 15,-7 4 0-15,9 3 0 16,-1-6 0-1,1 3 0-15,2-4 0 0,2 1 0 16,-2-1 0-16,-8-3 0 16,6 4 0-16,-5-4 0 15,3 3 0-15,3-3 0 16,0 4 0-16,7-4 0 16,1 0 0-16,3 0 0 0,3-7 0 15,-3 0 0-15,-5-3 0 0,2-1 0 16,-4 0 0-16,-1 5 0 15,-6-2 0-15,-4 6 0 0,3-2 0 16,2 4 0-16,-2 0 0 16,0 0 0-16,-2 4 0 15,2-2 0-15,-10 2 0 16,-3 0 0 0,-11-1 0-16,-8-3 0 15,-3 3 0-15,-10-3 0 0,-18 0 0 16,15 4 0-16,-15-4 0 15,0 0 0-15,0 0 0 16,0 0 0-16,0 0 0 16,0 0 0-16,0 0 0 0,0 0 0 15,0 0 0-15,0 0 0 0,0 0 0 16,0 0 0-16,0 0 0 16,0 21 0-16,0-11 0 15,-8 7 0-15,1 7 0 16,-3 4 0-16,2 6 0 0,5 4 0 15,-7 4 0-15,3 9 0 16,-4 0 0-16,4 5 0 0,-3 2 0 16,-1 2 0-16,0 3 0 15,-3 0 0-15,4 2 0 0,-5-2 0 16,1 3 0-16,6-6 0 16,5 4 0-16,0-4 0 15,3-1 0-15,0 2 0 16,0-5 0-1,0 0 0-15,0-7 0 0,-4 4 0 16,1-5 0-16,-1 4 0 16,-7-7 0-16,4-3 0 15,1 1 0-15,2-1 0 16,1 0 0-16,-2-3 0 16,5 4 0-16,0-5 0 0,0-4 0 15,5 1 0-15,-5-3 0 0,0 5 0 16,0-10 0-16,0 1 0 15,0 0 0-15,0 0 0 0,0 5 0 16,0-5 0-16,0-4 0 16,3 5 0-16,-3-4 0 15,7-5 0-15,0-3 0 16,-4 2 0 0,-3-19 0-16,11 17 0 15,-11-17 0-15,0 0 0 0,0 14 0 16,0-14 0-16,0 0 0 15,0 0 0-15,0 0 0 16,0 0 0-16,0 0 0 0,0 0 0 16,4 10 0-16,-4-10 0 15,0 0 0-15,3 15 0 0,-3-15 0 16,0 0 0-16,0 0 0 16,0 0 0-16,0 0 0 15,0 0 0-15,0 0 0 0,0-8 0 16,0 8 0-16,0 0 0 15,-3-14 0-15,3 14 0 16,0 0 0-16,0 0 0 0,0 0 0 0,-4 11 0 16,4-11 0-16,-3 24 0 15,0-9 0-15,-2 2 0 16,2-2 0-16,-1-2 0 16,4 2 0-16,-3-1 0 15,3 0 0-15,0-14 0 0,0 24 0 31,0-24 0-31,3 25 0 0,-3-25 0 16,0 28 0-16,0-13 0 16,-6-2 0-16,-1 6 0 15,-1-2 0-15,-2-3 0 0,6 0 0 16,-7-1 0-16,11-13 0 16,-7 18 0-16,7-18 0 15,0 0 0-15,-3 15 0 0,3-15 0 16,0 0 0-16,0 0 0 15,0 0 0-15,0 0 0 0,0 0 0 16,-3-7 0-16,3 7 0 16,0 0 0-16,0 0 0 15,0 0-11-15,-7-26-84 16,14 13-3 0</inkml:trace>
          <inkml:trace contextRef="#ctx0" brushRef="#br2" timeOffset="-211931.0199">-6689 7942 254 0,'0'0'4'0,"0"0"4"16,0 0 1-16,0 0 5 0,0 0 3 16,0 0 3-16,0 0 2 15,0 0 1-15,-15 0-1 16,15 0-3-16,0 0-1 16,0 0-2-16,11 0-3 0,-11 0-1 0,14 18-2 15,-14-18 0-15,21 20-2 16,-6-5-1-16,-5 3-2 15,8 3-5-15,-1 1 0 16,1 2 0-16,2 0 0 0,5 0 0 16,5 0 0-16,1 6 0 31,1-6 0-31,6-2 0 0,2-1 0 16,-5 0 0-16,1-4 0 15,-8-4 0-15,0 2 0 0,-6-4 0 16,-5-3 0-16,-6-5 0 15,-11-3 0-15,17 10 0 16,-17-10 0-16,0 0 0 16,11 7 0-16,-11-7 0 0,0 0 0 15,14 11 0-15,-14-11 0 0,0 0 0 16,11 11 0-16,-11-11 0 16,0 0 0-16,0 0 0 15,0 0 0-15,0 0 0 16,17 0 0-16,-17 0 0 0,8-14 0 31,-1-3 0-31,3-2 0 0,0-3 0 16,1-2 0-16,6-4 0 15,1-3 0-15,0-1 0 16,4-5 0-16,-5 3 0 16,1 0 0-16,-5-1 0 0,2 1 0 15,0 7 0-15,-9 2 0 16,1 1 0-16,0 3 0 0,1 6 0 15,-1 2 0-15,-1-2 0 0,6 0 0 16,-2 2 0-16,8-5 0 16,-1 1 0-16,1-1 0 15,0 1 0-15,-4 6 0 16,-1-2 0-16,2 1 0 0,-15 12 0 16,10-11 0-16,-10 11 0 0,0 0 0 15,0 0 0-15,0 0 0 16,0 0 0-16,0 0 0 15,0 0 0-15,0 0 0 16,0 0 0-16,0 0 0 0,0 0 0 16,0 0 0-16,0 0 0 31,-20 0-62-31,8 11-34 0</inkml:trace>
          <inkml:trace contextRef="#ctx0" brushRef="#br1" timeOffset="-383897.7597">-6643 7963 348 0,'0'0'8'0,"0"0"4"0,0-17 1 15,0 17 3-15,0 0 0 16,0 0 0-16,10-14 1 16,-10 14 0-16,0 0-7 0,0 10-2 15,0-10-3-15,-3 25 0 16,3-4-1-16,6 4 0 0,9 0-1 16,2 6 1-16,4 4 1 15,1 0-5-15,10 0 0 16,4-3 0-16,-1-4 0 0,-4 1 0 15,8-12 0-15,-3 1 0 16,-1-7 0-16,-4-5 0 16,-2-2 0-16,-5-1 0 0,1-3 0 15,0-3 0-15,0-5 0 16,0-3 0-16,3-5 0 0,0-5 0 16,-3-8 0-16,7 1 0 15,-4-7 0-15,-3-4 0 16,-4-3 0-16,-4-5 0 0,-2 2 0 31,-8 0 0-31,4 2 0 0,-8 0 0 16,4 12 0-16,-7 0 0 15,3 7 0-15,-3 9 0 16,4 2 0-16,-4 13 0 16,0 0 0-16,3-12 0 0,-3 12 0 15,0 0 0-15,0 0-39 16,0 0-52-16</inkml:trace>
          <inkml:trace contextRef="#ctx0" brushRef="#br2" timeOffset="-130112.8664">-1617 8090 250 0,'0'0'6'0,"0"0"7"0,0 0 2 16,0 0 3-16,0 0 2 15,0 0 0-15,0 0 1 16,0 0 4-16,0 0-8 0,18-6-5 0,-18 6-2 16,15 0-1-16,-15 0-1 15,17 6-1-15,-17-6-1 16,11 18-1-16,-11-18 0 15,7 14-1-15,-7-14 0 0,10 14-2 16,-10-14 1-16,15 20 0 31,-5-9 0-31,1 4 0 0,3 0 0 16,0 2 1-16,0 1-1 16,4-1 1-16,0 4-1 0,-1-4 0 15,1 5-1-15,0-5-2 16,-1 4 0-16,5-3 0 15,-1-1 0-15,-1 5 0 0,0-5 0 16,0 4 0-16,1-4 0 0,4 0 0 16,0 2 0-16,-8-1 0 15,1-7 0-15,0-5 0 16,-1 5 0-16,-6-7 0 16,-11-4 0-16,25 10 0 0,-25-10 0 15,14 3 0-15,-14-3 0 31,11 4 0-31,-11-4 0 0,10 0 0 16,-10 0 0-16,18-7 0 16,-18 7 0-16,17-14 0 15,-17 14 0-15,15-17 0 0,-5 3 0 16,1-1 0-16,-1 2 0 16,2-6 0-16,1 2 0 15,2-5 0-15,2 2 0 0,-2-8 0 0,3 6 0 16,-1-10 0-16,-4-3 0 15,2 4 0-15,3-4 0 16,-8-4 0-16,5 0 0 16,-2 7 0-16,-6-10 0 15,8 7 0-15,-8-1 0 0,4-2 0 16,2 3 0 0,2 3 0-16,-1 4 0 15,0 3 0-15,3 4 0 16,-6 0 0-16,3 6 0 0,-14 15 0 15,21-17 0-15,-21 17 0 16,15-13 0-16,-15 13 0 16,10-12 0-16,-10 12 0 15,0 0 0-15,12-18 0 0,-12 18 0 0,0 0 0 16,5-13 0-16,-5 13 0 16,0 0 0-16,0 0 0 15,0 0 0-15,0 0 0 16,0 0 0-16,0 0 0 0,8 13-85 15,-8-13-7-15</inkml:trace>
          <inkml:trace contextRef="#ctx0" brushRef="#br1" timeOffset="-383018.4342">-1556 8004 247 0,'0'0'9'0,"0"0"5"0,0 0 5 15,7-9 4-15,-7 9 2 16,15-7 0-16,-15 7 3 0,17-8-1 16,-17 8-5-16,14 0-7 15,-14 0-3-15,7 15-4 16,-4-2-1-16,4 9-1 16,1-1-1-1,2 5-1-15,12 8 0 0,3 1-1 16,6 5 0-16,1 2 0 15,6 0-1-15,2-1-2 16,-2 2 0-16,5-7 0 16,-8-8 0-16,1-4 0 15,-8-7 0-15,7-6 0 0,-10-7 0 16,7-4 0-16,-4-15 0 0,0-5 0 16,-3-5 0-16,3-3 0 15,-3-6 0-15,0-7 0 0,-4-4 0 16,4 0 0-16,-3-5 0 15,-2 4 0-15,2-6 0 16,2 9 0-16,5 1 0 16,-5 0 0-16,1 10 0 0,-3 8 0 15,-1 1 0-15,-7 6 0 0,-1 7 0 16,-13 10 0-16,15-8 0 16,-15 8 0-16,0 0 0 15,0 0-73-15,0 0-19 16</inkml:trace>
          <inkml:trace contextRef="#ctx0" brushRef="#br1" timeOffset="-387644.4293">3913 9418 122 0,'0'0'8'16,"-13"0"6"-16,13 0 5 0,-18 0 5 15,18 0 3-15,-22 0 4 0,22 0 4 16,-13 0 0-16,13 0-4 16,0 0-5-16,0 0-3 15,0 0-4-15,0 0-3 0,0 0-3 16,0 0-3-16,0 0-2 16,6 4-1-16,-6-4-1 15,25 0-2-15,-8 0 0 0,8 4-1 16,8-4-1-16,9 3-1 0,0-3 0 15,11 4-1-15,7 6 1 16,10-7-1-16,1 1 1 16,1 0-1-16,5-1 0 15,-2 0 1-15,6-3-1 0,-4 4 0 32,9-4 0-32,-2 0 0 0,5-4 1 15,-5 1-1-15,4 0 0 16,1-1 0-16,0 0 0 15,3-2 0-15,-4-1 0 0,-3 3 0 16,0 4 0-16,-4 0 0 16,-7 0 0-16,-7 0 0 15,-3 0 0-15,-11 0 0 0,-3 7 0 16,-8 0 0-16,-9-4 0 16,-3 5 0-16,-2-2 0 0,-3-2 0 15,0 3 0-15,0-4 0 16,3 5 0-16,0-6 0 15,2 2 0-15,1 1 0 16,1-3 0 0,-4 2 0-16,0-1 0 0,-6 1 0 15,3 0 0-15,-12-4 0 16,-13 0 0-16,18 2 0 16,-18-2 0-16,10 5 1 15,-10-5-1-15,18 0 0 16,-18 0 0-16,22 0 1 0,-9 0-1 15,2-5 0-15,-1 3 0 0,0 2 0 16,-14 0 0-16,17-4 1 16,-17 4 0-16,0 0 0 15,15-4 1-15,-15 4 0 0,0 0 0 16,0 0 0-16,0 0 1 16,0 0-1-16,0 0-2 15,0 0 0-15,0 0 0 0,3-9 0 16,-3 9 0-16,4-22 0 0,-4 5 0 15,0-8 0-15,0-6 0 16,0-5 0-16,-4-7 0 16,4-6 0-16,-3-11 0 15,3-6 0-15,0-10 0 0,3 0 0 32,9-5 0-32,-6 0 0 0,8-1 0 15,-3-1 0-15,-1 5 0 16,-6 4 0-16,-1-4 0 15,-3 16 0-15,0-7 0 16,0 3 0-16,0 2 0 0,5 5 0 16,1 0 0-16,5-9 0 15,3 5 0-15,0 3 0 0,4-4 0 16,-8 4 0-16,1 0 0 0,-7 8 0 16,-4-2 0-16,0 9 0 15,-10 0 0-15,-2 9 0 16,-1-3 0-16,1 15 0 15,2-5 0-15,2 1 0 16,2 8 0 0,-1-3 0-16,3 3 0 0,4-2 0 15,0 5 0-15,-3-4 0 16,0 0-3-16,-5-7 1 16,-2 2 1-16,-2 2-1 15,-1-7 0-15,-2 3 0 0,2-7 0 16,-2 9 1-16,1-6 1 15,3 11 0-15,4 1 0 0,4-1 1 16,-1 6-1-16,4 15 1 16,0-21-1-16,0 21 0 15,0 0 0-15,0 0 0 0,-3-9 0 16,3 9-1-16,0 0 1 16,0 0 0-16,0 0-1 15,0 0 2-15,0 0-1 0,10 2 0 16,5-2 0-16,5 7 0 15,10-3 1-15,1 5-1 0,11-1 0 16,4 7 0-16,11-4 1 16,-1-1-1-16,9 0 0 15,5 0 0-15,1-2 0 0,7-5-1 32,3 0 1-32,4-3 0 0,3 0 0 15,1 0 0-15,-1-3 0 16,0 0 0-16,3-5 0 15,-8 5 0-15,-2 0-1 16,-4-1 1-16,-6 0 0 0,0 4 0 16,-4-3 0-16,-1 3 0 15,-5 0 0-15,-4-3 0 0,-1-1 0 16,-3 4 0-16,-3-4 0 0,0 2 0 16,-9 2 0-16,-6 0 0 15,-2 0 0-15,-5 0 0 16,1 0 0-16,-5 0 0 15,-2 0 0-15,-2 0 0 0,2 2 0 32,3 2 0-32,-7-4-1 0,6 4 1 15,-2-1 1-15,-5-3-1 16,-3 3 0-16,0-3 0 16,-14 0 0-16,15 4 0 15,-15-4 0-15,0 0 1 0,0 0-1 16,0 14 0-16,0-14 1 15,0 17-1-15,0-17 0 0,21 17 0 16,-7-2 0-16,4-4 0 16,2 0 0-16,3-2 0 15,-10-1 0-15,-3 7 0 0,-10-15 0 16,15 17 0-16,-15-17 0 16,0 21 1-16,-3-10-1 15,-5 6 0-15,1 3 1 0,-3 1-1 16,2 9 0-16,1 1 1 0,0 8-1 15,1 3 1-15,-9 1-1 16,5 10 0-16,0-5 1 16,-5 5 0-16,5 7 1 15,-8 0-1-15,6 4 2 0,2 3-3 32,7 0 0-32,3-1 0 0,0-1 0 15,7 3 0-15,4-6 0 16,2 4 0-16,-1-7 0 15,1-1 0-15,-6-3 0 0,1 6 0 16,-6-8 0-16,-2-1 0 16,0-1 0-16,0-3 0 15,0 1 0-15,-2 2 0 0,-1-10 0 16,3 4 0-16,0-2 0 16,0 0 0-16,0-2 0 0,0 3 0 15,0-7 0-15,0 6 0 16,0-5 0-16,3 1 0 15,-1 0 0-15,-2 0 0 0,0-3 0 32,0 2 0-32,0-3 0 15,0 1 0-15,0-6 0 0,0 3 0 16,5-1 0-16,-2-7 0 16,4 3 0-16,-4-8 0 15,9 5 0-15,-6 1 0 0,-2-9 0 16,4 1 0-16,-8-1 0 15,2-3 0-15,-2 0 0 0,0-14 0 16,0 17 0-16,0-17 0 16,-2 19 0-16,2-19 0 15,0 0 0-15,-12 13 0 0,12-13 0 16,0 0 0-16,-3 15 0 16,3-15 0-16,0 0 0 15,0 0 0-15,0 0 0 0,10 0 0 16,0 0 0-16,8-9 0 0,4 7 0 15,3-6 0-15,6 1 0 16,1 0 0-16,7 3 0 16,-4 2 0-16,8 2 0 15,-1-4 0-15,8 0 0 0,3 4 0 32,7-7 0-32,1 4 0 0,9-4 0 15,1 0 0-15,0 0 0 16,6 0 0-16,-10-3 0 15,11 6 0-15,-8 0 0 0,-5 2 0 16,1 2 0-16,-1-4 0 16,-2-1 0-16,-3 5 0 15,6-2 0-15,-5-2 0 0,-1 1 0 16,3-1 0-16,2 0 0 16,1-4 0-16,-5 3 0 0,-1 1 0 15,-3-5 0-15,-1 3 0 16,0-1 0-16,-6 3 0 15,7-3 0-15,-4 3 0 0,8-2 0 32,-6 2 0-32,-2 1 0 0,5-1 0 15,-2 4 0-15,-3-3 0 16,-8 3 0-16,-5 0 0 16,-5 0 0-16,-4-4 0 15,-9 4 0-15,-1 0 0 0,-11 0 0 16,-10 0 0-16,15 0 0 15,-15 0 0-15,0 0 0 0,0 0 0 16,0 0 0-16,0 0 0 16,0 0 0-16,7-14 0 15,-7 14 0-15,0 0 0 0,0 0 0 16,0-13 0-16,0 13 0 16,0-17 0-16,0-1 0 15,-4 3 0-15,1-14 0 0,0-2 0 0,-9-11 0 16,6-8 0-16,-6-10 0 15,6 0 0-15,-5-2 0 16,0-13 0-16,-2 8 0 16,6-3 0-16,-3 3 0 15,2 0 0-15,1 12 0 0,4-6 0 32,3-2 0-32,3 6 0 0,7-3 0 15,0 0 0-15,-2-3 0 16,2 0 0-16,2 3 0 0,-9-4 0 15,-3 1 0-15,0-1 0 16,0 8 0-16,-3 0 0 16,-2-1 0-16,-2 9 0 15,-3-6 0-15,7 1 0 0,-7 4 0 16,2-4 0-16,4 1 0 0,1-2 0 16,0-2 0-16,3 3 0 15,0 3 0-15,0 1 0 16,0 4 0-16,0 6 0 0,0 7 0 15,0 4 0-15,0 7 0 16,-5 4 0 0,5 2 0-16,0 0 0 15,0 15 0-15,-10-20 0 16,10 20 0-16,-15-26 0 16,15 26 0-16,-17-24 0 0,17 24 0 15,-21-17 0-15,21 17 0 16,-15-14 0-16,15 14 0 15,0 0 0-15,0 0 0 0,0 0 0 16,0 0 0-16,0 0 0 0,0 0 0 16,11 0 0-16,8 7 0 15,-1 0 0-15,10-4 0 16,7 5 0-16,0-5 0 16,14-3 0-16,5 3 0 0,5-3 0 15,1 0 0-15,11 0 0 0,-1 0 0 16,5-3 0-16,3 0 0 15,0-1 0-15,6-3 0 16,1 4 0-16,4-1 0 0,3 0 0 16,-1 1 0-16,2 0-3 15,-5-1 1-15,-2 0 0 32,-5 2 1-32,-8 2 0 0,-13-4 1 15,-2-1 0-15,-13 3 0 16,-2 2 0-16,-5 0 0 0,2 0 0 15,-5 0-1-15,8-4-1 16,-2 4 1-16,9-4-1 16,-4 4 0-16,1 0 1 15,-9-3-1-15,0-1 1 0,-5 4 0 0,-13-2 2 16,-2 2-1-16,-18 0 1 16,19 0-1-16,-19 0 1 15,0 0-1-15,0 0 1 16,0 0-1-16,0 0 0 0,0 0 0 15,13 9 0-15,-13-9 0 16,15 10 1 0,-15-10-1-16,13 11-1 15,-13-11 1-15,12 11 0 16,-12-11 0-16,3 17 1 16,-3-17-1-16,-3 28 0 0,-2-9 0 15,-2-2 1-15,1 3-1 16,-1 10 0-16,-3 1 1 15,2 8-1-15,-2 0 0 0,3 6 1 0,-5 4-1 16,1 9 1-16,4 1-1 16,-3 0 1-16,0 6 1 15,7-3 0-15,3 9-1 16,0-4 1-16,0 3 0 16,5-3 1-16,7 5-3 0,-6-3 0 15,6-5 0-15,-2 3 0 0,0-7 0 16,-2 0 0-16,-1-1 0 15,-4-2 0-15,4-4 0 16,1-4 0-16,-1-1 0 0,-1-5 0 16,1 3 0-16,-2-4 0 15,1-2 0-15,-2-2 0 32,-1 1 0-32,1-2 0 0,-4 4 0 15,0-3 0-15,3 3 0 0,0-2 0 16,2 4 0-16,5-1 0 15,5 1 0-15,-5-4 0 16,3 0 0-16,-1-5 0 16,-2-2 0-16,-2 0 0 0,-1-3 0 15,-4-5 0-15,-3 0 0 0,0-2 0 16,-3-2 0-16,-4-1 0 16,2-2 0-16,-2-2 0 15,4-2 0-15,3-13 0 16,-3 25 0-16,3-25 0 0,-4 14 0 15,4-14 0-15,0 14 0 16,0-14 0 0,0 13 0-16,0-13 0 15,0 15 0-15,0-15 0 16,0 18 0-16,0-18 0 0,-3 13 0 16,3-13 0-16,0 0 0 15,0 16 0-15,0-16 0 16,0 0 0-16,0 0 0 15,0 0 0-15,-5 9 0 0,5-9 0 0,0 0 0 16,0 0 0-16,0 15 0 16,0-15 0-16,0 0 0 15,12 4 0-15,-12-4 0 16,21 0 0-16,1 0 0 16,-2-4 0-16,8-2 0 0,5-3 0 15,5 3 0-15,9 3 0 0,1-5 0 16,13 0 0-16,6 5 0 15,7 1 0-15,4-2 0 16,7 0 0-16,3-1 0 0,1 3 0 16,9-2 0-16,2 0 0 15,6 1 0-15,0-1 0 32,3 4 0-32,1 0 0 0,-1 0 0 15,-2 4 0-15,-1 3 0 0,-10-1 0 16,-5 7 0-16,-10-8 0 15,-6 3 0-15,-5-4 0 16,-14 0 0-16,2-4 0 16,-8 0 0-16,-5-4 0 0,-2-2 0 15,-5-3 0-15,-3 3 0 0,1-3 0 16,-1 3 0-16,-7 2 0 16,1 1 0-16,-8 3 0 15,-6 0 0-15,2 0 0 16,-17 0 0-16,18 0 0 0,-18 0 0 15,0 0 0-15,0 0 0 16,10 0 0 0,-10 0 0-16,0 0 0 15,0 0 0-15,0 0 0 16,0 0 0-16,0 0 0 0,0 0 0 16,0 0 0-16,0 0 0 15,0-11 0-15,0 11 0 16,-7-21 0-16,4 4 0 15,-7-7 0-15,-5-8 0 0,5 0 0 0,-2-14 0 16,-1 0 0-16,2-10 0 16,4-4 0-16,-3 0 0 15,10-7 0-15,0 3 0 16,0-7 0-16,0 9 0 16,0-2 0-16,0 1 0 0,0-1 0 15,3 1 0 1,4 4 0-16,3-6 0 15,1 3 0-15,6-2 0 16,1 1 0-16,7-3 0 0,3 5 0 16,-3-2 0-16,-3 3 0 15,1 7 0-15,-1-4 0 16,-4 4 0-16,-3 1 0 16,2 7 0-16,-11-2 0 0,6-2 0 15,-9 8 0-15,0 0 0 0,1 0 0 16,-1-1 0-16,-3 7 0 15,0 1 0-15,0-1 0 16,5 4 0-16,-5-4 0 16,0 7 0-16,-8 0 0 0,1 6 0 15,-8-6 0-15,2 8 0 0,-5 2 0 16,1 1 0-16,2 2 0 16,15 15 0-16,-20-19 0 15,20 19 0-15,-15-17 0 0,15 17 0 16,-8-18 0-16,6 8 0 15,-6-4 0-15,1-2 0 16,-1-3 0 0,3 1 0-16,-7 3 0 15,2 5 0-15,-1-4 0 16,11 14 0-16,-14-17 0 0,14 17 0 16,0 0 0-16,-14-11 0 15,14 11 0-15,0 0 0 16,0 0 0-16,0 0 0 15,0 0 0-15,0 0 0 0,0 0 0 0,0 0 0 16,0 0 0-16,0 0 0 16,0 0 0-16,8-14 0 15,-8 14 0-15,0 0 0 16,0 0 0-16,0 0 0 0,0 0 0 16,13-6 0-16,-13 6 0 15,0 0 0 1,0 0 0-16,15 0 0 15,-15 0 0-15,0 0 0 16,20-4 0-16,-20 4 0 0,18 0 0 16,-18 0 0-16,25 0 0 15,-5 4 0-15,2-1 0 16,11 0 0-16,-2 1 0 16,14 0 0-16,2-1 0 0,17-3 0 0,3 3 0 15,-1 1 0-15,9-1 0 16,3-3 0-16,0 4 0 15,-7-1 0-15,0 5 0 16,-11-6 0-16,-12 9 0 0,2-4 0 16,-4 3 0-16,-3 3 0 15,-5-2 0-15,-3 2 0 0,-10-2 0 16,0-5 0-16,0 2 0 16,-10 2 0-16,-15-10-7 15,-7 4-78-15,-19 6-4 0</inkml:trace>
          <inkml:trace contextRef="#ctx0" brushRef="#br1" timeOffset="-381474.4597">8468 7991 242 0,'0'0'5'0,"0"0"5"16,-18-3 5-16,18 3 2 0,0 0 3 15,0-14 4-15,0 14 1 16,0-14 4-16,13 0-5 16,-13 14-5-16,25-14-4 15,-10 14-3-15,-2 0-2 16,-2 14-4-16,0 7-2 0,-3 10-2 0,-2 1 0 16,1 11 0-16,3 2 0 15,2 0 0-15,6 2 0 16,2-5 1-16,8-3 1 15,8-8 0-15,6-1 0 0,4-13 1 16,4-6-3-16,0-9-2 31,-2-2 0-31,-1-2 0 0,-5-9 0 16,-3-11 0-16,-3-3 0 16,-4-6 0-16,-4-4 0 0,0-4 0 15,0-11 0-15,-3 5 0 16,0-8 0-16,0 10 0 15,3-6 0-15,4 14 0 16,-11-4-2-16,-1 14-86 0,20 7-3 16</inkml:trace>
          <inkml:trace contextRef="#ctx0" brushRef="#br1" timeOffset="-380739.3308">13356 7914 302 0,'0'0'6'0,"0"0"3"0,8 0 5 16,6 0 1-16,0 4 2 0,8 7 3 16,3-1-1-16,3 11 1 15,0-1-4-15,4 13-6 16,3 3-1-16,-4 1-3 0,9 5-1 16,-2 1-1-16,12-4 0 15,3 0 0-15,10-12 1 31,-2-5 0-31,2-5 0 0,4-13 0 16,-3-4 1-16,-4-8-1 16,-7-9-5-16,-10-11 0 0,-4-10 0 15,-1-4 0-15,-5-12 0 16,-5-1 0-16,4-7 0 0,-8 0 0 16,1 2 0-16,7 3 0 15,3 9 0-15,-2 7 0 0,2 11 0 16,0 8 0-16,-4 8-4 15,9-10-70-15,-5 31-16 16</inkml:trace>
          <inkml:trace contextRef="#ctx0" brushRef="#br1" timeOffset="-376036.9856">17740 6955 198 0,'0'0'8'16,"0"0"6"-16,-20 0 4 0,20 0 2 0,0 0 2 15,-18 0 1-15,18 0 2 16,0 0 1-16,0 0-5 16,0 11-3-16,18-1-5 15,7-3-3-15,10 6 0 0,8-9-1 16,10 5-2-16,3-5-1 31,7 1-1-31,-3 1-1 0,5-4-1 16,-12 2 0-16,0 3 0 15,-8-1-1-15,-2 5 0 16,-12-3-1-16,-2 2 0 0,-8-3 0 16,1 4-1-16,-9-5 1 15,2 1 0-15,-15-7 0 16,13 15 0-16,-13-15 2 0,0 13-1 0,0-13 1 16,0 17 0-16,0-2 0 15,-3 3 0-15,3 3 0 16,-7 4-1-16,7 3 1 15,0 3-2-15,-3 3 1 0,3 3-1 16,-5 2 1-16,2 3-1 16,-7 1 1-1,10-1-2-15,-7 4 0 16,-1-3 0-16,-2 2 0 16,-5 4 0-16,2-2 0 15,9 1 0-15,-6 5 0 0,-1 1 0 16,1-2 0-16,-5 3 0 15,8-1 0-15,-3 2 0 16,-5-3 0-16,2 3 0 0,2-3 0 0,-6-1 0 16,2-1 0-16,-6-2 0 15,7-1 0-15,-1-1 0 16,-3-5 0-16,5 4 0 16,6-3 0-16,-8-5 0 15,12 3 0-15,3-2 0 0,-4 4 0 16,4-4 0-16,0 7 0 0,-3-3 0 15,-5-1 0-15,1 0 0 16,1 7 0-16,-11-6 0 0,5-2 0 16,-1 10 0-16,5-14 0 15,-7 6 0-15,5-5 0 16,7 1 0-16,-1-6 0 31,1 1 0-31,-5-9 0 0,6-1 0 16,2-2 0-16,0-9 0 0,0-13 0 15,0 16 0-15,0-16 0 16,0 0 0-16,0 0 0 16,0 0 0-16,0 0 0 15,0 0 0-15,0 0 0 0,0 0 0 16,0-4 0-16,0 4 0 0,-8-21-78 16,-7-7-16-16</inkml:trace>
          <inkml:trace contextRef="#ctx0" brushRef="#br1" timeOffset="-375419.1212">17677 8104 336 0,'0'0'8'16,"0"0"2"-16,15 0 1 16,-15 0 3-16,25 11 2 0,-25-11-1 15,23 17 2-15,-8-3 0 16,0 3-7-16,2 2-1 16,-3 5-2-16,3 4-1 15,5 4-1-15,6 6-2 0,-3 5-1 16,3-4 0-16,5-1 0 0,-3-3 0 15,0 1 1-15,1-10 0 16,-3-9 0-16,7-7 2 16,-6-6 0-16,7-4-5 15,-5-14 0-15,-2-3 0 16,-5-17 0-16,5-1 0 0,-5-7 0 0,5-3 0 16,-1-16 0-16,4 2 0 15,6-8 0-15,12 7 0 16,3 4 0-16,0 2 0 0,3 13 0 15,2-1 0-15,-5 18 0 16,-1 5 0-16,-6 8 0 31,-14 5 0-31,-11 6 0 0,-21 0 0 16,22 0 0-16,-29 13-50 0,-8-1-40 16,2-1-2-16</inkml:trace>
          <inkml:trace contextRef="#ctx0" brushRef="#br2" timeOffset="-245474.2805">-14663 7918 370 0,'0'0'5'0,"0"0"3"0,-6 14 1 16,6 0 1-16,0 7 2 15,6 3 1-15,6 11 0 16,6 8 0-16,-1 3-4 15,1 10-3-15,2 1-1 0,2 6-3 16,-4-2 0-16,-8-6-2 0,1-5 1 16,-4-5 1-16,-4-17 0 15,1-10 0-15,-4-18 1 16,0 0 1-16,11-24 0 16,-8-13 0-16,4-11 0 0,8-5-2 15,-5-7 0-15,3-3-1 31,2 4 0-31,-5 5-1 0,-2 8 0 16,-1 8-1-16,-7 13 1 16,0 10 0-16,0 15 0 0,-15 0 1 15,2 15 1-15,-5 10-2 16,4 3 0-16,-4 6 0 16,0 5 0-16,8 4 0 0,-5-1 0 15,12-7 0-15,3 0 0 0,3-5 0 16,19-9 0-16,14-8 0 15,5-9 0-15,19-14-70 16,5 3-19-16</inkml:trace>
          <inkml:trace contextRef="#ctx0" brushRef="#br1" timeOffset="-441403.8939">1835 5666 380 0,'0'0'5'0,"-7"0"0"0,-8 2 0 16,-6 7 0-16,-7-3 1 16,-7 3 1-16,-2 1 0 0,-8-3 2 15,2-7-3-15,8 0-2 16,7-15 1-16,10-5-2 16,8-16 1-16,10-3-1 15,18-14-1-15,14-3-2 0,9-4 1 16,17 0 0-16,-3 4 1 0,13 11 0 15,-5 6 1-15,-5 9-1 16,-5 13 1-16,-5 13 1 16,-16 15 0-16,-7 17 0 0,-14 12-1 15,-4 16 0-15,-7 8-1 16,-7 6 1-16,-11 11-1 0,-10-8 0 16,-4 2-1-16,-6-12 0 15,-2-15 0-15,2-5 0 16,-5-10 1-16,0-19 0 0,8-4 1 15,10-10 0-15,4-14-3 16,14-3 0-16,7-5 0 16,10 1 0-1,20 4 0-15,5-1 0 16,11 10 0-16,10 8 0 0,-3 11 0 16,4 6 0-16,-1 19-24 15,14-3-61-15,-17 1-4 16</inkml:trace>
          <inkml:trace contextRef="#ctx0" brushRef="#br1" timeOffset="-441103.5367">2344 5674 448 0,'0'0'4'15,"0"0"1"-15,0 0-1 16,0 0 2-1,18-12-1-15,2 1 1 16,10 4 0-16,5 1-1 16,6-5-3-16,9 0 0 15,0 11-1-15,-1 0-1 0,-7 0 0 16,-9 15 0-16,-5 3 0 16,-18 7 2-16,-6 10 1 15,-8 3-1-15,-6 1 1 0,-5 10 1 0,2-3-1 16,8 3-3-16,5-6 0 15,30 0 0-15,23-23-11 16,30-2-73-16,38-18-4 16</inkml:trace>
          <inkml:trace contextRef="#ctx0" brushRef="#br1" timeOffset="-305611.9377">3228 5169 317 0,'0'0'5'0,"0"0"1"15,-11 0 2-15,11 0 2 0,-22 14 1 16,9-7 3-16,-2 8 1 15,1-2 0-15,-4 2-2 16,12 6-3 0,2 3 0-16,-4 1 0 15,8 7-3-15,5 3 0 16,8 1-1-16,5-1 0 0,7-8-2 16,3-5 1-16,7-5-1 15,8-6 0-15,4-11-1 16,-2 0 1-16,-2-17-2 15,-5-1 0-15,-2-7 1 0,-9 1-2 0,-2-8 1 16,-7-4 0-16,-11 1-1 16,-7-10 1-16,0 2 0 15,-2 0-2-15,-10-2 0 16,-9 7 0-16,1 6 0 0,-13-1 0 16,-2 12 0-16,-5 14 0 15,-5 7 0-15,-4 7 0 0,-5 8-2 16,5 17-8-16,-4 7-46 15,8-1-30-15,8 7-2 0</inkml:trace>
          <inkml:trace contextRef="#ctx0" brushRef="#br0" timeOffset="-431.8428">-5926 6477 236 0,'0'0'2'15,"-4"13"-2"-15,-2 1 1 16,-12-3 0-16,4 11 1 16,-11 6 0-16,-11 4 0 0,4-1 1 31,-3-2-1-31,-1-1 1 0,6-11 1 16,-3 3 4-16,8-8 3 15,8-1 1-15,17-11 2 16,-18 2-1-16,18-2 2 15,0 0-1-15,10-6-1 0,12 3-1 16,6 3-6-16,8-4-1 16,-1 4-1-16,7 0-4 0,4 7-5 15,-6 4-6-15,2-1-20 0,-3 4-42 16,-4 4-5-16</inkml:trace>
        </inkml:traceGroup>
        <inkml:traceGroup>
          <inkml:annotationXML>
            <emma:emma xmlns:emma="http://www.w3.org/2003/04/emma" version="1.0">
              <emma:interpretation id="{41932B0D-EFB6-439A-BAC3-76E714C774BB}" emma:medium="tactile" emma:mode="ink">
                <msink:context xmlns:msink="http://schemas.microsoft.com/ink/2010/main" type="inkWord" rotatedBoundingBox="19172,9605 33469,8965 33609,12098 19312,12738">
                  <msink:destinationLink direction="with" ref="{987FC8F8-5D53-455C-ABEA-4D923BBE986E}"/>
                </msink:context>
              </emma:interpretation>
              <emma:one-of disjunction-type="recognition" id="oneOf3">
                <emma:interpretation id="interp11" emma:lang="en-US" emma:confidence="0.5">
                  <emma:literal>air</emma:literal>
                </emma:interpretation>
                <emma:interpretation id="interp12" emma:lang="en-US" emma:confidence="0">
                  <emma:literal>sort</emma:literal>
                </emma:interpretation>
                <emma:interpretation id="interp13" emma:lang="en-US" emma:confidence="0">
                  <emma:literal>sir</emma:literal>
                </emma:interpretation>
                <emma:interpretation id="interp14" emma:lang="en-US" emma:confidence="0">
                  <emma:literal>rar</emma:literal>
                </emma:interpretation>
                <emma:interpretation id="interp15" emma:lang="en-US" emma:confidence="0">
                  <emma:literal>sirs</emma:literal>
                </emma:interpretation>
              </emma:one-of>
            </emma:emma>
          </inkml:annotationXML>
          <inkml:trace contextRef="#ctx0" brushRef="#br2" timeOffset="-246337.8632">-15016 8280 172 0,'-63'11'18'16,"63"-11"8"-16,0 0 5 0,0 0 3 15,0 0 0-15,0 0 0 0,-18 3 3 16,4 1-1-16,-4-4-16 15,-7 6-6-15,0 1-5 16,-6 8-3-16,-1 4-1 0,-4 5-1 16,4 7-1-16,4-3-1 15,0 11 1-15,8 4-1 16,5-1 1 0,5 6-1-16,10 0 0 15,2-7 2-15,16-3-1 16,7 1 1-16,7-7-1 0,4-4-3 15,6-13 0-15,-3-8 0 16,6-1-5-16,-9-9-26 16,-4-7-54-16,3-1-3 15</inkml:trace>
          <inkml:trace contextRef="#ctx0" brushRef="#br2" timeOffset="-245939.701">-14984 8992 388 0,'0'0'7'0,"0"0"3"0,3-14 1 16,8-1 1-16,6-2 0 15,5-11 1-15,6-4 0 31,-3-10 0-31,11 0-6 0,-8-12-3 16,0 2-2-16,-3-14 0 0,-8-6-2 16,-6-1-1-16,-4-8-1 15,-7-8 0-15,-7 2-1 16,-7-2 0-16,-11 1 0 16,-3 14 0-16,-1 11 1 0,1 14 1 15,0 10 1-15,7 18 1 0,-1 17 0 16,9 15 1-16,6 24 0 15,-1 11-1-15,8 10 1 16,3 21-2-16,9 12-6 16,-2 0-11-16,11-2-42 0,4 2-25 15,0-10-3-15</inkml:trace>
          <inkml:trace contextRef="#ctx0" brushRef="#br2" timeOffset="-140014.3807">-11855 7699 250 0,'0'0'5'0,"0"0"4"0,0 0 1 16,0 0 4-16,0 0 1 16,0 0 0-16,0 0 1 15,-11-7-1-15,11 7-3 16,0 0-3-16,0 0-2 0,0 10-1 31,0-10-1-31,3 17 1 0,5-2 0 16,2 4 0-16,5-2 0 15,-1 4 1-15,0 4-1 0,3 6-1 16,1-3 0-16,-1 5-1 16,6 1 0-16,-3 1-1 15,2 3-1-15,6 3 1 16,-3-3-2-16,3 0 1 0,0-3 0 16,4 4-1-16,4 0 0 0,-8-4 1 15,0 0 0-15,1-3 0 16,-5 1-1-16,1-3 0 15,-8 2 1-15,5-4-1 0,-1 4 0 16,-6-10 0-16,2 6 0 31,1-8 0-31,-1-2 2 0,1-1 0 16,0-2 0-16,-5-4 0 16,5-5 1-16,-4 3 0 15,1-7 0-15,-15-2 0 0,28 4-1 16,-10-4 1-16,-5-6-1 15,6-9-3-15,-1-3 0 16,2-7 0-16,1-3 0 0,1-6 0 16,-2-3 0-16,5-8 0 15,0 3 0-15,0-4 0 0,0-8 0 16,3 9 0-16,-3-8 0 16,3-1 0-16,-3 3 0 15,-1-1 0-15,-2 1 0 16,-1 6 0-16,1 2 0 0,-5 8 0 0,-4 3 0 15,5 1 0-15,0 2 0 16,-1 8 0-16,1 0 0 16,1 3 0-16,-1-3 0 15,-5 3 0-15,5 2 0 16,-4 1 0-16,-3 5 0 0,-11 10 0 31,10-21 0-31,-10 21 0 0,4-10-2 16,-11 10-86-16,7 0 0 15</inkml:trace>
        </inkml:traceGroup>
        <inkml:traceGroup>
          <inkml:annotationXML>
            <emma:emma xmlns:emma="http://www.w3.org/2003/04/emma" version="1.0">
              <emma:interpretation id="{5FAF86D4-F4A5-47C0-9BEB-B0188C8AC1B3}" emma:medium="tactile" emma:mode="ink">
                <msink:context xmlns:msink="http://schemas.microsoft.com/ink/2010/main" type="inkWord" rotatedBoundingBox="32993,12150 33137,9582 34414,9654 34271,12222">
                  <msink:destinationLink direction="with" ref="{987FC8F8-5D53-455C-ABEA-4D923BBE986E}"/>
                </msink:context>
              </emma:interpretation>
              <emma:one-of disjunction-type="recognition" id="oneOf4">
                <emma:interpretation id="interp16" emma:lang="en-US" emma:confidence="0.5">
                  <emma:literal>¥</emma:literal>
                </emma:interpretation>
                <emma:interpretation id="interp17" emma:lang="en-US" emma:confidence="0">
                  <emma:literal>?</emma:literal>
                </emma:interpretation>
                <emma:interpretation id="interp18" emma:lang="en-US" emma:confidence="0">
                  <emma:literal>2</emma:literal>
                </emma:interpretation>
                <emma:interpretation id="interp19" emma:lang="en-US" emma:confidence="0">
                  <emma:literal>}</emma:literal>
                </emma:interpretation>
                <emma:interpretation id="interp20" emma:lang="en-US" emma:confidence="0">
                  <emma:literal>F</emma:literal>
                </emma:interpretation>
              </emma:one-of>
            </emma:emma>
          </inkml:annotationXML>
          <inkml:trace contextRef="#ctx0" brushRef="#br2" timeOffset="-229829.906">-11752 7629 370 0,'0'0'5'0,"0"0"1"0,0 0 4 15,0 0-1-15,0 0 0 0,0 0 1 16,0 0 1-16,0 0 0 16,-3 14-3-16,3-4-2 15,5 8 0-15,10 6-1 16,3 4 1-16,2 4-1 15,10 4 1 1,-7 2 0-16,7 0 0 0,1 3-1 16,1-3 0-16,3 0-1 15,1 1-2-15,-1-4-2 16,-3-3 0-16,4 3 0 16,-1-4 0-16,-4 2 0 0,-2-1 0 15,-8-4 0-15,1 3 0 16,-5-2 0-16,1-1 0 0,-8-3 0 15,1-1 0-15,-4-6 0 16,3-1 0-16,1 1 0 0,-4-9 0 16,0 6 0-16,-7-15 0 15,18 22 0-15,-18-22 0 16,18 17 0-16,-18-17 0 16,10 19 0-1,-10-19 0-15,15 17 0 16,-15-17 0-16,7 17 0 0,-7-17 0 15,0 0 0-15,0 0 0 16,0 0 0-16,3-10 0 16,4-7 0-16,-4 2 0 15,5-3 0-15,-5-7 0 0,8-3 0 16,0 0 0-16,6 0 0 0,1-6 0 16,7-7 0-16,-5 0 0 15,5-1 0-15,3-8 0 0,-3 4 0 16,0-6 0-16,3 6 0 15,-3-4 0-15,3 5 0 16,0-1 0-16,5 3 0 16,-8-2 0-16,0 6 0 0,3-8 0 0,-3 6 0 15,-8 3 0-15,-4-3 0 16,-1 11 0-16,-9-5 0 16,4 10 0-16,-7 3 0 15,0 9 0-15,0 13 0 0,-4-21 0 16,4 21 0-16,0 0 0 31,0 0 0-31,0 0 0 0,0 0 0 16,0 0 0-16,0 0 0 15,0 0 0-15,0 0 0 16,0 0 0-16,0 0 0 0,0 0 0 16,-18 4 0-16,8 9 0 15,3 4 0-15,-4 5 0 16,-3 5 0-16,1 8 0 0,-2 6 0 15,-6 0 0-15,4 12 0 0,-1-4 0 16,-7 4 0-16,3-1 0 16,-6 2 0-16,0 2 0 15,0-7 0-15,3 1 0 16,0-8 0-16,7-1 0 0,-2-2 0 31,2-2 0-31,1-6 0 0,2-3 0 16,0 0 0-16,-3 2 0 15,5-2 0-15,-9-4 0 16,5 0 0-16,3-6 0 0,-3 2 0 16,-1-5 0-16,3-2 0 15,-2 0 0-15,2-7 0 16,15-6 0-16,-13 7 0 0,13-7 0 0,-22 8 0 16,22-8 0-16,-18 7 0 15,18-7 0-15,-13 2 0 16,13-2 0-16,-15 0 0 15,15 0 0-15,-13-6 0 0,5-5 0 16,1-2 0-16,-3-5 0 16,-5-7 0-1,0-1 0-15,-2-1 0 16,-4-4 0-16,-4-5 0 16,0-1 0-16,-3 0 0 15,0-9 0-15,3 3 0 0,-3-6 0 16,3 1 0-16,8 1 0 15,-1 1 0-15,3-2 0 16,5 5 0-16,0 0 0 0,2 5 0 0,-5-1 0 16,-2 7 0-16,5-3 0 15,-5 7 0-15,1 0 0 16,3 3 0-16,1 7 0 16,0 1 0-16,2 6 0 0,8 11 0 15,-7-17 0-15,7 17 0 16,0 0 0-1,0 0 0-15,0-15 0 16,0 15 0-16,0 0 0 16,7 17 0-16,-7-17-15 0,11 28-74 15,3-4-3-15</inkml:trace>
          <inkml:trace contextRef="#ctx0" brushRef="#br1" timeOffset="-384797.7932">-11647 7942 335 0,'0'0'7'0,"0"0"3"16,0 0 3-16,0 0 2 0,0 0 2 15,0 0 1-15,0 0 1 16,0 0 1-16,0 0-6 16,0 0-3-16,0 0-3 15,0 0-1-15,0 0-1 0,0 0-2 16,0 0-1-16,0 11 1 16,8 3-4-16,2 3 0 0,0 7 0 15,5 2 0-15,3 2 0 0,-1 4 0 16,4-1 0-16,1 0 0 15,-1 4 0-15,4-5 0 16,-5 1 0-16,2-3 0 16,3 1 0-16,0-4 0 15,-4 3 0 1,-1-8 0-16,3-2 0 0,-6-4 0 16,1 0 0-16,-5-3 0 15,2-4 0-15,-5-5 0 16,5 2 0-16,-15-4 0 15,25 5 0-15,-25-5 0 0,25 0 0 16,-25 0 0-16,20-9 0 16,-20 9 0-16,18-17 0 0,0 4 0 15,-8-5 0-15,8-2 0 16,-4-6 0-16,7-6 0 0,-3-6 0 16,7-4 0-16,0-9 0 15,-8-1 0-15,4-3 0 16,-4 1 0-16,-2 1 0 0,-5 5 0 31,2 1 0-31,-6 8 0 0,1 1 0 16,-2 10 0-16,1-2 0 15,5 6 0-15,-5 0 0 16,9 3 0-16,-5-4 0 16,5 5 0-16,-2 3 0 0,2-2 0 15,0 1 0-15,-5 3 0 16,-10 15 0-16,18-20 0 0,-18 20 0 15,0 0 0-15,0 0 0 16,10-10 0-16,-10 10 0 0,0 0 0 16,0 0 0-16,0 0 0 15,0 0 0-15,3 20 0 16,-6 1-67-16,3-21-25 16</inkml:trace>
          <inkml:trace contextRef="#ctx0" brushRef="#br2" timeOffset="-240183.9487">-10851 9484 357 0,'0'0'1'0,"0"0"0"0,0 0-1 16,0 0 2-16,0 11 0 16,0-11 1-16,-3 26 1 15,-4-17 0-15,7 7 0 16,-5-2 2-16,5 0-1 0,0-14 1 16,12 17-1-16,1-17 0 15,9 0 0-15,-1-7-1 0,4-11 0 16,-4-2-1-16,1-1 0 15,-9-2-1-15,-6-1-1 16,-7 6-1-16,0 1 0 0,-17 7-3 16,-8 6-8-16,-3 4-37 15,0 7-28-15,-5 11-4 32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33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EBCCB1-281D-4EBD-A9C2-478D8B411ED1}" emma:medium="tactile" emma:mode="ink">
          <msink:context xmlns:msink="http://schemas.microsoft.com/ink/2010/main" type="inkDrawing" rotatedBoundingBox="6620,3353 9504,3124 9517,3293 6634,3522" shapeName="Other"/>
        </emma:interpretation>
      </emma:emma>
    </inkml:annotationXML>
    <inkml:trace contextRef="#ctx0" brushRef="#br0">3722-2886 301 0,'0'0'7'0,"0"0"3"16,0 0 5-16,-22-10 1 16,8-1 1-16,-3 7 3 15,-19-3 0-15,-3-4-1 16,-22 5-6-16,-9-1-4 0,-18-1-3 15,-18 5-3-15,-18-1 0 16,-17 4-2-16,-12 0 0 0,-20 0 0 16,-4 11 0-16,-10 2 1 15,-1 9 0-15,4 1 0 0,8 1 0 16,10 0 1-16,10 4-1 16,19 3 0-16,16-7-1 15,18 2 0-15,22-1-4 16,11-7-19-1,17 3-58-15,13 0-3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7:52.03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EF63F4-3BC0-43D8-A563-3423EACA3DB5}" emma:medium="tactile" emma:mode="ink">
          <msink:context xmlns:msink="http://schemas.microsoft.com/ink/2010/main" type="writingRegion" rotatedBoundingBox="8737,1298 12439,3453 11442,5166 7740,3011">
            <msink:destinationLink direction="with" ref="{A1ED1260-1A7A-4C26-8115-703CA87ECC58}"/>
            <msink:destinationLink direction="with" ref="{C3CC7054-5CD3-4FF8-A026-DCA5EB4DAACB}"/>
          </msink:context>
        </emma:interpretation>
      </emma:emma>
    </inkml:annotationXML>
    <inkml:traceGroup>
      <inkml:annotationXML>
        <emma:emma xmlns:emma="http://www.w3.org/2003/04/emma" version="1.0">
          <emma:interpretation id="{626256A2-3176-4B42-9C51-E061207F751B}" emma:medium="tactile" emma:mode="ink">
            <msink:context xmlns:msink="http://schemas.microsoft.com/ink/2010/main" type="paragraph" rotatedBoundingBox="8737,1298 12439,3453 11442,5166 7740,30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385B03-AD18-488F-87A4-D1F0188C07D8}" emma:medium="tactile" emma:mode="ink">
              <msink:context xmlns:msink="http://schemas.microsoft.com/ink/2010/main" type="line" rotatedBoundingBox="8737,1298 12439,3453 11442,5166 7740,3011"/>
            </emma:interpretation>
          </emma:emma>
        </inkml:annotationXML>
        <inkml:traceGroup>
          <inkml:annotationXML>
            <emma:emma xmlns:emma="http://www.w3.org/2003/04/emma" version="1.0">
              <emma:interpretation id="{7F8A5C8B-E49B-4102-A204-D6024195E7D3}" emma:medium="tactile" emma:mode="ink">
                <msink:context xmlns:msink="http://schemas.microsoft.com/ink/2010/main" type="inkWord" rotatedBoundingBox="9021,1417 11569,3652 10433,4948 7885,2713">
                  <msink:destinationLink direction="from" ref="{4F3A70F7-915A-43F5-B0F0-06BF258AFFEA}"/>
                  <msink:destinationLink direction="to" ref="{4F3A70F7-915A-43F5-B0F0-06BF258AFFEA}"/>
                </msink:context>
              </emma:interpretation>
              <emma:one-of disjunction-type="recognition" id="oneOf0">
                <emma:interpretation id="interp0" emma:lang="en-US" emma:confidence="0">
                  <emma:literal>*or on</emma:literal>
                </emma:interpretation>
                <emma:interpretation id="interp1" emma:lang="en-US" emma:confidence="0">
                  <emma:literal>boron</emma:literal>
                </emma:interpretation>
                <emma:interpretation id="interp2" emma:lang="en-US" emma:confidence="0">
                  <emma:literal>"*or on</emma:literal>
                </emma:interpretation>
                <emma:interpretation id="interp3" emma:lang="en-US" emma:confidence="0">
                  <emma:literal>*iron</emma:literal>
                </emma:interpretation>
                <emma:interpretation id="interp4" emma:lang="en-US" emma:confidence="0">
                  <emma:literal>*roll</emma:literal>
                </emma:interpretation>
              </emma:one-of>
            </emma:emma>
          </inkml:annotationXML>
          <inkml:trace contextRef="#ctx0" brushRef="#br0">-7426-31 264 0,'0'0'7'0,"0"0"4"16,0 0 4-16,0 0 0 16,0 0 3-16,0 0-1 0,0 0 2 0,0 0 3 15,0 0-9-15,0 0-3 16,0 0-2-16,0 0-3 15,0 0 0-15,0 0 0 16,0 0 1-16,0 0-1 0,0 0 1 16,0 0 0-16,0 0 0 31,0 0 0-31,0 0-1 0,0 0-1 16,0 0-1-16,0 0-2 15,0 0 0-15,15 0-1 16,-5 3 0-16,12-3 0 0,-1 0 0 15,7 0 1-15,1-3-1 16,-5 3 1-16,-2-3-1 16,-4-1 1-16,-18 4-1 0,0 0 1 15,0 0-1-15,-8-10 0 0,-17 10 0 16,0 0 0-16,-3 0 0 16,-3 4 0-16,2 6 0 15,5-4 0-15,2-2 0 16,8 0 0-16,14-4 0 0,-21 6 0 31,21-6 1-31,0 0-1 0,0 0 0 16,0 0 0-16,0 0 0 15,0 0 0-15,10-3 0 16,-10 3 0-16,15-7-1 16,-15 7 0-16,18-4 1 0,-18 4 0 15,0 0 0-15,0 0 0 16,0 0 0-16,0 0 0 0,0 0 1 15,-11 0 0-15,11 0 0 0,0 0-1 16,-14 0 1-16,14 0-1 16,0 0 0-16,7 0-1 15,-7 0 1-15,28 0 0 16,-10 0-1-16,7 4 1 16,3 3 0-16,4-7 0 0,3 7 0 0,3-3 1 15,12-4-1-15,0 3 0 16,6 0 0-16,5 4 0 15,6-7 0-15,-1 4 0 16,5 3 0-16,-3-3 0 0,-1 2 0 16,-6-1 0-16,-5-3 0 31,-6 2 1-31,-5-4-1 0,-10 0 1 16,-2 0-1-16,-10 0 0 15,-4 0 1-15,-5-4-1 0,-14 4 1 16,14-2-1-16,-14 2 1 15,0 0-1-15,0 0 1 16,0 0 0-16,0 0-1 16,0 0 1-16,0 0-1 0,0 0 0 0,0 0 1 15,0 0-1-15,3 17 1 16,-3-2 0-16,0 6-1 16,0 3 2-16,0 11-1 15,0 3-1-15,0 13 1 0,0 1 0 16,0 6-1-16,5 4 0 15,-5 0 0 1,0 9 0-16,0-4 0 16,3 5 0-16,-3-3 0 15,3-4 1-15,1 1 0 0,-1-6-1 16,4-4 1-16,1-7 0 16,-1-2-1-16,-4-12 2 15,4-4-2-15,1-9 0 16,-5-5 0-16,0-4 0 0,-3-13 0 15,7 11 0-15,-7-11 0 0,0 0 0 16,0 0 0-16,0 0 0 16,0 0 0-16,0 0 0 15,0 0 0-15,0 0 0 0,0 0 0 16,15 0 0-16,-15 0 0 16,20 0 0-16,-5-2 0 0,6-7 0 15,4 3 0-15,7-1 0 16,6 3 0-16,2-3 0 15,13 1 0-15,7-2 0 0,6 1 0 16,2 0 0-16,5 1 0 16,5-5 0-16,0 1 0 15,3 3 0 1,-6-3 0-16,-1 1 0 16,1 3 0-16,-8-5 0 15,4 3 0-15,-11 1 0 0,11 1 0 16,-11-1 0-16,-4-1 0 15,0 1 0-15,-6 5 0 16,0-3 0-16,-4 5 0 16,-1 0 0-16,-13 0 0 0,4-4 0 0,-1 4 0 15,-7 0 0-15,0 0 0 16,4 0 0-16,-10-2 0 16,-1 2 0-16,-3-4 0 0,-1 4 0 15,-2 0 0-15,-2 0 0 16,-3-4 0-16,-10 4 0 15,25-3 0 1,-14 3 0-16,11 0 0 16,-5 0 0-16,4 0 0 15,4-3 0-15,0 3 0 0,3 0 0 16,-3 0 0-16,-4 0 0 16,1-8 0-16,-5 8 0 15,1-3 0-15,-18 3 0 16,15 0 0-16,-15 0 0 0,0 0 0 15,0 0 0-15,0 0 0 0,0 0 0 16,0 0 0-16,0 0 0 16,0 0 0-16,0 0 0 15,0 0 0-15,0 0 0 0,0 0 0 16,0 0 0-16,0 0 0 16,0 0 0-1,0 0 0-15,0 0 0 16,0 0 0-16,0 0 0 0,0 0 0 15,0 0 0-15,13 3 0 16,-13-3 0-16,0 0 0 16,0 0 0-16,10 14 0 15,-10-14 0-15,0 0 0 0,18 10 0 16,-18-10 0-16,0 0 0 0,12 9 0 16,-12-9 0-16,13 0 0 15,-13 0 0-15,18 2 0 16,-18-2 0-16,17 4 0 0,-17-4 0 15,22 0 0-15,-22 0 0 16,13 3 0-16,-13-3 0 16,0 0 0-16,0 0 0 0,0 0 0 15,12 0 0-15,-12 0 0 0,0 0 0 16,0 0 0-16,0 0 0 16,0 0 0-16,0 0 0 15,0 0 0-15,0 0 0 16,0 0-80-16,0 0-10 15</inkml:trace>
          <inkml:trace contextRef="#ctx0" brushRef="#br1" timeOffset="232975.2317">-5986-28 100 0,'0'0'8'0,"0"0"5"16,0 0 1-16,0 0 2 16,0 0 2-16,0 0 1 15,0 0 2-15,0 0 0 0,0 0-5 16,0 0-3-16,0 11 0 16,0-11 0-1,-7 11 0-15,7-11 0 16,-8 13 0-16,8-13-1 15,-13 15 0-15,13-15-1 0,-18 21-1 16,11-6-1-16,-8-2-1 16,5 9-3-16,3-1 1 15,-4-1-2-15,9 1-1 16,-3 0 1-16,5 1 0 0,0-1 0 0,7-3 2 16,4 3-1-16,3-7 0 15,4 4 1-15,0-5-1 16,-1-2 0-16,1 0 0 15,7-5-1-15,-4 2 0 16,4-3 0-16,-8-5 0 0,11-13-1 16,-6 2 0-16,3-6 0 0,3-4-1 15,0-3 0-15,-7-8-1 16,4 2 0-16,-3-7 0 0,-5 6-1 16,-6-1 1-16,-8 3-1 15,-3 1 1-15,-8 0-2 16,-2 0 1-16,-8-3 0 31,-7 7-1-31,-3-4 1 0,3 2-1 16,2 4 0-16,-6 5 0 15,1 3 0-15,3 7-1 0,-3 7 1 16,0 4 0-16,0 10-2 16,3 11-6-16,-5 3-18 15,-15 10-54-15,27 5-1 0</inkml:trace>
          <inkml:trace contextRef="#ctx0" brushRef="#br1" timeOffset="233474.7881">-5384-168 266 0,'0'0'4'0,"0"0"5"16,0 0-1-16,0 0 3 16,0 0-1-16,-15 14 1 15,12-1 3-15,-4 13-1 0,-4 6-3 16,-1 9-1-16,-5 6 0 31,-1 13 0-31,-7 3-1 0,2 9-2 16,-7 4-1-16,7-4-1 15,1 0 0-15,1-9-2 0,3-7-1 16,4-3 0-16,6-11-2 16,8-8-7-16,-3-10-10 15,3-24-45-15,0 17-14 16</inkml:trace>
          <inkml:trace contextRef="#ctx0" brushRef="#br0" timeOffset="217871.7419">-6326-781 202 0,'0'0'7'0,"0"0"3"0,0 0 4 16,0 0 3-16,0 0 1 0,0 0 2 16,0 0 1-16,0 0 0 0,0 0-7 15,0 0-2-15,0 0-3 16,0 0-3-16,-3 10-2 16,-4 8-1-16,4-1-1 15,-1-3 1-15,1 9-1 0,3-14 0 16,0-9 1-16,7 15-1 0,-7-15 0 15,24-11 1-15,-7-2-1 16,-2-6 0-16,3-6 0 16,-4-3 0-16,-8 4-1 15,-1 0 0-15,-5 5-1 0,-8 2 1 16,-6 6 0-16,-7 4 0 31,-4 7 1-31,-3 0-1 0,3 7 1 16,-3 4-1-16,3 2 1 15,4 2 0-15,7 6-1 16,6-3 1-16,8-4-1 0,0 0 1 16,11 0-1-16,11-8 1 15,-2-2 0-15,5-4-1 16,0-7 2-16,0-3 0 0,-4-4-3 0,-3-3 2 16,-4-9 0-16,-11 2-2 15,-3 3 1-15,-3-1 0 16,-11 8-1-16,0 4 0 15,-8 3 0-15,-3 3-1 0,8 4 1 16,-1 14 0-16,-3 3 0 31,4 9 0-31,2-5 0 0,5 3 0 16,7 2 1-16,3-2-1 16,0 0 1-16,3-10-1 15,7 1 1-15,8-7 0 0,-1-8 0 16,1 0 0-16,4-13 0 15,-9 3 1-15,2-4-1 0,0-3 0 16,-5-1 0-16,-3 5 0 0,-4-2 0 16,-3 15-1-16,0-13 1 15,0 13-2-15,-14-11 0 16,14 11 1-16,0 0 0 16,-18 0-1-16,18 0 1 15,0 0 0-15,0 0-1 0,0 0-1 16,-10 13-12-1,10-13-66-15,-3 15 0 16</inkml:trace>
          <inkml:trace contextRef="#ctx0" brushRef="#br1" timeOffset="220511.7473">-6290-842 308 0,'0'0'5'0,"-11"0"3"16,11 0 2-16,-25 0 1 16,5 0 1-16,5 4 0 15,-6 4 1-15,-1-1 1 0,5 14-5 16,-1 0-2-16,8 7-2 15,-1 7-2-15,7 8 1 0,1 2-2 16,3 0 1-16,3 6 1 16,9-5 0-16,8-12 0 15,5-9 0-15,11-7-1 16,-1-18 1 0,11 0-1-16,-1-22 1 0,5-9-2 15,0-11-1-15,-12-3 0 16,-5-9 0-16,-16 1 0 15,-6-1-1-15,-14 6 2 16,-15 2-2-16,-7 5 2 0,-10 11-1 16,-8 6-1-16,1 13 1 15,-4 11 0-15,3 4-1 0,1 20 2 16,3 7-2-16,4 12 1 16,6 3 0-16,11 4 0 0,12 2 0 15,6-2 0-15,13-8 1 16,12-3-1-16,14-18 1 15,3-3 0-15,11-14 0 16,0-8 0 0,0-18 0-16,-3-10-1 0,-4-7 1 15,-14-2 0-15,-11-8-2 16,-10-1 1-16,-15 1 0 16,-14 4-1-16,-10 9 0 0,-14 3 0 15,-7 13-1-15,-8 13 0 16,1 7 1-16,-4 17-1 15,7 15 0-15,0 7 1 0,6 10 0 16,9 4 0-16,15 1 0 16,13 1 1-16,10-7-1 0,18-3 2 15,22-10 0-15,8-11 0 16,17-10 0-16,5-14-1 16,8 0-1-16,-4-21 2 15,-4-11-1 1,-6-7-1-16,-14-7 0 15,-15 1-1-15,-17-4 1 0,-14 2 0 16,-16 5 0-16,-19 3-1 16,-11 11 0-16,-8 6 1 15,-6 16-1-15,-9 6 0 16,2 13 0-16,0 17 0 0,5 9 1 16,5 9 0-16,12 6 0 0,9 9 0 15,14-12 1-15,18 3 0 16,10-11 1-16,23-12 0 15,15-11 0-15,13-16 0 0,9-4-1 16,5-28 1-16,3-6-4 16,-7-9 2-16,-11-6-2 15,-14-4 1-15,-21-3 0 0,-15 2-1 16,-13 9 1-16,-26 4 1 0,-10 13-1 16,-21 13 0-16,-3 11 1 15,-8 10-1-15,-4 16 1 16,5 21 0-16,9 2 0 15,8 8 1-15,15 0 0 16,16 3-1 0,22-10 2-16,15-10 1 0,23-16-2 15,15-9 0-15,12-11 2 16,5-13-3-16,1-15 0 16,-8-15 0-16,-3-3 0 0,-14 0-2 15,-21-2 2-15,-10 1-1 16,-15 12 0-16,-22 6 1 15,-17 16 0-15,-6 9-1 0,-8 8 1 16,-4 13-1-16,7 8 1 16,4 6-1-16,15 1 2 0,9-4-2 15,22-7 2-15,4-3-1 16,20-14 1-16,8-4-1 16,7-7 1-16,0-10 0 0,0-9-1 31,-7-2 1-31,-12 3-3 15,-12 4-3-15,-8 21-21 0,0 0-58 16,-21-3-4-16</inkml:trace>
          <inkml:trace contextRef="#ctx0" brushRef="#br1" timeOffset="233838.1807">-5308 198 331 0,'0'0'8'16,"0"0"3"-16,0 0 0 0,0 0 2 16,0 0 0-16,0 11 1 15,0-11 2-15,7 28 0 16,-2-11-7-16,-2 8-2 0,4 3-1 16,0 9 0-16,4 4-1 15,-1-2-1-15,-3 3-1 0,4 3-1 16,3-6 0-16,-3-1-1 15,-4-1 1-15,0-9 0 16,4-7 1-16,-4-3 1 16,-7-18 0-16,10 14 0 0,-10-14 0 0,0 0 0 15,0 0-3-15,0 0-5 16,0 0-27-16,-4 17-52 16,1-4-4-16</inkml:trace>
        </inkml:traceGroup>
        <inkml:traceGroup>
          <inkml:annotationXML>
            <emma:emma xmlns:emma="http://www.w3.org/2003/04/emma" version="1.0">
              <emma:interpretation id="{365CFECE-9F97-4B4B-96FE-F6542A3A2391}" emma:medium="tactile" emma:mode="ink">
                <msink:context xmlns:msink="http://schemas.microsoft.com/ink/2010/main" type="inkWord" rotatedBoundingBox="11157,3718 11928,2963 12483,3529 11711,4284">
                  <msink:destinationLink direction="from" ref="{4F3A70F7-915A-43F5-B0F0-06BF258AFFEA}"/>
                  <msink:destinationLink direction="to" ref="{4F3A70F7-915A-43F5-B0F0-06BF258AFFEA}"/>
                </msink:context>
              </emma:interpretation>
              <emma:one-of disjunction-type="recognition" id="oneOf1">
                <emma:interpretation id="interp5" emma:lang="en-US" emma:confidence="0">
                  <emma:literal>]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649.0685">-3876 695 309 0,'0'0'7'0,"0"0"5"0,0 0 2 15,0 0 1-15,0 0 3 16,0 0-1-16,0 0-1 16,15-10 2-16,-15 10-6 15,10 0-4-15,8 0-4 16,3 0-1-16,11 0 0 0,3 2 0 0,11 3-1 16,4-2 0-16,6 0-2 15,4-3 0-15,0 0 0 16,1 4 0-16,-8 0 0 15,4 2 0-15,-8 2 0 0,-7-2-1 16,4 2 1-16,-11 3 0 16,-10 6 0-16,0-4 0 0,-4 2-1 31,-7 0 0-31,-3-2 1 0,-4 4 0 16,-7 12 0-16,-7-9 1 15,-7 6 0-15,0 2-1 16,-11 4 2-16,4 3-2 15,-11 10 1-15,-4-5 1 0,1 9 0 16,-7-4 0-16,-4 5 2 0,0 0 1 16,-4-6 0-16,-6-1 3 15,4 0-1-15,-3-8 0 16,7 0-3-16,2-8-4 0,3-4 0 16,11-1 0-16,7-9 0 15,0-2 0-15,15-1 0 16,10-10 0-16,0 0 0 0,0 0 0 15,0 0 0-15,0 0-28 16,25-14-58-16,-15 0-5 0</inkml:trace>
          <inkml:trace contextRef="#ctx0" brushRef="#br0" timeOffset="1103.9846">-3670 1019 345 0,'0'0'7'0,"0"0"2"16,0 0 3-16,0 0 1 15,-14-14 0-15,14 14-1 16,0 0 2-16,-18 0 0 0,18 0-7 15,-18 14-1-15,4-1-1 16,-7 5-1-16,-4 7 0 16,0 3 1-1,0 8 0-15,-3-8-1 16,3 3 1-16,12 5-1 0,8-10 0 16,5-2 1-16,15-7-1 15,10-3-1-15,13-11-1 16,8-3 1-16,14 0-1 15,-10-14-2-15,6 0 0 0,-6-3 0 16,-10-11 0-16,-12 2 0 0,-8 2 0 16,-12 3 0-16,-8-3 0 15,-15-1 0-15,-6 3 0 16,-6 3 0-16,-9 4 0 0,1 4 0 16,-5 3 0-16,-5 1 0 15,9 7-52-15,-3 7-33 16,-3 3-4-16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0:16.004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CC7054-5CD3-4FF8-A026-DCA5EB4DAACB}" emma:medium="tactile" emma:mode="ink">
          <msink:context xmlns:msink="http://schemas.microsoft.com/ink/2010/main" type="inkDrawing" rotatedBoundingBox="-1438,5871 5703,-2935 12994,2976 5852,11783" semanticType="container" shapeName="Other">
            <msink:sourceLink direction="with" ref="{70497DE1-6269-441C-B62B-F4ED0C617CA5}"/>
            <msink:sourceLink direction="with" ref="{76EF63F4-3BC0-43D8-A563-3423EACA3DB5}"/>
            <msink:destinationLink direction="with" ref="{5F811078-215B-488C-BF56-C1D41556A033}"/>
          </msink:context>
        </emma:interpretation>
      </emma:emma>
    </inkml:annotationXML>
    <inkml:trace contextRef="#ctx0" brushRef="#br0">8441 1248 487 0,'-3'-17'0'0,"-5"-4"0"0,-2-10 0 16,-8-7-1-16,-4-13 0 16,-6-8-1-16,-14-9 0 0,-14 2 0 15,-15 1 0-15,-17 13 1 16,-15 7 0-16,-21 3 0 15,-14 5 2-15,-13 9 0 16,-15 8 1 0,-8-1 1-16,-10 4 1 15,-7 7 0-15,-3-5 0 0,-8 4-1 16,4 4 0-16,-4 3 0 16,-2 0-1-16,2 4-1 15,-6 0 0-15,2 13-1 16,-6 8 1-16,0-1-1 0,3 11 1 15,-7 8-1-15,1 8 1 0,4 1 1 16,5 12-2-16,9-2 0 16,1 4 0-16,17 1 0 15,5 8 0-15,5-4 0 16,13 0 0-16,3 6 0 0,5 6 0 16,3 5 0-16,10 4 0 15,-2 4 0 1,9 9 0-16,5 6 0 15,2-1 0-15,8 3 0 0,7 7 0 16,5 3 0-16,-7 5 0 16,10 6 0-16,-1 4 0 15,4 4 0-15,-1 6 0 16,3 8 0-16,5 10 0 16,4 6 0-16,6 2 0 0,11 8 0 0,4 4 0 15,5 8 0-15,10 0 0 16,5-1 0-16,0 2 0 15,15 3 0-15,-7 2 0 16,13-5 0-16,1 3 0 0,11 0 0 16,10 4 0-16,0-1 0 15,6-4 0-15,13 2 0 0,9-5 0 16,7 3 0-16,4-3 0 16,11-3 0-16,0-7 0 0,8 2 0 15,7-1 0-15,1-5 0 16,9-3 0-16,-1-4 0 15,8 0 0-15,-1-1 0 16,10-2 0 0,5-3 0-16,7-5 0 15,7-7 0-15,6-6 0 0,11-12 0 16,4-6 0-16,14-6 0 16,-4-15 0-16,8-11 0 15,14-4 0-15,3-15 0 16,1-8 0-16,2-5 0 0,12-16 0 15,2-5 0-15,7-11 0 0,9-10 0 16,-1-1 0-16,11-18 0 16,3-2 0-16,0-2 0 15,4-22 0-15,-1 0 0 0,4-10 0 16,-3-13 0-16,0-2 0 16,-1-17 0-16,-2-6 0 15,-1-11 0 1,7-10 0-16,-3-5 0 15,3-11 0-15,-7-4 0 0,0-7 0 16,-11-10 0-16,1-5 0 16,-8-9 0-16,-3-8 0 15,-7-9 0-15,-8-2 0 0,-2-12 0 16,-8-4 0-16,-3-8 0 16,-14-1 0-16,-5-2 0 0,-6-6 0 15,-14 0 0-15,-11 0 0 16,-7-5 0-16,-13 4 0 15,-12-4 0-15,-4-3 0 0,-13-5 0 16,-4 6 0-16,-7-5 0 16,-13 0 0-16,-2 0 0 15,-10 3 0-15,-11 2 0 0,1 1 0 16,-11 5 0-16,-7 0 0 16,-7-1 0-16,-6 5 0 0,-12 3 0 15,-7 0 0-15,-4 2 0 16,-2 2 0-16,-15 3 0 15,0 0 0-15,-7 10 0 16,-8-1 0 0,-2 6 0-16,-8-1 0 15,-3 7 0-15,-8 0 0 0,-3 10 0 16,-4 4 0-16,-10 0 0 16,-2 4 0-16,-6 9 0 15,-3 6 0-15,-2 5 0 16,-12 8 0-16,-5 7 0 0,-5 6 0 15,0 17 0-15,-8 2 0 0,-9 9 0 16,-6 13 0-16,-5 5 0 16,-15 15 0-16,-4 10 0 15,-13 15 0-15,-14 12 0 0,-19 16 0 16,-20 32 0-16,-33 17 0 16,-31 46-63-16,-24 31-31 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7:35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EC540D-0DE8-49AB-92F6-0D97AF9CB6D3}" emma:medium="tactile" emma:mode="ink">
          <msink:context xmlns:msink="http://schemas.microsoft.com/ink/2010/main" type="inkDrawing" rotatedBoundingBox="2589,2680 4215,2639 4215,2677 2590,2719" semanticType="strikethrough" shapeName="Other">
            <msink:sourceLink direction="with" ref="{70497DE1-6269-441C-B62B-F4ED0C617CA5}"/>
          </msink:context>
        </emma:interpretation>
      </emma:emma>
    </inkml:annotationXML>
    <inkml:trace contextRef="#ctx0" brushRef="#br0">-11219 48 274 0,'0'0'8'0,"0"0"2"0,0 0 2 16,0 0 2-16,0 0 2 15,-7-15 0-15,7 15 3 31,0 0 1-31,0 0-7 0,-13-11-3 16,13 11-1-16,-22-7-2 0,-3 7 0 16,-11 0-2-16,-9 0 0 15,-15 0-1-15,-8 7 0 16,-13-5 0-16,-4 2 0 16,-4 1 0-16,-2-3 0 0,-1 2 0 15,0-4 0-15,4 0-1 0,3 0 0 16,0 0 0-16,7 0 0 15,1 4-1-15,2-4 0 16,12 5-1-16,3-1 1 0,10 2-1 16,4-3 1-16,11 1-1 15,7-4 0-15,6 0 0 16,9 0 0 0,13 0 0-16,0 0-4 15,0 0-8-15,-15 0-72 16,15 0-2-16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7:59.66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ED1260-1A7A-4C26-8115-703CA87ECC58}" emma:medium="tactile" emma:mode="ink">
          <msink:context xmlns:msink="http://schemas.microsoft.com/ink/2010/main" type="inkDrawing" rotatedBoundingBox="9841,1401 11016,3155 9531,4150 8356,2395" semanticType="enclosure" shapeName="Other">
            <msink:sourceLink direction="with" ref="{76EF63F4-3BC0-43D8-A563-3423EACA3DB5}"/>
          </msink:context>
        </emma:interpretation>
      </emma:emma>
    </inkml:annotationXML>
    <inkml:trace contextRef="#ctx0" brushRef="#br0">-6155 1067 305 0,'0'0'5'0,"0"0"2"15,0 0 2-15,0 0 1 16,0 0 2-16,0 0 1 16,10 0 3-16,3-2 1 15,12-9-5-15,0 8-2 0,8-5 0 16,5 5-2-16,2-4-1 16,5 0-1-16,1-3 0 0,7 6-1 15,-3-7 0-15,3 5 0 16,0-9-2-16,0 0 1 15,7 2-1-15,-4-9-1 16,-6 9 0-16,3-5 0 0,-3 0 0 16,-2 7-1-16,2-2 0 15,0 3 0 1,-4 3 0-16,0-1 0 0,4 1 0 16,-5-1 0-16,5 1 1 15,-7 1-1-15,-2-5 0 16,-6 4 1-16,-5-4 0 15,-7 1 0-15,2 0 1 16,-7 2 0-16,-18 8-1 0,15-14-2 16,-15 14 0-16,14-13 0 0,-14 13 0 15,14-15 0-15,-14 15 0 16,4-26 0-16,-1 13 0 0,-3-2 0 16,3-9 0-16,-3 0 0 15,0-7 0-15,-6-10 0 16,-1 3 0-16,-1-4 0 15,1-11 0-15,-3-3 0 0,-5-3 0 16,5-8 0-16,-1 3 0 0,-6-3 0 16,-5 0 0-16,-2-3 0 15,-8-1 0-15,-7 2 0 16,-3 0 0-16,-8-1 0 16,-10 3 0-16,-1 1 0 0,1 1 0 31,4 10 0-31,3 3 0 0,10 5 0 15,8 8 0-15,3 12 0 16,11 1 0-16,1 6 0 16,5 3 0-16,5 4 0 0,-8 3 0 15,-4-1 0-15,-9-2 0 16,-9 6 0-16,-2-4 0 16,-7 4-2-16,-4 4 1 0,-4 3 1 15,1 0-1-15,3 0 0 0,3 7 0 16,4 7 0-16,4 3 0 15,-1 1 1-15,8 1-1 16,-8 1 0-16,-2 8 1 16,-1-10 0-16,-1 6 0 15,1-7 0 1,1 1 0-16,2 5 0 0,0-6-1 16,8 3 1-16,4 2-1 15,6 2 0-15,11 4 0 16,-1 11 0-16,9 0 1 15,-6 3 1-15,6 0 1 16,-1 1-1-16,7 0 1 0,0 1-1 16,0-1 1-16,0 3 1 0,0 3-3 15,0-4 1-15,7 9 1 16,-1 2-2-16,2-1 0 0,2 3 0 16,-3-2 0-16,8 2 0 15,-5-3 0-15,5-3 0 16,-5 6 0-16,8-13 0 15,-1 0 0-15,1 6 0 0,0-3 0 16,-1-5 0-16,1 4 0 0,0-3 0 16,2-2 0-16,-1-4 0 15,2 10 0-15,7-10 0 16,-3 1 0-16,7-3 0 16,-1-1 0-16,12-7 0 0,-8-1 0 31,8-1 0-31,-1-9 0 0,1 0 0 15,3-6 0-15,-8 0 0 16,5 0 0-16,-1-8 0 16,11-3 0-16,-3 0 0 0,10-7 0 15,-4-3 0-15,8-4 0 16,0-4 0-16,-8 3 0 16,2-2 0-16,-10 0 0 0,-5 2 0 15,-8 1 0-15,-3 0 0 0,-7-3 0 16,-4 2 0-16,7-6 0 15,-3-3 0-15,0 2 0 16,-4-9 0-16,4-8 0 16,0 0 0-16,0 0 0 0,0 0 0 31,-8 5 0-31,-4 0 0 0,-1 6 0 16,-6 4 0-16,-6 7 0 15,-6 3 0-15,-13 3 0 16,-2 11 0-16,-21 0-78 0,11 4-12 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7:48.1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3A70F7-915A-43F5-B0F0-06BF258AFFEA}" emma:medium="tactile" emma:mode="ink">
          <msink:context xmlns:msink="http://schemas.microsoft.com/ink/2010/main" type="inkDrawing" rotatedBoundingBox="10870,274 11584,2637 10624,2926 9910,564" semanticType="callout" shapeName="Other">
            <msink:sourceLink direction="from" ref="{7F8A5C8B-E49B-4102-A204-D6024195E7D3}"/>
            <msink:sourceLink direction="to" ref="{7F8A5C8B-E49B-4102-A204-D6024195E7D3}"/>
            <msink:sourceLink direction="from" ref="{365CFECE-9F97-4B4B-96FE-F6542A3A2391}"/>
            <msink:sourceLink direction="to" ref="{365CFECE-9F97-4B4B-96FE-F6542A3A2391}"/>
          </msink:context>
        </emma:interpretation>
      </emma:emma>
    </inkml:annotationXML>
    <inkml:trace contextRef="#ctx0" brushRef="#br0">-3851 7 285 0,'0'0'3'0,"0"0"4"16,0 0 1-16,-14 0 3 0,-4 0 2 16,-7 0 2-16,-3 0 1 15,-7 0 3-15,-8 0-2 0,-5 8-4 0,-10-5-2 16,-2 1-2-16,1-2-2 15,-1 2-1-15,-8 1-1 16,8 1-2-16,-3-6 1 16,2 0-2-16,8 0 0 15,3 0 1-15,12 4-1 0,-4-4 0 16,9 5 0 0,8-5 0-16,5 2 0 15,9-2 2-15,11 0-1 0,-17 0 0 16,17 0 1-16,-11-11-1 15,11 11 0-15,-11-15 0 16,11 15-1-16,-14-24-1 16,4 10 1-16,-2 0 0 15,2-2-1-15,0-6 1 0,-1-8 0 16,4 0 0-16,0-5 0 0,4-7-1 16,-5-8 1-16,4 1-2 15,-2-17 0-15,2-6 0 16,1-9-2-16,-5-7 2 15,1-2-1-15,-3-3 1 0,2-3-1 16,-2-6 1-16,-5 8-1 0,2 1 1 16,-1 9-1-16,0 3 1 15,0 8 0-15,3 2-1 16,4 9 0-16,4 0 0 16,-1 17 2-16,4-5-1 0,0 12 0 15,7-5 0-15,0 2 0 16,4 2 1-1,-4-1 0-15,0-2 0 16,-4 0 0-16,5-1-1 16,-5 2 1-16,4 2-1 0,-7 12 1 15,0 1-2-15,0 5 0 16,0 21 0-16,0-22-1 16,0 22 1-16,0 11-2 0,0 4-6 15,0 13-21-15,10 0-55 0,-10 3-1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02.7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5474B1-F53D-4345-A5F4-37B9C7C0B880}" emma:medium="tactile" emma:mode="ink">
          <msink:context xmlns:msink="http://schemas.microsoft.com/ink/2010/main" type="writingRegion" rotatedBoundingBox="12904,2421 33303,138 33634,3101 13235,5384">
            <msink:destinationLink direction="with" ref="{7873E5FA-F522-48CE-920F-12C7A651C6C5}"/>
          </msink:context>
        </emma:interpretation>
      </emma:emma>
    </inkml:annotationXML>
    <inkml:traceGroup>
      <inkml:annotationXML>
        <emma:emma xmlns:emma="http://www.w3.org/2003/04/emma" version="1.0">
          <emma:interpretation id="{484CA3CA-4AF0-4905-9833-6EBE42976861}" emma:medium="tactile" emma:mode="ink">
            <msink:context xmlns:msink="http://schemas.microsoft.com/ink/2010/main" type="paragraph" rotatedBoundingBox="12904,2421 33303,138 33634,3101 13235,53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B9B168-146B-4B13-BEC8-57CFE5A14233}" emma:medium="tactile" emma:mode="ink">
              <msink:context xmlns:msink="http://schemas.microsoft.com/ink/2010/main" type="line" rotatedBoundingBox="12904,2421 33303,138 33634,3101 13235,5384"/>
            </emma:interpretation>
          </emma:emma>
        </inkml:annotationXML>
        <inkml:traceGroup>
          <inkml:annotationXML>
            <emma:emma xmlns:emma="http://www.w3.org/2003/04/emma" version="1.0">
              <emma:interpretation id="{1C7BCC71-C2DB-4DCF-AE6D-86B76467F4D5}" emma:medium="tactile" emma:mode="ink">
                <msink:context xmlns:msink="http://schemas.microsoft.com/ink/2010/main" type="inkWord" rotatedBoundingBox="22246,1376 30158,490 30428,2906 22516,3791">
                  <msink:destinationLink direction="with" ref="{581492BF-204D-4E8C-B423-F0BB40C12E4C}"/>
                  <msink:destinationLink direction="with" ref="{91C752D5-C005-4338-A64A-392F4F5F752A}"/>
                </msink:context>
              </emma:interpretation>
              <emma:one-of disjunction-type="recognition" id="oneOf0">
                <emma:interpretation id="interp0" emma:lang="en-US" emma:confidence="0">
                  <emma:literal>*02201--20308'</emma:literal>
                </emma:interpretation>
                <emma:interpretation id="interp1" emma:lang="en-US" emma:confidence="0">
                  <emma:literal>*02901--20308'</emma:literal>
                </emma:interpretation>
                <emma:interpretation id="interp2" emma:lang="en-US" emma:confidence="0">
                  <emma:literal>*0291--20308'</emma:literal>
                </emma:interpretation>
                <emma:interpretation id="interp3" emma:lang="en-US" emma:confidence="0">
                  <emma:literal>*07901--20308'</emma:literal>
                </emma:interpretation>
                <emma:interpretation id="interp4" emma:lang="en-US" emma:confidence="0">
                  <emma:literal>*07201--20308'</emma:literal>
                </emma:interpretation>
              </emma:one-of>
            </emma:emma>
          </inkml:annotationXML>
          <inkml:trace contextRef="#ctx0" brushRef="#br0">4779 558 429 0,'0'0'1'0,"11"-4"0"15,11 4 1-15,9-4 0 16,19 1 1-16,3 0-2 15,17 3 2-15,1 0-1 0,-1 0 1 16,-2 6-1-16,-11 2-1 16,-16-2 1-16,-11 12-1 0,-24 6 0 15,-12 1 2-15,-19 3-3 16,-10-2 1-16,-5 1 1 0,5 6-2 16,-4 1 0-16,0-6 3 15,11 0-1-15,17-3-1 16,11-7 3-16,15 3-1 15,13 3 0 1,3-11 2-16,6 4-1 16,8 4-3-16,4-1 3 0,-6 8-2 15,-8 8-2-15,-20-4 1 16,-13 17 0-16,-7 7-3 16,-28 5-4-16,-17 1-75 0,-28 19-6 15</inkml:trace>
          <inkml:trace contextRef="#ctx0" brushRef="#br1" timeOffset="95603.096">16171-1032 383 0,'0'0'7'0,"0"0"1"15,0 0 1-15,-15-7 0 16,15 7 1-16,0 0 0 15,12 0 1-15,9 0-1 16,11 0-6-16,6 0-1 0,-2 4-2 31,3 6 0-31,0-3 0 0,-7 4-2 16,-4-1 1-16,-18 12 0 16,-10-5 0-16,-3 5 0 0,-14 2 0 15,-5-3 0-15,1 0 0 16,-1 7 1-16,1 2 0 15,1-6 1-15,12 0 0 16,8-6-1-16,11-1 1 0,17-3-3 16,4 0-7-16,18-3-20 15,21-8-56-15,-8-3-1 0</inkml:trace>
          <inkml:trace contextRef="#ctx0" brushRef="#br2" timeOffset="-404293.3406">8793 67 162 0,'0'0'3'0,"0"0"2"31,0 0 1-31,-18-2 0 0,18 2 2 16,0 0 0-16,0 0 1 15,-15-13 4-15,15 13-2 16,0 0 1-16,0 0 2 16,0 0 1-16,5 9 2 0,-5-9 4 15,0 0-1-15,10 17-3 16,-10-17 1-16,25 4-2 0,-25-4-3 15,10 11-2-15,-10-11-4 16,14 11-4-16,3-9 1 0,-5 2-2 16,1 6-2-16,2-2 2 15,6-2-1-15,4-2-1 16,10 0 3-16,0-1-2 16,5 5-1-16,8-6 1 0,0 2 0 0,0 3 0 15,2-3 1-15,-18-2-2 16,4 7 0-16,-8-9 2 15,-11 0-1-15,-3 6-1 16,0-2 2-16,-14-4-1 0,25 0-1 16,-4 0 1-16,1 0 0 31,-4 0-1-31,9 0 2 0,-9 0-1 16,3 0-1-16,-4 0 2 15,1 0-1-15,-18 0 0 16,15 7 1-16,-15-7-1 0,0 0-2 15,0 0 3-15,0 0-1 16,0 0-1-16,0 0 1 16,0 0 1-16,0 0-1 0,0 0 1 0,0 0 1 15,0 0 0-15,0 0 0 16,3 15 2-16,-3-15-1 16,0 0-1-16,0 0 1 15,0 0-1-15,-18-4-1 0,18 4-1 16,0 0 0-16,0 0-1 31,0 0-4-31,0 0-14 0,0 0-63 16,-6 10-2-16</inkml:trace>
          <inkml:trace contextRef="#ctx0" brushRef="#br2" timeOffset="-410484.9939">10052-1036 309 0,'0'0'7'16,"0"0"3"-16,0 26 3 0,-12-11 0 15,-1-6 1-15,-12 6 4 16,-3 0-3-16,-15 2 1 16,-14-7-4-16,-2-10-4 0,-1-7-3 15,2-17 1-15,10-2-3 16,5 2 0-16,8-12 1 0,10-5-2 15,25-21-4-15,10 3 3 16,30 4-3-16,1-3 0 16,12-4 3-16,7 2-3 15,15 3-1-15,-1 9 3 0,-4 11 0 16,-2 16-3-16,-12 6 3 16,-6 12 0-1,-5 14-1-15,-2 26 5 0,-21 8-1 16,-4 10-3-16,-5 10 3 15,-1 12 0-15,-12 7-1 16,-8 0 0-16,-9 5 0 16,-13-15-4-16,7-10 3 15,-12-16-1-15,-8 1 1 0,-10-13 1 16,0-8 0-16,3-21 1 0,4-7 1 16,-1-3 0-16,12-11 0 15,4 0 0-15,17-14 2 16,6-2-3-16,16-4-1 0,19 2 0 15,21 8-2-15,4 7 1 16,9 13 0-16,12 4 0 16,2 11-2-1,-1 2 4-15,1 19-1 0,-12 17-1 16,0-2 2-16,-5 5-3 16,15 3-13-16,-13 24-66 15,21-20-7-15</inkml:trace>
          <inkml:trace contextRef="#ctx0" brushRef="#br2" timeOffset="-399979.585">11374-373 394 0,'0'0'4'16,"0"0"0"-16,-22 11 1 0,4-11 2 16,-10 4-1-16,-4-4 0 15,-3 0 1-15,-7-15 1 16,6-2-5-16,0-13-1 15,-2 0 0-15,20-8-3 0,11-8 2 16,7-8-3-16,7 2 0 0,18-7 0 16,6 1 0-16,16 5 1 15,2 8 1-15,-2-5 0 16,-1 16-1-16,4 2 3 16,-12 17 1-16,-3 15 1 0,-7 11 0 15,-6 28 0-15,-12 3-1 31,4 18 2-31,-10 10-1 0,-4 19-3 16,-4-6 2-16,-17 3 0 0,-4-9-1 16,-3-14 0-16,-15-10 1 15,1-14 0-15,-11-11 0 16,-3-9 2-16,6-19-2 0,4-8 1 16,7-14 0-16,11 1 1 15,10-3-2-15,8-1-3 0,10-3 0 16,20 8 0-16,16-3 0 0,17 16 0 15,-6 7 0-15,9 11 0 16,4 10 0-16,3 4 0 16,2 3 0-16,1 20-18 15,-6 4-67-15,-14 3-1 0</inkml:trace>
          <inkml:trace contextRef="#ctx0" brushRef="#br2" timeOffset="-399592.9928">11880-358 483 0,'0'0'3'16,"0"0"0"-16,0 0 0 16,17-15-1-16,11 9 1 0,8-1 0 15,9 3-1-15,8 4 0 16,0 0-4-16,0 4-1 15,-7 9-1-15,-14 9 1 16,-14 2-1 0,-18 7 2-16,-18 2 0 0,-3-5 0 15,-11 0 1-15,7 0 2 16,-10-3 0-16,7-4 0 16,10-3 0-16,18-18 0 15,0 17 0-15,10-15 0 0,13 11 0 16,-3-2 0-16,8 2 1 15,-3-2 0-15,3-1 0 0,-3 8 1 16,0-1 0-16,-7 8 0 16,-1-4 3-16,-2 7-6 15,-5-3 0-15,1 10 0 0,-8 0 0 16,-6 8 0-16,-18 6 0 16,-14-4 0-16,-15 13 0 15,-31 21-70 1,-15-23-18-16</inkml:trace>
          <inkml:trace contextRef="#ctx0" brushRef="#br1" timeOffset="142575.6708">4582 1990 369 0,'0'0'5'0,"0"0"2"0,0 0 1 15,24 0 2-15,1 0 0 16,7-7 0-16,21-10 2 0,21 0 0 16,11-1-4-16,13-6 0 15,16 0-3-15,11-2 0 16,9-2 0-16,-1 4 0 0,-9 9-1 16,-6-2 1-16,-17-4 0 15,-5 8-2-15,-14-2 3 0,-19 0-2 16,-13 15 1-16,-19-15-5 15,-9 8 0-15,-12 5 0 16,-10 2 0-16,8 9-8 16,-16 6-77-16,-2-4-2 0</inkml:trace>
          <inkml:trace contextRef="#ctx0" brushRef="#br2" timeOffset="-418829.4018">3167 657 351 0,'0'0'3'16,"0"0"0"-16,0 0 2 0,0 0 1 15,0 0 0-15,11-4 3 16,3 4-1-16,0 4 1 0,11 7-2 16,3 2-1-16,8-2-2 15,13-1 0-15,11 0-1 16,1 4-1-16,-6 0 0 15,10 4-1 1,-2-7 0-16,5-5 1 16,-9 7 0-16,1 4-1 0,-13 4 2 15,-9 3-1-15,1 0-1 16,-10 1 1-16,2 3 0 16,-13 9 0-16,-14 4 1 15,-4-3 1-15,-4 3 0 0,-10-7 0 16,-8 8 1-16,-6 4 0 0,-14-3-1 15,-4 6 1-15,-4-1-1 16,-3-1-1-16,0 2 2 16,5 0-1-16,-7 5 0 0,-1-13 1 15,6 4-2-15,2-6-1 16,13-9-2-16,-5-2 0 16,5-8 0-1,10-6 0-15,1-6 0 16,12-2 0-16,12-6-2 0,0 0-34 15,0-6-50-15,5-19-1 16</inkml:trace>
          <inkml:trace contextRef="#ctx0" brushRef="#br2" timeOffset="-418442.4632">3415 1005 326 0,'0'0'8'0,"-14"11"2"16,14-11 3-16,-25 6 4 0,25-6 0 15,-25 19 0-15,8-17 2 16,-4 13 0-16,3-4-6 16,7 4-4-16,3 4-2 15,-2 17-2-15,0-8 0 0,-5 11-1 16,15 6-3-16,0-6 2 31,7-1-1-31,1 5 0 0,2-6 1 16,8-13-1-16,4-7-2 0,9-14 3 15,4-3 0-15,-3-6-2 16,-4-23 1-16,2 1-2 16,-7-7 0-16,-1-8 0 15,-11 5 0-15,-11-1-6 0,-3-4 0 16,-19 15-5-16,-6 11-25 0,10-4-47 15,-22 8-4-15</inkml:trace>
          <inkml:trace contextRef="#ctx0" brushRef="#br0" timeOffset="-563.5687">-1712 346 425 0,'0'0'1'16,"0"0"1"-16,0-11 2 16,0 11-1-16,0-21 0 0,4 8 1 31,-1-6 0-31,7 2 0 0,5 4-1 16,3-2 0-16,14-3-2 15,11 5 1-15,5 3-1 16,10 5 1-16,8 5-1 15,-1 0 1-15,1 5-2 16,-9 8 1-16,-1 8 0 0,-21 7-1 16,-10 6 1-16,-22 18 0 0,-6 0-1 15,-25 3 1-15,-14 14 0 16,-22 3 0-16,-6 6 1 0,-8-1 0 16,0-6 0-16,10-11-1 15,12-8 2-15,9-1 0 16,24-16 0-16,23-10-1 0,28-19-6 31,39-6-27-31,32-11-50 0,22-13-3 16</inkml:trace>
          <inkml:trace contextRef="#ctx0" brushRef="#br1" timeOffset="135549.5181">-703-31 319 0,'0'0'2'0,"0"0"1"0,0 0 0 15,-22-17 2-15,14 2 4 0,-2 0 1 16,-8 2 1-16,-7-4 3 15,-3-5-1-15,-4 1-2 16,-3 0 2-16,-6 3-2 0,-6 5-3 16,-6-10 2-16,-3 10-3 15,3 2-1-15,3 4 1 32,0-3-1-32,4 10-2 0,-4 0 1 15,2 0-2-15,2 6-2 0,-1 12 0 16,-9 3 1-16,-1 1-2 15,-7 13 1-15,1 0 0 16,-4 4-1-16,-1 8 2 16,-3 1 0-16,8-2 0 15,7 0-1-15,6 3 2 0,0 4-1 0,5-1 1 16,2 5-2-16,8 0 0 16,4-1 0-16,1-1 0 15,5 10 0-15,2-2 0 16,8 3-1-16,5-2 0 0,2 2 1 15,8 3 0-15,0 0 1 16,11-1-2 0,-1-2 0-16,5-5 0 15,2-5 0-15,5 4 0 16,6-7 0-16,3-4 0 0,2 1 0 16,5-11 0-16,12-5 0 15,3-9 0-15,10-4 0 16,5-11 0-16,2-10 0 15,5-7 0-15,9-14 0 0,4-3 0 0,-2-10 0 16,2 0 0-16,-10-14 0 16,-8 2 0-16,1-2 0 15,-3-10 0-15,-15-2 0 16,-3-7 0-16,-2-10 0 0,-5-5 0 16,-3 1 0-16,-2-3 0 15,-6-8 0-15,-1-2 0 0,-2 6 0 16,-5 6 0-16,-6 1 0 15,-11 10 0-15,-7 4 0 0,-3 1 0 16,-7 12 0-16,-8 6 0 16,-14 2 0-16,-6 3 0 15,-15 11 0-15,-5-3 0 32,-5 4 0-32,-8 11 0 0,-11 12 0 15,-17 8 0-15,-6 10 0 0,-9 23 0 16,-2 16 0-16,-19 11-16 15,4 41-72-15,-13 15-3 16</inkml:trace>
          <inkml:trace contextRef="#ctx0" brushRef="#br1" timeOffset="189154.3191">-2281 2024 292 0,'0'0'6'0,"0"0"2"0,0 0 2 15,7 0 4-15,8 0-1 16,5-11 3-16,16-6 1 0,14-2 0 0,13-3-6 15,7-5-1-15,19-8-2 16,11-1-3-16,6-7-1 16,7 5-1-16,-4 1-1 15,-3 3 0-15,-14 3-2 0,-11 6 0 16,-13 4 0-16,-15 8-2 31,-18 13 1-31,-35 0 1 0,0 24-1 16,-35 0 0-16,-18 11 0 15,-18 6 0-15,-14 3 2 0,-11 6-1 16,-7 0 1-16,5-12 0 16,10-4 0-16,17-1 2 15,11-8-1-15,17-7 0 16,25-16 1-16,18-2 0 0,25-20-1 0,28-10 1 16,18-1-1-16,10-7 0 15,14 0-1-15,5-3 0 16,-1 3-1-16,-14 7 1 15,-14 10-1-15,-18 15-1 16,-25-3 2-16,-28 9-2 0,-8 15 0 31,-30 6 1-31,-22 10-1 0,-18 5 1 16,-10 1 0-16,-11 4 1 16,-1 3-2-16,9-9 3 15,6-1-1-15,21-10 1 0,14-7 0 16,15-10 0-16,35-7 0 15,10-13 1-15,33-13-1 16,28-11-1-16,14-10 1 0,13-2-2 16,16-1 1-16,9 1 0 0,-13 0-1 15,-7 6 0-15,-11 8 0 16,-22 10 1-16,-17 8-2 16,-18 6-3-16,-12 11-10 15,-23 11-66-15,0 6-3 0</inkml:trace>
          <inkml:trace contextRef="#ctx0" brushRef="#br2" timeOffset="-419547.4225">-3 7 330 0,'0'0'6'0,"0"0"2"0,0 0 3 16,-8-7 2-16,8 7 2 16,14 0 1-16,0 0 0 0,14 0 0 15,22 5-5-15,11-3-2 16,12 2-3-16,9 0-3 15,10 3 0-15,14-7-2 0,10 0 0 16,1 0-1-16,7 2 1 16,-15 9-1-16,4 4 1 0,-6-4 0 15,-13-5-1-15,-8 3 0 16,-11 4 1-16,-27 4 1 16,-5-6 0-16,-18 0 0 15,-4 3 0 1,-14 3 1-16,0 11-1 0,-7 4 1 15,0 7 1-15,0 4-2 16,3 13-2-16,5-3 3 16,-1 3-2-16,-4 8 0 15,-3 3 1-15,7 0-1 0,1-1-2 16,-1-6 3-16,3 10-1 16,-2-3-1-16,-6-11 1 0,9 4 0 15,1-13-1-15,1-5 3 16,1-11-1-16,-3 1 1 0,-4-19-3 15,-7-13 0-15,18 18 0 16,-8-10 0-16,-10-8 0 16,22 0 0-16,-9-8 0 15,9 1 0 1,9 7 0-16,12-2 0 16,3-7 0-16,11-1 0 0,13 3 0 15,4 4 0-15,1 3 0 16,10-4 0-16,-4-2 0 15,-3-5 0-15,6 4 0 16,-12-3 0-16,-1 2 0 0,-13 5 0 16,0-4 0-16,-8-3 0 0,-5 2 0 15,-9 6 0-15,-16 2 0 16,5 0 0-16,-25 0 0 0,22 0 0 16,-22 0 0-16,18 0 0 15,-18 0 0-15,10 0 0 16,-10 0 0-16,0 0 0 15,14-4 0 1,-14 4-41-16,-6 0-46 16,6 0-3-16</inkml:trace>
          <inkml:trace contextRef="#ctx0" brushRef="#br2" timeOffset="-264674.4495">12787-644 343 0,'0'0'4'16,"0"0"1"-16,-13 0 4 0,-2 0 1 15,2 0 3 1,1 11 0-16,-8-1 0 16,2 8 1-16,3-1-2 15,2 7-2-15,1 9-4 0,12 2 2 16,0 7-2-16,0-10-1 15,18 4-1-15,11-5 0 16,10-3-1-16,11-7 0 16,3-4 1-16,13-17-3 0,-2 0 1 0,7-10-1 15,-11-11 0-15,-11-7 0 16,-9-3 0-16,-15-12-1 16,-8-6 0-16,-17-7-1 15,-7-2 1-15,-21 10-1 16,-12-1 2-16,-8 6-3 0,-13 8 1 15,-6 7-1-15,-4 28-15 0,11 14-66 16,-21 10-1-16</inkml:trace>
          <inkml:trace contextRef="#ctx0" brushRef="#br2" timeOffset="-411334.8817">6957 50 337 0,'0'0'6'0,"0"0"2"16,0 0 3-16,0 0 2 0,0 0 1 15,0-11 0-15,0 11 1 0,0 0 0 16,11-6-3-16,-11 6-3 16,25 6-4-16,3 5 2 15,7-3-3-15,18 1 0 16,19-5 0-16,16 1-2 0,21 8-1 31,19-9 2-31,13-4-2 16,11 0-1-16,11-7 1 0,-7 7 1 15,-2-4-2-15,-8-7 4 16,-30 7-2-16,-10-5 0 0,-21-1 2 16,-25 10-2-16,-21 0 0 15,-7 0 0-15,-32 0-5 16,0 0-16-16,-10 2-61 0,-5 6-7 15</inkml:trace>
          <inkml:trace contextRef="#ctx0" brushRef="#br1" timeOffset="95286.5675">15836-1091 401 0,'0'0'2'16,"0"0"1"-16,-15 13 0 15,5-4 0-15,-8-3 1 0,-10 5-1 16,-1 2 2-16,-2-2 0 31,-12-4-1-31,4-4-1 0,0-3 2 16,4-7-1-16,3-3-1 16,11-15 1-16,6-3 0 15,12-7-2-15,11-8-1 0,15-6-1 16,13 0 0-16,11-1-1 15,6 8 1-15,7-1-1 16,-4 4-1-16,1 12 3 0,-4 9-1 16,-18 18 1-16,-10 4 1 0,-7 17-1 15,-15 14 1-15,-3 8 0 16,-3 10 0-16,-19 10-1 16,-3-3 1-16,0 2-2 15,-6 2 0-15,3-11 2 0,-1-7-1 16,-7-10 2-16,1-18 1 0,7-8 0 15,0-10 0-15,6-4 2 16,-1-20-1-16,15-6-2 16,8-4 1-16,3 6-1 15,19 0-3-15,2 7 1 0,8 6-2 16,4 0-1-16,6 15-4 31,-4 6-6-31,9 18-25 0,-1 0-49 16,-14 11-2-16</inkml:trace>
          <inkml:trace contextRef="#ctx0" brushRef="#br1" timeOffset="94753.0679">14439-1039 312 0,'0'0'7'0,"0"0"3"0,3-10 0 15,-3 10 2-15,17-11 0 16,5 8 2-16,3-3 2 16,6-3-1-1,2 7-8-15,2-2 0 16,0 0-2-16,-2 4-4 16,-8 0 2-16,-8 8-1 15,-17-8-3-15,13 20 1 0,-16 1-1 16,-11 0 0-16,-4 7 2 15,-2-4-1-15,2 2-1 16,0-1 1-16,1-4 0 0,9-4 0 0,8 1 0 16,3-1 0-16,12-6-1 15,3 0 2-15,-1-3-1 16,11-3 0-16,-3 3 1 16,-4-1 0-16,1 1-1 15,-2-1 0-15,5-5 0 0,-4 9 0 16,-2 4 0-16,-6-2 0 0,-2 5 0 15,0-1-1-15,-5 7 2 16,-6-2 0-16,-3 4-1 16,-17-6 1-16,-5 1 0 15,3-7-1-15,-6-10 1 0,0 3-7 16,-8-7-32-16,9-11-40 31,9-3-3-31</inkml:trace>
        </inkml:traceGroup>
        <inkml:traceGroup>
          <inkml:annotationXML>
            <emma:emma xmlns:emma="http://www.w3.org/2003/04/emma" version="1.0">
              <emma:interpretation id="{5895BEF5-034E-4CAD-B994-8F7A64A5DDB8}" emma:medium="tactile" emma:mode="ink">
                <msink:context xmlns:msink="http://schemas.microsoft.com/ink/2010/main" type="inkWord" rotatedBoundingBox="30842,1198 33390,913 33582,2629 31034,2914"/>
              </emma:interpretation>
              <emma:one-of disjunction-type="recognition" id="oneOf1">
                <emma:interpretation id="interp5" emma:lang="en-US" emma:confidence="0">
                  <emma:literal>in:'</emma:literal>
                </emma:interpretation>
                <emma:interpretation id="interp6" emma:lang="en-US" emma:confidence="0">
                  <emma:literal>ire:'</emma:literal>
                </emma:interpretation>
                <emma:interpretation id="interp7" emma:lang="en-US" emma:confidence="0">
                  <emma:literal>ors:'</emma:literal>
                </emma:interpretation>
                <emma:interpretation id="interp8" emma:lang="en-US" emma:confidence="0">
                  <emma:literal>sere:'</emma:literal>
                </emma:interpretation>
                <emma:interpretation id="interp9" emma:lang="en-US" emma:confidence="0">
                  <emma:literal>ore:'</emma:literal>
                </emma:interpretation>
              </emma:one-of>
            </emma:emma>
          </inkml:annotationXML>
          <inkml:trace contextRef="#ctx0" brushRef="#br1" timeOffset="96206.893">17468-1067 335 0,'0'0'4'0,"0"0"1"15,-10 4 1-15,10-4 2 16,0 0 2-16,-21 14 0 0,7-7 3 16,-4 0-1-16,-3 0-2 15,-4-7-2-15,-10 0 0 16,0-7 1 0,-8-3-4-16,1-8 1 0,3-3-1 15,7-16-1-15,10 7-1 16,16-9-1-16,6 1 0 15,21-5-1-15,18 0 0 16,3-2-1-16,15 5-1 16,3 1 1-16,0 12 0 0,-7 3 0 15,-4 6 0-15,-9 8 1 0,-5 10-2 16,-14 4 3-16,-7 13-2 16,-6 10 1-16,-8 4 1 0,0 14 0 15,-8 0-2-15,-2 6 2 16,-5 7 0-16,-5-6-3 15,-13 1 2-15,-2-7 0 16,-8-3-1-16,5-12 1 0,-5-3 0 16,1-10 1-16,-1-10 1 0,11-8 0 15,8 0 0-15,24 0 0 16,-11-23 0-16,18 5-2 16,18 8 1-16,18 0-1 0,2 6-1 15,12 4-1-15,-4 4 1 31,8 10-1-31,-5 7-4 0,-11-1-5 16,5 10-30-16,-15 5-47 16,-7-7 1-16</inkml:trace>
          <inkml:trace contextRef="#ctx0" brushRef="#br1" timeOffset="96407.795">18014-1190 469 0,'0'0'5'0,"0"0"1"0,-7-7 1 16,7 7-1-16,0 0 2 15,-15 17-1-15,12 8-4 16,3 9-3 0,0 18 0-16,0 10 0 15,0 26 0-15,6 13-87 0,-6 12-3 16</inkml:trace>
          <inkml:trace contextRef="#ctx0" brushRef="#br1" timeOffset="98533.4639">17426-254 433 0,'0'0'5'0,"-11"0"-1"15,-6 0 1-15,-1 4 1 16,-3 7 0-16,-6 10 1 16,-3 5-1-16,2 5 1 0,11 11-3 0,14-3-1 15,8-1-1-15,20 1 0 16,23-4-1-16,10-14 0 15,10-6-1-15,10-15 0 16,-5-9 0-16,2-10 0 16,-14-14-1-16,-8-5 1 0,-21-9-1 31,-22-5 0-31,-10 3-3 0,-29 0-5 16,-12 10-32-16,-30 11-45 15,-11 10 0-15</inkml:trace>
          <inkml:trace contextRef="#ctx0" brushRef="#br1" timeOffset="94052.7972">14008-1211 303 0,'0'0'4'16,"0"0"3"-16,-18 7 3 0,1-3 2 15,-8 3 0-15,-8-1 3 16,-2 1 2-16,-3-3 1 0,-5-4-4 15,8-11-3-15,-1-2-2 16,19-2 0-16,6-21-4 0,11 1-1 16,11-6-2-16,14-1 0 15,10 3-2-15,14 0 2 16,-2 0-2-16,6 1-1 0,2 10 2 31,3 9-1-31,-13 8 0 16,-6 11 1-16,-4 0-2 0,-3 11-1 15,1 13 3-15,-10 6-1 16,-5 15 0-16,-6 0 1 16,-12 6 0-16,0 4-2 0,-8 4 4 15,-14-1-2-15,-6-5 0 16,-14-8 1-16,3-2 0 0,0-12 0 16,0-2 3-16,-6-9 0 15,12-16-1-15,1-4 1 16,14-4 0-16,5-10-1 0,6-3 0 15,4-4-1-15,6-7-2 16,22 3 0-16,-7-1 0 16,14 13-2-1,-4 2 1-15,0 11 1 16,4 0-1-16,3 0 0 0,-4 15 0 16,-1 2 1-16,-10 11-2 15,5-2 2-15,-7 1-1 16,3 4-3-16,1-5-4 15,1 12-18-15,17-5-59 0,-23-13-3 16</inkml:trace>
          <inkml:trace contextRef="#ctx0" brushRef="#br1" timeOffset="97866.8471">14177 46 383 0,'0'0'6'0,"0"0"2"15,0 0 0-15,0 0 2 16,-21-4 0-16,4 4 3 15,-5 0-2-15,-6 15 0 0,-8 2-3 0,1 9-3 16,0 5-2-16,2 1 2 16,13 10-3-16,13 1 0 15,14 2 1-15,13-13-1 16,28-8-2-16,10-13 2 16,13-7 0-16,14-4-1 0,-4-15 1 31,-6-13 0-31,-7-14-2 0,-15-2 1 15,-18-1 0-15,-28 4-2 16,-11-2 1-16,-34 7 0 0,-5 6-3 16,-7 1 0-16,2 15-3 15,-7 10-7-15,7 4-27 16,20 14-44-16,23 0-2 16</inkml:trace>
          <inkml:trace contextRef="#ctx0" brushRef="#br1" timeOffset="98187.053">15811-108 426 0,'0'0'5'0,"-15"0"2"16,-5-5-1-16,-8 5 2 15,-2 5-1-15,-1 5 1 16,-8 8 0-16,8 7 0 15,6 6-5-15,7 4-1 0,18 7-1 32,18 1-1-32,17-8-2 0,18 0 0 0,15-21-1 15,-5 0 1-15,10-14 0 16,-8-11-1-16,-9-6 2 16,-13-14 0-16,-15-2 1 15,-18-1 0-15,-16 1 0 0,-19 2-1 16,-15 10-3-16,-2-6-8 15,3 6-38 1,4 6-33-16,7 10-2 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7:49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73E5FA-F522-48CE-920F-12C7A651C6C5}" emma:medium="tactile" emma:mode="ink">
          <msink:context xmlns:msink="http://schemas.microsoft.com/ink/2010/main" type="inkDrawing" rotatedBoundingBox="9952,7179 10489,4761 11398,4963 10860,7381" semanticType="verticalRange" shapeName="Other">
            <msink:sourceLink direction="with" ref="{C15474B1-F53D-4345-A5F4-37B9C7C0B880}"/>
          </msink:context>
        </emma:interpretation>
      </emma:emma>
    </inkml:annotationXML>
    <inkml:trace contextRef="#ctx0" brushRef="#br0">-4037 2333 220 0,'0'0'5'0,"0"0"5"16,-12 0 4-16,12 0 2 15,0 0 2-15,0 0 2 16,0 0 0-16,0 0 1 16,0 0-4-16,0 0-3 0,0 0-2 15,-18 0-4-15,1 0-2 32,-11 4-2-32,-11-1 0 0,-11 4-1 15,-10 4-1-15,-10-1 1 16,-8 1-1-16,4-2 2 15,-4 10 0-15,0-4 1 0,3-2 1 16,9 2-1-16,1-1 1 16,17 0-1-16,-2 3-1 15,14-3 0-15,9 7-1 0,4 0-1 16,10-2-1-16,6 9 1 0,7 3 0 16,0 0 0-16,7 8 0 15,1 4-1-15,2 3 1 16,-7 2 0-16,4 10-1 15,1 4 0-15,-6 3 1 0,3 4 0 16,-5 3 0-16,0 8 0 0,0-3 0 16,3 9 0-16,-3-2 0 15,0 3 1-15,0-1-1 16,0 0-2-16,0 0 1 0,0-4 0 16,0-2 0-16,-3-2 0 15,3-1-1-15,0-10 1 31,0-3 0-31,0-5 2 0,0-2-3 0,3-8 0 16,0-3 0-16,4-7 0 16,-2-1 0-16,-3-13 0 15,1-1 0-15,-3-5 0 16,0-8 0-16,0-11 0 0,0 0 0 16,0 13 0-16,0-13 0 15,0 0 0 1,0 0 0-16,0 0-32 15,0 0-54-15,-10-21-4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1:58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811078-215B-488C-BF56-C1D41556A033}" emma:medium="tactile" emma:mode="ink">
          <msink:context xmlns:msink="http://schemas.microsoft.com/ink/2010/main" type="inkDrawing" rotatedBoundingBox="833,7551 2063,6789 2097,6845 867,7607" semanticType="callout" shapeName="Other">
            <msink:sourceLink direction="with" ref="{FE765B20-EFBF-47CC-85A3-141F9EC8142F}"/>
            <msink:sourceLink direction="with" ref="{C3CC7054-5CD3-4FF8-A026-DCA5EB4DAACB}"/>
          </msink:context>
        </emma:interpretation>
      </emma:emma>
    </inkml:annotationXML>
    <inkml:trace contextRef="#ctx0" brushRef="#br0">-14588 4945 327 0,'0'0'6'0,"0"0"3"16,0 0 3-16,18-6 4 15,-8 1 1-15,15-10 0 16,3-6 1-16,12-7 0 16,13-7-4-16,13-11-3 15,9-7-4-15,6-6-1 0,14-3-1 0,1-4-1 16,-1 7 0-16,4 1 0 16,-6 3-1-16,-12 5 0 15,-14 11 1-15,-4 5-2 16,-17 9 2-16,-11 3-4 0,-7 12 0 15,-10 1 0-15,-18 9 0 16,15-9 0 0,-15 9 0-16,0 9 0 15,0 4-50-15,-8 8-37 0,-5 0-1 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56.9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060813-8414-4FDB-96E2-0740BF3B35CB}" emma:medium="tactile" emma:mode="ink">
          <msink:context xmlns:msink="http://schemas.microsoft.com/ink/2010/main" type="inkDrawing" rotatedBoundingBox="16355,7665 19446,7058 19729,8499 16638,9105" semanticType="enclosure" shapeName="Other">
            <msink:sourceLink direction="with" ref="{A4D96D55-BE69-451D-B0C3-92795EA95F72}"/>
          </msink:context>
        </emma:interpretation>
      </emma:emma>
    </inkml:annotationXML>
    <inkml:trace contextRef="#ctx0" brushRef="#br0">4013 4708 324 0,'0'0'5'0,"0"0"2"0,0 0 0 16,0 0 1-16,-15-4 2 15,-2 1 1-15,-5-1 2 0,-9 4-1 16,-19-10-2-16,1 7-1 16,-18-1-2-1,-1-3 3-15,-10 7-3 16,-6-4 0-16,-5 4 0 16,0 0-2-16,1 0-2 0,0 4 1 15,0 0-2-15,-1 3-2 16,4-4 2-16,1 7-1 15,2-3-1-15,4 0 1 16,1 0 0-16,-5 7 0 0,4-3 1 0,-3 0 0 16,0 6-1-16,-1-2 2 15,1 3-1-15,0 3 0 16,3-4 1-16,3 0-2 16,5 4 0-16,6-3 0 0,4 3 1 15,4-3-2-15,-1 3 1 16,8 1-1-1,-1 2 0-15,0 3 1 16,2 5 0-16,-2-2 0 16,7 5-1-16,-2-1 1 0,2 9 0 15,0-7 0-15,8 1-1 16,4 2 1-16,6-3 0 16,7 2 0-16,4-5 0 15,6 1 0-15,8-2-1 0,0 4 1 0,8-5 0 16,6 1 0-16,4-1 1 15,0 4-2-15,-1-3 0 16,4 3 0-16,1-3 0 16,-1-4 0-16,1 6 0 0,1 0 0 15,7-3 0-15,1-3 0 16,4-1 0-16,5 1 0 0,8-2 0 16,2-4 0-16,3-1 0 15,4-4 0-15,2-3 0 16,1 0 0-16,-2 1 0 0,-2-2 0 15,-3-1 0-15,0-3 0 16,-3 2 0-16,0 0 0 16,-12 0 0-1,7-1 0-15,-2-3 0 16,3 0 0-16,4 0 0 0,0 0 0 16,-2 0 0-16,5-4 0 15,5-3 0-15,-3 0 0 16,6 0 0-16,3-6 0 0,-5-5 0 15,9-3 0-15,0 1 0 16,2-5 0-16,-4-1 0 0,6 4 0 16,-8-2 0-16,-1 0 0 15,0-4 0-15,-3 0 0 0,1 1 0 16,-8-6 0-16,10 0 0 16,-13-2 0-16,13-6 0 15,-6 10 0-15,4-8 0 16,-5 2 0-1,4-4 0-15,-3 6 0 0,-4-4 0 16,0 2 0-16,-4-7 0 16,-10-2 0-16,-8 1 0 15,2-9 0-15,-5 2 0 0,-14 0 0 16,4-5 0-16,-15-3 0 16,4 8 0-16,-2-5 0 15,-5 1 0-15,-12-4 0 0,-1 5 0 16,-9-3 0-16,-3 2 0 0,-6 3 0 15,-9-3 0-15,-3 7 0 16,-2 3 0-16,-11 8 0 16,-7 1 0-16,-15 13 0 15,-8 10 0-15,-12 3 0 0,-5 15 0 32,-21 6 0-32,-14 24-81 0,4 7-13 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38.12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4D96D55-BE69-451D-B0C3-92795EA95F72}" emma:medium="tactile" emma:mode="ink">
          <msink:context xmlns:msink="http://schemas.microsoft.com/ink/2010/main" type="writingRegion" rotatedBoundingBox="16871,7932 18919,7463 19160,8516 17112,8985">
            <msink:destinationLink direction="with" ref="{01060813-8414-4FDB-96E2-0740BF3B35CB}"/>
          </msink:context>
        </emma:interpretation>
      </emma:emma>
    </inkml:annotationXML>
    <inkml:traceGroup>
      <inkml:annotationXML>
        <emma:emma xmlns:emma="http://www.w3.org/2003/04/emma" version="1.0">
          <emma:interpretation id="{B2C5D93B-EDC8-40C0-A866-85C3DC784151}" emma:medium="tactile" emma:mode="ink">
            <msink:context xmlns:msink="http://schemas.microsoft.com/ink/2010/main" type="paragraph" rotatedBoundingBox="16871,7932 18919,7463 19160,8516 17112,8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F651ED-6751-44DC-A7A9-F3E2DC12C47F}" emma:medium="tactile" emma:mode="ink">
              <msink:context xmlns:msink="http://schemas.microsoft.com/ink/2010/main" type="line" rotatedBoundingBox="16871,7932 18919,7463 19160,8516 17112,8985">
                <msink:destinationLink direction="with" ref="{BC1C47D6-70D2-4F43-893C-956E6FD1EFF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DDE9F2C-47FF-4C0A-97C4-A25196CFD732}" emma:medium="tactile" emma:mode="ink">
                <msink:context xmlns:msink="http://schemas.microsoft.com/ink/2010/main" type="inkWord" rotatedBoundingBox="16871,7932 18919,7463 19160,8516 17112,8985"/>
              </emma:interpretation>
              <emma:one-of disjunction-type="recognition" id="oneOf0">
                <emma:interpretation id="interp0" emma:lang="en-US" emma:confidence="0">
                  <emma:literal>20</emma:literal>
                </emma:interpretation>
                <emma:interpretation id="interp1" emma:lang="en-US" emma:confidence="0">
                  <emma:literal>220</emma:literal>
                </emma:interpretation>
                <emma:interpretation id="interp2" emma:lang="en-US" emma:confidence="0">
                  <emma:literal>270</emma:literal>
                </emma:interpretation>
                <emma:interpretation id="interp3" emma:lang="en-US" emma:confidence="0">
                  <emma:literal>no</emma:literal>
                </emma:interpretation>
                <emma:interpretation id="interp4" emma:lang="en-US" emma:confidence="0">
                  <emma:literal>210</emma:literal>
                </emma:interpretation>
              </emma:one-of>
            </emma:emma>
          </inkml:annotationXML>
          <inkml:trace contextRef="#ctx0" brushRef="#br0">-15009 6118 268 0,'0'0'5'0,"0"0"3"15,0 0-1-15,0 0 2 16,0 0-1-16,0 0 0 0,0 0 1 15,0 9 0-15,-7 6-4 16,-3 7-2-16,-8 2 0 16,1 10-1-16,-8 2 0 0,-3 3 1 15,-8-4-1-15,1 0 0 16,3-7 2-16,4-6 2 16,-5-1 2-1,8-14 1-15,8-1 1 0,3-6 0 16,14 0 0-16,-17-2-1 15,17 2-1-15,-5-15-3 16,5 15-1-16,11-13-2 16,6 9 0-16,5 4-2 0,3 4 1 15,11 7-2-15,-5-1-3 16,4 8-8-16,-3-8-12 0,4 0-40 16,3 4-17-16</inkml:trace>
          <inkml:trace contextRef="#ctx0" brushRef="#br0" timeOffset="769.5109">-15129 6378 149 0,'0'0'8'0,"0"0"5"16,0 0 6-16,-15 6 3 15,15-6-1-15,0 0 2 0,0 0-1 16,0 0 1-16,18 0-8 0,7-4-4 16,10-2-6-16,8-1-2 15,10 0-1-15,0-3 0 16,11-1-1-16,0 4 0 0,-4 0 0 16,-4-4-1-16,-11 5 1 15,-2-1 0-15,-11 3-1 16,1 1 0-16,-16-1 1 0,-6 4-1 15,2 0 0-15,-13 0 0 0,25 0 1 16,-10 0-1-16,-2 0 0 16,6 0 0-16,2 0 0 15,4-4 1-15,5 4-1 16,3-7 0-16,2 3 1 0,8 2-1 31,2-2 0-31,5 1 0 0,11-5 1 16,-5 4-1-16,11 1 1 15,7-5 1-15,1 6 0 16,3-7 1-16,0 7 1 0,-2-6 1 16,-8 1 0-16,-1 0-1 15,-6 1 1-15,-16 2-1 16,-2-3-1-16,-5 4-1 0,-5-1-1 16,-8 4 0-16,2-3 0 15,-9 3-1-15,0 0 0 0,-1 0 1 16,1 0-1-16,-8 0 0 15,-10 0 1-15,22 0-1 16,-22 0 1-16,0 0 0 16,14 0 0-1,-14 0 0-15,0 0 0 16,17 0 0-16,-17 0-1 0,18 0 1 16,-18 0-1-16,22 3 1 15,-22-3-1-15,18 4 0 16,-18-4 0-16,17 3 0 15,-17-3 1-15,0 0-1 0,14 0 0 16,-14 0 1-16,0 0-1 0,0 0 1 16,0 0 0-16,0 0-1 15,0 0 1-15,0 0-2 0,0 0-5 16,0 0-18-16,-18 3-50 16,18-3-4-16</inkml:trace>
          <inkml:trace contextRef="#ctx0" brushRef="#br0" timeOffset="2657.5059">-10377 6054 222 0,'0'0'7'15,"0"0"4"-15,14-4 2 16,-14 4 2-16,0 0 1 16,0 0 1-16,14 0 0 0,-14 0 1 15,-3 28-7-15,-5-7-3 16,-9 7-3 0,-1 9 0-16,-10 1-4 0,0 3 2 15,-4 2-1-15,4-4-1 16,-8-1 1-16,7-3 1 15,6-6 0-15,5-5 2 16,3-5 0-16,5-9 0 0,10-10 1 16,18 10 0-16,9-10-1 15,16 0-1-15,13-6 0 0,12-5-3 0,13 4-5 16,1-3-9-16,2 3-17 16,4 7-44-16,-13 0-7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33.8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87B1A7-133E-4EDB-A2E3-780D93F3EED9}" emma:medium="tactile" emma:mode="ink">
          <msink:context xmlns:msink="http://schemas.microsoft.com/ink/2010/main" type="inkDrawing" rotatedBoundingBox="6721,8478 9589,8249 9593,8303 6725,8532" semanticType="underline" shapeName="Other"/>
        </emma:interpretation>
      </emma:emma>
    </inkml:annotationXML>
    <inkml:trace contextRef="#ctx0" brushRef="#br0">3795 2086 287 0,'0'0'8'0,"0"0"1"16,0 0 2-16,0 0 4 16,-10 6 0-16,0 1 2 15,-12 1 4-15,-9-1-2 16,-19-1-5-16,-11 7-3 0,-17-4 0 16,-13 2-4-16,-19 4-2 15,-11-5 0-15,-12 4-2 0,-9-4-2 16,-6 4 0-16,-11-3 0 15,-4 0 0-15,-3-2 0 0,-1 6 0 16,1-2 1-16,0-1 0 16,7-1 1-16,11 2 0 15,9-4-1-15,23-3 1 0,13-3-1 32,22 1 1-32,21-4-2 0,17 0 0 15,18-11-3-15,25 11-10 16,0 0-67-16,15-13-5 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18:20.5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DE2C3B-942F-4192-8AF8-89114E7A2318}" emma:medium="tactile" emma:mode="ink">
          <msink:context xmlns:msink="http://schemas.microsoft.com/ink/2010/main" type="writingRegion" rotatedBoundingBox="79,8748 1975,8748 1975,9124 79,9124"/>
        </emma:interpretation>
      </emma:emma>
    </inkml:annotationXML>
    <inkml:traceGroup>
      <inkml:annotationXML>
        <emma:emma xmlns:emma="http://www.w3.org/2003/04/emma" version="1.0">
          <emma:interpretation id="{4C9B1961-6A18-4F3C-A13C-C7DAEC2CCB52}" emma:medium="tactile" emma:mode="ink">
            <msink:context xmlns:msink="http://schemas.microsoft.com/ink/2010/main" type="paragraph" rotatedBoundingBox="79,8748 1975,8748 1975,9124 79,9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BF2FB7-2237-47A3-BABE-6A267FF2D36D}" emma:medium="tactile" emma:mode="ink">
              <msink:context xmlns:msink="http://schemas.microsoft.com/ink/2010/main" type="line" rotatedBoundingBox="79,8748 1975,8748 1975,9124 79,9124"/>
            </emma:interpretation>
          </emma:emma>
        </inkml:annotationXML>
        <inkml:traceGroup>
          <inkml:annotationXML>
            <emma:emma xmlns:emma="http://www.w3.org/2003/04/emma" version="1.0">
              <emma:interpretation id="{951634D1-B9F0-4715-AF3F-B2543F39E426}" emma:medium="tactile" emma:mode="ink">
                <msink:context xmlns:msink="http://schemas.microsoft.com/ink/2010/main" type="inkWord" rotatedBoundingBox="73,9068 407,8730 582,8902 247,9240"/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&lt;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-5226 6414 457 0,'0'0'3'0,"0"0"1"16,0 0 0-16,0 0 2 15,0 13 1-15,3 9-1 16,5 6 1-1,2 13 1-15,0 10-4 16,5 8-5-16,3 17-28 16,-1 3-56-16,1-5-3 0</inkml:trace>
        </inkml:traceGroup>
        <inkml:traceGroup>
          <inkml:annotationXML>
            <emma:emma xmlns:emma="http://www.w3.org/2003/04/emma" version="1.0">
              <emma:interpretation id="{401A2BE3-5595-451D-B03F-1A0BAE090BC7}" emma:medium="tactile" emma:mode="ink">
                <msink:context xmlns:msink="http://schemas.microsoft.com/ink/2010/main" type="inkWord" rotatedBoundingBox="1813,8976 1971,8840 1984,8856 1826,8991"/>
              </emma:interpretation>
              <emma:one-of disjunction-type="recognition" id="oneOf1">
                <emma:interpretation id="interp5" emma:lang="en-US" emma:confidence="0">
                  <emma:literal>/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-300.8132">-5799 6402 252 0,'0'0'5'16,"-10"12"5"-16,10-12 2 16,-25 20 4-16,11-5 1 0,-3-4 3 15,-5 2 1-15,-3-2 2 16,1-5-4-16,-1-6-5 31,0-3-2-31,0-11-4 0,7-10-3 0,4-8-1 16,8-5-2-16,6-4-1 15,3-8-1-15,11 2 0 16,7 2-1-16,4 0 1 16,3 4-1-16,0 11 0 15,4 2 1-15,-4 10 0 0,-3 8 0 16,3 10 1-16,2 0 0 0,-7 17 1 15,2 11 0-15,0 7 0 16,-7 14 0-16,2 8-1 0,-8 6 1 16,-5 1 0-16,-7 3-1 15,-7-7 0-15,-11 0 1 16,-11-11 0-16,-2-10 1 31,-4-7 0-31,-8-12 0 0,1-10 0 0,6-6 0 16,1-4 0-16,3-14-1 15,11-6 0-15,0-5-1 16,14-3 0-16,7-4 0 16,3 8 0-16,12 2 0 0,10 1 0 15,3 7 1-15,10 11-1 16,5 3 1-16,-1 7-1 0,8 10 1 16,-4 8-3-16,-1 0-7 15,8-5-49-15,-3 19-28 16,-4-7-2-16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0:36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562F11-D901-43B9-B7F7-D91927D4F37A}" emma:medium="tactile" emma:mode="ink">
          <msink:context xmlns:msink="http://schemas.microsoft.com/ink/2010/main" type="inkDrawing" rotatedBoundingBox="287,8976 2501,8782 2505,8822 291,9016" semanticType="underline" shapeName="Other">
            <msink:sourceLink direction="with" ref="{70497DE1-6269-441C-B62B-F4ED0C617CA5}"/>
          </msink:context>
        </emma:interpretation>
      </emma:emma>
    </inkml:annotationXML>
    <inkml:trace contextRef="#ctx0" brushRef="#br0">-4314 5888 299 0,'0'0'8'0,"0"0"4"16,0 0 4-16,0-14 2 15,0 14 1-15,0 0 2 16,0-17-1 0,0 17-1-16,0 0-6 15,-17-4-5-15,17 4-3 16,-25 4-2-16,7 9-1 16,0 5 0-16,-2 0-1 0,5 6 0 15,-3 1 0-15,4 3 0 16,3 5 1-16,1-6-1 15,10 4 0-15,0 1 0 0,10-2 0 16,8-6 1-16,7-3-1 0,3 0 1 16,12-11 0-16,-2-3 0 15,4-4 0-15,1-3 0 16,0-10 0-16,2-4 0 16,-12-7 0-16,2-3 0 0,-7-2-1 15,-7-2 1-15,-4-7-1 0,-2 0 0 16,-8-4 0-16,-7 0 0 15,0-3 0-15,-10 7 0 16,-5-4 0-16,-5 3-1 0,-2 5 0 16,-11 10 0-16,5 0 0 15,-7 11 0-15,-3 3-1 32,-2 7-2-32,5 11-7 0,-8 2-33 0,5 12-44 15,-5-1 0-15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6:12.20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C237BE-7F9E-4836-BA50-39E828A97E23}" emma:medium="tactile" emma:mode="ink">
          <msink:context xmlns:msink="http://schemas.microsoft.com/ink/2010/main" type="inkDrawing" rotatedBoundingBox="848,9195 3606,9019 3611,9103 853,9279" semanticType="underline" shapeName="Other">
            <msink:sourceLink direction="with" ref="{70497DE1-6269-441C-B62B-F4ED0C617CA5}"/>
          </msink:context>
        </emma:interpretation>
      </emma:emma>
    </inkml:annotationXML>
    <inkml:trace contextRef="#ctx0" brushRef="#br0">-14588 6565 321 0,'0'0'5'16,"0"0"1"-16,0 0 1 16,0 0 2-16,0 0 1 15,0 0 2-15,21 0 1 0,1 4 0 0,9-4-5 16,8 0 0-16,10 0-1 16,8 2-2-16,11 2 0 15,2-4-2-15,19 5 0 16,2-3 0-16,12-2-1 0,7 0 1 15,6 0 0-15,11 0 0 32,4-7 0-32,11 1 0 0,-5-7 1 15,9 0-1-15,-5 2 1 16,-3-6-1-16,3 0-1 0,-10-1 1 16,-10 0 0-16,-8 5-1 15,-14-2 1-15,-11 2-1 16,-18 6 1-16,-20 1-1 15,-7 4-1-15,-15-2 0 0,-10 4 0 16,-18 0-4-16,10 15-19 0,11-5-62 16,-21-10-2-16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1:41.7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F3BD72-5D3A-44BC-A94B-74B0F14FB4AF}" emma:medium="tactile" emma:mode="ink">
          <msink:context xmlns:msink="http://schemas.microsoft.com/ink/2010/main" type="inkDrawing" rotatedBoundingBox="9347,9393 13829,8985 13833,9022 9351,9430" semanticType="underline" shapeName="Other">
            <msink:sourceLink direction="with" ref="{06E60972-E8DA-465A-8777-90EBCDE46B38}"/>
          </msink:context>
        </emma:interpretation>
      </emma:emma>
    </inkml:annotationXML>
    <inkml:trace contextRef="#ctx0" brushRef="#br0">-12576 5730 318 0,'0'0'6'16,"0"0"1"-16,0 0 1 0,0 0 2 15,0 0 1-15,-10 7 2 16,10-7-1-16,0 0 1 15,-5 13-4-15,5-13-2 16,0 21 0-16,5 0-1 0,-2 1 0 16,4 6-1-16,0 4 1 15,-1-4-2-15,2 4 0 0,-1-2-1 16,0 4-1-16,1-6-1 16,-5 6-7-16,-3-1-29 15,-8 10-45-15,-2-5-3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37.265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2C89496-7F73-405F-BBF5-1E154163CB5C}" emma:medium="tactile" emma:mode="ink">
          <msink:context xmlns:msink="http://schemas.microsoft.com/ink/2010/main" type="inkDrawing" rotatedBoundingBox="284,9317 963,12090 -139,12360 -818,9587" semanticType="verticalRange" shapeName="Other">
            <msink:sourceLink direction="with" ref="{DF729280-30D4-4740-A172-2163A858613E}"/>
          </msink:context>
        </emma:interpretation>
      </emma:emma>
    </inkml:annotationXML>
    <inkml:trace contextRef="#ctx0" brushRef="#br0">-14472 9460 202 0,'0'0'4'0,"0"0"3"0,0 0 1 16,0 0 3-16,0 0 1 15,-17 0 1-15,17 0 2 16,0 0 0-16,-14-6-2 0,14 6-3 15,-14-8-1-15,14 8-1 16,-21 0-1-16,3 0-1 16,-4 0-1-16,-3 0 0 0,0 8 0 15,2-5-1-15,-9 0 0 0,4 1-1 16,3-1 1-16,0 1-2 16,0-1 0-16,4 5 0 15,3-6-1-15,-4 2 1 16,5 1-1-16,-1-3 0 0,5 2 1 15,-5-1-1-15,18-3 0 0,-22 4 0 16,22-4 1-16,-21 0-1 16,21 0 0-16,-22 0-1 15,9 4 1-15,3-4-1 16,-5 0 0-16,0 2 1 0,2-2-1 16,-2 5 0-16,15-5 0 31,-20 4 0-31,20-4 1 0,-22 0-1 15,22 0 0-15,-13 0 0 16,13 0 0-16,-22 4 0 0,8-2 0 16,3 1 0-16,-7 5 0 15,5-4 0-15,2 0 0 16,-3-1 1-16,14-3 1 16,-18 4 2-16,18-4 0 0,-15 0 0 0,15 0 2 15,0 0-1-15,0 0 0 16,0 0 0-16,-13 0-2 15,13 0 0-15,0 0 0 16,0 0-3-16,-18 0 1 16,18 0-1-16,0 0 1 0,-14 0 0 31,14 0 1-31,0 0 0 0,-11 0 0 16,11 0 1-16,0 0 0 15,0 0 1-15,0-15 0 16,0 15 0-16,0-13-1 0,0 13 0 15,0-19-1-15,0 19 1 16,0-24-2-16,0 13 1 16,0-3-2-16,0-3 1 0,-7-7 0 0,4 2 0 15,-1-3 0-15,1-8 0 16,-2 3 1-16,2-8-1 16,0-1 1-16,-1-4-1 15,-3 4 1-15,1-6-1 0,-2 2 1 16,-2-3-2-16,3 5 1 31,-1-5 0-31,-2-1 0 0,3 2 0 16,-3-2 0-16,2 2 0 15,-2-1 0-15,3-2 0 16,-4 0 1-16,1-4-1 0,-2 6 1 16,-1-4-1-16,6 5 1 15,-8 0-2-15,8-6 0 16,1 6 0-16,1 0 0 0,2 2 0 15,3-3 0-15,3 4 0 0,2-5 0 16,5 6 0-16,-3 2 0 16,-1-3 0-16,-1 7 0 15,-2-4 0-15,1 0 0 16,2 4 0-16,-2 3 0 0,-4-7 0 16,8 5 0-16,-8-5 0 0,3 2 0 15,4-1 0-15,0 4 0 16,1-1-2-16,-5 3 1 15,4-11 1-15,0 11-1 0,-4-2 1 16,5-1 1-16,-8-1 0 16,0-3-1-16,2 5 2 31,-2-5-2-31,0-2 0 0,5 7 0 16,-2 0 0-16,-3-5 0 0,7 9 0 15,-4 2 0-15,4 1 0 16,-4 3 0-16,2-2 0 15,2 9 0-15,-7 4 0 16,0-2 0-16,0 15 0 0,0-19 0 16,0 19 0-16,0-14 0 0,0 14 0 15,0 0 0-15,0 0 0 16,-7-14 0-16,7 14 0 16,0 0 0-16,0 0 0 15,0 0 0-15,0 0 0 0,0 0 0 16,0 0 0-16,0 0 0 15,0 0 0 1,0 0 0-16,0 0 0 16,0 0 0-16,0 0 0 0,0 0 0 15,0 0 0 1,0 0 0-16,0 0 0 0,0 0 0 16,0 0 0-16,0 0 0 15,0 0 0-15,0 0 0 16,0 0 0-16,0 0 0 0,0 8 0 0,0-8 0 15,0 0 0-15,0 0 0 16,0 0 0-16,0 0 0 16,0 0 0-16,0 0 0 15,0 0 0-15,0 0 0 0,0 0 0 16,0 0 0-16,-5 13 0 16,5-13 0-16,0 0 0 0,0 0 0 15,0 0 0-15,-17 7 0 16,17-7 0-16,-18 4 0 0,5 0 0 15,13-4 0-15,-22 11 0 16,9-5 0-16,-2-3 0 16,5 5 0-16,10-8 0 15,-25 7 0 1,25-7 0-16,-21 4 0 16,9 0 0-16,-1 1 0 0,-9 1 0 15,1 0 0-15,-11 1 0 16,-3-1 0-16,-4 3 0 15,-6-3 0-15,-5-2 0 0,0-1 0 16,1 0 0-16,-1 1 0 16,5 0 0-16,2-1 0 0,3-3 0 15,5 0 0-15,4 3 0 16,6 1 0-16,3 3 0 16,2-4 0-16,9 8-10 0,-3 0-24 15,11 9-52-15,3-1-3 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5:59.93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420FED-417E-4D30-AAC3-B6FB0AEA0E65}" emma:medium="tactile" emma:mode="ink">
          <msink:context xmlns:msink="http://schemas.microsoft.com/ink/2010/main" type="writingRegion" rotatedBoundingBox="21720,12975 35250,12819 35266,14183 21736,14338"/>
        </emma:interpretation>
      </emma:emma>
    </inkml:annotationXML>
    <inkml:traceGroup>
      <inkml:annotationXML>
        <emma:emma xmlns:emma="http://www.w3.org/2003/04/emma" version="1.0">
          <emma:interpretation id="{E865BC85-7CA0-43DA-82D3-349AF26B20A9}" emma:medium="tactile" emma:mode="ink">
            <msink:context xmlns:msink="http://schemas.microsoft.com/ink/2010/main" type="paragraph" rotatedBoundingBox="21720,12975 35250,12819 35266,14183 21736,14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B83F64-3D85-4BD4-9557-F53EE6BB26A9}" emma:medium="tactile" emma:mode="ink">
              <msink:context xmlns:msink="http://schemas.microsoft.com/ink/2010/main" type="line" rotatedBoundingBox="21720,12975 35250,12819 35266,14183 21736,14338"/>
            </emma:interpretation>
          </emma:emma>
        </inkml:annotationXML>
        <inkml:traceGroup>
          <inkml:annotationXML>
            <emma:emma xmlns:emma="http://www.w3.org/2003/04/emma" version="1.0">
              <emma:interpretation id="{F850518B-234D-4C22-98E5-49A016A8AE29}" emma:medium="tactile" emma:mode="ink">
                <msink:context xmlns:msink="http://schemas.microsoft.com/ink/2010/main" type="inkWord" rotatedBoundingBox="33886,13223 35254,13207 35255,13243 33887,13259"/>
              </emma:interpretation>
              <emma:one-of disjunction-type="recognition" id="oneOf0">
                <emma:interpretation id="interp0" emma:lang="en-US" emma:confidence="0">
                  <emma:literal>o Tron....</emma:literal>
                </emma:interpretation>
                <emma:interpretation id="interp1" emma:lang="en-US" emma:confidence="0">
                  <emma:literal>00 10. r.</emma:literal>
                </emma:interpretation>
                <emma:interpretation id="interp2" emma:lang="en-US" emma:confidence="0">
                  <emma:literal>o o. | r.</emma:literal>
                </emma:interpretation>
                <emma:interpretation id="interp3" emma:lang="en-US" emma:confidence="0">
                  <emma:literal>010. r.</emma:literal>
                </emma:interpretation>
                <emma:interpretation id="interp4" emma:lang="en-US" emma:confidence="0">
                  <emma:literal>00 0. | r.</emma:literal>
                </emma:interpretation>
              </emma:one-of>
            </emma:emma>
          </inkml:annotationXML>
          <inkml:trace contextRef="#ctx0" brushRef="#br0">-7489 10733 296 0,'0'0'7'0,"-13"-15"4"0,13 15 3 16,-15-24 2-1,5 9 3-15,-1 2 4 16,0-2-1-16,5 1 0 0,6 14-6 16,0 0-3-16,-22 14-3 15,14 14-1-15,-2 22-4 16,3 13-1-16,-4 15-2 15,1 21 0-15,10 13-5 0,-7 8-26 16,10 21-53-16,14 7-3 0</inkml:trace>
          <inkml:trace contextRef="#ctx0" brushRef="#br1" timeOffset="-105911.5024">-6587 10761 341 0,'0'0'6'0,"0"0"2"0,-18-11 2 16,18 11 4-16,0 0 1 15,-13-6 1-15,13 6 1 0,0 0 0 16,0 0-5-16,0 0-3 0,0 0-2 16,0 0-1-16,0 0-3 15,10 6-1-15,0 5-1 16,5 0 0-16,-2 5 0 15,5 6 0-15,4 6 0 0,-2-2 0 16,3 8 0-16,0-6 0 0,6 4 0 16,2 0 0-16,-3-8 0 15,2 4 0-15,1-6 1 16,1-2-1-16,-4-2 0 16,-6-1 0-16,-1-2 0 0,-4-2 1 15,-2 2-1-15,-2-4 0 31,-1-1 0-31,-12-10 1 0,18 15 1 16,-18-15-3-16,20 3 0 16,-20-3 0-16,18 0 0 0,-18 0 0 15,17-3 0-15,-2-12 0 16,-2-2 0-16,5-2 0 16,4-5 0-16,6-11 0 15,4-3 0-15,7-5 0 0,-4-10 0 0,3 8 0 16,2-13 0-16,-2 6 0 15,-6 3 0-15,-7 0 0 16,-4 14 0-16,-11-4 0 16,-2 12 0-16,-4 5 0 0,-1 5 0 15,-3 17 0-15,0-19 0 32,0 19 0-32,0 0 0 0,0 0 0 15,0 0 0-15,0 0 0 16,0 0 0-16,0 0-61 15,0 0-32-15</inkml:trace>
          <inkml:trace contextRef="#ctx0" brushRef="#br2" timeOffset="-219655.2002">-4140 11222 331 0,'0'0'4'0,"0"0"1"15,0 0 2-15,0 0 0 16,0 0 2-16,0-6 3 16,0 6 2-16,0 0 0 15,0 0-2-15,0 0-1 0,0 0 1 16,0-15-2-16,0 15 0 0,0 0-1 16,0 0-1-16,0 0-2 15,0 0 1-15,0 0-2 16,-15-7-1-16,15 7 0 15,0 0-1-15,-25 0-1 0,25 0 1 16,-18 0-1-16,5 0-2 0,-2 4 0 16,5 3 0-16,-5 0 0 15,-2-1 0-15,6 5 0 16,-6 0 0-16,7-4 0 16,-1 6 0-16,-1 2 0 0,2 3 0 15,0-3 0-15,7 2 0 31,-1 4 0-31,1 3 0 0,3 4 0 16,0 0 0-16,0 2 0 0,3-2 0 16,4-1 0-16,8-2 0 15,-2 0 0-15,2-6 0 16,5 0 0-16,5-1 0 16,3-7 0-16,4-5 0 15,7-2 0-15,-4-4 0 0,5 0 0 0,5-6 0 16,-9-9 0-16,6-7 0 15,-6-2 0-15,-1-1 0 16,-3-3 0-16,-4 0 0 16,-10-4 0-16,-4 0 0 15,-8-3 0-15,-1 4 0 0,-5-8 0 32,-8 2 0-32,-2-4 0 0,-5-1 0 15,2 3 0-15,-9 0 0 16,4 0 0-16,1 5 0 0,-1 6 0 15,1-2 0-15,-1 13 0 16,-7 3 0-16,4-3 0 16,-7 9 0-16,6 2 0 15,-6 6 0-15,-7 0 0 0,3 0 0 16,-4 10 0-16,1 4 0 0,0 11 0 16,-1 1 0-16,1 4 0 15,7 16 0-15,-11 9-61 16,11-8-31-16</inkml:trace>
          <inkml:trace contextRef="#ctx0" brushRef="#br2" timeOffset="-224663.5175">-9264 10413 345 0,'0'0'8'0,"0"0"4"16,0 0 1-16,-13-13 3 31,13 13 1-31,0 0 0 0,-18-10 1 16,18 10 0-16,0 0-7 15,-10 8-2-15,10-8-3 16,-5 28-1-16,5-6 0 0,0 6-2 16,0 6 0-16,5-2 0 15,-2 11-1-15,0 2-2 16,4 4 0-16,-3 1 0 0,-1-1 0 15,0 0 0-15,2-6 0 16,-2 3 0-16,4-11 0 0,-4 0 0 16,4-14 0-16,-2-3 0 15,-5-18 0-15,0 0 0 16,13 4 0-16,-6-11 0 0,-7-16 0 31,0-5 0-31,0-7 0 0,0-7 0 16,0-3 0-16,0-5 0 15,-7-2 0-15,0-5 0 16,-4 1 0-16,8 3 0 0,-4 7 0 16,0 0 0-16,-4 5 0 15,11 6 0-15,-7 9 0 16,7 5 0-16,-7 3 0 0,7 4 0 16,0 14 0-16,0 0 0 0,0 0 0 15,-6 14 0-15,6 10 0 16,0 4 0-16,0 9 0 15,0 5 0-15,6 4 0 16,-2 7 0-16,3-1 0 0,-4 1 0 16,5 3 0-16,-5-3 0 0,1-3 0 15,-1 0 0-15,0-6 0 16,-3-5 0-16,4-9 0 16,-4 0 0-16,0-15 0 0,3-1 0 15,-3-14 0-15,0 10 0 16,0-10 0-16,0 0 0 31,0 0 0-31,0 0 0 0,0 0 0 0,11-10 0 16,-11 10 0-16,0 0 0 15,4-11 0-15,-4 11 0 16,0 0 0-16,0 0 0 16,0 0 0-16,0-18-4 0,0 18-88 15,0 0-4-15</inkml:trace>
          <inkml:trace contextRef="#ctx0" brushRef="#br2" timeOffset="-227108.959">-13082 11099 339 0,'0'0'7'16,"0"0"2"-16,0 0 2 0,-15-4 2 15,15 4 2-15,-17-3 0 16,3 3 1-16,0 0 0 0,1 0-5 15,-10 0-2-15,6 10-1 16,-1-4-2-16,1 3 0 16,-1 4 0-16,-3 2-1 15,-1 2 0 1,2 2-1-16,-2 1 1 0,1 1 0 16,-1 0-5-16,1 1 0 15,1 3 0-15,2-5 0 16,3 6 0-16,5-2 0 15,3 0 0-15,4 0 0 0,3 6 0 16,3-6 0-16,7 0 0 16,8 4 0-16,7-6 0 0,0-8 0 15,7-3 0-15,3-5 0 16,4-6 0-16,-1 0 0 16,2-11 0-16,2-2 0 0,-7-5 0 15,4-3 0-15,-7 1 0 16,-4-6 0-16,-6-2 0 15,-4 2 0 1,-8-4 0-16,0 2 0 16,-10-8 0-16,0 4 0 0,-3-10 0 15,-8 7 0-15,-3-6 0 16,0 4 0-16,-4-2 0 16,0 12 0-16,1-5 0 15,-1 6 0-15,0 13 0 0,-7-2 0 16,0 8 0-16,-3 7 0 0,1 5 0 15,-6 5 0-15,8 23 0 16,5 1-88-16,-13-2-5 16</inkml:trace>
          <inkml:trace contextRef="#ctx0" brushRef="#br0" timeOffset="14089.5482">-12551 10452 404 0,'0'0'4'0,"0"0"1"0,-7-11 1 15,7 11 1-15,0 0-1 16,-5-15 0-16,5 15 0 16,0 0-1-16,0 0-4 0,0 0-7 15,-3 26-21 1,3 1-52-16,3 8-3 16</inkml:trace>
          <inkml:trace contextRef="#ctx0" brushRef="#br3" timeOffset="-285996.8024">-6152 10059 306 0,'0'0'7'0,"0"0"4"0,0 0 1 15,0 0 2-15,0 0 1 16,0 0 3-16,0 0-1 15,0 0 0-15,0 0-6 16,0 0-3-16,0 0-2 0,0 0-1 16,3 15 0-16,1-2 0 0,-1 2-1 15,2 5 1-15,-2 5 0 16,4 4 0-16,0 2-1 16,-4 1-1-16,-3 5 0 0,3 0-1 15,-3 2 0-15,0 7 0 16,0-1-1-16,0 1 0 15,0 0-1 1,0 0 1-16,5 0 0 0,-3 2-1 16,3-5 1-16,-5 3 1 15,3 0-1-15,-3-7 0 16,0 6 0-16,0-6 0 16,0 3 1-16,0-5-1 15,-3 1 0-15,3 0 0 0,0-3 0 16,0-3 1-16,3 1-2 0,0-3 0 15,4-1 0-15,0-5 0 16,1 8 0-16,-5-6 0 0,4 1 0 16,-7 1 0-16,3-4 0 15,1 9 0-15,-4-5 0 16,0 4 0-16,3-5 0 16,-3 6 0-16,0-5 0 0,0 4 0 15,5-4 0-15,-5 3 0 0,3-2 0 16,-3-1 0-16,0 0 0 15,3 0 0-15,-3 0 0 16,0-1 0-16,0 7 0 16,0-10 0-16,-3 0 0 0,3 1 0 31,-8-4 0-31,8-1 0 0,-3-5 0 16,3 7 0-16,0-12 0 15,-4 5 0-15,4-15 0 16,0 18 0-16,0-18 0 0,0 13 0 15,0-13 0-15,0 0 0 16,0 17 0-16,0-17 0 16,0 18 0-16,0-18 0 0,0 20 0 15,0-20 0-15,0 15 0 16,0-15 0-16,0 0 0 0,0 0 0 16,4 13 0-16,-4-13 0 15,0 0 0-15,0 0 0 16,0 0 0-16,0 0 0 15,0 0 0 1,0 0 0-16,0 0 0 0,0 0 0 16,0 0 0-16,0 0 0 15,0 0 0-15,0 0 0 16,0 0 0-16,0 0 0 16,0 0 0-16,0 0 0 15,0 0 0-15,0 0 0 0,0 0 0 16,0 0 0-16,0 0 0 0,0 0 0 15,0 0 0-15,0 0 0 16,0 0 0-16,0 0 0 0,0 0 0 16,0 0 0-16,0 0 0 15,0 0 0-15,0 0 0 16,0 0 0-16,0 0 0 16,0 0 0-16,0 0 0 0,0 0 0 15,0 0 0-15,0 0 0 0,0 0 0 16,0 0 0-16,0 0 0 15,0 0 0-15,0 0 0 16,0 0 0-16,0 0 0 0,0 0 0 16,0 0 0-16,0 0 0 31,0 0 0-31,0 0 0 0,11-6 0 16,-11 6 0-16,0 0 0 15,20-11 0-15,-20 11 0 16,22-7 0-16,-7 3 0 0,-2 2 0 15,2-6 0-15,-2 5 0 16,5-1 0-16,0-3 0 16,-1 4 0-16,1 0 0 0,4-5 0 15,-1 5 0-15,8 3 0 16,-1-7 0-16,-3 7 0 0,6-3 0 16,1-1 0-16,3 1 0 15,-2-1 0-15,5 0 0 16,-3-2 0-16,1 1 0 15,3 3 0 1,-8-2 0-16,4 1 0 0,-7 3 0 16,-3-4 0-16,-3 4 0 15,-1 0 0-15,1 0 0 16,-4 0 0-16,-1 0 0 16,1 0 0-16,0 0 0 15,2 0 0-15,1 0 0 0,4-4 0 16,0 4 0-16,3-2 0 0,4-3 0 15,4-3 0-15,-1 3 0 0,7 5 0 16,-3-8 0-16,3 4 0 16,-2-3 0-16,-2 7 0 15,-2-4 0-15,3 2 0 16,-3 2 0-16,-1 0 0 0,-4-5 0 31,4 5 0-31,5 0 0 0,-9 0 0 16,1-4 0-16,3 4 0 15,-2 0 0-15,-2 0 0 16,1 0 0-16,-4 4 0 16,-3 3 0-16,7-3 0 0,-7 7 0 15,-1-3 0-15,1-3 0 16,3 3 0-16,-3-1 0 0,0-7 0 16,3 4 0-16,4-4 0 0,0 0 0 15,-1 0 0-15,2 0 0 16,-3 0 0-16,7 0 0 15,-6 0 0-15,12 0 0 16,-8 0 0-16,3 0 0 0,2 4 0 31,3-4 0-31,-5 0 0 0,2 0 0 16,2 0 0-16,-6 0 0 16,-1 0 0-16,-4 0 0 15,1 0 0-15,-7 0 0 0,6 0 0 16,-2 3 0-16,-5 1 0 15,5-4 0-15,-1 2 0 16,-3 3 0-16,6 1 0 0,-1-6 0 16,-3 0 0-16,1 4 0 15,-3-4 0-15,3 4 0 0,0-4 0 16,-3 0 0-16,3 0 0 16,2 0 0-16,1 0 0 15,4 0 0-15,0 0 0 0,0-4 0 16,1 0 0-16,3 4 0 15,-8 0 0-15,6 0 0 0,-6 0 0 16,4 0 0-16,-2 4 0 16,2 3 0-16,0-3 0 15,3-1 0-15,5-3 0 0,0 0 0 16,7 0 0-16,-8 0 0 31,0 0 0-31,0 0 0 0,-2-3 0 16,-2-1 0-16,-5 4 0 15,2-3 0-15,-7 3 0 16,0 0 0-16,4 0 0 0,-4 0 0 16,4 0 0-16,-4 0 0 15,0 0 0-15,-3 3 0 16,3-3 0-16,-6 0 0 0,3 0 0 16,-1 0 0-16,1 0 0 0,0-3 0 15,3-1 0-15,1 0 0 16,6-2 0-16,-4 1 0 15,5 3 0-15,-4-5 0 0,-4 7 0 16,0-4 0 0,1 0 0-1,-5 4 0-15,1 0 0 0,-8 0 0 16,6 0 0-16,-3-7 0 16,-2 7 0-16,7-8 0 15,-5 6 0-15,2-7 0 0,-1 7 0 16,-3-9 0-16,4 7 0 15,-5 2 0-15,-3 2 0 16,-14 0 0-16,22 0 0 0,-22 0 0 16,0 0 0-16,13 0 0 15,-13 0 0-15,0 0 0 0,0 0 0 16,0 0 0-16,0 0 0 16,15 0 0-16,-15 0 0 15,0 0 0-15,0 0 0 16,0 0 0-16,0 0 0 0,0 0 0 15,10 0 0-15,-10 0 0 0,15 0 0 16,-15 0 0-16,20-5 0 16,-5 1 0-16,-15 4 0 15,21-2 0-15,-21 2 0 0,17 0 0 16,-17 0 0-16,0 0 0 31,0 0 0-31,10-8 0 0,-10 8 0 16,0 0 0-16,0 0 0 15,0 0 0-15,0 0 0 16,0 0 0-16,0 0 0 0,0 0 0 16,0 0 0-16,0 0 0 15,0 0 0-15,0 0 0 16,0 0 0-16,15 0 0 0,-15 0 0 16,0 0 0-16,0 0 0 0,0 0 0 15,0 0 0-15,0 0 0 16,0 0 0-16,0 0 0 15,0 0 0-15,10 0 0 16,-10 0 0-16,0 0 0 16,0 0 0-1,0 0 0-15,0 0 0 0,0 0 0 16,0 0 0-16,0 0 0 16,0 0 0-16,0 0 0 15,0 0 0-15,0 0 0 0,0 0 0 16,0 0 0-16,0 0 0 15,0 0 0-15,0 0 0 16,0 0 0-16,0 0 0 0,0 0 0 0,0 0 0 16,0 0 0-16,0 0 0 15,0 0 0-15,0 0 0 16,0 0 0-16,0 0 0 16,0 0 0-16,0 0 0 0,0 0 0 15,0 0 0-15,0 0 0 16,0 0 0-1,0 0 0-15,0 0 0 16,0 0 0-16,0 0 0 16,0 0 0-16,0 0 0 0,0-10 0 15,0 10 0-15,0 0 0 16,-5-14 0-16,5 14 0 16,0 0 0-16,0 0 0 15,0-14 0-15,0 14 0 0,0 0 0 0,0 0 0 16,-5-14 0-16,5 14 0 15,0 0 0-15,-3-15 0 16,3 15 0-16,0 0 0 16,-4-13 0-16,4 13 0 0,0-15 0 15,0 15 0-15,0-21 0 16,0 21 0-16,-3-18 0 0,3 18 0 16,0-21 0-16,0 21 0 15,-5-21 0-15,3 8 0 16,2-2 0-16,-3 2 0 0,-2-4 0 15,5-1 0-15,-3-1 0 16,-1 2 0-16,1-5 0 31,3 2 0-31,-3 2 0 0,3 1 0 16,0 0 0-16,0-1 0 16,0 3 0-16,0-4 0 0,0 3 0 15,-7-6 0-15,2 2 0 16,-1-1 0-16,-1-1 0 15,-3-3 0-15,2 3 0 0,-2-2 0 16,3 0 0-16,2 4 0 0,-1-6 0 16,2 6 0-16,1-5 0 15,3 3 0-15,-4 1 0 16,1-3 0-16,0-1 0 0,-2-3 0 16,-2 6 0-16,1-9 0 15,-1 3 0-15,-1-1 0 16,-2-1 0-1,3-4 0-15,-1 3 0 0,5 3 0 16,3-3 0-16,0 1 0 16,0 2 0-16,0 4 0 15,0-3 0-15,0-1 0 16,0-5 0-16,0 5 0 0,-4-4 0 16,4-3 0-16,-7 0 0 15,4 2 0-15,3 5 0 0,-3-3 0 16,3 3 0-16,-5 8 0 15,5 3 0-15,0-2 0 16,0 4 0-16,0 4 0 0,0-2 0 16,0 13 0-16,5-24 0 15,-5 10 0-15,3-8 0 16,-3 1 0 0,0 3 0-16,0-7 0 15,0 1 0-15,3 0 0 16,1-1 0-16,-1 1 0 0,-3 7 0 15,4-7 0-15,-1 7 0 16,-3 4 0-16,3-2 0 16,2 5 0-16,-5-4 0 0,3 0 0 15,-3 1 0-15,0-6 0 0,0 1 0 16,4 1 0-16,-4-2 0 16,3 2 0-16,-3 0 0 15,0 3 0-15,0 14 0 16,4-21 0-16,-4 21 0 0,0 0 0 15,3-17 0-15,-3 17 0 16,0 0 0-16,0 0 0 0,0 0 0 16,0 0 0-16,0 0 0 0,0 0 0 15,0 0 0-15,0 0 0 16,0 7 0-16,0-7 0 16,0 0 0-16,0 0 0 15,0 0 0-15,0 0 0 16,0 0 0-1,0 0 0-15,0 0 0 0,0 0 0 16,0 0 0-16,0 0 0 16,0 0 0-16,0 0 0 15,0 0 0-15,0 0 0 16,0 0 0-16,0 0 0 0,0 0 0 16,0 0 0-16,0 0 0 15,0 0 0-15,0 0 0 0,0 17 0 16,0-17 0-16,-3 17 0 15,3-17 0-15,-19 14 0 0,13 0-94 16,-8-14-4-16</inkml:trace>
          <inkml:trace contextRef="#ctx0" brushRef="#br0" timeOffset="49283.6253">-2405 10761 351 0,'0'0'5'0,"0"0"4"0,0 0 1 16,0-15 2-16,0 15 1 16,0 0 0-16,0 0 0 15,0 0 0-15,0 0-4 16,-20 15-3-16,2 13-2 15,-4 17-1-15,-2 5-2 0,-5 10 1 32,1 6-1-32,7 5 0 0,-1-9 0 15,12 0 0-15,10-14 0 16,7-16 0-16,14-15 1 0,19-17-1 16,5-17 0-16,8-21 0 15,3-8 1-15,4-12-1 16,-2-4 1-16,-10-5 0 15,-8 0-1-15,-19 4 0 0,-17 13 0 0,-11 8-1 16,-26 11-2-16,-9 16-6 16,-11 13-10-16,-3-4-58 15,-5 40-8-15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50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1264C4-A15E-40FC-8F2F-ABA8E31A5999}" emma:medium="tactile" emma:mode="ink">
          <msink:context xmlns:msink="http://schemas.microsoft.com/ink/2010/main" type="inkDrawing" rotatedBoundingBox="4190,12758 9327,12732 9328,12805 4191,12831" semanticType="underline" shapeName="Other">
            <msink:sourceLink direction="with" ref="{3962C203-16B2-4571-A34E-D200A9EAD2DE}"/>
            <msink:destinationLink direction="from" ref="{B9724ABF-B064-4C7D-ABC8-E7B98F89AF7E}"/>
            <msink:destinationLink direction="with" ref="{85E1A564-140C-4D59-8694-6FED51CD66C6}"/>
          </msink:context>
        </emma:interpretation>
      </emma:emma>
    </inkml:annotationXML>
    <inkml:trace contextRef="#ctx0" brushRef="#br0">19820 10578 300 0,'0'0'5'15,"0"0"1"-15,0 0 2 16,-7 0 2-16,7 0-2 0,-21 11-5 16,14 9-44-16,7-20-24 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44.1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8F73473-EED5-4708-BBCF-217ED6B338CE}" emma:medium="tactile" emma:mode="ink">
          <msink:context xmlns:msink="http://schemas.microsoft.com/ink/2010/main" type="writingRegion" rotatedBoundingBox="2902,13068 265,19617 -3536,18086 -899,11537">
            <msink:destinationLink direction="with" ref="{12257673-DAA2-4623-836C-EBC6D3DC4011}"/>
          </msink:context>
        </emma:interpretation>
      </emma:emma>
    </inkml:annotationXML>
    <inkml:traceGroup>
      <inkml:annotationXML>
        <emma:emma xmlns:emma="http://www.w3.org/2003/04/emma" version="1.0">
          <emma:interpretation id="{090F73B1-6368-4BD9-9F7D-DD52F48C6AEA}" emma:medium="tactile" emma:mode="ink">
            <msink:context xmlns:msink="http://schemas.microsoft.com/ink/2010/main" type="paragraph" rotatedBoundingBox="2902,13068 265,19617 -3536,18086 -899,11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5F8DDE-5CC6-4980-BC1C-F0FA015FDE9E}" emma:medium="tactile" emma:mode="ink">
              <msink:context xmlns:msink="http://schemas.microsoft.com/ink/2010/main" type="line" rotatedBoundingBox="2902,13068 265,19617 -3536,18086 -899,11537">
                <msink:destinationLink direction="with" ref="{4F5BB059-3DD5-47EB-A630-99B7C8C301F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0CE38A8-2610-47B9-82B2-4487787029B3}" emma:medium="tactile" emma:mode="ink">
                <msink:context xmlns:msink="http://schemas.microsoft.com/ink/2010/main" type="inkWord" rotatedBoundingBox="2577,13708 207,19593 -3536,18086 -1166,12201"/>
              </emma:interpretation>
              <emma:one-of disjunction-type="recognition" id="oneOf0">
                <emma:interpretation id="interp0" emma:lang="en-US" emma:confidence="0">
                  <emma:literal>corrector</emma:literal>
                </emma:interpretation>
                <emma:interpretation id="interp1" emma:lang="en-US" emma:confidence="0">
                  <emma:literal>torrent</emma:literal>
                </emma:interpretation>
                <emma:interpretation id="interp2" emma:lang="en-US" emma:confidence="0">
                  <emma:literal>torero</emma:literal>
                </emma:interpretation>
                <emma:interpretation id="interp3" emma:lang="en-US" emma:confidence="0">
                  <emma:literal>soirees</emma:literal>
                </emma:interpretation>
                <emma:interpretation id="interp4" emma:lang="en-US" emma:confidence="0">
                  <emma:literal>oreos</emma:literal>
                </emma:interpretation>
              </emma:one-of>
            </emma:emma>
          </inkml:annotationXML>
          <inkml:trace contextRef="#ctx0" brushRef="#br0">11125 10320 282 0,'0'0'3'0,"0"0"4"16,8-7 3-16,-8 7 3 16,10-7 4-16,-10 7 2 0,18-11 4 15,-18 11 0-15,19-6-2 16,-19 6-1-16,0 0-6 16,10 0-1-16,-10 0-4 15,3 11-1-15,-3-1-2 0,4 8-1 16,-4 6-1-16,0 11 0 15,6 2-1-15,-1 11-1 0,-2 7 0 16,1 7 1-16,2 4-3 16,-2 5 0-16,-1 2 0 15,2-6 0-15,-5-3 0 0,6-4 0 32,-2-10 0-32,-1-16 0 0,1-2 0 15,-1-11 0-15,0-7 0 16,-3-14 0-16,8 14 0 15,-8-14 0-15,0 0 0 16,0 0 0-16,0 0 0 0,0 0 0 16,0-10-57-16,0 10-34 15,0 0-2-15</inkml:trace>
          <inkml:trace contextRef="#ctx0" brushRef="#br1" timeOffset="-176566.2096">-15217 11181 227 0,'0'0'7'0,"0"0"3"0,0 17 5 16,0-17 4-16,-18 24 1 0,-3-10 3 16,-4 4 3-16,-10-1 3 15,-12-6-5-15,-1-9-4 16,-5-2-4-16,6-2-3 15,1-24-1-15,11-4-5 0,14-13-4 16,11-6-2-16,10-11 0 16,17-2-1-16,14-10 1 0,9 2 0 15,9 6 2-15,3-3 0 16,6 14 1-16,-5 7 0 16,-11 8-1-16,1 14 1 0,-15 13-1 15,-7 11-1-15,-7 18 0 16,-14 13-1-16,0 15-1 31,-7 8 0-31,-3 8 1 0,-8 4-1 16,0 2 0-16,-10-1 1 15,-1-4 0-15,-2-17 0 16,-1-4 2-16,-1-17-3 16,3-7 0-16,5-10 0 15,4-8 0-15,9-15 0 0,9-4 0 16,3-1 0-16,8-1 0 0,9-4 0 15,8 8 0-15,3 3 0 16,7 10 0-16,1 4 0 0,6 7 0 16,-3 14 0-16,-4 7 0 15,-3 6 0-15,-4 7 0 16,0 4 0-16,-10-7-23 16,-14 5-63-1,17-14-5-15</inkml:trace>
          <inkml:trace contextRef="#ctx0" brushRef="#br1" timeOffset="-176334.7728">-14822 10821 473 0,'0'0'4'0,"0"0"0"15,0 0 2-15,-10-8 0 16,10 8 1-16,0 0 0 15,-10 10-3-15,10 9-4 0,0 3 0 16,10 12 0-16,-3 4 0 16,7 12 0-1,3 4 0-15,1 1 0 16,4 10 0-16,-7-13 0 0,-12 14-76 16,14-8-15-16</inkml:trace>
          <inkml:trace contextRef="#ctx0" brushRef="#br2" timeOffset="264108.1821">-16151 11085 314 0,'0'0'5'0,"0"0"3"16,-13-4 2-16,13 4 1 15,-15-4 0-15,15 4 3 16,0 0 0-16,0 0 0 15,0 0-4-15,25-9-3 0,10 1-1 32,11 5-2-32,11 3 0 0,3-4-1 15,11 4 0-15,-5 4-3 16,-1 9 1-16,-12 2 1 16,-8 6 1-16,-9 10 0 0,-11 3 1 15,-22 13 1-15,-6 6 0 16,-25 12 0-16,-15 8 0 15,-17 15-1-15,-18 17-3 0,-15 26-17 16,-20 9-64-16,-21 18-3 0</inkml:trace>
          <inkml:trace contextRef="#ctx0" brushRef="#br2" timeOffset="263855.0106">-17250 11482 287 0,'0'0'8'0,"-25"0"2"16,10 0 3-16,-2 0 3 15,-1 0 2-15,5-4 1 16,-5 4 1-16,4-2-1 16,14 2-6-16,0 0-3 0,25-11-2 15,10 7-3-15,18 1-2 0,10-1 0 16,15-2-1-16,18 1 1 15,7 1-1-15,13-2 1 16,0 3 0-16,2-1-1 16,-2-3 1-16,-10 3 0 0,0 1-1 15,-4 0 1-15,-16-1-1 32,-8 0-1-32,-15 4-1 0,-7-3 0 15,-16 3-3-15,-12 0-3 0,-8 0-6 16,-20 0-9-16,0 0-14 15,0 0-26-15,-13-7-20 16,-9-3-9-16</inkml:trace>
          <inkml:trace contextRef="#ctx0" brushRef="#br2" timeOffset="280087.9247">-16253 12007 313 0,'0'0'8'0,"0"0"2"0,-22-6 1 16,9 6 3-16,-2 0 2 16,-2 0 0-16,2 0 0 15,5 0-1-15,10 0-6 0,0 0-2 16,0 0-3-16,25 13-1 15,17-6-2-15,7 1 0 16,16-2-1-16,5 1 2 0,11 8 0 16,4-4 0-16,-1-1 0 0,-6 1 1 15,-7 0 1-15,-11 6 0 16,-17 4 1-16,-18 7-1 16,-18 11 0-16,-14 11 0 15,-29 9-1-15,-21 19-3 0,-17 5-9 31,-6 7-54-31,-16 22-21 0</inkml:trace>
          <inkml:trace contextRef="#ctx0" brushRef="#br2" timeOffset="279802.3086">-17554 12462 331 0,'0'0'4'0,"0"0"2"31,-11-14 3-31,11 14 2 0,-17-11 2 16,17 11 1-16,-22-10 0 16,22 10 0-16,-18-7-3 15,18 7-2-15,0 0-2 16,10-3-1-16,15-1-1 0,11 0-1 16,21 2 1-16,6-2-1 15,23 4 1-15,9-5-1 0,14 5 0 16,12 0-1-16,-1 0 1 15,7 0-1-15,-10 0 0 0,2 0 0 16,-5-6 0-16,-11 3-1 16,-8-5 0-16,-9 0 0 15,-23 5-1-15,-15-3-1 16,-8 6-2-16,-15-4-3 0,-7 4-10 0,-18 0-16 16,0 0-54-16,-15-15-2 15</inkml:trace>
          <inkml:trace contextRef="#ctx0" brushRef="#br2" timeOffset="281237.7775">-17169 14312 310 0,'0'0'4'16,"0"0"1"-16,-10 4 3 15,10-4 0-15,-11 21 2 31,7-7 1-31,4 3 2 0,0 4 1 16,4 7-4-16,7 4-1 16,6 4-1-16,11-2 0 15,11 1 0-15,0-7 0 16,14-5 0-16,8-14 1 16,-61-9-9-16,73 0 9 0,20-24 0 0,13-14 0 15,7-22-2-15,13-11-1 0,23-17-1 16,4-7-5-16,13 1-12 15,-7 5-44-15,-8-4-20 16,-9 3-2-16</inkml:trace>
          <inkml:trace contextRef="#ctx0" brushRef="#br2" timeOffset="280890.5216">-17403 14801 298 0,'0'0'1'0,"0"0"0"15,8 22 1-15,-4-8 0 16,9 10 1-16,9 1 1 16,2 4 4-16,11 5 2 15,0 2 1-15,12-6 2 16,6-6 3 0,8-5 0-16,2-10 1 15,5-9-2-15,8-15-1 0,2-13-1 16,4-11-3-16,2-8-2 15,2-9-2-15,-9-11-2 16,1-1-2-16,-14-1-4 16,-4 5-6-16,-10-3-10 0,-4 8-25 15,4 3-41-15,-23 6-3 0</inkml:trace>
          <inkml:trace contextRef="#ctx0" brushRef="#br2" timeOffset="286085.4266">-16738 16017 275 0,'0'0'4'0,"0"0"-1"16,0 0 2-16,0 0 0 0,0 0 1 15,0 0 0-15,0 0 2 16,0 21 2-16,0-8-2 16,7 13-1-16,1 6-1 15,5 3 1-15,2 3 0 0,7 12-1 16,-5-4 0-16,11 2-2 31,-3-9-1-31,6 1 1 0,-13-22-1 0,7-1 1 16,20 0 2-16,13-7 0 15,-2-12 1-15,11-20 0 16,1-16 0-16,5-7 0 16,2-13 1-16,-4-12-2 15,-11-1-2-15,-1 4 0 0,-1-4-1 16,-8 12 0-16,-5 7-1 0,-2-2 0 16,-8 16-1-16,-4 3-2 15,-6 5-5-15,0 17-15 16,-7 9-56-16,-1-7-6 0</inkml:trace>
          <inkml:trace contextRef="#ctx0" brushRef="#br2" timeOffset="286643.7398">-16484 15571 271 0,'0'0'3'16,"0"0"1"-16,0 0 1 16,0 0 0-16,-3 20 4 15,6-6 0-15,12 5 1 0,3 9 2 31,2 6-2-31,5-1-1 0,3 5-1 16,-3-6 0-16,5 3-1 16,-7-10-1-16,7-4 2 15,-2-7-1-15,2-14 0 0,10-3 0 16,-2-18 0-16,9-18 0 16,9-8 0-16,5-8-2 15,2-6 0-15,5-6-2 0,2-3 0 0,-2 3-1 16,2 1 1-16,-6 8-1 15,-1 6 1-15,-6 7 0 16,-8 1 0-16,-7 13 0 16,-6 6-1-16,-7 5-1 0,-11 6-1 15,-1 9-3-15,-17 5-12 32,11-6-66-32,-11 6-1 0</inkml:trace>
          <inkml:trace contextRef="#ctx0" brushRef="#br2" timeOffset="288982.4501">-15411 13294 78 0,'0'0'0'16,"0"0"0"-16,0 0 0 15,-18-10 0-15,18 10 3 0,-15-7 5 16,15 7 5-16,-13-11 3 16,13 11 4-16,0 0 4 15,-15-8 2-15,15 8 5 0,0 0-3 0,0 0-3 16,0 0-2-16,0 0-4 16,11-7-1-16,-11 7-3 15,0 0-1-15,17-2-1 16,-17 2-1-16,0 0-3 15,0 0 0-15,0 0-2 0,0 0-1 32,0 0-2-32,0 0-1 0,0 0-1 15,8 9-2-15,-6 6 0 16,3-2 0-16,-2 10 1 16,4 1 0-16,-4 8 0 0,2 0 0 15,-3 11 1-15,3-2 0 16,-5 5 2-16,0-4-3 15,0 5 2-15,0-2-1 0,-7 0 0 16,7-2 0-16,-5-1 1 0,2-3-1 16,3 2 0-16,0 2 0 15,0 3 1-15,3 3-2 16,2 4 1-16,2 0 0 16,-1-5-1-16,1 6 0 0,0-1 0 31,-7-8 0-31,8 3 1 0,-5-10-1 15,1 1 1-15,-1-9 0 16,0 6 0-16,1-7-1 16,-4 5 1-16,3-5 0 0,2 4 0 15,-2-3 0-15,4-2 1 16,-7 8-1-16,3-8 1 16,1-2-1-16,-4-7 1 0,3-4 0 15,0-1-1-15,-3-14 1 16,0 0 0-16,0 14-3 0,0-14 0 15,0 0 0-15,0 0 0 16,0 0 0-16,0 0 0 16,0 0 0-16,0 0 0 15,0 0 0-15,0 0 0 0,0 0 0 0,0 0 0 32,0 0 0-32,0 0 0 15,0 0 0-15,0 0 0 16,0 0 0-16,0 0 0 15,0 0 0-15,0 0 0 0,12 14 0 16,-12-14 0-16,10 14 0 16,-10-14 0-16,15 15 0 0,-15-15 0 15,0 0 0-15,10 13 0 16,-10-13 0-16,0 0 0 0,0 0 0 16,0 0 0-16,0 0 0 15,-7 0 0-15,-3-4 0 16,-8-3 0-16,3 0 0 15,-2 1 0-15,-4-2 0 0,4 5 0 0,-1 0 0 16,3-5 0-16,0 8 0 16,15 0 0-16,-17 0 0 15,17 0 0-15,0 0 0 16,0 0 0-16,0 0 0 0,0 0 0 16,0 0 0-16,0 0 0 31,0 0 0-31,12 0 0 0,1 4 0 15,9-4-3-15,9 0-32 16,19-4-52-16,-15-13-4 0</inkml:trace>
          <inkml:trace contextRef="#ctx0" brushRef="#br2" timeOffset="289700.9506">-15356 13146 293 0,'0'0'4'0,"0"0"2"16,0 0 0-16,0 0 2 15,0 0 1-15,0 0 1 16,-13-15 0-16,-2 13 1 0,-2-2-3 31,-11 4 0-31,-4 0-2 0,-4 11-1 16,-6 2-1-16,-4 6-1 15,0 5-1-15,-7 5 1 16,3 1-1-16,0 3 0 16,8 3 0-16,-4 2 1 0,8-3-1 15,-5-1 1-15,11 7 0 16,1-3 1-16,2-3-1 0,8 4 0 15,3-1-1-15,11 8 1 0,4 3-1 16,3 4 0-16,7 4 0 16,11 6 0-16,6 11 0 15,11 7-2-15,-3 4 1 16,8-1 0-16,-2 0 0 0,5-2 0 16,-8-1 0-16,1-10 1 0,-1-1 1 15,-7-9 0-15,-3-9 1 16,0-2 0-16,-8-8 0 15,1-8 1-15,-8 2-2 0,1-8 1 16,0-11-1-16,-5-4 0 16,2 2 0-16,-8-15-1 31,14 15 1-31,0-11-1 0,3-4 1 16,5-4-1-16,6-6 0 0,12-4-4 15,1-14-15-15,6-8-66 16,19-6-4-16</inkml:trace>
          <inkml:trace contextRef="#ctx0" brushRef="#br0" timeOffset="-5262.6576">6569 10940 422 0,'0'0'5'0,"0"0"1"16,-15-7 1-16,15 7 1 16,-14-7 0-16,14 7 1 0,-28 0 0 15,15 0 0-15,-9 10-3 16,-3 5-2-16,0 5-1 0,1 14 0 16,-1 7-1-16,-3 1 0 15,6 11 1-15,4 4-1 16,8-1-1-16,7-2 1 15,3-6-2 1,10-9 0-16,15-11 0 16,11-10 0-16,5-16 0 0,13-7 0 15,-5-20 0-15,11-11 0 16,-7-5 0-16,-7-11 0 16,-7-3 0-16,-14-1 0 15,-11 2 0-15,-14 3 0 0,-3 5 0 16,-25 6 0-16,-8 5 0 0,-11 14 0 15,-6 7 0-15,-7 4 0 16,7 17-32-16,-13 7-57 16,6-1-3-16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49.5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ADF51A8-FD73-4EE3-A123-65C4B6886203}" emma:medium="tactile" emma:mode="ink">
          <msink:context xmlns:msink="http://schemas.microsoft.com/ink/2010/main" type="writingRegion" rotatedBoundingBox="2321,13180 33287,13145 33293,18455 2327,18490"/>
        </emma:interpretation>
      </emma:emma>
    </inkml:annotationXML>
    <inkml:traceGroup>
      <inkml:annotationXML>
        <emma:emma xmlns:emma="http://www.w3.org/2003/04/emma" version="1.0">
          <emma:interpretation id="{AA7E9A80-1380-4746-89A5-3075BA0689E7}" emma:medium="tactile" emma:mode="ink">
            <msink:context xmlns:msink="http://schemas.microsoft.com/ink/2010/main" type="paragraph" rotatedBoundingBox="7838,13074 13294,13348 13242,14392 7785,141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02CC952-C880-4FDD-B3AF-4F8F2B09E07F}" emma:medium="tactile" emma:mode="ink">
              <msink:context xmlns:msink="http://schemas.microsoft.com/ink/2010/main" type="line" rotatedBoundingBox="7838,13074 13294,13348 13242,14392 7785,14118"/>
            </emma:interpretation>
          </emma:emma>
        </inkml:annotationXML>
        <inkml:traceGroup>
          <inkml:annotationXML>
            <emma:emma xmlns:emma="http://www.w3.org/2003/04/emma" version="1.0">
              <emma:interpretation id="{852CBD0B-B8B9-4E80-81C3-F8439940CAFE}" emma:medium="tactile" emma:mode="ink">
                <msink:context xmlns:msink="http://schemas.microsoft.com/ink/2010/main" type="inkWord" rotatedBoundingBox="7824,13119 9774,13172 9747,14171 7797,14119"/>
              </emma:interpretation>
              <emma:one-of disjunction-type="recognition" id="oneOf0">
                <emma:interpretation id="interp0" emma:lang="en-US" emma:confidence="0">
                  <emma:literal>IV</emma:literal>
                </emma:interpretation>
                <emma:interpretation id="interp1" emma:lang="en-US" emma:confidence="0">
                  <emma:literal>TV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WV</emma:literal>
                </emma:interpretation>
                <emma:interpretation id="interp4" emma:lang="en-US" emma:confidence="0">
                  <emma:literal>NV</emma:literal>
                </emma:interpretation>
              </emma:one-of>
            </emma:emma>
          </inkml:annotationXML>
          <inkml:trace contextRef="#ctx0" brushRef="#br0">16204 11018 335 0,'0'0'6'15,"0"0"2"-15,0 0 4 0,0 0 3 16,0 0 1-16,0 0 0 16,0 0 0-16,0 0 1 0,0 0-4 15,-15 0-4-15,0 15-2 16,-5 2-1-16,-1 4-2 0,-4 14 0 16,0 0 0-16,3 14 0 15,1 1-1-15,7 5 0 16,0-1 0-16,10 1 0 31,4-1-1-31,15-8 0 0,10-7 1 0,7-11-3 16,14-10 0-16,7-12 0 15,2-6 0-15,3-15 0 16,2-9 0-16,-11-7 0 16,-2-10 0-16,-19-5 0 15,-3-4 0-15,-20-2 0 0,-5-2 0 16,-10-2 0-16,-15 3 0 0,-6 7 0 15,-11 7 0-15,-4 11-8 16,-11 3-11-16,7 2-48 0,-6 23-21 16</inkml:trace>
          <inkml:trace contextRef="#ctx0" brushRef="#br0" timeOffset="584.6547">18452 10620 264 0,'0'0'3'16,"0"0"1"-16,0 0 0 16,0 0 2-1,10 0-3-15,4 0-23 16,15 4-41-16,-4-4-4 0</inkml:trace>
        </inkml:traceGroup>
        <inkml:traceGroup>
          <inkml:annotationXML>
            <emma:emma xmlns:emma="http://www.w3.org/2003/04/emma" version="1.0">
              <emma:interpretation id="{45F7F80C-9D10-4DCF-A36B-EE8657D6FE0F}" emma:medium="tactile" emma:mode="ink">
                <msink:context xmlns:msink="http://schemas.microsoft.com/ink/2010/main" type="inkWord" rotatedBoundingBox="10986,13618 13240,13197 13369,13893 11116,14313"/>
              </emma:interpretation>
              <emma:one-of disjunction-type="recognition" id="oneOf1">
                <emma:interpretation id="interp5" emma:lang="en-US" emma:confidence="1">
                  <emma:literal>00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000</emma:literal>
                </emma:interpretation>
                <emma:interpretation id="interp8" emma:lang="en-US" emma:confidence="0">
                  <emma:literal>00 0</emma:literal>
                </emma:interpretation>
                <emma:interpretation id="interp9" emma:lang="en-US" emma:confidence="0">
                  <emma:literal>0°</emma:literal>
                </emma:interpretation>
              </emma:one-of>
            </emma:emma>
          </inkml:annotationXML>
          <inkml:trace contextRef="#ctx0" brushRef="#br0" timeOffset="730.909">18904 10609 390 0,'0'0'-1'0,"0"0"-4"16,0 0-7-16,11 0-11 15,-11 0-33-15,24 0-21 16</inkml:trace>
          <inkml:trace contextRef="#ctx0" brushRef="#br1" timeOffset="26594.514">13545 10892 298 0,'0'0'5'0,"0"0"2"15,0 0 2-15,0 0 2 0,0 0 2 16,0 0 2-16,7 6 2 16,-7-6 2-16,10 14-5 0,-2 0-1 15,5 0-2-15,1 4-1 16,11 3-2-16,0 5-2 16,11 4-1-16,-1-1 0 0,0-5 0 15,11 11-1-15,-3-11-1 0,-1 2 1 16,-1-5 0-16,-5-7 1 15,1-6 0-15,1-6-1 16,-3-4 1-16,-3-13-2 16,-4-9 0-16,8-8-3 0,-1-5 0 15,-3-7 0-15,4-8 0 32,2-9 0-32,2 4 0 0,-2 1 0 15,0 0 0-15,2 3 0 0,2 3 0 16,1 11 0-16,3 5 0 15,-1 6 0-15,1-2 0 16,1 9 0-16,-9 4 0 16,5-1 0-16,-11 8 0 15,-4 0 0-15,-3 3 0 0,-15 0 0 0,-10 7 0 16,18-4 0-16,-18 4 0 16,0 0 0-16,0 0 0 15,0 0 0-15,0 0 0 16,-4 22-53-16,4-22-36 0,0 24-3 15</inkml:trace>
        </inkml:traceGroup>
      </inkml:traceGroup>
    </inkml:traceGroup>
    <inkml:traceGroup>
      <inkml:annotationXML>
        <emma:emma xmlns:emma="http://www.w3.org/2003/04/emma" version="1.0">
          <emma:interpretation id="{AD187457-9559-4B34-8AC1-50F78F851421}" emma:medium="tactile" emma:mode="ink">
            <msink:context xmlns:msink="http://schemas.microsoft.com/ink/2010/main" type="paragraph" rotatedBoundingBox="2317,15459 28403,15253 28413,16592 2327,16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1C9F63-BD04-45CB-A569-5757FA1A5114}" emma:medium="tactile" emma:mode="ink">
              <msink:context xmlns:msink="http://schemas.microsoft.com/ink/2010/main" type="inkBullet" rotatedBoundingBox="2320,15943 2817,15939 2822,16588 2325,16592"/>
            </emma:interpretation>
            <emma:one-of disjunction-type="recognition" id="oneOf2">
              <emma:interpretation id="interp10" emma:lang="en-US" emma:confidence="1">
                <emma:literal>0</emma:literal>
              </emma:interpretation>
              <emma:interpretation id="interp11" emma:lang="en-US" emma:confidence="0">
                <emma:literal>o</emma:literal>
              </emma:interpretation>
              <emma:interpretation id="interp12" emma:lang="en-US" emma:confidence="0">
                <emma:literal>O</emma:literal>
              </emma:interpretation>
              <emma:interpretation id="interp13" emma:lang="en-US" emma:confidence="0">
                <emma:literal>a</emma:literal>
              </emma:interpretation>
              <emma:interpretation id="interp14" emma:lang="en-US" emma:confidence="0">
                <emma:literal>B</emma:literal>
              </emma:interpretation>
            </emma:one-of>
          </emma:emma>
        </inkml:annotationXML>
        <inkml:trace contextRef="#ctx0" brushRef="#br1" timeOffset="48602.4637">-12983 13438 171 0,'0'0'3'0,"0"0"3"0,11-3 9 15,-11 3 4-15,0 0 3 0,11 0 5 16,-11 0 0-16,0 0 2 16,0 14-1-16,-8 0-3 0,-9 6-6 15,-1 6-5-15,-4 10-3 16,1 2-3-16,1 7-1 16,-2 9-2-16,11-2-2 15,1 1 0-15,10 1 0 0,3-13-1 0,15 2 0 16,10-20 0-16,11-10 0 15,11-13-1-15,3-15 1 16,3-11 0-16,4-12-1 16,-7-7 1-16,-7-13-1 15,-6-1 0-15,-12-2 1 0,-11-1-1 32,-14 2 0-32,-6 3 0 0,-14 9-1 15,-11 2 0-15,-8 10-4 16,-11 8-5-16,2 17-22 0,-1 11-51 15,-7 7-2-15</inkml:trace>
      </inkml:traceGroup>
      <inkml:traceGroup>
        <inkml:annotationXML>
          <emma:emma xmlns:emma="http://www.w3.org/2003/04/emma" version="1.0">
            <emma:interpretation id="{5C8C5324-4C4E-47CD-9623-CDE20B0C48F9}" emma:medium="tactile" emma:mode="ink">
              <msink:context xmlns:msink="http://schemas.microsoft.com/ink/2010/main" type="line" rotatedBoundingBox="5347,15435 28403,15253 28413,16592 5357,16774"/>
            </emma:interpretation>
          </emma:emma>
        </inkml:annotationXML>
        <inkml:traceGroup>
          <inkml:annotationXML>
            <emma:emma xmlns:emma="http://www.w3.org/2003/04/emma" version="1.0">
              <emma:interpretation id="{D7D4C9E0-A5B4-4089-BFDD-3A75D35EC57C}" emma:medium="tactile" emma:mode="ink">
                <msink:context xmlns:msink="http://schemas.microsoft.com/ink/2010/main" type="inkWord" rotatedBoundingBox="5245,16356 5788,15801 6014,16022 5471,16577">
                  <msink:destinationLink direction="to" ref="{B9724ABF-B064-4C7D-ABC8-E7B98F89AF7E}"/>
                </msink:context>
              </emma:interpretation>
              <emma:one-of disjunction-type="recognition" id="oneOf3">
                <emma:interpretation id="interp15" emma:lang="en-US" emma:confidence="0">
                  <emma:literal>E</emma:literal>
                </emma:interpretation>
                <emma:interpretation id="interp16" emma:lang="en-US" emma:confidence="0">
                  <emma:literal>0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Q</emma:literal>
                </emma:interpretation>
                <emma:interpretation id="interp19" emma:lang="en-US" emma:confidence="0">
                  <emma:literal>O</emma:literal>
                </emma:interpretation>
              </emma:one-of>
            </emma:emma>
          </inkml:annotationXML>
          <inkml:trace contextRef="#ctx0" brushRef="#br1" timeOffset="49318.6303">-9836 13476 292 0,'0'0'6'0,"0"0"3"15,0 0 2-15,-15-13 4 16,15 13 1-16,-20-4 0 15,9 4 3-15,-11 0 0 16,5 7-6-16,-4 7-3 0,-7 8-3 16,6 10-2-16,-3-1-1 15,4 11 0-15,4 3-1 0,2 3-1 16,5 0 0-16,10-2 1 0,3-10-1 16,19-8 0-16,6-14 1 15,14-14-1-15,4-11-1 16,4-13 0-16,10-15 0 15,-7-4 0-15,-4-6 0 0,-10 0-1 32,-3-4 0-32,-16 5 0 0,-12 1 0 15,-8 12-2-15,-11 6-1 16,-14 8-3-16,-13 11-4 16,-5 10-10-16,-10 18-37 15,1 6-26-15,-1 11-4 0</inkml:trace>
          <inkml:trace contextRef="#ctx0" brushRef="#br1" timeOffset="47899.7141">-9514 13301 274 0,'0'0'7'0,"0"0"2"0,0 0 4 16,0 0 2-16,-15 0 2 15,15 0-1-15,-15 0 2 16,15 0 1-16,-13 0-6 0,13 0-4 16,-22 0-3-16,22 0-2 15,-17 3-1-15,17-3-1 31,0 0 0-31,-14 7 0 0,14-7-1 16,0 0-1-16,0 0 1 0,0 0-3 16,0 0-9-16,0 0-66 15,0 0-1-15</inkml:trace>
        </inkml:traceGroup>
        <inkml:traceGroup>
          <inkml:annotationXML>
            <emma:emma xmlns:emma="http://www.w3.org/2003/04/emma" version="1.0">
              <emma:interpretation id="{2604EAEF-34C6-47D3-B01F-102ED84B6B24}" emma:medium="tactile" emma:mode="ink">
                <msink:context xmlns:msink="http://schemas.microsoft.com/ink/2010/main" type="inkWord" rotatedBoundingBox="7365,16384 7841,15941 8010,16123 7534,16566">
                  <msink:destinationLink direction="to" ref="{B9724ABF-B064-4C7D-ABC8-E7B98F89AF7E}"/>
                </msink:context>
              </emma:interpretation>
              <emma:one-of disjunction-type="recognition" id="oneOf4">
                <emma:interpretation id="interp20" emma:lang="en-US" emma:confidence="0">
                  <emma:literal>o</emma:literal>
                </emma:interpretation>
                <emma:interpretation id="interp21" emma:lang="en-US" emma:confidence="0">
                  <emma:literal>0</emma:literal>
                </emma:interpretation>
                <emma:interpretation id="interp22" emma:lang="en-US" emma:confidence="0">
                  <emma:literal>U</emma:literal>
                </emma:interpretation>
                <emma:interpretation id="interp23" emma:lang="en-US" emma:confidence="0">
                  <emma:literal>O</emma:literal>
                </emma:interpretation>
                <emma:interpretation id="interp24" emma:lang="en-US" emma:confidence="0">
                  <emma:literal>u</emma:literal>
                </emma:interpretation>
              </emma:one-of>
            </emma:emma>
          </inkml:annotationXML>
          <inkml:trace contextRef="#ctx0" brushRef="#br1" timeOffset="49920.3568">-7708 13442 328 0,'0'0'7'0,"0"0"2"16,0 0 1-16,0 0 2 15,0 0 2-15,0 0 0 0,-10-4 1 32,-5 8 1-32,-6 17-6 0,-7 3-2 15,-4 11-1-15,-3 5-1 16,-4 9 0-16,7-1-1 16,4 6-1-16,3-8-1 15,15-7 0-15,10-4-1 0,6-14 0 16,23-14 0-16,14-10-2 15,10-18-1-15,10-16 1 0,5-4 0 16,-2-12 0-16,-6-1-1 16,-7-1 0-16,-13-1-1 15,-20 9-1-15,-20 2-3 0,-10 17-15 16,-30 4-62-16,-16 9-1 16</inkml:trace>
        </inkml:traceGroup>
        <inkml:traceGroup>
          <inkml:annotationXML>
            <emma:emma xmlns:emma="http://www.w3.org/2003/04/emma" version="1.0">
              <emma:interpretation id="{D85C207C-5E28-48CE-BCE3-DFEE3A52CB9F}" emma:medium="tactile" emma:mode="ink">
                <msink:context xmlns:msink="http://schemas.microsoft.com/ink/2010/main" type="inkWord" rotatedBoundingBox="10719,15283 28412,15347 28407,16763 10714,16699">
                  <msink:destinationLink direction="to" ref="{B9724ABF-B064-4C7D-ABC8-E7B98F89AF7E}"/>
                </msink:context>
              </emma:interpretation>
              <emma:one-of disjunction-type="recognition" id="oneOf5">
                <emma:interpretation id="interp25" emma:lang="en-US" emma:confidence="0">
                  <emma:literal>innate</emma:literal>
                </emma:interpretation>
                <emma:interpretation id="interp26" emma:lang="en-US" emma:confidence="0">
                  <emma:literal>'monocots</emma:literal>
                </emma:interpretation>
                <emma:interpretation id="interp27" emma:lang="en-US" emma:confidence="0">
                  <emma:literal>"...trod,</emma:literal>
                </emma:interpretation>
                <emma:interpretation id="interp28" emma:lang="en-US" emma:confidence="0">
                  <emma:literal>"...trod.</emma:literal>
                </emma:interpretation>
                <emma:interpretation id="interp29" emma:lang="en-US" emma:confidence="0">
                  <emma:literal>...I soooo</emma:literal>
                </emma:interpretation>
              </emma:one-of>
            </emma:emma>
          </inkml:annotationXML>
          <inkml:trace contextRef="#ctx0" brushRef="#br1" timeOffset="51144.5521">-4717 12998 316 0,'0'0'7'0,"0"0"2"16,0 0 3-16,0 0 3 15,0 0 3-15,0 0 2 16,0-10 0-16,0 10 2 0,0 0-5 15,0 0-2-15,0 0-3 0,0 0-2 16,0 0-2-16,0 0-1 0,0 0-4 31,0 0-3-31,0 0 0 16,0 0 0-16,0 0 0 16,0 0 0-16,0 0 0 15,0 0 0-15,0 0 0 0,0 0 0 16,0 0 0-16,0 0 0 0,0 10 0 15,0-10 0-15,3 24 0 16,2 1 0-16,-2 6 0 16,7 12 0-16,-3 10 0 0,8 5 0 15,-5 7 0-15,5 9 0 16,-2 0 0-16,-3-2 0 16,5-3 0-16,-5-9 0 0,5-4 0 15,0-10 0-15,-2-7 0 0,2-13 0 16,-5-2 0-16,-3-13 0 15,-7-11 0-15,11 13 0 16,-11-13-28-16,14-7-62 16,-8-10-4-16</inkml:trace>
          <inkml:trace contextRef="#ctx0" brushRef="#br1" timeOffset="51565.5347">-2373 13356 428 0,'0'0'2'0,"0"0"1"0,14-2 2 16,-14 2 0-16,14-8 3 15,-14 8 2-15,18 0 0 0,-18 0 2 16,7 32-1-16,-7-2-2 0,0 7-1 15,0 9-8-15,0 8 0 16,0 5 0-16,0 7 0 16,0-2 0-16,8 2 0 15,5-1 0-15,-1-5 0 0,1-11 0 16,9 1 0-16,-12-26-5 16,-10 1-83-16,25-19-2 0</inkml:trace>
          <inkml:trace contextRef="#ctx0" brushRef="#br1" timeOffset="51997.2892">184 13005 425 0,'0'0'4'15,"0"0"1"-15,7-11 2 0,-7 11 2 16,18-10 2-16,-18 10 0 15,20-11 1 1,-20 11 1-16,18 4-3 16,-11 10-6-16,-4 10-4 0,1 15 0 15,-1 8 0-15,2 8 0 16,-2 10 0-16,0 11 0 16,8-2 0-16,0 7 0 15,-1-3 0-15,8-8 0 16,-4 0 0-16,0-12 0 0,3-14 0 0,-2-1 0 15,-5-10 0-15,8-5 0 16,-14-15-85-16,10-6-6 16</inkml:trace>
          <inkml:trace contextRef="#ctx0" brushRef="#br1" timeOffset="52613.8358">2648 12942 325 0,'0'0'4'0,"0"0"1"16,-7-12 2-16,7 12 3 0,-7-18 4 15,7 18 0-15,-11-17 4 16,11 17 0-16,-7-17-3 16,7 17-1-16,0 0-1 15,0 0-2-15,0 0-3 16,0 0-1-16,-7 10-1 0,4 8-1 15,3 6-1-15,0 10 1 0,0 4-2 16,0-1 0-16,0 10-1 16,0 6-2-16,3-1 0 15,1 2 0-15,-1-2 0 16,0-3 0-16,-3-2 0 0,4-8 0 31,-1-5 0-31,-3-9 0 0,5 1 0 16,-5-9 0-16,0-17 0 15,3 18 0-15,-3-18 0 16,0 0 0-16,-18 6-86 0,18-6-3 16</inkml:trace>
          <inkml:trace contextRef="#ctx0" brushRef="#br1" timeOffset="55621.4098">5112 13466 419 0,'0'0'5'0,"-14"0"2"15,0 8 1-15,-7 1 0 16,4 6 1-1,-13 6 0-15,-1 7 0 16,-4 15 1-16,6 6-6 0,5 12-1 16,9-2 0-16,12 8-2 15,3-7 0-15,24-4 0 16,16-13 0-16,13-15 0 16,17-17 0-16,11-11 0 0,4-22-1 15,4-13 1-15,-4-12-1 0,-12-8-1 16,-9-5-1-16,-22 0-2 15,-12-3-3-15,-24 9-10 16,-9 12-46-16,-18 1-22 16</inkml:trace>
          <inkml:trace contextRef="#ctx0" brushRef="#br1" timeOffset="55990.9453">7474 13476 446 0,'0'0'1'16,"0"0"1"-16,-15 11 1 15,-3-4 0-15,5 10 2 16,-9 2 0-16,4 9 0 15,-2 0 1-15,5 7-1 16,12 1 0-16,6 0-1 0,19-5-1 0,16-7-1 16,20-6 0-16,12-12-2 15,8-6 1-15,10-10-1 16,4-14 0-16,-10-8-1 16,-6-4-1-16,-18-3 0 0,-16-2 0 15,-21-2-3-15,-21 0-1 16,-18 5-1-1,-17 7-4-15,-10 0-11 16,-1-4-59-16,6 20-4 16</inkml:trace>
          <inkml:trace contextRef="#ctx0" brushRef="#br1" timeOffset="56409.8394">10143 13410 506 0,'0'0'0'0,"-13"0"0"16,-6 0 1 0,-2 4-1-16,-4 3 0 15,-6 4 0-15,-1 2 0 16,-1 5 0-16,13-1 0 15,-2 12 1-15,19-4-1 0,6 3 0 16,26-7 0-16,20 0-1 16,11-11 1-16,11-3-1 15,6-7 0-15,6-7 0 0,-7-14 1 16,-8-3 0-16,-15-8-1 0,-13-1 2 16,-23-1-1-16,-17-1-1 15,-17-1-1-15,-19 6-2 16,-11 4-4-16,-1 1-9 15,-2 1-47-15,7 17-22 0</inkml:trace>
          <inkml:trace contextRef="#ctx0" brushRef="#br1" timeOffset="56679.8846">12656 13354 334 0,'0'0'2'0,"0"0"1"15,0 0 1-15,-13 0 6 16,-2 0 2-16,-5 15 3 16,-8 2 3-16,-9 5-1 0,2 8-1 15,4 2-1-15,3 2-1 0,10 7-6 16,18-3-2-16,6-7-3 15,26-6-2-15,18-5-1 16,17-12 0-16,8-5 0 16,3-6-1-16,0-14 1 0,-15-9-2 15,-10-5-3-15,-21-10-8 32,-22-20-63-32,-14 12-6 0</inkml:trace>
          <inkml:trace contextRef="#ctx0" brushRef="#br1" timeOffset="63869.8998">3663 13438 362 0,'0'0'8'0,"0"0"3"16,0 0 3-16,0-21 1 0,0 21 1 15,21-20 2-15,-7 9 1 16,4-1 1-16,0 7-6 0,-1 5-4 16,4 0-6-16,0 0-4 15,1 13 0-15,-5 4 0 16,4 8 0-16,4 10 0 15,3-3 0 1,1 3 0-16,12 4 0 0,-1-7 0 16,3-1 0-16,5-13 0 15,-5-5 0-15,4-13 0 16,-1-2 0-16,-1-24 0 16,-10-8 0-16,1-7 0 0,3-17 0 15,-8-5 0-15,2-9 0 16,2-1 0-16,0-4 0 0,-2 0 0 15,2-5 0-15,6 16 0 16,9-1-75-16,0 6-18 0</inkml:trace>
          <inkml:trace contextRef="#ctx0" brushRef="#br2" timeOffset="88174.3112">3479 13213 327 0,'0'0'4'0,"0"0"3"0,0 0 3 16,0 0 2-16,0 0 3 0,0 0 2 15,0 0-1-15,0 0 2 16,0 0-3-16,6-5-3 0,9 5-1 16,3 7-3-16,2 4-1 15,2 4-2-15,6 4 0 16,4-2 0-16,-4 3-2 15,5 1 0-15,5 4-1 0,-10 3 0 16,12 5-1-16,-5-2 1 0,-4 0-1 16,4 1 0-16,-3-4 1 15,-4-2-2-15,5-2 0 16,-8-3 0-16,0-7 0 16,-2-1 0-16,-5-6 0 0,0-3 0 31,-4 0 0-31,-3-4 0 0,-11 0 0 15,22 0 0-15,-22 0 0 16,20-25 0-16,-5 11 0 16,-2-10 0-16,9-7 0 0,-1-5 0 15,4-10 0-15,3-7 0 16,7-7 0-16,0 0 0 16,8-7 0-16,3 4 0 0,1-4 0 15,-2 6 0-15,5 10 0 0,-9 0 0 16,-5 9 0-16,1 8 0 15,-7 6 0-15,-5-4 0 16,-7 7 0-16,-3 7 0 16,-5-3 0-16,0 7 0 0,-2 4 0 31,-8 10 0-31,10-18 0 0,-10 18 0 16,0 0 0-16,0 0 0 15,3 7 0-15,-3 7 0 16,-6 11 0-16,-1 3 0 15,-8 11 0-15,-3 6 0 0,-2 8 0 16,-5 3 0-16,-3 8 0 16,-7 3 0-16,-1 7 0 0,1-8 0 15,-5 5 0-15,2-7 0 16,-2-1 0-16,5-11 0 0,7 2 0 16,0-12 0-16,0-3 0 15,3-8 0-15,3-3 0 16,4-5 0-16,8-6 0 15,-5-3 0-15,15-14 0 0,-13 14 0 16,13-14 0-16,0 0 0 0,0 0 0 16,0 0 0-16,-10-14 0 15,10 14 0-15,-12-22 0 16,6 9 0-16,-6-2 0 16,-5-2 0-16,-4-5 0 0,1 1 0 31,-5-3 0-31,-5-4 0 0,-1-12 0 15,-4 5 0-15,7-14 0 16,-9 0 0-16,9-1 0 0,-2-2 0 16,0 3 0-16,7 6 0 15,1 4 0-15,1 4 0 16,3 11 0-16,1 5 0 16,-1 6 0-16,3 6 0 0,1 3 0 15,3 0 0-15,1 1 0 16,10 3 0-16,-21 0 0 0,21 0 0 15,-11 13 0-15,11-13 0 16,4 30 0-16,6-8 0 16,8 8 0-16,0 6 0 0,2 1 0 31,10 10 0-31,-2 2 0 0,0 3 0 16,-1 6 0-16,-2-5 0 15,3-5 0-15,-3 2 0 16,0-4 0-16,-3-7 0 15,2-1 0-15,-6-13 0 0,4 3 0 16,-5-7 0-16,-3-7 0 16,0-3 0-16,-14-11 0 0,15 19 0 15,-15-19 0-15,0 0 0 16,0 0 0-16,0 0 0 0,0 0 0 16,0 0 0-16,0 0 0 15,0 0 0-15,0-13 0 16,-7 0 0-16,-4 2 0 15,-3-10 0-15,-4 0 0 0,-3-7 0 16,-1 0 0-16,-3-8 0 0,-6 1 0 16,-1-3 0-16,-3-1 0 15,-3-4 0-15,2 1 0 16,-3 1 0-16,0-2 0 16,10 0 0-16,-2 2 0 0,9-2 0 31,4 7 0-31,1 1 0 0,9 4 0 15,2 7 0-15,2 6 0 16,4 18 0-16,-7-12 0 16,7 12 0-16,0 15 0 15,0 10 0-15,0 7 0 0,11 5 0 16,3 14 0-16,8 8 0 16,6 0 0-16,7 6 0 0,3-6 0 15,5-5 0-15,4-2 0 0,-6-10 0 16,-1-11 0-16,-12-5 0 15,0-9 0-15,-11-9 0 16,-17-8 0-16,0 0 0 16,5-17 0-16,-16-9 0 15,-18-10 0 1,1-5 0-16,-7-12 0 0,-3-4 0 16,-2-2 0-16,5 1 0 15,-4 3 0-15,14 9 0 16,3 5 0-16,5 11 0 15,11 13 0-15,6 17 0 0,0 0 0 16,17 10 0-16,7 14 0 16,1 13 0-16,7 2 0 0,4 9 0 15,2 2 0-15,4 6 0 16,-6-3 0-16,9-3 0 0,-5-5 0 16,-5-7 0-16,1-3 0 15,-4-9 0-15,-4-5 0 16,0-7 0-16,-6-6 0 15,-1-8 0 1,-1-8 0-16,-2-12 0 0,7-10 0 16,0-9 0-16,0-9 0 15,3-13 0-15,7-5 0 16,-3-8 0-16,7 0 0 16,0-2 0-16,4 4 0 0,-5 5 0 15,8 10 0-15,-11 9 0 16,5 9 0-16,-9 2 0 0,-2 16 0 15,-11 4 0-15,-5 7 0 16,-13 10 0-16,18-10 0 0,-18 10 0 16,0 0 0-16,0 0 0 15,0 0 0-15,0 10 0 16,-8 25-60-16,8-35-31 16</inkml:trace>
        </inkml:traceGroup>
      </inkml:traceGroup>
    </inkml:traceGroup>
    <inkml:traceGroup>
      <inkml:annotationXML>
        <emma:emma xmlns:emma="http://www.w3.org/2003/04/emma" version="1.0">
          <emma:interpretation id="{A3535CD4-7CB8-47A4-B51E-E1971A197486}" emma:medium="tactile" emma:mode="ink">
            <msink:context xmlns:msink="http://schemas.microsoft.com/ink/2010/main" type="paragraph" rotatedBoundingBox="2596,17630 33292,17595 33293,18455 2597,18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77D6FF-35A6-4C36-B81A-76BC1AC0A912}" emma:medium="tactile" emma:mode="ink">
              <msink:context xmlns:msink="http://schemas.microsoft.com/ink/2010/main" type="inkBullet" rotatedBoundingBox="2596,17675 3657,17674 3658,18300 2597,18302"/>
            </emma:interpretation>
            <emma:one-of disjunction-type="recognition" id="oneOf6">
              <emma:interpretation id="interp30" emma:lang="en-US" emma:confidence="0">
                <emma:literal>U.</emma:literal>
              </emma:interpretation>
              <emma:interpretation id="interp31" emma:lang="en-US" emma:confidence="0">
                <emma:literal>O.</emma:literal>
              </emma:interpretation>
              <emma:interpretation id="interp32" emma:lang="en-US" emma:confidence="0">
                <emma:literal>0.</emma:literal>
              </emma:interpretation>
              <emma:interpretation id="interp33" emma:lang="en-US" emma:confidence="0">
                <emma:literal>o.</emma:literal>
              </emma:interpretation>
              <emma:interpretation id="interp34" emma:lang="en-US" emma:confidence="0">
                <emma:literal>v.</emma:literal>
              </emma:interpretation>
            </emma:one-of>
          </emma:emma>
        </inkml:annotationXML>
        <inkml:trace contextRef="#ctx0" brushRef="#br2" timeOffset="116646.4864">-12548 15084 356 0,'0'0'9'0,"0"0"3"16,-3-18 3-16,3 18 0 0,-7-15 1 15,7 15 1-15,-18-6 0 0,3 10-1 16,-2 17-7-16,-8 13-4 16,-6 19-2-16,-5 11-1 15,-3 15-3-15,3-3 2 16,6 9-1-16,7-12 0 0,13-2 0 16,10-28 1-16,25-19 0 15,10-24 0 1,18-21 0-16,8-17 0 15,5-22-1-15,-1-7 0 16,-2-5-1-16,-10 3-1 0,-11 0-3 16,-14 14-8-16,-20 20-11 15,-16 14-38-15,-27 18-25 16</inkml:trace>
        <inkml:trace contextRef="#ctx0" brushRef="#br2" timeOffset="144462.7863">-11777 15407 398 0,'0'0'5'0,"0"0"2"16,0 0 2-16,0 0 1 0,0 0 2 16,0 0 1-16,0 0 0 15,0 0-1-15,0 0-7 16,0 0-24-16,-3 15-62 16,3-15-3-16</inkml:trace>
      </inkml:traceGroup>
      <inkml:traceGroup>
        <inkml:annotationXML>
          <emma:emma xmlns:emma="http://www.w3.org/2003/04/emma" version="1.0">
            <emma:interpretation id="{E2AB4E24-A580-4019-B3DC-B6BA454B0C07}" emma:medium="tactile" emma:mode="ink">
              <msink:context xmlns:msink="http://schemas.microsoft.com/ink/2010/main" type="line" rotatedBoundingBox="5223,17627 33292,17595 33293,18455 5224,18487">
                <msink:destinationLink direction="with" ref="{13186B98-2394-4FE8-8615-2D6FF9D1C49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9F0C5C7-AD8E-46CD-9ACA-13662D6D19B7}" emma:medium="tactile" emma:mode="ink">
                <msink:context xmlns:msink="http://schemas.microsoft.com/ink/2010/main" type="inkWord" rotatedBoundingBox="17685,17662 18379,17661 18380,18297 17686,18298"/>
              </emma:interpretation>
              <emma:one-of disjunction-type="recognition" id="oneOf7">
                <emma:interpretation id="interp35" emma:lang="en-US" emma:confidence="0">
                  <emma:literal>000000111100</emma:literal>
                </emma:interpretation>
                <emma:interpretation id="interp36" emma:lang="en-US" emma:confidence="0">
                  <emma:literal>0000001.1100</emma:literal>
                </emma:interpretation>
                <emma:interpretation id="interp37" emma:lang="en-US" emma:confidence="0">
                  <emma:literal>00000011.100</emma:literal>
                </emma:interpretation>
                <emma:interpretation id="interp38" emma:lang="en-US" emma:confidence="0">
                  <emma:literal>0000011.100</emma:literal>
                </emma:interpretation>
                <emma:interpretation id="interp39" emma:lang="en-US" emma:confidence="0">
                  <emma:literal>00000011.10</emma:literal>
                </emma:interpretation>
              </emma:one-of>
            </emma:emma>
          </inkml:annotationXML>
          <inkml:trace contextRef="#ctx0" brushRef="#br2" timeOffset="119140.0383">2357 15207 491 0,'0'0'0'16,"0"0"0"-16,0 0 0 15,0 0-1-15,0 0 1 0,-10 14-1 16,-3-4 1-16,-2 11 0 31,-6 12-1-31,7 6 1 0,-4 9-2 16,3 4 2-16,15 6-1 15,5-6-1-15,20 1 1 0,13-14 0 16,22-11 0-16,14-14 0 16,8-14 3-16,2-20-1 15,4-15 0-15,-10-19 0 16,-7-5-1-16,-18-12 0 0,-24-3 0 15,-22-5 0-15,-18 10-1 0,-20 5-1 16,-27 11 0-16,-8 14-5 16,-9 22-25-16,-6 15-52 15,-7 2 0-15</inkml:trace>
          <inkml:trace contextRef="#ctx0" brushRef="#br2" timeOffset="117085.3725">-10005 15056 460 0,'0'0'3'0,"-15"3"0"15,0 8 1-15,-2 3-1 16,-11 11 1-16,0 5-1 0,3 13 0 16,-8 10 1-16,13-1-3 15,2 16-2-15,11-1 2 16,7-3-1-16,17-12 1 0,11-3 0 15,19-16 0-15,9-23 0 0,12-10-1 16,3-25 1-16,2-14 0 16,-5-7 0-16,-8-9-1 15,-17-3 1-15,-15-1-1 16,-21 11-2-16,-17 5 0 0,-23 10-6 16,-24 9-7-16,1 14-30 31,-12 10-41-31,8 3-3 0</inkml:trace>
          <inkml:trace contextRef="#ctx0" brushRef="#br2" timeOffset="117470.8481">-7479 15259 335 0,'0'0'4'15,"-23"-11"2"1,5 1 3-16,-4 7 3 0,-6-4 3 16,3 3 2-16,-3 4 1 15,-4 4 1-15,4 16-3 16,10 13-2-16,-7 10-3 0,8 12-4 15,-1 5-1-15,0 7-2 16,18-3-2-16,0-8-2 16,8-7-1-16,17-17 0 0,20-19-1 15,11-13 0-15,19-24 1 16,6-14-1-16,4-15 0 0,1-14 0 16,-10 1-1-16,-11-6-3 15,-20 6-4-15,-24 6-6 16,-17 7-31-16,-18 18-38 15,-29 6-2-15</inkml:trace>
          <inkml:trace contextRef="#ctx0" brushRef="#br2" timeOffset="117934.7347">-4858 15345 449 0,'0'0'4'15,"0"0"1"-15,0 0 0 0,-22 21 0 16,16-8 0-16,-6 4 1 16,2 16-2-16,0 3 1 15,7 5-3 1,3 1-2-16,0 8-1 0,6 0-1 16,19-8 0-16,10-12 0 15,8-6 1-15,17-18-1 16,3-6 0-16,0-19 0 15,2-16 3-15,-9-10-1 16,-13-4 1-16,-11-9 1 0,-25 3-1 16,-14 1 0-16,-25-2-1 0,-11 15-2 15,-20 5-5-15,0 19-7 16,-20 8-40-16,20 7-30 16,10 2-4-16</inkml:trace>
          <inkml:trace contextRef="#ctx0" brushRef="#br2" timeOffset="118318.8172">-2037 15147 338 0,'0'0'5'0,"0"0"3"0,0 0 2 16,0 0 1-16,-10-4 2 16,-8 8 1-16,-7 11 1 15,-10 3 0-15,-8 12-3 16,-3 12-4-16,-7 8 0 0,-3 10-3 16,9 0-1-16,9 7-1 0,6-8-2 15,22-2-2-15,12-11 0 16,28-18-2-16,23-15 0 15,25-13 0-15,13-17 1 16,15-21-1-16,0-3 1 0,-3-17 1 16,-5 2 0-16,-20-2-1 15,-25 6 1 1,-18 4-3-16,-27 0-9 16,-16 20-14-16,-20 26-46 15,-14-6-10-15</inkml:trace>
          <inkml:trace contextRef="#ctx0" brushRef="#br2" timeOffset="118791.5076">219 15242 430 0,'0'0'2'16,"0"0"1"-16,-8 21 0 0,1 1 0 15,1 3 0-15,2 3 0 0,1 10 1 16,-2 4-2-16,5 5-2 16,12-6 0-16,12-5-1 15,11-6-1-15,15-12 1 16,13-12 1-16,15-12-2 0,5-14 3 16,5-12 0-16,-4-10 0 0,-14-4 2 15,-5-8-1-15,-19 6 1 16,-21 0-2-16,-18-4 1 15,-19 14 0-15,-16 8-2 16,-14 7 0-16,-7 13-3 0,-4 15-12 16,-4 25-60-16,14-5-7 31</inkml:trace>
          <inkml:trace contextRef="#ctx0" brushRef="#br2" timeOffset="120110.9268">5073 15291 426 0,'0'0'4'0,"0"0"4"16,-4-15-1-16,4 15 2 15,0-17 0-15,0 17 1 16,0 0 1-16,18-7 0 0,-4 18-3 16,7 26-3-16,-6 15-2 15,2 10-3-15,4 13 0 16,4 13-3-16,-10 0-26 0,10 8-57 0,6-17-4 15</inkml:trace>
          <inkml:trace contextRef="#ctx0" brushRef="#br2" timeOffset="120458.6195">7721 15200 452 0,'0'0'3'15,"0"0"2"-15,0 0 0 16,0-14 0-16,0 14 1 16,0 0 1-1,0 0 1-15,17-6 0 16,-9 16-3-16,-1 18 0 0,-4 13-3 16,9 24-2-16,-9 7 0 15,0 18 0-15,19 11-25 16,23 2-61-16,-20-8-4 0</inkml:trace>
          <inkml:trace contextRef="#ctx0" brushRef="#br2" timeOffset="120827.6645">10468 14974 450 0,'0'0'2'0,"0"0"0"16,0 0 0-16,0 0 1 16,-13 0 0-16,13 0 1 15,-12 6 0-15,9 13 1 0,-4 10-1 16,-1 5 0-16,5 15-1 0,0 16 1 16,-1 7-7-16,1 10-13 15,3 12-67-15,0 2-4 16</inkml:trace>
          <inkml:trace contextRef="#ctx0" brushRef="#br2" timeOffset="121260.896">13233 15122 348 0,'0'0'7'0,"0"0"3"0,0 0 3 16,0 0 2-16,0 0 1 15,4 6 1-15,-1 13 2 0,-3 3 0 16,0 13-7-16,0 7-2 15,0 14-5-15,3 14-6 0,-3 8-11 16,15 3-35-16,-5 14-40 16,8-7-3-16</inkml:trace>
          <inkml:trace contextRef="#ctx0" brushRef="#br2" timeOffset="122262.4744">15793 15176 302 0,'0'0'4'0,"0"0"2"0,-10-5 3 16,10 5 1-16,-32 0 1 0,11 0 2 16,-11 9 2-16,-4 8 1 15,-6 7-5-15,-1 3-1 16,-3 12-2-16,4 2-2 0,9 7-2 16,13 5-2-16,5-4-2 15,15-7-1-15,15-7-1 16,17-9-1-1,21-17 0-15,7-9 0 16,11-18 2-16,-5-10-1 0,5-6 1 16,-7-9 1-16,-15-2-1 15,-14-5 0-15,-17 6-3 16,-18-3-2-16,-13 8-6 16,-20 4-7-16,-5 4-15 0,-12 12-23 15,0 5-24-15</inkml:trace>
          <inkml:trace contextRef="#ctx0" brushRef="#br2" timeOffset="122647.0583">17289 15210 387 0,'0'0'4'0,"0"0"2"0,0 0 1 15,0 0 2-15,-7 14 1 16,-11-7-1-16,8 8 1 0,-12-2 0 15,4 15-4-15,-3 2-1 16,4 1-3-16,12 4 0 0,5 6-4 16,8 2 0-16,17 0 0 15,28-9-1-15,7-6 0 16,18-2-1-16,7-11 0 0,3-15 2 16,-11-4 2-16,1-18 0 15,-8-6 0-15,-30-11 0 16,-15-3-1-1,-25-7 1-15,-7-1-1 16,-26 5-4-16,-9 2-7 16,-7 9-9-16,-14 5-25 0,-5 8-33 15,15 11-7-15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3:50.4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E1A564-140C-4D59-8694-6FED51CD66C6}" emma:medium="tactile" emma:mode="ink">
          <msink:context xmlns:msink="http://schemas.microsoft.com/ink/2010/main" type="inkDrawing" rotatedBoundingBox="6166,12961 6223,13700 6168,13704 6111,12965" semanticType="callout" shapeName="Other">
            <msink:sourceLink direction="with" ref="{041264C4-A15E-40FC-8F2F-ABA8E31A5999}"/>
          </msink:context>
        </emma:interpretation>
      </emma:emma>
    </inkml:annotationXML>
    <inkml:trace contextRef="#ctx0" brushRef="#br0">19435 10600 223 0,'0'0'0'0,"0"0"1"0,0 0-1 16,20 0-13-16,2 2-25 15,-9-2-18-15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08:25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FFC2C5-1522-4333-9A7A-365A05ADABBF}" emma:medium="tactile" emma:mode="ink">
          <msink:context xmlns:msink="http://schemas.microsoft.com/ink/2010/main" type="inkDrawing" rotatedBoundingBox="9368,2669 12264,2293 12567,4624 9671,5001" hotPoints="12203,3677 10844,5036 9485,3677 10844,2318" semanticType="enclosure" shapeName="Circle">
            <msink:destinationLink direction="from" ref="{7309D469-CD12-46E2-8B44-226FA799FC20}"/>
          </msink:context>
        </emma:interpretation>
      </emma:emma>
    </inkml:annotationXML>
    <inkml:trace contextRef="#ctx0" brushRef="#br0">3704-3434 318 0,'0'0'9'0,"0"0"4"0,0 0 3 0,0 0 3 16,0 0 0-16,0 0 1 15,10-18 0-15,8 8 1 16,13-5-6-16,9 1-7 15,13-5-2-15,14-2 0 0,11 8-2 16,16-5-2-16,14 0 0 16,3 8 0-16,14 3-2 0,-1 4 1 15,2 3-1-15,-5 7 0 16,3 4 1-16,-11 2-1 16,-7 8 0-16,0 0 1 0,-14 11-1 15,-4 3 0-15,-7 7 1 16,-3-3 0-16,-10 2-1 31,-2 6 0-31,-9-2 0 0,-7 2 0 0,-4 3-1 16,-14-6 1-16,-4-1-2 15,0 0 2-15,-7 2-1 16,-6 5 0-16,-5-5 1 16,-3 5 0-16,4 2 0 15,-4-6 0-15,3 7 1 0,0 3-1 16,-5-6 0-16,5-1 1 0,-2 0-1 15,-1-2 0-15,0 1 1 16,-4-6-1-16,-3 5 1 16,0-1 0-16,0 2 0 0,-7-2 0 15,-8 3-1-15,2 0 1 16,-9 5 0-16,1-2 1 16,-4 1-2-1,0-6 0-15,-3-2 0 16,0-7 0-16,-4 4 0 0,-14-6 0 15,11-5 0-15,-15 1 0 16,5-1 0-16,-8-1 0 16,0 1 0-16,-5-3 0 0,2-4 0 15,-4 0 0-15,0 2 0 16,-1 0 0-16,-2-9 0 0,0 4 0 16,0-4 0-16,2-3 0 15,1 0 0-15,-7-3 0 16,6-5 0-16,1 5 0 0,1-3 0 15,-1 2 0-15,2-6 0 16,3 5 0-16,-3-3 0 16,5 0 0-1,0 1 0-15,0-1 0 16,0-1 0-16,8-1 0 0,-5-4 0 16,4 0 0-16,-4 0 0 15,8 0 0-15,3 0 0 16,4 0 0-16,7 0 0 15,-1 0 0-15,11 0 0 0,0 0 0 16,18 0 0-16,-10 0 0 0,10 0 0 16,0 0 0-16,0 0 0 15,0 0 0-15,0 0 0 0,0 0 0 16,0 0 0-16,0 0 0 16,0 0 0-16,0-15-49 15,0 15-40-15</inkml:trace>
    <inkml:trace contextRef="#ctx0" brushRef="#br0" timeOffset="-1140.0097">3742-3432 228 0,'0'0'10'0,"0"0"6"16,0 0 4-16,0 0 4 0,0 0 1 16,-7-7 3-16,7 7 1 15,0 0 2-15,0 0-9 16,0 0-6-16,0 0-4 0,0 0-2 15,0 0-4-15,0 0-2 0,0 0-1 16,0 0 0-16,4 15-1 16,-4-1 0-16,0 3 0 15,3 8 0-15,0 5 1 16,2 11 0-16,-2 0-1 0,1 5 0 16,-1 11-1-1,4-5 0-15,1 5 0 16,-2 6 0-16,-2 7 1 15,-1 1-2-15,-3 3 0 16,0 4 0-16,0-1 0 0,0 0 0 16,0 4 0-16,-3-4 0 15,3 1 0-15,3 0 0 16,7 3 0-16,2 0 0 0,-2 0 0 0,1-1 0 16,-1 1 0-16,-3-4 0 15,1 2 0-15,-8-10 0 16,2 0 0-16,-2-18 0 15,0 3 0-15,0-15 0 0,0-11 0 16,0-8 0-16,0-2 0 16,0-18 0-16,5 15 0 0,-5-15 0 15,0 0 0-15,0 17 0 16,0-17 0-16,0 0-79 16,0 0-12-16</inkml:trace>
    <inkml:trace contextRef="#ctx0" brushRef="#br0" timeOffset="13194.9435">6306-2843 306 0,'0'0'6'16,"0"0"5"-16,-15 11 1 0,-3 3 3 15,-2 6 1-15,-2 9 2 16,-2 7 0-16,-1 13 0 15,0 3-5-15,0 8-4 16,7 0-3-16,16 4-2 0,2-1 1 16,2-10-2-16,21-3-1 0,0-16 1 15,17-9-1-15,5-14 0 16,8-11 0-16,0-15-1 16,8-12-1-16,-9-16 0 15,6-7 1-15,-17-2-2 0,-1-12 1 16,-23 1-1-16,-9-4 0 31,-8 6 1-31,-25 6-1 0,-11 8-1 16,-14 12-4-16,-5 18-17 15,2 17-57-15,-18 21 0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1:03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7FC8F8-5D53-455C-ABEA-4D923BBE986E}" emma:medium="tactile" emma:mode="ink">
          <msink:context xmlns:msink="http://schemas.microsoft.com/ink/2010/main" type="inkDrawing" rotatedBoundingBox="18839,13393 20100,12991 20301,13621 19039,14022" semanticType="underline" shapeName="Other">
            <msink:sourceLink direction="with" ref="{3962C203-16B2-4571-A34E-D200A9EAD2DE}"/>
            <msink:sourceLink direction="with" ref="{41932B0D-EFB6-439A-BAC3-76E714C774BB}"/>
            <msink:sourceLink direction="with" ref="{5FAF86D4-F4A5-47C0-9BEB-B0188C8AC1B3}"/>
          </msink:context>
        </emma:interpretation>
      </emma:emma>
    </inkml:annotationXML>
    <inkml:trace contextRef="#ctx0" brushRef="#br0">-11229 10147 268 0,'0'0'3'16,"0"0"4"-16,0 0 2 0,-15-10 4 15,15 10 1-15,0 0 2 16,0 0 0 0,0 0 1-16,0 0 3 15,0 0-4-15,0 0-2 0,0 0-1 16,8 8-1-16,-8-8 0 15,17 2 0-15,-17-2-2 16,18 5-3-16,-18-5 0 16,21 0-3-16,-7 0-1 0,-3 0-1 15,11 4-1-15,-2-4 0 0,5 6 0 16,0-3-1-16,0 4 1 16,3 1-1-16,0-5 1 15,5-3 0-15,-6 3 0 16,1-3 1-16,0 0-1 0,5-3 0 15,-5 0 0-15,4-5 0 16,-4 5 0 0,-3-1 1-16,0 1-2 15,-4-1 0-15,-4 4 0 16,5 0 0-16,-4 4 0 0,-5-1 0 16,5 1 0-16,-1 3 0 15,-2-3 0-15,10-4 0 16,-4 0 0-16,4 0 0 0,-5 0 0 15,5 0 0-15,0-4 0 0,0 0 0 16,-4 4 0-16,4 0 0 16,-3 0 0-16,-1 0 0 15,4 0 0-15,5 4 0 16,3-4 0-16,2 0 0 0,8 0 0 16,2 0 0-16,5-7 0 15,3 0 0 1,0-3 0-16,-3 3 0 15,-1-1 0-15,-2 1 0 16,-6 5 0-16,-1 2 0 0,-5 0 0 16,0 0 0-16,-2 0 0 15,-2 0 0-15,-4 0 0 16,6 0 0-16,-8 0 0 0,7 0 0 16,-4 0 0-16,0 0 0 0,0-6 0 15,0 3 0-15,-3 3 0 16,4 0 0-16,-1 0 0 15,0 0 0-15,-3 0 0 0,3 3 0 16,5 3 0-16,-3-4 0 16,0 5 0-16,5-3 0 15,-4 0 0-15,4-2 0 0,5 3 0 16,-2-5 0-16,2 0 0 16,6 0 0-16,-4 0 0 0,7 0 0 15,1 0 0-15,3 0 0 16,-3 0 0-16,3 0 0 15,-5 0 0-15,2 0 0 0,-7 4 0 32,0 2 0-32,-1 1 0 0,-4-4 0 15,5 1 0-15,-8 0 0 16,4-4 0-16,0 0 0 16,7 0 0-16,-3 0 0 15,2 0 0-15,-2-4 0 0,-1 0 0 16,1 4 0-16,-8 0 0 15,-4 0 0-15,-1 0 0 0,-2 0 0 16,-8 4 0-16,2 0 0 16,-9-4 0-16,5 3 0 0,0-3 0 15,-1 0 0-15,1 0 0 16,4 0 0-16,-4 0 0 16,2 0 0-16,-2 0 0 15,4-3 0 1,-4 3 0-16,-5-4 0 0,9 0 0 15,-12 4 0-15,8 0 0 16,0 0 0-16,-1 0 0 16,5-3 0-16,-1 3 0 15,7 0 0-15,-3-4 0 0,0 4 0 16,7-3 0-16,-1-1 0 16,-3 2 0-16,4 2 0 0,-4 0 0 15,0 0 0-15,-6 0 0 16,6-4 0-16,-3 4 0 0,0 0 0 15,0 0 0-15,-4-5 0 16,4 3 0-16,-5 2 0 16,5-4 0-16,-2 4 0 15,-6-4 0-15,1 4 0 0,-5 0 0 0,5 0 0 32,-4 0 0-32,0 0 0 15,0 0 0-15,8 0 0 16,-1 0 0-16,0 0 0 15,1 0 0-15,-2 0 0 0,5-3 0 16,0-1 0-16,-7 4 0 16,0 0 0-16,-1 0 0 0,-2 0 0 15,-2 0 0-15,2 0 0 16,-2 0 0-16,2 0 0 0,2 4 0 16,1-4 0-16,3 0 0 15,1 0 0-15,3-4 0 16,-5 2 0-16,5 2 0 15,-7-6 0-15,-3 3 0 0,-15 3 0 0,20-2 0 16,-20 2 0-16,0 0 0 16,0 0 0-16,0 0 0 15,11 0 0-15,-11 0 0 16,0 0 0-16,17-4 0 0,-17 4 0 16,15-4 0-16,-15 4 0 31,13-5 0-31,-13 5 0 0,0 0 0 15,15 0 0-15,-15 0 0 16,0 0 0-16,0 0 0 0,0 0 0 16,0 0 0-16,0 0 0 15,0 0 0-15,0 0 0 16,0 0 0-16,0 0 0 0,0 0 0 16,0 0 0-16,0 0 0 0,0 0 0 15,10 0 0-15,-10 0 0 16,0 0 0-16,15 5 0 15,-15-5 0-15,0 0 0 16,0 0 0-16,0 0 0 0,0 0 0 16,0 0 0-16,0 0 0 31,0 0 0-31,0 0 0 0,0 0 0 16,0 0 0-16,0 0 0 15,0 0 0-15,0 0 0 0,0 0 0 16,10 8 0-16,-10-8 0 15,0 0 0-15,0 0 0 16,18 2 0-16,-18-2 0 16,0 0 0-16,17 3 0 0,-17-3 0 0,0 0 0 15,0 0 0-15,0 0 0 16,0 0 0-16,0 0 0 16,0 0 0-16,0 0 0 15,0 0 0-15,0 0 0 0,0 0 0 16,0 0 0-16,0 0 0 15,0 0 0 1,0 0 0-16,0 0 0 16,0 0 0-16,0 0 0 15,0 0 0-15,0 0 0 0,0 0 0 16,0 0 0-16,0 0 0 16,0 0 0-16,0 0 0 15,0 0 0-15,0 0 0 16,0 0 0-16,0 0 0 0,0 0 0 0,0 0 0 15,0 0 0-15,0 0 0 16,0 0 0-16,0 0 0 16,0 0 0-16,0 0 0 15,0 0 0-15,0 0 0 0,0 0 0 16,0 0 0-16,0 0 0 16,0 0 0-16,0 0 0 0,0 0 0 15,0 0 0-15,0 0 0 16,0 0 0-16,0 0 0 15,0 0 0-15,0 0 0 0,0 0 0 16,0 0 0-16,0 0 0 16,0 0 0-16,0 0 0 15,0 0 0 1,0 0 0-16,0 0 0 16,0 0 0-16,0 0 0 0,0 0 0 15,0 0 0-15,0 0 0 16,0 0 0-16,0 0 0 15,0 0 0-15,0 0 0 16,0 0 0-16,0 0 0 0,0 0 0 16,0 0 0-16,0 0 0 0,0 0 0 15,0 0 0-15,0 0 0 16,0 0 0-16,0 0 0 0,0 0 0 16,0 0 0-16,0 0 0 15,0 0 0-15,0 0 0 16,0 0 0-16,0 0 0 15,0 0 0 1,0 0 0-16,0 0 0 0,0 0 0 16,0 0 0-16,0 0 0 15,0 0 0-15,0 0 0 16,0 0 0-16,0 0 0 16,0 0 0-16,0 0 0 0,0 0 0 15,0 0 0-15,0 0 0 16,0 0 0-16,0 0 0 0,0 0 0 15,0 0 0-15,0 0 0 16,0 0 0-16,0 0 0 16,0 0 0-16,0 0 0 0,0 0 0 15,0 0 0-15,0 0 0 16,0 0 0-16,0 0 0 16,0 0 0-16,0 0 0 0,0 0 0 15,0 0 0-15,0 0 0 16,0 0 0-16,0 0 0 0,0 0 0 15,0 0 0-15,0 0 0 16,0 0 0-16,0 0 0 16,0 0 0-16,0 0 0 0,0 0 0 31,0 0 0-31,0 0 0 0,0 0 0 16,0 0 0-16,0 0 0 15,0 0 0-15,0 0 0 16,0 0 0-16,0 0 0 0,0 0 0 15,0 0 0-15,0 0 0 16,0 0 0-16,0 0 0 16,0 0 0-16,0 0 0 0,0 0 0 15,0 0 0-15,0 0 0 0,0 0 0 16,0 0 0-16,0 0 0 16,0 0 0-16,0 0 0 15,0 0 0-15,0 0 0 16,-13 6-63-16,13-6-33 15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4:15.1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724ABF-B064-4C7D-ABC8-E7B98F89AF7E}" emma:medium="tactile" emma:mode="ink">
          <msink:context xmlns:msink="http://schemas.microsoft.com/ink/2010/main" type="inkDrawing" rotatedBoundingBox="9211,12694 14339,12297 14522,14659 9394,15056" semanticType="callout" shapeName="Other">
            <msink:sourceLink direction="to" ref="{D7D4C9E0-A5B4-4089-BFDD-3A75D35EC57C}"/>
            <msink:sourceLink direction="from" ref="{041264C4-A15E-40FC-8F2F-ABA8E31A5999}"/>
            <msink:sourceLink direction="to" ref="{2604EAEF-34C6-47D3-B01F-102ED84B6B24}"/>
            <msink:sourceLink direction="to" ref="{D85C207C-5E28-48CE-BCE3-DFEE3A52CB9F}"/>
          </msink:context>
        </emma:interpretation>
      </emma:emma>
    </inkml:annotationXML>
    <inkml:trace contextRef="#ctx0" brushRef="#br0">3407 10772 272 0,'0'0'8'16,"0"0"4"-16,0 0 2 16,0 0 3-16,5-11 1 0,-5 11 3 15,13 0 3-15,-13 0-1 16,18 17-5-16,-7-3-5 15,0 7-1-15,6 8-3 0,4-1-1 16,4 11-2-16,3-4-1 16,11 7-1-16,0-3 0 0,8 7-1 15,1-9 0-15,5 2 0 16,-6-3 0-16,-1-11 0 16,-8-4 0-16,2-7 2 15,-9-7-5-15,1-3 0 0,-7-4 0 0,3-11 0 16,0-3 0-16,-6-7 0 15,2-4 0-15,1-3 0 16,0-4 0-16,0-7 0 16,2 1 0-16,-2-9 0 0,8-1 0 15,-2 2 0-15,4-2 0 32,5-6 0-32,-2 8 0 0,8-2 0 15,-10 7 0-15,3 3 0 16,-4 8 0-16,-7 4 0 15,-6 7 0-15,-4 2 0 0,-5 6 0 16,-13 11 0-16,14-13 0 16,-14 13 0-16,0 0 0 15,0 0 0-15,0 0 0 0,8-14 0 0,-8 14 0 16,0 0-13-16,0 0-78 16,7 10-2-16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26:14.02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0ED34A5-CF8D-4251-9C19-E933386639F7}" emma:medium="tactile" emma:mode="ink">
          <msink:context xmlns:msink="http://schemas.microsoft.com/ink/2010/main" type="inkDrawing" rotatedBoundingBox="3507,15121 3575,15100 3591,15153 3524,15173" shapeName="Other"/>
        </emma:interpretation>
      </emma:emma>
    </inkml:annotationXML>
    <inkml:trace contextRef="#ctx0" brushRef="#br0">1925 3278 366 0,'0'0'9'0,"0"0"3"15,-10-4 1-15,10 4 2 16,-18-7 1-16,18 7-1 16,-18-6 0-16,18 6 0 0,-17-6-10 31,17 6-8-31,0 0-15 0,0 34-50 15,0-10-17-15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0:33.834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6CE24A-EA82-4A58-9A15-6018C4C1C937}" emma:medium="tactile" emma:mode="ink">
          <msink:context xmlns:msink="http://schemas.microsoft.com/ink/2010/main" type="writingRegion" rotatedBoundingBox="-678,62 32933,-124 33037,18533 -574,18720"/>
        </emma:interpretation>
      </emma:emma>
    </inkml:annotationXML>
    <inkml:traceGroup>
      <inkml:annotationXML>
        <emma:emma xmlns:emma="http://www.w3.org/2003/04/emma" version="1.0">
          <emma:interpretation id="{4F2C29DB-6D02-4FBC-82B6-EBB26AFA0B04}" emma:medium="tactile" emma:mode="ink">
            <msink:context xmlns:msink="http://schemas.microsoft.com/ink/2010/main" type="paragraph" rotatedBoundingBox="4739,20 16653,-13 16656,1010 4742,10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7A4FAB1-7F65-4418-9D97-592F9D35185B}" emma:medium="tactile" emma:mode="ink">
              <msink:context xmlns:msink="http://schemas.microsoft.com/ink/2010/main" type="inkBullet" rotatedBoundingBox="4740,228 7070,222 7072,1038 4742,1045"/>
            </emma:interpretation>
            <emma:one-of disjunction-type="recognition" id="oneOf0">
              <emma:interpretation id="interp0" emma:lang="en-US" emma:confidence="0">
                <emma:literal>21-0</emma:literal>
              </emma:interpretation>
              <emma:interpretation id="interp1" emma:lang="en-US" emma:confidence="0">
                <emma:literal>21--0</emma:literal>
              </emma:interpretation>
              <emma:interpretation id="interp2" emma:lang="en-US" emma:confidence="0">
                <emma:literal>26=0</emma:literal>
              </emma:interpretation>
              <emma:interpretation id="interp3" emma:lang="en-US" emma:confidence="0">
                <emma:literal>215-0</emma:literal>
              </emma:interpretation>
              <emma:interpretation id="interp4" emma:lang="en-US" emma:confidence="0">
                <emma:literal>217-0</emma:literal>
              </emma:interpretation>
            </emma:one-of>
          </emma:emma>
        </inkml:annotationXML>
        <inkml:trace contextRef="#ctx0" brushRef="#br0">3998-1220 182 0,'0'0'5'0,"0"0"5"0,-17 9 4 15,17-9 3-15,-22 2 4 16,1 2 2-16,-4-4 5 0,-3 0 0 16,3 0-3-16,-3-6-3 15,0-9-2-15,-1-4-4 0,8-5-4 16,14-4-3-16,4-4-3 15,3 2-3-15,13-13 0 16,12 4-2-16,10 3-1 31,5 1 0-31,3 3 0 0,2 11 0 0,-2 3 0 16,3 8-1-16,-11 10 1 16,0 4-1-16,-7 16 1 15,-3 8 0-15,-7 16 0 0,-8-2 0 16,-5 11 0-16,-5 3 0 15,-8 0 1-15,-9-1 0 16,-8-1 1-16,-8-12 1 0,2-9 0 16,-4-9 1-16,0-11 2 15,2-5 0-15,5-8 0 0,11-11 0 16,7-4-1-16,10-4-2 16,10-3 0-16,10-6-1 15,8 7-1-15,8 4-1 0,3 6-1 31,0 11 1-31,3 0-1 0,-6 11 1 16,-1 13-1-16,-3 7-6 16,-4-3-14-16,-3 11-63 15,7 0-1-15</inkml:trace>
        <inkml:trace contextRef="#ctx0" brushRef="#br0" timeOffset="215.6323">4578-1156 438 0,'0'0'1'16,"0"0"2"-16,-15 0 1 0,15 0 1 15,-20 11 0-15,20-11 1 16,-18 28-1 0,8-8 1-16,5 14-2 15,2-4-2-15,3 12-1 16,8 0-5-16,2 9-11 0,5-13-28 15,2 3-41-15,8 0-1 16</inkml:trace>
        <inkml:trace contextRef="#ctx0" brushRef="#br0" timeOffset="400.7175">4918-1297 468 0,'0'0'0'0,"0"0"1"0,0 0 0 0,0 0 0 16,17 0 1-16,8 0-2 15,13-4-3-15,5-2-14 16,10-1-63-16,15 0-3 16</inkml:trace>
        <inkml:trace contextRef="#ctx0" brushRef="#br0" timeOffset="570.7294">5182-1163 456 0,'0'0'0'0,"-13"4"1"16,13-4-1-16,0 0 1 15,0 0-1-15,10 10-10 0,11-10-23 16,11-10-47-16,24-4-2 0</inkml:trace>
        <inkml:trace contextRef="#ctx0" brushRef="#br0" timeOffset="854.671">5837-1469 452 0,'0'0'3'0,"-18"14"0"0,-4-4 2 15,-2 4-1-15,-5 10 1 16,1 0 0-16,0 10-1 0,0-3 1 16,14 0-3-16,6-7-2 15,16 2-1-15,17-13-2 0,13 0-2 16,9-13 0-16,9-9 0 16,4-8 0-16,-4-11 1 15,-2 0 0-15,-12-8 2 0,-10 6 1 16,-14-7 1-16,-18 9 2 15,-8 0-2-15,-23 7-4 16,-4 15-31-16,-15 2-45 0,-7 4-2 16</inkml:trace>
      </inkml:traceGroup>
      <inkml:traceGroup>
        <inkml:annotationXML>
          <emma:emma xmlns:emma="http://www.w3.org/2003/04/emma" version="1.0">
            <emma:interpretation id="{16B5AC50-3027-4DDF-8E51-DC629DBA9332}" emma:medium="tactile" emma:mode="ink">
              <msink:context xmlns:msink="http://schemas.microsoft.com/ink/2010/main" type="line" rotatedBoundingBox="8565,9 16653,-13 16656,1008 8568,1031"/>
            </emma:interpretation>
          </emma:emma>
        </inkml:annotationXML>
        <inkml:traceGroup>
          <inkml:annotationXML>
            <emma:emma xmlns:emma="http://www.w3.org/2003/04/emma" version="1.0">
              <emma:interpretation id="{7DA6714E-5DAF-45D2-809A-B9C382855679}" emma:medium="tactile" emma:mode="ink">
                <msink:context xmlns:msink="http://schemas.microsoft.com/ink/2010/main" type="inkWord" rotatedBoundingBox="8565,9 11420,1 11423,849 8567,858"/>
              </emma:interpretation>
              <emma:one-of disjunction-type="recognition" id="oneOf1">
                <emma:interpretation id="interp5" emma:lang="en-US" emma:confidence="0">
                  <emma:literal>202=0</emma:literal>
                </emma:interpretation>
                <emma:interpretation id="interp6" emma:lang="en-US" emma:confidence="0">
                  <emma:literal>2.02=0</emma:literal>
                </emma:interpretation>
                <emma:interpretation id="interp7" emma:lang="en-US" emma:confidence="0">
                  <emma:literal>202--0</emma:literal>
                </emma:interpretation>
                <emma:interpretation id="interp8" emma:lang="en-US" emma:confidence="0">
                  <emma:literal>282=0</emma:literal>
                </emma:interpretation>
                <emma:interpretation id="interp9" emma:lang="en-US" emma:confidence="0">
                  <emma:literal>202-0</emma:literal>
                </emma:interpretation>
              </emma:one-of>
            </emma:emma>
          </inkml:annotationXML>
          <inkml:trace contextRef="#ctx0" brushRef="#br0" timeOffset="1572.728">7668-1331 336 0,'0'0'4'16,"0"0"1"-16,0 0 2 0,0 0 6 15,-11-11 0-15,1 0 3 0,-5-4-1 16,2-2 1-16,-9-5-3 16,12-6-1-16,0 1-4 15,2-5-3-15,8-11-3 0,15 4-1 16,5-6-1-16,13-4 0 15,5 10-1-15,8 3 1 16,4 2-1 0,0 12 1-16,-5 11 0 15,-2 11 0-15,-8 13 0 16,-4 21 0-16,-13 4 0 0,-4 10 0 16,-11 14 1-16,-3-4 0 15,-10 13-1-15,-8-4 0 16,-10-5 1-16,-10-10 0 15,-1-10 0-15,3-12 1 0,-2-4 1 0,3-19 0 16,5-3 0-16,10-11 1 16,9-12-1-16,11-2 0 15,11-3 0-15,9 0-1 16,13 6-1-16,2 4 0 0,3 4-1 16,2 10 0-16,5 0-1 15,-5 14-4-15,-2 10-10 0,-5 0-31 16,5 4-39-16,-6 6-2 15</inkml:trace>
          <inkml:trace contextRef="#ctx0" brushRef="#br0" timeOffset="1906.0549">8407-1394 444 0,'0'0'2'15,"-14"0"1"-15,-4 2 1 16,3 13 0-16,-5 6 1 16,-1-1 0-16,-1 5 0 0,2 6 0 15,2 5-2-15,6-4 0 16,9 0-2-16,3-8 0 0,22-7 0 16,2-6-2-16,11-5 0 15,8-6 0-15,-1-10 0 16,1-10-1-16,0-5 1 0,-5-3-1 15,-13 0 0-15,-10 0 1 16,-15-5 0 0,-5 12-1-16,-12 0 0 15,-11 4-2-15,0 14-9 16,-8-1-24-16,-6 4-44 0,9 4-2 16</inkml:trace>
          <inkml:trace contextRef="#ctx0" brushRef="#br0" timeOffset="2190.7078">8906-1551 458 0,'0'0'0'0,"0"0"1"16,0 0 0-16,0 0 0 16,-15 0 1-16,15 0 0 0,0 0 0 15,0 0-2-15,0 0-5 16,0 0-10-16,8 4-44 0,-8-4-24 15</inkml:trace>
          <inkml:trace contextRef="#ctx0" brushRef="#br0" timeOffset="2723.2794">8028-1346 374 0,'0'0'7'0,"0"0"4"15,12-18 0-15,-12 18 0 0,28-20 2 16,-8 10 0-16,5-5 0 0,3 6 0 16,5 7-6-16,-5-6-3 15,7 8-2-15,-6 10 0 16,-5 8-2-16,-9 5 1 16,-1 5-1-16,-3 3 0 0,-9 7 0 31,-2 2 0-31,-2 2 1 0,-13 4-1 15,5-5 0-15,-1-4 0 16,1-6 0-16,-2-3 2 16,9-8-1-16,0 1 2 15,3-21 0-15,14 9 0 0,3-9-1 16,18-9 2-16,1-1-1 16,14-8-1-16,6 1 0 0,4-7 1 15,-3 7-3-15,-1 7 0 16,-13-5 0-16,-1 4 0 0,-14 3 0 15,-6 1-7-15,-4 7-30 16,0 7-50-16,-18-7-1 16</inkml:trace>
          <inkml:trace contextRef="#ctx0" brushRef="#br0" timeOffset="2945.0431">9043-1452 470 0,'0'0'2'0,"0"0"0"0,0 0 0 15,0 0 1-15,0 0 0 16,22 0 1-16,6-4 0 16,7 4-1-16,22-7-3 15,7-6-8-15,17 9-22 0,14-6-54 16,-7 3-2-16</inkml:trace>
          <inkml:trace contextRef="#ctx0" brushRef="#br0" timeOffset="3092.0473">9330-1218 455 0,'0'0'3'0,"0"0"2"15,0 0 1 1,0 0 0-16,17 0 0 15,11-11-1-15,15 7-6 0,10-15-22 16,4 6-58-16,24-11-4 16</inkml:trace>
          <inkml:trace contextRef="#ctx0" brushRef="#br0" timeOffset="3391.7303">10196-1604 475 0,'0'0'3'15,"-11"4"1"-15,-3 2 0 16,-7 9 1-16,4 9 1 16,-8 2-1-16,0 9 1 0,0 0-3 15,7 0-3-15,8 8 0 0,10-11 0 16,14 2 0-16,14-13 0 16,10 1 0-16,10-20 0 15,0-2-5-15,5-10 1 16,-3-8 1-16,-4-9-1 0,-7-4 1 15,-14-1 2-15,-19-4 1 32,-9 8 0-32,-17 4 1 0,-20 6-3 15,-3 8-26-15,-2 0-55 16,-16 6-1-16</inkml:trace>
        </inkml:traceGroup>
        <inkml:traceGroup>
          <inkml:annotationXML>
            <emma:emma xmlns:emma="http://www.w3.org/2003/04/emma" version="1.0">
              <emma:interpretation id="{2708699A-0A5B-44A0-91F7-2386648046C3}" emma:medium="tactile" emma:mode="ink">
                <msink:context xmlns:msink="http://schemas.microsoft.com/ink/2010/main" type="inkWord" rotatedBoundingBox="14051,32 16653,24 16656,1008 14054,1016"/>
              </emma:interpretation>
              <emma:one-of disjunction-type="recognition" id="oneOf2">
                <emma:interpretation id="interp10" emma:lang="en-US" emma:confidence="1">
                  <emma:literal>23=0</emma:literal>
                </emma:interpretation>
                <emma:interpretation id="interp11" emma:lang="en-US" emma:confidence="0">
                  <emma:literal>Q3=o</emma:literal>
                </emma:interpretation>
                <emma:interpretation id="interp12" emma:lang="en-US" emma:confidence="0">
                  <emma:literal>Q3=0</emma:literal>
                </emma:interpretation>
                <emma:interpretation id="interp13" emma:lang="en-US" emma:confidence="0">
                  <emma:literal>23÷0</emma:literal>
                </emma:interpretation>
                <emma:interpretation id="interp14" emma:lang="en-US" emma:confidence="0">
                  <emma:literal>23=o</emma:literal>
                </emma:interpretation>
              </emma:one-of>
            </emma:emma>
          </inkml:annotationXML>
          <inkml:trace contextRef="#ctx0" brushRef="#br0" timeOffset="4124.3956">13339-1407 436 0,'0'0'-1'0,"0"0"1"0,0 0 0 16,0 0 1-16,0 0 2 0,-28 13 0 16,7-11 1-16,-8 6 1 15,-7-5 0-15,1 1-1 16,-3-4 2-16,-2-4-2 15,12-7-2-15,11 0 1 0,6-14-2 32,11-3-2-32,11-6 2 0,21-5-1 15,6-4-1-15,12 4 1 16,10-2 0-16,4-10-1 16,3 21 1-16,-6-3 0 15,-8 16 1-15,-15 10-1 0,-6 14 1 16,-14 18-1-16,-15 13 0 15,-3 20 1-15,-18 4-1 0,-13 15 0 0,-11 4 1 16,-5-5-1-16,-12-8 1 16,-2-10 1-16,1-9 1 15,0-8 0-15,2-19 3 16,13-11-2-16,14-11 0 0,19-15 2 16,12-3-2-16,18-2-4 31,14-4 0-31,14 0 0 0,7 9 0 15,11 8 0-15,3 7 0 16,-3 7 0-16,0 4 0 16,-19 10-6-16,13 13-23 15,-3 1-55-15,-16-7-5 0</inkml:trace>
          <inkml:trace contextRef="#ctx0" brushRef="#br0" timeOffset="4562.5007">13827-1353 453 0,'0'0'3'15,"0"0"0"-15,10 0 1 0,-10 0-1 16,25-7 1-16,0 1 0 0,3 6 0 16,15-4-1-16,-8 4-1 15,8 4-2-15,-8-2-2 16,0 9-2-16,-7 6 0 15,-17 4-2-15,-11 7 1 0,-11 4-1 32,-14-10-1-32,-3 6 3 0,-3 3 0 15,2-7 1-15,-6 2 3 16,14 0 0-16,6-17 2 16,15 6 0-16,0-15 0 0,22 14 1 15,2-7-1-15,8-7 2 16,4 7-2-16,3-4-1 15,3 0 0-15,0 11 0 0,-12 0-1 16,-7 7 2-16,-1-4-2 16,-9 13 0-16,-5-8 2 0,-8-2-1 15,-3 11-1-15,-19-14 2 16,1 1-1-16,-7-8-4 16,-4-5-3-16,0 3-23 15,1-3-53 1,6-14 0-16</inkml:trace>
          <inkml:trace contextRef="#ctx0" brushRef="#br0" timeOffset="4893.8573">14520-1128 484 0,'0'0'3'0,"0"0"0"16,0 0 1-16,14-13-1 16,14 4 0-16,15-1 0 0,13 0-9 15,4-11-24-15,22 0-53 16,10 0-5-16</inkml:trace>
          <inkml:trace contextRef="#ctx0" brushRef="#br0" timeOffset="4724.957">14545-1473 486 0,'0'0'4'0,"0"0"-1"0,0 0 0 15,10-7 2-15,8 7-2 16,7 0 1-16,2 0-3 15,9-7-11-15,17 4-73 16,-3 3-2-16</inkml:trace>
          <inkml:trace contextRef="#ctx0" brushRef="#br0" timeOffset="5147.8144">15486-1576 457 0,'0'0'3'0,"-18"0"4"0,0 4 0 16,-4 7 1-16,-3 3 1 15,0 8-1-15,-10 9 1 16,4 7-6-16,-1 5-3 0,14 4 0 16,11 4 0-16,7-8 0 31,18 0 0-31,11-19 0 0,12-7 0 15,9-9 0-15,7-8 0 16,-1-11 0-16,-6-16 0 16,-4-10 0-16,-8-6 0 0,-20 2-2 15,-18-1 1-15,-13 3-2 16,-23-11-11-16,-11 8-58 16,-23 25-14-16</inkml:trace>
        </inkml:traceGroup>
      </inkml:traceGroup>
    </inkml:traceGroup>
    <inkml:traceGroup>
      <inkml:annotationXML>
        <emma:emma xmlns:emma="http://www.w3.org/2003/04/emma" version="1.0">
          <emma:interpretation id="{168430BD-48AF-4097-95B4-A23383AD1C29}" emma:medium="tactile" emma:mode="ink">
            <msink:context xmlns:msink="http://schemas.microsoft.com/ink/2010/main" type="paragraph" rotatedBoundingBox="-651,1776 32254,1821 32250,4769 -655,4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4EF6EC-2D17-497B-8729-353C61F0908B}" emma:medium="tactile" emma:mode="ink">
              <msink:context xmlns:msink="http://schemas.microsoft.com/ink/2010/main" type="line" rotatedBoundingBox="-651,1776 32254,1821 32250,4769 -655,4724"/>
            </emma:interpretation>
          </emma:emma>
        </inkml:annotationXML>
        <inkml:traceGroup>
          <inkml:annotationXML>
            <emma:emma xmlns:emma="http://www.w3.org/2003/04/emma" version="1.0">
              <emma:interpretation id="{DF086FE3-12B6-459F-ADD6-BF27F9018187}" emma:medium="tactile" emma:mode="ink">
                <msink:context xmlns:msink="http://schemas.microsoft.com/ink/2010/main" type="inkWord" rotatedBoundingBox="-651,1776 32254,1821 32250,4769 -655,4724"/>
              </emma:interpretation>
              <emma:one-of disjunction-type="recognition" id="oneOf3">
                <emma:interpretation id="interp15" emma:lang="en-US" emma:confidence="0">
                  <emma:literal>arriver-error-raze</emma:literal>
                </emma:interpretation>
                <emma:interpretation id="interp16" emma:lang="en-US" emma:confidence="0">
                  <emma:literal>arriver-errors-raze</emma:literal>
                </emma:interpretation>
                <emma:interpretation id="interp17" emma:lang="en-US" emma:confidence="0">
                  <emma:literal>arriver-error-orzo</emma:literal>
                </emma:interpretation>
                <emma:interpretation id="interp18" emma:lang="en-US" emma:confidence="0">
                  <emma:literal>arriver-error-Z.</emma:literal>
                </emma:interpretation>
                <emma:interpretation id="interp19" emma:lang="en-US" emma:confidence="0">
                  <emma:literal>arrival-error-orzo</emma:literal>
                </emma:interpretation>
              </emma:one-of>
            </emma:emma>
          </inkml:annotationXML>
          <inkml:trace contextRef="#ctx0" brushRef="#br0" timeOffset="-90497.4639">0 2663 255 0,'0'0'7'0,"0"0"1"0,0 0 5 15,0 0 2-15,0 0 0 16,0 0 3-16,0 0 0 0,0 0 1 15,7 0-4-15,-7 0-3 16,0 0-3-16,13 7-1 16,-13-7-2-16,22 11 0 0,-4-7 0 15,3-1 0-15,4 1-1 16,0-1-1-16,0 0 0 16,10-3-1-16,-7 0 0 0,7 0-1 15,0 0 1-15,-2 0-2 0,-2 0 1 31,4 4-1-31,0-4 0 0,0 0-1 0,1 4 1 32,3-4 0-32,0 0-1 15,0 0 1-15,-8-4 0 0,9 4 1 16,-12-7 0-16,-3 4 0 0,-4-1 1 16,-7 1-1-16,-14 3 1 15,18-7-1-15,-18 7 1 16,0 0-2-16,0 0 0 0,0 0 0 15,0 0 0-15,0 0-1 16,0 0 0-16,0 0 1 16,0 0-1-16,0 0 1 0,0 0 0 15,0 0-1-15,0 0 1 16,0 0 1-16,0 0-1 0,0 0 0 16,0 0 1-16,0 0-1 15,0 0 0-15,0 0 0 16,0 0 0-16,0-10 0 15,0 10 0 1,-3-18 0-16,3 18 1 16,-12-25-2-16,6 7 0 0,-1-1 0 15,0-5 0-15,-4-3 0 16,4-1 0-16,-3-4 0 16,-2-4 0-16,2-2 0 0,-1 3 0 15,8-4 0-15,-4 0 0 16,7 1 0-16,-4-1 0 0,4 1 0 15,0-12 0-15,0 4 0 16,-3-4 0-16,0-6 0 16,-5 5 0-16,4-11 0 0,-2 7 0 15,-1-1 0-15,2 2 0 16,2-1 0-16,3 8 0 16,0 1 0-16,0 2 0 0,8 5 0 15,-1-8 0-15,-1 5 0 0,-2 0 0 16,-1-7 0-16,2 0 0 15,-5-1 0-15,0-3 0 16,0 5 0-16,0-1 0 0,-8-2 0 16,8 10 0-16,-4-1 0 31,1 5 0-31,3 7 0 0,-3-2 0 16,-1 0 0-16,1 2 0 15,-2 2 0-15,2-5 0 16,-4 1 0-16,0-3 0 0,1 0 0 15,-2-1 0-15,-2 5 0 16,3 0 0-16,-1-2 0 16,1 10 0-16,0 1 0 0,4-4 0 15,0 9 0-15,-2-4 0 16,5 4 0-16,0-4 0 0,0 1 0 16,5 2 0-16,-2-7 0 15,4 7 0-15,0 0 0 16,-4 4 0-16,5 0 0 0,-5 1 0 31,-3 13 0-31,7-21 0 0,0 6 0 16,-7 6 0-16,8-6 0 15,-5 0 0-15,4 1 0 16,-7 14 0-16,3-21 0 16,-3 21 0-16,7-17 0 0,-7 17 0 15,0 0-2-15,0 0 1 16,0 0 1-16,18 7-1 0,-18-7 0 15,21 14 1-15,-21-14 0 0,25 10 0 16,-11-6 1-16,4-1-1 16,-3-3 0-16,2 0 0 15,4 0 0-15,0 0 0 16,8 0 1-16,2 0-1 0,1 0 0 31,11 0 0-31,-1 0 0 0,7 0 0 16,4 0 0-16,-3 0 1 15,10 0-1-15,-7-3 0 16,7-1 0-16,-7 1 0 16,8 3 0-16,-13 0 0 0,-1 0 0 15,-6 0 0-15,-1 3 0 16,-5 4 0-16,1-4 0 0,-4 8 0 16,-8-7 0-16,5 3 0 0,-1-1 0 15,4-6 0-15,-1 4 2 16,-3-4-2-16,2 0 0 15,-2 0 0-15,0 0 0 16,-6 0 0-16,-2 0 0 16,-2 0 0-1,-8 0 0-15,-10 0-2 0,0 0 2 16,15 11-1-16,-15-11 1 16,0 0 0-16,0 0 0 15,-5 11 0-15,5-11 0 0,0 0 0 16,-3 17-1-16,3-17 1 15,0 11 0-15,0-11 0 16,0 21 0-16,0-11 0 0,0 8-1 0,0-1 2 16,0 7-1-16,0-3 0 15,0 9-1-15,0-2 2 16,3-1 0-16,2 2 0 16,5 3 1-16,-7 0-2 15,4 3 0-15,1-1 0 0,-1-2 0 16,0 8 0-1,-4 1 0-15,0 2 0 16,-3 0 0-16,5 2 0 16,-2 0 0-16,1 0 0 15,-1 2 0-15,-3-2 0 0,7-2 0 16,-7-1 0-16,3 4 0 16,2-8 0-16,-5 5 0 15,3-4 0-15,1-1 0 0,-1-4 0 16,0 7 0-16,1-7 0 0,-1 4 0 15,5-3 0-15,-5 0 0 16,1 5 0-16,-1-2 0 16,1 1 0-16,-1-3 0 15,0 3 0-15,-3-5 0 0,5 5 0 16,-5-9 0-16,0 7 0 0,3-2 0 16,1-7 0-16,-4 3 0 15,0 1 0-15,0 0 0 16,0-4 0-16,3 4 0 0,-3 0 0 15,0 0 0-15,0-1 0 16,0-3 0-16,0 3 0 31,0-3 0-31,0 2 0 0,0-2 0 16,0-4 0-16,0-4 0 16,0 4 0-16,0 2 0 0,0 2 0 15,0-6 0-15,3 2 0 16,1 4 0-16,-4-4 0 15,3 0 0-15,2-5 0 16,-5 3 0-16,3-5 0 0,-3-4 0 0,0 1 0 16,0-14 0-16,0 22 0 15,0-22 0-15,0 17 0 16,0-17 0-16,0 19 0 0,0-19 0 16,0 18 0-16,0-18 0 15,0 0 0-15,0 17 0 16,0-17 0-1,0 0 0-15,0 0 0 16,0 0 0-16,0 0 0 16,3 11 0-16,-3-11 0 0,0 0 0 15,0 0 0-15,0 0 0 16,14 13 0-16,-14-13 0 16,18 0 0-16,-18 0 0 0,25 0 0 15,-7 0 0-15,2 0 0 16,10 0 0-16,-10 0 0 0,8-3 0 15,-3-1 0-15,3 0 0 16,4 4 0-16,-7 0 0 16,3-2 0-16,5-3 0 0,-5 5 0 15,3-2 0-15,1 2 0 16,3 0 0-16,0 0 0 0,1 0 0 16,-1 0 0-16,-3 0 0 15,1 0 0-15,-5 0 0 0,0 0 0 16,0 0 0-16,-3 0 0 15,0 0 0-15,0 0 0 16,3 0 0-16,-8 0 0 31,5 0 0-31,-3 0 0 0,2 0 0 0,-2-4 0 16,-5 4 0-16,1-4 0 16,0 1 0-16,-4-3 0 15,4 6 0-15,-18 0 0 16,18 0 0-16,-18 0 0 15,10-2 0-15,-10 2 0 0,0 0 0 16,0 0 0-16,0 0 0 0,0 0 0 16,0 0 0-16,0 0 0 15,0 0 0-15,0 0 0 0,13 0 0 16,-13 0 0-16,0 0 0 16,5-15 0-16,-5 15 0 15,0-17 0-15,0 4 0 16,0-5 0-1,0-11 0-15,0-1 0 0,0-7 0 16,0-5 0-16,0-3 0 16,0-5 0-16,0-2 0 15,-8 3 0-15,5 0 0 16,-4-1 0-16,0 4 0 0,-1-6 0 16,1-1 0-16,1-3 0 15,-6-1 0-15,6 1 0 0,-5 0 0 16,5 2 0-16,-6 2 0 15,6 4 0-15,-1 5 0 16,-5 1 0-16,6 3 0 0,-1 0 0 16,-1 0 0-16,1 0 0 15,4 6 0-15,-1-6 0 16,1-2 0 0,-5 7 0-16,6-4 0 0,-3 3 0 15,2-6 0-15,-4 7 0 16,-1-4 0-16,3 3 0 15,-3-1 0-15,1 1 0 16,4-3 0-16,-4 2 0 16,2 1 0-16,5 3 0 0,0-6 0 15,0 6 0-15,5 0 0 0,-2 3 0 16,1 1 0-16,-1-3 0 16,-3 0 0-16,0 2 0 0,0-3 0 15,0-2 0-15,-3 1 0 16,-1-1 0-16,-4-5 0 15,5 8 0-15,3 3 0 16,0-5 0-16,0 13 0 0,0-5 0 16,0 3 0-16,0 8 0 0,0-3 0 15,0 0 0-15,0-1 0 16,-3 1 0-16,-4 0 0 16,3-2 0-16,1 4 0 15,-5 2 0-15,8 13 0 0,-3-18 0 31,3 18 0-31,0 0 0 0,0 0 0 16,0 0 0-16,0 0 0 16,0 0 0-16,14 7 0 15,-14-7 0-15,25 14 0 0,-11-4 0 16,11-2 0-16,-4 3 0 16,4-5 0-16,0 3 0 15,3-9 0-15,0 2 0 0,7-2 0 16,-3 0 0-16,7 0 0 15,3 0 0-15,1 0 0 0,2 0 0 16,1-2 0-16,4 2 0 16,-7 0 0-16,2 0 0 15,-2 0 0-15,0-6 0 16,-5 6 0 0,2-3 0-16,-2 3 0 0,-6 0 0 15,3-4 0-15,1 4 0 16,2 0 0-16,-3 0 0 15,2 0 0-15,1 4 0 16,5-1 0-16,-5 3 0 0,-3-4 0 16,5-2 0-16,-5 3 0 15,-4-3 0-15,2 0 0 0,2 0 0 16,-10 0 0-16,0 0 0 16,0 0 0-16,-1-3 0 15,-7 1 0-15,1 2 0 0,-3-6 0 16,-1 6 0-16,-14 0 0 15,18-3 0-15,-18 3 0 16,0 0 0-16,0 0 0 0,0 0 0 0,0 0 0 31,0 0 0-31,0 0 0 16,10 9 0-16,-10-9 0 16,0 13 0-16,0-13 0 15,0 24 0-15,0-9 0 0,0 2 0 16,0 4 0-16,-3 0 0 15,3 7 0-15,0 4 0 0,0 0 0 16,0 9 0-16,3-2 0 16,5 4 0-16,-6-1 0 0,6 8 0 15,-5-5 0-15,1 4 0 16,-4 0 0-16,0 1 0 16,3 3 0-16,-3-4 0 15,0 7 0-15,0-3 0 0,0-5 0 0,5 3 0 16,-3 1 0-16,-2-7 0 15,3 2 0-15,-3-2 0 16,5-7 0-16,-5 5 0 16,0-4 0-16,-5 3 0 0,2-3 0 15,1 0 0-15,-3 0 0 32,-2-1 0-32,1 0 0 0,1-1 0 15,3 1 0-15,-6-4 0 16,5 5 0-16,-1-11 0 0,4 9 0 15,-3-7 0-15,3 6 0 16,0-6 0-16,0 4 0 16,0 1 0-16,0-1 0 15,0-2 0-15,0 4 0 0,0-5 0 0,0-3 0 16,-5 7 0-16,5-7 0 16,0 0 0-16,-2-2 0 15,2 1 0-15,-5-3 0 16,5 2 0-16,0-1 0 15,0-1 0-15,0-2 0 0,0-2 0 32,0 1 0-32,0-4 0 0,0 2 0 15,0-2 0-15,0-2 0 16,0 2 0-16,0-4 0 16,0-2 0-16,0-11 0 0,0 25 0 15,0-15 0-15,0-10 0 16,0 24 0-16,0-24 0 15,-3 22 0-15,3-5 0 0,-3-4 0 16,-1 4 0-16,4-4 0 16,0-2 0-16,0-11 0 0,-3 21 0 15,3-21 0-15,0 0 0 16,0 14 0-16,0-14 0 16,0 0 0-16,0 0 0 0,0 0 0 15,0 0 0-15,0 0 0 0,0 0 0 16,0 0 0-16,0 0 0 15,10 3 0-15,-10-3 0 16,0 0 0-16,18 0 0 16,-18 0 0-16,22 0 0 0,-4 0 0 15,-5 0 0-15,4 0 0 32,8-3 0-32,-4-1 0 0,8 4 0 15,-1-7 0-15,0 4 0 16,8-1 0-16,-1-3 0 15,8-3 0-15,-1 6 0 0,11-3 0 16,-7 1 0-16,4-1 0 16,-5 3 0-16,5 0 0 15,-4 1 0-15,-3-3 0 0,-1 6 0 0,-14-2 0 16,5 2 0-16,-6-7 0 16,-2 7 0-16,-7-4 0 15,0 4 0-15,-1-4 0 16,1 4 0-16,-5 0 0 0,2 0 0 15,3 0 0-15,-1 0 0 32,4 0 0-32,-3 0 0 0,4 0 0 15,-8-2 0-15,4 2 0 16,-5-3 0-16,-13 3 0 16,15-6 0-16,-15 6 0 0,0 0 0 15,0 0 0-15,0 0 0 16,0 0 0-16,0 0 0 15,0 0 0-15,0 0 0 0,0 0 0 16,0 0 0-16,0 0 0 16,0 0 0-16,0 0 0 0,0 0 0 15,0 0 0-15,13-9 0 16,-13 9 0-16,0 0 0 16,7-21 0-16,-7 21 0 0,8-28 0 15,-5 10 0-15,1 0 0 0,-1-10 0 16,-3-6 0-16,0-5 0 15,5-3 0-15,-5-8 0 16,0-3 0-16,-5 1 0 16,2-1 0-16,-4-4 0 0,4 5 0 15,-4 2 0-15,-1 1 0 32,1 0 0-32,-3-5 0 0,2 6 0 15,-2-9 0-15,3 8 0 0,-1-3 0 16,2-1 0-16,2-3 0 15,1 7 0-15,3 6 0 16,0 0 0-16,0 5 0 16,0-1 0-16,0 9 0 15,0-4 0-15,0 7 0 0,-7-8 0 0,-1 0 0 16,1-8 0-16,0 4 0 16,1-3 0-16,-2 1 0 15,1-6 0-15,0 9 0 0,4-1 0 16,-2 0 0-16,2 4 0 15,-4 4 0-15,4-5 0 32,-1 1 0-32,1 3 0 0,0-3 0 15,-2-2 0-15,2 0 0 16,3 5 0-16,-4-3 0 0,4 4 0 16,0 3 0-16,0 0 0 15,0 2 0-15,0 6 0 16,-3 2 0-16,3 1 0 15,-3 6 0-15,-1-2 0 0,1-4 0 16,-2 2 0-16,2-7 0 0,3 5 0 16,0-5 0-16,-3 2 0 15,3-2 0-15,0 5 0 16,0-4 0-16,0 3 0 16,0 18 0-16,0-21 0 0,0 21 0 15,0-15 0 1,0 15 0-16,0-13 0 15,0 13 0-15,0 0 0 0,-4-18 0 16,4 18 0-16,0-14 0 16,0 14 0-16,0-10 0 15,0 10 0-15,0 0 0 0,0 0 0 16,0 0 0-16,0 0 0 16,0 0 0-16,10 0 0 0,-10 0 0 15,15 7 0-15,-15-7 0 16,18 14 0-16,-8-4 0 15,5-6 0-15,2-1 0 0,1 1 0 16,0-1 0-16,-1-3 0 16,4 3 0-16,1 1 0 15,6-1 0 1,-3 1 0-16,6-4 0 16,1 0 0-16,0 0 0 0,-1 0 0 15,5 0 0-15,3 0 0 16,-3 0 0-16,-1 0 0 15,-7-4 0-15,7 1 0 16,-7 3 0-16,4 0 0 16,-7 0 0-16,3 0 0 0,-3 0 0 0,3 0 0 15,-3 0 0-15,8 0 0 16,-5 0 0-16,0 0 0 16,4 0 0-16,-4 0 0 0,7-4 0 15,0 1 0-15,-2 3 0 16,-5 0 0-16,7 0 0 15,-3 0 0-15,-1 0 0 0,2 0 0 16,2 0 0-16,-7 0 0 16,7 0 0-16,-7 0 0 0,4 0 0 15,-4 0 0-15,-3 0 0 16,0 0 0-16,0 0 0 16,-4 0 0-16,1 0 0 0,-1 0 0 31,-7 0 0-31,0 0 0 0,0 0 0 15,-14 0 0-15,18 0 0 16,-18 0 0-16,0 0 0 16,15 0 0-16,-15 0 0 15,0 0 0-15,0 0 0 0,0 0 0 16,0 0 0-16,13 0 0 16,-13 0 0-16,0 0 0 0,15 10 0 15,-15-10 0-15,10 11 0 16,-10-11 0-16,3 23 0 15,1-10 0-15,-4 4 0 0,3 1 0 16,-3 6 0-16,5-2 0 16,-2 8 0-16,-3 3 0 15,3-1 0 1,1-1 0-16,-1 8 0 16,-3-4 0-16,0 3 0 0,0 5 0 15,0-5 0-15,4 5 0 16,-4-1 0-16,3 4 0 15,-3-7 0-15,8 6 0 16,-5 1 0-16,1-4 0 0,-4 1 0 16,3 2 0-16,-3-3 0 0,0 1 0 15,0 2 0-15,0-6 0 16,0 3 0-16,-3 1 0 0,-1-4 0 16,1-1 0-16,-2-7 0 15,2 9 0-15,3-12 0 16,0 10 0-16,-3-7 0 15,-1 3 0 1,4-4 0-16,-3 6 0 0,3 2 0 16,-4-7 0-16,1 5 0 15,3-1 0-15,-3 0 0 16,3 0 0-16,0-3 0 16,-5 3 0-16,5-3 0 0,0 2 0 15,0-6 0-15,0 2 0 16,0 1 0-16,0-3 0 0,-3 0 0 15,3 0 0-15,0 1 0 16,0-1 0-16,-4-4 0 0,4 8 0 16,0-7 0-16,0 0 0 15,0-1 0-15,0 4 0 16,-3-11 0-16,3 12 0 16,-3-5 0-16,-1-2 0 0,4 3 0 15,-3-1 0-15,-5 0 0 0,5 1 0 16,-1-3 0-16,1-3 0 15,-1 0 0-15,1-1 0 16,3-1 0-16,0-2 0 0,0-15 0 16,0 20 0-16,0-9 0 31,0-11 0-31,0 20 0 0,0-5 0 16,0-15 0-16,3 21 0 15,-3-21 0-15,0 18 0 0,0-18 0 16,0 15 0-16,0-15 0 15,0 0 0-15,0 0 0 16,0 0 0-16,0 0 0 16,11 2 0-16,-11-2 0 0,18 0 0 0,-18 0 0 15,28-2 0-15,-7-3 0 16,-4 3 0-16,8-2 0 16,0 0 0-16,8 1 0 15,-6-3 0-15,4 6 0 0,2-2 0 16,-1 0 0-16,-1 2 0 31,1 0 0-31,1 0 0 0,-2-5 0 16,1 5 0-16,0 0 0 15,-4-4 0-15,0 4 0 16,0 0 0-16,-3 0 0 0,3 0 0 16,4 0 0-16,-4 0 0 15,-3 9 0-15,3-7 0 16,0 6 0-16,-3-8 0 0,0 3 0 15,3 1 0-15,-3 0 0 16,3-4 0-16,-3 0 0 0,3 0 0 16,1 0 0-16,-8 0 0 15,4 2 0-15,-4 3 0 16,1-5 0-16,-2 0 0 16,2 0 0-16,-4 2 0 0,3-2 0 0,-1 0 0 15,2 0 0-15,-1 0 0 16,-4 0 0-16,-2 0 0 15,3 0 0-15,-18 0 0 16,17 0 0-16,-17 0 0 0,11-2 0 16,-11 2 0-16,0 0 0 31,0 0 0-31,17 0 0 0,-17 0 0 16,0 0 0-16,18 0 0 0,-18 0 0 15,0 0 0-15,0 0 0 16,0 0 0-16,0 0 0 15,7-11 0-15,-7 11 0 16,0-26 0-16,0 9 0 16,0-9 0-16,-3-1 0 0,-1-8 0 0,1 1 0 15,-4-7 0-15,-1 0 0 16,5-1 0-16,-4-1 0 16,0-3 0-16,-1 9 0 15,3-9 0-15,0 3 0 0,-5 1 0 16,2 1 0-16,-2-2 0 31,7 0 0-31,-4 5 0 0,2-7 0 16,3 8 0-16,-1 2 0 15,3 4 0-15,0-1 0 0,0 0 0 16,0 1 0-16,0-1 0 16,0 1 0-16,-5-6 0 15,5 7 0-15,0-9 0 0,-3 1 0 16,3 6 0-16,-7-5 0 0,4 9 0 15,-1-6 0-15,4 6 0 16,-3 4 0-16,3-5 0 16,-5 7 0-16,2-8 0 15,-4 1 0-15,4-6 0 16,-4-4 0-16,2 0 0 0,2 2 0 16,-4-9 0-1,4 6 0-15,-1 5 0 16,1-7 0-16,3 11 0 15,-8-1 0-15,5 11 0 0,-4-7 0 16,4 3 0-16,-1 1 0 16,1-6 0-16,-5 2 0 15,5 1 0-15,-1-5 0 16,1-3 0-16,-1 7 0 0,1-4 0 0,0 0 0 16,-2 4 0-16,2 4 0 15,-4-1 0-15,7 3 0 16,-3-2 0-16,-1 4 0 15,4-5 0-15,0 0 0 0,0 4 0 16,0-7 0-16,0-1 0 16,0 1 0-16,0 1 0 0,0-5 0 15,0 4 0-15,-3 2 0 16,-2 6 0-16,5-1 0 16,-3 7 0-16,3 3 0 0,0 11 0 15,0 0 0-15,0-13 0 16,0 13 0-16,0 0 0 15,0 0 0 1,0 0 0-16,0 0 0 16,0 0 0-16,0 0 0 0,-10 0-84 15,10 0-7-15</inkml:trace>
          <inkml:trace contextRef="#ctx0" brushRef="#br1" timeOffset="-43505.9977">1788 1239 337 0,'0'0'8'0,"0"0"3"16,0 0 3-16,0 0 2 16,0 0-1-16,0 0 1 0,0 0 1 15,0 0 1-15,0 14-7 16,0-14-4-16,12 18 0 0,-2-3-2 15,8 2 0-15,-1 5 0 16,4-5-2-16,4 8 0 16,3 3 0-16,1 2-1 0,-1-2 0 15,-3 2-1-15,3 2 1 16,-3-4-2-16,-4-4 3 16,-4-3-3-1,1-8 0-15,0 0 0 0,-1-11 0 16,1-2 0-16,0-15 0 15,7-2 0-15,0-11 0 16,0-7 0-16,-2-3 0 16,2-5 0-16,0 0 0 15,-3-1 0-15,-4 9 0 0,-8-6 0 16,0 13 0-16,-2 4 0 0,-5 4 0 16,1 2 0-16,-4 3 0 15,0 15 0-15,-4-19 0 16,4 19 0-16,0 0 0 0,-8-19 0 15,8 19 0-15,0 0 0 16,5-11 0-16,12-2-37 16,-17 13-52-16,21 0-3 0</inkml:trace>
          <inkml:trace contextRef="#ctx0" brushRef="#br1" timeOffset="-42616.8374">4331 1258 360 0,'0'0'5'15,"0"0"3"-15,0 0 3 16,0 0 1-16,0 0 0 0,0-15 1 16,0 15 1-16,0 0 0 0,0 0-3 15,7 0-3-15,-7 0-2 16,21 24-1-16,-4-3-2 16,1 5 1-16,0 2-1 15,-1 7-1-15,5 3 1 16,-1 6-2-16,-3-9 1 0,2 0 0 0,2-1 0 15,-4-9 0-15,2 1 1 16,-2-13 0-16,4-5-1 16,-4-8-2-16,-1-4 0 0,8-11 0 15,-1-4 0-15,5-5 0 16,-5-10 0-16,5 6 0 31,-1-6 0-31,-3 6 0 0,-4-6 0 16,-3 6 0-16,-4 8 0 15,-3-5 0-15,-4 14 0 0,-7-6 0 16,0 17 0-16,0-18 0 16,0 18 0-16,0 0-14 15,0 0-74-15,7 7-3 0</inkml:trace>
          <inkml:trace contextRef="#ctx0" brushRef="#br1" timeOffset="-41830.4649">6741 1205 317 0,'0'0'10'0,"0"0"3"15,0 0 1-15,0 0 3 16,-3 10 2 0,3-10-1-16,0 0 2 0,8 14 0 15,-8-14-7-15,20 14-5 16,-10 1 0-16,8 2-3 15,0 4 0-15,4 3-1 16,-9 9-1-16,9 1 0 16,-1 4-1-16,-4 3 0 0,1-6 0 15,0-1-1-15,4-2 1 0,-5-11 0 16,8-3 1-16,-7-8-3 16,7-10 0-16,-1-10 0 15,5-8 0-15,-1-10 0 0,-3-7 0 16,3-3 0-16,-3-6 0 15,0 2 0-15,-2 4 0 16,-8 4 0 0,3-3 0-16,-8 12 0 15,0 7 0-15,-5 2 0 0,-5 16 0 16,7-14 0-16,-7 14 0 16,0 0 0-16,0 0 0 15,0 14-73-15,0 0-18 16</inkml:trace>
          <inkml:trace contextRef="#ctx0" brushRef="#br0" timeOffset="-59055.4865">-1128 1680 379 0,'0'0'6'0,"0"0"0"15,0 0 1-15,0 0 1 0,0 0 1 16,3 13 1-16,-3-13 1 0,22 28 0 16,-9-4-3-16,2 6-2 15,2 9 0-15,-2 6-1 16,3 6-1-16,-5 4-1 16,-1 6 0-16,-7 2-2 15,3 0 0 1,-4-2 0-16,-1-6 0 0,-3-3-1 15,0-1 1-15,0-16 0 16,0-8 1-16,0-5 1 16,3-9 0-16,-3-13 0 0,18 4 1 15,-4-8 0-15,7-13 0 16,4-3-4-16,-3-5 0 16,6 1 0-16,0-8 0 0,4 0 0 15,-14-1 0-15,7 6-22 16,-7 10-61-16,-5-11-6 0</inkml:trace>
          <inkml:trace contextRef="#ctx0" brushRef="#br0" timeOffset="-58484.5295">-708 1483 384 0,'0'0'3'16,"0"0"2"-16,0 0 1 0,0 7 1 16,0-7 2-16,11 25-1 0,-1-1 2 15,2 8 0-15,-2-2-3 16,5 21-1-16,-5-1-2 0,0 2 0 16,-2 8-2-16,-6 0 1 15,-2-3-2-15,0-9 1 16,-2-1 0-16,-9-15 0 15,4-1 2-15,0-10 0 0,7-21 0 16,0 0 1-16,0 0-1 0,7-21 0 16,11-8 0-16,-1-3-1 15,4-7-2-15,4-2 0 16,0-8-1-16,0 9 0 16,-5-5 0-16,-5 10 2 0,-2 3-2 31,-8 6-2-31,-2 7 2 0,-3 19-1 15,0-19 1-15,0 19 0 16,-25 8 0-16,4 9 0 16,-1 5 0-16,-2 6 1 0,-1 6 1 15,0 2-2-15,8-1 0 16,-1 1 0-16,8-4 0 16,10-4 0-16,7-11 0 0,14-4 0 15,11-5 0-15,9-8 0 16,6 0 0-16,9-10 0 0,5-5 0 15,-1 5 0-15,-10-4 0 16,-4 4 0-16,-11-1 0 16,-10 7 0-16,-12 2 0 15,-13 2 0 1,0 0-8-16,-18-4-80 0,5 4-1 16</inkml:trace>
          <inkml:trace contextRef="#ctx0" brushRef="#br0" timeOffset="-59487.5427">-1217 1931 329 0,'0'0'8'16,"0"0"3"-16,-22-10 3 0,9 6 2 15,-2-3 2-15,-5 3-1 16,-2-3 0-16,1 1 0 16,1 6-7-16,-2 0-4 15,1 0-1-15,-1 13-3 0,-3 4 0 16,1 11-1-16,-5 0 0 16,1 15 0-16,0 0 0 0,0 5 0 15,-1 13 0-15,8-5-1 16,3-1 1-16,11 6 0 0,7-5 0 15,4-3 1-15,14-6 0 16,10-9 0-16,15-7-1 16,10-6 1-16,7-14-2 0,-1-4-4 15,6-12-10-15,5-19-50 0,-2 10-20 32</inkml:trace>
          <inkml:trace contextRef="#ctx0" brushRef="#br0" timeOffset="-84467.9515">8166 39 273 0,'0'0'7'16,"0"0"2"-1,0 0 0-15,0 0 1 0,0 0 3 16,0 0 1-16,15 0 2 16,-15 0 3-16,21 10-5 15,-4-6-2-15,8 3 0 16,11-4-1-16,3-3-1 15,10 4-1-15,4-4-4 0,11 0-1 16,3 0-1-16,0 3 0 0,4 0-2 16,-1 1 0-16,-6 3 1 15,3 0-2-15,-3 1 1 16,0 1 0-16,-5-1-1 0,6-1 1 16,-5 1-1-16,-4-5 1 15,-3 5-1-15,-10-6 2 16,-8 2 1-1,-3-1-2-15,-11-3 2 16,-4 0-1-16,1 0 0 16,-3 0 0-16,5 0 0 0,2 0-1 15,9 0 0-15,-3 0-1 16,5 0-1-16,6 0 1 16,-8 0 0-16,-3 0 0 15,-6 4 0-15,-9 0 1 0,-13-4 0 16,15 3 0-16,-15-3 1 0,0 0 0 15,0 0 0-15,0 0 1 16,-3 14-1-16,3-14-1 16,-4 14 0-16,4-14 0 0,-8 20 0 15,8-5 0-15,0-2-1 16,0 10 0-16,0-5 1 0,0 6-1 16,0 4 1-16,0 3 1 15,0 0-1-15,0 3 1 0,0 0 0 16,0 8 0-16,0 0 0 15,0-2-2-15,0 5 0 16,0-4 0-16,0 2 0 16,0 3 0-1,0 6 0-15,0-5 0 0,-2 2 0 16,-6 3 0-16,8 0 0 16,-3 6 0-16,-1-3 0 15,1-5 0-15,3 3 0 16,0-1 0-16,0 1 0 15,0-3 0-15,0-6 0 0,0 8 0 16,0-11 0-16,0 8 0 0,0-11 0 16,-3 5 0-16,-1-5 0 15,4 1 0-15,0 0 0 0,0 0 0 16,-3 3 0-16,3-3 0 16,-5-1 0-16,5 1 0 15,-3-1 0-15,3 5 0 16,-7 0 0-1,0-9 0-15,4 5 0 16,-5 0 0-16,5-3 0 0,-1-2 0 16,-2 5 0-16,2-7 0 15,4 2 0-15,-3 2 0 16,3-5 0-16,0-3 0 16,0 5 0-16,0-9 0 0,0 0 0 15,0-2 0-15,0-2 0 0,0-5 0 16,0 3 0-16,-5-8 0 15,5-10 0-15,0 22 0 16,0-22 0-16,0 17 0 16,0-17 0-16,0 14 0 0,0-14 0 15,0 14 0-15,0-14 0 16,0 18 0-16,0-18 0 0,0 14 0 16,0-14 0-16,0 0 0 0,0 13 0 15,0-13 0-15,0 0 0 16,0 0 0-16,0 0 0 15,0 0 0-15,0 0 0 16,0 0 0-16,0 0 0 16,0 0 0-1,15 8 0-15,-15-8 0 0,21 0 0 16,-7 0 0-16,7 0 0 16,1-4 0-16,6-3 0 15,0 3 0-15,4 0 0 16,3 2 0-16,1-6 0 0,2 2 0 15,5 2 0-15,-1 0 0 16,1 1 0-16,0 0 0 0,-1-1 0 16,-4 0 0-16,5 1 0 15,-8 0 0-15,1 3 0 16,-4-4 0-16,3 1 0 0,-7 3 0 16,0 0 0-16,-3 0 0 15,3 0 0-15,-3 0 0 16,0 0 0-1,0 0 0-15,0 0 0 16,-4 0 0-16,4 0 0 0,0-7 0 16,-2 3 0-16,-1 4 0 15,-4-4 0-15,-3 4 0 16,-2-2 0-16,-13 2 0 16,25-7 0-16,-25 7 0 0,10-4 0 15,-10 4 0-15,0 0 0 0,15 0 0 16,-15 0 0-16,0 0 0 15,0 0 0-15,0 0 0 16,13-7 0-16,-13 7 0 16,0 0 0-16,15-19 0 0,-15 19 0 15,7-24 0-15,-4 5 0 16,5-1 0 0,-1-8 0-16,0-3 0 0,-1-1 0 15,-1-7 0-15,2 1 0 16,-4-5 0-16,4 0 0 15,1-6 0-15,-6 4 0 16,3-9 0-16,-2 2 0 16,-3-3 0-16,3-9 0 0,4 4 0 15,-7 0 0-15,5-3 0 0,-3 6 0 16,1 5 0-16,2 3 0 16,-2 7 0-16,-3-1 0 15,4-3 0-15,-4 4 0 0,0-1 0 16,0-6 0-16,0 2 0 15,-4-7 0-15,4 1 0 16,0 3 0-16,-3 1 0 0,3 3 0 16,0 9 0-16,0-9 0 15,0 10 0-15,0 1 0 0,0 4 0 16,0-4 0-16,0-1 0 16,-5 0 0-16,2-5 0 15,3 0 0-15,-2 4 0 0,-10 2 0 31,9-4 0-31,-5 4 0 0,6 6 0 16,-3 1 0-16,5 8 0 16,0-1 0-16,-6 4 0 15,2-1 0-15,1-7 0 16,-2 3 0-16,3-2 0 0,-6 3 0 16,-2-7 0-16,5 10 0 15,3-6 0-15,-1 10 0 0,-5-2 0 16,8 16 0-16,-4-13 0 0,4 13 0 15,0 0 0-15,0 0 0 16,0 0 0-16,0 0 0 16,0 0 0-16,0 0 0 15,0 0 0-15,0 0 0 0,0 0 0 32,0 0 0-32,0 0 0 0,7-14 0 15,-7 14 0-15,25-4 0 16,-7 4 0-16,7-6 0 15,7 2 0-15,9-6 0 16,9 6 0-16,3-3 0 0,-7 4 0 16,14-1 0-16,-7-3 0 15,0 4 0-15,-3-1 0 0,-4 4 0 16,-11 0 0-16,0 0 0 0,1 0 0 16,-11 0 0-16,10 0 0 15,-10 0 0-15,3 0 0 16,-3 0 0-16,7 0 0 15,-4 0 0-15,0 0 0 16,1 0 0 0,-1 0 0-16,3-3 0 0,-1-1 0 15,1 0 0-15,1 1 0 16,0-3 0-16,-1-5 0 16,4 3 0-16,-2 4 0 0,-13 1 0 15,2 3 0-15,-4-2 0 16,-8-4 0-16,-10 6 0 15,18-3 0-15,-18 3 0 0,0 0 0 16,0 0 0-16,0 0 0 16,0 0 0-16,0 0 0 0,0 0 0 15,0 0 0-15,0 0 0 16,0 0 0-16,7 9 0 16,-7-9 0-16,0 13 0 15,0-13 0-15,0 21 0 0,3-7 0 0,-3 4 0 16,5 2 0-16,-5 1 0 15,6 7 0-15,-6 8 0 16,0 3 0-16,0 3 0 16,0 4 0-16,0-1 0 0,0 1 0 15,0 0 0-15,0 8 0 32,-3-3 0-32,0-2 0 0,-2 5 0 15,5-2 0-15,-3-2 0 16,-1 2 0-16,4-3 0 0,-3 1 0 15,-4-4 0-15,7-5 0 16,-3 2 0-16,-2 0 0 16,2-5 0-16,-4 1 0 15,7-9 0-15,-3 3 0 0,3-1 0 0,0-1 0 16,0 4 0-16,0-1 0 16,0 3 0-16,0-3 0 15,3 2 0-15,-3 0 0 16,0 3 0-16,0-5 0 15,0 1 0-15,0-3 0 0,0 4 0 16,0-5 0 0,0 4 0-16,0-7 0 15,0 5 0-15,0-1 0 16,0-2 0-16,0-5 0 0,-3 10 0 16,-1-10 0-16,-4 3 0 15,5 0 0-15,3-4 0 16,-7 4 0-16,7 0 0 15,0-3 0-15,0 1 0 0,-3-2 0 0,3-4 0 16,-4 4 0-16,1 2 0 16,3-4 0-16,-8-1 0 15,5 3 0-15,-4-3 0 16,4 0 0-16,-1-4 0 0,4 1 0 16,0-3 0-16,0 6 0 15,0-8 0 1,0-13 0-16,0 18 0 15,0-18 0-15,0 0 0 16,0 18 0-16,0-18 0 0,0 14 0 16,0-14 0-16,0 14 0 15,0-14 0-15,0 21 0 16,0-21 0-16,0 20 0 16,0-20 0-16,0 17 0 0,0-17 0 15,0 0 0-15,0 0 0 0,0 0 0 16,0 0 0-16,0 0 0 15,0 0 0-15,0 0 0 16,0 0 0-16,0 0 0 16,0 0 0-16,7 13 0 0,-7-13 0 15,0 0 0-15,10 6 0 0,-10-6 0 16,0 0 0-16,22 11 0 16,-22-11 0-16,21 4 0 0,-21-4 0 15,22 0 0-15,-9 0 0 16,-2 0 0-16,11 0 0 15,-9 0 0-15,9-4 0 16,3-2 0 0,3-1 0-16,0-1 0 15,0 5 0-15,7-5 0 0,-2 1 0 16,2 3 0-16,0-5 0 16,5 9 0-16,-9 0 0 15,4 0 0-15,-3 0 0 16,-1 0 0-16,2 0 0 15,-8 0 0-15,0 0 0 0,0 0 0 0,-2 0 0 16,2 0 0-16,7-6 0 16,1 6 0-16,-2 6 0 15,-3-6 0-15,7 0 0 16,-3 5 0-16,8-1 0 0,-9 0 0 16,4 3 0-16,-2-5 0 15,-6-2 0 1,1 9 0-16,-3-9 0 15,0 0 0-15,-7 0 0 16,0 0 0-16,-18 0 0 0,20 8 0 16,-5-8 0-16,3 2 0 15,-1 5 0-15,1-7 0 16,0 0 0-16,4 0 0 16,1 0 0-16,-5 0 0 0,0 0 0 0,-4 0 0 15,-3 0 0-15,-11 0 0 16,14 4 0-16,-14-4 0 15,0 0 0-15,0 0 0 16,0 0 0-16,0 0 0 16,0 0 0-16,0 0 0 0,0 0 0 15,13 0 0-15,-13 0 0 0,15-4 0 16,-15 4 0-16,5-13 0 16,0-9 0-16,3-3 0 0,2-6 0 15,-5-11 0-15,-5-3 0 16,0-9 0-16,0 1 0 15,0-11 0-15,0 5 0 16,0 4 0 0,-5 1 0-16,-1 9 0 15,2-8 0-15,1-1 0 0,-2 2 0 16,5-3 0-16,-5-3 0 16,-3-1 0-16,1-2 0 15,2-5 0-15,5 6 0 16,0 7 0-16,-2 12 0 0,-1-4 0 15,-2 2 0-15,2 4 0 0,3 1 0 16,-4-3 0-16,1 7 0 16,-12-4 0-16,9-5 0 15,-1-3 0-15,3 11 0 16,-2-6 0-16,1 0 0 0,-2 4 0 16,4 8 0-16,3 1 0 15,0 4 0 1,-7 7 0-16,7-9 0 15,0 9 0-15,0-8 0 0,-3 4 0 16,-2-7 0-16,2 1 0 16,0-9 0-16,3 3 0 15,-4-1 0-15,4 2 0 16,-7 4 0-16,4 3 0 16,0 1 0-16,-2-4 0 0,2 0 0 0,-1 3 0 15,-6-1 0-15,2 2 0 16,2 0 0-16,2-8 0 15,-3 5 0-15,4-1 0 16,-2 10 0-16,2 2 0 0,3-4 0 16,0 5 0-16,0 2 0 15,0 13 0-15,0 0 0 0,0-14 0 16,0 14 0-16,0-14 0 16,0 14 0-16,0-14 0 15,0 14 0-15,0-13 0 0,0 13 0 16,3-19 0-16,-3 19 0 15,0 0 0-15,0 0 0 16,0 0 0 0,22-9 0-16,-11 9 0 15,11 5 0-15,-2-1 0 0,16 0 0 16,2-4 0-16,12 4 0 16,3 3 0-16,0-3 0 15,0-4 0-15,0 0 0 16,4 0 0-16,-1 0 0 0,-9-4 0 15,-2 4 0-15,-6-4 0 0,-4 4 0 16,0 0 0-16,-2 0 0 16,2 0 0-16,-7 8 0 15,0-6 0-15,1 2 0 16,7-1 0-16,2 1 0 0,-6-4 0 16,3 0 0-16,-4 0 0 15,2-4 0 1,-1 1 0-16,-1-1 0 15,1 2 0-15,-4-2 0 0,5 4 0 16,-5-4 0-16,4 4 0 16,-1 0 0-16,-9 0 0 15,6 0 0-15,-8 0 0 16,2 0 0-16,-1-3 0 16,-3 3 0-16,-1 0 0 0,-2 0 0 0,0 0 0 15,-2 0 0-15,-13 0 0 16,18 11 0-16,-18-11 0 15,0 0 0-15,7 13 0 16,-7-13 0-16,0 21 0 0,0-7 0 16,-3 4 0-16,-1-1 0 15,1 3 0-15,3 10 0 0,0 2 0 16,0 6 0-16,0-3 0 16,0 8 0-16,0-1 0 0,10-1 0 15,-7 8 0-15,4 1 0 16,1-4 0-16,-1 2 0 15,3 10 0-15,5-6 0 16,-8-2 0 0,4 6 0-16,2-14 0 15,-13 11 0-15,7 0 0 0,1 3 0 16,-6-9 0-16,6-6 0 16,-1 4 0-16,-4-3 0 15,-3 6 0-15,5-4 0 16,-5 2 0-16,0-10 0 0,0 2 0 15,0-3 0-15,0 3 0 0,-8-1 0 16,5 1 0-16,-1-7 0 16,1-4 0-16,3 10 0 15,-5-1 0-15,0-2 0 16,-3 5 0-16,4-3 0 0,-2-6 0 16,6 6 0-16,-4-8 0 15,-4 11 0 1,8-15 0-16,-3 8 0 15,0-11 0-15,3-4 0 0,0 8 0 16,-4 0 0-16,-3-4 0 16,7-4 0-16,-3 9 0 15,3-5 0-15,-3-1 0 16,-5 7 0-16,1-12 0 16,3 7 0-16,1-5 0 0,3 0 0 0,-3-2 0 15,-2-1 0-15,5-14 0 16,-7 21 0-16,4-7 0 15,3 3 0-15,-3 1 0 16,-1 3 0-16,4-6 0 0,-3 2 0 16,-2 7 0-16,5-2 0 15,-6-2 0-15,2-5 0 0,4-6 0 16,-3 6 0-16,-1-2 0 16,4 4 0-16,-3-4 0 15,3-13 0-15,0 18 0 0,0-18 0 16,0 10 0-16,0-10 0 15,0 0 0-15,0 0 0 16,0 0 0 0,0 0 0-16,0 0 0 15,0 0 0-15,0 14 0 0,0-14 0 16,0 0 0-16,0 0 0 16,0-7-61-16,0 7-31 15</inkml:trace>
          <inkml:trace contextRef="#ctx0" brushRef="#br0" timeOffset="-68073.0427">14714 2709 176 0,'0'0'1'0,"0"0"1"16,0 0 1-16,-3-11 1 15,3 11 0-15,0 0 1 16,0 0 0 0,0 0 4-16,0 0 2 15,0 0 1-15,0 0 3 0,0 0 2 16,0 0 1-16,7-3 2 16,-7 3-3-16,13 0 0 15,2 0-4-15,3 0-2 16,4 0-2-16,9 0-4 0,4 0-1 15,-3 7-2-15,7 0 1 0,0 0-2 16,-1-3 0-16,-2 2 0 16,6 2 0-16,-6-2 0 15,-1 1 0-15,0-3-1 16,1 0 1-16,3-4-1 0,0 3 0 16,-4 3 1-16,-7 0-1 15,7 3 1 1,-3-5-1-16,4 0 0 15,-1 1 1-15,0 1-1 16,-7 1 1-16,5-7 0 0,2 2 0 16,0-2-1-16,5 0 1 15,1 0 0-15,-1 0-1 16,-5 0 2-16,3-2-1 16,2 2 1-16,-9-7 1 0,-2 7 1 0,-4 0-1 15,-11-6 1-15,-14 6 0 16,14-2-1-16,-14 2 0 15,0 0-1-15,14 0-1 16,-14 0 0-16,0 0 0 0,0 0-1 16,17 0 1-16,-17 0-1 15,15 2 1-15,-15-2 0 0,0 0 2 16,0 0-1-16,20 6 2 16,-20-6 1-16,0 0-1 0,0 0 2 15,8-8-1-15,-8 8 0 16,0 0 1-16,0-20-3 15,0 1-1-15,0 2 0 16,0-1-1 0,0-6 0-16,0 2 0 0,0-6-1 15,0-4 0-15,0-3 1 16,0-3-1-16,0 3 1 16,-3-1 0-16,-2 1 0 15,5-7-1-15,0 4 1 0,0-10 1 16,0 14-1-16,0-4 0 15,0-4 1-15,0-5-2 0,8 2 1 0,-4-4 0 16,2 2 0-16,-6 6-2 16,0-12 3-16,-6 6-2 15,2 2-1-15,1-4 2 16,-2 6 0-16,-5-2-2 0,0-4 2 16,0 3-1-16,2 4-1 31,8-3 2-31,0-6 0 0,-3 5-2 15,-1-2 3-15,4 5-1 16,0 1-1-16,0 0 2 16,0 3-1-16,0-3-2 15,-3 0 2-15,-1 4-2 0,4 6 1 16,0 0 0-16,0-3-1 16,0-4-1-16,0 1 2 0,7-2 0 15,3 9-1-15,-2-1 1 0,-4-2-1 16,2-4 1-16,1 1-1 15,-7 2 1-15,0 4-1 16,0-1 1-16,-3 0 0 16,-1-3 0-16,4 0 0 15,0 4-2 1,4 1 1-16,-4 9-1 0,3-3 2 16,2 3-2-16,-2 4-1 15,-1 3 3-15,-2-4-2 16,0 9 1-16,-10-15 3 15,0 11-3-15,3-2 0 0,-1-5 2 16,8 2-1-16,-10 4-1 16,7-3 1-16,-1 3 0 0,4 14-1 15,0-21 2-15,0 21-1 16,0 0-2-16,-6-18 1 0,6 18 0 16,0 0 0-16,0 0 0 15,0 0 0-15,0 0-1 16,0 0 1-16,0 0 1 15,0 0 0-15,0 0 1 0,0 0 0 0,0 0-1 16,0 0 0-16,10 0 1 16,-10 0-1-16,13 3 0 15,5 1 0-15,7 0 0 16,7-4-1-16,6 0 2 0,12 11-1 16,-4-1 0-16,7-10 2 31,0 7-2-31,0-7 0 0,0 0 1 15,-6 0-1-15,-2 7-1 0,-9-7 2 16,-1 0-1-16,3 4-2 16,5-4 3-16,-14 3-1 15,10 4 0-15,-4-7 1 16,-7 0-2-16,-3 7 1 0,3 0 0 16,-14-3-1-16,-3-4 0 15,-11 0 1-15,25 0 0 0,-25 0-2 16,7 14 3-16,-7-14-1 15,0 0 0-15,0 0 1 16,21 0-1-16,-21 0 0 16,17 0 0-16,-6 6 2 0,6-6-2 31,-5 0 0-31,9 0 0 0,-7 0 0 16,-14 0 0-16,14 0 2 15,-14 0-2-15,0 0-1 16,17 0 2-16,-2 0-1 0,-15 0 0 15,0 0 2-15,18-6-2 16,-8-2-1-16,8 5 2 16,-4 0-1-16,-1 3-1 0,-13 0 2 15,23 0-1-15,-23 0-2 0,20 0 3 16,-20 0-1-16,0 0-2 16,0 0 3-16,0 0-1 15,0 0 0-15,18 3 1 16,-18-3-1-16,0 0-1 15,0 0 1 1,14 0-1-16,-14 0 0 0,11 7 1 16,-11-7 1-16,4 14-2 15,2-4 1-15,-2 7 0 16,-4 2 0-16,0 2-1 0,0 11 4 16,0-4-2-16,3 2-1 15,5 7 3-15,-1 6-1 16,-4 1 0-16,-3 17 2 0,4-12-2 15,-4 6-1-15,0-3 1 0,0 16-1 16,0-1-1-16,-11 0 2 16,-3-3-1-16,10-4-1 15,-2 2 3-15,6 0-3 0,0 0-1 16,-4-13 2-16,4 7-1 16,0 0-1-16,4-3 1 0,-4 3-1 15,0 1-1-15,0-11 3 16,-12 7-1-16,12 5-1 15,0-4 2-15,-3 2 0 0,1-10-2 16,2 4 2-16,2-1-1 16,-2 0 0-16,8-3 0 31,-8-4 0-31,3-8-1 0,4 3 1 0,-4-5-1 16,1 6 1-16,-4-4 0 15,0 8 0-15,0-6-1 16,0 3 1-16,0 3 0 15,-4-1-1-15,1 2 1 0,-4-4 1 16,7-8-1-16,-3-1 0 16,3-10 0-16,0-1 0 0,0 1 0 15,-5-6 0-15,5 0 0 16,0-14-1-16,0 21 2 16,0-7-1-16,0 12 0 0,0-13 1 15,-3 2-1-15,3-2 0 16,0-13 1-16,-2 22 0 31,-3-12-1-31,5-10 2 0,0 0 0 0,0 0 0 16,0 0-2-16,0 0 0 15,0 0 0-15,0 0 0 16,0 0 0-16,0 0 0 16,0 0 0-16,0 0 0 0,10-4 0 15,-10 4 0-15,18-6 0 16,-18 6 0-16,29 0 0 0,-15-4 0 15,3 1 0-15,11-1 0 16,-3 4 0-16,5 0 0 0,5-4 0 16,-4 1 0-16,9-1 0 15,2-6 0-15,-1 1 0 16,6 4 0-16,-5-3 0 16,5 1 0-1,-5-1 0-15,7 2 0 16,-9-1 0-16,2 3 0 0,-3 1 0 15,-12 3 0-15,1 0 0 16,5 0 0-16,-13 0 0 16,2 0 0-16,-7 0 0 15,-15 0 0-15,24 7 0 0,-10-7 0 16,7-4 0-16,-3 4 0 0,-4 0 0 16,1 0 0-16,6 0 0 15,-4-3 0-15,5-7 0 16,-4 10 0-16,-8 0 0 15,-10 0 0-15,21-8 0 0,-21 8 0 16,22-6 0-16,-22 6 0 16,10 0 0-1,-10 0 0-15,0 0 0 0,0 0 0 16,0 0 0-16,0 0 0 16,0 0 0-16,0 0 0 15,8-11 0-15,-8 11 0 16,0 0 0-16,0 0 0 15,0 0 0-15,10-21 0 0,-10 21 0 16,3-14 0-16,-3 14 0 0,7-17 0 16,-4 4 0-16,4 0 0 15,1-2 0-15,-8 15 0 16,10-24 0-16,-10 7 0 0,0-10 0 16,7 1 0-16,-4-8 0 15,2 1 0-15,-5-1 0 16,0-2 0-16,0-5 0 0,3-2 0 15,8 4 0-15,-5-3 0 0,-1 6 0 16,-2-10 0-16,1 8 0 16,2-3 0-16,-2-2 0 15,7 0 0-15,-11-6 0 16,-3 4 0-16,3-5 0 0,-5 6 0 31,5-10 0-31,-3 5 0 0,-1 0 0 16,1-1 0-16,3 1 0 15,0 4 0-15,0 7 0 16,0-5 0-16,0-4 0 16,0 6 0-16,0-2 0 0,-3 1 0 15,3-3 0-15,-4-9 0 16,1 2 0-16,3-5 0 0,-8 5 0 16,8 9 0-16,0-2 0 15,0 9 0-15,0-3 0 0,3 8 0 16,-3-4 0-16,5 14 0 15,2-5 0-15,-7 2 0 16,0-7 0-16,-4-4 0 0,4-4 0 31,0 7 0-31,-3 4 0 0,-2 0 0 16,2-8 0-16,3 4 0 16,0 8 0-16,0 3 0 15,0 21 0-15,-7-27 0 16,7 27 0-16,0-25 0 0,0 25 0 15,7-21 0-15,-7 21 0 16,0-21 0-16,0 7 0 0,0-2 0 16,3-1 0-16,-3-3 0 0,-6 6 0 15,6-11 0 1,0 11 0-16,0 14 0 0,0-17 0 16,0 17 0-16,0-19 0 15,0 19 0-15,0 0 0 16,11-3 0-1,-11 3 0-15,0 0 0 0,0 0 0 16,0 0 0-16,0 0 0 16,0 0 0-16,0 0 0 15,0 0 0-15,0 0 0 16,17-8 0-16,-17 8 0 0,14 6 0 16,-14-6 0-16,22 13 0 15,-5-6 0-15,8-3 0 0,-1 0 0 16,13-2 0-16,-6 2 0 15,8-4 0-15,-1 0 0 16,8 0 0-16,4-10 0 0,6 10 0 16,-13-4 0-16,7-3 0 15,-8 3 0-15,4 4 0 16,-1 0 0-16,-9-4 0 0,-4 8 0 16,-7-4 0-16,-4 0 0 0,4 4 0 15,0 3 0-15,-8-3 0 16,1 0 0-16,3-4 0 15,4 0 0-15,3 6 0 16,1 1 0-16,-6 0 0 0,7-7 0 31,8 0 0-31,-6 0 0 0,-4 4 0 16,-3-1 0-16,-7 0 0 16,-5-3 0-16,5-3 0 15,-6 0 0-15,-12 3 0 16,0 0 0-16,0 0 0 0,0 0 0 15,0 0 0-15,0 0 0 16,0 0 0-16,0 0-2 0,0 0 4 16,0 0-2-16,0 0-2 0,0 0 4 15,17 14-2-15,-17-14-2 16,0 17 4-16,0-6-2 16,3 9-2-16,5 8 4 15,-8-5-2-15,0 7 0 0,0-8 0 31,0 13 0-31,0 3 0 0,0 2 0 16,0 1 0-16,0-3 0 16,3 13 0-16,4-5 0 15,-7 9 0-15,4-1 0 0,-4-2 0 16,0-3 0-16,0 0 0 16,0 4 0-16,0-8 0 15,0 9 0-15,0 2 0 0,-4-11 0 16,4 8 0-16,0-6 0 15,0 1 0-15,-10 5 0 0,2 0 0 16,5-7 0-16,-1-4 0 16,1 1 0-16,3 9 0 15,-7-5 0-15,-1 5 0 16,5 1 0-16,3-8 0 0,0 1 0 0,0 2 0 16,0 10 0-16,-4-13 0 15,-2 0 0-15,6-2 0 16,-4-4 0-16,4 3 0 15,-3 7 0-15,-5-12 0 0,8 1 0 16,-3 7 0-16,3-6 0 31,0 4 0-31,0-2 0 0,0-5 0 16,-4-2 0-16,1 5 0 16,3-4 0-16,-4-6 0 15,4 1 0-15,-3-4 0 0,-5 2 0 16,8 0 0-16,0-3 0 15,-3-1 0-15,-1-7 0 16,4 6 0-16,0-6 0 0,0-3 0 16,0 0 0-16,0-14 0 0,0 17 0 15,0-17 0-15,0 0 0 16,0 0 0-16,0 0 0 16,0 0 0-16,0 0 0 0,12 0 0 15,-12 0 0-15,0 0 0 31,13 7 0-31,-13-7 0 0,15 4 0 16,-2-4 0-16,2-4 0 16,-1 1 0-16,0-1 0 0,8 1 0 15,-5-4 0-15,4-4 0 16,1 1 0-16,1 7 0 16,-5-1 0-16,4-3 0 15,3 3 0-15,0-2 0 0,6-7 0 0,4 11 0 16,-2 2 0-16,-2-7 0 15,8 7 0-15,-3 0 0 16,2-11 0-16,-6 11 0 16,4 0 0-16,-11 0 0 0,7 0 0 15,-1 0 0-15,-3 0 0 32,7 0 0-32,-6 0 0 0,-1-8 0 15,-3 6 0-15,6 2 0 16,-1 0 0-16,-7 0 0 15,2 0 0-15,0-4 0 0,3 4 0 16,4 0 0-16,1 4 0 16,-5-2 0-16,3-2 0 15,1 0 0-15,3 0 0 0,-7 0 0 16,-3-2 0-16,0 2 0 0,-4 0 0 16,1-4 0-16,-1-3 0 15,4 3 0-15,-25 4 0 16,25 0 0-16,-15 0 0 15,5-3 0-15,2 3 0 0,-4-4 0 16,-13 4 0-16,18 0 0 0,-6 0 0 16,1 0 0-16,-1-6 0 15,-12 6 0-15,17 0 0 16,-17 0 0-16,0 0 0 0,14 0 0 16,-14 0 0-16,0 0 0 15,0 0 0-15,7-25 0 31,-4 11 0-31,-3-7 0 0,4 0 0 16,-4-5 0-16,3-4 0 0,-3-6 0 16,5-3 0-16,-5 9 0 15,3-13 0-15,-3-3 0 16,0 0 0-16,0-3 0 16,0 3 0-16,0 2 0 15,0 1 0-15,0-4 0 0,0-2 0 0,3-3 0 16,-3 2 0-16,0 6 0 15,4-3 0-15,-4 1 0 16,0-9 0-16,-4 4 0 0,4 2 0 16,0 4 0-16,4-2 0 15,-4 5 0-15,0-11 0 32,7 6 0-32,-4-7 0 0,-3 8 0 15,0 8 0-15,-3-6 0 16,-8 3 0-16,11 3 0 0,0-1 0 15,-3 2 0-15,-5 10 0 16,1-12 0-16,1 1 0 16,6-1 0-16,-4 0 0 0,4 5 0 15,-11-2 0-15,4 10 0 0,0-4 0 16,1 5 0-16,1-3 0 16,-2 4 0-16,4 9 0 15,-4-11 0-15,-1 9 0 16,5-7 0-16,3-1 0 0,-4 8 0 15,4 4 0-15,0-15 0 16,-6 5 0 0,6 5 0-16,0-2 0 15,0-4 0-15,0 6 0 0,0-14 0 16,-7 15 0-16,2-2 0 16,5 1 0-16,0-1 0 15,-3-6 0-15,3 3 0 16,0 3 0-16,0 4 0 15,0-7 0-15,0 5 0 0,3-5 0 0,5 8 0 16,-1 4 0-16,-7 10 0 16,3-18 0-16,-3 18 0 15,0-13 0-15,0 13 0 16,7-17 0-16,-7 17 0 0,0 0 0 16,0 0 0-16,0-15 0 15,0 15 0-15,8-26 0 0,-8 26 0 16,0 0 0-16,7-13 0 0,-7 13 0 15,3-11 0-15,1-3 0 16,-4 14 0-16,0 0 0 16,0 0 0-16,14-7 0 15,-14 7 0-15,32 0 0 0,-11 0 0 32,-4 14 0-32,5-14 0 0,-4 0 0 15,13 7 0-15,-2-7 0 16,-4 0 0-16,-1 7 0 15,1-7 0-15,-3 0 0 16,-2 7 0-16,8 3 0 0,-6 3 0 16,3-8 0-16,-1 3 0 15,8-1 0-15,-4 3 0 0,0 1 0 16,-6-4 0-16,11-7 0 16,-2-3 0-16,1-1 0 0,3 4 0 15,-10 0 0-15,-1 0 0 16,1 0 0-16,4 0 0 15,-5 0 0-15,1 0 0 16,-15 7 0 0,-10-7 0-16,25 0 0 15,-15 0 0-15,8-3 0 0,4 3 0 16,-4 0 0-16,-4 0 0 16,4 0 0-16,0 0 0 15,5 3 0-15,-5-3 0 16,-1 4 0-16,6-4 0 0,-6 0 0 15,8 0 0-15,0 0 0 0,3 3 0 16,-3-3 0-16,10-3 0 16,-11 3 0-16,-2 0 0 15,-1 0 0-15,-21 0 0 0,29 0 0 16,-19-7 0-16,4-1 0 16,-14 8 0-16,0 0 0 15,17-7 0 1,-17 7 0-16,15-13 0 0,-15 13 0 15,15 0 0-15,-15 0 0 16,0 13 0-16,0-13 0 16,0 18 0-16,0-18 0 15,0 24 0-15,0-2 0 0,-5 6 0 16,2-3 0-16,3 4 0 16,0 5 0-16,0 4 0 0,0 4 0 15,0 0 0-15,-4 5 0 16,4-6 0-16,0 6 0 15,0 8 0-15,0-5 0 0,-3-1 0 16,0 4 0-16,3 3 0 16,0-2 0-16,-7-3 0 15,2 3 0-15,5-11 0 0,0 5 0 16,-3-6 0-16,3 12 0 0,-3-12 0 16,-1-5 0-16,4 2 0 15,0 1 0-15,-3 5 0 16,-1-2 0-16,-2 0 0 15,-2-13 0-15,8 8 0 0,0 1 0 32,-7 4 0-32,0-4 0 0,-1 3 0 15,2-12 0-15,6 7 0 16,-4 5 0-16,1-8 0 16,-4 7 0-16,4 0 0 15,-5-6 0-15,8-7 0 0,0 10 0 16,-4-4 0-16,1-4 0 15,-1 6 0-15,1-8 0 0,3-3 0 16,-3-5 0-16,-2 13 0 16,-8-6 0-16,9 7 0 0,-7-5 0 15,1 0 0-15,6-5 0 16,-2 4 0-16,-6 8 0 16,6-12 0-16,-6 5 0 15,9-9 0 1,0-2 0-16,3 6 0 0,-4 4 0 15,1-10 0-15,-4 3 0 16,7-2 0-16,0 1 0 16,0-5 0-16,0 9 0 0,0-24 0 15,0 25 0-15,0-8 0 16,7 2 0-16,-7-19 0 16,3 20 0-16,-3-20 0 0,4 15 0 15,-4-15 0-15,3 13 0 16,-3-13 0-16,0 0 0 0,0 0 0 15,15 8 0-15,-15-8 0 16,18 7 0-16,-18-7 0 16,20 0 0-16,-5 0 0 0,9 0 0 15,-2 0 0-15,-2 0 0 0,5 0 0 16,3-4 0-16,5-3 0 16,-1 7 0-16,-1 0 0 15,-6 0 0-15,3 4 0 16,4-4 0-16,0 0 0 0,-1 0 0 15,-1 0 0-15,5 3 0 32,-4-3 0-32,4 0 0 0,0-3 0 15,5-1 0-15,3 0 0 16,-8 4 0-16,3 0 0 0,1 0 0 16,-3 4 0-16,3 0 0 15,-4-4 0-15,-3 7 0 16,-4-7 0-16,-3 0 0 15,6 0 0-15,1-7 0 0,4 3 0 0,-8 0 0 16,0-7 0-16,1 5 0 16,-4 6 0-16,3-3 0 15,-3-3 0-15,-1 6 0 16,-10-5 0-16,1 1 0 16,-2 4 0-16,5 0 0 0,-6 0 0 31,5 0 0-31,-17 0 0 0,21-8 0 15,-21 8 0-15,25 0 0 16,-25 0 0-16,10 0 0 0,-10 0 0 16,15-5 0-16,-15 5 0 15,0 0 0-15,0 0 0 16,0 0 0-16,0 0 0 16,0 0 0-16,6-15 0 0,-6 15 0 0,0 0 0 15,0-11 0-15,0 11 0 16,0-21 0-16,0 21 0 15,0-25 0-15,0 12 0 16,0-9 0-16,0-6 0 0,0 0 0 16,0-4 0-16,0-3 0 15,0 4 0 1,0-12 0-16,7-2 0 16,0-4 0-16,1 6 0 15,-8 0 0-15,0-1 0 16,0-2 0-16,3-8 0 0,1 6 0 15,-4-2 0-15,0-3 0 16,0-5 0-16,0 0 0 16,0 2 0-16,0-4 0 0,0 7 0 0,0 4 0 15,0 4 0-15,0-3 0 16,-4 10 0-16,4 4 0 16,0-5 0-16,-3-4 0 15,-2-2 0-15,-5 11 0 16,7-17 0-16,3 9 0 0,-7 0 0 15,4 1 0-15,-2 0 0 0,2 11 0 16,3 2 0-16,0-4 0 16,-4 3 0-16,4 11 0 0,0-10 0 15,-3 1 0-15,0 3 0 16,3 3 0-16,-7-5 0 16,2-2 0-16,5 3 0 31,0-5 0-31,0 8 0 0,0-2 0 15,-5-1 0-15,-3-8 0 0,8 5 0 16,0-3 0-16,-7 3 0 16,-1 2 0-16,1 2 0 15,4-7 0-15,3 3 0 16,0 4 0-16,0 3 0 0,-3-1 0 16,3 5 0-16,0-5 0 0,0 2 0 15,0-5 0-15,0 7 0 16,0 4 0-16,-7-7 0 15,0 2 0-15,7-1 0 16,0 5 0-16,0 15 0 0,0-13 0 16,0 13 0-16,-3-17 0 15,3 17 0 1,0 0 0-16,0 0 0 16,0 0 0-16,0-18 0 15,0 18 0-15,0 0 0 0,0 0 0 16,-8-18 0-16,8 5 0 15,0 13 0-15,0-15 0 16,0 15 0-16,0 0 0 16,0 0 0-16,0-17 0 0,0 17 0 0,0 0 0 15,0 0 0-15,0 0 0 16,0 6 0-16,0-6-4 16,0 0-62-16,0 0-22 15,0 0-2-15</inkml:trace>
          <inkml:trace contextRef="#ctx0" brushRef="#br0" timeOffset="-62916.2367">23458 3 202 0,'0'0'7'16,"0"0"5"-16,0 0 1 15,0 0 0-15,0-13 4 0,0 13-2 16,0 0 2-16,0 0 1 16,0 0-4-16,-11 17-4 15,11-17 1-15,11 11 0 16,10-4 0-16,11 3 2 0,-4-3-1 15,18 4-3-15,4-11 0 16,6 3-1-16,4 4-3 0,3 0 0 16,2 0-2-16,1-7 0 15,9 0-3-15,-1 3 2 16,4 5-2-16,-8 3 1 0,1-2 0 16,-4-3-1-16,1-1 0 0,-8-1 1 15,-4 4-1-15,-13 3 0 16,-5-9 2-16,-6 2-1 15,1-4-1-15,-8 0 3 16,6 0-1-16,-14 3 0 0,-6-3 3 16,-11 0-1-16,17 4-1 31,-17-4 1-31,18 4 0 0,-18-4-1 16,0 0 1-16,0 0-2 0,0 0-2 15,12 10 2-15,-12-10-2 16,0 0-1-16,23 0 1 15,-23 0 0-15,12 11 0 16,-12-11 0-16,6 14 1 0,-6-14-2 16,0 0 2-16,7 20 0 0,-7-6 0 15,-3 7 0-15,-1 9 0 16,4-6 0-16,0 4 1 16,-3 7-1-16,0 7 1 0,-4 1-1 15,-1 12 2-15,-2-12-2 16,3 6 1-16,-1 0-1 31,1 7 0-31,-3 1-1 0,2 6 2 16,2-7-2-16,6-3 0 0,0 3 2 15,6 2-1-15,2 8-1 16,-8-10 0-16,0-3 0 16,4-5-1-16,-4 6 1 15,0-5 0-15,-4 6-2 16,-10-12 2-16,0 7 1 0,3 5-2 0,1-1 3 15,-5-5-2-15,5 4 0 16,0-7 1-16,2 3-1 16,-3 4 0-16,11 1 1 0,-3-10-1 15,3-2-1-15,0 1 1 16,0-1 0-16,0 3-1 31,0-2 2-31,0 0-1 0,0-13 0 16,0 8 0-16,3-4 0 15,-3 8 0-15,4-8 1 0,-4 4 1 16,0-6-4-16,0 5 4 16,0-7-2-16,3 6 0 15,-3 0 0-15,0-1 0 0,0-7 0 16,0-7 0-16,4 3 0 0,-4-3 0 16,0-2 0-16,0-6 0 15,0-13 0-15,0 0 0 16,0 0 0-16,11 18 0 15,-11-18 0-15,0 0 0 0,0 0 0 16,0 0 0-16,0 0 0 16,17 0 0-1,-17 0 0-15,0 0 0 16,18 0 0-16,-3 0 0 16,2-3 0-16,11-3 0 0,-7 6 0 15,1-9 0-15,-1 1 0 16,11 8 0-16,3-5 0 15,3-1 0-15,2 6 0 16,-9-6 0-16,9 6 0 0,2 0 0 0,7 0 0 16,-3-3 0-16,4-1 0 15,-11-3 0-15,7-1 0 16,-3 8 0-16,-1-2 0 0,-7-2 0 16,1-3 0-1,-1 4 0-15,0-1 0 0,-4 4 0 16,2 0 0-16,-5 0 0 0,4-7 0 15,3 7 0-15,-2 0 0 16,-6 0 0-16,-6 0 0 0,7 0 0 16,-6 0 0-16,3 0 0 15,3-7 0-15,-3 7 0 16,3 0 0-16,-3 0 0 16,0-4 0-1,10-2 0-15,-4 2 0 0,-1 1 0 16,-7 3 0-16,-8 0 0 15,5 0 0-15,-5 0 0 16,-15 0 0-16,18-7 0 16,-18 7 0-16,0 0 0 0,0 0 0 15,0 0 0-15,0 0 0 16,14 0 0-16,-14 0 0 0,0 0 0 16,0 0 0-16,0 0 0 15,6-17 0-15,-6 17 0 0,0-19 0 16,0-1 0-16,0-5 0 15,0-8 0-15,0 0 0 16,0-4 0-16,0-6 0 16,0-1 0-1,0-6 0-15,-3 5 0 0,3-5 0 16,0 1 0-16,-3 7 0 16,-4-15 0-16,-3 15 0 15,10-7 0-15,0-1 0 16,-12-1 0-16,12-11 0 15,0 0 0-15,0-2 0 0,0 4 0 16,0 2 0-16,-3-3 0 0,0-2 0 16,3-2 0-16,0 10 0 15,-4 3 0-15,-4 1 0 16,5 3 0-16,1-5 0 0,2 4 0 16,2-4 0-16,6 5 0 15,-5-10 0-15,1 16 0 16,2-12 0-16,-2 2 0 0,-1 4 0 15,2 9 0-15,-5 0 0 16,0 11 0-16,-8-4 0 0,4-2 0 16,1-3 0-16,0 5 0 15,-4 5 0-15,-3-8 0 16,-2 1 0-16,6-3 0 0,6 5 0 31,0 5 0-31,-7 5 0 0,-4-8 0 16,4 12 0-16,2 2 0 15,0-1 0-15,-3 3 0 16,8 14 0-16,-22-28 0 16,9 18 0-16,13 10 0 0,-12-14 0 15,2 0 0-15,7 0 0 16,-2-1 0-16,3 1 0 0,2 14 0 0,-3-17 0 16,3 17 0-16,-12-25 0 15,12 25 0-15,0-14 0 16,0 14 0-16,0 0 0 15,0 0 0-15,0 0 0 16,25 0 0-16,0 0 0 0,0 4 0 31,7-1 0-31,6 4 0 0,8-7 0 16,11 7 0-16,7-7 0 16,-4 7 0-16,-4-7 0 15,4 3 0-15,0-3 0 16,4-7 0-16,-4 1 0 0,8 2 0 15,-15 1 0-15,7-1 0 16,-12 1 0-16,-1-1 0 0,-1 4 0 16,-8 0 0-16,-8 4 0 15,-10-4 0-15,-5 3 0 0,3 1 0 16,-1-4 0-16,-17 0 0 16,14 3 0-16,-14-3 0 15,0 0 0-15,17 7 0 16,-17-7 0-1,0 0 0-15,0 0 0 0,18 10 0 16,-18-10 0-16,0 0 0 16,7 15 0-16,-7-15 0 15,0 0 0-15,0 0 0 16,18 19 0-16,-14-6 0 0,-1 8 0 16,0 3 0-16,-3 1 0 15,5 3 0-15,5 11 0 0,-3 4 0 16,-4 6 0-16,2-4 0 15,-3 5 0-15,6 2 0 16,-1-4 0-16,-1 10 0 0,-6-3 0 16,0 6 0-16,0-5 0 15,0-1 0-15,0 3 0 16,0-9 0-16,0 7 0 0,0-9 0 0,0 1 0 16,0-2 0-16,0 4 0 15,0-5 0-15,-3-3 0 16,3 8 0-16,-7-5 0 15,4 4 0-15,-2 0 0 0,2-2 0 16,1-2 0-16,-3-4 0 31,5 2 0-31,-3 3 0 0,3 0 0 16,0-3 0-16,0-9 0 16,0 4 0-16,0 3 0 15,-4 0 0-15,4-3 0 0,-6 5 0 16,1-8 0-16,3 1 0 15,-3-9 0-15,5 12 0 16,-6-8 0-16,-1-2 0 0,0-5 0 0,4-2 0 16,-2 3 0-16,2-1 0 15,-7 5 0-15,3-1 0 16,2-4 0-16,5 0 0 16,0-3 0-16,0 0 0 0,0 7 0 15,0-6 0-15,5-5 0 31,-5-17 0-31,7 18 0 0,-7-18 0 16,6 21 0-16,-6-7 0 16,0-14 0-16,0 0 0 15,7 13 0-15,-7-13 0 0,5 19 0 16,-5-19 0-16,0 0 0 16,0 0 0-16,0 0 0 15,10 15 0-15,-10-15 0 0,0 0 0 16,0 20 0-16,0-5 0 0,0-15 0 15,7 13 0-15,-7 2 0 16,0-15 0-16,0 0 0 16,11 17 0-16,-11-17 0 15,0 0 0-15,10 10 0 0,-10-10 0 16,0 0 0 0,17 8 0-16,-2-5 0 15,-5-3 0-15,8 0 0 16,7-3 0-16,-4 3 0 15,7 0 0-15,-3-4 0 0,0 4 0 16,3 0 0-16,1 0 0 16,-5 0 0-16,8 0 0 15,-4 0 0-15,4 4 0 0,3-4 0 16,4 0 0-16,3 0 0 0,-2 0 0 16,1 0 0-16,-1 0 0 15,3 0 0-15,-5 0 0 16,4 0 0-16,-3 0 0 15,0 0 0-15,0 0 0 0,0-4 0 16,-8 0 0-16,12-2 0 0,-8-2 0 16,-5 8 0-16,-7-3 0 15,-5-4 0-15,4 0 0 16,-12-4 0-16,5 9 0 0,-15 2 0 16,0 0 0-16,20-7 0 15,-9 7 0-15,6 0 0 31,-5 0 0-31,6 0 0 0,-18 0 0 16,13-4 0-16,-13 4 0 0,18 0 0 16,-18 0 0-16,0 0 0 15,7-17 0-15,-7 17 0 16,0 0 0-16,10-18 0 16,-10 18 0-16,5-25 0 0,-2 7 0 15,4-3 0-15,-7 7 0 0,3-4 0 16,-3-6 0-16,0-5 0 15,0-6 0-15,4 0 0 16,-4 0 0-16,0-12 0 0,3 2 0 16,5-4 0-16,-1-12 0 15,-1 6 0-15,6-5 0 16,-9 7 0 0,1 1 0-16,-1-6 0 15,0 3 0-15,-3-4 0 16,0 6 0-16,0 3 0 0,-3-5 0 15,0 1 0-15,3-5 0 16,-4 1 0-16,4 2 0 16,4 9 0-16,-4-11 0 15,0 9 0-15,0 8 0 0,0-6 0 0,0 4 0 16,0 9 0-16,-4-12 0 16,1 6 0-16,3 13 0 15,0-5 0-15,3-3 0 16,4 0 0-16,3-1 0 0,5 9 0 15,-8 3 0-15,4-2 0 16,-8 0 0 0,1-2 0-16,-4 4 0 15,0 4 0-15,0-2 0 16,0-2 0-16,0 7 0 0,-4-13 0 16,4 11 0-16,0-3 0 15,4-3 0-15,-4 8 0 16,0 0 0-16,0-1 0 0,0-3 0 15,0 6 0-15,3 2 0 16,-3 13 0-16,0-22 0 0,0 8 0 16,0-7 0-16,3 3 0 15,1 1 0-15,-1 0 0 16,-3-9 0-16,0 2 0 0,0 7 0 16,0-8 0-16,0 8 0 15,0 6 0-15,0-6 0 0,0 17 0 16,-3-22 0-16,3 22 0 15,0-15 0-15,0 15 0 16,0-17 0-16,0 3 0 0,0 14 0 16,8-17 0-16,-8 17 0 15,0-18 0-15,0 18 0 16,10-10 0 0,-10 10 0-16,0 0 0 15,0 0 0-15,0 0 0 0,0 0 0 16,0 0 0-16,0 0 0 15,0 0 0-15,0 0 0 16,0 0 0-16,0 0 0 16,18-4 0-16,-8 4 0 0,-10 0 0 15,32 8 0-15,-11-5 0 0,7 0 0 16,11 1 0-16,4-1 0 16,-2 8 0-16,14-11 0 15,-2 7 0-15,10-7 0 0,7 3 0 16,-2 1 0-16,-2 2 0 15,5-6 0-15,-3 4 0 16,-5 3 0 0,2-7 0-16,-17 4 0 15,2-4 0-15,-12 0 0 0,2 0 0 16,-12 7 0-16,-7-7 0 16,-7 6 0-16,1-6 0 15,-15 0 0-15,18 13 0 16,-18-13 0-16,7 13 0 15,-4 8-21-15,-3-3-59 0,0-18-9 0</inkml:trace>
          <inkml:trace contextRef="#ctx0" brushRef="#br1" timeOffset="-41106.2705">9410 1211 377 0,'0'0'7'0,"0"0"1"0,0 0 1 16,0 0 1-16,0 0 1 15,-5-2 0-15,5 2 1 0,0 0 0 16,-5 13-5-16,5 4-2 15,8 4-1-15,6 7-1 0,4 9 1 16,5-3-1-16,2 4 1 16,5 5 0-16,1-6-1 15,-3-7 2-15,4-2-1 16,-4-3 1-16,-3-12-2 0,-3-4-3 16,2-7 0-16,1-2 0 15,0-11 0 1,0-8 0-16,0-6 0 15,-2-8 0-15,6-1 0 16,2-3 0-16,-1-1 0 0,-7 4 0 16,-1-5 0-16,-1 7 0 15,-3 8 0-15,-4 2 0 16,-3 11 0-16,-7-3 0 0,9-16-56 16,-13 30-34-16</inkml:trace>
          <inkml:trace contextRef="#ctx0" brushRef="#br1" timeOffset="-40373.9862">11780 1123 343 0,'0'0'6'0,"0"0"1"15,0 0 5-15,0 0-1 16,0 0 1-16,0 0-1 0,-11 6 2 16,11-6 0-16,-3 19-5 0,3-4-1 15,3 5-3-15,0 8 0 16,9 8 0-16,-6-6 0 15,9 7-1-15,-5-9 0 0,8 7 0 16,-1-6 0-16,-2-10 2 16,3-4-1-16,2-4-1 15,5-11 2-15,3-2-1 0,2-7 0 16,-7-8 1-16,9-9-1 16,4-4-1-16,3-2 0 0,3-7-3 15,-3 7 0-15,-3-10 0 16,2 11 0-16,-3-5 0 15,-5 8 0-15,0 11 0 16,-12-2 0 0,-3 9 0-16,-15 10-5 0,13-10-54 15,-13 10-26-15,0 14-3 16</inkml:trace>
          <inkml:trace contextRef="#ctx0" brushRef="#br1" timeOffset="-39670.247">14605 1061 298 0,'0'0'10'0,"0"0"4"16,0 0 3-16,0 0-1 0,0 0 1 15,0 0 1-15,0 0 0 16,0 13 1-16,3 1-10 16,4 8-2-16,3 2-3 0,5 5 1 15,6 6-1-15,1 6-2 16,-2-3 2-16,5 3-2 15,0-17 0-15,3 1 1 0,0-5 0 0,-3-1 1 16,-7-19 3-16,4 0-1 16,2-11 0-16,-2-11 2 15,3-5 0-15,-5 6-8 16,-2-22 0-16,-1 8 0 16,8-1 0-16,0 1 0 0,-7-3 0 31,3 5-2-31,1-5-55 0,-5 21-30 15,1 6-4-15</inkml:trace>
          <inkml:trace contextRef="#ctx0" brushRef="#br1" timeOffset="-38967.0076">16917 1198 359 0,'0'0'6'0,"0"0"1"0,0 0 2 31,0 0 1-31,0 0 1 0,0-11 0 15,0 11 0-15,0 0 1 16,0 0-5-16,-3 11-2 16,3 2-1-16,0 9-1 0,0 3-2 15,7-6 1-15,11 18 0 16,-8-9 1-16,8 7 1 16,-1-11 0-16,11-2 0 0,0-11 3 15,5-5-1-15,-5-6-1 0,-3-4 2 16,0-9-2-16,5-13-2 15,7-4 0-15,-6 2-3 16,1-6 0-16,-1-7 0 0,2 10 0 16,-1-2 0-16,6 5 0 31,-13 0 0-31,-4 7-4 0,11-21-71 16,-17 35-13-16</inkml:trace>
          <inkml:trace contextRef="#ctx0" brushRef="#br1" timeOffset="-38195.7718">19377 1112 328 0,'0'0'7'0,"0"0"2"16,8-2 3-16,-8 2 2 15,17 0 1-15,-2-5 1 16,5 5 0-16,-5 7 0 16,-2 4-5-16,-1 10-4 0,-2 16-4 15,5-3 1-15,-2 9-1 0,2 2-3 16,-5-6 3-16,1 6-2 16,3-2-1-16,4-5 4 15,-5-12-1-15,5-9 0 0,-3-13 2 16,7-4-1-16,-2 0 0 31,5-14 2-31,-4-10-2 0,4-13-1 16,3-6 2-16,-3-1-2 15,-5 5-1-15,0 0-2 16,-7 0 0-16,2-3 0 0,2 14-4 16,-4-4-10-16,5 17-70 15,-3 6-3-15</inkml:trace>
          <inkml:trace contextRef="#ctx0" brushRef="#br1" timeOffset="-37392.9096">21792 1181 331 0,'0'0'4'0,"0"0"2"16,0 0 1-16,0 0 3 15,7 0 3-15,-7 0 0 16,11 10 0-16,-11-10 2 0,4 24-4 31,3-3-3-31,-1 3 1 0,6-2-3 16,1 10-2-16,5-15 1 15,4 8-1-15,9 0-1 16,16-9 3-16,-6-5-1 0,9-11-2 16,3 0 2-16,-7-7-1 15,4 1 0-15,0-12 1 16,-15-6-1-16,-4 0-1 0,1-13 2 0,-7 9-2 16,-4-3-1-16,-4-2-2 15,-9-1 0-15,7-9 0 16,-5 11 0-16,7-6 0 15,-2 13 0-15,-9 2-11 0,12 10-31 16,-1 2-44-16,5 11-1 16</inkml:trace>
          <inkml:trace contextRef="#ctx0" brushRef="#br1" timeOffset="-36643.9381">24260 1127 338 0,'0'0'2'0,"0"0"2"16,0 0 2-16,7 11 0 16,-7-11 3-16,18 17-1 0,-8 4 3 15,8-3-1-15,-1 7-1 16,8 3-2-16,-3-4-1 15,-1 8 0-15,14-4-2 16,-2 0 1-16,2-3-2 0,0-8 1 0,8-12 0 16,-5-3 1-16,8-2 0 15,7-7 1-15,-11-10 0 16,5-11 2-16,-5 1-1 16,0-10-1-16,-9 5-1 15,-5 1 0-15,-14 0-1 0,-3-4-1 16,-1 1-4-16,-6 6-4 0,2 12-8 15,-6 2-36-15,0 14-34 16,30-18-3-16</inkml:trace>
          <inkml:trace contextRef="#ctx0" brushRef="#br1" timeOffset="-35988.0394">26838 1028 352 0,'0'0'4'0,"0"0"3"16,0 0 3-16,7-10 2 0,-7 10 0 15,21 0-1-15,-6 0 1 16,-2 0 3-1,-13 0-6-15,29 21-3 16,-11 3 1-16,-8 1-4 16,3 3-1-16,12 4 1 15,-7 7-2-15,11 3-1 0,-1-7 3 16,-3-3-2-16,11-10-1 16,2-5 2-16,2-6 0 15,-9-11 1-15,8-7 1 0,-3-12 1 0,-1-9-1 16,3-6 1-16,-6-9-1 15,-4 0 0-15,-3-2-1 16,-4 6-1-16,1-3-3 16,-4 3-3-16,-5 4-6 0,9 17-18 15,21 4-57-15,-20 7 0 16</inkml:trace>
          <inkml:trace contextRef="#ctx0" brushRef="#br2" timeOffset="-32080.9824">29029 7 207 0,'0'0'5'0,"0"0"5"0,0 0 6 16,0 0 1-16,12 3 2 16,6-3 2-16,10 0 0 15,10 0 1-15,12 0-4 0,10 0-5 16,3 0-3-16,5 0-3 16,-5 0-3-16,-5 11 0 0,-3-4-3 15,-5 3 1-15,-11 1-1 16,-4-1-1-16,-10 7 0 15,-7-2 0-15,-1-4 0 16,-2-1-1 0,-15-10 3-16,13 15-1 15,-13-15 1-15,5 18 0 0,-5-18 1 16,0 0 0-16,6 13 1 16,-6-13-1-16,4 15 0 15,-4-15 0-15,7 13-1 0,-4-2 1 16,5 6 0-16,-8 1 0 15,0 0 1-15,0 3-4 0,0 7 3 16,0 4-1-16,0 2 2 16,0 9-2-16,0-8 1 15,0 4-1-15,0-1 1 0,0 5 1 16,0 7-2-16,0-8 1 16,3 3 0-16,1 2-1 15,6 1 0 1,1 1 1-16,-1 9-2 15,-3-9 2-15,1 0-1 0,-6 8-1 16,6-2 1-16,-8-1-1 16,0-1 0-16,0-8 0 15,-3 5 0-15,-4-5-1 16,7 8 1-16,-3-6-1 0,-2-5 0 16,5 0 1-16,0 3 0 0,5 2-1 15,-2-2 1-15,-1 5 0 16,3-11-1-16,-2 6 1 15,1 0-1-15,-4-5 1 16,0 2 0-16,0 0-1 0,0-3 0 16,0-3 1-16,0-5-1 15,0 7 0 1,0-2 0-16,0-1 1 16,0 1-1-16,-4-9 0 0,4 1 0 15,0 3 1-15,-3 3-1 16,-4-3 1-16,4-7-1 15,-2 4 0-15,2-4 1 16,-1 6 0-16,1 1-1 0,-4-3 1 16,-1 1-1-16,5-5 0 0,-1 4 1 15,1-2-1-15,3 2 0 16,-7-4 0-16,4 0 1 16,-2 5-2-16,2-4 2 15,0-1-1-15,-4 1-1 0,0-4 2 16,-1-1-1-16,5 2 0 15,3-3 1-15,-4-6 0 0,1 2 0 16,3-15 1-16,0 0-2 16,0 0 0-16,0 0 0 0,0 0 0 15,0 0 0-15,10-6 0 16,-10 6 0-16,11-17 0 16,-11 17 0-16,11-11 0 15,-11 11 0 1,14-17 0-16,-14 17 0 15,14-11 0-15,-14 11 0 0,15-13 0 16,-15 13 0-16,21-14 0 16,-4 7 0-16,1 3 0 15,-3 4 0-15,2-3 0 16,4 3 0-16,4 0 0 0,0 0 0 16,3 0 0-16,4 0 0 0,3 0 0 15,1 0 0-15,5-4 0 16,1-2 0-16,6 6 0 0,4-4 0 15,-6-3 0-15,-3 3 0 16,2 4 0-16,1-7 0 16,-6 7 0-16,2 0 0 15,-6-4 0 1,-1 2 0-16,0 2 0 0,0 0 0 16,4 0 0-16,3-5 0 15,-3 3 0-15,0-4 0 16,4 6 0-16,0-2 0 15,-8-1 0-15,0-1 0 0,-4-4 0 16,-2 3 0-16,-1-1 0 16,-3 4 0-16,-7 2 0 0,-8-5 0 15,4 5 0-15,0-2 0 16,-14 2 0-16,18 0 0 16,-18 0 0-16,0 0 0 0,15 0 0 15,-15 0 0-15,17-4 0 16,-17 4 0-16,0 0 0 15,11-4 0 1,-11 4 0-16,0 0 0 16,14-3 0-16,-14 3 0 0,0 0 0 15,0 0 0-15,0 0 0 16,0 0 0-16,0 0 0 16,0 0 0-16,-29 0-88 15,16 0-2-15</inkml:trace>
          <inkml:trace contextRef="#ctx0" brushRef="#br1" timeOffset="-30050.7037">29309 1318 338 0,'0'0'7'0,"0"0"3"15,-6-7 1-15,6 7 2 16,0 0 1-16,0 0 0 0,0 0 0 16,0 0 1-16,10 0-6 15,3 14-4 1,2 3 1-16,3 4-2 0,2 3-1 16,5 4 0-16,3 8-1 15,-3-4 0-15,-3 0 0 16,6-2 0-16,5-8 0 15,2-7 2-15,6-13 0 0,6-2 0 16,-9-11 2-16,5-17-1 16,3-2 0-16,-4-12 0 0,-9-8-3 15,2 4-2-15,-15-11 0 16,-5 4 0-16,3 8 0 0,-1-1 0 16,-3 8 0-16,8 1 0 15,10 13 0-15,-8-3-12 16,-24 27-75-16,53-11-2 15</inkml:trace>
        </inkml:traceGroup>
      </inkml:traceGroup>
    </inkml:traceGroup>
    <inkml:traceGroup>
      <inkml:annotationXML>
        <emma:emma xmlns:emma="http://www.w3.org/2003/04/emma" version="1.0">
          <emma:interpretation id="{477DE647-F157-46A8-85A4-7C1AD1C2CA3D}" emma:medium="tactile" emma:mode="ink">
            <msink:context xmlns:msink="http://schemas.microsoft.com/ink/2010/main" type="paragraph" rotatedBoundingBox="42,5127 32322,4947 32334,7169 55,7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C1D97E-CB68-431E-9681-6049A28855DE}" emma:medium="tactile" emma:mode="ink">
              <msink:context xmlns:msink="http://schemas.microsoft.com/ink/2010/main" type="line" rotatedBoundingBox="42,5127 32322,4947 32335,7169 55,7348"/>
            </emma:interpretation>
          </emma:emma>
        </inkml:annotationXML>
        <inkml:traceGroup>
          <inkml:annotationXML>
            <emma:emma xmlns:emma="http://www.w3.org/2003/04/emma" version="1.0">
              <emma:interpretation id="{B5F53625-8956-4E42-9176-FFDFB8E56BA4}" emma:medium="tactile" emma:mode="ink">
                <msink:context xmlns:msink="http://schemas.microsoft.com/ink/2010/main" type="inkWord" rotatedBoundingBox="42,5127 17269,5031 17281,7158 54,7254"/>
              </emma:interpretation>
              <emma:one-of disjunction-type="recognition" id="oneOf4">
                <emma:interpretation id="interp20" emma:lang="en-US" emma:confidence="0.5">
                  <emma:literal>a o-torvonin.</emma:literal>
                </emma:interpretation>
                <emma:interpretation id="interp21" emma:lang="en-US" emma:confidence="0">
                  <emma:literal>a o-torvonin</emma:literal>
                </emma:interpretation>
                <emma:interpretation id="interp22" emma:lang="en-US" emma:confidence="0">
                  <emma:literal>*"intervolve.</emma:literal>
                </emma:interpretation>
                <emma:interpretation id="interp23" emma:lang="en-US" emma:confidence="0">
                  <emma:literal>*"intervolve</emma:literal>
                </emma:interpretation>
                <emma:interpretation id="interp24" emma:lang="en-US" emma:confidence="0">
                  <emma:literal>*"interwove.</emma:literal>
                </emma:interpretation>
              </emma:one-of>
            </emma:emma>
          </inkml:annotationXML>
          <inkml:trace contextRef="#ctx0" brushRef="#br0" timeOffset="27376.7192">2092 5245 296 0,'0'0'6'0,"0"0"3"16,0 0 3-16,0 0 1 0,0 0 1 15,0 0 2-15,0-6 3 16,0 6 0-16,0 0-5 31,0 0-2-31,0 0-1 0,0 0-1 16,0 0 0-16,0 0-1 16,0 0-2-16,0 0 0 0,11-15-1 15,-11 15 0-15,0 0-1 16,10-18-1-16,-10 18 0 15,12-20-2-15,-12 20-2 16,10-21 0-16,-10 7 0 0,0 1 0 16,3-6 0-16,-3-3 0 0,0 5 0 15,0-7 0-15,0-1 0 16,0-3 0-16,0 0 0 16,0 2 0-16,0-2 0 15,0 4 0-15,0-1 0 0,0 1 0 31,-3 3 0-31,0-5 0 0,-1 5 0 16,1 1 0-16,-2-8 0 16,5 3 0-16,0-3 0 0,0 2 0 15,0 2 0-15,5-4 0 16,2 3 0-16,-4 1 0 16,0 3 0-16,1-1 0 15,-4 5 0-15,0-5 0 0,0 2 0 16,-4-2 0-16,1 2 0 0,0-5 0 15,-1-1 0-15,4 2 0 16,0-1 0-16,0 1 0 16,0 0 0-16,7 3 0 15,-4-2 0-15,1 5 0 0,-1 1 0 16,2 4 0-16,-2-5 0 0,-3 0 0 16,0 1 0-16,-8-5 0 15,5-2 0-15,-4-5 0 16,4 1 0-16,-4 0 0 15,-1 0 0-15,4 8 0 0,4-3 0 16,0 2 0-16,0 7 0 31,-3 4 0-31,3-4 0 0,0 14 0 16,0-20 0-16,0 5 0 16,0 2 0-16,-3-2 0 0,3-7 0 15,-4 1 0-15,4 3 0 16,-3-6 0-16,3 6 0 15,0-2 0-15,0 1 0 16,3 2 0-16,1 2 0 0,-1 2 0 0,-3 13 0 16,3-25 0-16,-3 14 0 15,0-2 0-15,0 13 0 16,0-21 0-16,0 21 0 16,0-22 0-16,0 22 0 15,0-13 0-15,0 13 0 0,0 0 0 31,0 0 0-31,4-15 0 0,-4 15 0 16,0 0 0-16,0 0 0 16,0 0 0-16,0 0 0 0,0 0 0 15,0 0 0-15,0 0 0 16,0 0 0-16,0 0 0 16,0 0 0-16,0 0 0 15,0-11 0-15,0 11 0 0,0 0 0 16,0 0 0-16,0 0 0 0,0 0 0 15,0 0 0-15,0 0 0 16,0 0 0-16,0 0 0 16,0 0 0-16,0 0 0 0,0 0 0 15,0 0 0-15,0 0 0 16,0 0 0-16,0 0 0 0,0 0 0 16,0 0 0-16,0 0 0 15,0 0 0-15,0 0 0 16,0 0 0-16,0 0 0 0,0 0 0 15,0 0 0-15,0 0 0 16,0 0 0-16,0 0 0 31,0 0 0-31,0 0 0 0,0 0 0 16,0 0 0-16,0 0 0 0,0 0 0 16,0 0 0-16,0 0 0 15,0 0 0-15,0 0 0 16,0 0 0-16,0 0 0 15,0 0 0-15,0 0 0 0,0 0 0 16,0 0 0-16,0 0 0 0,0 0 0 16,0 0 0-16,0 0 0 15,0 0 0-15,0 0 0 16,0 0 0-16,0 0 0 0,0 0 0 16,0 0 0-16,0 0 0 15,0 0 0-15,0 0 0 31,0 0 0-31,0 0 0 0,0 0 0 16,0 0 0-16,0 0 0 16,0 0 0-16,0 0 0 0,0 0 0 15,0 0 0-15,0 0 0 16,0 0 0-16,0 0 0 16,0 0 0-16,0 0 0 0,0 0 0 15,0 0 0-15,0 0 0 16,0 0 0-16,0 0 0 0,0 0 0 15,0 0 0-15,0 0 0 16,0 0 0-16,0 0 0 16,0 0 0-16,0 0 0 0,0 0 0 15,0 0 0-15,0 0 0 16,0 0 0 0,0 0 0-16,0 0 0 15,0 0 0-15,0 0 0 16,0 0 0-16,0 0 0 15,0 0 0-15,0 0 0 0,0 0 0 16,0 0 0-16,0 0 0 16,0 0 0-16,0 0 0 15,0 0 0-15,0 0 0 0,0 0 0 0,0 0 0 16,0 0 0-16,0 0 0 16,0 0 0-16,0 0 0 15,0 0 0-15,0 0 0 16,0 0 0-16,0 0 0 0,0 0 0 15,0 0 0-15,0 0 0 16,0 0 0-16,0 0 0 0,0 0 0 16,0 0 0-16,0 0 0 15,0 0 0-15,0 0 0 0,0 0 0 16,0 0 0-16,0 0 0 16,0 0 0-16,0 0 0 15,0 0 0-15,0 0 0 16,0 0 0-1,0 0 0-15,0 0 0 16,0 0 0-16,0 0 0 0,0 0 0 16,0 0 0-16,0 0 0 15,0 0 0-15,0 0 0 16,0 0 0-16,0 0 0 16,0 0 0-16,0 0 0 0,0 0 0 15,0 0 0-15,0 0 0 0,0 0 0 16,0 0 0-16,0 0 0 15,0 0 0-15,0 0 0 16,0 0 0-16,0 0 0 16,0 0 0-16,0 0 0 0,0 0 0 15,0 0 0-15,0 0 0 16,0 0 0 0,0 0 0-16,0 0 0 15,0 0 0-15,0 0 0 0,0 0 0 16,0 0 0-16,0 0 0 15,0 0 0-15,0 0 0 16,0 0 0-16,0 0 0 16,0 0 0-16,0 0 0 0,0 0 0 15,0 0 0-15,0 0 0 0,0 0 0 16,0 0 0-16,0 0 0 16,0 0 0-16,0 0 0 15,0 0 0-15,0 0 0 16,0 0 0-16,0 0 0 0,0 0 0 15,0 0 0-15,0 0 0 16,0 0 0-16,0 0 0 0,0 0 0 16,0 0 0-16,0 0 0 15,0 0 0-15,0 0 0 0,0 0 0 16,0 0 0-16,0 0 0 16,0 0 0-16,0 0 0 15,0 0 0-15,0 0 0 16,0 0 0-1,0 0 0-15,0 0 0 0,0 0 0 16,0 0 0-16,0 0 0 16,0 0 0-16,0 0 0 15,0 0 0-15,0 0 0 16,0 0 0-16,0 0 0 0,0 0 0 16,0 0 0-16,0 0 0 15,0 0 0-15,0 0 0 0,0 0 0 16,0 0 0-16,0 0 0 15,0 0 0-15,0 0 0 0,0 0 0 16,0 0 0-16,0 0 0 16,0 0 0-16,0 0 0 15,0 0 0-15,0 0 0 16,0 0 0 0,0 0 0-16,0 0 0 0,0 0 0 15,0 0 0-15,0 0 0 16,0 0 0-16,8 0 0 15,-8 0 0-15,0 0 0 16,0 0 0-16,0 0 0 0,17 4 0 16,-17-4 0-16,0 0 0 15,14 0 0-15,-14 0 0 0,0 0 0 16,0 0 0-16,0 0 0 16,14 0 0-16,-14 0 0 15,0 0 0-15,15 0 0 0,-15 0 0 16,13 0 0-16,-13 0 0 15,18 0 0-15,-18 0 0 16,15 0 0 0,-15 0 0-16,0 0 0 0,17-4 0 15,-17 4 0-15,0 0 0 16,0 0 0-16,14 0 0 16,-14 0 0-16,14-4 0 15,-14 4 0-15,15 0 0 16,-15 0 0-16,13 0 0 0,-13 0 0 15,18 0 0-15,-18 0 0 0,15 0 0 16,-15 0 0-16,14 0 0 16,-14 0 0-16,0 0 0 0,13 0 0 15,-13 0 0-15,15 0 0 16,-15 0 0-16,21 0 0 16,-21 0 0-16,22 0 0 15,-22 0 0-15,23 0 0 0,-23 0 0 0,22 0 0 16,-22 0 0-16,18 0 0 15,-18 0 0-15,21 0 0 16,-21 0 0-16,22 0 0 16,-22 0 0-16,20 0 0 0,-20 0 0 15,22 0 0-15,-22 0 0 32,14 0 0-32,-14 0 0 0,17 0 0 15,-17 0 0-15,18-2 0 16,-18 2 0-16,15 0 0 15,-15 0 0-15,17 0 0 0,-17 0 0 16,15 0 0-16,-15 0 0 16,18 0 0-16,-18 0 0 15,23-5 0-15,-23 5 0 0,25 0 0 16,-10 0 0-16,-2 0 0 0,2 0 0 16,-1 0 0-16,0 0 0 15,0 0 0-15,4 0 0 16,-3 0 0-16,-2 0 0 15,2 0 0-15,-2 0 0 0,2 0 0 32,-1 5 0-32,0-3 0 0,0-2 0 15,4 4 0-15,-5 0 0 16,9-4 0-16,-4 0 0 16,0 3 0-16,2 1 0 0,-2-4 0 15,4 2 0-15,-4-2 0 16,-1 0 0-16,-4 6 0 15,5-6 0-15,-3 3 0 0,-1-3 0 16,0 0 0-16,0 0 0 0,1 4 0 16,-5-4 0-16,4 0 0 15,3 0 0-15,-2 0 0 16,3 0 0-16,-1 0 0 16,1 0 0-16,4 0 0 0,-4 0 0 15,-5 0 0-15,2 0 0 0,2 0 0 16,-17 0 0-16,21 0 0 15,-21 0 0-15,17 0 0 16,-17 0 0-16,18 4 0 16,-18-4 0-16,18 0 0 0,-18 0 0 15,25 0 0-15,-15 0 0 32,5 2 0-32,-5-2 0 0,5 0 0 15,-5 0 0-15,-10 0 0 16,25 5 0-16,-25-5 0 0,21 2 0 15,-21-2 0-15,25 4 0 16,-11-4 0-16,-3 0 0 16,6 0 0-16,-6 0 0 0,6 0 0 15,-6 0 0-15,3 0 0 0,-14 0 0 16,21 0 0-16,-9 0 0 16,1 0 0-16,2 0 0 15,-2 0 0-15,1 0 0 16,4 0 0-16,0 0 0 0,-4 0 0 15,4 0 0-15,-5 0 0 32,2 0 0-32,0 0 0 0,-5 0 0 15,-10 0 0-15,25 0 0 0,-25 0 0 16,24 0 0-16,-24 0 0 16,25 0 0-16,-25 0 0 15,25 4 0-15,-11-4 0 16,0 0 0-16,3 0 0 15,1 0 0-15,0 0 0 0,4 0 0 0,-5 0 0 16,1 0 0-16,2 0 0 16,-5 0 0-16,0 0 0 15,-2 0 0-15,2 0 0 0,-2 0 0 16,5 0 0-16,-4 0 0 16,4 0 0-16,0 0 0 15,-1 0 0 1,1 0 0-16,-3 0 0 15,-5 0 0-15,-10 0 0 16,21 0 0-16,-21 0 0 0,14 0 0 16,-14 0 0-16,0 0 0 15,0 0 0-15,15 0 0 16,-15 0 0-16,0 0 0 0,0 0 0 16,13 7 0-16,-13-7 0 0,0 0 0 15,18 3 0-15,-18-3 0 16,18 8 0-16,-18-8 0 15,17 2 0-15,-17-2 0 16,15 4 0-16,-15-4 0 0,0 0 0 16,13 4 0-16,-13-4 0 15,0 0 0-15,0 0 0 0,0 0 0 16,0 0 0-16,0 0 0 16,0 0 0-16,0 0 0 0,0 0 0 15,0 0 0-15,0 0 0 16,0 0 0-16,0 0 0 15,0 0 0-15,0 0 0 32,0 0 0-32,0 0 0 0,0 0 0 0,0 0 0 15,0 0 0-15,0 0 0 16,0 0 0-16,0 0 0 16,0 0 0-16,0 0 0 15,0 0 0-15,0 0 0 16,0 0 0-16,0 0 0 0,0 0 0 15,0 0 0-15,0 0 0 0,0 0 0 16,0 0 0-16,0 0 0 16,0 0 0-16,0 0 0 0,0 0 0 15,0 0 0-15,0 0 0 16,0 0 0-16,0 0 0 16,0 0 0-16,0 0 0 15,0 0 0 1,0 0 0-16,0 0 0 15,0 0 0-15,0 0 0 0,0 0 0 16,0 0 0-16,0 0 0 16,0 0 0-16,0 0 0 15,0 0 0-15,0 0 0 0,0 0 0 16,0 0 0-16,0 0 0 16,0 0 0-16,0 0 0 0,0 0 0 15,0 0 0-15,0 0 0 16,-6 0 0-16,6 0 0 15,0 0 0-15,0 0 0 0,0 0 0 16,0 0 0-16,0 0 0 16,0 0 0-16,0 0 0 15,0 0 0 1,0 0 0-16,0 0 0 0,0 0 0 16,0 0 0-16,0 0 0 15,0 0 0-15,0 0 0 16,0 0 0-16,0 0 0 15,0 0 0-15,0 0 0 0,0 0 0 16,0 0 0-16,0 0 0 16,0 0 0-16,0 0 0 0,0 0 0 15,0 0 0-15,0 0 0 16,0 0 0-16,0 0 0 16,0 0 0-16,0 0 0 0,0 0 0 15,0 0 0-15,0 0 0 16,0 0 0-16,0 0 0 15,0 0 0-15,0 0 0 0,0 0 0 16,0 0 0-16,0 0 0 0,0 0 0 16,0 0 0-16,0 0 0 15,0 0 0-15,0 0 0 16,0 0 0-16,0 0 0 16,0 0 0-16,0 0 0 0,0 0 0 31,0 0 0-31,0 0 0 0,0 0 0 15,0 0 0-15,0 0 0 16,0 0 0-16,0 0 0 16,0 0 0-16,-14 10 0 15,11 11-2-15,-5-7-89 0,-9-3-2 16</inkml:trace>
          <inkml:trace contextRef="#ctx0" brushRef="#br0" timeOffset="40976.797">4500 3606 343 0,'0'0'5'0,"-13"4"1"15,13-4 2-15,-15 5 3 16,15-5 1-16,-15 6 1 16,15-6 0-16,0 0 2 0,0 0-3 15,0 0-2-15,0 0 0 31,0 0-1-31,12-4-2 0,-12 4 0 16,0 0 0-16,18 0-2 16,-18 0-1-16,0 0 0 15,3 8-2-15,-3-8 0 0,0 18-1 16,7-3 0-16,-4 2 0 16,4 0 0-16,-4 4 1 15,5 3-2-15,-1 4 0 0,0 4 0 0,4 5 0 16,-4-7 0-16,0 6 0 15,-4 3 0-15,5 0 0 16,-6-1 0-16,6 0 0 16,-4 1 0-16,-1-2 0 0,0-3 0 15,4 0 0-15,-2 3 0 32,-2-5 0-32,4-1 0 0,-7-2 0 15,8-1 0-15,-6 4 0 16,-2-2 0-16,3 3 0 0,-3-2 0 15,0 6 0-15,0-3 0 16,0-2 0-16,0-2 0 16,0-2 0-16,0 5 0 15,0-4 0-15,0-5 0 0,0 0 0 16,0-3 0-16,0 5 0 0,5-7 0 16,-5 5 0-16,3-7 0 15,-3 4 0-15,0 3 0 16,0-3 0-16,0 1 0 15,0-3 0-15,0 5 0 0,-3-5 0 16,-2 3 0-16,5-1 0 0,-3 0 0 16,3-8 0-16,0 5 0 15,0 1 0-15,-2-4 0 16,2-2 0-16,0-2 0 0,0 2 0 16,0-13 0-16,0 21 0 15,0-21 0-15,-5 14 0 31,5-14 0-31,0 18 0 0,0-18 0 16,-3 11 0-16,3-11 0 16,0 13 0-16,0-13 0 0,0 0 0 15,0 15 0-15,0-15 0 16,0 0 0-16,0 0 0 16,0 0 0-16,0 0 0 0,0 0 0 15,0 0 0-15,0 0 0 0,0 0 0 16,0 0 0-16,0 0 0 15,0 0 0-15,0 0 0 16,0 0 0-16,0 0 0 0,0 0 0 16,0 0 0-16,0 0 0 15,0 0 0-15,0 0 0 32,0 0 0-32,0 0 0 0,0 0 0 15,0 0 0-15,0 0 0 0,0 0 0 16,0 0 0-16,0 0 0 15,0 0 0-15,0 0 0 16,0 0 0-16,0 0 0 16,0 0 0-16,0 0 0 0,0 0 0 15,0 0 0-15,0 0 0 0,0 0 0 16,0 0 0-16,0 0 0 16,0 0 0-16,0 0 0 15,0 0 0-15,0 0 0 16,0 0 0-16,0 0 0 0,0 0 0 15,0 0 0-15,0 0 0 16,0 0 0-16,0 0 0 0,0 0 0 31,0 0 0-31,0 0 0 16,0 0 0-16,0 0 0 16,0 0 0-16,0 0 0 0,0 0 0 15,-10-11 0-15,10 11 0 16,0 0 0-16,0 0 0 15,0 0 0-15,0 0 0 0,0 0 0 0,0 0 0 16,0 0 0-16,0 0 0 16,0 0 0-16,0 0 0 15,0 0 0-15,0 0 0 16,0 0 0-16,0 0 0 0,0 0 0 16,0 0 0-16,0 0 0 15,0 0 0-15,0 0 0 0,0 0 0 16,0 0 0-16,0 0 0 15,0 0 0-15,0 0 0 16,0 0 0-16,0 0 0 0,0 0 0 16,0 0 0-16,0 0 0 15,0 0 0-15,0 0 0 32,0 0 0-32,0 0 0 0,0-11 0 15,0 11 0-15,0 0 0 16,0 0 0-16,6-13 0 0,-6 13 0 15,0 0 0-15,0 0 0 16,14-8 0-16,-14 8 0 16,0 0 0-16,18 0 0 15,-18 0 0-15,25 0 0 0,-7-3 0 0,-1 3 0 16,1-4 0-16,0 4 0 16,-1-3 0-16,1-1 0 15,0 0 0-15,-8 4 0 16,8 0 0-16,-8 0 0 15,5-2 0-15,-5-2 0 0,5 4 0 16,-2 0 0 0,2 0 0-16,-1 0 0 15,-1 0 0-15,5-4 0 16,0 4 0-16,7 0 0 0,-8 0 0 16,6-3 0-16,-6 3 0 15,4-7 0-15,-4 7 0 16,1 0 0-16,-8-4 0 15,5 4 0-15,-15 0 0 0,21 0 0 0,-7 0 0 16,1 0 0-16,-2 0 0 16,5 0 0-16,0 0 0 15,-4 0 0-15,7 0 0 16,-11-3 0-16,9 3 0 0,-1 0 0 16,-5 0 0-16,-13 0 0 15,25 0 0-15,-25 0 0 0,18-4 0 16,-18 4 0-16,20 0 0 15,-20 0 0-15,18 0 0 16,-18 0 0-16,22 4 0 0,-22-4 0 16,25 0 0-16,-25 0 0 15,21 0 0-15,-21 0 0 16,25 0 0 0,-15 0 0-16,-10 0 0 15,22 0 0-15,-22 0 0 16,13 0 0-16,-13 0 0 0,18 0 0 15,-18 0 0-15,18 0 0 16,-18 0 0-16,22 0 0 16,-22 0 0-16,20-4 0 0,-5 4 0 15,-5-3 0-15,5 3 0 0,-2 0 0 16,2-4 0-16,3 4 0 16,-8-3 0-16,5 3 0 15,-5 0 0-15,7 0 0 0,1 0 0 16,-5-3 0-16,5-2 0 15,1 5 0-15,-1 0 0 16,-1 0 0 0,1 0 0-16,0-2 0 15,-1 2 0-15,1 0 0 0,-5 0 0 16,2-4 0-16,3 4 0 16,-1 0 0-16,1-4 0 15,0 4 0-15,-1 0 0 16,1-3 0-16,2-1 0 15,3 4 0-15,-3-2 0 0,2 2 0 0,-1 0 0 16,1-4 0-16,1-1 0 16,2 5 0-16,-3-2 0 15,2-2 0-15,1 0 0 16,0 0 0-16,-3 4 0 0,-1-3 0 16,-1 3 0-16,-2 0 0 15,-1 0 0-15,6 0 0 0,-10 0 0 16,4 0 0-16,1 3 0 15,1 1 0-15,-1-4 0 0,-1 0 0 16,4 4 0-16,-3-4 0 16,2 0 0-16,2 4 0 15,-1-4 0-15,1 0 0 16,-1 2 0 0,4 3 0-16,-8-5 0 15,11 0 0-15,-10 4 0 0,4-4 0 16,-2 0 0-16,-2 0 0 15,0 0 0-15,-4 2 0 16,0-2 0-16,0 0 0 0,4 0 0 16,-18 0 0-16,25 4 0 15,-15-4 0-15,5 0 0 0,-15 0 0 16,24 0 0-16,-24 0 0 16,17 3 0-16,-17-3 0 0,15 0 0 15,-15 0 0-15,15 4 0 16,-15-4 0-16,13 4 0 15,-13-4 0-15,15 0 0 16,-15 0 0 0,10 2 0-16,-10-2 0 0,15 0 0 15,-15 0 0-15,0 0 0 16,10 0 0-16,-10 0 0 16,0 0 0-16,0 0 0 15,0 0 0-15,0 0 0 0,15 5 0 16,-15-5 0-16,0 0 0 15,0 0 0-15,0 0 0 0,0 0 0 16,0 0 0-16,0 0 0 16,0 0 0-16,0 0 0 0,0 0 0 15,0 0 0-15,0 0 0 16,0 0 0-16,0 0 0 16,0 0 0-16,0 0 0 15,0 0 0 1,0 0 0-16,0 0 0 15,0 0 0-15,13-11 0 0,-13 11 0 16,4-13 0-16,-4-2 0 16,0 2 0-16,3-4 0 15,-3 0 0-15,0-1 0 0,0 2 0 16,0-2 0-16,0-3 0 16,0 4 0-16,0-5 0 0,0 5 0 15,-3-5 0-15,-1 1 0 16,1 0 0-16,-1-1 0 15,1-1 0-15,0 3 0 0,-2-3 0 16,-2-2 0-16,7 1 0 16,-3 2 0-16,0-2 0 15,3-1 0-15,-4 3 0 0,4-6 0 0,-3 4 0 16,-5-1 0-16,8 1 0 16,-7-1 0-16,7-3 0 15,-3-1 0-15,-1 1 0 16,1 1 0-16,3-1 0 15,0 2 0-15,-3-2 0 0,3 3 0 32,0 1 0-32,-5 3 0 0,5-1 0 15,0 3 0-15,0-1 0 16,-3-3 0-16,-1 4 0 16,1-1 0-16,3-5 0 0,0 3 0 15,0 3 0-15,0-7 0 16,0 4 0-16,0-2 0 15,0 6 0-15,0-2 0 0,0-1 0 16,0 6 0-16,-3-7 0 0,-1 5 0 16,1-4 0-16,-5 4 0 15,1-4 0-15,4-1 0 16,3 5 0-16,-7-1 0 16,7-1 0-16,0 6 0 0,0-1 0 31,0 0 0-31,0 14 0 0,0-21 0 15,0 7 0-15,0-4 0 16,3 1 0-16,-3-1 0 16,0-1 0-16,0 2 0 15,0 0 0-15,0 0 0 0,4 2 0 16,-4 15 0-16,0-20 0 16,0 20 0-16,0-15 0 0,0 15 0 15,3-13 0-15,-3 13 0 0,0-15 0 16,0 15 0-16,4-15 0 15,-4 15 0-15,0 0 0 16,0-13 0-16,0 13 0 16,0 0 0-16,0-15 0 15,0 15 0-15,0 0 0 0,0 0 0 0,0 0 0 16,0 0 0-16,0 0 0 16,0 0 0-16,0 0 0 15,0 0 0-15,0 0 0 0,0 0 0 16,0 0 0-16,0 0 0 15,0 0 0-15,0 0 0 32,0 0 0-32,0 0 0 0,0 0 0 15,0 0 0-15,0 0 0 16,11 7 0-16,-11-7 0 0,0 0 0 16,0 0 0-16,3 15 0 15,-3-15 0-15,0 11 0 16,0-11 0-16,0 13 0 0,0-13 0 15,-8 23 0-15,8-23 0 0,-6 20 0 16,6-20 0-16,-7 17 0 16,7-17 0-16,-7 18 0 15,7-18 0-15,-5 14 0 16,5-14 0-16,0 0 0 0,0 0 0 16,12 7 0-16,-12-7 0 31,25 0 0-31,-12 0 0 0,2-7 0 15,3 3 0-15,-5 1 0 16,2-4 0-16,-1 4 0 16,-14 3 0-16,21-11 0 0,-21 11 0 15,18-10 0-15,-18 10 0 16,0 0 0-16,10-7 0 16,-10 7 0-16,0 0 0 0,0 0 0 0,0 0 0 15,0 0 0-15,0 0 0 16,4-15 0-16,-4 15 0 15,0-13 0-15,0 13 0 16,0-22 0-16,0 22 0 0,-4-21 0 16,4 6 0-16,0 5 0 15,0-4 0 1,4 4 0-16,-4 10 0 16,3-25 0-16,-3 25 0 15,3-14 0-15,-3 14 0 16,0 0 0-16,0-13 0 0,0 13 0 15,0 0 0-15,0 0 0 16,0 0 0-16,0 0 0 16,-13-15 0-16,13 15 0 0,0 0 0 15,0 0 0-15,0 0 0 0,0 0 0 16,0 0 0-16,0 0 0 16,0 0 0-16,0 0 0 15,0 0 0-15,0 0 0 16,0 0 0-16,0 0 0 0,0 0 0 15,0 0 0-15,0 0 0 0,0 0 0 16,0 0 0-16,0 0 0 16,0 0 0-16,0 0 0 15,10 0 0-15,-10 0 0 16,25 0 0-16,-4-4 0 0,1 0 0 16,3 4 0-16,6-3 0 31,4-1 0-31,5 4 0 0,5-4 0 0,1 2 0 15,-1 2 0-15,3 0 0 16,-3 0 0-16,1 0 0 16,4 0 0-16,-5 0 0 15,-2-5 0-15,0 5 0 0,-5 0 0 16,9 0 0-16,-6 0 0 16,2 0 0-16,-4 0 0 0,0-4 0 15,3 4 0-15,-6 0 0 16,-1-2 0-16,3 2 0 15,5-4 0-15,-1 4 0 0,1-3 0 16,0-1 0-16,2 4 0 16,5 0 0-16,-4 0 0 15,0 0 0 1,-4 0 0-16,1 0 0 16,-1 0 0-16,-3 0 0 0,0 0 0 15,4 0 0-15,-2 0 0 16,6 0 0-16,-1 0 0 15,-1 0 0-15,1 0 0 16,1 0 0-16,-4 0 0 0,-2 0 0 16,2 0 0-16,-8 0 0 0,-3 0 0 15,-4 0 0-15,0 0 0 16,-6 0 0-16,-4 0 0 16,0 0 0-16,-8 0 0 15,-10 0 0-15,25-4 0 0,-25 4 0 16,20 0 0-16,-20 0 0 15,22 0 0 1,-22 0 0-16,18 0 0 16,-18 0 0-16,13 0 0 0,-13 0 0 15,0 0 0-15,0 0 0 16,0 0 0-16,0 0 0 16,0 0 0-16,15 0 0 15,-15 0 0-15,0 0 0 0,0 0 0 16,15 0 0-16,-15 0 0 0,0 0 0 15,13-3 0-15,-13 3 0 16,0 0 0-16,0 0 0 16,0 0 0-16,15 0 0 0,-15 0 0 15,0 0 0-15,0 0 0 16,17-4 0-16,-17 4 0 16,0 0 0-16,14 0 0 0,-14 0 0 15,0 0 0-15,14 0 0 0,-14 0 0 16,0 0 0-16,3 11 0 15,-3-11 0-15,0 22 0 16,0-22 0-16,0 21 0 16,0-6 0-16,0-6 0 0,0 9 0 31,0 0 0-31,0-1 0 0,-3 7 0 16,0-3 0-16,3 12 0 15,-4-8 0-15,1 6 0 16,-1-3 0-16,1 3 0 15,3 6 0-15,0-2 0 0,-3-7 0 16,3 3 0-16,0 1 0 16,0 3 0-16,0-3 0 0,0-4 0 15,0 6 0-15,0-6 0 16,0 9 0-16,0-9 0 0,0 3 0 16,0-3 0-16,0 9 0 15,-5-7 0-15,5-1 0 16,-3 0 0-16,-4 1 0 15,7 0 0 1,0-2 0-16,0-4 0 0,-3 4 0 16,3 3 0-16,0-7 0 15,-4 10 0-15,4-3 0 16,0 0 0-16,-8 2 0 16,8-1 0-16,-3-2 0 15,0 3 0-15,-1-8 0 0,4 3 0 16,-7-4 0-16,7-3 0 0,-3-4 0 15,3 8 0-15,-3-7 0 16,3-1 0-16,0 0 0 0,-5-2 0 16,5 7 0-16,-3-7 0 15,-1 2 0-15,4-4 0 16,-3 1 0-16,3 0 0 0,0 0 0 31,0-3 0-31,0-11 0 0,0 24 0 16,0-24 0-16,0 22 0 15,0-22 0-15,0 21 0 16,0-6 0-16,0 2 0 16,0-7 0-16,0 4 0 0,0-14 0 15,0 21 0-15,0-21 0 16,0 15 0-16,0-15 0 0,0 0 0 16,0 13 0-16,0-13 0 15,0 15 0-15,0-15 0 0,-3 22 0 16,3-22 0-16,-4 21 0 15,4-11 0-15,0-10 0 16,-3 17 0-16,3-17 0 16,0 18 0-16,0-18 0 0,0 0 0 15,0 17 0-15,0-17 0 0,0 0 0 16,-5 15 0-16,5-15 0 16,0 13 0-16,0-13 0 15,-3 19 0-15,3-19 0 16,0 18 0-16,0-18 0 0,0 13 0 31,0-13 0-31,0 0 0 0,0 15 0 16,0-15 0-16,0 0 0 15,0 0 0-15,0 0 0 0,0 0 0 16,0 10 0-16,0-10 0 16,0 0 0-16,0 0 0 15,0 0 0-15,0 0 0 16,0 0 0-16,0 0 0 0,0 0 0 0,0 0 0 15,0 0 0-15,0 0 0 16,-17 0-42-16,17 0-53 16</inkml:trace>
          <inkml:trace contextRef="#ctx0" brushRef="#br0" timeOffset="45204.7075">9510 5306 365 0,'0'0'4'0,"0"0"1"15,0 0 2-15,0 0 2 16,18 0 0-16,-18 0 2 0,25 0 1 0,-4 0 0 16,-1 0-2-16,10 0-2 15,-2 0 0-15,0 0-1 16,7 4 0-16,5-1-2 15,-2 0 0-15,0 1-1 0,5-1 1 16,-1 4-2-16,1-3 0 31,0 3-1-31,-8-4-1 0,3 1 1 16,2 0-1-16,-5-2 0 16,0-2 0-16,1 4-1 15,-1 0 1-15,3-1 0 0,2 1 1 16,-2-4-2-16,5 0 0 15,3 0 0-15,4 0 0 16,0 0 0-16,-2 0 0 0,9 0 0 16,-1-7 0-16,-3 3 0 0,5 0 0 15,-5 2 0-15,-1-2 0 16,1 0 0-16,-3 1 0 16,-7 3 0-16,3 0 0 15,-8-4 0-15,2 4 0 0,-5 0 0 16,0 0 0-16,-7 0 0 0,0-3 0 15,-3 3 0-15,3 0 0 16,-3 0 0-16,-3-4 0 0,2 4 0 16,1-3 0-16,0 3 0 15,0 0 0-15,0-4 0 16,-2 1 0-16,2-1 0 16,0 4 0-1,0-6 0-15,-4 2 0 0,4 1 0 16,-8-5 0-16,1 8 0 15,0-3 0-15,-4-1 0 16,1 2 0-16,-15 2 0 16,21-4 0-16,-21 4 0 0,20 0 0 15,-20 0 0-15,18-5 0 16,-18 5 0-16,18-2 0 0,-18 2 0 16,17-4 0-16,-17 4 0 15,15 0 0-15,-15 0 0 16,0 0 0-16,18-4 0 0,-18 4 0 15,14-3 0-15,-14 3 0 16,18-4 0-16,-18 4 0 16,18 0 0-1,-18 0 0-15,17 0 0 16,-17 0 0-16,21-4 0 0,-21 4 0 16,10 0 0-16,-10 0 0 15,0 0 0-15,0 0 0 16,15 0 0-16,-15 0 0 15,0 0 0-15,0 0 0 0,15 0 0 16,-15 0 0-16,0 0 0 0,0 0 0 16,13 0 0-16,-13 0 0 15,0 0 0-15,0 0 0 16,0 0 0-16,10 0 0 0,-10 0 0 16,0 0 0-16,0 0 0 15,0 0 0-15,0 0 0 16,0 0 0-16,0 0 0 0,0 0 0 15,0 0 0-15,0 0 0 0,0 0 0 16,0 0 0-16,0 0 0 16,0 0 0-16,0 0 0 15,0 0 0-15,0 0 0 16,0 0 0-16,0 0 0 31,0 0 0-31,0 0 0 0,0 0 0 16,0 0 0-16,0 0 0 0,0 0 0 15,0-17 0-15,0 17 0 16,0-22 0-16,0 9 0 16,0-5 0-16,0 4 0 0,0-7 0 15,0 4 0-15,0-5 0 16,0 3 0-16,-3 6 0 0,3-5 0 16,-3-2 0-16,-1 6 0 15,4-5 0-15,-3 2 0 16,-2 0 0-16,2-5 0 0,3 1 0 15,-2-1 0-15,2-2 0 16,-5-1 0-16,5 6 0 16,0-5 0-1,-3 7 0-15,-1-4 0 16,4 3 0-16,-3-2 0 0,0 6 0 16,-2-10 0-16,-2-1 0 15,7 3 0-15,-6-10 0 16,2-3 0-16,4 4 0 15,-8-8 0-15,8 0 0 16,-2 8 0-16,2-8 0 0,-3 2 0 0,3 13 0 16,-5-7 0-16,5 6 0 15,0 5 0-15,-3-4 0 16,-1 0 0-16,1 0 0 0,0-4 0 16,3 4 0-16,-4 0 0 15,4-5 0-15,-3 6 0 16,3-3 0-1,0 1 0-15,0 4 0 0,0 1 0 16,0 2 0-16,0-3 0 16,0 6 0-16,0-11 0 15,0 13 0-15,0-12 0 16,0 5 0-16,-5-5 0 0,2 1 0 16,0-6 0-16,3 2 0 15,0 1 0-15,-4 5 0 0,1-2 0 16,3 3 0-16,0 3 0 15,0-1 0-15,0 10 0 0,-4-6 0 16,4 15 0-16,-3-24 0 16,-2 10 0-16,5 4 0 15,0-8 0-15,-3 7 0 16,3-10 0-16,0 6 0 0,0-2 0 16,0-1 0-16,0 8 0 0,0-4 0 15,0 14 0-15,0-18 0 16,0 18 0-16,0 0 0 15,0-13 0-15,0 13 0 16,0 0 0-16,0-15 0 0,0 15 0 31,0 0 0-31,0-17 0 0,0 17 0 16,0 0 0-16,0-15 0 16,0 15 0-16,0 0 0 15,0 0 0-15,0 0 0 0,0 0 0 16,0 0 0-16,0 0 0 15,0 0 0-15,0 0 0 16,0 0 0-16,0 0 0 0,0 0 0 16,0 0 0-16,0 12 0 15,0-12 0-15,0 11 0 0,0-11 0 16,3 13 0-16,-3-13 0 16,0 18 0-16,0-18 0 15,0 17 0-15,0-17 0 0,0 21 0 31,0-11 0-31,0 8 0 0,-6-3 0 16,-1-2 0-16,-3 2 0 16,2 0 0-16,1-5 0 15,7-10 0-15,-18 18 0 16,18-18 0-16,0 0 0 0,0 0 0 16,0 0 0-16,0 0 0 15,0 0 0-15,-10 2 0 0,10-2 0 16,0 0 0-16,0 0 0 0,0 0 0 15,-7-6 0-15,7 6 0 16,0-14 0-16,0-1 0 16,0 2 0-16,0-2 0 0,0-6 0 15,0 6 0-15,0 2 0 16,3-1 0 0,-3 0 0-16,0 0 0 15,0 0 0-15,0-1 0 16,0 15 0-16,0-25 0 15,-3 14 0-15,3-2 0 0,0-2 0 16,0 5 0-16,0 10 0 16,0-17 0-16,0 17 0 15,7-14 0-15,-7 14 0 0,0 0 0 16,10-14 0-16,-10 14 0 0,0 0 0 16,0 0 0-16,0 0 0 15,0 0 0-15,0 0 0 16,0 0 0-16,0 0 0 15,0 0 0-15,0 0 0 16,21-3 0-16,-6 3 0 0,5 0 0 0,5 0 0 16,10 0 0-16,1 0 0 15,6 0 0-15,8 0 0 16,0 3 0-16,3-3 0 0,0 4 0 16,3-2 0-16,2-2 0 15,0 8 0-15,-8-1 0 31,-4-4 0-31,-3 4 0 0,-4 0 0 16,-3 0 0-16,-5 0 0 16,1-4 0-16,0-3 0 0,-1 4 0 15,4 0 0-15,12-4 0 16,-1 3 0-16,10-3 0 16,9 0 0-16,1 0 0 0,-1 4 0 15,1-2 0-15,4 2 0 0,-2-4 0 16,0 0 0-16,-12 5 0 15,7-5 0-15,-10 0 0 16,0 0 0-16,-3 0 0 16,-5 0 0-16,5 0 0 0,-4 0 0 15,-11 0 0-15,5 0 0 16,-2 0 0 0,-3 0 0-16,-2 0 0 15,5 0 0-15,-13 2 0 0,10 2 0 16,-7 0 0-16,2-4 0 15,-5 0 0-15,5 0 0 16,-2 3 0-16,-6-3 0 16,-1 0 0-16,-3 0 0 15,4-3 0-15,-9 3 0 0,2 0 0 0,-1-4 0 16,-3 4 0-16,2 0 0 16,9 0 0-16,-4 0 0 15,2 0 0-15,5-4 0 16,0 2 0-16,0 2 0 0,0 0 0 15,-7-5 0-15,0 5 0 16,-5-4 0-16,-13 4 0 0,17 0 0 31,-17 0 0-31,0 0 0 16,0 0 0-16,15 0 0 0,-15 0 0 16,21 0 0-16,-21 0 0 15,28 0 0-15,-14 0 0 16,1-2 0-16,3 2 0 15,-18 0 0-15,13 0 0 0,-13 0 0 16,0 0 0-16,0 0 0 0,0 0 0 16,0 0 0-16,0 11 0 15,0-11 0-15,0 0 0 16,-10 13 0-16,10-13 0 16,0 0 0-16,-3 19 0 0,3-19 0 15,-5 21 0-15,5-21 0 0,0 20 0 16,8-5 0-16,-8 2 0 15,0 4 0-15,0 1 0 16,4-3 0-16,-1 5 0 0,0-4 0 16,-3 8 0-16,4-7 0 15,-4 4 0-15,3-4 0 16,-3 3 0 0,0-2 0-16,0 6 0 15,0-7 0-15,0 4 0 0,0 3 0 16,0 5 0-16,-3-3 0 15,3-2 0-15,0 0 0 16,0 5 0-16,0 2 0 16,0 0 0-16,-4 1 0 0,4-8 0 15,0 6 0-15,-3-1 0 0,0 1 0 16,3 2 0-16,-4 0 0 16,4-8 0-16,0 3 0 15,0 0 0-15,0 2 0 16,0 1 0-16,0-1 0 0,0-2 0 15,0-3 0-15,0 3 0 16,4 5 0-16,-4-4 0 0,0 0 0 16,-4-4 0-16,4 0 0 15,0 0 0-15,0 0 0 0,0 0 0 16,0 0 0-16,0-7 0 16,0 5 0-16,0-5 0 15,0 3 0-15,0-6 0 31,-3 10 0-31,-2-8 0 0,5 4 0 0,0 0 0 16,0-3 0-16,0 0 0 16,0 3 0-16,5-7 0 15,-2-2 0-15,-3-2 0 16,7 5 0-16,-7-4 0 0,0 1 0 16,0-2 0-16,0 2 0 15,0-1 0-15,0 4 0 0,0-5 0 16,0-13 0-16,0 17 0 0,0-17 0 15,-3 22 0-15,3-22 0 16,0 0 0-16,0 0 0 16,0 0 0-16,0 0 0 15,-4 15 0-15,4-15 0 16,0 0 0 0,0 0 0-16,0 0 0 0,0 0 0 15,0 0 0-15,0 0 0 16,0-11 0-16,7 7 0 15,-7 4-75-15,-10-11-22 16</inkml:trace>
          <inkml:trace contextRef="#ctx0" brushRef="#br3" timeOffset="88827.2079">4137 4274 348 0,'0'0'6'0,"0"0"3"0,0 0 3 15,0 0 2-15,0 0 1 0,0 0 0 16,6-7 1-16,-6 7 1 16,0 0-6-16,0 0-3 15,14 0-1-15,-14 0-2 16,0 0 0-16,18 7-2 0,-18-7 1 15,18 14-1-15,-18-14-1 0,17 17 1 16,-17-17-1-16,25 22 0 16,-15-13-1-16,5 5 2 15,3-3-3-15,-1 0 0 0,1 4 0 16,0-2 0-16,2 2 0 16,5 2 0-16,-4-3 0 31,1 0 0-31,-1 1 0 0,1-2 0 15,-2-7 0-15,5-1 0 16,-7-1 0-16,7-4 0 0,-5-4 0 16,10-7 0-16,-10-2 0 15,5-6 0-15,-4 2 0 16,4-7 0-16,-4-2 0 0,1-2 0 16,-5 0 0-16,1-3 0 15,3-4 0-15,1 0 0 0,-2-1 0 16,5 4 0-16,0-2 0 15,0-3 0-15,0 9 0 16,-1 0 0-16,-2 7 0 0,-2 3 0 16,-5 4 0-16,-15 14 0 15,13-17 0 1,-13 17 0-16,0 0 0 16,0 0 0-16,0 0 0 0,0 0 0 15,0 0 0-15,5-11 0 16,-5 11 0-16,0 0 0 15,-8 0-67-15,8 0-26 16</inkml:trace>
          <inkml:trace contextRef="#ctx0" brushRef="#br3" timeOffset="89750.7303">9171 4108 324 0,'0'0'7'0,"0"0"2"16,0 0 4-16,0 0 4 16,0-15 2-16,0 15 0 15,0 0 1-15,14-15 1 16,-14 15-6-16,21-4-3 0,-11 4-3 15,5 0-2 1,-2 10-2-16,5-1-1 16,4 10 0-16,3 5-2 15,0 4 2-15,3 4-4 0,7 4 0 16,3-8 0 0,2 3 0-16,3-6 0 0,-5-1 0 15,5-7 0-15,-5-4 0 16,2-9 0-16,-9-4 0 0,-2 0 0 15,-1-4 0-15,-3-11 0 0,-5-4 0 16,1-1 0-16,4-2 0 16,-3-5 0-16,-1-1 0 15,1 2 0-15,-5-6 0 16,4 5 0-16,-3 3 0 0,-1-2 0 16,-2 6 0-16,-2 1 0 0,-1-2 0 15,-2 10 0-15,-10 11 0 16,14-17 0-16,-14 17 0 15,0 0 0-15,14-14 0 0,-14 14 0 16,0 0 0-16,0 0 0 16,0 0 0-16,21 14-66 15,-21-14-27 1</inkml:trace>
          <inkml:trace contextRef="#ctx0" brushRef="#br3" timeOffset="90529.7727">14346 4002 336 0,'0'0'8'16,"0"0"4"-16,0 0 3 31,0 0 1-31,0 0-1 0,0 0 2 16,0 0 0-16,7-7 1 15,-7 7-7-15,25 7-4 0,-10 14 0 16,6 4-1-16,7 3-1 15,1 4 0-15,9 3-1 16,1 1 0-16,3 7-1 0,1-9 0 16,7-2-1-16,-8-8-2 0,4-9 0 15,-8-6 0-15,-2-1 0 16,-1-8 0-16,-3-11 0 16,-4-10 0-16,2-11 0 15,-2 2 0-15,-3-7 0 0,2-5 0 16,-6 1 0-16,4-2 0 15,0-4 0 1,-4 9 0-16,-4 9 0 16,-2 1 0-16,-8 8 0 15,4 6 0-15,-11 14 0 16,0 0 0-16,0 0 0 0,-15 6-78 16,12 13-13-16</inkml:trace>
          <inkml:trace contextRef="#ctx0" brushRef="#br1" timeOffset="223341.7226">3323 3902 306 0,'0'0'7'0,"0"0"3"16,0 0 2-16,3-6 2 15,-3 6 2-15,0 0 4 0,0 0 1 32,11-7 0-32,-11 7-4 0,0 0-3 0,0 0-2 15,4 11-1-15,-4-11-2 16,0 13-1-16,0-13-3 16,-7 17-1-16,2-2 0 15,2 0-4-15,3 7 0 0,0-2 0 16,0 9 0-16,0-1 0 31,-3 6 0-31,3-1 0 0,-4 5 0 16,4-4 0-16,-3 3 0 15,3 2 0-15,0-5 0 16,0-2 0-16,3 2 0 0,4 3 0 16,1-9 0-16,2 8 0 15,0-6 0-15,-2 0 0 16,-4-2 0-16,-1-1 0 0,0-5 0 0,-3 2 0 15,4-3 0-15,-4-8 0 16,0 7 0-16,0-10 0 16,0-10 0-16,3 21 0 15,-3-21 0-15,0 0 0 0,0 11 0 16,0-11 0-16,0 0 0 16,0 0 0-1,0 0 0-15,0 0 0 16,0 0 0-16,0 0 0 15,0 0 0-15,0 0 0 0,5 14-34 16,-5-14-60-16</inkml:trace>
          <inkml:trace contextRef="#ctx0" brushRef="#br1" timeOffset="232927.1303">8227 3572 180 0,'0'0'5'0,"0"0"4"15,0 0 2-15,0 0 4 16,0 0 1-16,0 0 3 16,0 0 3-16,0 0 1 0,0 0-2 15,0 0-2-15,0 0-2 16,0 0 0-16,0 0 0 0,0 7-3 15,0-7-1-15,0 0-2 16,0 0-1-16,0 0-1 16,0 0-1-16,0 0-2 15,0 0 0 1,0 0-1-16,0 0-1 0,0 0 0 16,-8 14-1-16,8-14 0 15,0 0 0-15,0 0-1 16,-3 13 0-16,3-13 0 15,0 0 0-15,-4 15-1 16,4-15 1-16,0 22-1 0,0-5 0 16,0 5 1-16,0 2-1 0,0 4 0 15,0 7 1-15,0 2 0 0,0 4-2 16,0 1 0-16,0-1 0 16,0 7 0-16,0 0 0 15,4-5 0-15,-1 0 0 16,5-1 0-16,-1-11 0 0,0 0 0 15,-1-6 0 1,-1-3 0-16,2-7 0 16,-4-2 0-16,-3-13 0 15,0 0 0-15,0 0 0 0,0 0 0 16,0 0 0-16,0 0 0 16,0 0 0-16,0 0 0 15,0 0 0-15,0 25-17 16,0-25-73-16,-15 20-4 0</inkml:trace>
          <inkml:trace contextRef="#ctx0" brushRef="#br1" timeOffset="227521.1143">5890 4274 312 0,'0'0'6'0,"0"0"4"0,0 0 1 16,-18-14 3-16,18 14 1 15,-18-10 1-15,18 10-1 16,-25-11 0-16,15 11-5 0,-5 6-3 15,-2 9 0-15,3 9-4 0,-8 4 1 16,5 10 0-16,4 5 0 16,1 3 0-16,9-4 1 15,3-3-1-15,3 0 0 16,14-14 0-16,13-8 0 0,8-17 0 31,2-3-1-31,8-15 1 0,-2-10-2 16,-3-12 0-16,-4-6-1 15,-14-3 0-15,-7-4 0 0,-15 1-1 16,-6-4-1-16,-15 7 0 16,-11 2 1-16,-6 8-2 15,-8 11 1-15,-3 9-1 16,-7 10-2-16,8 13-14 0,2 18-64 16,-2 8-2-16</inkml:trace>
          <inkml:trace contextRef="#ctx0" brushRef="#br1" timeOffset="236018.6021">10818 4294 262 0,'0'0'5'0,"0"0"5"16,0 0 1-16,0 0 5 16,0 0 1-16,-13-6 0 15,13 6 2-15,-15 0 2 16,0 3-3-16,2 8-4 15,-9 14-2-15,4 3-1 0,-7 10-2 16,5 8-1-16,-5 7 0 0,7 3-1 16,8-3-2-16,10-1-1 15,7-5-1-15,14-15 1 0,14-12 0 16,8-12-1-16,10-8-1 16,0-22 0-16,7-5 0 15,-3-18 0-15,-4-7 0 31,-15-3-2-31,-5-5 0 0,-16 0 0 0,-9 1 0 16,-16 6-1-16,-14 4 0 16,-13 10 0-16,-14 7 0 15,-3 21-4-15,-16 3-9 16,8 22-67-16,-8 23-4 0</inkml:trace>
          <inkml:trace contextRef="#ctx0" brushRef="#br1" timeOffset="238395.2943">13477 3548 301 0,'0'0'6'0,"0"0"4"15,0 0 3-15,0 0 3 16,0 0 3-16,0 0 0 16,0 0 0-16,0 0 2 0,0 0-7 15,0 0-3-15,0 0-2 16,0 17-3-16,0 4-1 16,0-1-1-16,0 14 0 0,3 8-1 15,-3 6 2-15,0 10 0 16,0 5-2-16,0 3 2 0,4 5 0 15,-1 0-1-15,2-4 0 16,0-5-4-16,7-5 0 16,1-11 0-16,-1-8 0 0,-6-3 0 31,6-10 0-31,-6-10 0 16,-2-2 0-16,-4-13 0 0,0 0 0 15,8 15 0-15,-8-15 0 16,0 0 0-16,0 0 0 15,0 18 0-15,0-18 0 0,-15 16-77 16,5 2-14-16</inkml:trace>
          <inkml:trace contextRef="#ctx0" brushRef="#br0" timeOffset="9196.3855">-637 4897 319 0,'0'0'7'0,"0"0"2"15,0 0 2-15,0 0 2 16,0 0 2-16,-18-11 1 0,18 11 0 15,-28-14 0-15,6 3-5 16,-9-2-2-16,3-8-2 16,-7-7-1-16,0-5-1 0,5-1-2 15,10-13-1-15,9-2-1 16,11-7-1-16,11 3-1 16,14 1 0-16,10 3-1 0,3 3 1 15,2 6-1-15,-2 16 1 0,-2 2 0 16,-4 19 0-16,-14 3 2 15,-5 17-1-15,-9 15 1 16,-4 17 1-16,-4 8 0 0,-9 9 0 16,-5 9-1-16,-7-2 1 31,-3 2 0-31,-1-11 0 0,-7-4 1 16,5-19 0-16,-8-5 2 15,3-16 0-15,8-10 1 16,3-10 0-16,8-4 0 0,6-20-2 15,11 0-2-15,0-4-2 16,15-3 0-16,6-1 0 16,4 4 0-16,0-1 0 0,6 15 0 0,1 4 0 15,-4 10 0-15,-3 7 0 16,3 10 0-16,-6 12 0 16,-4-1 0-16,-1 10-6 15,-4-2-13-15,-1 10-66 16,6-8-3-16</inkml:trace>
          <inkml:trace contextRef="#ctx0" brushRef="#br0" timeOffset="9619.4504">-446 4704 401 0,'0'0'6'0,"0"0"2"15,0 0 2-15,0 0 3 16,-3-14-2-16,3 14 2 15,0 0 1-15,0 0-1 16,0 0-5-16,0 0-2 16,0 0-1-16,0 10-2 0,3 8-3 31,4-1 0-31,4 10 0 0,-1 6 0 16,0 3 0-16,2-1 0 15,-6 3 0-15,6 5 0 0,-9-4 0 16,4-5 0-16,-4-6 0 15,1 0 0-15,-4-11 0 16,0 2 0-16,0-19 0 0,0 15 0 16,6 5-6-16,-6-20-81 0,0 0-3 15</inkml:trace>
          <inkml:trace contextRef="#ctx0" brushRef="#br1" timeOffset="210903.6582">1194 4305 282 0,'0'0'4'0,"0"0"3"16,-6-11 3-16,6 11 0 16,-15-6 3-16,15 6 0 15,-25 0 1-15,12 0 2 16,1 6-4-16,-1 12-1 0,-2 6-1 31,5 4-2-31,-5 8 0 0,5 10-1 16,3 2 0-16,-1 6-1 0,5 2-1 15,3-3 0-15,8 1-1 16,9-13 1-16,16-5-1 16,2-10 0-16,11-22 0 15,7-4 0-15,-1-13 1 16,4-15-1-16,-3-11-1 0,-6-3-1 0,-8-12 1 15,-14 2-2-15,-11-3 0 16,-11-3-1-16,-6 7-1 16,-22-3 1-16,-7 9-1 15,-14 6 0-15,-7 7-1 0,-4 11-3 16,-6 21-11-16,-5 25-63 16,-2-1-4-1</inkml:trace>
          <inkml:trace contextRef="#ctx0" brushRef="#br0" timeOffset="13232.0209">-287 5214 250 0,'0'0'8'0,"0"0"3"0,7 0 3 16,-7 0 2-16,0 0 0 15,18-10 2-15,-18 10-1 16,10-8 2-16,-10 8-9 15,0 0-1-15,0 0-2 16,0 0-2-16,0 0 1 0,0 0-1 16,0 0 2-1,15 0 2-15,-15 0 0 16,0 0 1-16,0 0-2 16,0 0 0-16,0 0-1 15,0 0-1-15,0 0-2 0,0 0-1 16,10-3-1-16,-10 3-2 15,0 0 0-15,0 0 0 16,0 0 0-16,0 0 0 0,0 0 0 0,0 0 0 16,0 0 1-16,0 0 0 15,0 0 0-15,0 0 0 16,0 0 1-16,0 0 0 0,0 0-1 16,0 0 0-16,0 0 1 15,0 0-2-15,0 0 1 16,0 0-1-16,0 0 0 0,0 0 0 15,0 0 1-15,0 0-1 16,0 0 1-16,0 0-1 0,0 0 1 16,0 0 0-16,0 0 0 15,0 0 0-15,0 0 0 16,0 0 0-16,0 0-1 16,0 0 0-1,0 0 1-15,0 0-1 16,8 7 0-16,-8-7 0 0,0 0 1 15,17 10 0-15,-17-10 0 16,21 4 1-16,-21-4-2 16,22 3 0-16,-9-3 0 15,2 0 0-15,-5 4 0 0,8-4 0 16,-4 0 0-16,7 3 0 0,-3-3 0 16,7 0 0-16,0 0 0 15,-5 0 0-15,2 0 0 16,3 0 0-16,-4 0 0 15,-3 0 0-15,-4 0 0 0,-14 0 0 16,18 0 0-16,-18 0 0 16,0 0 0-1,10 0 0-15,-10 0 0 0,0 0 0 16,0 0 0-16,0 0 0 16,0 0 0-16,0 0 0 15,0 0 0-15,0 0 0 16,0 0 0-16,0 0 0 0,0 0 0 15,0 0 0-15,0 0 0 16,0 0 0-16,0 0 0 0,0 0 0 16,0 0 0-16,0 0 0 15,0 0 0-15,0 0 0 16,0 0 0-16,0 0 0 0,18-3 0 16,-18 3 0-16,0 0 0 15,17 0 0-15,-17 0 0 16,21 0 0-16,-6 0 0 0,2 3 0 15,1-3 0-15,7 0 0 16,0 0 0-16,3 0 0 0,-3 0 0 16,10 0 0-16,-7 0 0 15,0 0 0-15,0 0 0 16,2 4 0-16,-10 0 0 16,5-2 0-1,0-2 0-15,-4 5 0 0,-4-3 0 16,5-2 0-16,-1 0 0 15,-6 0 0-15,2 0 0 16,-17 0 0-16,24 0 0 16,-24 0 0-16,25 0 0 15,-25 0 0-15,15 8 0 0,-1-5 0 16,-14-3 0-16,21 8 0 0,-21-8 0 16,25 7 0-16,-25-7 0 15,18 4 0-15,-18-4 0 0,25 0 0 16,-25 0 0-16,20 0 0 15,-5 0 0-15,-5 0 0 16,5 0 0-16,-5 0 0 16,8 0 0-1,-1 0 0-15,1 0 0 16,0 0 0-16,-1 0 0 0,1 0 0 16,3 0 0-16,-4 0 0 15,1-4 0-15,0 4 0 16,-1 0 0-16,-2 0 0 15,3 0 0-15,-1-3 0 0,1 3 0 16,0 0 0-16,-4 0 0 0,-1 0 0 16,2 0 0-16,3 0 0 15,-1 0 0-15,-2 0 0 16,-2 0 0-16,2 0 0 0,-15 0 0 16,28-4 0-16,-18 4 0 15,8-4 0-15,-3 4 0 16,2-4 0-1,4 4 0-15,1-3 0 16,-4 3 0-16,2-4 0 0,2 4 0 16,-1-4 0-16,-1 4 0 15,-5 0 0-15,3 0 0 16,-3 0 0-16,-2 0 0 16,-13 0 0-16,25 4 0 0,-25-4 0 15,17 4 0-15,-17-4 0 0,22 0 0 16,-22 0 0-16,18 0 0 15,-18 0 0-15,18 0 0 16,-18 0 0-16,13 0 0 0,-13 0 0 16,18 3 0-16,-18-3 0 15,22 0 0-15,-22 0 0 16,20 4 0 0,-5-4 0-16,-5 0 0 0,5 0 0 15,-2-4 0-15,2 4 0 16,-15 0 0-16,18-3 0 15,-18 3 0-15,17 0 0 16,-17 0 0-16,18 0 0 0,-18 0 0 16,18-4 0-16,-18 4 0 15,20 0 0-15,-20 0 0 0,15-4 0 16,-15 4 0-16,18 0 0 16,-18 0 0-16,17 0 0 0,-17 0 0 15,18-2 0-15,-18 2 0 16,17 0 0-16,-17 0 0 15,21 0 0-15,-21 0 0 16,18 2 0-16,-18-2 0 0,17 4 0 16,-17-4 0-16,0 0 0 0,15 4 0 15,-15-4 0-15,0 0 0 16,0 0 0-16,0 0 0 16,0 0 0-16,0 0 0 15,0 0 0-15,0 0 0 0,0 0 0 31,10 7 0-31,-10-7 0 0,0 0 0 16,0 0 0-16,0 0 0 16,0 0 0-16,0 0 0 0,0 0 0 15,0 0 0-15,0 0 0 16,0 0 0-16,0 0 0 16,0 0 0-16,0 0 0 15,15 4 0-15,-15-4 0 0,0 0 0 0,0 0 0 16,0 0 0-16,0 0 0 15,0 0 0-15,0 0 0 16,0 0 0-16,0 0 0 16,0 0 0-16,0 0 0 15,0 0 0-15,0 0 0 0,0 0 0 32,0 0 0-32,0 0 0 0,0 0 0 15,0 0 0-15,0 0 0 16,0 0 0-16,0 0 0 15,0 0 0-15,0 0 0 0,0 0 0 16,0 0 0-16,0 0 0 16,0 0 0-16,0 0 0 15,0 0 0-15,0 0 0 0,0 0 0 16,0 0 0-16,0 0 0 0,0 0 0 16,0 0 0-16,0 0 0 15,0 0 0-15,0 0 0 16,0 0 0-16,0 0 0 15,0 0 0-15,0 0 0 0,0 0 0 16,0 0 0-16,0 0 0 0,-7-8 0 16,7 8 0-16,0 0 0 15,0 0 0-15,-11-11 0 16,11 11 0-16,0 0 0 16,0 0 0-16,0 0 0 0,0 0 0 15,0 0 0-15,0 0 0 31,0 0 0-31,0 0 0 0,0 0 0 16,-7 8 0-16,7-8 0 0,0 22 0 16,0-22 0-16,0 17 0 15,0-17 0-15,0 18 0 16,0-18 0-16,0 0 0 16,0 0 0-16,0 0 0 0,0 0 0 15,0 0 0-15,0 0 0 0,-10-11 0 16,10-2 0-16,-8-2 0 15,8-3 0-15,-7-3 0 16,4 3 0-16,-1 4 0 0,1 0 0 16,3 14 0-16,-3-17 0 15,3 17 0-15,0 0 0 32,0 0 0-32,0 0 0 0,0 10 0 15,0-10 0-15,0 21 0 16,0-7 0-16,0 0 0 0,0-14 0 15,0 21 0-15,0-21 0 16,0 15 0-16,0-15 0 16,0 0 0-16,0 0 0 0,0 0 0 15,0 0 0-15,-8-15 0 0,8 15 0 16,0-21 0-16,0 21 0 16,0-18 0-16,0 18 0 15,0-10 0-15,0 10 0 16,0 0 0-16,0 0 0 0,0 0 0 15,0 0 0-15,-25 0 0 16,25 0-19 0,-17 8-75-16,-1-8-3 15</inkml:trace>
          <inkml:trace contextRef="#ctx0" brushRef="#br1" timeOffset="241672.3449">15984 3816 302 0,'0'0'6'16,"0"0"7"-16,-11 3 0 15,11-3 3 1,-25 25 4-16,4-1 1 16,0 8 0-16,-8 4 2 0,-2 12-7 15,6 5-3-15,0 7-1 16,10 3-4-16,5-1-2 16,10-6 0-16,7-5-2 15,18-6-1-15,14-8 2 0,8-16-2 16,1-17-3-16,17-8 0 0,-6-17 0 15,-2-10 0-15,-4-9 0 16,-15-9 0-16,-2-7 0 16,-14-5 0-16,-12 2 0 0,-10 5 0 15,-15-1 0-15,-8-2 0 16,-17 8 0-16,-6 10-3 16,-11 14-3-1,-6 25-19-15,7 4-60 0,-15 17-2 16</inkml:trace>
        </inkml:traceGroup>
        <inkml:traceGroup>
          <inkml:annotationXML>
            <emma:emma xmlns:emma="http://www.w3.org/2003/04/emma" version="1.0">
              <emma:interpretation id="{0A360F32-57AB-4D14-8201-1EC5AFBF4224}" emma:medium="tactile" emma:mode="ink">
                <msink:context xmlns:msink="http://schemas.microsoft.com/ink/2010/main" type="inkWord" rotatedBoundingBox="15630,5339 27435,5274 27445,7089 15640,7155"/>
              </emma:interpretation>
              <emma:one-of disjunction-type="recognition" id="oneOf5">
                <emma:interpretation id="interp25" emma:lang="en-US" emma:confidence="0.5">
                  <emma:literal>torero</emma:literal>
                </emma:interpretation>
                <emma:interpretation id="interp26" emma:lang="en-US" emma:confidence="0">
                  <emma:literal>iron.</emma:literal>
                </emma:interpretation>
                <emma:interpretation id="interp27" emma:lang="en-US" emma:confidence="0">
                  <emma:literal>"torero</emma:literal>
                </emma:interpretation>
                <emma:interpretation id="interp28" emma:lang="en-US" emma:confidence="0">
                  <emma:literal>"torn.</emma:literal>
                </emma:interpretation>
                <emma:interpretation id="interp29" emma:lang="en-US" emma:confidence="0">
                  <emma:literal>"torero.</emma:literal>
                </emma:interpretation>
              </emma:one-of>
            </emma:emma>
          </inkml:annotationXML>
          <inkml:trace contextRef="#ctx0" brushRef="#br0" timeOffset="51064.0845">14643 5282 350 0,'0'0'7'16,"0"0"5"-16,0 0 0 15,0 0 2-15,0 0 0 16,0 0 1 0,7 6-1-16,-7-6 1 0,0 0-6 15,0 11-4-15,0-11 2 16,0 0-2-16,18 17 0 16,4-13 1-16,9-4 0 15,4 0 0-15,15 0 0 0,6 0-3 16,9-4-3-16,6-2 0 15,-5-1 0-15,6-1 0 0,-9 8 0 16,-3-3 0-16,-4 3 0 16,-3 0 0-16,4 0 0 15,-4 0 0-15,8 3 0 0,-5-3 0 16,7 4 0-16,5-4 0 16,2 0 0-16,1-4 0 15,-1 1 0 1,8-1 0-16,-3-2 0 0,-1-1 0 15,1-8 0-15,-2 11 0 16,-2 0 0-16,-8 1 0 16,-3 3 0-16,-7-4 0 15,-3 0 0-15,-4 4 0 0,-11 0 0 16,-2 0 0-16,-5-2 0 16,0-3 0-16,-3-1 0 0,2 2 0 15,-4 4 0-15,2-7 0 0,0 4 0 16,2 3 0-16,4-4 0 15,2 4 0-15,2 0 0 16,-3-6 0-16,-1-2 0 16,5 8 0-16,-1-3 0 15,-3-4 0-15,-4 0 0 0,-6 0 0 0,-4 3 0 16,-5 4 0-16,2 0 0 16,-15 0 0-16,10 4 0 15,-10-4 0-15,15 7 0 0,-15-7 0 16,0 0 0-16,0 0 0 15,13 7 0-15,-13-7 0 32,0 0 0-32,0 0 0 0,0 0 0 15,0 0 0-15,0 0 0 16,0 0 0-16,0 0 0 0,0 0 0 16,0 0 0-16,0 0 0 15,0 0 0-15,0-14 0 16,0 14 0-16,0-17 0 15,-3 2 0-15,3 4 0 0,-3-8 0 0,3-5 0 16,-4 0 0-16,4-4 0 16,-3 3 0-16,-2-3 0 15,-1-4 0-15,-1-7 0 16,0 5 0-16,4 0 0 0,-5 0 0 16,-2-4 0-16,6 6 0 31,-4-6 0-31,8 4 0 0,0-3 0 15,0-2 0-15,-3-3 0 16,3-3 0-16,0 2 0 0,0 0 0 16,-2 0 0-16,2-2 0 15,-5 4 0-15,-2 3 0 16,1 4 0-16,1 3 0 16,-2 0 0-16,4-4 0 0,0 3 0 15,3-5 0-15,-4 7 0 0,4-2 0 16,-3-7 0-16,-2 1 0 15,5 2 0-15,0 1 0 16,-2 1 0-16,-1 4 0 16,-5 6 0-16,4-1 0 0,4 4 0 15,0 7 0-15,0 14 0 0,-3-17 0 16,3 17 0-16,0-17 0 16,0 17 0-16,0-18 0 15,0 18 0-15,0 0 0 0,0 0 0 16,0 0 0-16,0 0 0 15,0 0 0-15,0 0 0 32,0 0 0-32,0 0 0 0,0 0 0 15,0 0 0-15,0 0 0 16,0 0 0-16,0 0 0 0,0-12 0 16,0 12 0-16,0 0 0 15,15 4 0-15,-15-4 0 16,23 15 0-16,-8-15 0 15,2 6 0-15,8 5 0 0,3-4 0 0,0-3 0 16,5-1 0-16,2-3 0 16,-3 0 0-16,7 4 0 15,-1-4 0-15,-6 0 0 16,1 0 0-16,-3 0 0 16,0 0 0-16,-2 0 0 0,0 0 0 31,0 0 0-31,4 4 0 0,3-4 0 15,1 0 0-15,2 0 0 16,-1 0 0-16,1 0 0 0,-3-4 0 16,3 4 0-16,2-4 0 15,-8 4 0-15,7 0 0 16,-1 0 0-16,-3 0 0 16,8 0 0-16,4 0 0 0,-6 0 0 0,2 0 0 15,2 0 0-15,-5 0 0 16,-2 0 0-16,-2 0 0 15,3 0 0-15,-6 0 0 16,-2 0 0-16,1 0 0 0,-1 0 0 16,9 0 0-16,-2 0 0 15,1 0 0 1,-3 0 0-16,-1-3 0 16,3-1 0-16,2-3 0 15,-5 3 0-15,-4 4 0 0,-6-2 0 16,3-3 0-16,-3 5 0 15,7 0 0-15,-7 0 0 16,6 0 0-16,-6 0 0 16,8-4 0-16,-2 4 0 0,5 0 0 0,-5 0 0 15,2-2 0-15,-3-2 0 16,3 4 0-16,-5 0 0 16,-6 0 0-16,-2 0 0 15,-2-3 0-15,-3 3 0 0,2-6 0 16,-17 6 0-16,14-2 0 15,-14 2 0-15,14-7 0 0,-14 7 0 16,21-10 0-16,-21 10 0 16,15-5 0-16,-15 5 0 0,14 0 0 15,-14 0 0-15,25-10 0 16,-25 10 0-16,18 0 0 16,-18 0 0-16,18-11 0 31,-18 11 0-31,13-13 0 0,-13 13 0 0,0 0 0 15,0 0 0-15,0 0 0 16,0 0 0-16,0 0 0 16,0 0 0-16,4 6 0 15,-4-6 0-15,0 0 0 0,0 15 0 16,0-15 0-16,0 20 0 16,0-3 0-16,0 2 0 0,-7 10 0 15,3-1 0-15,4-1 0 16,0 5 0-16,-3 7 0 15,3-7 0-15,-3 3 0 0,3 3 0 16,3 3 0-16,-3-3 0 16,3 1 0-16,-3-1 0 15,0-3 0 1,0 11 0-16,4-8 0 16,-4 0 0-16,0-1 0 0,0-2 0 15,3 0 0-15,-3-4 0 16,0 3 0-16,-3-4 0 15,3-5 0-15,-4-1 0 16,4 4 0-16,-3 2 0 0,-8 0 0 16,7 6 0-16,-2-8 0 0,2 3 0 15,4 5 0-15,-3-4 0 16,-2 0 0-16,5 3 0 16,0-7 0-16,0-3 0 15,0-1 0-15,8 4 0 0,-8-3 0 16,0 3 0-16,0-2 0 15,0-2 0 1,0-3 0-16,4 0 0 0,-4 7 0 16,0-10 0-16,0 3 0 15,0-4 0-15,0-2 0 16,0-2 0-16,0 9 0 16,-7-8 0-16,2-3 0 0,5 6 0 15,0-4 0-15,0-13 0 16,-3 26 0-16,3-26 0 0,-3 15 0 15,3-15 0-15,0 17 0 0,0-17 0 16,0 0 0-16,0 0 0 16,0 0 0-16,0 11 0 15,0-11 0-15,0 0 0 16,0 0 0-16,0 0 0 0,0 0 0 31,0 0 0-31,0 0 0 0,0 0 0 16,14 3 0-16,-14-3 0 15,14 0 0-15,-14 0 0 16,18 0 0-16,-8 0 0 0,5-3 0 16,3 3 0-16,-1-4 0 15,1 4 0-15,-5 0 0 16,9 0 0-16,-4 0 0 0,2-4 0 16,3 1 0-16,-3 3 0 15,1 0 0-15,-4 0 0 0,1 0 0 16,4-4 0-16,3 2 0 15,0-2 0-15,-1 4 0 16,1-5 0-16,3 3 0 16,-3-2 0-16,2-3 0 0,-2 3 0 0,5 4 0 15,-7-8 0-15,-1 8 0 16,3 0 0-16,-4 0 0 16,4 0 0-16,-7 4 0 15,2-4 0-15,-2 0 0 16,0 8 0-16,-1-5 0 0,1-3 0 31,0 0 0-31,-1 0 0 0,5 0 0 16,-9 0 0-16,10 0 0 15,-6 0 0-15,4 0 0 0,4 0 0 16,-3 0 0-16,1 0 0 16,-5 0 0-16,0 4 0 15,7-4 0-15,-3 0 0 16,3 0 0-16,-8 0 0 0,1 0 0 0,6 0 0 15,-7 0 0-15,5-7 0 16,3-1 0-16,0 8 0 16,-4 0 0-16,-1 0 0 15,3 0 0-15,2 0 0 0,-2 0 0 16,-1 0 0-16,-1 0 0 31,-4 0 0-31,8 0 0 0,-3-4 0 16,2 1 0-16,1 3 0 15,-7 0 0-15,4 0 0 16,-2 0 0-16,5 0 0 16,0 0 0-16,0 0 0 0,3 0 0 15,-3 0 0-15,-1-4 0 16,8 4 0-16,-4-4 0 0,7 4 0 16,-5-7 0-16,-7 7 0 15,2-2 0-15,0 2 0 0,-3 0 0 16,-4 0 0-16,5 0 0 15,-5-4 0-15,7 4 0 16,0 0 0-16,-4-4 0 16,4 4 0-16,4 0 0 0,-1 0 0 0,-3 0 0 15,-4 0 0-15,-1 0 0 16,-8 0 0-16,6 0 0 16,-5-3 0-16,-1-4 0 15,-12 7 0-15,20-4 0 0,-20 4 0 16,11-4 0-16,-11 4 0 31,14-10 0-31,-14 10 0 0,0 0 0 16,0 0 0-16,0 0 0 0,0 0 0 15,14-6 0-15,-14 6 0 16,0 0 0-16,0 0 0 16,0 0 0-16,0 0 0 15,0 0 0-15,0 0 0 0,0 0 0 16,7-18 0-16,-7 18 0 0,0 0 0 15,7-21 0-15,-7 8 0 16,3-13 0-16,5-2 0 16,-8 0 0-16,4-4 0 0,2-6 0 15,-6-1 0-15,4-8 0 16,7 2 0-16,-4 4 0 31,0 0 0-31,-1 3 0 0,-1-1 0 16,-3 3 0-16,3-1 0 15,-2-2 0-15,0 3 0 0,-3-3 0 16,4 5 0-16,-4-9 0 16,3 0 0-16,4 4 0 15,-2-3 0-15,1 8 0 0,-6-1 0 16,4-2 0-16,-4 3 0 0,3 2 0 16,2 4 0-16,-10 4 0 15,2-6 0-15,-7 2 0 16,3-6 0-16,-1-2 0 15,4 8 0-15,-7 0 0 0,-2-11 0 16,13 12 0-16,0-6 0 16,0 5 0-1,0 3 0-15,0 7 0 16,-4-2 0-16,4 2 0 16,0 18 0-16,-3-24 0 0,-2 9 0 15,5 15 0-15,-5-28 0 16,-3 9 0-16,8 19 0 15,-4-24 0-15,1 10 0 16,0 1 0-16,3-2 0 0,0 15 0 0,-4-17 0 16,4 17 0-16,0 0 0 15,0-13 0-15,0 13 0 16,0 0 0-16,0 0 0 16,0 0 0-16,0 0 0 0,0 0 0 15,0 0 0-15,0 0 0 16,0 0 0-16,0 0 0 0,0 0 0 15,0 0 0-15,0 0 0 16,7-7 0-16,-7 7 0 0,15-4 0 16,-15 4 0-16,17-4 0 15,-17 4 0-15,28-9 0 16,-13 9 0-16,-15 0 0 31,20 0 0-31,-5-2 0 0,3-2 0 0,-1 1 0 16,7 3 0-16,-6 0 0 15,7 0 0-15,0 0 0 16,3 0 0-16,1 0 0 16,2 0 0-16,1 0 0 0,-4 0 0 15,5 0 0-15,-3 0 0 16,0 0 0-16,8 0 0 0,-6 0 0 16,-1 0 0-16,2 7 0 0,-1-5 0 15,6-2 0-15,0 6 0 16,-5 1 0-16,-1-7 0 15,6 0 0-15,2 0 0 16,-2 0 0-16,1 0 0 16,-3 6 0-1,3-6 0-15,-7 0 0 0,6 7 0 16,-5-7 0-16,-3 4 0 16,0-4 0-16,1 4 0 15,-3-4 0-15,4 3 0 16,0 1 0-16,-4-1 0 0,5-3 0 15,-5 0 0-15,7 4 0 16,0-4 0-16,-2 6 0 0,2-2 0 16,3 0 0-16,-3-1 0 15,4 1 0-15,-7-1 0 16,8 1 0-16,-9-1 0 0,-3-3 0 16,1 0 0-16,2-7 0 15,-2 7 0-15,-5 0 0 16,5 0 0-1,-5 0 0-15,5-3 0 16,6 3 0-16,1 0 0 0,-5 0 0 16,8 0 0-16,-8 0 0 15,5-7 0-15,3-1 0 16,-6 6 0-16,-3 2 0 16,3-8 0-16,-5 5 0 0,0 3 0 15,1-4 0-15,-5 1 0 0,-2 3 0 16,-2-4 0-16,-2 0 0 15,0 4 0-15,-1 0 0 16,-6-2 0-16,8-3 0 16,-2 3 0-16,1-2 0 0,-8 4 0 15,3 0 0-15,-13 0 0 16,23-7 0-16,-23 7 0 0,13-6 0 16,-13 6 0-16,0 0 0 15,0 0 0-15,0 0 0 0,0 0 0 16,14-9 0-16,-14 9 0 15,0 0 0-15,0 0 0 16,15 0 0-16,-15 0 0 16,13-10 0-1,-13 10 0-15,0 0 0 0,11 0 0 16,-11 0 0-16,0 0 0 16,0 0 0-16,19 0 0 15,-19 0 0-15,0 0 0 16,0 0 0-16,3 10 0 0,-3-10 0 15,3 22 0-15,-3-1 0 16,0-7 0-16,0 7 0 0,4 3 0 16,-4-3 0-16,0 4 0 15,3 10 0-15,-3-9 0 0,4 1 0 16,-4 5 0-16,3-1 0 16,-3-1 0-16,8-2 0 15,-5-1 0-15,1-3 0 16,-4 4 0-1,3 2 0-15,-3 0 0 0,7-5 0 16,-4 3 0-16,2-4 0 16,-5 10 0-16,0-6 0 15,0 3 0-15,0-6 0 16,6 3 0-16,-6 0 0 0,0-7 0 16,0 14 0-16,0-10 0 15,0 6 0-15,0-6 0 0,4 1 0 16,-4 2 0-16,0 7 0 0,0-4 0 15,0 0 0-15,0 5 0 16,0-8 0-16,3 0 0 16,-3 10 0-16,0-12 0 15,0 2 0-15,-3-3 0 0,3-4 0 32,-4 3 0-32,1 0 0 0,0 0 0 15,3 0 0-15,-5-1 0 16,5-1 0-16,5-1 0 15,-5 7 0-15,0-11 0 16,0 5 0-16,0-1 0 0,0-4 0 16,-5 2 0-16,5-5 0 15,0-14 0-15,0 27 0 0,0-12 0 16,0-2 0-16,5 2 0 0,-5-15 0 16,3 22 0-16,-3-22 0 15,0 23 0-15,0-23 0 16,0 18 0-16,0-18 0 15,0 0 0-15,3 18 0 0,-3-18 0 16,0 0 0-16,0 11 0 0,0-11 0 16,0 0 0-16,0 0 0 15,0 0 0-15,0 0 0 16,0 0 0-16,0 0 0 16,0 0 0-16,0 0 0 0,0 0 0 15,0 0-4-15,-6-22-88 31,6 2-4-31</inkml:trace>
          <inkml:trace contextRef="#ctx0" brushRef="#br1" timeOffset="244500.414">18677 3949 296 0,'0'0'8'16,"0"0"3"-16,0 0 4 15,0 0 2-15,0 0 2 0,-13 15 5 16,8-1-2-16,5 6 4 16,0 13-10-16,12 10-1 15,-6 4-3-15,9 13 0 0,2 4-2 0,4 7-2 16,-3 0-8-16,-4-2 0 16,-6 2 0-16,-1-11 0 15,-4-11 0-15,2-10 0 16,-3-10 0-16,-2-9 0 0,0-2 0 15,0-18 0-15,0 14 0 16,0-14 0 0,0 0 0-16,0 0 0 0,0 0 0 15,0 0-41-15,0 0-52 16</inkml:trace>
          <inkml:trace contextRef="#ctx0" brushRef="#br3" timeOffset="91351.131">19346 4192 414 0,'0'0'6'0,"0"0"0"0,18 4 2 0,-5-4 2 15,-1 2 0-15,1 2 1 16,2 10 1-16,-2-4 0 16,5 3-5-16,-18-13 1 15,17 35-3-15,3-4-3 0,-3 4-2 16,7-1 0-16,5-4 0 16,6 5 0-1,7-8 0-15,0-1 0 16,5-9 0-16,-6-8 0 0,7-9 0 15,-6-13 0-15,-4-4 0 16,-10-5 0-16,-10-5 0 16,0-4 0-16,-8-3 0 15,-3-4 0-15,-2 4 0 0,1 1 0 16,-6 3 0-16,4 7 0 0,-1-5 0 16,19 0-58-16,-1 14-34 15</inkml:trace>
          <inkml:trace contextRef="#ctx0" brushRef="#br1" timeOffset="247929.2576">20916 4192 393 0,'0'0'7'0,"0"0"1"0,-8-4 1 15,8 4 1-15,-23-17 1 16,4 10 2-16,-2 0-1 16,-7 0 2-16,-4-3-7 0,7 10-1 15,-3 3-1-15,3 18-1 16,-11 11 0-16,11 11 0 0,5 6 0 15,5 3-4-15,5 8 0 16,7 6 0-16,-2 3 0 0,13-17 0 16,9-7 0-16,16-7 0 15,9-8 0-15,7-17 0 16,4-5 0-16,0-11 0 16,12-15 0-1,-12-7 0-15,2-14 0 0,-12 1 0 16,-8-8 0-16,-13-3 0 15,-8-4 0-15,-10 1 0 16,-8-10 0-16,-10 10 0 16,-11 0 0-16,-10-6 0 0,-8 14 0 15,-2 5 0-15,-5 2 0 16,0 14 0-16,-3 8 0 0,-3 8 0 16,-4 7 0-16,2 24-84 15,13 12-4-15</inkml:trace>
          <inkml:trace contextRef="#ctx0" brushRef="#br1" timeOffset="251823.1299">23292 3808 222 0,'0'0'13'0,"0"0"6"0,-4 11 5 15,4-11 1-15,0 0 3 16,-8 21 0-16,8-21 3 16,-6 18 0-16,6-18-11 0,-7 20-4 15,3 4-2 1,-2 13-3-16,1 8-3 15,-2 8 1-15,1 7-2 0,2 7-2 16,4 4-5-16,0 6 0 0,0-6 0 16,0-8 0-16,-3 0 0 15,3-13 0-15,3-1 0 16,1-15 0-16,-4 3 0 0,0-20 0 16,0-2 0-16,0-15 0 15,0 0 0-15,10 17 0 0,-10-17 0 16,0 0-79-16,0 0-14 15</inkml:trace>
          <inkml:trace contextRef="#ctx0" brushRef="#br3" timeOffset="92032.985">24338 4192 375 0,'0'0'9'0,"0"0"0"15,0 0 2-15,0 0 2 16,7-13 1-16,-7 13 0 0,25-8 2 15,-25 8-1-15,28 0-6 16,-6 0 0-16,6 8-3 16,-3 15-1-16,-1-9 1 0,8 11-6 15,3 12 0-15,11-7 0 16,1-2 0-16,6 6 0 0,-5-17 0 16,-1 0 0-16,6 5 0 15,0-20 0-15,-4-2 0 16,-14-6 0-16,0-12 0 15,-5-3 0 1,-10 2 0-16,-2-9 0 16,-3-6 0-16,-5-5 0 0,-3-2 0 15,-4-2 0-15,8 7 0 16,-4 1 0-16,8 11 0 16,-5-1-21-16,11 6-69 0,8 10-3 15</inkml:trace>
          <inkml:trace contextRef="#ctx0" brushRef="#br1" timeOffset="255219.2924">25979 4179 333 0,'0'0'5'0,"0"0"4"15,0 0 3-15,0-11 2 16,0 11 2-16,0 0 3 16,7-11-1-16,-7 11 1 15,0 0-3 1,0 0-3-16,0-14-4 0,0 14 0 16,0 0-3-16,11-22-2 15,-11 22 0-15,3-17-1 16,-3 17-1-16,14-13-2 15,-14 13 0-15,11-15 0 0,-11 15 0 16,0-17 0-16,0 17 0 16,0 0 0-16,0 0 0 0,0 0 0 15,0 0 0-15,0 0 0 16,0 0 0-16,10-5 0 16,-10 5 0-16,0 0 0 0,0 0 0 15,0 0 0-15,0 0 0 16,0 0 0-16,0 0 0 15,0 0 0 1,0 0 0-16,0 0 0 0,15-6 0 16,-15 6 0-16,0 0 0 15,0 0 0-15,0 0 0 16,0 0 0-16,0 0 0 16,0 0 0-16,0 0 0 0,0 0 0 15,0 0 0-15,0 0 0 16,0 0 0-16,0 0 0 0,-8 6 0 15,8-6 0-15,0 0 0 16,0 0 0-16,0 0 0 0,0 0 0 16,0 0 0-16,0 0 0 15,0 0 0-15,0 0 0 16,0 0 0-16,0 0 0 16,0 0 0-16,0 0 0 0,0 0 0 0,0 0 0 15,0 0 0-15,0 0 0 16,0 0 0-16,0 0 0 15,0 0 0-15,0 0 0 16,-14 11 0-16,14-11 0 0,-11 11 0 16,4 4 0-16,-6 9 0 31,-5 7 0-31,0 2 0 0,-4 1 0 16,5 9 0-16,3 3 0 15,0-2 0-15,6-1 0 0,8 0 0 16,11-11 0-16,18-8 0 15,17-18 0-15,10-1 0 16,8-12 0-16,0-8 0 16,3-12 0-16,-1-15 0 0,-8-5 0 0,-10-2 0 15,-18 0 0-15,-13-1 0 16,-17 1 0-16,-11-7 0 16,-17 2 0-16,-11 9 0 15,-25 14 0-15,-10 7 0 0,-14 9 0 16,3 15-6-16,-21 28-56 31,14 7-27-31,3 22-1 0</inkml:trace>
        </inkml:traceGroup>
        <inkml:traceGroup>
          <inkml:annotationXML>
            <emma:emma xmlns:emma="http://www.w3.org/2003/04/emma" version="1.0">
              <emma:interpretation id="{1DD51325-5CCA-4AE9-A83E-172A8A1A8D5B}" emma:medium="tactile" emma:mode="ink">
                <msink:context xmlns:msink="http://schemas.microsoft.com/ink/2010/main" type="inkWord" rotatedBoundingBox="25739,5375 32324,5338 32335,7168 25749,7205"/>
              </emma:interpretation>
              <emma:one-of disjunction-type="recognition" id="oneOf6">
                <emma:interpretation id="interp30" emma:lang="en-US" emma:confidence="0.5">
                  <emma:literal>z</emma:literal>
                </emma:interpretation>
                <emma:interpretation id="interp31" emma:lang="en-US" emma:confidence="0">
                  <emma:literal>Z</emma:literal>
                </emma:interpretation>
                <emma:interpretation id="interp32" emma:lang="en-US" emma:confidence="0">
                  <emma:literal>a</emma:literal>
                </emma:interpretation>
                <emma:interpretation id="interp33" emma:lang="en-US" emma:confidence="0">
                  <emma:literal>e</emma:literal>
                </emma:interpretation>
                <emma:interpretation id="interp34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55022.567">24811 5210 278 0,'0'0'6'0,"-6"0"6"15,-8 0 3-15,14 0 4 16,-18 4 3-16,18-4 3 0,-21 3 1 16,21-3 0-16,0 0-4 15,0 0-5-15,0 0-4 0,0 0-3 16,18 0-3-16,-18 0-2 16,24 0-2-16,-13 0-1 0,13 4-1 15,-9-1 1-15,10 1-2 16,0 0 0-16,10-4 0 15,8 0 0-15,2 0 0 16,-2 2 0 0,2-2 0-16,1 0 0 15,4 0 0-15,-1 0 0 0,-2 0 0 16,-5 5 0-16,-1-5 0 16,2 0 0-16,4 0 0 15,6 2 0-15,0-2 0 0,0 4 0 16,7-4 0-16,-4 0 0 15,4 0 0-15,8 0 0 0,-15 0 0 16,0 0 0-16,7-4 0 16,-7 4 0-16,-7 0 0 0,-1 0 0 15,-5 0 0-15,-2 0 0 16,1 0 0-16,-3 0 0 16,0 0 0-16,-5 0 0 15,1 0 0-15,-4 0 0 0,7 0 0 0,-2 0 0 16,-6 0 0-16,6 0 0 15,-5 0 0-15,3 0 0 16,5-2 0-16,0-3 0 16,-1 3 0-16,0 2 0 0,1 0 0 15,-1-4 0-15,0 4 0 32,-4 0 0-32,-2-4 0 0,-1 4 0 15,-3 0 0-15,0 0 0 16,-7 0 0-16,3-7 0 15,4 7 0-15,-12-7 0 0,5 7 0 16,-18 0 0-16,22-4 0 16,-22 4 0-16,17-2 0 15,-17 2 0-15,0 0 0 0,0 0 0 0,15 0 0 16,-15 0 0-16,0 0 0 16,0 0 0-16,0 0 0 15,0 0 0-15,0 0 0 16,0 0 0-16,0 0 0 15,0 0 0-15,0 0 0 0,0 0 0 32,13-4 0-32,-13 4 0 0,0 0 0 15,5-21 0-15,-5 21 0 16,3-22 0-16,-3 12 0 16,0-8 0-16,0-1 0 15,0-5 0-15,0-4 0 0,3 1 0 16,1-5 0-16,-4-1 0 15,3 3 0-15,1-2 0 0,-1-6 0 16,0 5 0-16,-3 1 0 16,0 4 0-16,0 1 0 0,5-1 0 15,-5-5 0-15,7-1 0 16,-1 1 0-16,-2 2 0 16,-4-8 0-16,0-4 0 15,3 2 0-15,-3-1 0 0,5 0 0 0,-5 8 0 16,0-7 0-16,3 5 0 15,4 6 0-15,0-7 0 16,-1 6 0-16,-1 6 0 16,2-2 0-16,-7-1 0 15,0-2 0-15,0 2 0 0,0-3 0 32,-5 7 0-32,-2-9 0 0,4 13 0 15,0-9 0-15,3 8 0 16,-4 0 0-16,1 1 0 15,3 5 0-15,0-3 0 0,3 8 0 16,-3-8 0-16,0 3 0 16,0-2 0-16,0 0 0 15,0-4 0-15,0 4 0 0,-3-1 0 0,-2 3 0 16,5 2 0-16,0-2 0 16,0 15 0-16,0-15 0 15,0 15 0-15,0 0 0 16,0 0 0-16,5-10 0 0,-5 10 0 15,0 0 0-15,0 0 0 32,0 0 0-32,0 0 0 0,0-18 0 15,0 18 0-15,0 0 0 0,0 0 0 16,0 0 0-16,0 0 0 16,0 0 0-16,0 0 0 15,0 0 0-15,7 0 0 0,-7 0 0 16,0 0 0-16,0 0 0 15,21 0 0-15,-21 0 0 0,15 0 0 16,-15 0 0-16,20 0 0 16,-5 4 0-16,2-4 0 15,4 0 0-15,-6 0 0 0,2 0 0 16,-3 0 0-16,0 3 0 16,4 1 0-16,-3-4 0 15,-15 0 0 1,23 0 0-16,-8 4 0 15,0-4 0-15,2 3 0 0,1-3 0 16,7 0 0-16,3 0 0 16,-3 0 0-16,-2 0 0 15,2 0 0-15,0 0 0 16,0 0 0-16,3 0 0 0,-3 0 0 16,3 0 0-16,0 0 0 0,2 4 0 15,1-4 0-15,8 0 0 16,-3 0 0-16,-1 0 0 15,3 0 0-15,-3-4 0 16,1 4 0-16,-1 0 0 0,0-3 0 16,-2 3 0-16,-1 0 0 15,-1 3 0 1,-2-3 0-16,7 4 0 16,-6-4 0-16,6 0 0 0,-4 2 0 15,0-2 0-15,4 0 0 16,-1 0 0-16,3 0 0 15,-2 0 0-15,-4 0 0 16,-4-2 0-16,4-2 0 0,-8 4 0 16,5 0 0-16,-1 0 0 0,-3 0 0 15,3-3 0-15,0-1 0 16,7 4 0-16,5 0 0 16,-5 0 0-16,8 0 0 0,-2-4 0 15,-1 4 0-15,2 0 0 16,-6 0 0-16,-1 0 0 15,-4-3 0-15,6 3 0 0,-14-7 0 16,2 7 0-16,-3-7 0 16,-8 7 0-16,3-4 0 0,5-2 0 15,-8-1 0-15,3 7 0 16,-2 0 0-16,0-4 0 16,8 4 0-16,2-3 0 0,-3-1 0 31,-1 0 0-31,-1 4 0 0,-5-2 0 15,0-2 0-15,-15 4 0 16,17-7 0-16,-17 7 0 16,0 0 0-16,0 0 0 15,0 0 0-15,0 0 0 0,0 0 0 16,0 0 0-16,14 0 0 16,-14 0 0-16,0 0 0 0,0 0 0 15,0 0 0-15,0 0 0 0,0 0 0 16,0 0 0-16,0 0 0 15,0 0 0-15,0 0 0 16,0 7 0-16,0-7 0 16,0 0 0-16,0 0 0 15,7 14 0 1,-7-14 0-16,0 0 0 0,0 0 0 16,0 0 0-16,0 0 0 15,0 0 0-15,0 0 0 16,0 0 0-16,0 0 0 15,0 0 0-15,15 7 0 0,-15-7 0 16,0 0 0-16,0 0 0 16,0 0 0-16,0 0 0 0,10-4 0 15,-10 4 0-15,0 0 0 16,21 0 0-16,-21 0 0 0,25 0 0 16,-8 0 0-16,-2 0 0 15,-2 0 0-15,-13 0 0 16,18 0 0-16,-18 0 0 15,15 0 0 1,-15 0 0-16,0 0 0 16,0 0 0-16,0 0 0 0,0 0 0 15,0 0 0-15,0 0 0 16,0 0 0-16,0 0 0 16,0 7 0-16,0-7 0 0,0 21 0 15,-3-7 0-15,3-1 0 16,0 9 0-16,-5 3 0 0,2 4 0 15,3-1 0-15,0-1 0 16,-4 5 0-16,4-4 0 16,-3 5 0-16,0-5 0 0,3 3 0 15,-4 1 0-15,-4 1 0 16,5-3 0-16,3-2 0 16,0 4 0-16,-3 2 0 0,3 3 0 15,-4-6 0-15,4-3 0 0,0 5 0 16,0-5 0-16,0 4 0 15,-10-1 0-15,2-2 0 16,1-1 0-16,1 0 0 0,-1 4 0 16,-4 3 0-16,11-4 0 31,-4 0 0-31,1 9 0 0,3-8 0 16,0-2 0-16,0 7 0 15,0-9 0-15,0 4 0 16,0-1 0-16,0-3 0 0,0 1 0 15,0-1 0-15,0 4 0 16,0-5 0-16,0 5 0 16,0-7 0-16,0 3 0 0,0 0 0 15,0 1 0-15,0 1 0 0,0-2 0 16,7-2 0-16,-4 2 0 16,5-3 0-16,-8-4 0 15,3 3 0-15,-3-2 0 16,4-2 0-16,-4 3 0 0,0-10 0 31,0 2 0-31,0-15 0 0,0 20 0 16,0-20 0-16,-7 18 0 15,7-18 0-15,0 0 0 16,0 0 0-16,0 11 0 16,0-11 0-16,0 0 0 0,0 0 0 15,0 0 0-15,10 2 0 16,-10-2 0-16,25 0 0 0,-25 0 0 15,25 0 0-15,-7-2 0 16,7-6 0-16,3 8 0 0,7-3 0 16,0 3 0-16,11-4 0 15,7 4 0-15,7-3 0 16,8 3 0-16,2 0 0 16,1 0 0-16,-4-4 0 0,4 4 0 0,0 0 0 15,-5 0 0-15,-1-3 0 16,-5 3 0-16,-7 0 0 15,0 0 0-15,7 0 0 16,-14-4 0-16,-1 4 0 0,5 0 0 16,-4 0 0-16,-4 0 0 31,4 4 0-31,-11-4 0 0,-7 3 0 16,5 1 0-16,-1-4 0 15,-11 3 0-15,-7 1 0 16,-14-4 0-16,18 3 0 0,-18-3 0 15,13 4 0-15,-13-4 0 16,0 0 0-16,0 0 0 16,0 0 0-16,0 0 0 0,0 0 0 15,0 0 0-15,-20-7 0 16,2-18-78-16,0 15-18 0</inkml:trace>
          <inkml:trace contextRef="#ctx0" brushRef="#br3" timeOffset="92837.75">29475 4171 361 0,'0'0'7'0,"0"0"2"0,0 0 3 16,0 0 2-16,0 0 1 0,0 0 1 15,4 10 0-15,-4-10 0 0,11 15-4 16,3 2-4-16,-3 5-3 16,6 10-1-16,-4-1-1 15,9 11-2-15,-1-2 2 16,1-3-2-16,-4 2 0 0,-1-14 1 31,8-1 1-31,3-17-1 0,11-7-2 16,3-7 0-16,8-17 0 15,6-7 0-15,7-11 0 16,2-2 0-16,-2-8 0 16,-2-4 0-16,-11 2 0 0,3 2 0 15,-18 6 0-15,-4 7 0 16,-9 0 0-16,-9 15 0 0,-1 0 0 16,-2 10 0-16,-7-1 0 0,-3 15 0 15,4-13-26-15,-4 13-62 16,0 0-2-16</inkml:trace>
        </inkml:traceGroup>
      </inkml:traceGroup>
    </inkml:traceGroup>
    <inkml:traceGroup>
      <inkml:annotationXML>
        <emma:emma xmlns:emma="http://www.w3.org/2003/04/emma" version="1.0">
          <emma:interpretation id="{A2B29679-2049-44E3-8CA6-6F98B9628E33}" emma:medium="tactile" emma:mode="ink">
            <msink:context xmlns:msink="http://schemas.microsoft.com/ink/2010/main" type="paragraph" rotatedBoundingBox="-214,8077 32965,7683 33014,11829 -165,12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3800AC-0570-4C79-BC0C-768C66E01188}" emma:medium="tactile" emma:mode="ink">
              <msink:context xmlns:msink="http://schemas.microsoft.com/ink/2010/main" type="line" rotatedBoundingBox="-214,8077 32965,7683 33014,11829 -165,12224">
                <msink:destinationLink direction="with" ref="{53F6D0C7-F08F-43F1-A3E5-4E17B51123C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C09A19E-F7FF-406E-A3CF-E4AC0E448D6D}" emma:medium="tactile" emma:mode="ink">
                <msink:context xmlns:msink="http://schemas.microsoft.com/ink/2010/main" type="inkWord" rotatedBoundingBox="-214,8077 7164,7989 7209,11745 -170,11833"/>
              </emma:interpretation>
              <emma:one-of disjunction-type="recognition" id="oneOf7">
                <emma:interpretation id="interp35" emma:lang="en-US" emma:confidence="0.5">
                  <emma:literal>20:</emma:literal>
                </emma:interpretation>
                <emma:interpretation id="interp36" emma:lang="en-US" emma:confidence="0">
                  <emma:literal>so:</emma:literal>
                </emma:interpretation>
                <emma:interpretation id="interp37" emma:lang="en-US" emma:confidence="0">
                  <emma:literal>o:</emma:literal>
                </emma:interpretation>
                <emma:interpretation id="interp38" emma:lang="en-US" emma:confidence="0">
                  <emma:literal>*o:</emma:literal>
                </emma:interpretation>
                <emma:interpretation id="interp39" emma:lang="en-US" emma:confidence="0">
                  <emma:literal>"o:</emma:literal>
                </emma:interpretation>
              </emma:one-of>
            </emma:emma>
          </inkml:annotationXML>
          <inkml:trace contextRef="#ctx0" brushRef="#br1" timeOffset="224245.8538">3478 7049 300 0,'0'0'6'15,"0"0"3"-15,0 0 4 16,-3-17 0-16,3 17 2 16,0 0 2-1,-10-15 1-15,10 15-1 0,-23 0-5 16,6 4-2-16,-4 9-2 16,-4 11-2-16,0 4 0 15,-3 2-1-15,-4 8-1 16,11 5 1-16,-4 4-1 0,8-2 0 15,6-4 0-15,8 2 0 16,3-7 0-16,11-1-1 0,6-18 0 16,11-2 0-16,8-13 0 0,6-2-1 15,1-17-1-15,5-4 0 16,0-13 0-16,-3-1 0 16,-7-16 0-16,-8 6 0 15,-7-5 0-15,-8-3 0 16,-15 5 0-16,0 1-1 0,-15 4 1 0,-5 9-1 15,-5 6 0-15,-3 7-2 16,-5 18-3-16,-5-5-12 16,-4 19-67-16,9 10-3 15</inkml:trace>
          <inkml:trace contextRef="#ctx0" brushRef="#br1" timeOffset="224932.7734">3570 9276 403 0,'0'0'6'0,"0"0"2"15,-17-20 1-15,17 20 3 0,-15-12-2 31,5 12 1-31,-8 0 1 0,-2 4 1 16,-3 17-6-16,-2 5-1 16,2 8-3-16,-2 7 0 15,0 11 0-15,7-4-1 16,4 9 1-16,11-1-3 0,3-7 0 16,7 0 0-16,14-10 0 15,4-13 0-15,13-20 0 0,4-6 0 16,8-10 0-16,-4-19 0 15,-3-9 0-15,-1-12 0 0,-6-3 0 16,-11-1 0-16,-15 3 0 16,-10-3 0-16,-7 5 0 15,-21 11 0-15,-8 7 0 16,-17 10 0-16,3 12-44 0,-10 9-44 0,-3 19-1 16</inkml:trace>
          <inkml:trace contextRef="#ctx0" brushRef="#br3" timeOffset="101553.6479">4670 7941 305 0,'0'0'7'0,"0"0"4"0,0 0 2 16,0 0 2-16,0 0 2 15,0 0 2-15,0 0-1 0,0 0 1 16,0 0-5-16,0 0-3 16,0 0-2-16,0 0-1 0,0 0-1 15,0 0-1-15,-7-10 1 16,7 10-2-16,0 0 0 16,0-19 0-16,0 19-2 0,0-20 0 15,0 20 1-15,3-26-4 16,1 16 0-16,-4-7 0 15,3 0 0 1,-3-5 0-16,0 1 0 0,0-1 0 16,0 1 0-16,0 4 0 15,0-4 0-15,0 1 0 16,-3-2 0-16,-1 1 0 16,1 8 0-16,3-13 0 15,-4 8 0-15,1-6 0 16,0 2 0-16,-5 2 0 0,1-5 0 0,4 6 0 15,-1-1 0-15,-4 3 0 16,5-8 0-16,-4 7 0 0,4 1 0 16,-1 0 0-1,1-7 0-15,3 5 0 0,-3 0 0 16,-2-1 0-16,5-1 0 16,-2 0 0-16,-3 3 0 0,2-3 0 15,0 2 0-15,-1 1 0 16,4 5 0-16,0-4 0 0,0 6 0 15,0-3 0-15,0 1 0 16,4-5 0-16,-1-1 0 16,-3 2 0-16,0-5 0 0,3 1 0 31,-3-3 0-31,0-1 0 0,0 1 0 16,0 3 0-16,0-5 0 15,0 5 0-15,0 4 0 16,-3 0 0-16,3 3 0 15,0 0 0-15,0 0 0 0,0-1 0 16,0-4 0-16,-3 2 0 16,3-4 0-16,-4-7 0 0,4 4 0 15,-3 0 0-15,-2-1 0 16,3-1 0-16,2 2 0 0,0 7 0 16,0-1 0-16,0 4 0 15,0 1 0-15,0-2 0 16,2 4 0-16,3-8 0 15,-2 6 0 1,4-4 0-16,-4-1 0 0,4 4 0 16,1-3 0-16,-5 2 0 15,1-2 0-15,-1 4 0 16,2 0 0-16,-5 13 0 16,5-24 0-16,-5 24 0 0,8-17 0 15,-8 17 0-15,7-22 0 16,-7 22 0-16,0-17 0 0,0 17 0 15,3-14 0-15,-3 14 0 0,0-11 0 16,0 11 0-16,0 0 0 16,0-13 0-16,0 13 0 15,0 0 0-15,0 0 0 16,0 0 0-16,0 0 0 0,0 0 0 31,0 0 0-31,0 0 0 0,0 0 0 16,0 0 0-16,0 0 0 15,0 0 0-15,0 0 0 16,0 0 0-16,0 0 0 0,0 0 0 16,0 0 0-16,0 0 0 15,-10 7 0-15,10-7 0 16,0 0 0-16,-3 14 0 0,3-14 0 16,-5 14 0-16,5-14 0 15,-3 20 0-15,3-20 0 0,-7 22 0 16,7-9 0-16,0-13 0 15,-7 23 0-15,7-23 0 16,-3 13 0-16,3-13 0 0,0 0 0 16,0 0 0-16,0 0 0 0,0 0 0 15,0 0 0-15,0 0 0 16,0 0 0-16,0 0 0 16,0 0 0-16,0 0 0 15,0 0 0-15,0 0 0 0,0 0 0 16,0 0 0-16,0 0 0 31,0 0 0-31,0 0 0 0,0 0 0 16,0 0 0-16,0 0 0 0,0 0 0 15,0 0 0-15,0 0 0 16,-8-8 0-16,8 8 0 16,0 0 0-16,0 0 0 15,0 0 0-15,0 0 0 16,0 0 0-16,0 0 0 0,0 0 0 0,0 0 0 15,0 0 0-15,0 0 0 16,0 0 0-16,0 0 0 16,0 0 0-16,0 0 0 15,0 0 0-15,0 0 0 0,0 0 0 16,0 0 0-16,0 0 0 16,0 0 0-1,0 0 0-15,0 0 0 16,0 0 0-16,0 0 0 15,0 0 0-15,0 0 0 0,0 0 0 16,0 0 0-16,0 0 0 16,0 0 0-16,0 0 0 15,0 0 0-15,0 0 0 16,0 0 0-16,0 0 0 0,0 0 0 0,0 0 0 16,-7 8 0-16,7-8 0 15,0 0-47-15,5 18-47 16</inkml:trace>
          <inkml:trace contextRef="#ctx0" brushRef="#br1" timeOffset="231267.442">5890 9381 1 0,'-8'0'12'0,"8"0"0"15,0 0 0-15,0 0 1 0,0 0-1 16,0 0-4-16,0 0 0 15,0 0-1-15,0 0 2 16,0 0 1-16,0 0 2 0,0 0 2 16,0 0 2-16,0 0-1 15,0 0-2-15,0 0-1 32,0 0-1-32,0 0-3 0,0 0-2 15,0 0-3-15,0 0-1 0,0 0 1 16,0 0-2-16,0 0 0 15,0 0-1-15,0 0 1 16,0 0 0-16,0 0-1 16,0 0 1-16,0 0-1 0,0 0 0 15,0 0 1-15,0 0-1 0,0 0 3 16,0 0 0-16,0 0 2 16,0 0 2-16,0 0 0 15,0 0 0-15,0 0 0 0,0 0-1 16,0 0-1-16,0 0-1 15,0 0-2-15,0 0-1 16,0 0 0 0,0 0 0-16,0 0 0 0,0 0 2 15,0 0 2-15,0 0 2 16,0-13 0-16,0 13 0 16,0 0 2-16,0 0-2 15,0 0 0-15,0 0 0 0,0 0-2 16,0 0 0-16,0 0 1 15,0-15-1-15,0 15 2 0,0 0 0 16,0 0 0-16,0 0-1 16,0 0-1-16,0 0 0 0,-7 0-2 15,7 0 0-15,0 0-1 16,-21 0 0-16,21 0 0 16,-10 8 0-16,10-8-1 15,-15 13 1 1,15-13 0-16,-13 22 0 15,6-11 0-15,-1 6 0 0,1-2 1 16,-3 6 0-16,5-4 0 16,-1 4 0-16,-1-1 0 15,0 2 0-15,4-5 0 0,3 9 0 16,-5-5 0-16,5 0 0 16,0 7-1-16,5 0 1 0,1-4 0 15,5 13-1-15,0-6 1 16,2 0-1-16,2 1 1 15,-1-7-1-15,7-1 1 0,1-2 0 16,-1-8 0-16,4-7 0 16,3-7 0-16,7-7 0 15,0-10 0-15,-2-4 0 0,2-11-1 0,-7-1-1 16,4-9 0-16,-11 1 0 16,1-9 0-16,-9 1 0 15,-6-4-1-15,-4-3 0 16,-3-1 0-16,-10 0 1 0,-3 5 1 15,-12 3-2-15,0 6 0 32,-10 11 0-32,-1 8 0 0,-6 9 0 15,-1 15-4-15,-7 4-7 16,4 10-50-16,-2 26-25 16,1 6-1-16</inkml:trace>
          <inkml:trace contextRef="#ctx0" brushRef="#br1" timeOffset="228338.0038">5759 6401 182 0,'0'0'11'0,"0"0"7"16,7-14 4-16,-7 14 5 0,13-14 2 16,-13 14 3-16,22-21-1 0,-22 21 5 15,18-10-11-15,-18 10-5 16,0 0-6-16,10-7-3 15,-10 7-1-15,0 0-3 16,0 0-1-16,5 13-1 0,-5-2-1 16,3 6 0-16,-3 8-1 0,0 7 1 15,0 3-2-15,0 11 0 16,0 2 0-16,0 14-1 16,-3-3 0-16,3 9 1 0,0 1-2 15,0 6 0-15,0-5 0 16,6-1 0-16,5 0 0 31,-5-7 0-31,6-4 0 0,-2-9 0 16,1-4 0-16,-4-6 0 15,0-7 0-15,-4-4 0 0,0-11 0 16,2 0 0-16,-5-17 0 16,3 18 0-16,-3-18 0 15,0 0 0-15,0 0 0 16,0 0 0-16,-11 40-34 0,4-27-55 0,-3 2-4 15</inkml:trace>
          <inkml:trace contextRef="#ctx0" brushRef="#br3" timeOffset="125832.6234">-602 7588 387 0,'0'0'5'0,"0"0"3"0,0 0 0 16,0 0 1-16,0 0 0 0,-7 14 0 15,7-14 1-15,-21 24 1 16,6-6-3-16,-5 1-3 15,-5 2 0-15,-10-7 1 16,-1 0 2-16,-2-10-1 16,-12-4 0-1,4-11 0-15,-4-10-5 0,8-13-2 16,7-9 0-16,7-7 0 16,10-3 0-16,11-3 0 15,7-4 0-15,0 7 0 16,14 7 0-16,0 8 0 0,3 6 0 15,1 10 0-15,-1 13 0 16,6 9 0-16,-3 13 0 0,5 16 0 0,3 5 0 16,0 13 0-16,1 6 0 15,-1 6 0-15,0 5 0 16,-6 3 0-16,-11 1 0 16,-8-6 0-16,-6-6 0 0,-15-7 0 15,-14 1 0-15,-11-12 0 16,-10-6 0-1,-3-10 0-15,-1-5 0 16,4-10 0-16,7-3 0 16,8-4 0-16,9-13 0 15,15-2 0-15,14-4 0 0,18 1 0 16,10 5 0-16,10 2 0 16,9 7 0-16,6 4 0 15,0 0 0-15,7 15 0 0,-11-2 0 0,1 15 0 16,-15-4-29-16,-10 4-59 15,3-1-4-15</inkml:trace>
          <inkml:trace contextRef="#ctx0" brushRef="#br3" timeOffset="126190.0771">-722 7729 450 0,'0'0'4'0,"0"0"0"0,0 0 0 15,0-13 0-15,0 13 1 16,22-28 0-16,-2 14 0 31,10-8 1-31,-2 5-4 0,7 4-1 0,0 0 1 16,0 11-1-16,-7 2 0 16,-6 2 0-16,-8 15-1 15,-10 9 1-15,-4 13-1 16,-12-1 1-16,-5 7 0 0,-7 7-1 15,-1-1 0-15,3-6 0 16,1 7 1-16,7-12-1 0,3-7 1 16,11-5 1-16,3-9 0 15,15-13 1-15,11-6 1 0,2-6-4 16,12-5 0-16,3-12 0 16,4-1 0-16,3 6 0 15,-8-17-20-15,-12 17-65 31,17 5-4-31</inkml:trace>
          <inkml:trace contextRef="#ctx0" brushRef="#br1" timeOffset="211604.5967">1463 7127 344 0,'0'0'6'0,"0"0"3"0,0-17 1 16,0 17 0-16,-21-22 2 16,4 16-1-16,-1-1 1 15,-7 3 1-15,-10 4-7 0,2 6-1 16,3 16-1-16,-3 6 0 16,5 14 0-1,3 1-1-15,8 6 0 16,-1 1 0-16,11 6 0 15,7-11 1-15,3 2-1 0,14-13 0 16,5-6 0-16,14-13 1 16,-1-11 0-16,10-12-1 15,5-16-1-15,-1-10 1 16,-2-17-2-16,-1-5 1 0,-11-11-1 16,-3-10-1-16,-14-2 1 0,-15 3-1 15,-6 1 1-15,-12 11-1 16,-13 12 0-16,-14 9-2 15,-4 23-3-15,-14 16-9 0,7 1-68 16,-5 34-3-16</inkml:trace>
        </inkml:traceGroup>
        <inkml:traceGroup>
          <inkml:annotationXML>
            <emma:emma xmlns:emma="http://www.w3.org/2003/04/emma" version="1.0">
              <emma:interpretation id="{810F303F-F7C6-411C-9FC0-9DB8ED21C832}" emma:medium="tactile" emma:mode="ink">
                <msink:context xmlns:msink="http://schemas.microsoft.com/ink/2010/main" type="inkWord" rotatedBoundingBox="9145,8240 11888,8207 11932,11848 9189,11880">
                  <msink:destinationLink direction="with" ref="{93BD53B7-9A85-4AA5-8208-C672D03D6391}"/>
                </msink:context>
              </emma:interpretation>
              <emma:one-of disjunction-type="recognition" id="oneOf8">
                <emma:interpretation id="interp40" emma:lang="en-US" emma:confidence="0.5">
                  <emma:literal>it;</emma:literal>
                </emma:interpretation>
                <emma:interpretation id="interp41" emma:lang="en-US" emma:confidence="0">
                  <emma:literal>i:</emma:literal>
                </emma:interpretation>
                <emma:interpretation id="interp42" emma:lang="en-US" emma:confidence="0">
                  <emma:literal>i;</emma:literal>
                </emma:interpretation>
                <emma:interpretation id="interp43" emma:lang="en-US" emma:confidence="0">
                  <emma:literal>too,</emma:literal>
                </emma:interpretation>
                <emma:interpretation id="interp44" emma:lang="en-US" emma:confidence="0">
                  <emma:literal>tool</emma:literal>
                </emma:interpretation>
              </emma:one-of>
            </emma:emma>
          </inkml:annotationXML>
          <inkml:trace contextRef="#ctx0" brushRef="#br1" timeOffset="151534.7211">9256 6627 295 0,'0'0'6'0,"0"0"2"0,0 0 5 16,0 0 1-16,-18-13 2 15,18 13 2-15,0 0 0 16,0 0-1-16,0 0-5 15,0 0-4-15,0 0-2 0,0 0-3 16,3 24-1-16,8-7 0 16,-1 8-2-1,5 5 2-15,-1 11-1 16,0-2 1-16,0-1-1 0,1 3 1 16,-2 0-1-16,5-3 1 15,0-10 1-15,-1 0 0 16,1-7 1-16,7-12 1 15,-5-3 0-15,5-6 0 0,-3-8 0 16,3-9 1-16,-1-9-1 0,1 2 0 16,-3-12-2-16,-1 2 0 15,-1-9 0-15,2 5-1 16,-1-4 0-16,1-1-1 16,-1 0 1-16,1 9-2 0,1-2 0 15,-1 4 0-15,-4 1 0 16,-1 10 0-1,-6 0 0-15,-1 4 0 16,-3 2 0-16,-2 2 0 16,-5 13 0-16,3-18 0 0,-3 18 0 15,0-15 0-15,0 15 0 16,0 0 0-16,0 0 0 16,0 0-21-16,0 0-64 15,0 0-4-15</inkml:trace>
          <inkml:trace contextRef="#ctx0" brushRef="#br1" timeOffset="237245.4035">10478 9037 325 0,'0'0'7'0,"0"0"5"0,0 0 2 16,0 0 3-16,0 0 1 15,0 0-1-15,0 0 1 0,0 0 2 16,0 0-7-16,12 21-3 16,-2-1-3-16,-2 15-1 15,2 8-1-15,0 10 1 0,0 12-1 16,2 1-1-16,-6 11-1 15,6 0 1-15,-6 5-4 16,1-5 0-16,-2 1 0 0,-3-15 0 16,9 0 0-16,-4-13 0 15,-7-12 0-15,10-6 0 32,-5-6 0-32,-2-13 0 0,-3-13 0 0,3 15 0 15,-3-15 0-15,0 0 0 16,0 0 0-16,0 0 0 15,0 0 0-15,0 0 0 16,0 0 0-16,0 0 0 0,0 0 0 16,-11-4-58-16,11 4-34 15</inkml:trace>
          <inkml:trace contextRef="#ctx0" brushRef="#br1" timeOffset="236542.1411">10712 6588 345 0,'0'0'5'16,"0"-11"4"-16,0 11 3 0,-18-15 3 15,4 6 0-15,-4 9 0 16,-3 0 1 0,1 3 0-16,-2 22-4 15,-9 8-3-15,6 8-4 16,3 12-1-16,1 7 0 0,4 6-2 16,6 1 1-16,7-3-1 15,4-4 0-15,10-10 1 16,15-12-1-16,8-14 0 15,9-17 0-15,4-10 0 0,7-22 0 0,-3-9 0 16,-5-14 0-16,1-4 1 16,-11-3-3-16,-10-10 0 15,-10 6 0-15,-12 0 0 16,-11 5 0-16,-17 8 0 0,-2 11 0 16,-22 10-13-16,2-6-66 15,-13 38-7-15</inkml:trace>
          <inkml:trace contextRef="#ctx0" brushRef="#br1" timeOffset="234130.1131">8284 6418 352 0,'0'0'5'16,"0"0"3"-16,0 0 3 0,0 0 1 15,0 0 0-15,0 0 1 16,0 0 0-16,0 0 1 0,6 11-3 15,-2 11-3-15,-1 3-3 0,5 10 0 16,-6 3 0-16,10 16-1 16,-9 5 1-16,7 4-2 15,-5 2 0-15,-2 1 0 0,4 5 0 16,-4-9 0-16,2 7 0 31,-3-14 0-31,1 1 0 0,2-17 1 16,-2 0-4-16,1-14 0 15,-1-8 0-15,-3-4 0 16,0-13 0-16,0 0 0 16,0 11 0-16,0-11 0 0,-15 36-61 15,5-25-28-15</inkml:trace>
          <inkml:trace contextRef="#ctx0" brushRef="#br1" timeOffset="234799.5014">8322 9222 406 0,'0'0'5'0,"0"0"2"0,0 0-1 31,-17-6 2-31,17 6 0 0,-15 0 1 16,15 0 0-16,-24 10 0 15,10 8-4-15,3 7-1 0,-3 8 0 16,3 5 0-16,-3 11-1 16,6 8-1-16,2 2 1 15,6 6-1-15,0 1 1 16,0-2-1-16,6-5 1 0,12-10 0 0,7-6-1 16,0-15 2-16,7-11-4 15,-1-17 0-15,9-11 0 16,-5-17 0-16,-3-11 0 15,-1-6 0-15,-9-15 0 0,-4-4 0 16,-8-5 0-16,-7-10 0 31,-3 10 0-31,-10-2 0 0,-11 5 0 16,-1 8 0-16,-9 13 0 16,-1 17 0-16,-18 7-5 15,5 25-81-15,-1 13-2 0</inkml:trace>
        </inkml:traceGroup>
        <inkml:traceGroup>
          <inkml:annotationXML>
            <emma:emma xmlns:emma="http://www.w3.org/2003/04/emma" version="1.0">
              <emma:interpretation id="{5094B797-1BA8-47C5-8B3B-0A3EBEF48C0B}" emma:medium="tactile" emma:mode="ink">
                <msink:context xmlns:msink="http://schemas.microsoft.com/ink/2010/main" type="inkWord" rotatedBoundingBox="14368,8172 24487,8052 24533,11930 14415,12051"/>
              </emma:interpretation>
              <emma:one-of disjunction-type="recognition" id="oneOf9">
                <emma:interpretation id="interp45" emma:lang="en-US" emma:confidence="0.5">
                  <emma:literal>i:</emma:literal>
                </emma:interpretation>
                <emma:interpretation id="interp46" emma:lang="en-US" emma:confidence="0">
                  <emma:literal>in:</emma:literal>
                </emma:interpretation>
                <emma:interpretation id="interp47" emma:lang="en-US" emma:confidence="0">
                  <emma:literal>it:</emma:literal>
                </emma:interpretation>
                <emma:interpretation id="interp48" emma:lang="en-US" emma:confidence="0">
                  <emma:literal>ini:</emma:literal>
                </emma:interpretation>
                <emma:interpretation id="interp49" emma:lang="en-US" emma:confidence="0">
                  <emma:literal>iwi:</emma:literal>
                </emma:interpretation>
              </emma:one-of>
            </emma:emma>
          </inkml:annotationXML>
          <inkml:trace contextRef="#ctx0" brushRef="#br1" timeOffset="152615.2594">19324 6747 295 0,'0'0'4'0,"0"0"3"0,0 0 1 15,0 0 4-15,-13 0-1 16,13 0 2-16,0 0 0 16,0 0 2-1,0 0-4-15,0 0-2 0,0 0-1 16,-10 6 0-16,10-6-1 16,10 15-1-16,3-8 0 15,5 8 0-15,4 2-1 16,-1-4 1-16,4 5-3 15,2 2-1-15,6-1 1 0,-5-1-1 16,0-3 1-16,1-9 0 0,-5-2 1 16,1-4 0-16,7-4 0 15,-7-7 1-15,3-8-2 0,-3-5 1 16,0-4-1-16,-2 1-1 16,3-1 0-16,-9 0 0 15,1-4-1-15,-3-1 0 16,-1 9 0-1,-8 0-1-15,6 6 1 16,-6-3-1-16,1 3 1 0,0-3-1 16,4 3 1-16,-4 4 0 15,-4 0 0-15,9 0 0 16,-6-3-1-16,1 2 1 16,0 4 1-16,-7 11-2 0,8-15 0 15,-8 15 0-15,0 0 0 0,3-13 0 16,-3 13 0-16,0 0 0 15,0 0-2-15,0 0 1 16,0 0-5-16,0 0-12 0,0 0-65 16,0 0-4-16</inkml:trace>
          <inkml:trace contextRef="#ctx0" brushRef="#br1" timeOffset="249117.0272">20654 9298 440 0,'0'0'4'0,"0"0"2"0,-8 0 0 16,8 0 0-16,-20 0 1 15,5 10 1-15,-6 8 0 16,-6 9 1-16,2 16-4 0,-3 7-1 15,3 13 1-15,3 8-2 16,4 2-3-16,8 9 0 16,10-16 0-1,7-1 0-15,14-20 0 0,14-14 0 16,5-28 0-16,12-13 0 16,1-25 0-16,5-14 0 15,-5-15 0-15,-5-10 0 16,-12 0 0-16,-8 0 0 15,-9 7 0-15,-19 8 0 0,-5 5 0 16,-20 15 0-16,-6 19 0 0,-19 6-3 16,5 14-83-16,-16 20-3 15</inkml:trace>
          <inkml:trace contextRef="#ctx0" brushRef="#br1" timeOffset="248545.1474">20785 6775 421 0,'0'0'4'0,"0"0"1"15,0 0 1-15,-25-3 0 16,11 3 1-16,-8 3 0 16,-1 14 1-16,-14 8 0 15,2 6-3-15,11 16-1 16,-11 6 0-16,10 9-1 0,7 3 0 0,11 1-1 16,7-6 0-16,15-10 0 15,15-12 0-15,13-16 0 16,10-16 0-16,10-12 0 0,12-23 0 15,-4-13 0-15,0-7 0 16,-8-8-2-16,-10-2 0 16,-14-1 0-1,-14 0 0-15,-22 6 0 16,-6 5 0-16,-26 14 0 0,-17 4 0 16,-4 17 0-16,-13 4-13 15,0 1-72-15,0 24-2 16</inkml:trace>
          <inkml:trace contextRef="#ctx0" brushRef="#br1" timeOffset="252439.5123">23280 6856 355 0,'0'0'8'0,"0"0"2"0,0 0 3 15,0 0-1-15,-17 0 1 16,6 2 1-16,-6 17 1 16,-4 5 0-16,-1 9-7 0,2 12-2 15,2 10-1-15,3 3 0 0,5 2-2 16,7-11 1-16,9-3-2 15,19-15 1-15,10-17 0 16,8-14 0-16,2-10-1 16,10-21 1-16,-7-8-1 0,-2-8 0 15,-6-5 0-15,-15 3-1 32,-20-5 1-32,-5 16-2 0,-20 0-4 15,-15 16-4-15,-18 5-10 16,-8 14-65-16,-6 12-6 0</inkml:trace>
          <inkml:trace contextRef="#ctx0" brushRef="#br1" timeOffset="252971.0687">23352 9364 343 0,'0'0'6'0,"0"0"2"16,0 0 1-16,0 0 3 0,-22 6 3 15,8 9 0-15,0 4 1 0,-8 12 1 16,2 4-4-16,-5 13-2 15,0 6-1-15,4-1-3 16,6 7-1-16,13-8-1 16,4-5-1-16,13-17-1 0,13-11 0 15,7-19-1-15,8-10-1 32,3-19 1-32,1-9-1 0,-6-9 1 15,-1-2-2-15,-12-3 0 16,-14-1 0-16,-11 7-3 15,-6 7-1-15,-19 12-6 0,-6 12-18 16,0 11-57-16,-25 4-3 16</inkml:trace>
          <inkml:trace contextRef="#ctx0" brushRef="#br1" timeOffset="239065.7969">13611 6708 26 0,'0'0'5'15,"0"0"10"-15,0 0 15 16,0 0 11-16,0 0 6 15,-14 0 3-15,14 0 3 0,-14 0-3 16,14 0-2-16,-18 0-10 16,5 0-12-16,-2 6-9 0,-5 9-5 15,0 9-6-15,0 9 0 16,-1 9-3-16,-1 3 0 0,2 9-1 16,2-2 1-16,8 1-1 15,5-10 0-15,5-5 1 16,11-14-1-16,14-13 1 15,7-11-1-15,6-14 1 0,5-14 0 16,2-7-1-16,2-11 0 0,-1-7 0 16,-8-3-1-16,-5 2 0 15,-13-1 1-15,-8 5-2 16,-12 1 0-16,-4 13 0 0,-17 6 0 16,-11 15-5-16,-11 4-9 31,-6 15-70-31,-3 18-2 0</inkml:trace>
          <inkml:trace contextRef="#ctx0" brushRef="#br1" timeOffset="239630.1504">13484 8854 417 0,'0'0'5'0,"0"0"1"15,0 0 1-15,0 0 1 16,0 10 0-16,0 4 2 15,-7 10 0 1,4 11 2-16,-4 12-5 0,2 13-2 16,2 9 0-16,0 13-1 15,-1 14-1-15,4-2 1 16,4 1-4-16,2 1 0 16,6-8 0-16,-2-6 0 0,1-20 0 15,-4-2 0-15,3-17 0 16,-5-16 0-16,0-5 0 0,0-9 0 15,-5-13 0-15,0 0 0 16,3 15 0-16,-3-15 0 0,0 0 0 16,0 0 0-16,0 0-67 15,0 0-24-15</inkml:trace>
          <inkml:trace contextRef="#ctx0" brushRef="#br1" timeOffset="242457.557">16037 6376 356 0,'0'0'6'0,"0"0"5"16,0 0 4-16,0-13 1 15,0 13 1-15,-4-15 2 0,4 15 0 16,-7-17 1-16,7 17-6 0,0 0-4 16,-11-11-4-16,11 11-4 15,-3 26-2-15,3 1 0 0,0 12 0 16,8 15 0-16,-2 1 0 15,5 12 0-15,7 7 0 16,-5 2 0-16,5 0 0 16,-1-6 0-1,1-6 0-15,-3-6 0 16,0-6 0-16,-10-14 0 0,3-7 0 16,2-10 0-16,-6-6 0 15,-4-15 0-15,3 9 0 16,-3-9 0-16,0 0 0 15,0 0-34-15,0 0-55 0,0 0-3 16</inkml:trace>
          <inkml:trace contextRef="#ctx0" brushRef="#br1" timeOffset="243159.0525">16146 9147 328 0,'0'0'7'0,"0"0"2"16,0 0 3-16,0 0 4 16,-7 0 3-16,7 0 0 15,0 0 2-15,0 0-1 16,-13 3-5-16,13-3-2 15,0 21-4-15,0-4-2 0,0 11-3 16,5 12-1-16,0 6 0 0,5 13 0 16,0 8 0-16,-2 10-3 15,2 5 0-15,-3 1 0 16,1-1 0-16,-5-1 0 0,4-7 0 16,0-8 0-16,-4-6 0 15,5-13 0-15,-4-13 0 16,2-5 0-16,-2-8 0 0,-1-10 0 15,-3-11 0-15,5 17 0 0,-5-17 0 16,0 0 0-16,0 0 0 16,0 0 0-16,0 0 0 15,0 0 0-15,0 0 0 16,0 0 0-16,0 0 0 0,41 4-64 31,-41-4-28-31</inkml:trace>
          <inkml:trace contextRef="#ctx0" brushRef="#br1" timeOffset="245017.2361">18546 6397 467 0,'0'0'3'0,"0"0"1"0,0 0 0 16,0 0 1-16,12 15 2 15,-2 2 0-15,1 7 0 0,-1 10 0 16,8 7-7-16,-4 12 0 16,4 14 0-16,-3-1 0 0,-2 12 0 15,-3-3 0-15,-3-2 0 16,4-3 0-16,-7-9 0 15,-1-12 0-15,4-11 0 16,-4-8 0 0,-3-10 0-16,0-20 0 0,5 15 0 15,-5-15 0-15,0 0 0 16,0 0-80-16,3 21-10 16</inkml:trace>
          <inkml:trace contextRef="#ctx0" brushRef="#br1" timeOffset="245518.5916">18533 8882 475 0,'0'0'4'15,"0"0"0"-15,-7 3 1 16,7-3 0-16,-15 14 1 15,5 7 1-15,2 4-2 0,2 10-5 16,2 8 0-16,-3 12 0 16,7 17 0-16,-3 0 0 15,3 14 0-15,-3 2 0 0,3-4 0 16,0 6 0-16,-5-11 0 16,5-8 0-16,-3-15 0 0,-1-14 0 15,4-7 0-15,-3-9 0 16,0-11 0-16,3-15 0 15,0 13 0-15,0-13 0 16,0 0 0 0,0 0 0-16,0 0 0 0,0 0 0 15,0 0 0-15,0 0-85 16,0 0-10-16</inkml:trace>
        </inkml:traceGroup>
        <inkml:traceGroup>
          <inkml:annotationXML>
            <emma:emma xmlns:emma="http://www.w3.org/2003/04/emma" version="1.0">
              <emma:interpretation id="{648030A0-06AB-4C8E-97EE-18EA2040C2A2}" emma:medium="tactile" emma:mode="ink">
                <msink:context xmlns:msink="http://schemas.microsoft.com/ink/2010/main" type="inkWord" rotatedBoundingBox="20588,8119 32968,7972 33012,11611 20631,11758">
                  <msink:destinationLink direction="to" ref="{57DE740F-0273-4A32-A33D-0288F4A614BC}"/>
                </msink:context>
              </emma:interpretation>
              <emma:one-of disjunction-type="recognition" id="oneOf10">
                <emma:interpretation id="interp50" emma:lang="en-US" emma:confidence="0.5">
                  <emma:literal>t.</emma:literal>
                </emma:interpretation>
                <emma:interpretation id="interp51" emma:lang="en-US" emma:confidence="0">
                  <emma:literal>TY</emma:literal>
                </emma:interpretation>
                <emma:interpretation id="interp52" emma:lang="en-US" emma:confidence="0">
                  <emma:literal>ten.</emma:literal>
                </emma:interpretation>
                <emma:interpretation id="interp53" emma:lang="en-US" emma:confidence="0">
                  <emma:literal>ox</emma:literal>
                </emma:interpretation>
                <emma:interpretation id="interp54" emma:lang="en-US" emma:confidence="0">
                  <emma:literal>ties.</emma:literal>
                </emma:interpretation>
              </emma:one-of>
            </emma:emma>
          </inkml:annotationXML>
          <inkml:trace contextRef="#ctx0" brushRef="#br1" timeOffset="153816.2768">29397 6934 254 0,'0'0'8'0,"0"0"3"0,-10-11 4 16,10 11 2-16,-3-13 1 16,3 13 1-16,-8-11 0 15,8 11 3-15,0 0-9 0,0 0-3 16,15 2-3-16,-5 17-2 16,8 5-1-16,0 4-2 15,2 10 0-15,2 10 0 0,-4-3-1 16,13 0 1-16,-9-5-1 15,3-3 0-15,-2-11 1 0,7-5 1 16,1-15 1-16,4-6 1 16,8-17 0-16,2-14 0 15,5-11 1-15,8-9-1 16,-3-4-1 0,-2-6 0-16,-3 2-1 15,-4 2-1-15,-3 0 0 0,-5 9-1 16,-3 5 0-16,-5 7-1 15,-3 8 1-15,-2 4-1 16,-1 7 1-16,-2 0 0 0,-4 6 0 16,-4 1 0-16,-14 10 0 15,14-11 1-15,-14 11-2 0,10-7 1 16,-10 7 0-16,0 0-2 16,0 0-2-16,0 0-7 15,0 0-26-15,4 9-49 0,-4-9-1 16</inkml:trace>
          <inkml:trace contextRef="#ctx0" brushRef="#br3" timeOffset="120621.2717">19608 7702 317 0,'0'0'8'16,"0"0"2"-16,24-8 3 15,-13 2 2-15,3 2 1 16,3-2 2-16,1 2-1 16,0-1 0-16,-4 5-6 0,7 0-3 15,-6 11-3 1,2 3-2-16,4 0 0 0,11 0-1 15,3 0 0-15,11-4 1 16,7 5 0-16,7-6 0 16,8-7 1-16,5 0-1 15,2 3 0-15,6-1 0 0,2-4-1 16,-2 4 0-16,-1-4-1 16,-2 5 0-16,0 3 0 0,3-1 0 15,2 1-1-15,-2 3 1 16,4-5-1-16,3 4 1 15,8-2 0-15,-2-5-1 0,6-3 1 16,1 0 0-16,2 0 1 16,7-3-1-16,-4-1 0 15,0-3-1-15,-3 0 1 0,-1 7 0 16,-7 0-1-16,-2 0 1 0,-9 0-1 16,-6 4 0-16,0 2 1 15,-11 2-1-15,4-2-1 16,-11-2 2-16,0 0-1 15,-4 2 0-15,2-6 1 0,-2 4-1 32,-3 3 0-32,0-7 0 0,-1 3 0 15,1-3 0-15,0 4 2 16,5-4-2-16,-2 0 0 16,4 0 0-16,-3 0 0 0,4 0 0 15,-3-4 0-15,0 4 0 16,2-3 0-16,-7-1 0 15,3 4 0-15,-6-3 0 0,0 3 0 16,-5-4 0-16,1 4 0 0,-11 0 0 16,8 0 0-16,-8 0 0 15,-2 4 0-15,-2 3 0 16,-2-7 0-16,-1 3 0 16,0-3 0-16,0 0 0 0,-3 0 0 31,-3 0 0-31,-2 0 0 0,5-3 0 15,0 3 0-15,-1-4 0 16,1 4 0-16,-3-3 0 16,-1 3 0-16,4 0 0 0,-5 0 0 15,-2 0 0-15,4 0 0 16,-4 0 0-16,-5 3 0 16,4-3 0-16,-2 0 0 0,0 0 0 15,-15 0 0-15,17 0 0 16,-17 0 0-16,18 0 0 0,-18 0 0 15,13 0 0-15,-13 0 0 16,0 0 0-16,15-3 0 16,-15 3 0-16,15 0 0 15,-15 0 0-15,0 0 0 0,10-4 0 0,-10 4 0 16,0 0 0-16,0 0 0 16,0 0 0-16,0 0 0 15,3-14 0-15,-3 14 0 16,0-24 0-16,0 9 0 0,0-4 0 15,0-7 0-15,0-2 0 32,0-8 0-32,-3 2 0 0,-1-5 0 15,-2 0 0-15,-2-3 0 16,-2 0 0-16,6 4 0 16,-7-5 0-16,1 0 0 0,0 4 0 15,-2-4 0-15,2-2 0 16,10-4 0-16,-3 6 0 15,-5-2 0-15,4 9 0 0,4-3 0 16,-3 7 0-16,3-3 0 0,0 8 0 16,0 1 0-16,-3-2 0 15,3 0 0-15,0-7 0 16,0 4 0-16,0-1 0 16,0-5 0-16,3-1 0 0,-3 7 0 31,0-3 0-31,0 2 0 0,0 0 0 15,-3 6 0-15,-4 2 0 16,-1 3 0-16,1 4 0 16,0-5 0-16,1 3 0 0,1 2 0 15,-2-3 0-15,7 5 0 16,-3-2 0-16,3 0 0 16,-3 3 0-16,3 0 0 0,0-1 0 15,0 15 0-15,-4-19 0 0,4 19 0 16,0 0 0-16,-8-17 0 15,8 17 0-15,0 0 0 16,0 0 0-16,-10-13 0 16,10 13 0-16,0 0 0 0,0 0 0 15,0 0 0 1,0-11 0-16,0 11 0 16,0 0 0-16,0 0 0 15,0 0 0-15,0 0 0 16,0 0 0-16,0 0 0 0,0 0 0 15,0 0 0-15,0 0 0 16,-3-14 0-16,3 14 0 16,0 0 0-16,0 0 0 0,0 0 0 0,0 0 0 15,0 0 0-15,11 0 0 16,-11 0 0-16,14 0 0 16,-1 0 0-16,10 0 0 15,0 0 0-15,14 0 0 16,-2 0 0-16,6 0 0 0,6 0 0 15,2 0 0-15,8 0 0 0,-8 3 0 16,4 1 0-16,1-1 0 16,-8 1 0-16,2 7 0 15,-1-5 0-15,-4 1 0 0,6-3 0 16,-4 7 0-16,5-3 0 16,3-5 0-16,0 5 0 31,4-6 0-31,4 3 0 0,5-5 0 15,1 2 0-15,4 2 0 16,-3 0 0-16,2-1 0 0,1 1 0 16,0 0 0-16,-1-1 0 15,-2 3 0-15,-8 2 0 16,-1-1 0-16,-2-4 0 0,-1 4 0 16,-3-4 0-16,-3 1 0 0,0 0 0 15,-4-4 0-15,4 3 0 16,-2-3 0-16,5 0 0 15,4 0 0-15,-4 3 0 16,3-3 0-16,-3 0 0 0,0 4 0 16,5-4 0-16,-8 0 0 15,3 3 0 1,-8-3 0-16,-2 0 0 16,-1 0 0-16,-3 0 0 15,-1 0 0-15,-1 0 0 0,4 0 0 16,-1 0 0-16,-2 0 0 15,9 0 0-15,-2 0 0 16,1 0 0-16,7 0 0 16,0 0 0-16,0 0 0 0,4 0 0 0,-4 0 0 15,0 0 0-15,0 0 0 16,-7 0 0-16,-1 0 0 16,-2 0 0-16,-3 0 0 15,-5-3 0-15,8-1 0 0,2 4 0 16,1 0 0-16,4-3 0 15,3 3 0 1,7-3 0-16,6-1 0 16,-1 0 0-16,-2 4 0 15,0 0 0-15,-10 0 0 0,5 0 0 16,-13-3 0-16,-2 3 0 16,-8 0 0-16,-7 0 0 15,0 0 0-15,0-3 0 16,1 3 0-16,2-4 0 0,5 4 0 15,-4 0 0-15,6-3 0 0,-1-1 0 16,-2 4 0-16,3-3 0 16,-10 3 0-16,-3-4 0 15,-4 4 0-15,-9-4 0 0,-12 4 0 16,17 0 0-16,-17 0 0 16,0 0 0-16,0 0 0 0,0 0 0 15,0 0 0-15,0 0 0 16,18-2 0-16,-18 2 0 15,18-4 0-15,-18 4 0 0,13-3 0 16,-13 3 0-16,15 0 0 16,-15 0 0-16,0 0 0 15,14 13 0 1,-14-13 0-16,3 24 0 16,0-6 0-16,-3 2 0 0,5 6 0 15,-5 0 0-15,3 4 0 16,-3 6 0-16,0 3 0 15,0-5 0-15,0 9 0 16,0-5 0-16,-3 1 0 0,3 0 0 16,-8-3 0-16,1-2 0 0,4 1 0 15,3 1 0-15,-4-1 0 16,1 1 0-16,3-2 0 16,0 9 0-16,0-4 0 0,3 3 0 15,1-4 0-15,-1 6 0 16,7-6 0-16,2 0 0 15,-6-2 0 1,6 7 0-16,1-12 0 0,2 7 0 16,2-4 0-16,1 0 0 15,0 1 0-15,-1 0 0 16,4 0 0-16,1-4 0 16,-2 5 0-16,2 0 0 15,-1-6 0-15,0 3 0 0,-2-1 0 16,1-1 0-16,5-7 0 0,-4 2 0 15,1-6 0-15,-4 5 0 16,-1-7 0-16,-3 1 0 16,3-6 0-16,-9 1 0 0,-8-14 0 15,14 17 0-15,-14-17 0 16,0 0 0-16,0 0 0 16,0 0 0-1,0 0 0-15,0 0 0 16,0 0 0-16,0 0 0 0,0 0 0 15,8 0 0-15,-8 0 0 16,0 0 0-16,0-17 0 16,0 17 0-16,0 0 0 15,0 0 0-15,0-14 0 0,0 14 0 16,0 0 0-16,0 0 0 0,3-11 0 16,-3 11 0-16,0 0 0 15,0 0 0-15,0 0 0 16,0-13 0-16,0 13 0 0,0 0 0 15,0 0 0-15,0 0 0 16,0 0 0-16,-3-11 0 16,3 11 0-16,0 0 0 0,0 0 0 15,0 0 0-15,0 0 0 0,0 0 0 16,0 0 0-16,-15-17 0 16,15 17 0-16,-15-8 0 15,15 8 0-15,-17-5 0 16,17 5 0-16,-14-4 0 0,14 4 0 31,-14-9 0-31,14 9 0 0,0 0 0 16,-18-4 0-16,18 4 0 15,0 0 0-15,0 0 0 16,0-17 0-16,0 17 0 16,10-14 0-16,-10 14 0 15,18-18 0-15,-3 8 0 0,2 0 0 16,4 2 0-16,8-3 0 0,9-2 0 15,8 1 0-15,4 3 0 16,6-2 0-16,-3 3 0 0,4-1 0 16,-1-2 0-16,2 0 0 15,-3 0 0-15,3 1 0 16,-13 3 0-16,1 0 0 0,4 3 0 31,0 1 0-31,-2 0 0 0,5 3 0 16,0 0 0-16,5 0 0 15,2 0 0-15,11 0 0 16,-8 0 0-16,12 0 0 16,-12 0 0-16,-3-4 0 0,1-2 0 15,-8 2 0-15,-8-1 0 16,-9 3 0-16,-4-2 0 0,-12 0 0 16,1 4 0-16,-3 0 0 15,-4 0 0-15,1 0 0 16,6 4 0-16,-1-4 0 0,2 4 0 15,-1-2 0-15,1-2 0 16,-4 0 0-16,-18 0 0 16,25 9 0-16,-25-9-52 0,-12 0-42 15</inkml:trace>
          <inkml:trace contextRef="#ctx0" brushRef="#br1" timeOffset="255835.4111">25919 6686 421 0,'0'0'7'0,"0"0"1"0,-18-10 2 16,18 10 1-16,0 0 0 15,0 0 1-15,-15-10 1 0,15 10-1 16,-7 14-6-16,7 6-6 31,0 12 0-31,0 11 0 0,0 16 0 16,0 12 0-16,0 6 0 15,0 9 0-15,0 0 0 16,0 4 0-16,0-9 0 0,4-8 0 16,-4-10 0-16,3-12 0 15,-3-13 0-15,0-10 0 16,0-8 0-16,-7 8-52 0,7-28-37 0,0 15-1 15</inkml:trace>
          <inkml:trace contextRef="#ctx0" brushRef="#br1" timeOffset="257184.1095">25954 9308 397 0,'0'0'3'15,"0"0"1"-15,0 0 1 16,0 0 1-16,-15-6 2 0,15 6 1 16,0 0 0-16,-13-4 1 15,13 4-2-15,0 0 0 16,-7 14 0-16,7 3-1 0,0 7 0 16,0 4-1-16,0 0 0 0,3 9 0 15,1-9-2-15,-1 3-4 16,-3-3 0-16,3-6 0 15,-3-7 0-15,7-2 0 16,-7-13 0-16,0 15 0 0,0-15 0 16,0 0 0-16,0 0 0 0,0 0 0 15,0 0 0-15,0 0 0 16,0 0 0-16,0 0 0 16,0 0 0-16,0 0 0 0,0 0 0 15,0 0 0-15,0-11 0 16,0 11 0-16,0 0 0 31,-3-15 0-31,3 15 0 0,0 0 0 16,-4-15 0-16,4 15 0 15,0 0 0-15,0 0 0 0,0 0 0 16,0-13 0-16,0 13 0 16,0 0 0-16,0 0 0 15,0 0 0-15,0 0 0 0,0 0 0 16,0 0 0-16,0 0 0 0,0 0 0 15,0 0 0-15,0 0 0 16,0 0 0-16,0 0 0 16,0 0 0-16,0 0 0 15,0 0 0-15,-3 8 0 0,3-8 0 16,0 24 0-16,0-9 0 31,0 5 0-31,0-3 0 0,0 8 0 16,3-1 0-16,1-1 0 15,4 5 0-15,-2-4 0 0,1 0 0 16,5 1 0-16,1-3 0 16,5-5 0-16,-1-4 0 15,-2-5 0-15,3-8 0 16,2 0 0-16,8-13 0 0,2-10 0 16,-2-5 0-16,4-3 0 0,-4-7 0 15,3-9 0-15,-2-2 0 16,-5-3 0-16,-5-6 0 15,-13-4 0-15,-2-6 0 0,-4 5 0 16,-10 3 0-16,-12 4 0 16,-6 10 0-16,-5 11 0 0,-5 5 0 15,-4 21 0-15,-9 9 0 16,-4 9 0-16,-3 21 0 16,-2 5 0-16,11 24 0 0,7 13-78 15,4 0-14-15</inkml:trace>
        </inkml:traceGroup>
      </inkml:traceGroup>
    </inkml:traceGroup>
    <inkml:traceGroup>
      <inkml:annotationXML>
        <emma:emma xmlns:emma="http://www.w3.org/2003/04/emma" version="1.0">
          <emma:interpretation id="{731E1F80-525B-4F0B-999F-EAF96B37C766}" emma:medium="tactile" emma:mode="ink">
            <msink:context xmlns:msink="http://schemas.microsoft.com/ink/2010/main" type="paragraph" rotatedBoundingBox="-115,18695 -11,11073 2591,11109 2487,187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9ACA84-9A92-4717-A13A-651F76D75730}" emma:medium="tactile" emma:mode="ink">
              <msink:context xmlns:msink="http://schemas.microsoft.com/ink/2010/main" type="line" rotatedBoundingBox="-115,18695 -11,11073 2591,11109 2487,18731"/>
            </emma:interpretation>
          </emma:emma>
        </inkml:annotationXML>
        <inkml:traceGroup>
          <inkml:annotationXML>
            <emma:emma xmlns:emma="http://www.w3.org/2003/04/emma" version="1.0">
              <emma:interpretation id="{EB0D060A-45AC-4356-99DB-8A034B4276D9}" emma:medium="tactile" emma:mode="ink">
                <msink:context xmlns:msink="http://schemas.microsoft.com/ink/2010/main" type="inkWord" rotatedBoundingBox="-115,18695 -11,11073 2591,11109 2487,18731"/>
              </emma:interpretation>
              <emma:one-of disjunction-type="recognition" id="oneOf11">
                <emma:interpretation id="interp55" emma:lang="en-US" emma:confidence="0">
                  <emma:literal>sees.</emma:literal>
                </emma:interpretation>
                <emma:interpretation id="interp56" emma:lang="en-US" emma:confidence="0">
                  <emma:literal>orcs.</emma:literal>
                </emma:interpretation>
                <emma:interpretation id="interp57" emma:lang="en-US" emma:confidence="0">
                  <emma:literal>ores.</emma:literal>
                </emma:interpretation>
                <emma:interpretation id="interp58" emma:lang="en-US" emma:confidence="0">
                  <emma:literal>Iras.</emma:literal>
                </emma:interpretation>
                <emma:interpretation id="interp59" emma:lang="en-US" emma:confidence="0">
                  <emma:literal>seas.</emma:literal>
                </emma:interpretation>
              </emma:one-of>
            </emma:emma>
          </inkml:annotationXML>
          <inkml:trace contextRef="#ctx0" brushRef="#br3" timeOffset="144752.7694">-446 11507 460 0,'0'0'4'32,"0"0"1"-32,-15-7 0 0,15 7 1 15,0 0 1-15,0 0-1 16,-10-17 1-16,10 17 0 15,22-13-3-15,2 11-4 0,5-2 0 16,2 0 0-16,1 4 0 16,4 0 0-16,-11 4 0 15,0 9 0-15,-20 2 0 0,0 6 0 16,-10 8 0-16,-15 2 0 0,-1 1 0 16,-11 1 0-16,0 1 0 15,1-2 0-15,6-1 0 16,3-6-2-16,11-6 1 15,8-6 0-15,3 2 0 0,18-6 0 16,3-1 1-16,4-1-1 0,0-4 0 16,3 5 1-16,-3-2-1 15,-5 4 2-15,-2-2 0 0,-3-1 0 16,-15-7-1-16,14 18 1 16,-14-18 1-16,6 19-1 15,-6-19 1-15,5 19-2 31,-5-8 0-31,0 6 0 0,0 1 0 16,-15 7 0-16,-6 5 0 0,-11 7 0 16,-14 6 0-16,-21 1-36 15,-11 6-49-15,-18 4-3 16</inkml:trace>
          <inkml:trace contextRef="#ctx0" brushRef="#br3" timeOffset="144288.7354">-711 11329 315 0,'0'0'6'0,"0"0"-1"0,0 0 3 15,0 0 1-15,0 8 2 16,0-8 3-16,-4 15 1 16,4-15-1-16,-18 18-3 15,8-12-1-15,-8 5-2 0,-2 0 0 16,-5-8 0-16,-3 0-1 0,-2-3 0 31,-1-3-1-31,6-11-1 16,0-10 1-16,8-12-2 0,7-3 0 0,5-10-1 0,5-3-2 31,12-6-1-31,6-4 0 16,2 8 1-16,5 5-1 15,0 4 1-15,3 4-1 0,-7 13 0 16,1 11 0-16,-5 10 1 16,1 7-1-16,-8 14 0 0,1 7 0 15,-4 20 1-15,-4 0 0 16,4 12 0-16,-7 3 0 15,0 8-1-15,-3 1 1 0,-1 0 0 16,-9 1 0-16,-2-8-1 0,-6-3 1 16,-7-5-1-16,-4-12 1 15,0 1 0-15,1-14 1 16,-2-12 0-16,1-2 0 16,9-11 1-16,1-6 1 0,11-12-4 15,4-3 0-15,7-4 0 31,7-3 0-31,11 2 0 0,7 9 0 16,6 4 0-16,8 6 0 0,0 7 0 16,0 13 0-16,4 11 0 15,-8 10 0-15,1 4 0 16,-5 8 0-16,-2-8-10 16,-1-5-69-16,0 8-10 15</inkml:trace>
          <inkml:trace contextRef="#ctx0" brushRef="#br1" timeOffset="212168.0758">1266 9284 400 0,'0'0'3'16,"0"0"1"-16,-7 0 2 15,-8 7 0-15,0 4 3 0,-5 13-1 16,-5 3 1-16,-3 18 1 16,3 7-2-16,0 10-2 15,7 9 0-15,5-1-2 16,8 1-1-16,5-5 0 0,15-5 1 0,10-12-1 16,10-21 0-16,14-14 0 15,5-14 1-15,5-21-1 16,1-15 0-16,5-13 0 15,-12-3-3-15,-7-14 0 16,-11-6 0-16,-17 6 0 0,-11-5 0 16,-12 8 0-16,-15 6 0 0,-15 11 0 15,-8 15 0-15,-10 14-2 16,0 17-21-16,25 13-62 0,-32 22-2 16</inkml:trace>
          <inkml:trace contextRef="#ctx0" brushRef="#br1" timeOffset="347098.0578">332 13976 256 0,'0'0'4'0,"0"0"5"16,0 0 2-16,-18-11 4 16,18 11 1-16,-25-4 3 15,5 4 1-15,-5 0 3 0,0 8-3 16,-3 5-5-16,-2 2-2 0,7 7-3 16,-7 2-2-16,7 4-3 15,-2 7 0-15,10 4-2 16,5 0-1-16,10 0 0 15,7-5 1-15,14-6-1 0,11-2 0 16,14-11 0-16,11-9 0 31,2-8 0-31,9-20 0 0,-1-8 0 16,-3-8 0-16,-9-11 0 16,0-7 0-16,-17-8 0 15,-10-1-1-15,-13-4 0 0,-15 3-1 16,-8 8-1-16,-20 7-4 15,-7 16-9-15,-22 9-26 16,-6 20-43-16,-11 12-2 0</inkml:trace>
          <inkml:trace contextRef="#ctx0" brushRef="#br1" timeOffset="347700.3246">466 14705 435 0,'0'0'4'0,"0"0"1"15,0 0 1-15,-8-14 0 16,8 14 1-16,0 0-1 0,0 0 2 31,-13 0-1-31,6 14-2 0,4 25-2 16,-9 15 0-16,-1 18-1 16,-2 17-1-16,-5 20-1 15,-5 0-10-15,0 7-73 16,7 1-4-16</inkml:trace>
          <inkml:trace contextRef="#ctx0" brushRef="#br1" timeOffset="348201.0887">45 16065 324 0,'0'0'5'0,"0"0"2"31,0 0 2-31,0 0 2 0,0 0 2 16,15 3 2-16,3 3-1 16,-1 0 1-16,8 5-5 15,3 2-3-15,7 9-2 16,1 2-1-16,-8 14-3 0,0 13 0 15,-6 8 0-15,-19 15 1 16,-14 0 0-16,-17 11 0 0,-11-4 2 16,-10-8 0-16,-1-9 2 15,-3-8 0-15,15-13-1 0,9-19 1 16,21-10 0-16,23-10-1 16,31-4-6-16,21-18-18 15,29-6-62-15,17-4-3 0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2:23.2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380962-FE0F-4477-96A6-F0F548223CAD}" emma:medium="tactile" emma:mode="ink">
          <msink:context xmlns:msink="http://schemas.microsoft.com/ink/2010/main" type="inkDrawing" rotatedBoundingBox="5836,6869 10855,7899 10474,9755 5455,8725" semanticType="callout" shapeName="Other">
            <msink:sourceLink direction="with" ref="{5F4E96ED-932B-44FC-8446-E5325A322B02}"/>
            <msink:sourceLink direction="with" ref="{1465B84C-60A7-4D98-B906-29948B9D5C0D}"/>
            <msink:sourceLink direction="with" ref="{8EF73CBE-4D9E-4C9B-9131-133ABADE81EF}"/>
            <msink:sourceLink direction="with" ref="{913F0238-0264-4446-B5C0-5742A76E1D96}"/>
            <msink:sourceLink direction="with" ref="{99CE8A3E-2B5A-4905-B46C-408DBEF59504}"/>
          </msink:context>
        </emma:interpretation>
      </emma:emma>
    </inkml:annotationXML>
    <inkml:trace contextRef="#ctx0" brushRef="#br0">0 138 238 0,'0'0'8'0,"0"0"5"0,0 0 3 15,0 0 2-15,0 0 0 16,0 0 2-16,0 0 1 16,0 0 2-16,0 0-5 0,18 8-6 31,-1-8-2-31,11 0-1 0,12 0 0 16,6 0-2-16,7 0-1 15,10-6-1-15,4 4-2 16,11-1-1-16,0-1 0 0,3 4-1 15,0-4 0-15,4 4 0 16,1 0 0-16,-1 0 0 16,-4 8 0-16,7-5-1 0,-3-1 1 15,-1 4 0-15,-1-4 0 16,1 3-1-16,-2-5 2 0,-1 0-1 16,-8 0 0-16,-1-5 1 15,-1-3-1-15,0 3 1 16,-5-3-1-16,4 1 1 0,-2-1-1 31,0 6-1-31,2 2 1 0,-2-5-1 16,-2 5 1-16,2 0-1 15,-5 0 1-15,8 0 0 16,-11 0 0-16,0 0 0 16,0 0 1-16,-4 0-1 0,9-6 0 15,-6 6 1-15,1-4-2 16,5 1 1-16,-6-1 0 0,1 4 0 15,0 0 0-15,-2 0-1 16,-5-4 1-16,-1 4 0 0,1 0-1 16,-7-3 1-16,-3 3 0 15,-1 0-1-15,-3 0 0 16,3-4 1-16,-6 4-1 16,-1 0 0-16,5-3 1 0,-2 3-1 0,1-7 0 31,3 4 1-31,0-1-1 15,4 1 0-15,1-4 1 16,6 3-1-16,-5 1 0 0,5-1 1 16,-3 0-1-16,-4 4 0 15,1 0 1-15,-6-2-1 16,-4 2 0-16,-6-4 0 0,-3 4 0 16,-3 0 1-16,0 0-1 15,-11-3 0-15,0 3 0 0,-4 0 0 16,5 0 0-16,-1 0 0 15,0 0 1-15,0 0-1 16,4 3 0-16,7-3 1 16,0 0-1-16,3 0 0 0,0 0 0 0,4 0 0 15,-4 0 2-15,0 0-2 16,-3-3 0-16,-7 3 0 16,-1-4 0-16,-2 0 0 15,-15 4 0-15,18-3 0 0,-18 3 0 16,20-4 0-16,-5 0 0 31,-15 4 0-31,18-2 0 0,-18 2 0 16,13-5 0-16,-13 5 0 15,0 0 0-15,0 0 0 16,0 0 0-16,0 0 0 0,0 0 0 16,0 0 0-16,0 0 0 15,0 0 0-15,-10 7 0 16,10-7 0-16,0 0 0 0,0 0 0 0,0 0 0 15,0 0 0-15,0 0 0 16,0 0 0-16,0 0 0 16,-3 11 0-16,3-11 0 15,0 0 0-15,0 0 0 0,0 15 0 16,0-15 0-16,0 0 0 31,-5 17 0-31,5-17 0 0,0 14 0 16,0-14 0-16,0 17 0 15,0-17 0-15,0 24 0 16,0-9 0-16,5 0 0 0,-5-2 0 16,0 5 0-16,3-1 0 15,-3-2 0-15,0 6 0 16,4-4 0-16,-4 0 0 0,0 7 0 16,0 0 0-16,0 0 0 15,0-3 0-15,0 3 0 0,0-6 0 16,0 6 0-16,0-2 0 15,0 3 0-15,0-7 0 16,0 2 0-16,3 1 0 0,-3-3 0 16,0 2 0-16,0-3 0 15,0 9 0-15,0-4 0 0,-7-1 0 16,4-4 0-16,-2 7 0 16,-1 1 0-16,2-3 0 15,-3 3 0-15,4-7 0 0,3 2 0 16,-3 1 0-16,3-4 0 31,0 4 0-31,0 2 0 0,0-5 0 0,0 1 0 16,0 0 0-16,-5 1 0 15,5 1 0-15,0 0 0 16,0 1 0-16,0 4 0 16,0-7 0-16,0 7 0 0,0-2 0 15,0 1 0-15,0-8 0 16,0 5 0-16,0-1 0 0,0 1 0 15,0-2 0-15,0-2 0 16,0 2 0-16,0-1 0 0,0 0 0 16,0 5 0-16,0-5 0 15,0 3 0-15,0-1 0 16,0 0 0-16,0 1 0 31,0-5 0-31,-3 3 0 0,-1-1 0 16,4-4 0-16,-3 1 0 0,0 6 0 15,-1-2 0-15,4-1 0 16,0 0 0-16,-3-1 0 16,-2 1 0-16,5 2 0 0,-3 0 0 15,-4-7 0-15,7 0 0 16,-3-1 0-16,3 2 0 0,0-4 0 16,0 4 0-16,0-15 0 15,0 24 0-15,0-24 0 16,0 21 0-16,0-21 0 0,0 24 0 15,0-24 0-15,0 18 0 16,0-18 0-16,0 18 0 16,0-18 0-1,0 0 0-15,0 13 0 16,0-13 0-16,0 0 0 0,0 0 0 16,0 0 0-16,0 0 0 15,0 0 0-15,0 0 0 16,0 0 0-16,0 0 0 15,0 0 0-15,0 0 0 0,0 0 0 16,0 0 0-16,6 13 0 0,-6-13 0 16,0 0 0-16,0 0 0 15,0 0 0-15,0 0 0 16,0 0 0-16,0 0 0 0,0 0 0 16,0 0 0-16,0 0 0 15,-3 17-45-15,3-17-49 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3:01.9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F3FFEC-2944-4AF6-820A-FD5FFC941D25}" emma:medium="tactile" emma:mode="ink">
          <msink:context xmlns:msink="http://schemas.microsoft.com/ink/2010/main" type="inkDrawing" rotatedBoundingBox="1005,11945 4925,12043 4922,12157 1003,12059" semanticType="underline" shapeName="Other">
            <msink:sourceLink direction="with" ref="{928D015A-3DD3-416E-9CA5-F0494EDBDF0E}"/>
            <msink:sourceLink direction="with" ref="{D7C62B36-7543-41C8-B53B-5D6D9FDAC94A}"/>
          </msink:context>
        </emma:interpretation>
      </emma:emma>
    </inkml:annotationXML>
    <inkml:trace contextRef="#ctx0" brushRef="#br0">0 95 357 0,'0'0'5'0,"0"0"3"0,0 0 0 15,0 0 4-15,3-10 0 16,-3 10 1-16,10-14 2 15,-10 14-1-15,22-14-2 0,-11 10-3 16,6-2-2-16,1 6 0 0,2-4-1 16,3 4-1-16,2-5 0 15,2 5-1-15,1-2 0 16,5-2 1-16,2-3-2 0,0 1-3 16,4 1 0-16,0 1 0 15,0-2 0-15,3 2 0 16,-7 4 0-1,1 0 0-15,-1 4 0 16,-7 0 0-16,4 2 0 0,-7 1 0 16,0 1 0-16,-1-1 0 15,-2 0 0-15,-4-7 0 16,-1 4 0-16,4-4 0 0,-6 0 0 16,2 0 0-16,1-4 0 15,0-1 0-15,-1 3 0 0,5-2 0 16,-1 1 0-16,4 3 0 15,0-4 0-15,3 4 0 16,0 0 0-16,0-4 0 0,1 2 0 16,2 2 0-16,1-5 0 15,-1 5 0-15,2 0 0 16,-8 0 0 0,2 0 0-16,1 0 0 0,-3 0 0 15,0 5 0-15,0 1 0 16,0-6 0-16,-1 7 0 15,5-3 0-15,-1-2 0 16,-3 3 0-16,3-1 0 0,8-4 0 16,-9 2 0-16,9-2 0 15,-4 0 0-15,6 0 0 0,-2 0 0 16,6-2 0-16,-2-7 0 16,6 9 0-16,-11-2 0 0,0-2 0 15,-2 4 0-15,-3 0 0 16,3 0 0-16,-5 4 0 15,4-2 0-15,-1 3 0 16,1-5 0-16,1 4 0 0,5-4 0 0,-6 0 0 16,-1 0 0-16,2 0 0 15,-1 2 0-15,-4 2 0 16,-3 3 0-16,3-3 0 16,-3 6 0-16,3-7 0 15,0 5 0-15,7-5 0 0,0-3 0 31,5 0 0-31,6 0 0 0,-4-3 0 16,11-5 0-16,0 5 0 16,4 3 0-16,-4-3 0 0,3 3 0 15,-6 0 0-15,-1 3 0 16,1 4 0-16,-8 3 0 16,-6-3 0-16,2 0 0 15,-3 1 0-15,-2-6 0 0,-1 7 0 0,-4-9 0 16,4 0 0-16,-1 0 0 15,2 0 0-15,-3 0 0 16,3-5 0-16,2 1 0 16,-3 4 0-16,4-2 0 0,-1 2 0 15,-4 0 0-15,1 0 0 32,1 2 0-32,-3-2 0 0,3 4 0 15,-8 1 0-15,-5-5 0 16,-2 0 0-16,0 2 0 0,-18-2 0 15,22 0 0-15,-22 0 0 16,0 0 0-16,0 0 0 16,0 0 0-16,0 0 0 15,0 0-87-15,0 0-6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3:18.3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4C76A9-236A-4C08-AFB2-C7C14FB7CF3C}" emma:medium="tactile" emma:mode="ink">
          <msink:context xmlns:msink="http://schemas.microsoft.com/ink/2010/main" type="inkDrawing" rotatedBoundingBox="1029,11943 4961,12123 4958,12187 1026,12007" semanticType="underline" shapeName="Other">
            <msink:sourceLink direction="with" ref="{928D015A-3DD3-416E-9CA5-F0494EDBDF0E}"/>
          </msink:context>
        </emma:interpretation>
      </emma:emma>
    </inkml:annotationXML>
    <inkml:trace contextRef="#ctx0" brushRef="#br0">-10 1 23 0,'0'0'3'0,"0"0"10"16,0 0 10-16,0 0 6 0,0 0 6 15,0 0 0-15,0 0 1 32,0 0 0-32,0 0-5 0,0 0-10 15,0 0-8-15,0 0-7 16,0 0-3-16,0 0-1 16,0 0 0-16,0 0 2 15,-6 14 5-15,6-14 2 0,0 0 2 16,0 0 0-16,0 0 2 15,0 0-1-15,0 0-2 0,0 0-3 16,0 0-3-16,6 7-2 0,-6-7-2 16,15 4 0-16,-15-4 0 15,20 4 1-15,-20-4 1 16,25 3 0-16,-7-3 1 16,-1 0-1-16,1 0 1 15,4 0-1-15,3-3-1 0,-1-1 0 0,5 0-2 16,-1 2 1-16,0 2-2 15,-3 0 1-15,3 0-1 16,4 0 1-16,-4 6-1 0,-3-2 1 16,3-1 0-16,0 1 0 15,0-4 0-15,1 0 0 32,7 0 1-32,-5 0 0 0,1 0-1 15,0 0 1-15,-4 0 0 16,0 0-1-16,5 0 0 0,-5 0 0 15,-3 0 0-15,0 2-1 16,-2 7 1-16,2-9-1 16,5 2 2-16,-3-2-1 15,1 0 0-15,5 0 0 0,-5 0 0 16,4 0 1-16,-4-2-1 0,0 2 0 16,4 0 0-16,-8 0-1 15,1 6 1-15,-3 1 0 16,3 0-1-16,-5 3 0 0,5-6 1 15,-7 3-1-15,7-4 1 32,-4-3 0-32,4 0 0 0,0 0 1 15,3 0-1-15,0-3 0 16,-3-4 0-16,3 3 0 16,-1 1-1-16,-2 0 2 0,0-1-2 15,0 1 0-15,-7 3 0 16,3 0 0-16,1 0 0 15,3 0 0-15,-5 7 0 0,1-7 0 0,1 0 0 16,3 3 0-16,0-3 0 16,3 0 0-16,-7 0 0 15,4 0 0-15,0 0 0 16,0 0 0-16,-5 0 0 16,2 0 0-16,-1 0 0 0,-4 0 0 15,4 3 0-15,-3 5 0 0,-1-5 0 16,5 0 0-16,3 1 0 15,-4-1 0-15,4-3 0 16,0 0 0-16,6 0 0 0,-2 0 0 16,2 0 0-16,2 0 0 15,-6 0 0-15,6 0 0 32,-5 0 0-32,0 0 0 0,1 0 0 15,-1 4 0-15,-3-4 0 0,6 3 0 16,-6 1 0-16,7 0 0 15,-1-4 0-15,2 0 0 16,-1 0 0-16,3 0 0 16,-4 0 0-16,-3 0 0 0,4 0 0 15,-7 0 0-15,0 0 0 0,3 0 0 16,-3 2 0-16,0 2 0 16,-4 1 0-16,4-5 0 15,3 2 0-15,-3-2 0 16,7 4 0-16,-4-4 0 0,0 0 0 15,-3 0 0-15,7 0 0 16,-4 0 0 0,-3 0 0-16,-4 0 0 15,0 0 0-15,1 7 0 16,-5-3 0-16,4-2 0 16,-3 3 0-16,7 3 0 0,-3-8 0 15,-2 2 0-15,1 1 0 16,4-3 0-16,-3 0 0 15,-2 6 0-15,-2-4 0 0,-3-2 0 0,-2 8 0 16,2-8 0-16,-15 0 0 16,20 9 0-16,-20-9 0 15,22 11 0-15,-11-7 0 16,6 0 0-16,1-1 0 0,0 1 0 16,-1-4 0-16,5 0 0 15,-1 0 0-15,-3 0 0 0,-1 0 0 16,-2 0 0-16,-5 0 0 15,-10 0 0-15,21-4 0 16,-21 4 0-16,14 0 0 0,-14 0 0 16,0 0 0-16,0 0 0 15,15-3 0-15,-15 3 0 32,0 0 0-32,0 0 0 0,0 0 0 15,10 0 0-15,-10 0 0 16,0 0 0-16,14 0 0 0,-14 0 0 15,14 0 0-15,-14 0 0 16,15 0 0-16,-15 0 0 16,0 0 0-16,0 0 0 0,13 0 0 15,-13 0 0-15,0 0 0 0,0 0 0 16,0 0 0-16,0 0 0 16,0 0 0-16,15 0 0 15,-15 0 0-15,0 0 0 16,0 0 0-16,0 0 0 0,0 0 0 15,0 0 0-15,0 0 0 16,0 0 0 0,0 0 0-16,0 0 0 15,0 0 0-15,0 0 0 16,0 0 0-16,0 0 0 0,0 0 0 16,0 0 0-16,0 0 0 15,0 0 0-15,0 0 0 16,0 0 0-16,0 0 0 15,0 0 0-15,0 0 0 0,0 0 0 0,0 0 0 16,0 0 0-16,0 0 0 16,0-14-43-16,0 14-48 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3:27.1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F6D0C7-F08F-43F1-A3E5-4E17B51123CF}" emma:medium="tactile" emma:mode="ink">
          <msink:context xmlns:msink="http://schemas.microsoft.com/ink/2010/main" type="inkDrawing" rotatedBoundingBox="4660,11029 20685,9581 20909,12062 4884,13510" semanticType="underline" shapeName="Other">
            <msink:sourceLink direction="with" ref="{283800AC-0570-4C79-BC0C-768C66E01188}"/>
            <msink:destinationLink direction="from" ref="{57DE740F-0273-4A32-A33D-0288F4A614BC}"/>
          </msink:context>
        </emma:interpretation>
      </emma:emma>
    </inkml:annotationXML>
    <inkml:trace contextRef="#ctx0" brushRef="#br0">0 1854 342 0,'0'0'4'16,"0"0"1"-16,0 0 3 0,0 0 2 16,0 0 1-16,14 0 2 15,-14 0 1-15,0 0 0 16,18 0-3-16,-18 0 0 16,18 7-3-16,-5-5-1 0,1 7-1 15,4-3-1-15,0 1-1 0,4 0 1 16,1 0-1-16,2-7 0 15,3 3-1-15,-3-3 1 16,3 0-1-16,2 0 0 0,-5 0-1 16,-2 0 0-16,-1 0 0 15,3 0-1-15,-1 4 0 0,-2 0 0 16,6-1 0-16,0-3 1 16,4 3-2-16,3 4 0 15,-2-3 0-15,5-4 0 0,-3 3 0 16,5-3 0-16,-2 4 0 15,-2-4 0-15,-1 4 0 16,0-2 0 0,-3-2 0-16,4 9 0 15,2-7 0-15,2 2 0 0,-2-1 0 16,8-3 0-16,4 0 0 16,-8 0 0-16,14 0 0 15,-6 0 0-15,3 0 0 16,-7 0 0-16,4 0 0 0,-5 0 0 15,-2 0 0-15,7 0 0 0,-12 0 0 16,12 0 0-16,-4 0 0 16,4 0 0-16,-2 0 0 15,10-3 0-15,-3 3 0 0,3-4 0 16,5 2 0-16,-10-3 0 16,7 5 0-16,-7-4 0 15,0 4 0 1,-3-2 0-16,-1 2 0 15,1 0 0-15,-5 0 0 0,5-4 0 16,-7 0 0-16,0 4 0 16,2 0 0-16,-2 0 0 15,0 0 0-15,-5 0 0 0,-3 0 0 16,5 0 0-16,-2 0 0 16,-3 0 0-16,1-3 0 0,-8 3 0 15,7 0 0-15,-3-4 0 16,1 1 0-16,-3-1 0 15,3 1 0-15,2 0 0 0,-3-5 0 16,7 8 0-16,-7-3 0 16,3-4 0-16,-4 4 0 15,5-1 0-15,3 1 0 0,-3-1 0 16,2 0 0-16,4 2 0 0,1-2 0 16,3-1 0-16,4 3 0 15,3 2 0-15,2-4 0 16,0 1 0-16,4 3 0 15,-2-8 0-15,-4 8 0 0,0-2 0 32,-3-4 0-32,-4 3 0 0,-4 1 0 15,-4 2 0-15,-2-4 0 16,3 4 0-16,-8 0 0 16,5 0 0-16,-4-4 0 15,0-1 0-15,-4 3 0 0,0 2 0 16,5 0 0-16,-8-8 0 15,5 5 0-15,-5-1 0 0,8 4 0 16,-2-2 0-16,8 2 0 16,-8 0 0-16,12 0 0 0,0 0 0 15,-4-5 0-15,7 5 0 16,-11 0 0-16,8-4 0 16,-12 4 0-16,1 0 0 15,0-2 0 1,-8 2 0-16,-2 0 0 0,-1 0 0 15,-4 0 0-15,8 0 0 16,-3 0 0-16,2 2 0 16,1-2 0-16,7 4 0 15,-4 1 0-15,0-5 0 0,7 0 0 16,-2 0 0-16,2 0 0 16,3 0 0-16,-2 0 0 0,-4 0 0 15,3-5 0-15,-7 1 0 16,-3 2 0-16,-3 2 0 15,-9-4 0-15,-13 4 0 0,18-4 0 16,-18 4 0-16,0 0 0 16,0 0 0-16,0 0 0 15,0 0 0 1,0 0 0-16,0 0 0 16,0 0 0-16,0 0 0 15,0 0 0-15,0 0 0 0,0 0 0 16,0 0 0-16,0 0 0 15,0 0 0-15,0 0 0 16,0 0 0-16,0 0 0 0,0 0 0 16,0 0 0-16,0 0 0 0,0 0 0 15,0 0 0-15,7-10 0 16,-7 10 0-16,0 0 0 0,3-18 0 16,-3 18 0-16,0 0 0 15,0-17 0-15,0 17 0 16,0 0 0-16,0-11 0 15,0 11 0-15,0 0 0 0,0 0 0 0,0-13 0 16,0 13 0-16,0 0 0 16,0 0 0-16,0 0 0 15,-5-15 0-15,5 15 0 16,0 0 0-16,0 0 0 0,0 0 0 16,0 0 0-16,-8-13 0 31,8 13 0-31,0 0 0 0,0 0 0 15,0 0 0-15,0 0 0 16,-10-15 0-16,10 15 0 0,0 0 0 16,0 0 0-16,0 0 0 15,-12-15 0-15,12 15 0 16,0 0 0-16,0 0 0 16,0 0 0-16,0 0 0 0,0 0 0 15,0 0 0-15,0 0 0 0,0 0 0 16,0 0 0-16,-13-11 0 15,13 11 0-15,0 0 0 16,0 0 0-16,0 0 0 0,-7-13 0 16,7 13 0-16,0 0 0 31,0 0 0-31,0 0 0 0,-8-14 0 16,8 14 0-16,0 0 0 15,0 0 0-15,0 0 0 0,0 0 0 16,-3-11 0-16,3 11 0 15,0 0 0-15,0 0 0 16,0 0 0-16,0 0 0 16,0 0 0-16,0 0 0 0,-7-13 0 0,7 13 0 15,0 0 0-15,0 0 0 16,-7-11 0-16,7 11 0 16,0 0 0-16,-11-15 0 15,11 15 0-15,0 0 0 0,0 0 0 16,-3-13 0-16,3 13 0 31,0 0 0-31,-7-15 0 0,7 15 0 16,-4-15 0-16,4 15 0 15,-3-17 0-15,3 17 0 16,-3-17 0-16,3 17 0 0,-8-18 0 16,8 18 0-16,-7-17 0 15,7 17 0-15,0-14 0 16,0 14 0-16,0 0 0 0,-7-11 0 15,7 11 0-15,-8-13 0 16,8 13 0-16,-6-15 0 0,6 15 0 16,-7-17 0-16,7 17 0 15,-12-26 0-15,9 13 0 16,-4 2 0-16,4-3 0 0,-1 0 0 16,1 0 0-16,-5 1 0 0,5-5 0 15,-4 3 0-15,4-4 0 16,-4 6 0-16,2-8 0 15,-1 3 0-15,2 1 0 0,1 0 0 16,-1 3 0-16,1-4 0 16,0 3 0-16,3 0 0 31,0 15 0-31,0-17 0 0,0 17 0 16,0-20 0-16,0 20 0 0,3-25 0 15,-3 15 0-15,0-4 0 16,0 0 0-16,0 0 0 15,0-5 0-15,3 4 0 16,-3-2 0-16,0 0 0 0,0-1 0 16,4 1 0-16,-4 0 0 0,0 0 0 15,0-2 0-15,0-7 0 16,0 2 0-16,0 0 0 16,0 0 0-16,0-4 0 0,0 6 0 15,0-4 0-15,3 7 0 16,-3-3 0-16,0 5 0 15,0-1 0 1,0 4 0-16,0-3 0 16,0 0 0-16,0-9 0 15,0 9 0-15,0-8 0 0,0-3 0 16,0 0 0-16,0-1 0 16,7 4 0-16,-7 3 0 15,8 6 0-15,-5-2 0 0,1 4 0 16,-4 14 0-16,3-14 0 0,-3 14 0 15,0 0 0-15,0 0 0 16,0 0 0-16,0 0 0 16,0 0 0-16,0 0 0 15,0 0 0-15,0 0 0 0,0 0 0 16,0 0 0-16,0 0 0 16,0 0 0-1,0 0 0-15,0 0 0 16,0 0 0-16,0 0 0 0,0 0 0 15,0 0 0-15,0 0 0 16,0 0 0-16,0 0 0 16,0 0 0-16,0 0 0 15,0 0 0-15,0 0 0 16,0 0 0-16,0 0 0 0,0 0 0 0,0 0 0 16,0 0 0-16,0 0 0 15,0 0 0-15,0 0 0 16,0 0 0-16,0 0 0 15,0 0 0-15,0 0 0 0,0 0 0 16,0 0 0-16,0 0 0 16,0 0 0-16,0 0 0 0,0 0 0 15,0 0 0-15,0 0 0 16,0 0 0-16,0 0 0 0,0 0 0 16,0 0 0-16,0 0 0 15,3-13 0-15,-3 13 0 16,0 0 0-16,0 0 0 15,0 0 0 1,0 0 0-16,0 0 0 0,0 0 0 16,0 0 0-16,0 0 0 15,0 0 0-15,0 0 0 16,0 0 0-16,0 0 0 16,0 0 0-16,0 0 0 15,0 0 0-15,0 0 0 0,0 0 0 16,0 0 0-16,0 0 0 0,0 0 0 15,0 0 0-15,0 0 0 16,0 0 0-16,0 0 0 0,0 0 0 16,0 0 0-16,0 0 0 15,0 0 0-15,0 0 0 16,0 0 0-16,0 0 0 16,0 0 0-1,0 0 0-15,0 0 0 0,0 0 0 16,0 0 0-16,0 0 0 15,0 0 0-15,0 0 0 16,0 0 0-16,0 0 0 16,0 0 0-16,0 0 0 0,0 0 0 15,0 0 0-15,0 0 0 16,0 0 0-16,0 0 0 0,0 0 0 16,0 0 0-16,0 0 0 15,0 0 0-15,0 0 0 16,0 0 0-16,0 0 0 0,0 0 0 15,0 0 0-15,0 0 0 16,0 0 0-16,0 0 0 16,0 0 0-1,0 0 0-15,0 0 0 16,0 0 0-16,0 0 0 0,0 0 0 16,0 0 0-16,0 0 0 15,0 0 0-15,0 0 0 16,0 0 0-16,0 0 0 15,0 0 0-15,0 0 0 0,0 0 0 16,0 0 0-16,0 0 0 0,0 0 0 16,0 10 0-16,0-10 0 15,0 0 0-15,0 0 0 0,-3 14 0 16,3-14 0-16,0 0 0 16,0 0 0-16,0 14 0 15,0-14 0-15,0 0 0 16,0 0 0-16,0 0 0 0,0 0 0 15,0 0 0-15,0 0 0 0,0 0 0 16,0 0 0-16,0 0 0 16,0 0 0-16,0 0 0 15,0 0 0-15,0 0 0 16,0 0 0-16,0 0 0 0,0 0 0 31,0 0 0-31,0 0 0 0,0 0 0 16,0 0 0-16,0 0 0 15,0 0 0-15,0 0 0 16,0 0 0-16,0 0 0 16,0 0 0-16,0 0 0 0,0 0 0 15,0 0 0-15,0 0 0 16,0 0 0-16,0 0 0 0,0 0 0 16,0 0 0-16,0 0 0 15,0 0 0-15,0 0 0 0,0 0 0 16,0 0 0-16,0 0 0 15,0 0 0-15,0 0 0 16,0 0 0-16,0 0 0 16,0 0 0-16,0 0 0 0,0 0 0 0,0 0 0 15,0 0 0-15,0 0 0 16,0 0 0-16,0 0 0 16,0 0 0-16,0 0 0 15,0 0 0-15,0 0 0 0,0 0 0 16,0 0 0-16,0 0 0 31,0 0 0-31,0 0 0 0,0 0 0 16,0 0 0-16,0 0 0 0,0 0 0 15,0 0 0-15,0 0 0 16,0 0 0-16,0 0 0 16,0 0 0-16,0 0 0 15,0 0 0-15,0 0 0 0,0 0 0 16,0 0 0-16,0 0 0 0,0 0 0 15,0 0 0-15,0 0 0 16,0 0 0-16,0 0 0 16,0 0 0-16,0 0 0 15,0 0 0-15,0 0 0 0,0 0 0 16,0 0 0-16,0 0 0 31,0 0 0-31,0 0 0 0,0 0 0 16,0 0 0-16,0 0 0 0,0 0 0 15,0 0 0-15,0 0 0 16,0 0 0-16,0 0 0 16,0 0 0-16,0 0 0 15,0 0 0-15,0 0 0 16,0 0 0-16,0 0 0 0,0 0 0 0,0 0 0 16,0 0 0-16,10 0 0 15,-10 0 0-15,18 0 0 16,-18 0 0-16,22 0 0 15,-12 0 0-15,8 0 0 0,3 0 0 16,1 0 0-16,-2 0 0 31,5 3 0-31,0-3 0 0,0 4 0 16,0-4 0-16,3 0 0 16,-3 3 0-16,-4-3 0 0,7 0 0 15,-3 0 0-15,7 0 0 16,-4-3 0-16,4-1 0 15,-1 1 0-15,4 3 0 16,1-4 0-16,3 4 0 0,4 0 0 16,-5 0 0-16,1 0 0 0,8 0 0 15,-5 0 0-15,4 0 0 16,7 0 0-16,-3 0 0 16,6 0 0-16,4 0 0 15,3 0 0-15,-2 0 0 0,2-3 0 16,-3-1 0-16,-7 1 0 0,7-1 0 15,-10 1 0-15,-4 3 0 16,0-4 0-16,-7 4 0 16,-1 0 0-16,-2-6 0 0,6 2 0 15,-9 4 0-15,2-3 0 16,3-1 0-16,-2 0 0 31,6 4 0-31,-4 0 0 0,5 0 0 0,-8 0 0 16,8 0 0-16,-8-3 0 15,8 3 0-15,-3 0 0 16,1-4 0-16,2 0 0 16,-1 2 0-16,4-3 0 0,4-3 0 15,0 6 0-15,3-1 0 16,0-1 0-16,0 0 0 0,3 0 0 16,1 4 0-16,3-3 0 15,-4-1 0-15,-3 0 0 0,0 4 0 16,0 0 0-16,0-2 0 15,0 2 0-15,0 0 0 16,1 0 0-16,2 0 0 16,0 0 0-1,4 0 0-15,1 0 0 0,2 0 0 16,1 0 0-16,-3 0 0 16,5 0 0-16,-1 0 0 15,-7 0 0-15,7 0 0 16,-5 0 0-16,7-5 0 0,0 5 0 15,-3 0 0-15,3 0 0 16,7 0 0-16,1 0 0 0,-5 5 0 16,8-5 0-16,-4 0 0 15,-4 0 0-15,1 0 0 16,4 0 0-16,-4-5 0 0,-4 3 0 16,4-2 0-16,-5 0 0 15,2 1 0-15,2-1 0 16,-2 4 0-1,-5-3 0-15,5 3 0 0,-5 0 0 16,0 0 0-16,-5 0 0 16,2 0 0-16,3 0 0 15,-3 0 0-15,4 0 0 16,6 0 0-16,-6 0 0 16,8 0 0-16,1-4 0 0,-2 4 0 15,-1 0 0-15,-2-4 0 0,3 4 0 16,-8 0 0-16,2 0 0 15,-7 0 0-15,3 0 0 16,3 0 0-16,-5 4 0 0,12-4 0 16,-11 0 0-16,11 0 0 15,4 0 0-15,-5 0 0 16,4 0 0-16,-2 0 0 0,-2 0 0 16,4 0 0-16,-3 0 0 0,4 0 0 15,-2 0 0-15,5 0 0 16,-3-4 0-16,2 1 0 15,5 0 0-15,-4-1 0 16,6 1 0-16,-6 0 0 0,-3-1 0 31,-2 0 0-31,-2 1 0 0,-1 3 0 16,-5-4 0-16,-2 1 0 16,-7-1 0-16,2 1 0 15,2 0 0-15,-4-4 0 0,1 7 0 16,-4-4 0-16,0 4 0 15,-5-4 0-15,0 4 0 16,-3-3 0-16,-7 3 0 0,-2-4 0 16,-4 4 0-16,3-4 0 15,-7 2 0-15,2 2 0 0,-2-5 0 16,2 3 0-16,0-4 0 16,5 4 0-16,-4-2 0 15,4 1 0-15,1-1 0 16,-1 0 0-1,-3 1 0-15,1-1 0 0,-5 0 0 16,-8 2 0-16,2 2 0 16,-4 0 0-16,-5-5 0 15,-13 5 0-15,18 0 0 16,-18 0 0-16,25-2 0 0,-15 2 0 16,8-4 0-16,7 4 0 15,4 0 0-15,-1-4 0 0,3 4 0 16,1-3 0-16,1 3 0 15,-8 0 0-15,-5 0 0 16,-5-4 0-16,-15 4 0 0,18 0 0 16,-18 0 0-16,0 0 0 15,0 0 0-15,0 0 0 16,0 0 0 0,0 0 0-16,13 0 0 0,-3 4 0 15,-10-4 0-15,30 3 0 16,-13 1 0-16,1-4 0 15,0 0 0-15,-1 0 0 16,-17 0 0-16,18 0 0 0,-18 0 0 16,0 0 0-16,0 0 0 15,0 0 0-15,0 0 0 0,0 0 0 16,0 0 0-16,0 0 0 16,0 0 0-16,0 0 0 0,0 0 0 15,0 0 0-15,10 11 0 16,-10-11 0-16,0 0 0 15,0 0 0-15,0 0 0 16,15 2 0-16,-15-2 0 0,0 0 0 0,0 0 0 16,0 0 0-16,17 4 0 15,-17-4 0-15,18 0 0 16,-8 0 0-16,4 0 0 16,0 0 0-16,1 0 0 0,-5 0 0 15,4 0 0-15,-14 0 0 31,25 0 0-31,-25 0 0 0,17 0 0 16,-17 0 0-16,22 4 0 16,-22-4 0-16,21 0 0 0,-21 0 0 15,22 3 0-15,-22-3 0 16,13 0 0-16,-13 0 0 16,0 0 0-16,0 0 0 15,0 0 0-15,0 0 0 0,0 0 0 0,0 0 0 16,0 0 0-16,0 0 0 15,0 0 0-15,0 0 0 16,0 0 0-16,0 0 0 16,0 0 0-16,0 0 0 0,0 0 0 15,0 0 0-15,0 0 0 32,0 0 0-32,0 0 0 0,0 0 0 15,0 0 0-15,0 0 0 16,0 0 0-16,0 0 0 0,0 0 0 15,0 0 0-15,0 0 0 16,0 0 0-16,0 0 0 16,0 0 0-16,0 0 0 15,0 0 0-15,0 0 0 0,0 0 0 16,0 0 0-16,0 0 0 0,0 0 0 16,0 0 0-16,0 0 0 15,0 0 0-15,0 0 0 16,0 0 0-16,0 0 0 15,0 0 0-15,0 0 0 0,0 0 0 16,0 0 0 0,0 0 0-16,0 0 0 15,0 0 0-15,0 0 0 16,0 0 0-16,0 0 0 0,0 0 0 16,0 0 0-16,0 0 0 15,0 0 0-15,0 0 0 16,0 0 0-16,0 0 0 15,0 0 0-15,0 0 0 0,0 0 0 0,0 0 0 16,0 0 0-16,0 0 0 16,0 0 0-16,0 0 0 15,0 0 0-15,0 0 0 16,0 0 0-16,0 0 0 16,0 0 0-16,0 0 0 0,0 0 0 15,0 0 0-15,0 0 0 0,0 0 0 16,0 0 0-16,0 0 0 15,0 0 0-15,0 0 0 16,0 0 0-16,0 0 0 0,0 0 0 16,0 0 0-16,0 0 0 15,0 0 0-15,0 0 0 16,0 0 0 0,0 0 0-16,0 0 0 15,0 0 0-15,0 0 0 16,0 0 0-16,0 0 0 0,0 0 0 15,0 0 0-15,0 0 0 16,0 0 0-16,5 15 0 16,-5-15 0-16,0 0 0 15,3 21 0-15,-3-21 0 0,0 15 0 0,0-15 0 16,-3 20 0-16,3-20 0 16,-5 25 0-16,2-15 0 15,3-10 0-15,-4 29 0 16,1-19 0-16,0 5 0 0,3-2 0 15,-4 2 0-15,-4-1 0 16,8 0 0 0,-3 0 0-16,0 3 0 15,3-3 0-15,-4-1 0 0,1 2 0 16,-1 4 0-16,4-6 0 16,-3 5 0-16,0-3 0 15,-2 5 0-15,5 1 0 16,-3 0 0-16,-1-4 0 15,4 6 0-15,-3-3 0 0,0 2 0 0,-1-1 0 16,1 0 0-16,-2-4 0 16,2 0 0-16,3 1 0 15,-3-1 0-15,3 2 0 16,-4-4 0-16,4-2 0 0,-3 5 0 16,-1-1 0-16,1-3 0 15,0 3 0-15,-2 1 0 0,2-1 0 16,-1 2 0-16,1-1 0 15,-1-4 0-15,4 0 0 16,-3 6 0-16,0-2 0 0,-2-1 0 16,2 0 0-16,3 7 0 15,-4-3 0-15,1-1 0 32,-4 1 0-32,7 4 0 0,-3 3 0 15,-2-4 0-15,5 6 0 0,0 1 0 16,0-4 0-16,5 5 0 15,-2-4 0-15,1 5 0 16,-1-5 0-16,0-1 0 16,1-1 0-16,-4 2 0 0,3 0 0 15,2 0 0-15,-2-3 0 0,0 3 0 16,-3 2 0-16,7 4 0 16,-3-6 0-16,-1-4 0 0,5 0 0 15,2-3 0-15,-3 5 0 16,1-11 0-16,2 2 0 15,-10-17 0-15,15 17 0 16,-15-17 0 0,10 11 0-16,-10-11 0 15,0 0 0-15,0 0 0 0,0 0 0 16,0 0 0-16,0 0 0 16,7 17 0-16,-7-17 0 15,0 0 0-15,3 14 0 0,-3-14 0 16,0 0 0-16,3 10 0 15,-3-10 0-15,0 0 0 0,0 0 0 16,0 0 0-16,0 0 0 16,0 0 0-16,0 0 0 15,0 0 0-15,0 0 0 16,0 10 0-16,0-10 0 0,0 0 0 16,0 0 0-16,0 0 0 15,0 0 0 1,0 0 0-16,0 0 0 15,0 0 0-15,0 0 0 0,0 0 0 16,0 0 0-16,0 0 0 16,0 0 0-16,0 0 0 15,0 0 0-15,0 0 0 0,0 0 0 16,0-2 0-16,0 2 0 16,0 0 0-16,0 0 0 0,0 0 0 15,0 0 0-15,0 0 0 16,0 0 0-16,0 0 0 15,0 0 0-15,0 0 0 0,0 0 0 16,0 0 0-16,0 0 0 16,0 0 0-16,0 0 0 15,0 0 0-15,0 0 0 0,0 0 0 0,0 0 0 16,0 0 0-16,0 0 0 16,0 0 0-16,0 0 0 15,0 0 0-15,0 0 0 16,0 0 0-16,0 0 0 0,0 0 0 15,0 0 0-15,0 0 0 32,0 0 0-32,0 0 0 0,0 0 0 15,0 0 0-15,0 0 0 16,0 0 0-16,0 0 0 16,0 0 0-16,0 0 0 0,0 0 0 15,0 0 0-15,0 0 0 16,0 0 0-16,0 0 0 15,-3-15 0-15,3 15 0 0,0 0 0 16,0 0 0-16,0 0 0 0,0 0 0 16,0 0 0-16,0 0 0 15,0 0 0-15,0 0 0 16,0 0 0-16,0 0 0 16,0 0 0-16,0 0 0 0,0 0 0 31,-10-10 0-31,10 10 0 0,0 0 0 15,0 0 0-15,0 0 0 16,0 0 0-16,0 0 0 16,0 0 0-16,0 0 0 0,0 0 0 15,0 0 0-15,0 0 0 16,0 0 0-16,0 0 0 16,0 0 0-16,0 0 0 0,-4-14 0 15,4 14 0-15,0 0-68 0,0-21-27 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3:30.3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DE740F-0273-4A32-A33D-0288F4A614BC}" emma:medium="tactile" emma:mode="ink">
          <msink:context xmlns:msink="http://schemas.microsoft.com/ink/2010/main" type="inkDrawing" rotatedBoundingBox="20784,11927 33588,10009 33825,11594 21021,13513" semanticType="callout" shapeName="Other">
            <msink:sourceLink direction="to" ref="{669B5DE9-97A5-4DFC-8AFC-5C98C6445841}"/>
            <msink:sourceLink direction="from" ref="{669B5DE9-97A5-4DFC-8AFC-5C98C6445841}"/>
            <msink:sourceLink direction="from" ref="{53F6D0C7-F08F-43F1-A3E5-4E17B51123CF}"/>
            <msink:sourceLink direction="to" ref="{4BC35FCB-3BBE-4015-99B0-3669D7D0F987}"/>
            <msink:sourceLink direction="to" ref="{648030A0-06AB-4C8E-97EE-18EA2040C2A2}"/>
          </msink:context>
        </emma:interpretation>
      </emma:emma>
    </inkml:annotationXML>
    <inkml:trace contextRef="#ctx0" brushRef="#br0">-9 1781 212 0,'0'0'7'0,"0"0"2"0,0 0 3 16,0 0 1-16,0 0 1 16,0 0 1-16,-5 0 0 15,5 0 0-15,0 0-2 16,0 0-1-16,0 0 0 0,0 0 2 16,0 0 2-16,0 0 2 0,0 0-2 15,0 0-1-15,0 0-1 16,13 6-2-16,4-6-4 0,6 0-2 15,4 0-2-15,6 0-1 16,8 4-1-16,9 1 0 16,10 1 0-16,11 1 0 31,7-3 0-31,7 7 0 0,11-7 0 0,2-2 0 16,8 1 0-16,7-3 0 15,4 0 0-15,0 0-1 16,2-3 0-16,5-3 0 15,-6 2-1-15,2-3 1 16,-8 3-1-16,1-3 0 0,-6 7 0 16,-1 0 1-16,-10 0-1 0,-2 0 0 15,-1 0 0-15,-8 0 0 16,-1 0 0-16,4 0 1 0,-6 0-1 16,-1 0 0-16,-3 0 0 15,8-4 0-15,-8 4 1 16,-5 0-1-16,5 0 1 15,-4 0-1 1,-4 0 1-16,2 0 0 16,-1 0 0-16,2 0 0 0,2 0 1 15,2 0-2-15,1 0 0 16,10-2 0-16,-3 2 0 16,4-5 0-16,3 5 0 15,-1 0 0-15,5 0 0 0,0 0 0 16,2 5 0-16,-2 1 0 0,7-3 0 15,0 1 0-15,2-4 0 16,4 0 0-16,-1 0 0 16,3-4 0-16,0-3 0 0,2 5 0 15,-4-7 0-15,8 7 0 16,-3 2 0-16,-1 0 0 16,-4 0 0-16,1 0 0 0,-1 2 0 15,1 2 0-15,-1 1 0 0,-3 1 0 16,-3-3 0-16,-5 1 0 15,2 0 0-15,2-4 0 16,-9 2 0-16,-5 3 0 16,-3-5 0-16,-1 0 0 31,-6 0 0-31,-3 0 0 0,-2 0 0 0,2 0 0 16,-4 0 0-16,-3-5 0 15,5 3 0-15,-10-2 0 16,2 0 0-16,-6-3 0 0,-6 5 0 15,-3-3 0-15,-7 1 0 16,-1 2 0-16,-7-2 0 16,1-3 0-16,-1 7 0 0,3-4 0 15,5 1 0-15,-3-1 0 16,2 4 0-16,-3 0 0 0,3-3 0 16,-4 3 0-16,-2 0 0 15,-4 0 0-15,-7 0 0 16,0 3 0-16,3-3 0 15,-3 0 0 1,6 0 0-16,1 4 0 16,4-4 0-16,2 0 0 0,9 0 0 15,-2 0 0-15,5 0 0 16,-4 0 0-16,-8 0 0 16,5 0 0-16,-3 0 0 15,-2 0 0-15,-3 0 0 0,5 0 0 16,1 0 0-16,-1 3 0 0,13-3 0 15,-8 0 0-15,5 0 0 16,-4 0 0-16,7 0 0 16,-10-3 0-16,2-1 0 0,-5 4 0 15,-2-3 0-15,-3 0 0 16,-2 3 0-16,-5-4 0 16,4 0 0-1,-8 4 0-15,1 0 0 16,4-3 0-16,-6 3 0 0,2-3 0 15,-2 3 0-15,-6-4 0 16,-7 4 0-16,-10 0 0 16,18-3 0-16,-18 3 0 15,0 0 0-15,0 0 0 0,0 0 0 16,0 0 0-16,0 0 0 0,0 0 0 16,0 0 0-16,0 0 0 15,0 0 0-15,10-15 0 16,-10 15 0-16,0-17 0 0,3 4 0 15,-3-2 0-15,-3-4 0 16,-4 1 0-16,4-2 0 16,-1-4 0-16,1-4 0 0,3-1 0 15,0-3 0-15,0-7 0 16,0 5 0-16,0-4 0 0,0-3 0 16,0 3 0-16,-8-1 0 15,1 0 0-15,-3 7 0 16,-1 1 0-16,-3 0 0 0,8 7 0 31,-1-2 0-31,2 1 0 0,2 7 0 16,0-6 0-16,3 0 0 15,0 0 0-15,0-2 0 16,0 0 0-16,0-2 0 16,0 1 0-16,0-4 0 0,-4 6 0 15,4-12 0-15,-3 7 0 16,3-6 0-16,0 2 0 0,0-8 0 0,3 2 0 15,4 2 0-15,3-1 0 16,1 4 0-16,1-1 0 16,-2 8 0-16,-7 0 0 15,4 7 0-15,-4 1 0 16,1 5 0-16,-4 0 0 0,3 0 0 31,-3 2 0-31,0-1 0 0,5 0 0 16,-5-3 0-16,0 3 0 15,0 0 0-15,0-1 0 0,0-2 0 16,0 17 0-16,3-21 0 16,-3 21 0-16,0-15 0 15,0 15 0-15,0 0 0 16,0 0 0-16,0-14 0 0,0 14 0 16,0 0 0-16,0 0 0 0,0 0 0 15,0 0 0-15,0 0 0 16,0 0 0-16,0 0 0 15,0 0 0-15,0 0 0 16,0 0 0-16,-8-7 0 0,8 7 0 31,0 0 0-31,0 0 0 0,-10-13 0 16,10 13 0-16,0 0 0 16,0 0 0-16,0 0 0 15,0 0 0-15,0 0 0 0,0 0 0 16,7 0 0-16,-7 0 0 15,25 0 0-15,-4 0 0 16,4 0 0-16,3 0 0 0,4 0 0 16,7 3 0-16,3-3 0 15,1 0 0-15,7 0 0 0,3 0 0 16,0-3 0-16,0 3 0 16,7-4 0-16,3 0 0 15,8 4 0-15,7-3 0 16,0-4 0-16,10 3 0 0,3-2 0 0,2-1 0 15,5-1 0-15,1-3 0 16,-9 2 0-16,-7-3 0 16,-5 1 0-16,0 8 0 15,-14-7 0-15,-4 5 0 0,-17 3 0 16,-1-2 0-16,4 0 0 31,-11 4 0-31,-3-3 0 0,-7-1 0 16,6 4 0-16,-6-3 0 0,8 3 0 15,-8 0 0-15,3 0 0 16,-8 0 0-16,8 0 0 16,9 3 0-16,-14 1 0 15,13-1 0-15,-7 1 0 16,9-4 0-16,-2 4 0 0,6-2 0 0,1-2 0 16,0 0 0-16,2 0 0 15,-2-2 0-15,-5 2 0 16,-3 0 0-16,-2 0 0 15,-16 0 0-15,1 0 0 0,-18 0 0 16,15 2 0-16,-23 5-41 31,-6 1-49-31,-4-5-2 0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6T04:32:20.8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1F45D56-F7D4-49A9-A8AD-767C463BC993}" emma:medium="tactile" emma:mode="ink">
          <msink:context xmlns:msink="http://schemas.microsoft.com/ink/2010/main" type="inkDrawing" rotatedBoundingBox="1190,9555 5708,9593 5706,9749 1188,9712" semanticType="underline" shapeName="Other"/>
        </emma:interpretation>
      </emma:emma>
    </inkml:annotationXML>
    <inkml:trace contextRef="#ctx0" brushRef="#br0">194 7740 357 0,'0'0'5'0,"0"0"3"15,0 0 1-15,0 0 2 16,0 0 1-16,14 6 0 0,-3-2 1 15,9 1 0-15,10-3-4 0,5 2-3 16,11 5-2-16,4-5-1 16,6 9-1-16,11-8-1 15,4 3 0-15,7 3 0 0,0-5-1 16,3-1 2-16,4-1-1 16,-1-4 0-16,1 0 0 31,-4 0 0-31,1 0 0 0,-1 0 1 15,-7 0-1-15,1 0 1 0,-5 0 0 16,-2 2-1-16,-2 2 1 16,2 6 1-16,-5 4 0 15,8-4-1-15,7 1 1 16,-1 0 0-16,9 0 0 0,9-5-1 16,-6-2 1-16,6-4-1 0,4 0 1 15,-4 0-3-15,1 0 0 16,-1 0 0-16,-6 0 0 15,-8 0 0-15,4 0 0 16,-4 0 0-16,-6 0 0 0,-5 3 0 16,-3-3 0-16,-7 6 0 15,0-6 0 1,-7 0 0-16,-7-6 0 16,-7 3 0-16,0-5 0 0,0 1 0 15,-8 5 0-15,2-6 0 16,-5 5 0-16,-1-1 0 15,6-3 0-15,-1 3 0 16,-4 2 0-16,5-2 0 0,-3 0 0 16,3 1 0-16,-2 0 0 0,1-1 0 15,-7 4 0-15,3 0 0 16,-6 0 0-16,-1 0 0 0,-4 7 0 16,1-4 0-16,2 1 0 15,3 0 0-15,2-2 0 16,-5-2 0-16,12 0 0 15,-4-6 0 1,8-4 0-16,-1-1 0 16,-3 0 0-16,-1-2 0 0,2 2 0 15,-5-1 0-15,-1 7 0 16,-4 1 0-16,2 0 0 16,-8-1 0-16,-4 3 0 15,2 2 0-15,0 0 0 0,-15 0 0 16,17 0 0-16,-17 0 0 0,18 0 0 15,-18 0 0-15,0 0 0 16,10 0 0-16,-10 0 0 16,0 0 0-16,0 0 0 0,14 0 0 15,-14 0 0-15,0 0 0 16,0 0 0-16,0 0-37 16,0 0-51-16,0 0-3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C0DD3-3E66-46CC-92CF-72F55338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15DCA6-8B7B-4A83-AC27-7C2D07337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369FF3-F424-4109-996B-21CC43DC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564729-81ED-40B9-B367-3AD75A2B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7216C-71B2-4263-AE6C-C3978F21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14AAE-9EEB-4201-9000-F993D07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AA3693-B1E2-4D47-A390-9EE0244E3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87AB7-1EDB-4A70-B41C-761AA6B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8951F1-A430-43D2-BD43-68AB747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1DD501-CC9A-4025-B0AF-C0D98274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499C20C-286F-49FB-AC04-E5A89FEAB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46B59C-1843-4AD0-A25B-12287898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E33C6-1577-4B69-9CDE-B6CF56D8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FF87F6-8E27-4A9C-8615-BD606103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F379E-57F0-49DC-9624-9325A5E5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6780F-38FB-465C-B426-B02B32C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EB57A-47FA-4A49-9BFC-67D955FA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EF1B9B-3649-4198-BC9B-B3662F8E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045D8C-F600-44F2-8478-710C3396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B0CC69-887C-4B1A-BCAD-13C8C9B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33B64-9570-476F-9FDF-844AA6AD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ED72BD-237E-42A1-8BA6-2D59815D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EE1AD6-59A3-4771-81CA-1C5FA2A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66015-D9B2-418E-8944-C4E1BA9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7AFE2-CEAC-4C9D-B17D-E3B4EE28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7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4D34D-41C6-4445-8E45-A0CCA9B2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01E530-0696-45F0-8D89-B4BC0A964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6AB7AB-F7ED-4CDD-A80E-5B59964A1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1B613D-0A05-4E61-9ABF-6E4137A5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B72198-C9B7-4FE6-B3F1-479D4065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91D168-F058-4403-B938-BA5986F6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2D902-5527-4432-83B2-9501073C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E918A8-EEC2-49B4-AFD6-D0387935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C183EC-2BFE-4C71-B562-68236B25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CC326C-0409-4DF0-A16F-66D100E8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6DD9C5-DA90-4F18-B158-42EA536A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D6CEE-4649-4E24-BB2A-EEFEE45C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E4C056-55AF-412A-8121-6CD5C47B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D2854CB-6E52-42B0-A599-C988EB30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F4BCB-72A0-4973-A7BE-B6606E2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981BAB-5670-4933-BDF0-BC96E72C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401BD5-5B3D-40EF-A83B-22EBBE37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EC258-557C-4358-8B29-4FC754C3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4205F6-E33A-40CB-ACEA-3F37BEC8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FE0BA2-A39E-413C-8BA3-0AA7779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A61300-D25E-4448-BE89-7DB37CE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029A3-151D-4315-B882-2690AA89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0EA73-3717-41AC-B743-820D1B3B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78BB9-D068-4F50-8F22-AA337306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90D79C-8E4D-4786-AE4D-996DF1EF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DD6561-5F31-43B2-AF81-5D1EDDC3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016D18-1E55-4A10-9F7C-487255C2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7A585-F19E-499E-ACF7-EC4D7C80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2A13EE-47E1-4E1D-9F9E-DFB96328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86C1C-AC87-4574-B100-B79EF880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BC7B81-642A-49CB-84D6-FF6BAA5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AE7BBA-E327-4C1F-A5D2-799F84D2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C89FC6-FDF4-42C1-B8B8-384886D1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7E7E19-2D27-43A9-9D79-1DB52DE4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5C9088-17B4-4186-B18F-C857A85E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581BF0-8FC9-446B-A4B6-03C09393F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5EC6-E221-4F8B-B83B-5978F3C2F8C2}" type="datetimeFigureOut">
              <a:rPr lang="en-US" smtClean="0"/>
              <a:t>2019-03-26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0E69EC-99AD-4759-99D9-01DC8BC6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6F25C-4B31-4EDB-B1F8-4E87E37C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1B44-81EF-4839-901A-E55CA410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0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" Type="http://schemas.openxmlformats.org/officeDocument/2006/relationships/image" Target="../media/image25.emf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customXml" Target="../ink/ink30.xml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29.emf"/><Relationship Id="rId24" Type="http://schemas.openxmlformats.org/officeDocument/2006/relationships/customXml" Target="../ink/ink36.xml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10" Type="http://schemas.openxmlformats.org/officeDocument/2006/relationships/customXml" Target="../ink/ink29.xml"/><Relationship Id="rId19" Type="http://schemas.openxmlformats.org/officeDocument/2006/relationships/image" Target="../media/image33.emf"/><Relationship Id="rId4" Type="http://schemas.openxmlformats.org/officeDocument/2006/relationships/customXml" Target="../ink/ink26.xml"/><Relationship Id="rId9" Type="http://schemas.openxmlformats.org/officeDocument/2006/relationships/image" Target="../media/image28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21" Type="http://schemas.openxmlformats.org/officeDocument/2006/relationships/image" Target="../media/image47.emf"/><Relationship Id="rId42" Type="http://schemas.openxmlformats.org/officeDocument/2006/relationships/customXml" Target="../ink/ink58.xml"/><Relationship Id="rId47" Type="http://schemas.openxmlformats.org/officeDocument/2006/relationships/image" Target="../media/image60.emf"/><Relationship Id="rId63" Type="http://schemas.openxmlformats.org/officeDocument/2006/relationships/image" Target="../media/image68.emf"/><Relationship Id="rId68" Type="http://schemas.openxmlformats.org/officeDocument/2006/relationships/customXml" Target="../ink/ink71.xml"/><Relationship Id="rId84" Type="http://schemas.openxmlformats.org/officeDocument/2006/relationships/customXml" Target="../ink/ink79.xml"/><Relationship Id="rId89" Type="http://schemas.openxmlformats.org/officeDocument/2006/relationships/image" Target="../media/image81.emf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1.emf"/><Relationship Id="rId107" Type="http://schemas.openxmlformats.org/officeDocument/2006/relationships/image" Target="../media/image90.emf"/><Relationship Id="rId11" Type="http://schemas.openxmlformats.org/officeDocument/2006/relationships/image" Target="../media/image42.emf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5.emf"/><Relationship Id="rId40" Type="http://schemas.openxmlformats.org/officeDocument/2006/relationships/customXml" Target="../ink/ink57.xml"/><Relationship Id="rId45" Type="http://schemas.openxmlformats.org/officeDocument/2006/relationships/image" Target="../media/image59.emf"/><Relationship Id="rId53" Type="http://schemas.openxmlformats.org/officeDocument/2006/relationships/image" Target="../media/image63.emf"/><Relationship Id="rId58" Type="http://schemas.openxmlformats.org/officeDocument/2006/relationships/customXml" Target="../ink/ink66.xml"/><Relationship Id="rId66" Type="http://schemas.openxmlformats.org/officeDocument/2006/relationships/customXml" Target="../ink/ink70.xml"/><Relationship Id="rId74" Type="http://schemas.openxmlformats.org/officeDocument/2006/relationships/customXml" Target="../ink/ink74.xml"/><Relationship Id="rId79" Type="http://schemas.openxmlformats.org/officeDocument/2006/relationships/image" Target="../media/image76.emf"/><Relationship Id="rId87" Type="http://schemas.openxmlformats.org/officeDocument/2006/relationships/image" Target="../media/image80.emf"/><Relationship Id="rId102" Type="http://schemas.openxmlformats.org/officeDocument/2006/relationships/customXml" Target="../ink/ink88.xml"/><Relationship Id="rId110" Type="http://schemas.openxmlformats.org/officeDocument/2006/relationships/customXml" Target="../ink/ink92.xml"/><Relationship Id="rId5" Type="http://schemas.openxmlformats.org/officeDocument/2006/relationships/image" Target="../media/image39.emf"/><Relationship Id="rId61" Type="http://schemas.openxmlformats.org/officeDocument/2006/relationships/image" Target="../media/image67.emf"/><Relationship Id="rId82" Type="http://schemas.openxmlformats.org/officeDocument/2006/relationships/customXml" Target="../ink/ink78.xml"/><Relationship Id="rId90" Type="http://schemas.openxmlformats.org/officeDocument/2006/relationships/customXml" Target="../ink/ink82.xml"/><Relationship Id="rId95" Type="http://schemas.openxmlformats.org/officeDocument/2006/relationships/image" Target="../media/image84.emf"/><Relationship Id="rId19" Type="http://schemas.openxmlformats.org/officeDocument/2006/relationships/image" Target="../media/image46.emf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0.emf"/><Relationship Id="rId30" Type="http://schemas.openxmlformats.org/officeDocument/2006/relationships/customXml" Target="../ink/ink52.xml"/><Relationship Id="rId35" Type="http://schemas.openxmlformats.org/officeDocument/2006/relationships/image" Target="../media/image54.emf"/><Relationship Id="rId43" Type="http://schemas.openxmlformats.org/officeDocument/2006/relationships/image" Target="../media/image58.emf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69" Type="http://schemas.openxmlformats.org/officeDocument/2006/relationships/image" Target="../media/image71.emf"/><Relationship Id="rId77" Type="http://schemas.openxmlformats.org/officeDocument/2006/relationships/image" Target="../media/image75.emf"/><Relationship Id="rId100" Type="http://schemas.openxmlformats.org/officeDocument/2006/relationships/customXml" Target="../ink/ink87.xml"/><Relationship Id="rId105" Type="http://schemas.openxmlformats.org/officeDocument/2006/relationships/image" Target="../media/image89.emf"/><Relationship Id="rId8" Type="http://schemas.openxmlformats.org/officeDocument/2006/relationships/customXml" Target="../ink/ink41.xml"/><Relationship Id="rId51" Type="http://schemas.openxmlformats.org/officeDocument/2006/relationships/image" Target="../media/image62.emf"/><Relationship Id="rId72" Type="http://schemas.openxmlformats.org/officeDocument/2006/relationships/customXml" Target="../ink/ink73.xml"/><Relationship Id="rId80" Type="http://schemas.openxmlformats.org/officeDocument/2006/relationships/customXml" Target="../ink/ink77.xml"/><Relationship Id="rId85" Type="http://schemas.openxmlformats.org/officeDocument/2006/relationships/image" Target="../media/image79.emf"/><Relationship Id="rId93" Type="http://schemas.openxmlformats.org/officeDocument/2006/relationships/image" Target="../media/image83.emf"/><Relationship Id="rId98" Type="http://schemas.openxmlformats.org/officeDocument/2006/relationships/customXml" Target="../ink/ink86.xml"/><Relationship Id="rId3" Type="http://schemas.openxmlformats.org/officeDocument/2006/relationships/image" Target="../media/image38.emf"/><Relationship Id="rId12" Type="http://schemas.openxmlformats.org/officeDocument/2006/relationships/customXml" Target="../ink/ink43.xml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66.emf"/><Relationship Id="rId67" Type="http://schemas.openxmlformats.org/officeDocument/2006/relationships/image" Target="../media/image70.emf"/><Relationship Id="rId103" Type="http://schemas.openxmlformats.org/officeDocument/2006/relationships/image" Target="../media/image88.emf"/><Relationship Id="rId108" Type="http://schemas.openxmlformats.org/officeDocument/2006/relationships/customXml" Target="../ink/ink91.xml"/><Relationship Id="rId20" Type="http://schemas.openxmlformats.org/officeDocument/2006/relationships/customXml" Target="../ink/ink47.xml"/><Relationship Id="rId41" Type="http://schemas.openxmlformats.org/officeDocument/2006/relationships/image" Target="../media/image57.emf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70" Type="http://schemas.openxmlformats.org/officeDocument/2006/relationships/customXml" Target="../ink/ink72.xml"/><Relationship Id="rId75" Type="http://schemas.openxmlformats.org/officeDocument/2006/relationships/image" Target="../media/image74.emf"/><Relationship Id="rId83" Type="http://schemas.openxmlformats.org/officeDocument/2006/relationships/image" Target="../media/image78.emf"/><Relationship Id="rId88" Type="http://schemas.openxmlformats.org/officeDocument/2006/relationships/customXml" Target="../ink/ink81.xml"/><Relationship Id="rId91" Type="http://schemas.openxmlformats.org/officeDocument/2006/relationships/image" Target="../media/image82.emf"/><Relationship Id="rId96" Type="http://schemas.openxmlformats.org/officeDocument/2006/relationships/customXml" Target="../ink/ink85.xml"/><Relationship Id="rId111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1.emf"/><Relationship Id="rId57" Type="http://schemas.openxmlformats.org/officeDocument/2006/relationships/image" Target="../media/image65.emf"/><Relationship Id="rId106" Type="http://schemas.openxmlformats.org/officeDocument/2006/relationships/customXml" Target="../ink/ink90.xml"/><Relationship Id="rId10" Type="http://schemas.openxmlformats.org/officeDocument/2006/relationships/customXml" Target="../ink/ink42.xml"/><Relationship Id="rId31" Type="http://schemas.openxmlformats.org/officeDocument/2006/relationships/image" Target="../media/image52.emf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69.emf"/><Relationship Id="rId73" Type="http://schemas.openxmlformats.org/officeDocument/2006/relationships/image" Target="../media/image73.emf"/><Relationship Id="rId78" Type="http://schemas.openxmlformats.org/officeDocument/2006/relationships/customXml" Target="../ink/ink76.xml"/><Relationship Id="rId81" Type="http://schemas.openxmlformats.org/officeDocument/2006/relationships/image" Target="../media/image77.emf"/><Relationship Id="rId86" Type="http://schemas.openxmlformats.org/officeDocument/2006/relationships/customXml" Target="../ink/ink80.xml"/><Relationship Id="rId94" Type="http://schemas.openxmlformats.org/officeDocument/2006/relationships/customXml" Target="../ink/ink84.xml"/><Relationship Id="rId99" Type="http://schemas.openxmlformats.org/officeDocument/2006/relationships/image" Target="../media/image86.emf"/><Relationship Id="rId101" Type="http://schemas.openxmlformats.org/officeDocument/2006/relationships/image" Target="../media/image87.emf"/><Relationship Id="rId4" Type="http://schemas.openxmlformats.org/officeDocument/2006/relationships/customXml" Target="../ink/ink39.xml"/><Relationship Id="rId9" Type="http://schemas.openxmlformats.org/officeDocument/2006/relationships/image" Target="../media/image41.emf"/><Relationship Id="rId13" Type="http://schemas.openxmlformats.org/officeDocument/2006/relationships/image" Target="../media/image43.emf"/><Relationship Id="rId18" Type="http://schemas.openxmlformats.org/officeDocument/2006/relationships/customXml" Target="../ink/ink46.xml"/><Relationship Id="rId39" Type="http://schemas.openxmlformats.org/officeDocument/2006/relationships/image" Target="../media/image56.emf"/><Relationship Id="rId109" Type="http://schemas.openxmlformats.org/officeDocument/2006/relationships/image" Target="../media/image91.emf"/><Relationship Id="rId34" Type="http://schemas.openxmlformats.org/officeDocument/2006/relationships/customXml" Target="../ink/ink54.xml"/><Relationship Id="rId50" Type="http://schemas.openxmlformats.org/officeDocument/2006/relationships/customXml" Target="../ink/ink62.xml"/><Relationship Id="rId55" Type="http://schemas.openxmlformats.org/officeDocument/2006/relationships/image" Target="../media/image64.emf"/><Relationship Id="rId76" Type="http://schemas.openxmlformats.org/officeDocument/2006/relationships/customXml" Target="../ink/ink75.xml"/><Relationship Id="rId97" Type="http://schemas.openxmlformats.org/officeDocument/2006/relationships/image" Target="../media/image85.emf"/><Relationship Id="rId104" Type="http://schemas.openxmlformats.org/officeDocument/2006/relationships/customXml" Target="../ink/ink89.xml"/><Relationship Id="rId7" Type="http://schemas.openxmlformats.org/officeDocument/2006/relationships/image" Target="../media/image40.emf"/><Relationship Id="rId71" Type="http://schemas.openxmlformats.org/officeDocument/2006/relationships/image" Target="../media/image72.emf"/><Relationship Id="rId92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98.emf"/><Relationship Id="rId18" Type="http://schemas.openxmlformats.org/officeDocument/2006/relationships/customXml" Target="../ink/ink101.xml"/><Relationship Id="rId3" Type="http://schemas.openxmlformats.org/officeDocument/2006/relationships/image" Target="../media/image93.emf"/><Relationship Id="rId21" Type="http://schemas.openxmlformats.org/officeDocument/2006/relationships/image" Target="../media/image102.emf"/><Relationship Id="rId7" Type="http://schemas.openxmlformats.org/officeDocument/2006/relationships/image" Target="../media/image95.emf"/><Relationship Id="rId12" Type="http://schemas.openxmlformats.org/officeDocument/2006/relationships/customXml" Target="../ink/ink98.xml"/><Relationship Id="rId17" Type="http://schemas.openxmlformats.org/officeDocument/2006/relationships/image" Target="../media/image100.emf"/><Relationship Id="rId25" Type="http://schemas.openxmlformats.org/officeDocument/2006/relationships/image" Target="../media/image104.emf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97.emf"/><Relationship Id="rId24" Type="http://schemas.openxmlformats.org/officeDocument/2006/relationships/customXml" Target="../ink/ink104.xml"/><Relationship Id="rId5" Type="http://schemas.openxmlformats.org/officeDocument/2006/relationships/image" Target="../media/image94.emf"/><Relationship Id="rId15" Type="http://schemas.openxmlformats.org/officeDocument/2006/relationships/image" Target="../media/image99.emf"/><Relationship Id="rId23" Type="http://schemas.openxmlformats.org/officeDocument/2006/relationships/image" Target="../media/image103.emf"/><Relationship Id="rId10" Type="http://schemas.openxmlformats.org/officeDocument/2006/relationships/customXml" Target="../ink/ink97.xml"/><Relationship Id="rId19" Type="http://schemas.openxmlformats.org/officeDocument/2006/relationships/image" Target="../media/image101.emf"/><Relationship Id="rId4" Type="http://schemas.openxmlformats.org/officeDocument/2006/relationships/customXml" Target="../ink/ink94.xml"/><Relationship Id="rId9" Type="http://schemas.openxmlformats.org/officeDocument/2006/relationships/image" Target="../media/image96.emf"/><Relationship Id="rId14" Type="http://schemas.openxmlformats.org/officeDocument/2006/relationships/customXml" Target="../ink/ink99.xml"/><Relationship Id="rId22" Type="http://schemas.openxmlformats.org/officeDocument/2006/relationships/customXml" Target="../ink/ink10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9" Type="http://schemas.openxmlformats.org/officeDocument/2006/relationships/image" Target="../media/image123.emf"/><Relationship Id="rId21" Type="http://schemas.openxmlformats.org/officeDocument/2006/relationships/image" Target="../media/image114.emf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47" Type="http://schemas.openxmlformats.org/officeDocument/2006/relationships/image" Target="../media/image127.emf"/><Relationship Id="rId50" Type="http://schemas.openxmlformats.org/officeDocument/2006/relationships/customXml" Target="../ink/ink129.xml"/><Relationship Id="rId55" Type="http://schemas.openxmlformats.org/officeDocument/2006/relationships/image" Target="../media/image131.emf"/><Relationship Id="rId63" Type="http://schemas.openxmlformats.org/officeDocument/2006/relationships/image" Target="../media/image135.emf"/><Relationship Id="rId68" Type="http://schemas.openxmlformats.org/officeDocument/2006/relationships/customXml" Target="../ink/ink138.xml"/><Relationship Id="rId76" Type="http://schemas.openxmlformats.org/officeDocument/2006/relationships/customXml" Target="../ink/ink142.xml"/><Relationship Id="rId7" Type="http://schemas.openxmlformats.org/officeDocument/2006/relationships/image" Target="../media/image107.emf"/><Relationship Id="rId71" Type="http://schemas.openxmlformats.org/officeDocument/2006/relationships/image" Target="../media/image139.emf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9" Type="http://schemas.openxmlformats.org/officeDocument/2006/relationships/image" Target="../media/image118.emf"/><Relationship Id="rId11" Type="http://schemas.openxmlformats.org/officeDocument/2006/relationships/image" Target="../media/image109.emf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122.emf"/><Relationship Id="rId40" Type="http://schemas.openxmlformats.org/officeDocument/2006/relationships/customXml" Target="../ink/ink124.xml"/><Relationship Id="rId45" Type="http://schemas.openxmlformats.org/officeDocument/2006/relationships/image" Target="../media/image126.emf"/><Relationship Id="rId53" Type="http://schemas.openxmlformats.org/officeDocument/2006/relationships/image" Target="../media/image130.emf"/><Relationship Id="rId58" Type="http://schemas.openxmlformats.org/officeDocument/2006/relationships/customXml" Target="../ink/ink133.xml"/><Relationship Id="rId66" Type="http://schemas.openxmlformats.org/officeDocument/2006/relationships/customXml" Target="../ink/ink137.xml"/><Relationship Id="rId74" Type="http://schemas.openxmlformats.org/officeDocument/2006/relationships/customXml" Target="../ink/ink141.xml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128.emf"/><Relationship Id="rId57" Type="http://schemas.openxmlformats.org/officeDocument/2006/relationships/image" Target="../media/image132.emf"/><Relationship Id="rId61" Type="http://schemas.openxmlformats.org/officeDocument/2006/relationships/image" Target="../media/image134.emf"/><Relationship Id="rId10" Type="http://schemas.openxmlformats.org/officeDocument/2006/relationships/customXml" Target="../ink/ink109.xml"/><Relationship Id="rId19" Type="http://schemas.openxmlformats.org/officeDocument/2006/relationships/image" Target="../media/image113.emf"/><Relationship Id="rId31" Type="http://schemas.openxmlformats.org/officeDocument/2006/relationships/image" Target="../media/image119.emf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60" Type="http://schemas.openxmlformats.org/officeDocument/2006/relationships/customXml" Target="../ink/ink134.xml"/><Relationship Id="rId65" Type="http://schemas.openxmlformats.org/officeDocument/2006/relationships/image" Target="../media/image136.emf"/><Relationship Id="rId73" Type="http://schemas.openxmlformats.org/officeDocument/2006/relationships/image" Target="../media/image140.emf"/><Relationship Id="rId4" Type="http://schemas.openxmlformats.org/officeDocument/2006/relationships/customXml" Target="../ink/ink106.xml"/><Relationship Id="rId9" Type="http://schemas.openxmlformats.org/officeDocument/2006/relationships/image" Target="../media/image108.emf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117.emf"/><Relationship Id="rId30" Type="http://schemas.openxmlformats.org/officeDocument/2006/relationships/customXml" Target="../ink/ink119.xml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Relationship Id="rId48" Type="http://schemas.openxmlformats.org/officeDocument/2006/relationships/customXml" Target="../ink/ink128.xml"/><Relationship Id="rId56" Type="http://schemas.openxmlformats.org/officeDocument/2006/relationships/customXml" Target="../ink/ink132.xml"/><Relationship Id="rId64" Type="http://schemas.openxmlformats.org/officeDocument/2006/relationships/customXml" Target="../ink/ink136.xml"/><Relationship Id="rId69" Type="http://schemas.openxmlformats.org/officeDocument/2006/relationships/image" Target="../media/image138.emf"/><Relationship Id="rId77" Type="http://schemas.openxmlformats.org/officeDocument/2006/relationships/image" Target="../media/image142.emf"/><Relationship Id="rId8" Type="http://schemas.openxmlformats.org/officeDocument/2006/relationships/customXml" Target="../ink/ink108.xml"/><Relationship Id="rId51" Type="http://schemas.openxmlformats.org/officeDocument/2006/relationships/image" Target="../media/image129.emf"/><Relationship Id="rId72" Type="http://schemas.openxmlformats.org/officeDocument/2006/relationships/customXml" Target="../ink/ink140.xml"/><Relationship Id="rId3" Type="http://schemas.openxmlformats.org/officeDocument/2006/relationships/image" Target="../media/image105.emf"/><Relationship Id="rId12" Type="http://schemas.openxmlformats.org/officeDocument/2006/relationships/customXml" Target="../ink/ink110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33" Type="http://schemas.openxmlformats.org/officeDocument/2006/relationships/image" Target="../media/image120.emf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59" Type="http://schemas.openxmlformats.org/officeDocument/2006/relationships/image" Target="../media/image133.emf"/><Relationship Id="rId67" Type="http://schemas.openxmlformats.org/officeDocument/2006/relationships/image" Target="../media/image137.emf"/><Relationship Id="rId20" Type="http://schemas.openxmlformats.org/officeDocument/2006/relationships/customXml" Target="../ink/ink114.xml"/><Relationship Id="rId41" Type="http://schemas.openxmlformats.org/officeDocument/2006/relationships/image" Target="../media/image124.emf"/><Relationship Id="rId54" Type="http://schemas.openxmlformats.org/officeDocument/2006/relationships/customXml" Target="../ink/ink131.xml"/><Relationship Id="rId62" Type="http://schemas.openxmlformats.org/officeDocument/2006/relationships/customXml" Target="../ink/ink135.xml"/><Relationship Id="rId70" Type="http://schemas.openxmlformats.org/officeDocument/2006/relationships/customXml" Target="../ink/ink139.xml"/><Relationship Id="rId75" Type="http://schemas.openxmlformats.org/officeDocument/2006/relationships/image" Target="../media/image14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emf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9" Type="http://schemas.openxmlformats.org/officeDocument/2006/relationships/image" Target="../media/image161.emf"/><Relationship Id="rId21" Type="http://schemas.openxmlformats.org/officeDocument/2006/relationships/image" Target="../media/image152.emf"/><Relationship Id="rId34" Type="http://schemas.openxmlformats.org/officeDocument/2006/relationships/customXml" Target="../ink/ink159.xml"/><Relationship Id="rId42" Type="http://schemas.openxmlformats.org/officeDocument/2006/relationships/customXml" Target="../ink/ink163.xml"/><Relationship Id="rId47" Type="http://schemas.openxmlformats.org/officeDocument/2006/relationships/image" Target="../media/image165.emf"/><Relationship Id="rId50" Type="http://schemas.openxmlformats.org/officeDocument/2006/relationships/customXml" Target="../ink/ink167.xml"/><Relationship Id="rId55" Type="http://schemas.openxmlformats.org/officeDocument/2006/relationships/image" Target="../media/image169.emf"/><Relationship Id="rId63" Type="http://schemas.openxmlformats.org/officeDocument/2006/relationships/image" Target="../media/image173.emf"/><Relationship Id="rId7" Type="http://schemas.openxmlformats.org/officeDocument/2006/relationships/image" Target="../media/image145.emf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9" Type="http://schemas.openxmlformats.org/officeDocument/2006/relationships/image" Target="../media/image1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.xml"/><Relationship Id="rId11" Type="http://schemas.openxmlformats.org/officeDocument/2006/relationships/image" Target="../media/image147.emf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37" Type="http://schemas.openxmlformats.org/officeDocument/2006/relationships/image" Target="../media/image160.emf"/><Relationship Id="rId40" Type="http://schemas.openxmlformats.org/officeDocument/2006/relationships/customXml" Target="../ink/ink162.xml"/><Relationship Id="rId45" Type="http://schemas.openxmlformats.org/officeDocument/2006/relationships/image" Target="../media/image164.emf"/><Relationship Id="rId53" Type="http://schemas.openxmlformats.org/officeDocument/2006/relationships/image" Target="../media/image168.emf"/><Relationship Id="rId58" Type="http://schemas.openxmlformats.org/officeDocument/2006/relationships/customXml" Target="../ink/ink171.xml"/><Relationship Id="rId66" Type="http://schemas.openxmlformats.org/officeDocument/2006/relationships/customXml" Target="../ink/ink175.xml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23" Type="http://schemas.openxmlformats.org/officeDocument/2006/relationships/image" Target="../media/image153.emf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49" Type="http://schemas.openxmlformats.org/officeDocument/2006/relationships/image" Target="../media/image166.emf"/><Relationship Id="rId57" Type="http://schemas.openxmlformats.org/officeDocument/2006/relationships/image" Target="../media/image170.emf"/><Relationship Id="rId61" Type="http://schemas.openxmlformats.org/officeDocument/2006/relationships/image" Target="../media/image172.emf"/><Relationship Id="rId10" Type="http://schemas.openxmlformats.org/officeDocument/2006/relationships/customXml" Target="../ink/ink147.xml"/><Relationship Id="rId19" Type="http://schemas.openxmlformats.org/officeDocument/2006/relationships/image" Target="../media/image151.emf"/><Relationship Id="rId31" Type="http://schemas.openxmlformats.org/officeDocument/2006/relationships/image" Target="../media/image157.emf"/><Relationship Id="rId44" Type="http://schemas.openxmlformats.org/officeDocument/2006/relationships/customXml" Target="../ink/ink164.xml"/><Relationship Id="rId52" Type="http://schemas.openxmlformats.org/officeDocument/2006/relationships/customXml" Target="../ink/ink168.xml"/><Relationship Id="rId60" Type="http://schemas.openxmlformats.org/officeDocument/2006/relationships/customXml" Target="../ink/ink172.xml"/><Relationship Id="rId65" Type="http://schemas.openxmlformats.org/officeDocument/2006/relationships/image" Target="../media/image174.emf"/><Relationship Id="rId4" Type="http://schemas.openxmlformats.org/officeDocument/2006/relationships/customXml" Target="../ink/ink144.xml"/><Relationship Id="rId9" Type="http://schemas.openxmlformats.org/officeDocument/2006/relationships/image" Target="../media/image146.emf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55.emf"/><Relationship Id="rId30" Type="http://schemas.openxmlformats.org/officeDocument/2006/relationships/customXml" Target="../ink/ink157.xml"/><Relationship Id="rId35" Type="http://schemas.openxmlformats.org/officeDocument/2006/relationships/image" Target="../media/image159.emf"/><Relationship Id="rId43" Type="http://schemas.openxmlformats.org/officeDocument/2006/relationships/image" Target="../media/image163.emf"/><Relationship Id="rId48" Type="http://schemas.openxmlformats.org/officeDocument/2006/relationships/customXml" Target="../ink/ink166.xml"/><Relationship Id="rId56" Type="http://schemas.openxmlformats.org/officeDocument/2006/relationships/customXml" Target="../ink/ink170.xml"/><Relationship Id="rId64" Type="http://schemas.openxmlformats.org/officeDocument/2006/relationships/customXml" Target="../ink/ink174.xml"/><Relationship Id="rId8" Type="http://schemas.openxmlformats.org/officeDocument/2006/relationships/customXml" Target="../ink/ink146.xml"/><Relationship Id="rId51" Type="http://schemas.openxmlformats.org/officeDocument/2006/relationships/image" Target="../media/image167.emf"/><Relationship Id="rId3" Type="http://schemas.openxmlformats.org/officeDocument/2006/relationships/image" Target="../media/image143.emf"/><Relationship Id="rId12" Type="http://schemas.openxmlformats.org/officeDocument/2006/relationships/customXml" Target="../ink/ink148.xml"/><Relationship Id="rId17" Type="http://schemas.openxmlformats.org/officeDocument/2006/relationships/image" Target="../media/image150.emf"/><Relationship Id="rId25" Type="http://schemas.openxmlformats.org/officeDocument/2006/relationships/image" Target="../media/image154.emf"/><Relationship Id="rId33" Type="http://schemas.openxmlformats.org/officeDocument/2006/relationships/image" Target="../media/image158.emf"/><Relationship Id="rId38" Type="http://schemas.openxmlformats.org/officeDocument/2006/relationships/customXml" Target="../ink/ink161.xml"/><Relationship Id="rId46" Type="http://schemas.openxmlformats.org/officeDocument/2006/relationships/customXml" Target="../ink/ink165.xml"/><Relationship Id="rId59" Type="http://schemas.openxmlformats.org/officeDocument/2006/relationships/image" Target="../media/image171.emf"/><Relationship Id="rId67" Type="http://schemas.openxmlformats.org/officeDocument/2006/relationships/image" Target="../media/image175.emf"/><Relationship Id="rId20" Type="http://schemas.openxmlformats.org/officeDocument/2006/relationships/customXml" Target="../ink/ink152.xml"/><Relationship Id="rId41" Type="http://schemas.openxmlformats.org/officeDocument/2006/relationships/image" Target="../media/image162.emf"/><Relationship Id="rId54" Type="http://schemas.openxmlformats.org/officeDocument/2006/relationships/customXml" Target="../ink/ink169.xml"/><Relationship Id="rId62" Type="http://schemas.openxmlformats.org/officeDocument/2006/relationships/customXml" Target="../ink/ink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Ink 61"/>
              <p14:cNvContentPartPr/>
              <p14:nvPr/>
            </p14:nvContentPartPr>
            <p14:xfrm>
              <a:off x="4321840" y="2764320"/>
              <a:ext cx="297720" cy="2181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1680" y="2747040"/>
                <a:ext cx="337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4560160" y="2771160"/>
              <a:ext cx="2010240" cy="1288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7200" y="2751360"/>
                <a:ext cx="2036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/>
              <p14:cNvContentPartPr/>
              <p14:nvPr/>
            </p14:nvContentPartPr>
            <p14:xfrm>
              <a:off x="5836720" y="7080"/>
              <a:ext cx="5037840" cy="102472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4120" y="-12003"/>
                <a:ext cx="5065200" cy="106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1" name="Ink 120"/>
              <p14:cNvContentPartPr/>
              <p14:nvPr/>
            </p14:nvContentPartPr>
            <p14:xfrm>
              <a:off x="3133120" y="1526640"/>
              <a:ext cx="385560" cy="111420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3320" y="1510440"/>
                <a:ext cx="42624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/>
              <p14:cNvContentPartPr/>
              <p14:nvPr/>
            </p14:nvContentPartPr>
            <p14:xfrm>
              <a:off x="3454960" y="2328000"/>
              <a:ext cx="897480" cy="107208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2360" y="2309640"/>
                <a:ext cx="93060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7" name="Ink 126"/>
              <p14:cNvContentPartPr/>
              <p14:nvPr/>
            </p14:nvContentPartPr>
            <p14:xfrm>
              <a:off x="83560" y="1189680"/>
              <a:ext cx="472680" cy="196000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40" y="1175279"/>
                <a:ext cx="497520" cy="1994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1" name="Ink 130"/>
              <p14:cNvContentPartPr/>
              <p14:nvPr/>
            </p14:nvContentPartPr>
            <p14:xfrm>
              <a:off x="2388280" y="1154760"/>
              <a:ext cx="1038240" cy="11376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4960" y="1135320"/>
                <a:ext cx="1066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2" name="Ink 131"/>
              <p14:cNvContentPartPr/>
              <p14:nvPr/>
            </p14:nvContentPartPr>
            <p14:xfrm>
              <a:off x="2428600" y="2971680"/>
              <a:ext cx="1024200" cy="8928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8440" y="2956920"/>
                <a:ext cx="1059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3419680" y="921120"/>
              <a:ext cx="1053360" cy="85860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2040" y="900600"/>
                <a:ext cx="109044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1" name="Ink 150"/>
              <p14:cNvContentPartPr/>
              <p14:nvPr/>
            </p14:nvContentPartPr>
            <p14:xfrm>
              <a:off x="6629800" y="800320"/>
              <a:ext cx="1144800" cy="76088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16120" y="783763"/>
                <a:ext cx="1178280" cy="796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2" name="Ink 151"/>
              <p14:cNvContentPartPr/>
              <p14:nvPr/>
            </p14:nvContentPartPr>
            <p14:xfrm>
              <a:off x="10931800" y="2273080"/>
              <a:ext cx="440280" cy="44748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11280" y="2252200"/>
                <a:ext cx="4816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4" name="Ink 153"/>
              <p14:cNvContentPartPr/>
              <p14:nvPr/>
            </p14:nvContentPartPr>
            <p14:xfrm>
              <a:off x="9011200" y="2823160"/>
              <a:ext cx="39960" cy="36216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89960" y="2803720"/>
                <a:ext cx="820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6" name="Ink 155"/>
              <p14:cNvContentPartPr/>
              <p14:nvPr/>
            </p14:nvContentPartPr>
            <p14:xfrm>
              <a:off x="7746880" y="947560"/>
              <a:ext cx="2688840" cy="19856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3920" y="933891"/>
                <a:ext cx="2714760" cy="225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4" name="Ink 163"/>
              <p14:cNvContentPartPr/>
              <p14:nvPr/>
            </p14:nvContentPartPr>
            <p14:xfrm>
              <a:off x="973120" y="1143240"/>
              <a:ext cx="334080" cy="28764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4040" y="1130280"/>
                <a:ext cx="366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5" name="Ink 164"/>
              <p14:cNvContentPartPr/>
              <p14:nvPr/>
            </p14:nvContentPartPr>
            <p14:xfrm>
              <a:off x="1606720" y="1121280"/>
              <a:ext cx="268920" cy="36540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3400" y="1106160"/>
                <a:ext cx="301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6" name="Ink 165"/>
              <p14:cNvContentPartPr/>
              <p14:nvPr/>
            </p14:nvContentPartPr>
            <p14:xfrm>
              <a:off x="896800" y="2663160"/>
              <a:ext cx="412920" cy="25864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9160" y="2649832"/>
                <a:ext cx="443880" cy="291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3" name="Ink 172"/>
              <p14:cNvContentPartPr/>
              <p14:nvPr/>
            </p14:nvContentPartPr>
            <p14:xfrm>
              <a:off x="6385720" y="1114600"/>
              <a:ext cx="1742040" cy="153020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64840" y="1095162"/>
                <a:ext cx="1783800" cy="157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6" name="Ink 175"/>
              <p14:cNvContentPartPr/>
              <p14:nvPr/>
            </p14:nvContentPartPr>
            <p14:xfrm>
              <a:off x="1524280" y="2029560"/>
              <a:ext cx="1590480" cy="125836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05200" y="2012638"/>
                <a:ext cx="1627560" cy="1287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4" name="Ink 193"/>
              <p14:cNvContentPartPr/>
              <p14:nvPr/>
            </p14:nvContentPartPr>
            <p14:xfrm>
              <a:off x="4393480" y="896800"/>
              <a:ext cx="2449080" cy="65324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0880" y="879884"/>
                <a:ext cx="2482560" cy="687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6" name="Ink 205"/>
              <p14:cNvContentPartPr/>
              <p14:nvPr/>
            </p14:nvContentPartPr>
            <p14:xfrm>
              <a:off x="8433040" y="2977240"/>
              <a:ext cx="248400" cy="27252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17920" y="2956360"/>
                <a:ext cx="284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7" name="Ink 206"/>
              <p14:cNvContentPartPr/>
              <p14:nvPr/>
            </p14:nvContentPartPr>
            <p14:xfrm>
              <a:off x="7733200" y="2493400"/>
              <a:ext cx="3006360" cy="25904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19880" y="2473252"/>
                <a:ext cx="3035880" cy="29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8" name="Ink 207"/>
              <p14:cNvContentPartPr/>
              <p14:nvPr/>
            </p14:nvContentPartPr>
            <p14:xfrm>
              <a:off x="1188760" y="3792840"/>
              <a:ext cx="10203120" cy="297304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280" y="3772319"/>
                <a:ext cx="10239480" cy="3014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3" name="Ink 212"/>
              <p14:cNvContentPartPr/>
              <p14:nvPr/>
            </p14:nvContentPartPr>
            <p14:xfrm>
              <a:off x="5883160" y="1200840"/>
              <a:ext cx="354600" cy="143188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4800" y="1181398"/>
                <a:ext cx="384120" cy="1467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4" name="Ink 213"/>
              <p14:cNvContentPartPr/>
              <p14:nvPr/>
            </p14:nvContentPartPr>
            <p14:xfrm>
              <a:off x="5828440" y="161160"/>
              <a:ext cx="2448360" cy="403108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7200" y="140279"/>
                <a:ext cx="2490480" cy="40688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7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0" name="Ink 99"/>
              <p14:cNvContentPartPr/>
              <p14:nvPr/>
            </p14:nvContentPartPr>
            <p14:xfrm>
              <a:off x="6792160" y="332160"/>
              <a:ext cx="2694240" cy="79452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840" y="313800"/>
                <a:ext cx="272664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6" name="Ink 165"/>
              <p14:cNvContentPartPr/>
              <p14:nvPr/>
            </p14:nvContentPartPr>
            <p14:xfrm>
              <a:off x="1266880" y="381480"/>
              <a:ext cx="10548360" cy="170820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440" y="362400"/>
                <a:ext cx="10579320" cy="17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6" name="Ink 175"/>
              <p14:cNvContentPartPr/>
              <p14:nvPr/>
            </p14:nvContentPartPr>
            <p14:xfrm>
              <a:off x="6679840" y="1947120"/>
              <a:ext cx="396360" cy="4428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6520" y="1929480"/>
                <a:ext cx="425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7" name="Ink 176"/>
              <p14:cNvContentPartPr/>
              <p14:nvPr/>
            </p14:nvContentPartPr>
            <p14:xfrm>
              <a:off x="6990880" y="702960"/>
              <a:ext cx="1419840" cy="167220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6840" y="686400"/>
                <a:ext cx="1451520" cy="17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8" name="Ink 177"/>
              <p14:cNvContentPartPr/>
              <p14:nvPr/>
            </p14:nvContentPartPr>
            <p14:xfrm>
              <a:off x="9428800" y="611880"/>
              <a:ext cx="1534320" cy="191952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2240" y="593160"/>
                <a:ext cx="1569600" cy="19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9" name="Ink 178"/>
              <p14:cNvContentPartPr/>
              <p14:nvPr/>
            </p14:nvContentPartPr>
            <p14:xfrm>
              <a:off x="10017760" y="2518080"/>
              <a:ext cx="182880" cy="67644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98320" y="2498640"/>
                <a:ext cx="222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2" name="Ink 181"/>
              <p14:cNvContentPartPr/>
              <p14:nvPr/>
            </p14:nvContentPartPr>
            <p14:xfrm>
              <a:off x="8406400" y="675960"/>
              <a:ext cx="1294200" cy="189252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9480" y="659760"/>
                <a:ext cx="1329480" cy="19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3" name="Ink 182"/>
              <p14:cNvContentPartPr/>
              <p14:nvPr/>
            </p14:nvContentPartPr>
            <p14:xfrm>
              <a:off x="7597120" y="2346720"/>
              <a:ext cx="215640" cy="128052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8040" y="2331240"/>
                <a:ext cx="254880" cy="13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4" name="Ink 183"/>
              <p14:cNvContentPartPr/>
              <p14:nvPr/>
            </p14:nvContentPartPr>
            <p14:xfrm>
              <a:off x="4547920" y="2300280"/>
              <a:ext cx="146880" cy="126900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8480" y="2283360"/>
                <a:ext cx="18612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8" name="Ink 187"/>
              <p14:cNvContentPartPr/>
              <p14:nvPr/>
            </p14:nvContentPartPr>
            <p14:xfrm>
              <a:off x="6505960" y="2125320"/>
              <a:ext cx="2747520" cy="107856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1920" y="2105160"/>
                <a:ext cx="278208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9" name="Ink 188"/>
              <p14:cNvContentPartPr/>
              <p14:nvPr/>
            </p14:nvContentPartPr>
            <p14:xfrm>
              <a:off x="1890760" y="3119280"/>
              <a:ext cx="8250480" cy="59112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7440" y="3104520"/>
                <a:ext cx="82846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7" name="Ink 196"/>
              <p14:cNvContentPartPr/>
              <p14:nvPr/>
            </p14:nvContentPartPr>
            <p14:xfrm>
              <a:off x="334840" y="841200"/>
              <a:ext cx="6375240" cy="267012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5040" y="821760"/>
                <a:ext cx="6415560" cy="27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8" name="Ink 197"/>
              <p14:cNvContentPartPr/>
              <p14:nvPr/>
            </p14:nvContentPartPr>
            <p14:xfrm>
              <a:off x="446800" y="3178680"/>
              <a:ext cx="1582200" cy="129564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440" y="3162120"/>
                <a:ext cx="1621440" cy="13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3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6550960" y="690360"/>
              <a:ext cx="1490760" cy="1382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5840" y="674160"/>
                <a:ext cx="152676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1023520" y="165120"/>
              <a:ext cx="5655240" cy="8650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640" y="144240"/>
                <a:ext cx="569340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1115680" y="1809600"/>
              <a:ext cx="5478480" cy="8978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9840" y="1788720"/>
                <a:ext cx="550944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5831320" y="955680"/>
              <a:ext cx="131760" cy="20318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5120" y="938760"/>
                <a:ext cx="165240" cy="20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/>
              <p14:cNvContentPartPr/>
              <p14:nvPr/>
            </p14:nvContentPartPr>
            <p14:xfrm>
              <a:off x="3268120" y="1396320"/>
              <a:ext cx="71280" cy="18673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9040" y="1379040"/>
                <a:ext cx="109440" cy="19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" name="Ink 119"/>
              <p14:cNvContentPartPr/>
              <p14:nvPr/>
            </p14:nvContentPartPr>
            <p14:xfrm>
              <a:off x="894280" y="1926960"/>
              <a:ext cx="569520" cy="2232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400" y="1909680"/>
                <a:ext cx="5961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8" name="Ink 147"/>
              <p14:cNvContentPartPr/>
              <p14:nvPr/>
            </p14:nvContentPartPr>
            <p14:xfrm>
              <a:off x="22720" y="6132120"/>
              <a:ext cx="1435680" cy="7056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0" y="6111240"/>
                <a:ext cx="1474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5" name="Ink 154"/>
              <p14:cNvContentPartPr/>
              <p14:nvPr/>
            </p14:nvContentPartPr>
            <p14:xfrm>
              <a:off x="43600" y="6123120"/>
              <a:ext cx="3305520" cy="16200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40" y="6106920"/>
                <a:ext cx="33433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7" name="Ink 156"/>
              <p14:cNvContentPartPr/>
              <p14:nvPr/>
            </p14:nvContentPartPr>
            <p14:xfrm>
              <a:off x="3365320" y="5445960"/>
              <a:ext cx="3674520" cy="74664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4080" y="5424720"/>
                <a:ext cx="37166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4" name="Ink 173"/>
              <p14:cNvContentPartPr/>
              <p14:nvPr/>
            </p14:nvContentPartPr>
            <p14:xfrm>
              <a:off x="6948040" y="6165960"/>
              <a:ext cx="3717000" cy="3096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36160" y="6145080"/>
                <a:ext cx="37497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1" name="Ink 180"/>
              <p14:cNvContentPartPr/>
              <p14:nvPr/>
            </p14:nvContentPartPr>
            <p14:xfrm>
              <a:off x="10602040" y="5677080"/>
              <a:ext cx="2124360" cy="52416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86920" y="5656200"/>
                <a:ext cx="21603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2" name="Ink 181"/>
              <p14:cNvContentPartPr/>
              <p14:nvPr/>
            </p14:nvContentPartPr>
            <p14:xfrm>
              <a:off x="11125120" y="5766720"/>
              <a:ext cx="865440" cy="26316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06760" y="5747640"/>
                <a:ext cx="8985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0" name="Ink 189"/>
              <p14:cNvContentPartPr/>
              <p14:nvPr/>
            </p14:nvContentPartPr>
            <p14:xfrm>
              <a:off x="4027360" y="708000"/>
              <a:ext cx="1605240" cy="138420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2240" y="690720"/>
                <a:ext cx="164088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3" name="Ink 192"/>
              <p14:cNvContentPartPr/>
              <p14:nvPr/>
            </p14:nvContentPartPr>
            <p14:xfrm>
              <a:off x="7022200" y="5446320"/>
              <a:ext cx="28800" cy="78264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1320" y="5426520"/>
                <a:ext cx="7056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5" name="Ink 194"/>
              <p14:cNvContentPartPr/>
              <p14:nvPr/>
            </p14:nvContentPartPr>
            <p14:xfrm>
              <a:off x="109120" y="6194040"/>
              <a:ext cx="12723120" cy="52704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440" y="6179280"/>
                <a:ext cx="127515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3" name="Ink 212"/>
              <p14:cNvContentPartPr/>
              <p14:nvPr/>
            </p14:nvContentPartPr>
            <p14:xfrm>
              <a:off x="307840" y="254040"/>
              <a:ext cx="89640" cy="28368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6960" y="233160"/>
                <a:ext cx="1317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9" name="Ink 218"/>
              <p14:cNvContentPartPr/>
              <p14:nvPr/>
            </p14:nvContentPartPr>
            <p14:xfrm>
              <a:off x="5390680" y="3164640"/>
              <a:ext cx="4911120" cy="13824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2040" y="3155280"/>
                <a:ext cx="4927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3" name="Ink 222"/>
              <p14:cNvContentPartPr/>
              <p14:nvPr/>
            </p14:nvContentPartPr>
            <p14:xfrm>
              <a:off x="5137600" y="4503120"/>
              <a:ext cx="7115760" cy="89676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19600" y="4482240"/>
                <a:ext cx="714636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3" name="Ink 242"/>
              <p14:cNvContentPartPr/>
              <p14:nvPr/>
            </p14:nvContentPartPr>
            <p14:xfrm>
              <a:off x="96160" y="522960"/>
              <a:ext cx="2083320" cy="206218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00" y="503879"/>
                <a:ext cx="2124360" cy="210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6" name="Ink 245"/>
              <p14:cNvContentPartPr/>
              <p14:nvPr/>
            </p14:nvContentPartPr>
            <p14:xfrm>
              <a:off x="54040" y="5232480"/>
              <a:ext cx="1500840" cy="4860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00" y="5211600"/>
                <a:ext cx="15411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8" name="Ink 247"/>
              <p14:cNvContentPartPr/>
              <p14:nvPr/>
            </p14:nvContentPartPr>
            <p14:xfrm>
              <a:off x="598360" y="4270200"/>
              <a:ext cx="808560" cy="258156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320" y="4259760"/>
                <a:ext cx="837360" cy="26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0" name="Ink 259"/>
              <p14:cNvContentPartPr/>
              <p14:nvPr/>
            </p14:nvContentPartPr>
            <p14:xfrm>
              <a:off x="1905880" y="3181200"/>
              <a:ext cx="1176120" cy="46080"/>
            </p14:xfrm>
          </p:contentPart>
        </mc:Choice>
        <mc:Fallback>
          <p:pic>
            <p:nvPicPr>
              <p:cNvPr id="260" name="Ink 25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8320" y="3169320"/>
                <a:ext cx="1195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1" name="Ink 260"/>
              <p14:cNvContentPartPr/>
              <p14:nvPr/>
            </p14:nvContentPartPr>
            <p14:xfrm>
              <a:off x="672880" y="3207120"/>
              <a:ext cx="920520" cy="32040"/>
            </p14:xfrm>
          </p:contentPart>
        </mc:Choice>
        <mc:Fallback>
          <p:pic>
            <p:nvPicPr>
              <p:cNvPr id="261" name="Ink 26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7120" y="3196320"/>
                <a:ext cx="9352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2" name="Ink 261"/>
              <p14:cNvContentPartPr/>
              <p14:nvPr/>
            </p14:nvContentPartPr>
            <p14:xfrm>
              <a:off x="1533280" y="3188500"/>
              <a:ext cx="1811520" cy="11448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23560" y="3173740"/>
                <a:ext cx="1836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3" name="Ink 262"/>
              <p14:cNvContentPartPr/>
              <p14:nvPr/>
            </p14:nvContentPartPr>
            <p14:xfrm>
              <a:off x="5854360" y="4580160"/>
              <a:ext cx="27360" cy="34380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33120" y="4562160"/>
                <a:ext cx="644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8" name="Ink 277"/>
              <p14:cNvContentPartPr/>
              <p14:nvPr/>
            </p14:nvContentPartPr>
            <p14:xfrm>
              <a:off x="1447960" y="682080"/>
              <a:ext cx="1438560" cy="137700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33920" y="661200"/>
                <a:ext cx="1473480" cy="14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8" name="Ink 287"/>
              <p14:cNvContentPartPr/>
              <p14:nvPr/>
            </p14:nvContentPartPr>
            <p14:xfrm>
              <a:off x="6773080" y="3674500"/>
              <a:ext cx="493200" cy="314540"/>
            </p14:xfrm>
          </p:contentPart>
        </mc:Choice>
        <mc:Fallback>
          <p:pic>
            <p:nvPicPr>
              <p:cNvPr id="288" name="Ink 28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57600" y="3653627"/>
                <a:ext cx="529200" cy="356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9" name="Ink 288"/>
              <p14:cNvContentPartPr/>
              <p14:nvPr/>
            </p14:nvContentPartPr>
            <p14:xfrm>
              <a:off x="6784960" y="3740740"/>
              <a:ext cx="477360" cy="233540"/>
            </p14:xfrm>
          </p:contentPart>
        </mc:Choice>
        <mc:Fallback>
          <p:pic>
            <p:nvPicPr>
              <p:cNvPr id="289" name="Ink 28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69120" y="3719869"/>
                <a:ext cx="511200" cy="275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7" name="Ink 296"/>
              <p14:cNvContentPartPr/>
              <p14:nvPr/>
            </p14:nvContentPartPr>
            <p14:xfrm>
              <a:off x="1498720" y="4599700"/>
              <a:ext cx="54360" cy="731420"/>
            </p14:xfrm>
          </p:contentPart>
        </mc:Choice>
        <mc:Fallback>
          <p:pic>
            <p:nvPicPr>
              <p:cNvPr id="297" name="Ink 29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77840" y="4578823"/>
                <a:ext cx="96120" cy="771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9" name="Ink 298"/>
              <p14:cNvContentPartPr/>
              <p14:nvPr/>
            </p14:nvContentPartPr>
            <p14:xfrm>
              <a:off x="10241680" y="47500"/>
              <a:ext cx="1597320" cy="264500"/>
            </p14:xfrm>
          </p:contentPart>
        </mc:Choice>
        <mc:Fallback>
          <p:pic>
            <p:nvPicPr>
              <p:cNvPr id="299" name="Ink 29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28000" y="33825"/>
                <a:ext cx="1624680" cy="29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9" name="Ink 308"/>
              <p14:cNvContentPartPr/>
              <p14:nvPr/>
            </p14:nvContentPartPr>
            <p14:xfrm>
              <a:off x="10432840" y="1164580"/>
              <a:ext cx="1448640" cy="1934540"/>
            </p14:xfrm>
          </p:contentPart>
        </mc:Choice>
        <mc:Fallback>
          <p:pic>
            <p:nvPicPr>
              <p:cNvPr id="309" name="Ink 30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23480" y="1149821"/>
                <a:ext cx="1472040" cy="1960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9" name="Ink 318"/>
              <p14:cNvContentPartPr/>
              <p14:nvPr/>
            </p14:nvContentPartPr>
            <p14:xfrm>
              <a:off x="7240" y="2755780"/>
              <a:ext cx="12362400" cy="167246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13280" y="2734901"/>
                <a:ext cx="12403800" cy="1714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1" name="Ink 320"/>
              <p14:cNvContentPartPr/>
              <p14:nvPr/>
            </p14:nvContentPartPr>
            <p14:xfrm>
              <a:off x="2871760" y="617020"/>
              <a:ext cx="1595160" cy="903140"/>
            </p14:xfrm>
          </p:contentPart>
        </mc:Choice>
        <mc:Fallback>
          <p:pic>
            <p:nvPicPr>
              <p:cNvPr id="321" name="Ink 32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51600" y="596502"/>
                <a:ext cx="1634400" cy="94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37" name="Ink 336"/>
              <p14:cNvContentPartPr/>
              <p14:nvPr/>
            </p14:nvContentPartPr>
            <p14:xfrm>
              <a:off x="291640" y="-265960"/>
              <a:ext cx="3596400" cy="3760200"/>
            </p14:xfrm>
          </p:contentPart>
        </mc:Choice>
        <mc:Fallback>
          <p:pic>
            <p:nvPicPr>
              <p:cNvPr id="337" name="Ink 33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6880" y="-280720"/>
                <a:ext cx="3625920" cy="37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8" name="Ink 337"/>
              <p14:cNvContentPartPr/>
              <p14:nvPr/>
            </p14:nvContentPartPr>
            <p14:xfrm>
              <a:off x="932440" y="952540"/>
              <a:ext cx="585720" cy="17900"/>
            </p14:xfrm>
          </p:contentPart>
        </mc:Choice>
        <mc:Fallback>
          <p:pic>
            <p:nvPicPr>
              <p:cNvPr id="338" name="Ink 33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5160" y="933924"/>
                <a:ext cx="617760" cy="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39" name="Ink 338"/>
              <p14:cNvContentPartPr/>
              <p14:nvPr/>
            </p14:nvContentPartPr>
            <p14:xfrm>
              <a:off x="3176320" y="626020"/>
              <a:ext cx="690840" cy="744020"/>
            </p14:xfrm>
          </p:contentPart>
        </mc:Choice>
        <mc:Fallback>
          <p:pic>
            <p:nvPicPr>
              <p:cNvPr id="339" name="Ink 33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61560" y="611262"/>
                <a:ext cx="720360" cy="77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40" name="Ink 339"/>
              <p14:cNvContentPartPr/>
              <p14:nvPr/>
            </p14:nvContentPartPr>
            <p14:xfrm>
              <a:off x="3717400" y="151800"/>
              <a:ext cx="453240" cy="813240"/>
            </p14:xfrm>
          </p:contentPart>
        </mc:Choice>
        <mc:Fallback>
          <p:pic>
            <p:nvPicPr>
              <p:cNvPr id="340" name="Ink 33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96520" y="130920"/>
                <a:ext cx="48780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41" name="Ink 340"/>
              <p14:cNvContentPartPr/>
              <p14:nvPr/>
            </p14:nvContentPartPr>
            <p14:xfrm>
              <a:off x="4693360" y="362860"/>
              <a:ext cx="7348680" cy="1330460"/>
            </p14:xfrm>
          </p:contentPart>
        </mc:Choice>
        <mc:Fallback>
          <p:pic>
            <p:nvPicPr>
              <p:cNvPr id="341" name="Ink 34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78600" y="344141"/>
                <a:ext cx="7377480" cy="1362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42" name="Ink 341"/>
              <p14:cNvContentPartPr/>
              <p14:nvPr/>
            </p14:nvContentPartPr>
            <p14:xfrm>
              <a:off x="3738280" y="1788000"/>
              <a:ext cx="364320" cy="822960"/>
            </p14:xfrm>
          </p:contentPart>
        </mc:Choice>
        <mc:Fallback>
          <p:pic>
            <p:nvPicPr>
              <p:cNvPr id="342" name="Ink 34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18480" y="1770720"/>
                <a:ext cx="3963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43" name="Ink 342"/>
              <p14:cNvContentPartPr/>
              <p14:nvPr/>
            </p14:nvContentPartPr>
            <p14:xfrm>
              <a:off x="304960" y="2452560"/>
              <a:ext cx="441360" cy="275140"/>
            </p14:xfrm>
          </p:contentPart>
        </mc:Choice>
        <mc:Fallback>
          <p:pic>
            <p:nvPicPr>
              <p:cNvPr id="343" name="Ink 34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9480" y="2431672"/>
                <a:ext cx="477720" cy="311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44" name="Ink 343"/>
              <p14:cNvContentPartPr/>
              <p14:nvPr/>
            </p14:nvContentPartPr>
            <p14:xfrm>
              <a:off x="5922760" y="2627620"/>
              <a:ext cx="1131840" cy="554300"/>
            </p14:xfrm>
          </p:contentPart>
        </mc:Choice>
        <mc:Fallback>
          <p:pic>
            <p:nvPicPr>
              <p:cNvPr id="344" name="Ink 34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01880" y="2608184"/>
                <a:ext cx="1173600" cy="59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45" name="Ink 344"/>
              <p14:cNvContentPartPr/>
              <p14:nvPr/>
            </p14:nvContentPartPr>
            <p14:xfrm>
              <a:off x="28480" y="3128740"/>
              <a:ext cx="1921320" cy="156140"/>
            </p14:xfrm>
          </p:contentPart>
        </mc:Choice>
        <mc:Fallback>
          <p:pic>
            <p:nvPicPr>
              <p:cNvPr id="345" name="Ink 34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520" y="3118307"/>
                <a:ext cx="1941840" cy="177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46" name="Ink 345"/>
              <p14:cNvContentPartPr/>
              <p14:nvPr/>
            </p14:nvContentPartPr>
            <p14:xfrm>
              <a:off x="3379000" y="3115420"/>
              <a:ext cx="332280" cy="300500"/>
            </p14:xfrm>
          </p:contentPart>
        </mc:Choice>
        <mc:Fallback>
          <p:pic>
            <p:nvPicPr>
              <p:cNvPr id="346" name="Ink 34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60280" y="3096706"/>
                <a:ext cx="364680" cy="332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47" name="Ink 346"/>
              <p14:cNvContentPartPr/>
              <p14:nvPr/>
            </p14:nvContentPartPr>
            <p14:xfrm>
              <a:off x="3943120" y="3002020"/>
              <a:ext cx="177480" cy="186020"/>
            </p14:xfrm>
          </p:contentPart>
        </mc:Choice>
        <mc:Fallback>
          <p:pic>
            <p:nvPicPr>
              <p:cNvPr id="347" name="Ink 34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23320" y="2981151"/>
                <a:ext cx="218160" cy="227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48" name="Ink 347"/>
              <p14:cNvContentPartPr/>
              <p14:nvPr/>
            </p14:nvContentPartPr>
            <p14:xfrm>
              <a:off x="304960" y="3251040"/>
              <a:ext cx="994320" cy="65620"/>
            </p14:xfrm>
          </p:contentPart>
        </mc:Choice>
        <mc:Fallback>
          <p:pic>
            <p:nvPicPr>
              <p:cNvPr id="348" name="Ink 34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3800" y="3236618"/>
                <a:ext cx="1017000" cy="9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49" name="Ink 348"/>
              <p14:cNvContentPartPr/>
              <p14:nvPr/>
            </p14:nvContentPartPr>
            <p14:xfrm>
              <a:off x="1024240" y="3009940"/>
              <a:ext cx="21600" cy="160100"/>
            </p14:xfrm>
          </p:contentPart>
        </mc:Choice>
        <mc:Fallback>
          <p:pic>
            <p:nvPicPr>
              <p:cNvPr id="349" name="Ink 34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6240" y="2994110"/>
                <a:ext cx="58680" cy="187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50" name="Ink 349"/>
              <p14:cNvContentPartPr/>
              <p14:nvPr/>
            </p14:nvContentPartPr>
            <p14:xfrm>
              <a:off x="-289400" y="3390000"/>
              <a:ext cx="636480" cy="996580"/>
            </p14:xfrm>
          </p:contentPart>
        </mc:Choice>
        <mc:Fallback>
          <p:pic>
            <p:nvPicPr>
              <p:cNvPr id="350" name="Ink 34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-302000" y="3375239"/>
                <a:ext cx="657360" cy="1024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51" name="Ink 350"/>
              <p14:cNvContentPartPr/>
              <p14:nvPr/>
            </p14:nvContentPartPr>
            <p14:xfrm>
              <a:off x="707440" y="4492780"/>
              <a:ext cx="4518720" cy="836540"/>
            </p14:xfrm>
          </p:contentPart>
        </mc:Choice>
        <mc:Fallback>
          <p:pic>
            <p:nvPicPr>
              <p:cNvPr id="351" name="Ink 35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6200" y="4471902"/>
                <a:ext cx="4561200" cy="878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52" name="Ink 351"/>
              <p14:cNvContentPartPr/>
              <p14:nvPr/>
            </p14:nvContentPartPr>
            <p14:xfrm>
              <a:off x="12679240" y="4755580"/>
              <a:ext cx="12960" cy="11060"/>
            </p14:xfrm>
          </p:contentPart>
        </mc:Choice>
        <mc:Fallback>
          <p:pic>
            <p:nvPicPr>
              <p:cNvPr id="352" name="Ink 35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665560" y="4740952"/>
                <a:ext cx="41040" cy="39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53" name="Ink 352"/>
              <p14:cNvContentPartPr/>
              <p14:nvPr/>
            </p14:nvContentPartPr>
            <p14:xfrm>
              <a:off x="-787280" y="4651540"/>
              <a:ext cx="10398960" cy="2224080"/>
            </p14:xfrm>
          </p:contentPart>
        </mc:Choice>
        <mc:Fallback>
          <p:pic>
            <p:nvPicPr>
              <p:cNvPr id="353" name="Ink 352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-800240" y="4631740"/>
                <a:ext cx="10432800" cy="22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54" name="Ink 353"/>
              <p14:cNvContentPartPr/>
              <p14:nvPr/>
            </p14:nvContentPartPr>
            <p14:xfrm>
              <a:off x="837040" y="4712020"/>
              <a:ext cx="11538000" cy="1937780"/>
            </p14:xfrm>
          </p:contentPart>
        </mc:Choice>
        <mc:Fallback>
          <p:pic>
            <p:nvPicPr>
              <p:cNvPr id="354" name="Ink 353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8320" y="4691141"/>
                <a:ext cx="11567160" cy="1968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55" name="Ink 354"/>
              <p14:cNvContentPartPr/>
              <p14:nvPr/>
            </p14:nvContentPartPr>
            <p14:xfrm>
              <a:off x="12553240" y="4763140"/>
              <a:ext cx="20160" cy="980"/>
            </p14:xfrm>
          </p:contentPart>
        </mc:Choice>
        <mc:Fallback>
          <p:pic>
            <p:nvPicPr>
              <p:cNvPr id="355" name="Ink 354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542440" y="4753340"/>
                <a:ext cx="38160" cy="1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6" name="Ink 355"/>
              <p14:cNvContentPartPr/>
              <p14:nvPr/>
            </p14:nvContentPartPr>
            <p14:xfrm>
              <a:off x="1510240" y="4584220"/>
              <a:ext cx="1841400" cy="30140"/>
            </p14:xfrm>
          </p:contentPart>
        </mc:Choice>
        <mc:Fallback>
          <p:pic>
            <p:nvPicPr>
              <p:cNvPr id="356" name="Ink 355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92240" y="4563409"/>
                <a:ext cx="1880280" cy="71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57" name="Ink 356"/>
              <p14:cNvContentPartPr/>
              <p14:nvPr/>
            </p14:nvContentPartPr>
            <p14:xfrm>
              <a:off x="6783160" y="4732900"/>
              <a:ext cx="470520" cy="26522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68760" y="4712028"/>
                <a:ext cx="503280" cy="30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58" name="Ink 357"/>
              <p14:cNvContentPartPr/>
              <p14:nvPr/>
            </p14:nvContentPartPr>
            <p14:xfrm>
              <a:off x="1269400" y="5442720"/>
              <a:ext cx="22320" cy="20520"/>
            </p14:xfrm>
          </p:contentPart>
        </mc:Choice>
        <mc:Fallback>
          <p:pic>
            <p:nvPicPr>
              <p:cNvPr id="358" name="Ink 357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55360" y="5428680"/>
                <a:ext cx="478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0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/>
              <p14:cNvContentPartPr/>
              <p14:nvPr/>
            </p14:nvContentPartPr>
            <p14:xfrm>
              <a:off x="-236480" y="3480"/>
              <a:ext cx="12102480" cy="67315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0520" y="-10200"/>
                <a:ext cx="12137400" cy="676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1" name="Ink 90"/>
              <p14:cNvContentPartPr/>
              <p14:nvPr/>
            </p14:nvContentPartPr>
            <p14:xfrm>
              <a:off x="2019280" y="2821820"/>
              <a:ext cx="1781280" cy="69084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2360" y="2800940"/>
                <a:ext cx="181908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5" name="Ink 104"/>
              <p14:cNvContentPartPr/>
              <p14:nvPr/>
            </p14:nvContentPartPr>
            <p14:xfrm>
              <a:off x="361120" y="4307180"/>
              <a:ext cx="1411920" cy="4572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560" y="4285940"/>
                <a:ext cx="1449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0" name="Ink 109"/>
              <p14:cNvContentPartPr/>
              <p14:nvPr/>
            </p14:nvContentPartPr>
            <p14:xfrm>
              <a:off x="375880" y="4306820"/>
              <a:ext cx="1408320" cy="7524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240" y="4292780"/>
                <a:ext cx="1446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5" name="Ink 114"/>
              <p14:cNvContentPartPr/>
              <p14:nvPr/>
            </p14:nvContentPartPr>
            <p14:xfrm>
              <a:off x="1714000" y="3703460"/>
              <a:ext cx="5767200" cy="70668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7440" y="3682580"/>
                <a:ext cx="580464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7" name="Ink 116"/>
              <p14:cNvContentPartPr/>
              <p14:nvPr/>
            </p14:nvContentPartPr>
            <p14:xfrm>
              <a:off x="7495240" y="3705260"/>
              <a:ext cx="4608360" cy="65952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76520" y="3684020"/>
                <a:ext cx="464796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0" name="Ink 129"/>
              <p14:cNvContentPartPr/>
              <p14:nvPr/>
            </p14:nvContentPartPr>
            <p14:xfrm>
              <a:off x="428440" y="3442200"/>
              <a:ext cx="1626840" cy="6650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160" y="3424946"/>
                <a:ext cx="1665000" cy="10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3" name="Ink 202"/>
              <p14:cNvContentPartPr/>
              <p14:nvPr/>
            </p14:nvContentPartPr>
            <p14:xfrm>
              <a:off x="979600" y="5017200"/>
              <a:ext cx="7754040" cy="181322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9440" y="4998121"/>
                <a:ext cx="7793640" cy="184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6" name="Ink 205"/>
              <p14:cNvContentPartPr/>
              <p14:nvPr/>
            </p14:nvContentPartPr>
            <p14:xfrm>
              <a:off x="3704440" y="2832360"/>
              <a:ext cx="1966680" cy="66086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88960" y="2811483"/>
                <a:ext cx="2003040" cy="69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7" name="Ink 206"/>
              <p14:cNvContentPartPr/>
              <p14:nvPr/>
            </p14:nvContentPartPr>
            <p14:xfrm>
              <a:off x="5541160" y="2787720"/>
              <a:ext cx="1924920" cy="64286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27120" y="2767923"/>
                <a:ext cx="1959840" cy="682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8" name="Ink 207"/>
              <p14:cNvContentPartPr/>
              <p14:nvPr/>
            </p14:nvContentPartPr>
            <p14:xfrm>
              <a:off x="8696560" y="4844300"/>
              <a:ext cx="635400" cy="210636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81800" y="4825220"/>
                <a:ext cx="671040" cy="21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2" name="Ink 211"/>
              <p14:cNvContentPartPr/>
              <p14:nvPr/>
            </p14:nvContentPartPr>
            <p14:xfrm>
              <a:off x="10040800" y="4564220"/>
              <a:ext cx="1894320" cy="165888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23880" y="4546940"/>
                <a:ext cx="1926720" cy="16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1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946440" y="64680"/>
              <a:ext cx="4437720" cy="12985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4200" y="43799"/>
                <a:ext cx="4465080" cy="133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81000" y="443040"/>
              <a:ext cx="2971800" cy="802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200" y="422160"/>
                <a:ext cx="301248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7926160" y="-130800"/>
              <a:ext cx="1516680" cy="9748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5280" y="-151680"/>
                <a:ext cx="155844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2236720" y="1449660"/>
              <a:ext cx="1216440" cy="9846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5840" y="1430220"/>
                <a:ext cx="125856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6988000" y="1392780"/>
              <a:ext cx="2260080" cy="12492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3240" y="1374060"/>
                <a:ext cx="229068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1460200" y="1620660"/>
              <a:ext cx="874080" cy="471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0400" y="1604460"/>
                <a:ext cx="9100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366600" y="2296020"/>
              <a:ext cx="964800" cy="262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5720" y="2275860"/>
                <a:ext cx="1000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4033120" y="990660"/>
              <a:ext cx="2904480" cy="6760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7280" y="970860"/>
                <a:ext cx="29325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/>
              <p14:cNvContentPartPr/>
              <p14:nvPr/>
            </p14:nvContentPartPr>
            <p14:xfrm>
              <a:off x="3358120" y="1623540"/>
              <a:ext cx="1087560" cy="3308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5880" y="1605900"/>
                <a:ext cx="11203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/>
              <p14:cNvContentPartPr/>
              <p14:nvPr/>
            </p14:nvContentPartPr>
            <p14:xfrm>
              <a:off x="8336200" y="2343900"/>
              <a:ext cx="1051920" cy="3672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18560" y="2323020"/>
                <a:ext cx="1090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/>
              <p14:cNvContentPartPr/>
              <p14:nvPr/>
            </p14:nvContentPartPr>
            <p14:xfrm>
              <a:off x="2876080" y="3012420"/>
              <a:ext cx="4929480" cy="936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2400" y="2994780"/>
                <a:ext cx="4963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/>
              <p14:cNvContentPartPr/>
              <p14:nvPr/>
            </p14:nvContentPartPr>
            <p14:xfrm>
              <a:off x="2387200" y="3038700"/>
              <a:ext cx="537120" cy="212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72080" y="3019260"/>
                <a:ext cx="569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/>
              <p14:cNvContentPartPr/>
              <p14:nvPr/>
            </p14:nvContentPartPr>
            <p14:xfrm>
              <a:off x="1971760" y="1019460"/>
              <a:ext cx="2567160" cy="6166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52680" y="999660"/>
                <a:ext cx="25984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/>
              <p14:cNvContentPartPr/>
              <p14:nvPr/>
            </p14:nvContentPartPr>
            <p14:xfrm>
              <a:off x="6336760" y="2099820"/>
              <a:ext cx="167400" cy="96588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23440" y="2083620"/>
                <a:ext cx="19692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/>
              <p14:cNvContentPartPr/>
              <p14:nvPr/>
            </p14:nvContentPartPr>
            <p14:xfrm>
              <a:off x="848200" y="122280"/>
              <a:ext cx="1770480" cy="65166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0560" y="102838"/>
                <a:ext cx="1807920" cy="691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/>
              <p14:cNvContentPartPr/>
              <p14:nvPr/>
            </p14:nvContentPartPr>
            <p14:xfrm>
              <a:off x="9513400" y="1379820"/>
              <a:ext cx="615240" cy="45864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6120" y="1361460"/>
                <a:ext cx="6508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3"/>
              <p14:cNvContentPartPr/>
              <p14:nvPr/>
            </p14:nvContentPartPr>
            <p14:xfrm>
              <a:off x="6478960" y="3009840"/>
              <a:ext cx="698040" cy="89502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65640" y="2992919"/>
                <a:ext cx="725760" cy="932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5" name="Ink 144"/>
              <p14:cNvContentPartPr/>
              <p14:nvPr/>
            </p14:nvContentPartPr>
            <p14:xfrm>
              <a:off x="4473400" y="1410060"/>
              <a:ext cx="1447200" cy="112788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58640" y="1390620"/>
                <a:ext cx="148284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0" name="Ink 149"/>
              <p14:cNvContentPartPr/>
              <p14:nvPr/>
            </p14:nvContentPartPr>
            <p14:xfrm>
              <a:off x="2686360" y="1946100"/>
              <a:ext cx="1113480" cy="315792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65480" y="1929540"/>
                <a:ext cx="1153440" cy="31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6" name="Ink 155"/>
              <p14:cNvContentPartPr/>
              <p14:nvPr/>
            </p14:nvContentPartPr>
            <p14:xfrm>
              <a:off x="2419600" y="3359100"/>
              <a:ext cx="4101480" cy="234468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98720" y="3340380"/>
                <a:ext cx="4142520" cy="23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2" name="Ink 161"/>
              <p14:cNvContentPartPr/>
              <p14:nvPr/>
            </p14:nvContentPartPr>
            <p14:xfrm>
              <a:off x="622120" y="1456860"/>
              <a:ext cx="2284920" cy="410508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5200" y="1444620"/>
                <a:ext cx="2321280" cy="41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4" name="Ink 163"/>
              <p14:cNvContentPartPr/>
              <p14:nvPr/>
            </p14:nvContentPartPr>
            <p14:xfrm>
              <a:off x="2059960" y="1596900"/>
              <a:ext cx="6957720" cy="465912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39080" y="1578540"/>
                <a:ext cx="6999480" cy="46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7" name="Ink 176"/>
              <p14:cNvContentPartPr/>
              <p14:nvPr/>
            </p14:nvContentPartPr>
            <p14:xfrm>
              <a:off x="2280280" y="5050680"/>
              <a:ext cx="306720" cy="30606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59760" y="5029796"/>
                <a:ext cx="348120" cy="347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9" name="Ink 178"/>
              <p14:cNvContentPartPr/>
              <p14:nvPr/>
            </p14:nvContentPartPr>
            <p14:xfrm>
              <a:off x="5146960" y="2540040"/>
              <a:ext cx="161640" cy="15486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28600" y="2520953"/>
                <a:ext cx="199440" cy="192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0" name="Ink 179"/>
              <p14:cNvContentPartPr/>
              <p14:nvPr/>
            </p14:nvContentPartPr>
            <p14:xfrm>
              <a:off x="5217520" y="2665680"/>
              <a:ext cx="36360" cy="37338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97720" y="2649117"/>
                <a:ext cx="73440" cy="402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1" name="Ink 180"/>
              <p14:cNvContentPartPr/>
              <p14:nvPr/>
            </p14:nvContentPartPr>
            <p14:xfrm>
              <a:off x="7918960" y="2376660"/>
              <a:ext cx="11520" cy="2952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02400" y="2360100"/>
                <a:ext cx="39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7" name="Ink 186"/>
              <p14:cNvContentPartPr/>
              <p14:nvPr/>
            </p14:nvContentPartPr>
            <p14:xfrm>
              <a:off x="4534240" y="1793400"/>
              <a:ext cx="601200" cy="44286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19120" y="1776838"/>
                <a:ext cx="631080" cy="474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8" name="Ink 187"/>
              <p14:cNvContentPartPr/>
              <p14:nvPr/>
            </p14:nvContentPartPr>
            <p14:xfrm>
              <a:off x="5873800" y="1707720"/>
              <a:ext cx="1542600" cy="50010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0480" y="1691158"/>
                <a:ext cx="1572840" cy="535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9" name="Ink 188"/>
              <p14:cNvContentPartPr/>
              <p14:nvPr/>
            </p14:nvContentPartPr>
            <p14:xfrm>
              <a:off x="7127320" y="1947840"/>
              <a:ext cx="116640" cy="15090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09320" y="1935235"/>
                <a:ext cx="153360" cy="182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0" name="Ink 189"/>
              <p14:cNvContentPartPr/>
              <p14:nvPr/>
            </p14:nvContentPartPr>
            <p14:xfrm>
              <a:off x="7626280" y="2630040"/>
              <a:ext cx="172800" cy="47310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6840" y="2610958"/>
                <a:ext cx="212040" cy="512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1" name="Ink 190"/>
              <p14:cNvContentPartPr/>
              <p14:nvPr/>
            </p14:nvContentPartPr>
            <p14:xfrm>
              <a:off x="9495760" y="2692380"/>
              <a:ext cx="1354320" cy="762840"/>
            </p14:xfrm>
          </p:contentPart>
        </mc:Choice>
        <mc:Fallback>
          <p:pic>
            <p:nvPicPr>
              <p:cNvPr id="191" name="Ink 19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74880" y="2674740"/>
                <a:ext cx="139356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4" name="Ink 193"/>
              <p14:cNvContentPartPr/>
              <p14:nvPr/>
            </p14:nvContentPartPr>
            <p14:xfrm>
              <a:off x="9204880" y="3229500"/>
              <a:ext cx="2165400" cy="65916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86160" y="3208620"/>
                <a:ext cx="22050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6" name="Ink 195"/>
              <p14:cNvContentPartPr/>
              <p14:nvPr/>
            </p14:nvContentPartPr>
            <p14:xfrm>
              <a:off x="2861320" y="2195220"/>
              <a:ext cx="12240" cy="1548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53760" y="2183340"/>
                <a:ext cx="31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7" name="Ink 196"/>
              <p14:cNvContentPartPr/>
              <p14:nvPr/>
            </p14:nvContentPartPr>
            <p14:xfrm>
              <a:off x="2083000" y="2376300"/>
              <a:ext cx="860760" cy="65772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69680" y="2357940"/>
                <a:ext cx="8931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8" name="Ink 197"/>
              <p14:cNvContentPartPr/>
              <p14:nvPr/>
            </p14:nvContentPartPr>
            <p14:xfrm>
              <a:off x="1879600" y="2220780"/>
              <a:ext cx="2694600" cy="39996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60880" y="2199900"/>
                <a:ext cx="27284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9" name="Ink 198"/>
              <p14:cNvContentPartPr/>
              <p14:nvPr/>
            </p14:nvContentPartPr>
            <p14:xfrm>
              <a:off x="3664480" y="3475020"/>
              <a:ext cx="387720" cy="39384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45040" y="3455580"/>
                <a:ext cx="4197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0" name="Ink 199"/>
              <p14:cNvContentPartPr/>
              <p14:nvPr/>
            </p14:nvContentPartPr>
            <p14:xfrm>
              <a:off x="4032760" y="2326980"/>
              <a:ext cx="3062520" cy="49896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12600" y="2306100"/>
                <a:ext cx="31035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1" name="Ink 200"/>
              <p14:cNvContentPartPr/>
              <p14:nvPr/>
            </p14:nvContentPartPr>
            <p14:xfrm>
              <a:off x="7139920" y="2320140"/>
              <a:ext cx="18000" cy="1260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26600" y="2302860"/>
                <a:ext cx="4860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82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75720" y="708720"/>
              <a:ext cx="1613520" cy="1461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400" y="689280"/>
                <a:ext cx="164772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418240" y="1823640"/>
              <a:ext cx="2890800" cy="6930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3120" y="1803120"/>
                <a:ext cx="291888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935680" y="351240"/>
              <a:ext cx="7872120" cy="5407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320" y="332880"/>
                <a:ext cx="790200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/>
              <p14:cNvContentPartPr/>
              <p14:nvPr/>
            </p14:nvContentPartPr>
            <p14:xfrm>
              <a:off x="949360" y="1902840"/>
              <a:ext cx="2858040" cy="38520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2440" y="1886280"/>
                <a:ext cx="28944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/>
              <p14:cNvContentPartPr/>
              <p14:nvPr/>
            </p14:nvContentPartPr>
            <p14:xfrm>
              <a:off x="1474600" y="678120"/>
              <a:ext cx="1364760" cy="14202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9840" y="660120"/>
                <a:ext cx="1399320" cy="14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/>
              <p14:cNvContentPartPr/>
              <p14:nvPr/>
            </p14:nvContentPartPr>
            <p14:xfrm>
              <a:off x="6177640" y="1862520"/>
              <a:ext cx="2532240" cy="37872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2160" y="1842360"/>
                <a:ext cx="25596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5709280" y="1317480"/>
              <a:ext cx="71640" cy="140328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93080" y="1303440"/>
                <a:ext cx="10692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73120" y="164400"/>
              <a:ext cx="1497600" cy="75636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00" y="146760"/>
                <a:ext cx="15282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9" name="Ink 88"/>
              <p14:cNvContentPartPr/>
              <p14:nvPr/>
            </p14:nvContentPartPr>
            <p14:xfrm>
              <a:off x="4663840" y="2191920"/>
              <a:ext cx="24840" cy="10857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8360" y="2177520"/>
                <a:ext cx="5976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/>
              <p14:cNvContentPartPr/>
              <p14:nvPr/>
            </p14:nvContentPartPr>
            <p14:xfrm>
              <a:off x="7018240" y="1929480"/>
              <a:ext cx="85320" cy="129384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7720" y="1915800"/>
                <a:ext cx="12564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/>
              <p14:cNvContentPartPr/>
              <p14:nvPr/>
            </p14:nvContentPartPr>
            <p14:xfrm>
              <a:off x="2148880" y="2168880"/>
              <a:ext cx="7207200" cy="13158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0160" y="2153760"/>
                <a:ext cx="7243920" cy="13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" name="Ink 102"/>
              <p14:cNvContentPartPr/>
              <p14:nvPr/>
            </p14:nvContentPartPr>
            <p14:xfrm>
              <a:off x="6009520" y="2485680"/>
              <a:ext cx="570600" cy="36288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92960" y="2468400"/>
                <a:ext cx="600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0" name="Ink 109"/>
              <p14:cNvContentPartPr/>
              <p14:nvPr/>
            </p14:nvContentPartPr>
            <p14:xfrm>
              <a:off x="8103280" y="1388400"/>
              <a:ext cx="29520" cy="144900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3120" y="1375080"/>
                <a:ext cx="66960" cy="14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/>
              <p14:cNvContentPartPr/>
              <p14:nvPr/>
            </p14:nvContentPartPr>
            <p14:xfrm>
              <a:off x="1545880" y="4367400"/>
              <a:ext cx="888840" cy="94716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31480" y="4347600"/>
                <a:ext cx="92304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7" name="Ink 116"/>
              <p14:cNvContentPartPr/>
              <p14:nvPr/>
            </p14:nvContentPartPr>
            <p14:xfrm>
              <a:off x="3483400" y="2587200"/>
              <a:ext cx="447120" cy="33732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5400" y="2568840"/>
                <a:ext cx="4831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0" name="Ink 119"/>
              <p14:cNvContentPartPr/>
              <p14:nvPr/>
            </p14:nvContentPartPr>
            <p14:xfrm>
              <a:off x="1512760" y="915000"/>
              <a:ext cx="9277920" cy="574848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2320" y="898080"/>
                <a:ext cx="9308160" cy="57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/>
              <p14:cNvContentPartPr/>
              <p14:nvPr/>
            </p14:nvContentPartPr>
            <p14:xfrm>
              <a:off x="3083440" y="1487760"/>
              <a:ext cx="109080" cy="135972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72640" y="1474080"/>
                <a:ext cx="13824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/>
              <p14:cNvContentPartPr/>
              <p14:nvPr/>
            </p14:nvContentPartPr>
            <p14:xfrm>
              <a:off x="8383720" y="2005800"/>
              <a:ext cx="1144440" cy="71100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65000" y="1986720"/>
                <a:ext cx="118152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28"/>
              <p14:cNvContentPartPr/>
              <p14:nvPr/>
            </p14:nvContentPartPr>
            <p14:xfrm>
              <a:off x="10004800" y="925080"/>
              <a:ext cx="682560" cy="2628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90760" y="907800"/>
                <a:ext cx="7149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Ink 129"/>
              <p14:cNvContentPartPr/>
              <p14:nvPr/>
            </p14:nvContentPartPr>
            <p14:xfrm>
              <a:off x="167800" y="1217760"/>
              <a:ext cx="2156400" cy="323136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0880" y="1201560"/>
                <a:ext cx="2192400" cy="32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2" name="Ink 131"/>
              <p14:cNvContentPartPr/>
              <p14:nvPr/>
            </p14:nvContentPartPr>
            <p14:xfrm>
              <a:off x="8673520" y="711600"/>
              <a:ext cx="1364760" cy="129204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58760" y="695040"/>
                <a:ext cx="139932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6" name="Ink 135"/>
              <p14:cNvContentPartPr/>
              <p14:nvPr/>
            </p14:nvContentPartPr>
            <p14:xfrm>
              <a:off x="11016040" y="1085640"/>
              <a:ext cx="1074240" cy="115992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95520" y="1066200"/>
                <a:ext cx="111456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" name="Ink 142"/>
              <p14:cNvContentPartPr/>
              <p14:nvPr/>
            </p14:nvContentPartPr>
            <p14:xfrm>
              <a:off x="11054200" y="579480"/>
              <a:ext cx="142200" cy="11088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38720" y="562560"/>
                <a:ext cx="174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4" name="Ink 143"/>
              <p14:cNvContentPartPr/>
              <p14:nvPr/>
            </p14:nvContentPartPr>
            <p14:xfrm>
              <a:off x="10809760" y="461400"/>
              <a:ext cx="235440" cy="27432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93200" y="445560"/>
                <a:ext cx="264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/>
              <p14:cNvContentPartPr/>
              <p14:nvPr/>
            </p14:nvContentPartPr>
            <p14:xfrm>
              <a:off x="7070080" y="1930200"/>
              <a:ext cx="123840" cy="16956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2800" y="1916880"/>
                <a:ext cx="159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/>
              <p14:cNvContentPartPr/>
              <p14:nvPr/>
            </p14:nvContentPartPr>
            <p14:xfrm>
              <a:off x="2205040" y="2740920"/>
              <a:ext cx="5924880" cy="350928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4160" y="2724360"/>
                <a:ext cx="5965200" cy="35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4" name="Ink 153"/>
              <p14:cNvContentPartPr/>
              <p14:nvPr/>
            </p14:nvContentPartPr>
            <p14:xfrm>
              <a:off x="2028280" y="5337960"/>
              <a:ext cx="303840" cy="63324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08120" y="5319240"/>
                <a:ext cx="3448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0" name="Ink 159"/>
              <p14:cNvContentPartPr/>
              <p14:nvPr/>
            </p14:nvContentPartPr>
            <p14:xfrm>
              <a:off x="6266920" y="686400"/>
              <a:ext cx="1468800" cy="129204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49640" y="669840"/>
                <a:ext cx="150624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2" name="Ink 161"/>
              <p14:cNvContentPartPr/>
              <p14:nvPr/>
            </p14:nvContentPartPr>
            <p14:xfrm>
              <a:off x="2820280" y="894120"/>
              <a:ext cx="6251400" cy="129924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04800" y="874320"/>
                <a:ext cx="628560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3" name="Ink 162"/>
              <p14:cNvContentPartPr/>
              <p14:nvPr/>
            </p14:nvContentPartPr>
            <p14:xfrm>
              <a:off x="1605280" y="2768640"/>
              <a:ext cx="1838520" cy="406188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84040" y="2752080"/>
                <a:ext cx="1881000" cy="40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1" name="Ink 170"/>
              <p14:cNvContentPartPr/>
              <p14:nvPr/>
            </p14:nvContentPartPr>
            <p14:xfrm>
              <a:off x="9282280" y="4893000"/>
              <a:ext cx="1748880" cy="95004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61760" y="4872840"/>
                <a:ext cx="178452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4" name="Ink 173"/>
              <p14:cNvContentPartPr/>
              <p14:nvPr/>
            </p14:nvContentPartPr>
            <p14:xfrm>
              <a:off x="9402880" y="5077320"/>
              <a:ext cx="2539080" cy="102492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82000" y="5056440"/>
                <a:ext cx="257940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6" name="Ink 175"/>
              <p14:cNvContentPartPr/>
              <p14:nvPr/>
            </p14:nvContentPartPr>
            <p14:xfrm>
              <a:off x="553360" y="3669000"/>
              <a:ext cx="11032560" cy="340128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0400" y="3648840"/>
                <a:ext cx="11066760" cy="34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55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Kumar Mishra</dc:creator>
  <cp:lastModifiedBy>LECTUREHALL</cp:lastModifiedBy>
  <cp:revision>5</cp:revision>
  <dcterms:created xsi:type="dcterms:W3CDTF">2019-03-26T03:54:01Z</dcterms:created>
  <dcterms:modified xsi:type="dcterms:W3CDTF">2019-03-26T04:56:11Z</dcterms:modified>
</cp:coreProperties>
</file>