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3:27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2A568A-A970-4BEE-B45C-84BFC315CA83}" emma:medium="tactile" emma:mode="ink">
          <msink:context xmlns:msink="http://schemas.microsoft.com/ink/2010/main" type="writingRegion" rotatedBoundingBox="24619,285 27365,342 27318,2598 24572,2541"/>
        </emma:interpretation>
      </emma:emma>
    </inkml:annotationXML>
    <inkml:traceGroup>
      <inkml:annotationXML>
        <emma:emma xmlns:emma="http://www.w3.org/2003/04/emma" version="1.0">
          <emma:interpretation id="{8EC0FF57-9FBB-438D-A52D-7C82BB4CA5CE}" emma:medium="tactile" emma:mode="ink">
            <msink:context xmlns:msink="http://schemas.microsoft.com/ink/2010/main" type="paragraph" rotatedBoundingBox="24619,285 27337,341 27316,1360 24597,1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1158C-F07A-408B-B6BD-260FC3CCE65B}" emma:medium="tactile" emma:mode="ink">
              <msink:context xmlns:msink="http://schemas.microsoft.com/ink/2010/main" type="line" rotatedBoundingBox="24619,285 27337,341 27316,1360 24597,1304"/>
            </emma:interpretation>
          </emma:emma>
        </inkml:annotationXML>
        <inkml:traceGroup>
          <inkml:annotationXML>
            <emma:emma xmlns:emma="http://www.w3.org/2003/04/emma" version="1.0">
              <emma:interpretation id="{60D96472-14AE-455C-B565-45899489EF7F}" emma:medium="tactile" emma:mode="ink">
                <msink:context xmlns:msink="http://schemas.microsoft.com/ink/2010/main" type="inkWord" rotatedBoundingBox="24618,312 25116,323 25095,1314 24597,1304"/>
              </emma:interpretation>
              <emma:one-of disjunction-type="recognition" id="oneOf0">
                <emma:interpretation id="interp0" emma:lang="en-US" emma:confidence="0">
                  <emma:literal>Ad</emma:literal>
                </emma:interpretation>
                <emma:interpretation id="interp1" emma:lang="en-US" emma:confidence="0">
                  <emma:literal>of</emma:literal>
                </emma:interpretation>
                <emma:interpretation id="interp2" emma:lang="en-US" emma:confidence="0">
                  <emma:literal>off</emma:literal>
                </emma:interpretation>
                <emma:interpretation id="interp3" emma:lang="en-US" emma:confidence="0">
                  <emma:literal>Had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-1776-822 395 0,'0'0'2'0,"0"0"1"16,0 0 1-16,-25-2 3 0,15 2 0 15,-5 2-1-15,15-2 3 16,-22 25 0-16,4 10-3 16,8-3 2-16,3 7-3 15,7-4-2-15,7 11 2 0,8-7-2 16,10 0-1-16,10-22 1 15,14-3 0-15,4 0-2 16,7-14 2-16,-10-7 1 16,6-25-4-16,1-4 2 15,-11-10 0-15,-18 5-1 0,-11-8-1 16,-17 6 0-16,-6-13-3 16,-11 18-4-16,-19 8-5 15,-3 17-15-15,-17 15-58 0,3 9 0 16</inkml:trace>
          <inkml:trace contextRef="#ctx0" brushRef="#br0" timeOffset="1500.5361">-1808-1118 323 0,'0'0'7'0,"0"-13"3"16,0 13 2-16,0 0 4 16,0 0-1-16,0 0 1 15,0 0 1-15,10 24 0 0,-6 11-7 16,-4 24-1-16,0-5-4 16,0 12-2-16,11 5 2 15,-4 4-2-15,-1-2-3 16,-2-13 4-16,4 0-3 15,-2-25-1-15,5 0 3 0,-11-13 0 16,0-2-2-16,0-20 3 16,0 0-1-16,0 0-1 15,18-24 1-15,-15-11 1 16,0-11-3-16,4-17 1 0,-2-14 1 16,-2-2-1-16,-3 2-1 15,0 6 1-15,0 4-1 16,0 7-1-16,-3 11 1 15,-2 21-1-15,-2 15-2 0,1-2 3 16,6 15-1-16,0 0-3 16,-12 15 5-16,12 20-2 15,0 9-1-15,8 10 2 0,-4 10 0 16,9 20-2-16,2 4 2 16,-8-2 0-16,11 0-2 15,-8-7 1-15,1-10 1 16,-4 2-1-16,0-14 2 15,-7-18-2-15,0-15 0 0,0-5 0 16,0-19 0-16,0 0 0 16,8-22 0-16,-13-18 0 15,2-16 0-15,-1-8 0 16,-4-16 0-16,3-12 0 0,-13-7 0 16,0 1 0-16,1 5 0 15,-1 21 0-15,0 11 0 16,-7 8 0-16,11 19 0 0,-4 10 0 15,5 15 0-15,5 18 0 16,1 11 0-16,3 18 0 16,4 5 0-16,4 14 0 15,11 5 0-15,-2 24 0 0,9 5 0 16,-4 0 0-16,-1-6 0 16,7-11 0-16,-2-3 0 15,-1-15 0-15,-14-4 0 16,-4-18 0-16,4-15 0 15,-7-19 0-15,0 0 0 0,8-17 0 16,-8-9 0-16,-11-22 0 16,11-15 0-16,-4-4 0 15,-2-14 0-15,-9-4 0 16,5 3 0-16,3-2 0 0,-8 26 0 16,5 10 0-16,2 10 0 15,-5 21 0-15,13 17 0 16,-10-4 0-16,10 15 0 0,0 20 0 15,0 8 0-15,0 11 0 16,0 2 0-16,6 7 0 16,1 2 0-16,3 9 0 15,-2 1 0-15,-4-12 0 0,2 2 0 16,6-12 0-16,-6-4 0 16,-6-4 0-16,7-4 0 15,3-8-2-15,-10-12-86 16,8 7-4-16</inkml:trace>
        </inkml:traceGroup>
        <inkml:traceGroup>
          <inkml:annotationXML>
            <emma:emma xmlns:emma="http://www.w3.org/2003/04/emma" version="1.0">
              <emma:interpretation id="{45BDCAE0-947D-4170-9ED3-7FF2C2A7CAA0}" emma:medium="tactile" emma:mode="ink">
                <msink:context xmlns:msink="http://schemas.microsoft.com/ink/2010/main" type="inkWord" rotatedBoundingBox="25741,308 27337,341 27317,1285 25722,1252"/>
              </emma:interpretation>
              <emma:one-of disjunction-type="recognition" id="oneOf1">
                <emma:interpretation id="interp5" emma:lang="en-US" emma:confidence="0">
                  <emma:literal>141</emma:literal>
                </emma:interpretation>
                <emma:interpretation id="interp6" emma:lang="en-US" emma:confidence="0">
                  <emma:literal>41</emma:literal>
                </emma:interpretation>
                <emma:interpretation id="interp7" emma:lang="en-US" emma:confidence="0">
                  <emma:literal>1¢/</emma:literal>
                </emma:interpretation>
                <emma:interpretation id="interp8" emma:lang="en-US" emma:confidence="0">
                  <emma:literal>14</emma:literal>
                </emma:interpretation>
                <emma:interpretation id="interp9" emma:lang="en-US" emma:confidence="0">
                  <emma:literal>14K</emma:literal>
                </emma:interpretation>
              </emma:one-of>
            </emma:emma>
          </inkml:annotationXML>
          <inkml:trace contextRef="#ctx0" brushRef="#br0" timeOffset="-406.389">-744-1120 257 0,'0'0'8'15,"0"0"2"-15,0 0 7 16,0 0 2-16,-7 0 3 16,7 0 1-16,0 0 4 0,0 13-2 15,0-13-7-15,13 0-3 16,-13 0-5-16,5 11-2 15,-5-11-3-15,10 24 1 16,-10-6-4-16,10-1 1 0,-2 7 2 16,2 13-2-16,-3 1 0 15,1 5 1-15,-5 2-1 16,1 5-3-16,2-6 3 16,-2 8-1-16,-4-4-2 0,0-6 1 15,0 3 1-15,0-8-3 16,8 1 3-16,-8-10 1 15,0-7-2-15,0-8 1 0,0-13 1 16,6 18-3-16,-6-18 0 16,0 0 0-16,0 0 0 15,0 0 0-15,11-3 0 16,-11 3-65-16,0 0-25 16,0 0 1-16</inkml:trace>
          <inkml:trace contextRef="#ctx0" brushRef="#br0" timeOffset="2422.7479">73-1124 366 0,'0'0'3'16,"0"0"2"-16,-8 6 1 0,8-6 4 16,-14 28-2-16,8 0 2 15,-6 10 2-15,6 14-1 16,-1 3-1-16,-4 10-1 16,0 1-3-16,5 10-3 0,1-1 2 15,-2-11-1-15,7-12-3 16,0-6 2-16,7-11 0 15,8-11-2-15,3-12 4 16,-1-9-1-16,4-10-3 0,7-10 3 16,1-9-1-16,-4 5 0 15,-1-10-1-15,-6 6 2 16,-4-3-5-16,1 0 2 16,-5 0 1-16,-7 10-1 0,-3 4 0 15,0 14 1-15,0-14-1 16,0 14-2-16,-3-18 4 15,3 18-3-15,0 0 0 16,0 0 0-16,-14 0 0 16,14 0 0-16,0 0 0 0,0 0 0 15,0 0 0-15,0 0 0 16,0 0 0-16,0 11-2 16,0-11 2-16,0 0 0 0,0 0-2 15,0 0 1-15,0 0 2 16,0 0-1-16,0 0 0 15,0 0 2-15,0 0-4 16,4 11-9-16,-4-11-42 0,0 0-34 16,-12 20-3-16</inkml:trace>
          <inkml:trace contextRef="#ctx0" brushRef="#br0" timeOffset="3016.6904">-139-1086 321 0,'0'0'8'0,"0"0"2"16,0 0 5-16,0 0 0 15,6 4 2-15,-6-4 2 0,12 17 0 16,1 0 0-16,-3 16-5 15,2-5-3-15,-2 11-3 16,5 3 0-16,3 12-2 16,-13 4-2-16,7 6 0 0,-12 0 0 15,0-6-3-15,3 3 0 16,0-4 0-16,-3-12 0 16,0 1 0-16,0-14 1 15,4-7 0-15,-1-12-2 0,-3-13 0 16,0 0 0-16,8-10 0 15,-8-25 0-15,0-5 0 16,3-12 0-16,1-8 0 16,-4-7 0-16,0-14 0 0,3-1 0 15,1 3 0-15,-4 10 0 16,0 11 0-16,-7 7 0 16,0 2 0-16,4 11 0 15,-2 14 0-15,2 10 0 0,3 14 0 16,-10 0 0-16,3 9 0 15,7 17 0-15,3 5 0 16,1 28 0-16,-4 9 0 16,3 1 0-16,0 13 0 0,9 8 0 15,-2-4 0-15,-7-7 0 16,1-6 0-16,2-15 0 16,-6-6 0-16,5-10 0 15,2-7 0-15,-7-10 0 0,0-25 0 16,6 18 0-16,-6-18-13 15,-6-7-76-15,12-1-2 16</inkml:trace>
          <inkml:trace contextRef="#ctx0" brushRef="#br0" timeOffset="3344.9361">660-1124 433 0,'0'0'5'16,"0"0"2"-16,0 0-1 15,0 0 1-15,0 0 2 0,2 24 1 16,3 0-1-16,5 4 1 16,-2 14-3-16,2 12-3 15,10 16 0-15,-8-2-4 16,1 8 0-16,2-4 0 0,3 4 0 15,-5-1 0-15,-1-2 0 16,-9-5 0-16,4-19 0 16,0-8 0-16,1-4 0 15,-5-9 0-15,-3-7 0 0,0-21 0 16,0 0 0-16,0 17 0 16,-8-13-66-16,8-4-27 15</inkml:trace>
        </inkml:traceGroup>
      </inkml:traceGroup>
    </inkml:traceGroup>
    <inkml:traceGroup>
      <inkml:annotationXML>
        <emma:emma xmlns:emma="http://www.w3.org/2003/04/emma" version="1.0">
          <emma:interpretation id="{C6CEADB6-8746-4F21-BC5F-4552FEEC51E9}" emma:medium="tactile" emma:mode="ink">
            <msink:context xmlns:msink="http://schemas.microsoft.com/ink/2010/main" type="paragraph" rotatedBoundingBox="24749,1550 27263,1415 27321,2492 24807,2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29F454-1BF3-4885-BA97-9140C57DBCE0}" emma:medium="tactile" emma:mode="ink">
              <msink:context xmlns:msink="http://schemas.microsoft.com/ink/2010/main" type="line" rotatedBoundingBox="24749,1550 27263,1415 27321,2492 24807,2627"/>
            </emma:interpretation>
          </emma:emma>
        </inkml:annotationXML>
        <inkml:traceGroup>
          <inkml:annotationXML>
            <emma:emma xmlns:emma="http://www.w3.org/2003/04/emma" version="1.0">
              <emma:interpretation id="{FF225E34-34A8-4416-9FC0-5058B4959744}" emma:medium="tactile" emma:mode="ink">
                <msink:context xmlns:msink="http://schemas.microsoft.com/ink/2010/main" type="inkWord" rotatedBoundingBox="24749,1550 27263,1415 27321,2492 24807,2627"/>
              </emma:interpretation>
              <emma:one-of disjunction-type="recognition" id="oneOf2">
                <emma:interpretation id="interp10" emma:lang="en-US" emma:confidence="0">
                  <emma:literal>1011</emma:literal>
                </emma:interpretation>
                <emma:interpretation id="interp11" emma:lang="en-US" emma:confidence="1">
                  <emma:literal>10 "</emma:literal>
                </emma:interpretation>
                <emma:interpretation id="interp12" emma:lang="en-US" emma:confidence="0">
                  <emma:literal>loll</emma:literal>
                </emma:interpretation>
                <emma:interpretation id="interp13" emma:lang="en-US" emma:confidence="0">
                  <emma:literal>101</emma:literal>
                </emma:interpretation>
                <emma:interpretation id="interp14" emma:lang="en-US" emma:confidence="0">
                  <emma:literal>toll</emma:literal>
                </emma:interpretation>
              </emma:one-of>
            </emma:emma>
          </inkml:annotationXML>
          <inkml:trace contextRef="#ctx0" brushRef="#br0" timeOffset="-76135.9914">-1702 126 282 0,'0'0'5'0,"3"-7"4"0,-3 7 3 16,0 0 1-16,22 0 0 16,-22 0 4-16,0 0 3 15,17 13 1-15,-17-13-1 0,0 33-4 16,-4-16-4-16,1 19 3 15,-4 2-3-15,4 4-3 16,-2 9-1-16,2 8-2 16,-4 11-5-16,7 4 4 0,-7-4-1 15,7 8-2 1,0-8 1-16,0-6 0 0,0-4 0 16,4-6-3-16,-1-6 0 15,1-19 0-15,-1-6 0 16,-3-23 0-16,15 22-5 0,-15-7-55 15,0-28-27-15,6-4-2 16</inkml:trace>
          <inkml:trace contextRef="#ctx0" brushRef="#br0" timeOffset="-75792.1031">-667 390 425 0,'0'0'3'16,"0"0"2"-16,-18 0 0 16,1 14 0-16,-4 4 2 15,-11 10 0-15,1 8-1 0,-2-1 2 16,1 14-4-16,9 7-1 16,15-2 1-16,4-3 0 15,19-8-3-15,17-11 2 16,9-8 0-16,9-6-1 15,3-14 2-15,0-11-1 16,-7-18-3-16,4-6 0 0,-15-16 1 16,-13 5-2-16,-19-11 1 15,-3 0-1-15,-21-3-2 16,-4 11-1-16,-10-9 0 16,-5 23-4-16,-5 7-14 0,6-15-59 15,7 35-6-15</inkml:trace>
          <inkml:trace contextRef="#ctx0" brushRef="#br0" timeOffset="-73963.3421">93 45 350 0,'0'0'7'0,"0"0"5"0,11-15 3 16,-11 15 2-16,11-18 0 15,-11 18 1-15,0 0 1 16,-11-13 0-16,-7 13-6 0,5 11-4 16,2 17-3-16,-11 11-2 15,9 3 1-15,-2 17-5 16,8 9 0-16,4 1 0 16,3 10 0-16,0 9 0 15,0-7 0-15,3-7 0 0,4 3 0 16,8-13 0-16,-15-8 0 15,6-7 0-15,-6-10 0 16,7-13 0-16,1-2 0 16,-1-10 0-16,-7-14-3 0,18 6-86 15,-5-20-3-15</inkml:trace>
          <inkml:trace contextRef="#ctx0" brushRef="#br0" timeOffset="-73650.7428">702-43 412 0,'0'0'4'15,"0"0"1"-15,0 0 4 0,0 0 1 16,13 14 1-16,-8-1 1 16,2 15 0-16,-1 9 1 15,-6 15-3-15,0 5-2 0,0 3-3 16,7 9-5-16,-2 13 0 15,-2 5 0-15,0-5 0 16,-3 2 0-16,7-9 0 16,3-5 0-16,-5-7 0 15,2-3 0-15,-1-17 0 0,1-11 0 16,-2-5 0-16,8-5 0 16,-13-22 0-16,4 17 0 15,-4-17 0-15,0 0 0 16,14-14-46-16,-14 14-46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6:46.2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6EDE8B-B4A6-49A9-AFEB-8FBBB3FD54A8}" emma:medium="tactile" emma:mode="ink">
          <msink:context xmlns:msink="http://schemas.microsoft.com/ink/2010/main" type="inkDrawing" rotatedBoundingBox="11111,8298 11217,10713 11186,10714 11079,8299" semanticType="verticalRange" shapeName="Line">
            <msink:sourceLink direction="with" ref="{02622C63-B8B2-4B75-9156-00D550A4C462}"/>
            <msink:sourceLink direction="with" ref="{03195509-CE2B-4C02-A9F4-73DC4F66E770}"/>
          </msink:context>
        </emma:interpretation>
      </emma:emma>
    </inkml:annotationXML>
    <inkml:trace contextRef="#ctx0" brushRef="#br0">-19662 7070 304 0,'0'0'5'0,"0"0"3"16,0 0 2-16,0 0 1 16,0 0 0-16,0 0 1 0,0 0 2 15,0 0 1-15,0 0-5 16,0 0-2-16,0 14-1 16,0 4-1-16,0-1 0 15,0 5-1-15,0 6 1 0,0 0-4 16,-5 0 1-16,5 3 0 15,0-1-1-15,0-2 0 16,0 0 0-16,0-8 0 16,8 1 0-16,-8-6 0 0,0-15 0 15,10 21 1-15,-10-21 0 16,0 0 0-16,0 0 0 16,0 0 0-16,0 0-1 15,10 9 1-15,-10-9-2 16,0 0 0-16,15 6 0 0,0-3-1 15,5-3 0-15,5 0-4 16,18 4-20-16,31-4-60 16,-14-15-2-16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28.2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A37453-70C3-4718-BA50-600180409097}" emma:medium="tactile" emma:mode="ink">
          <msink:context xmlns:msink="http://schemas.microsoft.com/ink/2010/main" type="inkDrawing" rotatedBoundingBox="2252,9182 6141,7201 7824,10506 3935,12486" semanticType="enclosure" shapeName="Other">
            <msink:sourceLink direction="with" ref="{16A690B6-1CE2-46A4-B1D5-59C074335DA4}"/>
            <msink:destinationLink direction="with" ref="{50E36769-EAC2-4D9D-87E3-A3F07E963F09}"/>
          </msink:context>
        </emma:interpretation>
      </emma:emma>
    </inkml:annotationXML>
    <inkml:trace contextRef="#ctx0" brushRef="#br0">-230 4556 238 0,'0'0'3'0,"0"0"5"16,0 0 2-16,11-2 5 16,3-2 1-16,4 1 3 15,10-5 1-15,12 1 0 0,5-3 0 16,19-1-4-16,3-2-5 15,11 2-3-15,6-3-2 16,12 3-1-16,7 5-2 16,2-5-1-16,1 8-1 15,8-5 1-15,6 6-1 16,-7 2 0-16,4 0 0 0,-4 0 0 16,3 0 0-16,-6 0 0 15,4 2 0-15,-1 2 0 16,0 0-1-16,-4-1 1 0,4-3 0 15,-3 0 0-15,-1 0 0 16,2 0 0-16,-3-7 1 16,-5 1-1-16,0 1 1 0,-12-1 0 15,-2-1 1-15,-11-1-1 16,-8 4 1-16,-9 1-1 16,-9-1 0-16,-9 4 0 15,-8 0 0-15,-2-4-1 0,-2 4 1 16,-2-2-1-16,-5-3 0 15,5-1 0-15,2-2 0 16,1-2-1-16,4 3 1 16,-4 0 0-16,-4-3 0 15,0 3 0-15,-8 3 1 0,-5 1 0 16,0-1 0-16,-15 4 0 16,0 0 0-16,10-4-1 15,-10 4 0-15,0 0 0 16,0 0 0-16,0 0 0 0,0 0 0 15,0 0-1-15,0 0 1 16,0 0-1-16,0 0 1 16,0 0-1-16,7 8 1 0,-7-8-1 15,0 0 1-15,8 14 0 16,-8-14 0-16,10 14-1 16,-10-14 1-16,7 10 0 15,-7-10 0-15,6 14 0 0,-6-14 0 16,8 25 0-16,-8-7 0 15,4 3 0-15,-1 3 0 16,-3 8 0-16,0 6 0 16,0 10-1-16,0 0 1 15,-3 9-1-15,-4 3 1 0,-1 2 0 16,1-2 0-16,-3 4 0 16,2 1 0-16,1 1 1 15,4-4-2-15,-4 3 0 16,4-6 0-16,-2 2 0 0,2 5 0 15,-1-7 0-15,1 9 0 16,-4-6 0-16,4 7 0 16,3-7 0-16,-8 3 0 0,5-3 0 15,-4 2 0-15,3-4 0 16,1 0 0-16,-5 0 0 16,5-4 0-16,-1-4 0 15,1 6 0-15,3-6 0 0,-3-6 0 16,3-3 0-16,0 5 0 15,0-10 0-15,0 3 0 16,0-11 0-16,0 6 0 16,0-6 0-16,0-2 0 0,0 6 0 15,0-3 0-15,-4-3 0 16,1-3 0-16,-2-1 0 16,2 1 0-16,3-7 0 15,-2-3 0-15,2-15 0 16,-5 13 0-16,5-13 0 0,0 0 0 15,0 0 0-15,-18 17 0 16,5-13 0-16,-4 0 0 16,-1-1 0-16,-4 0 0 0,-6 4 0 15,-7-3 0-15,-5 3 0 16,-1-3 0-16,-6-2 0 16,1 2 0-16,-4-4 0 15,-3 5 0-15,0-3 0 0,5 2 0 16,-5 0 0-16,3-1 0 15,-3 3 0-15,0 0 0 16,-5-3 0-16,3-1 0 16,-3 6 0-16,-5-3 0 0,0 1 0 15,-5 1 0-15,-2-3 0 16,-8 3 0-16,4-1 0 16,-8 5 0-16,1-4 0 0,-4 0 0 15,4 0 0-15,-8 0 0 16,4 0 0-16,12 4 0 15,-5-2 0-15,0 2 0 16,0 0 0-16,4-5 0 16,-1 5 0-16,5 2 0 0,-4-7 0 15,6 1 0-15,-2 1 0 16,-1-5 0-16,11 1 0 16,-8-4 0-16,8 0 0 15,1 2 0-15,2-2 0 0,4 0 0 16,7 0 0-16,-1 4 0 15,6 0 0-15,6-4 0 16,-5 0 0-16,12 3 0 16,0-3 0-16,-1 0 0 0,8 0 0 15,1 0-6-15,5 11-18 16,15-11-58-16,0 0-4 16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29.1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FAD627-4E9B-42F4-8355-64C53440111B}" emma:medium="tactile" emma:mode="ink">
          <msink:context xmlns:msink="http://schemas.microsoft.com/ink/2010/main" type="inkDrawing" rotatedBoundingBox="11446,6036 15592,8829 13174,12418 9028,9625" semanticType="enclosure" shapeName="Other"/>
        </emma:interpretation>
      </emma:emma>
    </inkml:annotationXML>
    <inkml:trace contextRef="#ctx0" brushRef="#br0">-1 0 336 0,'0'0'6'0,"0"0"1"16,0 0 2-16,0 0 2 16,0 18-1-16,3 0 3 15,0 6 0-15,9 8 1 0,-6 11-6 16,8 8 0-16,4 11-1 15,0 0-1-15,-4 14 0 16,0 3-1-16,-4 9 0 16,2 4 0-16,-9 0 0 15,-3 3 0-15,0 3 0 16,0-2-1-16,0 4 0 0,0-4 0 16,3 4 0-16,4-5-2 15,0 11 1-15,-4-7 1 0,5-1-2 16,-4 1-2-16,-4 0 0 15,3-5 0-15,-3-2 0 16,0-4 0-16,0-7 0 16,0-3 0-16,4-8 0 0,-1-3 0 15,0-11 0-15,2-5 0 16,-2-14 0-16,1-5 0 16,-4-11 0-16,3-4 0 15,-3-17 0-15,0 0 0 0,0-24-31 16,0-4-56-16,0-18-2 15</inkml:trace>
    <inkml:trace contextRef="#ctx0" brushRef="#br0" timeOffset="1406.2588">-132 53 310 0,'0'0'5'16,"0"0"3"-16,11-15 1 0,-11 15 2 15,25-13 1-15,-2 2 2 16,9 1 1-16,8 3 0 16,16-3-5-16,4 6-2 15,18-3-1-15,11 3-2 0,9-2-1 16,8 3 1-16,12-1-4 16,5 4 2-16,4-4-1 15,1 1 0-15,5-5 0 0,3 6 0 16,-2-7-1-16,4 3 1 15,-4-3-1-15,-1 3 0 16,3-5 0-16,-10 0-1 16,-8 5 0-16,-5 3 1 15,-11-5 0-15,-7 1 0 0,-7 1 0 16,-10-2 0-16,-7 2 1 16,-8-1-1-16,-8 0 1 15,-2-1-1-15,-8 2 0 16,-2-1 0-16,-5 0 0 0,-6 3 0 15,-1-2 0-15,-1 1 0 16,-2 5 0-16,0-2 1 16,0-4 0-16,1 4 0 15,2-1 1-15,-6-3 0 0,7 4 0 16,-11-2 1-16,4 1 0 16,-8-5-1-16,1 6 1 15,-8 2-2-15,5-5 1 0,-5 1-1 16,1 2-2-16,6 2 0 15,-6-4 0-15,3 1 0 16,1 3 0-16,-2 0 0 16,-13 0 0-16,15 0 0 0,-15 0 0 15,0 0 0-15,0 0 0 16,15 7 0-16,-15-7 0 16,3 11 0-16,-3-11 0 15,10 28 0-15,-3-7 0 16,-4 3 0-16,2 4 0 0,-2 4 0 15,1 8 0-15,2 2 0 16,-6 3 0-16,0 8 0 16,0 7 0-16,0 0 0 15,0 7 0-15,0-4 0 0,0 9 0 16,-6-3 0-16,2 1 0 16,4 1 0-16,-8-9 0 15,5 7 0-15,-4-7 0 16,4 3 0-16,-4-10 0 0,-1 5 0 15,1 1 0-15,1 1 0 16,-1 2 0-16,-1 0 0 16,1-4 0-16,-3 6 0 0,-1-5 0 15,0 6 0-15,0-8 0 16,-2-3 0-16,1-3 0 16,2-1 0-16,3-4 0 15,-4-6 0-15,8 3 0 0,-1-6 0 16,4 11 0-16,0-6 0 15,0 4 0-15,0-3 0 16,0 4 0-16,0 0 0 16,0-3 0-16,0 0 0 15,0-7 0-15,4 0 0 0,-4-4 0 16,3-4 0-16,-3-3 0 16,5-4 0-16,-5 6 0 15,0-2 0-15,0-4 0 16,-5 1 0-16,-2-8 0 0,-11 5 0 15,-2-5 0-15,-5-2 0 16,-3-8 0-16,-7-3 0 16,-11-2 0-16,-1-2 0 0,-6 0 0 15,-3-2 0-15,-4-2 0 16,-11 4 0-16,1-3 0 16,-13 3 0-16,2 0 0 15,-7 0 0-15,0 0 0 0,-8 3 0 16,1-3 0-16,-1 0 0 15,0 0 0-15,1 0 0 16,1 0 0-16,-9-3 0 16,0-1 0-16,-3 0 0 15,3 1 0-15,-6-1 0 0,-1 4 0 16,4 0 0-16,0 0 0 16,8 7 0-16,5-3 0 15,5 0 0-15,7 3 0 16,6-1 0-16,1 1 0 0,14 0 0 15,3 0 0-15,11 0 0 16,8 3 0-16,2-10-30 16,19 4-55-16,17-4-3 0</inkml:trace>
    <inkml:trace contextRef="#ctx0" brushRef="#br0" timeOffset="8547.0123">582-2212 306 0,'0'0'4'0,"0"0"-1"15,0 0 3-15,0 0 4 16,0 7 0-16,4 10 3 15,-1 11 1-15,12 8 3 0,2 14-3 16,-3 12-2-16,3 16-1 16,1 15-1-16,-1 8-2 15,1 12-1-15,-6 4-1 16,-2 9 0-16,-2 1-1 16,-3-5 0-16,0 2 0 0,-2-7-1 15,-3 0-1-15,0-16 0 16,0-6-1-16,0-10-1 15,0-12 0-15,0-4 0 0,0-14 0 16,0-5-4-16,-3-7-4 16,3-5-36-16,0-4-39 15,-5-10-2-15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7:47.4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25266DA-4261-43F4-9AD4-E45C983029F1}" emma:medium="tactile" emma:mode="ink">
          <msink:context xmlns:msink="http://schemas.microsoft.com/ink/2010/main" type="inkDrawing" rotatedBoundingBox="4824,11785 15063,11934 15003,16001 4765,15852" rotationAngle="1510156764" semanticType="enclosure">
            <msink:sourceLink direction="with" ref="{55720E2C-CD67-4646-9634-A150148C406D}"/>
            <msink:destinationLink direction="with" ref="{770CA2C0-F9BE-42C0-9181-8E69E8DC6754}"/>
            <msink:destinationLink direction="from" ref="{DBA6BB39-93CD-4E89-B747-B0F03A64C9AB}"/>
            <msink:destinationLink direction="with" ref="{B2BAC1B6-4CDE-4F4D-ACE0-EBAB9DD32D00}"/>
            <msink:destinationLink direction="with" ref="{616584F2-DE36-4CA7-A538-742314FE9641}"/>
            <msink:destinationLink direction="with" ref="{7663868A-CC6B-4C1A-8C77-4B761D1D0406}"/>
          </msink:context>
        </emma:interpretation>
      </emma:emma>
    </inkml:annotationXML>
    <inkml:trace contextRef="#ctx0" brushRef="#br0">-4060 3825 335 0,'0'0'7'0,"0"0"3"16,0 0 3-16,0 0 0 0,0 0 1 16,0 0 0-16,0 7 0 15,0-7 0-15,-7 17-6 16,4-2-3-16,-7 3-2 16,3 3-1-16,-1 5 1 15,-2-6-2-15,3 1 1 0,4 0 0 16,3-4-1-16,0-4 1 15,0-13-1-15,28 4 1 16,-11-4 0-16,1-4 1 0,-1-13-1 16,1 4 0-16,0-5 0 15,-11 1 0-15,-4 3-1 16,-3-3 0-16,-3 6 0 16,-12 0-1-16,2 9 1 0,-2-4-1 15,-2 3 0-15,7 3 0 16,10 0 1-16,-18 0-1 15,18 0 1-15,0 0 0 16,0 0 1-16,0 0 0 0,0 0 0 16,0 0 1-16,0 0 0 15,0 0 0-15,0 0 0 16,0 0 0-16,0 0-1 16,0 0 0-16,0 0-2 15,0 0 0-15,0 0 0 0,0 0 0 16,0 0 0-16,0 11 0 15,0-11 0-15,0 0 0 16,18 11 0-16,-18-11 0 16,17 11 0-16,1-7 0 0,-5 6 0 15,9-7 0-15,6-3 0 16,0 3 0-16,4-3 0 16,4 0 0-16,-1 0 0 15,5 0 0-15,-9-3 0 16,1 3 0-16,-4 0 0 0,-8 0 0 15,3 3 0-15,-6 5 0 16,1-2 0-16,-1 2 0 0,1-2 0 16,3 1 0-16,4-3 0 15,7 3 0-15,3-3 0 16,1-4 0-16,6 0 0 16,4 0 0-16,4 0 0 0,-5 0 0 15,11 0 0-15,-3-4 0 16,2 4 0-16,1 0 0 15,-3 0 0-15,-1 0 0 16,6 0 0-16,-2 0 0 16,-11 0 0-16,8 4 0 0,-3-4 0 15,0 0 0-15,-4 0 0 16,-3 0 0-16,-5 2 0 16,-3 2 0-16,0 3 0 15,-2-3 0-15,-1 7 0 0,-1-9 0 16,4 13 0-16,-2-6 0 15,5 0 0-15,4-1 0 16,4-1 0-16,4-1 0 0,0 1 0 16,3 0 0-16,0 1 0 15,-3 2 0-15,-2-3 0 16,2 0 0-16,-4 3 0 16,4 0 0-16,-4-3 0 0,-1 1 0 15,-2-1 0-15,3-1 0 16,1-1 0-16,-9 3 0 15,4-8 0-15,-6 2 0 16,-4-2 0-16,-4 3 0 0,-7 3 0 16,-4-4 0-16,-17-2 0 15,22 4 0-15,-22-4 0 16,0 0 0-16,0 0 0 16,0 0 0-16,11 7 0 15,-11-7 0-15,0 0 0 0,0 0 0 16,0 0 0-16,0 0 0 15,0 0 0-15,0 0 0 16,0 0 0-16,14 0 0 0,-14 0 0 16,24 0 0-16,-6 0 0 15,7 0 0-15,7 0 0 16,3-4 0-16,-4 1 0 16,9-1 0-16,2 2 0 0,-3-4 0 15,0 3 0-15,0 3 0 16,3 0 0-16,1 0 0 15,-5 0 0-15,9 0 0 16,-1 0 0-16,2 0 0 0,2 0 0 16,3 0 0-16,0 0 0 15,5-2 0-15,-3 2 0 16,6-4 0-16,6 0 0 16,7-1 0-16,1 3 0 15,9 2 0-15,4-4 0 0,8 0 0 16,-1 4 0-16,1-3 0 15,-1 3 0-15,1-4 0 16,-8 4 0-16,-2 0 0 0,-13 0 0 16,-2 0 0-16,-4 0 0 15,-14 0 0-15,0 0 0 16,-10 4 0-16,-1-4 0 16,-3 0 0-16,-4 0 0 0,0 3 0 15,-2-3 0-15,-1 0 0 16,-8 0 0-16,1 0 0 15,-8 0 0-15,1 0 0 0,-18 0 0 16,15 0 0-16,-15 0 0 16,0 0 0-16,0 0 0 15,0 0 0-15,0 0 0 16,0 0 0-16,0 0 0 0,10-11 0 16,-10 11 0-16,0 0 0 15,0 0 0-15,0 0 0 16,0 0 0-16,7-9 0 15,-7 9 0-15,0 0 0 16,0-15 0-16,0 15 0 0,3-21 0 16,-3 7 0-16,0 0 0 15,0 1 0-15,0-4 0 16,0-7 0-16,0 7 0 16,0 4 0-16,-6-5 0 0,2 4 0 15,-4-7 0-15,6 4 0 16,-6-1 0-16,1-3 0 15,4-5 0-15,0 5 0 16,-4-7 0-16,2 4 0 0,-1-1 0 16,-1 5 0-16,3-3 0 15,-10 5 0-15,7 1 0 16,-8 4 0-16,2-1 0 0,-2-4 0 16,5 3 0-16,-5-2 0 15,5 0 0-15,3-5 0 16,-1 5 0-16,5 2 0 15,0-6 0-15,3 1 0 0,0 1 0 16,0 2 0-16,0 4 0 16,0-6 0-16,0 1 0 15,0 1 0-15,0 6 0 16,-4-6 0-16,4 3 0 16,0 1 0-16,-3-2 0 0,3 15 0 15,0-18 0-15,0 18 0 16,0 0 0-16,0 0 0 15,0 0 0-15,0 0 0 16,0 0 0-16,-7 18 0 0,17-3-71 16,-10-2-19-16</inkml:trace>
    <inkml:trace contextRef="#ctx0" brushRef="#br1" timeOffset="63094.7984">3036 4304 279 0,'0'0'6'16,"0"0"5"-16,0 0 2 16,0 17 4-16,0-2 2 15,-2 0 1-15,2 9 3 16,-5 4-1-16,2 4-6 0,-4 0-4 15,4 0-3-15,-2-1-4 16,3-6-2-16,-1-1 0 16,3-7-1-16,0-17-1 0,17 8 1 15,1-12 0-15,2-9 0 16,-2-5 0-16,3-10 0 16,-4-1 0-16,-9 1-1 15,-1 0 0-15,-7 0 0 0,-7 3-1 16,-11 8 1-16,-7 6-1 15,-6 11 0-15,-1 0 0 16,-3 11 0-16,-1 6 0 16,4 8 0-16,11 3 1 0,7 4-1 15,8 1 1-15,6-6-1 16,13-3 1-16,12 0-1 16,10-16 0-16,8-1 1 15,0-7-1-15,2-7 0 0,-7-10-1 16,-2-5 2-16,-11-9-1 15,-14 3 0-15,-11-2 0 16,-4 2 1-16,-21 4 0 16,-6 3 1-16,-4 4 0 0,-5 6 0 15,-3 5 0-15,5 6 0 16,3 0 1-16,3 4 0 16,1 9-1-16,9 4 0 15,4 8 1-15,11 3-1 16,-1 4 1-16,5 10-3 0,3 4 0 15,3 8 0-15,2 5 0 16,2 4 0-16,-7 8 0 16,0 2 0-16,0 9 0 0,-4-3 0 15,-7 11 0-15,1-2 0 16,-5 2 0-16,5 0 0 16,-5-4 0-16,5 7 0 15,-8-1 0-15,11 0 0 16,-6-4 0-16,-2 6 0 0,2-2 0 15,-2 3 0-15,-5 4 0 16,0-1 0-16,0 1 0 16,2 0 0-16,-2-4 0 0,-2-4 0 15,-3-3 0-15,4-2 0 16,3-9 0-16,-4-3 0 16,2-8 0-16,2-4 0 15,3-11 0-15,2-1 0 0,3-12 0 16,-2-9 0-16,2-5 0 15,7-10 0-15,3-14 0 16,0 0 0-16,0 0 0 16,-18-17 0-16,11 0 0 0,-8-1 0 15,-3-3 0-15,-7-1 0 16,-13 5 0-16,-4-2 0 16,-11 6 0-16,-8-5 0 15,-5 8 0-15,-12 0 0 0,-7-1 0 16,-11 0 0-16,-2 9 0 15,-8-9 0-15,-7 0 0 16,-8 5 0-16,-7-3 0 16,-3 1 0-16,-3-1 0 0,-4-2 0 15,-3 0 0-15,-8 1 0 16,5-4 0-16,-1 0 0 16,1 4 0-16,-2-5 0 15,5-3 0-15,-5 5 0 0,5-2 0 16,-3-2 0-16,-2-5 0 15,8 1 0-15,-11 4 0 16,1-4 0-16,-4-1 0 16,-3 5 0-16,-1-4 0 0,4 3 0 15,-7-3 0-15,-4 7 0 16,4-7 0-16,0 7 0 16,-4-3 0-16,7-5 0 15,-5 5 0-15,-3-5 0 16,3 5 0-16,-3-5 0 0,-2 5 0 15,0 0 0-15,4-2 0 16,-1 2 0-16,-3 4 0 16,10-6 0-16,0 6 0 0,4-6 0 15,8 5 0-15,2 0 0 16,5-3 0-16,2 4 0 16,4-2 0-16,7-4 0 15,1 6 0-15,6-2 0 0,7 1 0 16,1 4 0-16,6-1 0 15,8-2 0-15,7 2 0 16,7 1 0-16,6 3 0 16,4-3 0-16,11-1 0 15,7 4 0-15,3-3 0 0,12-3 0 16,2 7 0-16,11-5 0 16,0 0 0-16,5 4 0 15,-2 1 0-15,8 2 0 0,0 0 0 16,0 1 0-16,14 3 0 15,-14-4 0-15,14 4 0 16,0 0 0-16,0 0 0 16,0 0 0-16,0 0 0 0,-8-13 0 15,8 13 0-15,5-18 0 16,-2 4 0-16,0-1 0 16,1-4 0-16,-1-5 0 15,4-4 0-15,1-6 0 0,-8-4 0 16,7-4 0-16,-4-5 0 15,-3-2 0-15,3 0 0 16,1-8 0-16,-4 5 0 16,0-2 0-16,3 2 0 15,2-1 0-15,-5 3 0 0,3 1 0 16,-3 0 0-16,0 3 0 16,0-3 0-16,-3 4 0 15,-5-2 0-15,-2 1 0 16,3 0 0-16,-1 1 0 0,-2-1 0 15,6 4 0-15,1-3 0 16,3-3 0-16,0 7 0 16,3-5 0-16,1 7 0 15,3 0 0-15,-4 1 0 0,5-1 0 16,-8 7 0-16,0 0 0 16,0 1 0-16,0 4 0 15,0-3 0-15,-8 2 0 0,-2 4 0 16,3-5 0-16,-1 5 0 15,1 0 0-15,1-2 0 16,2 1 0-16,1 7 0 16,3-2 0-16,0-1 0 15,0 3 0-15,0-2 0 0,0 9 0 16,0-6 0-16,-5-2 0 16,2 1 0-16,-4 1 0 15,4-4 0-15,-4 0 0 16,-1 4 0-16,5-5 0 0,-4 5 0 15,4-5 0-15,-1 5 0 16,1 2 0-16,-2-2 0 16,2 3 0-16,-4 0 0 0,7-3 0 15,-3 2 0-15,-4 2 0 16,2-2 0-16,2-4 0 16,1 6 0-16,-3-1 0 15,2 0 0-15,-1 0 0 0,1-4 0 16,3 1 0-16,0 6 0 15,0-2 0-15,0 13 0 16,0-23 0-16,0 23 0 16,0 0 0-16,0-14 0 0,0 14 0 15,0 0 0-15,0-14 0 16,0 14 0-16,0 0 0 16,-3-14 0-16,3 14 0 15,0-14 0-15,0 14 0 16,0 0 0-16,0-17 0 0,0 17 0 15,6-17 0-15,-6 17 0 16,4-15 0-16,-4 15 0 16,0-18 0-16,0 18 0 15,0-15 0-15,0 15 0 0,0 0 0 16,0-17 0-16,0 17 0 16,0 0 0-16,0 0 0 15,0 0 0-15,0 0 0 0,0 0 0 16,0 0 0-16,10 11 0 15,-10-11-81-15,15 19-7 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58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5DF02D-895E-42B0-A146-C28C783B1BDB}" emma:medium="tactile" emma:mode="ink">
          <msink:context xmlns:msink="http://schemas.microsoft.com/ink/2010/main" type="writingRegion" rotatedBoundingBox="10555,4311 12733,4311 12733,5484 10555,5484">
            <msink:destinationLink direction="with" ref="{7C75BEB4-BE66-4BC1-9C83-21B51F8BBEB0}"/>
            <msink:destinationLink direction="with" ref="{C32831E4-F03C-42B8-8587-1AA2C1F16B63}"/>
            <msink:destinationLink direction="with" ref="{E8437068-AA6A-43E3-97BE-0CC2A59BCC83}"/>
          </msink:context>
        </emma:interpretation>
      </emma:emma>
    </inkml:annotationXML>
    <inkml:traceGroup>
      <inkml:annotationXML>
        <emma:emma xmlns:emma="http://www.w3.org/2003/04/emma" version="1.0">
          <emma:interpretation id="{32EBB0AE-F2D2-4B98-9076-845F6166114B}" emma:medium="tactile" emma:mode="ink">
            <msink:context xmlns:msink="http://schemas.microsoft.com/ink/2010/main" type="paragraph" rotatedBoundingBox="10555,4311 12733,4311 12733,5484 10555,5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7DBA78-89BD-4376-9314-EA93611B7626}" emma:medium="tactile" emma:mode="ink">
              <msink:context xmlns:msink="http://schemas.microsoft.com/ink/2010/main" type="line" rotatedBoundingBox="10555,4311 12733,4311 12733,5484 10555,5484"/>
            </emma:interpretation>
          </emma:emma>
        </inkml:annotationXML>
        <inkml:traceGroup>
          <inkml:annotationXML>
            <emma:emma xmlns:emma="http://www.w3.org/2003/04/emma" version="1.0">
              <emma:interpretation id="{88D12A21-0F57-47C0-96F0-5A293CEC4DDE}" emma:medium="tactile" emma:mode="ink">
                <msink:context xmlns:msink="http://schemas.microsoft.com/ink/2010/main" type="inkWord" rotatedBoundingBox="10555,4311 12733,4311 12733,5484 10555,5484">
                  <msink:destinationLink direction="with" ref="{F6F1BE89-2614-4F4F-BB45-942E65E4C135}"/>
                </msink:context>
              </emma:interpretation>
              <emma:one-of disjunction-type="recognition" id="oneOf0">
                <emma:interpretation id="interp0" emma:lang="en-US" emma:confidence="0">
                  <emma:literal>0&gt;1)</emma:literal>
                </emma:interpretation>
                <emma:interpretation id="interp1" emma:lang="en-US" emma:confidence="0">
                  <emma:literal>07 x</emma:literal>
                </emma:interpretation>
                <emma:interpretation id="interp2" emma:lang="en-US" emma:confidence="0">
                  <emma:literal>8 x</emma:literal>
                </emma:interpretation>
                <emma:interpretation id="interp3" emma:lang="en-US" emma:confidence="0">
                  <emma:literal>01)</emma:literal>
                </emma:interpretation>
                <emma:interpretation id="interp4" emma:lang="en-US" emma:confidence="0">
                  <emma:literal>0 x</emma:literal>
                </emma:interpretation>
              </emma:one-of>
            </emma:emma>
          </inkml:annotationXML>
          <inkml:trace contextRef="#ctx0" brushRef="#br0">7562 457 263 0,'0'0'5'0,"0"0"2"15,-6-11 3-15,6 11 2 16,-22-6 1-16,9 6 1 15,-9 0 1-15,-3 0 0 16,-6 6-4-16,-1 5 0 0,4 10-2 16,0-4-3-16,3 7-2 15,3-3 1-15,11 12-1 16,4-5 0-16,7 0-1 16,15-7 0-16,5-4 1 0,13 0-1 15,9-8 1-15,4-1-1 16,4-8 0-16,-2-13 0 15,2 0-1-15,0-8 0 16,-11-4 1-16,-4-3-2 0,-10 0 0 16,-10-7 1-16,-8-1-1 15,-7 2 0-15,0 1 0 16,-7-5-1-16,-8 9 0 16,0 1 0-16,2 4 0 15,-2 10-1-15,-2 4 0 0,-4 5 0 16,-4 5-2-16,-3 11-1 15,-4 4-7-15,4 12-16 16,3 4-49-16,-10-3-4 0</inkml:trace>
          <inkml:trace contextRef="#ctx0" brushRef="#br0" timeOffset="-593.7042">7506 227 310 0,'0'0'6'0,"0"0"5"16,0 0 0-16,0 0 2 0,0 0 1 16,10-11 2-16,8 5 0 15,4-1 0-15,9 0-6 16,9-4-4-16,8 1-1 0,13 7-1 16,-1-4-3-16,8 7 0 15,-5 0 0-15,0 0-1 16,-3 7 0-16,-7 3 0 15,-10 0 0-15,-8 4 0 16,-7 0-1-16,-3 4 0 0,-17 1 1 16,-8 1 0-16,0 1 0 15,-18 4 1-15,-10-1 0 16,-4 4 1-16,-7 4 1 16,-11 3 0-16,5 1 0 0,-8-5 1 15,3 5-1-15,4 2 0 16,4-5 0-16,3-6-1 15,7-3 0-15,7 2-1 16,7-9-2-16,8 4-2 0,-5-10-5 16,8 7-10-16,1-1-31 15,-6-6-32-15,12-11-4 16</inkml:trace>
          <inkml:trace contextRef="#ctx0" brushRef="#br0" timeOffset="59469.7468">8864 139 369 0,'0'0'4'0,"0"0"1"15,0 0 2-15,-3 11 1 16,3 4 1-16,0 12 2 0,3 12 1 16,4 9 1-16,3 17-3 15,8 13-1-15,4 12-2 16,-1 10-1-16,6 9-1 16,-2 0-2-16,-2-3-4 0,-3-4-7 15,-10-21-14-15,-2-3-59 16,2-19-1-16</inkml:trace>
          <inkml:trace contextRef="#ctx0" brushRef="#br0" timeOffset="59751.0135">8874 83 413 0,'0'0'1'16,"0"0"0"-16,0 0 0 15,0 0 1-15,15 11 1 16,-5-4 0-16,12 3 3 16,9 8-1-16,4 3-1 15,15 7 2-15,3 10-1 0,7 5 0 16,4 11-1-16,-7 4-2 16,-1 11 0-16,-3-3 0 15,-11 9-1-15,-14-2 0 0,-10-2 0 16,-18-1-2-16,-7 8-9 15,-29-12-42-15,-27 1-28 16,-18 0-3-16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7:49.7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482263-5741-42C6-9340-D05192F4FA7F}" emma:medium="tactile" emma:mode="ink">
          <msink:context xmlns:msink="http://schemas.microsoft.com/ink/2010/main" type="inkDrawing" rotatedBoundingBox="14584,11529 19858,11696 19806,13337 14532,13170" semanticType="callout" shapeName="Other">
            <msink:sourceLink direction="from" ref="{5E4346E5-A033-406B-BFF6-EABA4B02CAD9}"/>
            <msink:sourceLink direction="to" ref="{E8437068-AA6A-43E3-97BE-0CC2A59BCC83}"/>
            <msink:sourceLink direction="from" ref="{22A10625-2962-46B7-970E-67BBAB47284C}"/>
          </msink:context>
        </emma:interpretation>
      </emma:emma>
    </inkml:annotationXML>
    <inkml:trace contextRef="#ctx0" brushRef="#br0">111 267 245 0,'0'0'5'0,"0"0"2"0,0 0 5 15,0 0 3-15,-10 7 2 16,10-7 1-16,-13 10 4 16,13-10 0-16,-15 26-1 0,5-9-5 15,-1 0-3-15,4 9-3 16,0-2-2-16,-1 1-3 15,1-5-1-15,7 1-1 16,0-10 0-16,0-11-1 0,4 15 1 16,-4-15-1-16,25 0 1 15,-7-15-1-15,-5-3 1 16,5 1-1-16,-8 0 0 0,-2-8-1 16,-1 3 0-16,-7 9 0 15,-3-2 0-15,3 15-1 16,-25-10 0-16,10 10 1 15,-2 10-1-15,-1 9 0 0,5-1 0 16,1 6 1-16,6 0-1 16,6-4 1-16,0 2-1 15,3-3 1-15,7-6 0 16,8-6 0-16,10-7 0 16,-3 0 0-16,4-9 1 0,-5-6-1 15,1-4 0-15,-10 1 0 16,-8 1-1-16,-4 0 0 15,-6 0 1-15,-9 6-1 16,-11 1 0-16,-2 3-1 0,0 7 1 16,-3 0-1-16,3 2 1 15,0 3 0-15,7 5 0 16,3-3 0-16,15-7 1 16,-5 14 0-16,5-14 0 0,0 0 0 15,13 11 0-15,-3-11-1 16,5 0 1-16,-1-4 0 15,4-3 1-15,-18 7-1 0,21-14 1 16,-21 14-1-16,7-13 0 16,-7 13 1-16,0 0-1 15,-7-15 0-15,7 15 0 16,-15-3-1-16,15 3 1 0,-10 0 0 16,10 0 0-16,0 0-1 15,-8 14 1-15,8-4 0 16,0 11 0-16,0-4 0 15,0 7 0-15,5 4 0 0,-2 5 1 16,4 3-2-16,0 2 0 16,-4 3 0-16,5 7 0 15,-1 0 0-15,-4-1 0 16,1 1 0-16,-1-1 0 0,5-2 0 16,-5 5 0-16,4-8 0 15,-7-1 0-15,7 0 0 16,-4-2 0-16,-3-1 0 15,5-4 0-15,-2-5 0 0,-3-1 0 16,4 4 0-16,-1-8 0 16,0 1 0-16,-3-4 0 15,7-3 0-15,1-1 0 16,-1-2 0-16,6 2 0 0,-1-6 0 16,12 3 0-16,5-4 0 15,2-3 0-15,16 0 0 16,9-3 0-16,11 3 0 15,11-7 0-15,11 0 0 0,6 0 0 16,11 0 0-16,7 0 0 16,6 0 0-16,6-4 0 15,2 1 0-15,7-1 0 16,1-3 0-16,6 0 0 0,-3 4 0 16,4-4 0-16,-1 0 0 15,-3 0 0-15,0 3 0 16,-8-3 0-16,-5 1 0 15,1 1 0-15,-10-1 0 0,2-1 0 16,-5 3 0-16,-4-3 0 16,-3 1 0-16,1-2 0 15,-5 1 0-15,-7-1 0 16,4 1 0-16,-3 1 0 16,-8-1 0-16,2-1 0 0,-7 1 0 15,-5 0 0-15,0 0 0 16,-3 0 0-16,-9 1 0 15,9 2 0-15,-8-3 0 16,3 0 0-16,-2 3 0 0,0 2 0 16,-13-7 0-16,6 7 0 15,-16-2 0-15,-2 0 0 16,-11 1 0-16,-7 3 0 0,0-4 0 16,-14 4 0-16,2-2 0 15,-13 2 0-15,22-6 0 16,-22 6 0-16,20-3 0 15,-2 1 0-15,-3-4 0 0,3 4 0 16,-5-3 0-16,1 5 0 16,-14 0 0-16,18-2 0 15,-18 2 0-15,0 0 0 16,0 0 0-16,10-8 0 16,-10 8 0-16,0 0 0 0,0 0 0 15,8-11 0-15,-8 11 0 16,7-13 0-16,-7 13 0 15,10-24 0-15,-2 10 0 16,-5-1 0-16,-3-5 0 0,0 3 0 16,0-9 0-16,0 0 0 15,-3-4 0-15,-5-2 0 16,5-2 0-16,-1-3 0 0,1 5 0 16,0-6 0-16,3 6 0 15,-4-1 0-15,1 9 0 16,-2 0 0-16,2 3 0 15,3 0 0-15,-7 0 0 0,7 2 0 16,-3 1 0-16,-1-1 0 16,4-7 0-16,0 2 0 15,4-7 0-15,-1 1 0 16,4-1 0-16,-4-1 0 0,-3 5 0 16,0-6 0-16,0 5 0 15,0 0 0-15,-5 3 0 16,-3 1 0-16,-4-4 0 15,2 0 0-15,0-4 0 16,2 0 0-16,1 0 0 0,1 4 0 16,2 0 0-16,4 2 0 15,-3 7 0-15,3 4 0 16,0 15 0-16,0-14 0 0,0 14 0 16,0 0 0-16,-5 14 0 15,-5 14-61-15,3-9-27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7:51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43130B-E3AC-46E5-99C7-286193696D57}" emma:medium="tactile" emma:mode="ink">
          <msink:context xmlns:msink="http://schemas.microsoft.com/ink/2010/main" type="inkDrawing" rotatedBoundingBox="21506,11656 26856,11948 26788,13186 21438,12895" semanticType="callout" shapeName="Other">
            <msink:sourceLink direction="to" ref="{00326A81-2F2A-45EF-8579-398AE052017E}"/>
            <msink:sourceLink direction="from" ref="{1A1A2A27-1039-4CD5-9BE0-352CEA067E35}"/>
          </msink:context>
        </emma:interpretation>
      </emma:emma>
    </inkml:annotationXML>
    <inkml:trace contextRef="#ctx0" brushRef="#br0">227 87 404 0,'0'0'3'0,"0"0"1"16,0 0-1-16,-18-7 1 16,18 7-1-16,-25 0 0 15,7 7 2-15,-5 3-1 0,1 9-2 16,-6 5-1-16,0 0 1 16,6 4-1-16,1-3 1 15,11 3 1-15,10-2-1 16,0-9 0-16,18-3-1 15,2-7 1-15,13-7 0 0,2 0-1 16,-4-7 1-16,4-7-1 16,-6-3 1-16,-4 0-1 15,-11-2 0-15,-7 1-1 16,-7 3 0-16,-7 5 0 16,-11 3 0-16,-14 4 0 0,1 3 0 15,-5 3 0-15,-3 8 0 16,3 4 0-16,9-2 1 15,6 6-1-15,9-6 1 0,12 2 1 16,0-15-1-16,30 17 0 16,-2-17 0-16,7 0 0 15,-3 0 1-15,-1 0-1 16,-3-10 1-16,-10 3-1 0,1-4 0 16,-19 11 1-16,0-21-1 15,-12 12 1-15,-6-1-1 16,-2 3 1-16,-2 0-1 15,4 3 0-15,0 4 1 0,1 0-1 16,4 4 1-16,2 10 0 16,11 5-1-16,0 2 1 15,0 7 0-15,3 4 0 16,7 2-1-16,1 8 1 0,6 5-1 16,-2 2 0-16,0-2-1 15,-5 5 1-15,0-7-1 16,1 6 0-16,-1-6 1 15,-3-3 0-15,4-4 0 0,0-2 1 16,0-8-2-16,-1 0 0 16,5-7 0-16,-2-4 0 15,5-10 0-15,11 4 0 0,2-11 0 16,9 0 0-16,8 0 0 16,12 0 0-16,11-3 0 15,11-5 0-15,10 5 0 16,11 3 0-16,10 0 0 15,10 0 0-15,16 0 0 0,-3 3 0 16,10 1 0-16,2 3 0 16,4 1 0-16,7-1 0 15,-6 1 0-15,3-6 0 16,-8 9 0-16,1 0 0 0,-1-5 0 16,-4 5 0-16,2 0 0 15,-12-4 0-15,7 3 0 16,-10-3 0-16,0 0 0 15,-3-3 0-15,-5-1 0 0,-2-3 0 16,-12 0 0-16,-6 0 0 16,-8 0 0-16,-7 0 0 15,-10 0 0-15,-4 0 0 0,-11 0 0 16,-3 0 0-16,-10 0 0 16,-4 0 0-16,-6 0 0 15,-9 4 0-15,-3-4 0 16,-3 3 0-16,-3-3 0 15,-2 0 0-15,5 0 0 0,0 0 0 16,3 0 0-16,5 0 0 16,2 0 0-16,0 0 0 15,8 0 0-15,-8 0 0 16,8 0 0-16,-8-3 0 0,-4-1 0 16,1 4 0-16,-7-7 0 15,-7 7 0-15,-5-4 0 16,-13 4 0-16,15-3 0 15,-15 3 0-15,0 0 0 0,0 0 0 16,0 0 0-16,0 0 0 16,0 0 0-16,0 0 0 15,0 0 0-15,0 0 0 0,0 0 0 16,0 0 0-16,0 0 0 16,0 0 0-16,7-17 0 15,-7 17 0-15,3-14 0 16,-3 14 0-16,5-28 0 15,-3 11 0-15,1-9 0 0,-3-2 0 16,0-7 0-16,0 0 0 16,0-2 0-16,0 3 0 15,-5-1 0-15,0 8 0 16,2-1 0-16,-1 0 0 16,1 2 0-16,3 1 0 0,0 0 0 15,0-2 0-15,3 1 0 16,1-6 0-16,-1 1 0 15,2 3 0-15,-5-3 0 0,0 3 0 16,0 2 0-16,0 1 0 16,0 5 0-16,-5-1 0 15,2-5 0-15,-1 9 0 16,1-4 0-16,0-1 0 0,-2-2 0 16,3 3 0-16,-3 4 0 15,2-4 0-15,-1 7 0 16,1-5 0-16,0 9 0 0,3 10 0 15,-5-22 0-15,5 22 0 16,-7-13 0-16,7 13 0 16,0-18 0-16,0 18 0 15,0-18 0-15,0 18 0 16,0-13 0-16,0 13 0 0,0 0 0 16,0-15 0-16,0 15 0 15,0 0 0-15,0 0 0 16,0 0 0-16,0 15 0 15,-18 12-73-15,8-16-15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03.3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842BE1-2B0D-4944-8C89-D0BD6391B2DB}" emma:medium="tactile" emma:mode="ink">
          <msink:context xmlns:msink="http://schemas.microsoft.com/ink/2010/main" type="inkDrawing" rotatedBoundingBox="5474,12520 5556,13289 5510,13293 5428,12525" semanticType="verticalRange" shapeName="Other">
            <msink:sourceLink direction="with" ref="{C86C73FF-5682-4B51-B68A-8717D8F6FE7E}"/>
            <msink:destinationLink direction="with" ref="{33BE8E7D-026C-4055-8BE6-9DCCDCB67326}"/>
          </msink:context>
        </emma:interpretation>
      </emma:emma>
    </inkml:annotationXML>
    <inkml:trace contextRef="#ctx0" brushRef="#br0">2210 8295 313 0,'0'0'8'0,"0"0"2"15,0 0 2-15,0 0 2 16,-7 0 1-16,7 0 1 16,0 0-1-16,-18 0 0 0,18 0-7 15,0 0-2-15,0 0-2 16,-14 5-1-16,14-5-1 15,0 0 0-15,0 17 0 16,0-17 0-16,0 14 1 0,0-14 0 16,0 17 1-16,0-17-1 15,4 22 1-15,-4-9-1 16,0 2 0-16,3 2 0 16,-3 1-1-16,4 1 1 0,-1-3-1 15,-3 6 0-15,8-2 0 16,-5-3 1-16,1 2-1 15,-1-2 1-15,0-2-1 0,1-4 0 16,-1 6 1-16,-3-17-2 16,5 21 0-16,-5-21 0 15,3 21 1-15,-3-21-2 16,0 20 1-16,0-20 0 16,3 15 0-16,-3-15-1 0,0 0 1 15,0 0 0-15,0 13 1 16,0-13-2-16,0 0 0 15,0 0 0-15,0 0 0 16,0 0 0-16,0 0 0 0,0 0 0 16,0 0 0-16,0 0 0 15,0 0 0-15,0 0 0 16,0 15 0-16,0-15 0 0,0 0 0 16,0 0 0-16,0 0 0 15,0 0 0-15,4 11 0 16,-4-11 0-16,0 0 0 15,0 0 0-15,0 0 0 0,0 0 0 16,0 0 0-16,0 0 0 16,0 0 0-16,0 0 0 15,0 0 0-15,0 0 0 16,0 0 0-16,0 0 0 0,0 0 0 16,0 0 0-16,0 0 0 15,0 0 0-15,0 0 0 16,0 0 0-16,0 0 0 15,0 0 0-15,0 0 0 16,0 0 0-16,0 0 0 0,0 0 0 16,0 0 0-16,0 0 0 15,0 0 0-15,0 0 0 16,0 15 0-16,0-15 0 0,0 0 0 16,0 0 0-16,0 0 0 15,0 0 0-15,0 0 0 16,0 0 0-16,0 0 0 15,0 0 0-15,0 0 0 0,0 0 0 16,0 0 0-16,0 0 0 16,0 0 0-16,0 0 0 15,0 0 0-15,0 0 0 16,0 0 0-16,0 0 0 0,0 0 0 16,0 0 0-16,0 0 0 15,0 0 0-15,0 0 0 16,0 0 0-16,0 0 0 15,0 0 0-15,0 0 0 0,0 0 0 16,0 0 0-16,0 0 0 16,0 0 0-16,0 0 0 15,0 0 0-15,0 0 0 16,0 0 0-16,0 0 0 0,0 0 0 16,0 0 0-16,0 0 0 15,0 0 0-15,0 0 0 16,0 0 0-16,0 0 0 15,0 0 0-15,0 0 0 0,0 0 0 16,0 0 0-16,0 0 0 16,0 0 0-16,0 0 0 15,0 0 0-15,0 0 0 16,0 0 0-16,0 0 0 0,0 0 0 16,0 0 0-16,0 0 0 15,0 0 0-15,0 0 0 16,0 0 0-16,0 0 0 0,0 0 0 15,0 0 0-15,0 0 0 16,0 0 0-16,0 0 0 16,0 0 0-16,0 0 0 15,0 0 0-15,0 0 0 0,0 0 0 16,0 0 0-16,0 0 0 16,0 0 0-16,0 0 0 15,0 0 0-15,0 0 0 16,0 0 0-16,0 0 0 15,0 0 0-15,0 0 0 0,0 0 0 16,0 0 0-16,0 0 0 16,0 0 0-16,0 0 0 15,0 0 0-15,0 0 0 16,0 0 0-16,0 0 0 0,0 0 0 16,0 0 0-16,0-8 0 15,0 8 0-15,0 0 0 16,0 0 0-16,0 0 0 15,0 0 0-15,0 0 0 0,0 0 0 16,0 0 0-16,0 0 0 16,0 0 0-16,0 0 0 15,0 0 0-15,0 0 0 0,0 0 0 16,0 0 0-16,0 0 0 16,0 0 0-16,0 0 0 15,0 0 0-15,0 0 0 16,0 0 0-16,0 0 0 15,0 0 0-15,0 0 0 0,0 0 0 16,0 0 0-16,0 0 0 16,0 0 0-16,0 0 0 15,0 0 0-15,0 0 0 16,0 0 0-16,0 0 0 0,0 0 0 16,0 0 0-16,0 0 0 15,0 0 0-15,0 0 0 16,0 0 0-16,0-15 0 0,0 15 0 15,0 0 0-15,0 0 0 16,0 0 0-16,0 0 0 16,0 0 0-16,0 0 0 15,0 0 0-15,0 0 0 0,0 0 0 16,0 0 0-16,0 0 0 16,0 0 0-16,0 0 0 15,0 0 0-15,0 0 0 16,0 0 0-16,0 0 0 0,0 0 0 15,0 0 0-15,0 0 0 16,0 0 0-16,0 0 0 16,0 0 0-16,0 0 0 15,0 0 0-15,0 0 0 0,0 0 0 16,0 0 0-16,0 0 0 16,0 0 0-16,0 0 0 15,0 0 0-15,0 0 0 16,0 0 0-16,0 0 0 15,0 0 0-15,0 0 0 0,0 0 0 16,0 0 0-16,0 0 0 16,0 0 0-16,0 0 0 15,0 0 0-15,0 0 0 0,0 0 0 16,0 0 0-16,0 0 0 16,0 0 0-16,0 0 0 15,0 0 0-15,0 0 0 16,0 0 0-16,0 0 0 0,0 0 0 15,0 0 0-15,0 0 0 16,0 0 0-16,0 0 0 16,0 0 0-16,0 0 0 15,0 0 0-15,0 0 0 0,0 0 0 16,0 0 0-16,0 0 0 16,0 0 0-16,0 0 0 15,0 0 0-15,0 0 0 0,0 0 0 16,0 0 0-16,0 0 0 15,0 0 0-15,0 0 0 16,0 0 0-16,0 0 0 16,0 0 0-16,0 0 0 0,0 0 0 15,0 0 0-15,0 0 0 16,0 0 0-16,0 0 0 16,0 0 0-16,0 0 0 15,0 0 0-15,0 0 0 16,0 0 0-16,0 0 0 0,0 0 0 15,0 0 0-15,0 0 0 16,0 0 0-16,0 0 0 16,0 0 0-16,0 0 0 15,0 0 0-15,0 0 0 0,0 0 0 16,0 0 0-16,0 0 0 16,0 0 0-16,0 0 0 15,0 0 0-15,0 0 0 0,0 0 0 16,0 0 0-16,0 0 0 15,0 0 0-15,0 0 0 16,0 0 0-16,0 0 0 16,0 0 0-16,0 0 0 0,0 0 0 15,0 0 0-15,0 0 0 16,0 0 0-16,0 0 0 16,0 0 0-16,0 0 0 15,0 0 0-15,0 0 0 0,0 0 0 16,0 0 0-16,0 0 0 15,0 0 0-15,0 0 0 16,0 0 0-16,0 0 0 16,0 0 0-16,0 0 0 15,0 0 0-15,0 0 0 0,0 0 0 16,0 0 0-16,0 0 0 16,0 8 0-16,0-8 0 15,0 0 0-15,0 0 0 0,3 17 0 16,-3-17 0-16,0 0 0 15,0 0 0-15,4 11 0 16,-4-11 0-16,0 0 0 16,0 0 0-16,0 18 0 0,0-18 0 15,0 14 0-15,0-14 0 16,0 17 0-16,0-17 0 16,3 22 0-16,-3-22 0 15,0 21 0-15,0-21 0 0,0 17 0 16,0-17 0-16,0 26 0 15,0-15 0-15,3 2 0 16,-3 1 0-16,0-1 0 0,0 2 0 16,0-4 0-16,0-11 0 15,5 20 0-15,-5-20 0 16,0 15 0-16,0-15 0 16,0 0 0-16,0 10 0 15,0-10 0-15,0 0 0 0,0 0 0 16,0 0 0-16,0 0 0 15,0 0 0-15,0 0 0 16,0 15 0-16,0-15 0 16,0 0 0-16,0 0 0 0,0 13 0 15,0-13 0-15,0 0 0 16,0 0 0-16,0 0 0 16,0 0 0-16,0 0 0 15,0 0 0-15,0 0 0 0,0 0 0 16,0 0 0-16,0 0 0 15,0 0 0-15,0 0 0 16,0 0 0-16,0 0 0 0,0 0 0 16,0 0 0-16,0 0 0 15,0 0 0-15,0 0 0 16,0 0 0-16,0 0 0 16,0 0 0-16,0 0 0 0,0 0 0 15,0 0 0-15,0 0 0 16,0 0 0-16,0 0 0 15,3 22-9-15,11-15-77 16,-14-7-3-16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05.0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BE8E7D-026C-4055-8BE6-9DCCDCB67326}" emma:medium="tactile" emma:mode="ink">
          <msink:context xmlns:msink="http://schemas.microsoft.com/ink/2010/main" type="inkDrawing" rotatedBoundingBox="5332,16411 5545,13170 5625,13175 5412,16416" semanticType="callout" shapeName="Other">
            <msink:sourceLink direction="with" ref="{A3842BE1-2B0D-4944-8C89-D0BD6391B2DB}"/>
            <msink:sourceLink direction="with" ref="{0BB00891-D9AA-491D-9CBD-A3DE71120DC9}"/>
          </msink:context>
        </emma:interpretation>
      </emma:emma>
    </inkml:annotationXML>
    <inkml:trace contextRef="#ctx0" brushRef="#br0">242 20 251 0,'0'0'8'16,"0"0"5"-16,0 0 4 16,0 0 3-16,-15-10 2 15,15 10 0-15,0 0 2 0,-13-10 0 16,13 10-9-16,0 0-3 15,0 0-4-15,-15 0-3 16,15 0-1-16,0 0 0 16,0 0-1-16,0 0 1 0,-3 10 0 15,3-10 1-15,-4 15-1 16,4-15 0-16,0 23 1 16,-3-8-1-16,3 3-1 15,0 3 0-15,0 4 0 0,0-1-1 16,0 4 0-16,0 9 0 15,0-3 0-15,3 8-1 16,1 4 1-16,-1 8-1 16,-3-2 0-16,0 11 1 0,3 4-1 15,-3 4 1-15,0 2 0 16,0 8-2-16,0 0 0 16,-3 8 0-16,0-6 0 15,-1 10 0-15,-4-1 0 0,6-5 0 16,-9 6 0-16,4-5 0 15,-3 3 0-15,2-4 0 16,-2 2 0-16,-5-4 0 16,2-2 0-16,-2 7 0 0,5-6 0 15,-5-6 0-15,5-6 0 16,0 4 0-16,-2-6 0 16,6-7 0-16,-1 0 0 15,2-6 0-15,2-1 0 0,3 1 0 16,0-12 0-16,0 5 0 15,3-8 0-15,2 1 0 16,-2-5 0-16,-3 1 0 16,4 0 0-16,-4-4 0 15,0 0 0-15,0-3 0 0,0-8 0 16,-4-2 0-16,1-5 0 16,3-17 0-16,-5 26 0 15,5-26 0-15,0 0 0 0,0 0 0 16,0 0 0-16,0 0 0 15,0 9 0-15,0-9 0 16,0 0 0-16,-10 22-26 16,10-22-63-16,-10 17-3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05.6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148FA4-901E-4BA1-86E8-B1D6E2EC96C4}" emma:medium="tactile" emma:mode="ink">
          <msink:context xmlns:msink="http://schemas.microsoft.com/ink/2010/main" type="writingRegion" rotatedBoundingBox="4396,16936 8628,15626 9400,18121 5168,19431"/>
        </emma:interpretation>
      </emma:emma>
    </inkml:annotationXML>
    <inkml:traceGroup>
      <inkml:annotationXML>
        <emma:emma xmlns:emma="http://www.w3.org/2003/04/emma" version="1.0">
          <emma:interpretation id="{F82B84CA-09A0-4C6B-9104-AB0B05BFB101}" emma:medium="tactile" emma:mode="ink">
            <msink:context xmlns:msink="http://schemas.microsoft.com/ink/2010/main" type="paragraph" rotatedBoundingBox="4545,16726 7087,16507 7190,17698 4647,17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A28E4B-3CD1-42E5-861B-2604E4D8B5C1}" emma:medium="tactile" emma:mode="ink">
              <msink:context xmlns:msink="http://schemas.microsoft.com/ink/2010/main" type="line" rotatedBoundingBox="4545,16726 7087,16507 7190,17698 4647,17917"/>
            </emma:interpretation>
          </emma:emma>
        </inkml:annotationXML>
        <inkml:traceGroup>
          <inkml:annotationXML>
            <emma:emma xmlns:emma="http://www.w3.org/2003/04/emma" version="1.0">
              <emma:interpretation id="{0BB00891-D9AA-491D-9CBD-A3DE71120DC9}" emma:medium="tactile" emma:mode="ink">
                <msink:context xmlns:msink="http://schemas.microsoft.com/ink/2010/main" type="inkWord" rotatedBoundingBox="4545,16726 7087,16507 7190,17698 4647,17917">
                  <msink:destinationLink direction="with" ref="{33BE8E7D-026C-4055-8BE6-9DCCDCB67326}"/>
                </msink:context>
              </emma:interpretation>
              <emma:one-of disjunction-type="recognition" id="oneOf0">
                <emma:interpretation id="interp0" emma:lang="en-US" emma:confidence="1">
                  <emma:literal>Input</emma:literal>
                </emma:interpretation>
                <emma:interpretation id="interp1" emma:lang="en-US" emma:confidence="0">
                  <emma:literal>Inpat</emma:literal>
                </emma:interpretation>
                <emma:interpretation id="interp2" emma:lang="en-US" emma:confidence="0">
                  <emma:literal>'Input</emma:literal>
                </emma:interpretation>
                <emma:interpretation id="interp3" emma:lang="en-US" emma:confidence="0">
                  <emma:literal>Input'</emma:literal>
                </emma:interpretation>
                <emma:interpretation id="interp4" emma:lang="en-US" emma:confidence="0">
                  <emma:literal>Input"</emma:literal>
                </emma:interpretation>
              </emma:one-of>
            </emma:emma>
          </inkml:annotationXML>
          <inkml:trace contextRef="#ctx0" brushRef="#br0">0 108 375 0,'0'0'6'16,"0"0"3"-16,0 0 1 0,0 0 0 16,0 0 2-16,15-6 0 15,2 2 1-15,11-6 0 16,5 6-5-16,8-6-3 0,13 0-2 15,5 2-1-15,9-2-3 16,7 0-6-16,-12-1-11 16,11 0-33-16,-4 5-33 15,-12-3-1-15</inkml:trace>
          <inkml:trace contextRef="#ctx0" brushRef="#br0" timeOffset="171.8794">499 46 362 0,'0'0'7'15,"0"0"2"-15,-25 3 3 0,11 4 0 16,0 3 2-16,-4 8 0 16,-3 0 0-16,4 10 2 15,2 11-7-15,5 0-2 16,10 9-2-16,0 4-1 16,3 6-3-16,4 2-6 0,11 4-12 15,-11 12-56-15,14-18-11 16</inkml:trace>
          <inkml:trace contextRef="#ctx0" brushRef="#br0" timeOffset="359.3799">375 672 432 0,'0'0'3'15,"0"0"0"-15,0 0 0 0,0 0 1 16,7-3 0-16,-7 3 0 15,28-7 0-15,-3 0-4 16,0-7-12-16,14-10-54 16,3 9-14-16</inkml:trace>
          <inkml:trace contextRef="#ctx0" brushRef="#br0" timeOffset="718.7775">768 321 410 0,'0'0'4'0,"0"0"1"0,-18 2 2 16,11 13 1-16,-1-1 1 16,-2 7 0-16,3 6 1 15,-1 10 0-15,8-3-4 0,0 9-1 16,8 2-3-16,6-2 0 16,4 0-3-16,0-5-1 15,2-3-1-15,-2-14 0 16,-3-2 0-16,-15-19-1 0,17 3 1 15,-17-3 1-15,0-22 1 16,0 5 1-16,-4-11 1 16,1-4 0-16,-4 0 1 0,4-3 0 15,3 6 1-15,0-5-1 16,10 6 0-16,0 6 0 16,8 2-1-16,4 10 1 15,-1 10-1-15,7 0 1 16,1 17-1-16,-1 7 0 0,4 7-1 15,-4 4-5-15,0 8-18 16,15-4-60-16,-18-8-1 16</inkml:trace>
          <inkml:trace contextRef="#ctx0" brushRef="#br0" timeOffset="1000.0445">1213-99 409 0,'0'0'4'0,"-7"7"1"16,4 11 2-16,-1 6 1 0,-4 8 2 16,5 15 0-16,-4 8 1 15,7 12 2-15,0 4-4 16,0 13-1-16,3 0-2 15,9 8-2-15,-5-4-1 16,3 0-1-16,1-11 0 16,-4 2-6-16,-4-12-4 0,4-4-10 15,-7-6-61-15,0-20-9 16</inkml:trace>
          <inkml:trace contextRef="#ctx0" brushRef="#br0" timeOffset="1375.0812">1241 291 380 0,'0'0'5'16,"0"0"1"-16,0 0 0 0,0 0 2 15,0 0 1-15,0 0 1 16,-10-11 1-16,10 11 0 15,0 0-5-15,18-6 0 16,-5 6-2-16,9 0-1 16,3 0-1-16,-2 4-1 0,10 7 0 15,-5 4-1-15,1 2 0 16,-5 7 1-16,-2-3 0 16,-5 11 0-16,-6-2 0 15,-8 4 1-15,-3 1-1 0,-11-4 0 16,-2 4 1-16,-12-7-1 15,0-2 0-15,-10-5 0 16,2-4 1-16,3-10-3 16,5 0-4-16,0-14-15 0,7-8-61 15,18-4-3-15</inkml:trace>
          <inkml:trace contextRef="#ctx0" brushRef="#br0" timeOffset="1750.0403">1725 314 440 0,'0'0'4'0,"-3"13"0"15,-7 2 3-15,-5 3-1 0,1 9 0 16,0 1 1-16,0 9-1 16,3-3 1-16,4 1-4 15,7-4-2-15,7-7-3 16,11-9-1-16,7-6-1 0,7-9 1 15,7-5-1-15,-4-8 1 16,7-17-1-16,-6 2 1 16,-8-6 2-16,-3 0 1 0,-8 0 1 15,-9-1 0-15,-8-3 1 16,0 10 0-16,-11-2 0 16,-3 13 1-16,-1 4 0 15,5 2 1-15,10 11 0 16,-18 0-1-16,18 11 0 0,0 8 0 15,7 9 0-15,8 6-1 16,3 0-1-16,-1 1-5 16,11 8-22-16,15-11-56 15,-19-4-4-15</inkml:trace>
          <inkml:trace contextRef="#ctx0" brushRef="#br0" timeOffset="1968.8026">2188-243 417 0,'0'0'3'16,"0"0"0"-16,0 0 2 0,-3 21 2 16,3 3 0-16,8 4 1 15,2 19 0-15,3 5 0 16,5 7-2-16,4 17-2 0,3-4-7 15,13 10-29-15,-10-5-49 16,5-10-2-16</inkml:trace>
          <inkml:trace contextRef="#ctx0" brushRef="#br0" timeOffset="2140.6758">2266-71 463 0,'0'0'2'0,"0"0"0"16,8 0-1-16,12 0 1 15,13 3-3-15,5 1-5 16,12 7-19-16,21-4-55 16,-8-1-3-16</inkml:trace>
        </inkml:traceGroup>
      </inkml:traceGroup>
    </inkml:traceGroup>
    <inkml:traceGroup>
      <inkml:annotationXML>
        <emma:emma xmlns:emma="http://www.w3.org/2003/04/emma" version="1.0">
          <emma:interpretation id="{D3D2F4F1-9455-4664-A80C-CECBCBA4E5CA}" emma:medium="tactile" emma:mode="ink">
            <msink:context xmlns:msink="http://schemas.microsoft.com/ink/2010/main" type="paragraph" rotatedBoundingBox="4725,17999 8957,16689 9400,18121 5168,19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792762-6854-47A4-81DD-9BF4B4B172A0}" emma:medium="tactile" emma:mode="ink">
              <msink:context xmlns:msink="http://schemas.microsoft.com/ink/2010/main" type="line" rotatedBoundingBox="4725,17999 8957,16689 9400,18121 5168,19431"/>
            </emma:interpretation>
          </emma:emma>
        </inkml:annotationXML>
        <inkml:traceGroup>
          <inkml:annotationXML>
            <emma:emma xmlns:emma="http://www.w3.org/2003/04/emma" version="1.0">
              <emma:interpretation id="{EAFFBF46-B81A-47BB-B6A1-4B68E8ADD389}" emma:medium="tactile" emma:mode="ink">
                <msink:context xmlns:msink="http://schemas.microsoft.com/ink/2010/main" type="inkWord" rotatedBoundingBox="4735,18032 7045,17317 7478,18716 5168,19431"/>
              </emma:interpretation>
              <emma:one-of disjunction-type="recognition" id="oneOf1">
                <emma:interpretation id="interp5" emma:lang="en-US" emma:confidence="1">
                  <emma:literal>Right</emma:literal>
                </emma:interpretation>
                <emma:interpretation id="interp6" emma:lang="en-US" emma:confidence="0">
                  <emma:literal>Righty</emma:literal>
                </emma:interpretation>
                <emma:interpretation id="interp7" emma:lang="en-US" emma:confidence="0">
                  <emma:literal>Righto</emma:literal>
                </emma:interpretation>
                <emma:interpretation id="interp8" emma:lang="en-US" emma:confidence="0">
                  <emma:literal>Rights</emma:literal>
                </emma:interpretation>
                <emma:interpretation id="interp9" emma:lang="en-US" emma:confidence="0">
                  <emma:literal>Knight</emma:literal>
                </emma:interpretation>
              </emma:one-of>
            </emma:emma>
          </inkml:annotationXML>
          <inkml:trace contextRef="#ctx0" brushRef="#br0" timeOffset="3218.8037">315 1321 339 0,'0'0'5'0,"0"0"3"16,7-15 2-16,-7 15 2 16,0 0 3-16,0 0-1 15,0 0 3-15,10 15 1 16,-10 13-5-16,0 18-2 0,0 3-2 16,0 19-1-16,0 2-2 15,11 8-1-15,3 1-2 16,1 0-1-16,3-10-3 15,2 4-7-15,-5-25-19 0,-15-2-54 16,21-14-2-16</inkml:trace>
          <inkml:trace contextRef="#ctx0" brushRef="#br0" timeOffset="3906.343">343 1264 333 0,'0'0'5'0,"0"0"1"16,4-14 2-16,-4 14 2 15,25-17 3-15,-4 10 0 16,4 1 2-16,3-3 0 16,4 9-4-16,3 9-1 0,1 11-2 15,-1 4 0-15,-4 15-2 16,-2 7-2-16,-4 3 0 15,-7 7-2-15,-5-3 0 16,-6-3 0-16,-7-1-1 16,-17-6 0-16,-8-4-1 0,-10-12 1 15,-4 1-1-15,-3-11 1 16,-4-2 0-16,6-6 0 16,5-9 1-16,7 0-1 15,18 0 1-15,10 0 0 0,0 0 0 16,23-9 1-16,13 9-1 15,11 3 1-15,1 12-1 16,13 4 0-16,-1 5 1 0,3-4-2 16,-3 8 1-16,1-4-1 15,-8 2 1-15,-3-4-2 16,-8-9 0-16,-4 2 0 16,-5-9 0-16,-8-2 0 15,-8-4 0-15,1-4 0 16,-8-6 0-16,1-1 0 0,-4-2 0 15,0-5-2-15,-4-7 2 16,0 3-1-16,-3-6 0 16,0-6 1-16,-3 2 0 0,0-7-1 15,-4 0 1-15,0 4 0 16,-1 4 0-16,-2 1 0 16,7 6 1-16,-1 9-1 15,4 15 1-15,-11-17 0 0,11 17 1 16,0 0-2-16,-7 11 0 15,7 2 0-15,0 13 0 16,7-1 0-16,1 10 0 0,2 7 0 16,8-1 0-16,2 11 0 15,2-8 0-15,-1-2 0 16,1-2 0-16,3-1-29 16,13-15-55-16,-17-3-3 15</inkml:trace>
          <inkml:trace contextRef="#ctx0" brushRef="#br0" timeOffset="2937.5482">365 1419 43 0,'0'0'0'15,"0"0"-6"-15,0 0-4 16,0 0-3-16,0 0-1 15</inkml:trace>
          <inkml:trace contextRef="#ctx0" brushRef="#br0" timeOffset="4093.824">1068 1327 433 0,'0'0'1'0,"0"0"0"16,0 0 0-16,0 0 1 0,0 0-2 15,10 0-3-15,-10 0-13 16,22-2-61-16,-1 2-1 16</inkml:trace>
          <inkml:trace contextRef="#ctx0" brushRef="#br0" timeOffset="5046.9603">1556 1412 417 0,'0'0'3'16,"0"0"0"-16,0 0 1 15,-22 11 1-15,22-11 1 16,-31 21 1-16,13-7 1 0,-4 7 0 16,2 1-1-16,-5 10-2 15,4-1 0-15,6 4-1 16,5 2 0-16,10-7-2 15,0 2-1-15,18-8 0 0,7-3-1 16,10-14-1-16,3-7-1 16,12-11-1-16,-4-9 1 15,0-5-1-15,-7-9 0 16,0 1 1-16,-10-3 0 0,-11 2 1 16,-13 10 1-16,-5 3 0 15,-2 3 1-15,-16 12 1 16,-3-3 0-16,-1 9 0 15,-3 9 0-15,5 4 1 16,5 8 0-16,5 0 0 0,2 10 1 16,8 5 1-16,8 7-1 15,6 2 0-15,7 4 1 16,-3 1-5-16,2 2 0 0,2 1 0 16,-1 7 0-16,-14-32 0 15,3 4 0-15,-2 0 0 16,-1 0 0-16,3-4 0 15,-2 3 0-15,-5-2 0 16,1-1 0-16,-4-4 0 0,0 2 0 16,0-9 0-16,0-3 0 15,0-14 0-15,0 0 0 16,-17-10 0-16,9-24 0 16,1-18 0-16,7-21 0 0,0-19 0 15,10-22 0-15,15-1 0 16,10 6 0-16,-2-8 0 15,-1 1 0-15,-1-4 0 16,-6 0 0-16,-4 5 0 16,-7 15 0-16,-6 13 0 0,-8 12 0 15,0 17 0-15,0 15 0 16,-11 15 0-16,11 28 0 16,-17-9 0-16,5 24 0 15,9 22 0-15,3 10 0 0,0 17 0 16,15 18 0-16,-5 8 0 15,11 9 0-15,4 11 0 16,0-1 0-16,0-11 0 16,-5-5 0-16,2-12 0 0,-9-14 0 15,2-16 0-15,-7-17 0 16,-6-17 0-16,-2-17 0 16,0 0 0-16,0-17 0 15,-7-13 0-15,-3-8 0 16,2-3 0-16,1-6 0 0,1-3 0 15,6 5 0-15,0 2 0 16,3 11 0-16,7 8 0 16,8 7 0-16,4 13 0 0,6 8 0 15,0 13 0-15,0 11 0 16,4 9 0-16,4 0 0 16,-4 9 0-16,-4 0 0 15,4 3-19-15,-14 0-60 0,6-14-7 16</inkml:trace>
          <inkml:trace contextRef="#ctx0" brushRef="#br0" timeOffset="5281.3378">2556 761 455 0,'0'0'3'16,"0"0"-1"-16,0 0 2 15,-10 11-1-15,0 3 1 0,2 6 1 16,8 16 0-16,-3 9 1 16,3 12-2-16,3 9-1 15,12 16 0-15,3 5 0 0,2 2-2 16,8 11-6-16,-3-21-8 16,15-8-55-16,-12-1-17 15</inkml:trace>
          <inkml:trace contextRef="#ctx0" brushRef="#br0" timeOffset="5468.8551">2365 1179 438 0,'0'0'3'0,"0"0"0"15,0 0 0-15,7-2 0 16,15-2 0-16,6 4 0 15,8 0-2-15,9-7-11 16,5 3-69-16,13 0-3 0</inkml:trace>
        </inkml:traceGroup>
        <inkml:traceGroup>
          <inkml:annotationXML>
            <emma:emma xmlns:emma="http://www.w3.org/2003/04/emma" version="1.0">
              <emma:interpretation id="{850E3F93-5E56-410C-8008-766925C333DC}" emma:medium="tactile" emma:mode="ink">
                <msink:context xmlns:msink="http://schemas.microsoft.com/ink/2010/main" type="inkWord" rotatedBoundingBox="7338,17190 8957,16689 9379,18052 7760,18553"/>
              </emma:interpretation>
              <emma:one-of disjunction-type="recognition" id="oneOf2">
                <emma:interpretation id="interp10" emma:lang="en-US" emma:confidence="0">
                  <emma:literal>Shit</emma:literal>
                </emma:interpretation>
                <emma:interpretation id="interp11" emma:lang="en-US" emma:confidence="0">
                  <emma:literal>Sht</emma:literal>
                </emma:interpretation>
                <emma:interpretation id="interp12" emma:lang="en-US" emma:confidence="0">
                  <emma:literal>Shif</emma:literal>
                </emma:interpretation>
                <emma:interpretation id="interp13" emma:lang="en-US" emma:confidence="0">
                  <emma:literal>Shot</emma:literal>
                </emma:interpretation>
                <emma:interpretation id="interp14" emma:lang="en-US" emma:confidence="0">
                  <emma:literal>Shut</emma:literal>
                </emma:interpretation>
              </emma:one-of>
            </emma:emma>
          </inkml:annotationXML>
          <inkml:trace contextRef="#ctx0" brushRef="#br0" timeOffset="6734.4882">3243 898 361 0,'0'0'5'16,"0"0"2"-16,-15-2 1 16,15 2 3-16,-15-13-1 0,15 13 2 15,-17-17-1-15,17 17 0 16,-18-11-3-16,18 11-3 16,-10-7-1-16,10 7-2 15,0 0 0-15,-13 0 0 0,13 0-1 16,0 0 1-16,0 0 0 15,0 0 0-15,0 0 0 16,0 0 0-16,0 0 0 16,0 0 0-16,0 0 0 0,0 0-1 15,0 0 1-15,0 0-1 16,0 0 0-16,0 0-1 16,0 0 1-16,0 0 0 15,0 0-1-15,0 0 1 0,0 0 0 16,0 0 1-16,0 0-1 15,0 0 0-15,0-6 1 16,0-12 0-16,0 0-1 16,3-10 0-16,-3-2-1 15,0-7 1-15,0-2 0 0,0 1 0 16,-3-1-1-16,-2 7 1 16,-2 1 0-16,4 9 0 15,-4 9-1-15,7 13 0 0,-11-4 0 16,11 4 0-16,-22 25 0 15,12-1-1-15,0 16 0 16,-1-3 1-16,-3 13-1 16,3 5 1-16,1 3-1 0,6 2 0 15,1 4 1-15,3-8 0 16,7-4-1-16,6-5 1 16,9-6 0-16,3-9 0 15,3 0 0-15,5-6 0 16,5-9 0-16,-3 0 0 0,3 1-1 15,2 2 1-15,-8-6 1 16,-1 7-1-16,-3 1 1 16,-6 3-1-16,-4-3 1 15,0 5-1-15,-11-3 2 0,0 1-2 16,-7 0 1-16,0 3-1 16,0-3 1-16,-11-1-1 15,-7 1 1-15,-3-1-1 0,-4-2 1 16,-7-9-1-16,1-1 0 15,-9-1-2-15,2-11-3 16,3 0-7-16,-5-23-24 16,17-1-49-16,8-8-1 0</inkml:trace>
          <inkml:trace contextRef="#ctx0" brushRef="#br0" timeOffset="7265.7761">3462 1102 357 0,'0'0'4'0,"0"0"0"15,0 0 2-15,-12-10 0 16,12-4 2-16,-3-3 0 0,3-13-1 16,0-5 1-16,0-10-3 15,8-8-1-15,-1-14-1 16,3-6-1-16,1-9-1 0,-4-3 0 15,-7 4 0-15,3 5 2 16,-3 4 0-16,-3 16 0 16,-4 11 1-16,-4 9 0 15,1 19 1-15,-5 13-1 0,15 4 0 16,-17 32-1-16,17 10 1 16,0 14-1-16,10 10-1 15,8 20 0-15,7 13 0 16,0-1 0-16,3 5-1 15,0-2-2-15,1-9-1 0,-8-10-2 16,-4-16 0-16,-7-14 0 16,2-15-2-16,-9-13 0 15,-3-24 0-15,0 0 3 16,0-14 0-16,-7-14 2 0,4-4 1 16,-2-11 1-16,3 2 2 15,2-6-1-15,0 4 2 16,2 5-1-16,13 8 0 15,3 4 0-15,2 15 1 0,10 11-1 16,-2 9 0-16,3 19-1 16,1 6 0-16,-4 11-1 15,-3 13-3-15,0-6-8 16,-4-10-62-16,-7 14-11 0</inkml:trace>
          <inkml:trace contextRef="#ctx0" brushRef="#br0" timeOffset="7484.5002">3928 707 434 0,'0'0'4'0,"0"0"-2"16,0 0 0-16,0 0 1 0,0 0 0 15,0 26-1-15,3-1 1 16,12 3-2-16,5 17-9 15,-5 7-43-15,18 2-29 16,2-1-3-16</inkml:trace>
          <inkml:trace contextRef="#ctx0" brushRef="#br0" timeOffset="7859.513">4419-25 424 0,'0'0'3'0,"0"0"1"16,-10 0 0-16,10 0 1 0,-25 28 2 15,12 0 1-15,-2 7 0 16,5 14 2-16,3 15-3 16,-1 9 1-16,8 17-1 15,3 11-1-15,9 2-2 0,-2 9 0 16,5 6-2-16,5-11-2 15,-2 0 0-15,0-5-2 16,-4-17-5-16,7-8-6 16,-11-25-19-16,-13-1-53 0,3-27-2 15</inkml:trace>
          <inkml:trace contextRef="#ctx0" brushRef="#br0" timeOffset="8015.7614">4200 610 449 0,'0'0'3'16,"18"-6"1"-16,4 6-1 15,13-4 1-15,11-1 0 0,14-3-9 16,24-9-71-16,9-1-3 16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18.0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F1BE89-2614-4F4F-BB45-942E65E4C135}" emma:medium="tactile" emma:mode="ink">
          <msink:context xmlns:msink="http://schemas.microsoft.com/ink/2010/main" type="inkDrawing" rotatedBoundingBox="13335,433 13442,2203 13300,2212 13193,441" semanticType="callout" shapeName="Other">
            <msink:sourceLink direction="with" ref="{39A6AC62-6B3A-43E9-8715-468841BC8252}"/>
            <msink:sourceLink direction="with" ref="{88D12A21-0F57-47C0-96F0-5A293CEC4DDE}"/>
          </msink:context>
        </emma:interpretation>
      </emma:emma>
    </inkml:annotationXML>
    <inkml:trace contextRef="#ctx0" brushRef="#br0">180 1766 255 0,'0'0'9'15,"0"0"6"-15,-6-7 1 16,6 7 1-16,-5-21 3 0,3-1-1 16,2-10 0-16,0-7 1 15,0-2-9-15,0-12-6 16,7-8 0-16,-4-9-3 15,0-18-2-15,4-4 0 0,-7-9 1 16,5-9-1-16,-5-6 1 16,-5-1-1-16,-2-1 0 15,4 1 1-15,-7 8 0 16,-5 6-1-16,-3 19 2 0,1 10 0 16,-4 14-1-16,3 10 0 15,1 16-3-15,2 8-6 16,-10 13-17-16,4 5-50 15,21 8-2-15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9:21.4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937631-FA72-4B67-B230-7EB0212DB630}" emma:medium="tactile" emma:mode="ink">
          <msink:context xmlns:msink="http://schemas.microsoft.com/ink/2010/main" type="inkDrawing" rotatedBoundingBox="1448,1647 12029,-107 12616,3432 2035,5187" semanticType="callout" shapeName="Other">
            <msink:sourceLink direction="to" ref="{4681CB18-7BEA-43D1-9628-91F0E8C5593E}"/>
            <msink:sourceLink direction="from" ref="{8D6ED311-678C-4ECA-846A-34FFE94577CA}"/>
          </msink:context>
        </emma:interpretation>
      </emma:emma>
    </inkml:annotationXML>
    <inkml:trace contextRef="#ctx0" brushRef="#br0">10895 2919 344 0,'0'0'5'0,"0"0"2"16,0 0 3-16,0 0 2 15,0-8 3-15,0 8 0 16,10-28 1-16,-6 3 1 0,2-3-3 15,2-6-2-15,-4-5-1 16,-4-15-1-16,0-1-2 16,0-15-1-16,0-12-2 15,-4-9-2-15,-7-8-3 0,4-17 0 16,0-12 0-16,4-6 0 16,-5-14 0-16,1 4 0 15,-3-8 0-15,-3 8 0 0,1-1 0 16,-2 5 0-16,-3 12 0 15,-1 14 0-15,-4 11 0 16,2 11 0-16,-3 11 0 16,3 10 0-16,-8 15 0 15,0 7 0-15,-1 3 0 0,-7-3 0 16,1 6 0-16,0 9 0 16,-8 1 0-16,2 2 0 15,-9 3 0-15,-3 4 0 16,-15 7 0-16,-2 2 0 0,-21 4 0 15,-9 0 0-15,-17 5 0 16,-11 1-2-16,-13 5 1 16,-10 0 0-16,-13 7-1 15,-15 0 0-15,-5 3 1 0,-14 5-1 16,-7 0 0-16,-14 3 1 16,-7 6 0-16,-16 0 1 15,-5 0-1-15,-11 9 1 16,-7-5 0-16,-7 1 0 15,-8 2-1-15,-2 0 0 0,3 2 1 16,-8-1-1-16,7-1 0 16,-2 4 0-16,5-7 0 15,5 3 0-15,5-1 0 0,1 1 1 16,1-3 0-16,3 0-1 16,11 3 1-16,3-6 1 15,12 4 0-15,6-5 0 16,11 4 0-16,6-6 0 0,16 4-1 15,6 2 1-15,7-8 0 16,7 1-2-16,11 4 1 16,7 3 0-16,3-4-1 15,15 6 1-15,6-6 0 0,16-4 0 16,9 4 0-16,18-2 0 16,14-3 0-16,11-2 1 15,17 1-1-15,11-5 0 16,14 8 1-16,11-7-1 15,3 7 1-15,9 4-1 0,2 3 1 16,0 0 0-16,7 11 0 16,3 3 0-16,3 5 0 15,5 9-1-15,4 2 1 0,-1 7 0 16,4 5 1-16,3 1-1 16,1 6 1-16,2 5-1 15,-3-3 1-15,1 7 0 16,-4 2-2-16,-1-4 0 0,-2 8 0 15,-4-8 0-15,-5-3 0 16,2-6 0-16,-1-4 0 16,-3-5 0-16,-1-10 0 15,-3-3 0-15,3-7 0 0,-2-7 0 16,-1-3 0-16,-4-1 0 16,2-4 0-16,-5-3 0 15,0 0 0-15,0-2 0 16,-5 1 0-16,2 1 0 15,-1-6 0-15,4 4 0 0,0-7 0 16,0 3 0-16,0 3 0 16,4-8 0-16,4 4 0 15,-3-1 0-15,3 4 0 0,-4-7 0 16,-1 0 0-16,0 4 0 16,1-4 0-16,-4 1 0 15,0-1 0-15,0 0 0 16,0 1 0-16,3-3 0 0,2 0 0 15,-2-2 0-15,-3-13 0 16,0 15 0-16,0-15 0 16,3 14 0-16,-3-14 0 15,0 0 0-15,0 0 0 0,0 0 0 16,0 0 0-16,14 0 0 16,-14 0 0-16,18 0 0 15,-3-4 0-15,2 0 0 16,1-2 0-16,0 2 0 0,2-3 0 15,2 0 0-15,-4 1 0 16,0 2 0-16,-5-1 0 16,2 5 0-16,-15 0 0 15,20-6 0-15,-20 6 0 0,15-4 0 16,-15 4 0-16,18-3 0 16,-18 3 0-16,17-4 0 15,-17 4 0-15,10-2 0 16,-10 2 0-16,0 0 0 0,0 0 0 15,0 0 0-15,0 0 0 16,0 0 0-16,0 0 0 16,15 0 0-16,-15 0 0 15,0 0 0-15,0 0 0 0,0 0 0 16,13 0 0-16,-13 0 0 16,0 0 0-16,0 0 0 15,15 0 0-15,-15 0 0 0,0 0 0 16,15 0 0-16,-15 0 0 15,13 0 0-15,-13 0 0 16,0 0 0-16,15 0 0 16,-15 0 0-16,0 0 0 15,0 0 0-15,0 0 0 0,13 0 0 16,-13 0 0-16,0 0 0 16,0 0 0-16,15-6 0 15,-15 6 0-15,10 0 0 16,-10 0 0-16,15-3 0 0,-15 3 0 15,13-4 0-15,-13 4 0 16,0 0 0-16,15-2 0 16,-15 2 0-16,14-9 0 15,4 9 0-15,0-6 0 0,27-5-36 16,8 4-54-16,-3-10-3 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17.2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ACA1E7-A8B0-485B-AD0E-14D8FC5D1633}" emma:medium="tactile" emma:mode="ink">
          <msink:context xmlns:msink="http://schemas.microsoft.com/ink/2010/main" type="inkDrawing" rotatedBoundingBox="20592,1679 20671,-70 20854,-62 20775,1688" semanticType="callout" shapeName="Other">
            <msink:sourceLink direction="with" ref="{00326A81-2F2A-45EF-8579-398AE052017E}"/>
          </msink:context>
        </emma:interpretation>
      </emma:emma>
    </inkml:annotationXML>
    <inkml:trace contextRef="#ctx0" brushRef="#br0">0 1707 202 0,'0'0'1'0,"0"0"3"0,0 0 5 15,0 0 7-15,8-8 1 16,2-9 2-16,8-7 5 16,7-4 0-16,4-10 1 15,-8-20-1-15,-1-1-3 16,5-13-8-16,3 3 0 0,-13-17-4 16,-5-4-4-16,-10-13 0 15,8-6-2-15,-8 8-3 16,-8-16 2-16,-2 4 2 0,-8-7-4 15,11 11 1-15,-3 4-1 16,2 19 1-16,-5 13-1 16,9 15 1-16,-4 10-2 15,8 17-3-15,0 5-2 0,0 26-10 16,0 0-30-16,0 0-27 16,0 19-8-16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25.0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DB59D5-93CC-4553-96E3-2806CEFD5B92}" emma:medium="tactile" emma:mode="ink">
          <msink:context xmlns:msink="http://schemas.microsoft.com/ink/2010/main" type="inkDrawing" rotatedBoundingBox="3805,6381 3895,7412 3843,7416 3753,6385" semanticType="callout" shapeName="Other">
            <msink:sourceLink direction="with" ref="{5EE8D6BA-F309-4ACC-B043-32690F463ECE}"/>
          </msink:context>
        </emma:interpretation>
      </emma:emma>
    </inkml:annotationXML>
    <inkml:trace contextRef="#ctx0" brushRef="#br0">541 2154 319 0,'0'0'5'0,"0"0"0"0,-10 0 2 15,10 0 1-15,0 0 0 16,-15 19 3-16,8-2 1 16,4 0 0-16,3 9-3 15,0 9 0-15,0 3 0 0,0 11 1 16,7 4-1-16,0 10-1 15,-1 5-1-15,2 6 1 16,-1 0-1-16,0 2-2 16,1-1-1-16,-1-2 0 0,-1-8-2 15,1-9 1-15,1-10-1 16,-1-7 0-16,0-15 1 16,-4-3 0-16,-3-21 1 15,8 18-2-15,-8-18-4 16,0 0-21-16,0 0-57 0,-8 7-4 15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21.9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DC578F-4ADA-4587-AF0A-5622F7940253}" emma:medium="tactile" emma:mode="ink">
          <msink:context xmlns:msink="http://schemas.microsoft.com/ink/2010/main" type="inkDrawing" rotatedBoundingBox="23405,2799 27375,2297 27786,5545 23816,6048" hotPoints="23844,2695 27124,2571 27248,5852 23968,5975" semanticType="enclosure" shapeName="Square">
            <msink:sourceLink direction="with" ref="{7D32B2AD-0034-45BA-BC48-96C553FC6DA6}"/>
            <msink:sourceLink direction="with" ref="{A75C3B49-4844-4885-8708-CB969F5BB126}"/>
            <msink:sourceLink direction="with" ref="{92F74700-F79D-4E56-879A-71EA02CB3F9E}"/>
            <msink:destinationLink direction="with" ref="{48249C3D-13EC-47E0-B0B1-8BD0FD487CA7}"/>
          </msink:context>
        </emma:interpretation>
      </emma:emma>
    </inkml:annotationXML>
    <inkml:trace contextRef="#ctx0" brushRef="#br0">17-4 259 0,'0'0'6'0,"0"0"1"15,0 0 4-15,0 0 2 0,-15 0-1 16,15 0 1-16,0 0 1 16,-3 15 1-16,3 1-3 15,0 6 0-15,0 8-3 0,3 7-3 16,9 2 2-16,-2 14 0 16,5 7-1-16,-9 9-2 15,6 10 2-15,-2-6-3 16,3 9 0-16,2 1 2 0,0 5-4 15,-9 7 1-15,-2-10-1 16,3 1 1-16,-1-7-2 16,2 10 3-16,-1-8-2 15,-4 4 1-15,-3-9 0 0,0 3 1 16,0 5-1-16,4-6 0 16,-4 5 1-16,-4-8-2 15,-2-4 1-15,6-1 0 16,-4 5-1-16,4-5 0 15,-8-4 1-15,8-8-2 0,0-7 0 16,0-4 1-16,8 5-1 16,-8-10 0-16,0-7 0 15,0-1 0-15,0-14-1 16,0 1 2-16,4 0-2 0,-4 3 0 16,-4-13 1-16,4 4 0 15,0 2-3-15,-3-6 2 16,-2 6-5-16,-5 1-8 0,7-4-17 15,3-14-52-15,-4 21-4 16</inkml:trace>
    <inkml:trace contextRef="#ctx0" brushRef="#br0" timeOffset="1500.0514">-1 7 95 0,'0'0'5'0,"15"-7"4"0,-2 0 2 16,23 3 2-16,11-7 2 16,19 1 1-16,16-3 4 15,20-2 0-15,11 4-3 16,8-4 1-16,17 5-4 15,3-4-2-15,3 7 1 0,2 0-4 16,-1 0-1-16,4 3-1 16,10-2-2-16,-3 6-2 15,-2-4 1-15,-8-3-1 16,-2 0-1-16,4 1 4 0,-5-3-1 16,-12 0 1-16,-8-1 2 15,-9 1 0-15,-8-6 0 16,-8 9 0-16,-5-5-1 15,-9 1-1-15,-9 10-1 0,-15-11 0 16,-12 8-3-16,-5-4-1 16,-3 0 3-16,-12 7-1 15,-11-3 1-15,-17 3 1 16,21-4-2-16,-21 4-1 0,0 0 2 16,0 0-2-16,4 10-1 15,-4-10 0-15,6 28-1 16,2-4 0-16,-1 13 1 15,0 8 0-15,1 2 0 16,2 13-2-16,-3 6 2 0,-1 3-1 16,-1 10 0-16,-2 3 1 15,1-5-2-15,2 5 1 16,1 4 0-16,8 0 1 0,-5 1 0 16,-2 2 1-16,2-2-2 15,0 1-1-15,2 8 2 16,-6-3-1-16,-6-7-1 15,0 0 1-15,-6-3 0 0,-1-1-2 16,-1-5 2-16,-2-6 1 16,5-9-1-16,0 2 0 15,5-7 2-15,0 4 0 16,0-5 0-16,0-1 2 0,5-1-2 16,0-5 1-16,2-1 1 15,-4 10-1-15,-3-6 0 16,3-6-1-16,-3 4 0 15,5-5 0-15,-3 0 0 16,6-2-1-16,-5 0 0 0,1-5 0 16,4-3-1-16,2-1 0 15,-3 3 1-15,-7-12-1 16,3 3-1-16,-3-11 1 0,0 0 0 16,0 1 1-16,-10-3 0 15,-5 0 0-15,2-5 0 16,-12-3-1-16,0 4 1 15,-15-9 0-15,-1 6-1 0,-16-5 2 16,-4-3-2-16,-12 0 0 16,-5 0 1-16,-3 0-1 15,-19 0 0-15,-2 0 1 16,-5 0-1-16,1 0-2 0,-3 0 2 16,-4 0 0-16,0 4-1 15,0-1 0-15,4-3 1 16,-1 4-1-16,4-1 2 15,3 4 0-15,0-7-1 16,1 0 0-16,2 0 0 16,9 7 1-16,-2-7 0 15,13 3-1-15,2-3-1 16,7 0 0-16,0 0-1 0,8 0 2 16,3 0 0-16,0 0-2 15,4 0 1-15,-2-3 0 16,2 3 0-16,-4-3 1 15,3-5 1-15,1 5-2 0,3 0 0 16,7-1 2-16,-8 1-1 16,8-1-1-16,-2 4 2 15,-2 0-1-15,0 0-1 16,7 0 2-16,-2 0-1 0,-1 0-1 16,3 0 2-16,8 0-1 15,3 0-1-15,4 0 3 16,3 0-2-16,7 0-1 0,18 0 0 15,-18 0-2-15,18 0-13 16,-7 7-62-16,7-7-2 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1.2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3BCCD1-4478-4437-8D3C-29957073F98F}" emma:medium="tactile" emma:mode="ink">
          <msink:context xmlns:msink="http://schemas.microsoft.com/ink/2010/main" type="inkDrawing" rotatedBoundingBox="20519,11994 20560,10659 20592,10660 20550,11995" semanticType="callout" shapeName="Other">
            <msink:sourceLink direction="with" ref="{00326A81-2F2A-45EF-8579-398AE052017E}"/>
          </msink:context>
        </emma:interpretation>
      </emma:emma>
    </inkml:annotationXML>
    <inkml:trace contextRef="#ctx0" brushRef="#br0">2606 2809 397 0,'0'0'5'0,"0"0"2"15,0 0 0-15,0 0 2 16,0 0 1-16,0 7 2 16,-4 13 1-16,4 6 1 0,0 13-4 15,0 13-1-15,-3 7-1 16,0 12-1-16,3 10-4 15,0 4-3-15,0 11 0 16,0-2 0-16,-5 2 0 16,5-4 0-16,0-2 0 0,-3-1 0 15,-1-16 0-15,-2-1 0 16,-1-10 0-16,-1-12 0 16,-2-11-76-16,3 3-13 15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44.5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DCFF76-33BB-4A52-BA9F-E8626F625BC5}" emma:medium="tactile" emma:mode="ink">
          <msink:context xmlns:msink="http://schemas.microsoft.com/ink/2010/main" type="inkDrawing" rotatedBoundingBox="19054,11817 29128,10971 29363,13769 19289,14614" semanticType="callout" shapeName="Other">
            <msink:sourceLink direction="from" ref="{00326A81-2F2A-45EF-8579-398AE052017E}"/>
            <msink:sourceLink direction="to" ref="{C83D1A6C-0240-46F1-B224-BB33D188A9E3}"/>
          </msink:context>
        </emma:interpretation>
      </emma:emma>
    </inkml:annotationXML>
    <inkml:trace contextRef="#ctx0" brushRef="#br0">9954 0 301 0,'0'0'7'0,"0"0"6"0,0 0 1 16,0 0 0-16,0 0 2 16,0 0 0-16,0 0 0 15,-7 15-1-15,-6 2-6 0,-5 0-5 16,-7 11-2-16,-3 8-1 15,-1-1-1-15,1 4 0 16,0-3 0-16,6-2-1 16,4-1 1-16,12-9 1 0,2-6 0 15,4-18 1-15,15 3-1 16,10-6 1-16,3-18 0 16,4 0 0-16,3-8 0 15,1-7-2-15,-6 5 1 16,-5 0 0-16,-7-1-1 0,-14 4 1 15,-4 2-2-15,-4 9 1 16,-9 6-1-16,-9 4 1 16,-3 7 0-16,-3 4-1 0,0 14 1 15,0 6 0-15,3 1-1 16,7 10 1-16,1-3-1 16,12 0 1-16,5-2 0 15,12 0 0-15,6-12-2 0,10-4 1 16,7-11 1-16,3-3-1 15,5-11 1-15,-4-9 0 16,-11-5-1-16,-3-3 2 16,-7-1-1-16,-18 1 0 0,0-1 1 15,-22 10-1-15,-6 4 0 16,-7 6 0-16,-5 9-1 16,2 6 1-16,3 3 0 15,2 10-1-15,10 1 1 16,8 5 0-16,15-1 0 0,10-3-1 15,15-7-1-15,11 1-1 16,2-11 0-16,9-4 1 16,-2-9 0-16,-2-4 0 0,-12-8 1 15,-9-3 1-15,-12-1 2 16,-7 1 1-16,-3-2 1 16,-13 5 0-16,-5 8 0 15,-7-2 0-15,5 8 0 0,2 0 0 16,0 7-1-16,4 0 1 15,14 0-1-15,-15 0 1 16,15 0 0-16,0 0 1 16,0 18 0-16,0-18 0 0,4 11 0 15,-4-11 0-15,11 17 0 16,-11-17-1-16,10 17-1 16,-10-17 0-16,0 19 0 15,0-5-1-15,0 0 0 0,0 3-2 16,0 0 0-16,0 5 0 15,0 2 0-15,0 6 0 16,0-2 0-16,0 10 0 16,0-8 0-16,0 11 0 15,0-6 0-15,-3 7 0 0,-1-3 0 16,1 4 0-16,-5 5 0 16,1-6 0-16,0 7 0 15,1 1 0-15,-2-1 0 0,1 0 0 16,-3 8 0-16,0-9 0 15,-2 10 0-15,-1-6 0 16,2 4 0-16,-3-3 0 16,3 4 0-16,-3 4 0 0,3-9 0 15,1 8 0-15,0-4 0 16,2 3 0-16,-2-3 0 16,6-2 0-16,4-1 0 15,0-5 0-15,0 3 0 0,0-13 0 16,0 8 0-16,0-10 0 15,4-5 0-15,-4 0 0 16,3-3 0-16,-3-4 0 0,0 0 0 16,3-1 0-16,1-8 0 15,-4-5 0-15,0-10 0 16,3 18 0-16,-3-18 0 16,0 0 0-16,8 14 0 15,-8-14 0-15,0 0 0 0,0 0 0 16,0 0 0-16,0 0 0 15,0 0 0-15,0 0 0 16,0 0 0-16,0 0 0 16,0 0 0-16,-8 3 0 0,8-3 0 15,-20 4 0-15,2-4 0 16,-4 0 0-16,-3 0 0 16,-3 0 0-16,-7 0 0 15,-8 0 0-15,-5 0 0 0,-10 0 0 16,-5 0 0-16,-5 3 0 15,-2-3 0-15,-8 4 0 16,-3-2 0-16,-7 2 0 0,-1 3 0 16,-3-3 0-16,-10 7 0 15,-1-3 0-15,-7-3 0 16,-6 3 0-16,-5-1 0 16,-5-3 0-16,-12 7 0 15,-4 0 0-15,4-5 0 0,-13 5 0 16,-2 2 0-16,-3-2 0 15,-6 7 0-15,-4 0 0 16,3-5 0-16,-4 4 0 16,-2 2 0-16,6 3 0 0,-3-2 0 15,-3 1 0-15,5-3 0 16,-2 2 0-16,-3 3 0 16,0-3 0-16,-5 6 0 15,-6-6 0-15,3 8 0 0,-4-10 0 16,2 3 0-16,-2 3 0 15,1-5 0-15,3-1 0 16,0-5 0-16,1 1 0 16,2 0 0-16,0-4 0 15,2 1 0-15,6-1 0 0,0-3 0 16,3 1 0-16,7-5 0 16,4 9 0-16,7-9 0 15,4 3 0-15,10-2 0 0,0 1 0 16,12-3 0-16,-2 2 0 15,8 0 0-15,3-1 0 16,4-3 0-16,3 4 0 16,9-2 0-16,8 3 0 0,5-1 0 15,6-2 0-15,8-2 0 16,8 4 0-16,9-4 0 16,10 0 0-16,9 4 0 15,6-4 0-15,11 0 0 0,0 0 0 16,14 0 0-16,0 0 0 15,0 0 0-15,0 0 0 16,0 0 0-16,0 0 0 16,0 0 0-16,-14-8 0 15,14 8 0-15,-8-11 0 0,8 11 0 16,-17-19 0-16,9 4 0 16,2-7 0-16,-1 1 0 15,3-3 0-15,-2-4 0 0,6 0 0 16,-5-6 0-16,5 0 0 15,0-1 0-15,0-3 0 16,0-5 0-16,-3 4 0 16,-1-6 0-16,1 2 0 0,0-4 0 15,-1 6 0-15,4-1 0 16,-3-1 0-16,3 1 0 16,-5 0 0-16,5 3 0 15,-5 1 0-15,0-1 0 0,2 1 0 16,-4-5 0-16,-3 0 0 15,-1-2 0-15,-1 0 0 16,2-3 0-16,3 4 0 16,-3-6 0-16,2 7 0 15,2 1 0-15,6 1 0 0,-4 0 0 16,1 11 0-16,-1-9 0 16,4 5 0-16,-3 0 0 15,0 3 0-15,-5-4 0 0,4 3 0 16,-6 1 0-16,-1-1 0 15,1 3 0-15,-2-2 0 16,6 3 0-16,-1 4 0 16,0-2 0-16,-1-2 0 0,5 7 0 15,-1 0 0-15,-2 0 0 16,2 1 0-16,-7 1 0 16,8 1 0-16,-4-2 0 15,3 1 0-15,-2 5 0 0,-2-3 0 16,4 0 0-16,4-1 0 15,0 1 0-15,0 0 0 16,0 2 0-16,0 0 0 0,0 2 0 16,0 2 0-16,0 11 0 15,4-22 0-15,-4 22 0 16,0-17 0-16,0 17 0 16,0-21 0-16,0 6 0 15,0 2 0-15,0-2 0 0,0-2 0 16,0 2 0-16,3-2 0 15,2 3 0-15,-5 0 0 16,3 0 0-16,-3 0 0 16,0 14 0-16,0-24 0 0,0 24 0 15,0-21 0-15,0 6 0 16,-3 0 0-16,3-2 0 16,0-1 0-16,0 1 0 15,0 0 0-15,0-4 0 0,0-1 0 16,0 8 0-16,0-4 0 15,0 3 0-15,0 2 0 16,0 13 0-16,0-21 0 0,0 21 0 16,0-14 0-16,0 14 0 15,0 0 0-15,0 0 0 16,0 0 0-16,0 0 0 16,0 0 0-16,0 0 0 0,20 4-78 15,-9 10-11-15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47.95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A6BB39-93CD-4E89-B747-B0F03A64C9AB}" emma:medium="tactile" emma:mode="ink">
          <msink:context xmlns:msink="http://schemas.microsoft.com/ink/2010/main" type="inkDrawing" rotatedBoundingBox="12303,11794 21957,11566 22051,15514 12397,15742" semanticType="callout" shapeName="Other">
            <msink:sourceLink direction="to" ref="{22A10625-2962-46B7-970E-67BBAB47284C}"/>
            <msink:sourceLink direction="from" ref="{225266DA-4261-43F4-9AD4-E45C983029F1}"/>
          </msink:context>
        </emma:interpretation>
      </emma:emma>
    </inkml:annotationXML>
    <inkml:trace contextRef="#ctx0" brushRef="#br0">9475 915 292 0,'0'0'5'16,"0"0"4"-16,0 0 3 16,-22 0 2-16,22 0 1 0,-25 0 1 15,15 7 1-15,-8 1 1 16,1 5-6-16,-4 2-4 15,-1 3-2-15,4 3-2 16,1 4-1-16,6-1-1 0,1 0-1 16,6 2 1-16,4-7 0 15,0-6-1-15,19-7 1 16,1-1 0-16,8-5 0 16,0-7 1-16,8-8-1 15,-11 2 0-15,3-10 0 0,-6 3-1 16,-5-2 1-16,-9 2-1 15,-8-2 0-15,0 5-1 16,-11 6 0-16,-6 3-1 16,-5 5 0-16,-3 3 1 0,4 0-1 15,-1 15 0-15,4-4 1 16,1 9 0-16,11 5-1 16,-2-1 2-16,8-3 0 0,3 1-1 15,8-3 1-15,14-6 0 16,3-2-1-16,1-7 0 15,2-4 1-15,4 0-1 16,-5-11 1-16,-7-4-1 0,-5-6 1 16,-6 3-1-16,-10-3 1 15,-4 3 0-15,-10 1-1 16,-12-1 1-16,2 9 0 16,-6 0-1-16,0 7 1 15,-1 2-1-15,8 0 0 0,1 0 0 16,2 2 0-16,18-2 0 15,-15 9 0-15,15-9 0 16,0 0 0-16,0 13 1 16,0-13 0-16,0 0 0 0,11 7 1 15,-11-7 0-15,0 0 0 16,0 0 0-16,0 0 0 16,0 0 1-16,0 0-1 0,0 0 1 15,0 0-1-15,0 0 0 16,4 14 0-16,-4-14-1 15,0 24 1-15,0-10-1 16,0 4 0-16,0 6 1 0,0 6-1 16,0 8 0-16,0 1 0 15,0 3 0-15,0 11 1 16,0 2-2-16,0 3 1 16,-4 5 0-16,-4 5-1 0,2-2 3 15,-1 3-3-15,0 3 0 16,-4 2 0-16,1-1 0 15,-2-1 0-15,2-2 0 16,0 0 0-16,-5 1 0 16,-3-1 0-16,1-3 0 0,3 4 0 15,0 0 0-15,-1-3 0 16,-3 8 0-16,5-4 0 16,-2 4 0-16,2 0 0 15,1 2 0-15,2-3 0 0,0-4 0 16,3-3 0-16,-1-3 0 15,5 1 0-15,-1-12 0 16,4-1 0-16,0-12 0 0,0-2 0 16,0-7 0-16,0-4 0 15,0-6 0-15,0-8 0 16,0-1 0-16,0-13 0 16,0 11 0-16,0-11 0 0,0 0 0 15,0 0 0-15,0 0 0 16,0 0 0-16,0 0 0 15,-13-4 0-15,13 4 0 16,-22-14 0-16,8 4 0 16,-8 0 0-16,-1 3 0 0,-7 0 0 15,-8-1 0-15,-12 8 0 16,-10-2 0-16,-11 2 0 16,-10 0 0-16,-11 0 0 15,-2 0 0-15,-17 2 0 0,5 2 0 16,-4 0 0-16,-3-1 0 15,-3 1 0-15,-5 3 0 16,2-1 0-16,-9 2 0 0,1 2 0 16,-8 4 0-16,-3-1 0 15,-3 6 0-15,4-4 0 16,-6 2 0-16,2 1 0 16,3 6 0-16,1-10 0 15,6 0 0-15,8-4 0 0,-2 4 0 16,6-3 0-16,-2-4 0 15,11-3 0-15,-7-2 0 16,4 3 0-16,0-1 0 16,-3 2 0-16,5-6 0 0,-2 3 0 15,-3 3 0-15,3-4 0 16,0 5 0-16,-1-3 0 16,6 0 0-16,-3 3 0 15,-2-3 0-15,7 2 0 0,-3-3 0 16,3 1 0-16,-4 0 0 15,1-1 0-15,2 1 0 16,-2-1 0-16,3-3 0 0,0 3 0 16,3 1 0-16,0-4 0 15,2 0 0-15,1 0 0 16,4 0 0-16,1 0 0 16,1 0 0-16,1 0 0 15,-3-4 0-15,8 4 0 0,-5-3 0 16,5 3 0-16,-3-3 0 15,3 3 0-15,0 0 0 16,-1 0 0-16,4 0 0 16,0-4 0-16,-1 4 0 0,6-3 0 15,2-1 0-15,-6 0 0 16,-2 1 0-16,1-1 0 16,1 2 0-16,-1-2 0 15,0 4 0-15,-1 0 0 0,6-5 0 16,6 5 0-16,3 0 0 15,-1 0 0-15,9 0 0 16,7 0 0-16,6 0 0 0,8-2 0 16,-1-2 0-16,12 0 0 15,6-3 0-15,10-1 0 16,2 3 0-16,13 5 0 16,-12-26 0-16,12 15 0 15,0-6 0-15,12 0 0 0,-2-1 0 16,1-6 0-16,3 0 0 15,0-10 0-15,3 3 0 16,1-7 0-16,-3-7 0 16,2-7 0-16,-2-3 0 0,-2-1 0 15,2-5 0-15,-2-5 0 16,2 2 0-16,0-2 0 16,-2-6 0-16,4 6 0 15,-5-2 0-15,-1 2 0 0,-1 3 0 16,-10-4 0-16,3 1 0 15,-3-6 0-15,0 9 0 16,-3-4 0-16,3 1 0 16,-3-5 0-16,3 4 0 0,0 3 0 15,3-3 0-15,4 5 0 16,1-3 0-16,2 6 0 16,-7-1 0-16,4 0 0 15,-7 0 0-15,0 3 0 0,0 2 0 16,-7-7 0-16,-1 7 0 15,-2-4 0-15,0 1 0 16,7 3 0-16,-2-3 0 16,3 6 0-16,2 3 0 0,0 2 0 15,0-1 0-15,0 6 0 16,0-6 0-16,0 7 0 16,-8-5 0-16,1 3 0 15,-1-3 0-15,-2 2 0 0,3 1 0 16,1-3 0-16,-1 11 0 15,2-3 0-15,5 9 0 16,0-4 0-16,0 9 0 0,0 3 0 16,0 4 0-16,0 0 0 15,0-4 0-15,0 3 0 16,0-3 0-16,0-1 0 16,0 5 0-16,-3-5 0 15,0 5 0-15,-1-4 0 0,-3 4 0 16,7-6 0-16,-8 10 0 15,5-5 0-15,3 3 0 16,0 2 0-16,0-1 0 16,0 0 0-16,0-3 0 0,0 3 0 15,3-8 0-15,-3 9 0 16,5-10 0-16,-5 9 0 16,0-3 0-16,3 3 0 15,-3-3 0-15,0 6 0 0,0 11 0 16,0-17 0-16,0 17 0 15,0 0 0-15,0 0-7 16,4 17-80-16,-1-3-2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0.4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A3D1B93-0A4D-4E9C-8393-CB0769E90FF8}" emma:medium="tactile" emma:mode="ink">
          <msink:context xmlns:msink="http://schemas.microsoft.com/ink/2010/main" type="inkDrawing" rotatedBoundingBox="19151,10644 19178,11870 19113,11872 19085,10646" semanticType="callout" shapeName="Other">
            <msink:sourceLink direction="with" ref="{ED3C3296-97D7-4214-BF9D-1B8B6334D249}"/>
            <msink:sourceLink direction="with" ref="{22A10625-2962-46B7-970E-67BBAB47284C}"/>
          </msink:context>
        </emma:interpretation>
      </emma:emma>
    </inkml:annotationXML>
    <inkml:trace contextRef="#ctx0" brushRef="#br0">1113 2798 337 0,'0'0'8'0,"0"0"3"0,0 0 4 16,15-3 1-16,-15 3 2 15,0 0 1-15,15 10 0 16,-9 8 2-16,-2 3-8 0,-1 12-2 16,1 5-2-16,7 14-2 15,-8 6 0-15,4 4-7 16,-4 9 0-16,1 6 0 15,-4 0 0-15,0 4 0 0,0 1 0 16,-4-2 0-16,1 1 0 16,-4-10 0-16,4 4 0 15,-2-20 0-15,5 3 0 16,0-16 0-16,0-11 0 0,8 0 0 16,-4-12-50-16,-4-19-37 15,18 2-2-15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18.9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DF2E2E-3C8C-4668-A260-9B7D47D8FBA1}" emma:medium="tactile" emma:mode="ink">
          <msink:context xmlns:msink="http://schemas.microsoft.com/ink/2010/main" type="writingRegion" rotatedBoundingBox="5490,2430 5364,893 5964,844 6091,2381"/>
        </emma:interpretation>
      </emma:emma>
    </inkml:annotationXML>
    <inkml:traceGroup>
      <inkml:annotationXML>
        <emma:emma xmlns:emma="http://www.w3.org/2003/04/emma" version="1.0">
          <emma:interpretation id="{B37FF346-9476-4701-8311-00676499AC95}" emma:medium="tactile" emma:mode="ink">
            <msink:context xmlns:msink="http://schemas.microsoft.com/ink/2010/main" type="paragraph" rotatedBoundingBox="5490,2430 5364,893 5964,844 6091,2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0416D2-E71D-4DFD-93F7-7381F3216E15}" emma:medium="tactile" emma:mode="ink">
              <msink:context xmlns:msink="http://schemas.microsoft.com/ink/2010/main" type="line" rotatedBoundingBox="5490,2430 5364,893 5964,844 6091,2381"/>
            </emma:interpretation>
          </emma:emma>
        </inkml:annotationXML>
        <inkml:traceGroup>
          <inkml:annotationXML>
            <emma:emma xmlns:emma="http://www.w3.org/2003/04/emma" version="1.0">
              <emma:interpretation id="{96A7CB34-FF73-4C86-ABB6-34F9D7B898E1}" emma:medium="tactile" emma:mode="ink">
                <msink:context xmlns:msink="http://schemas.microsoft.com/ink/2010/main" type="inkWord" rotatedBoundingBox="5490,2430 5364,893 5964,844 6091,2381"/>
              </emma:interpretation>
              <emma:one-of disjunction-type="recognition" id="oneOf0">
                <emma:interpretation id="interp0" emma:lang="en-US" emma:confidence="0">
                  <emma:literal>☺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to</emma:literal>
                </emma:interpretation>
              </emma:one-of>
            </emma:emma>
          </inkml:annotationXML>
          <inkml:trace contextRef="#ctx0" brushRef="#br0">181 1289 219 0,'0'0'4'0,"0"0"2"16,0-15 3-16,0 15 2 15,0-20 2-15,0 2 0 16,0-10 4-16,3 0-2 16,-3-11-3-16,2-7-1 0,3-7-3 15,-5-7-3-15,0-6 0 16,0-9-1-16,0-2-1 15,0-8 1-15,-7 2-2 16,-4 4 3-16,1 6-1 0,-5 6 0 16,1 3-1-16,0 8-1 15,-3 6-1-15,-1 8 0 16,3 3-1-16,-2 7 0 16,2 8-1-16,2-1 0 0,5 8 0 15,-2 4-3-15,10 13-5 16,-7-15-18-16,7 15-44 15,0 0-4-15</inkml:trace>
          <inkml:trace contextRef="#ctx0" brushRef="#br1" timeOffset="33938.0584">60-109 0 0,'0'0'26'0,"0"6"6"16,0-6 6-16,0 0 4 15,0 18 5-15,0-18-2 16,0 0-5-16,0 14-8 0,0-14-7 15,0 0-5-15,0 0-5 16,0 0-3-16,0 0-5 16,-10 10-3-16,10-10-2 0,-30 18-1 15,10-7-1-15,-1 2 0 16,-8 12 1-16,1-3 1 16,0 6 0-16,-5-1-1 15,8 6 1-15,5-5 0 16,2 0 0-16,4-3 1 0,8-1-2 15,6-7 2-15,3 2-1 16,14-10 1-16,1-3 0 16,14-6 0-16,4-6 0 15,6-11 0-15,-1-1 0 0,6-6-1 16,-4-3-1-16,-2-9 0 16,-1-3 0-16,-9 4 0 15,-6-3-1-15,-10-5 1 16,-8 0-1-16,-7 2 0 0,-5-1 1 15,-8 9-1-15,-9 1 1 16,-6 8-2-16,-7 10 1 16,3 7-1-16,-7 7 0 15,4 4 0-15,0 16 0 0,-5 5 1 16,5 12 0-16,-3 8 0 16,2 6 1-16,8 7 0 15,-4-2 0-15,7 4 0 16,7 0 0-16,5-4 1 0,9-4-2 15,4-12 1-15,14-5 0 16,11-10 1-16,11-12 0 16,5-13 0-16,13-4 0 15,2-16 0-15,7-8 1 0,2-8-1 16,-6-9 0-16,-2-1-2 16,-14 0 1-16,-12-8 0 15,-6 6 0-15,-18 0-1 16,-7 1 0-16,-10 8 0 0,-15 4 0 15,-3 4-1-15,-7 13 1 16,-12 6-1-16,1 12 0 16,0 0 0-16,-4 23 1 15,5-3-1-15,-1 9 1 0,4 5 0 16,2 8 1-16,9-6 0 16,3 3 0-16,10-5 1 15,11-6-1-15,7 2 1 16,10-13 0-16,18-6 0 15,8-11 0-15,6 0-1 0,8-17 0 16,3-7 0-16,0-6-1 16,-3-2 1-16,-9 1-1 15,-5-7 1-15,-11 6-1 0,-11-5 0 16,-11 10 1-16,-6-1-1 16,-19 11 0-16,-6 6-1 15,-7 7 0-15,-8 4 0 16,-2 10 0-16,-1 12 0 15,3 9 0-15,5 8 1 0,1 4 1 16,14-1 0-16,8-4 0 16,12 5 1-16,3-7 0 15,14-8 0-15,13-8 0 16,13-13-1-16,10-7 0 0,3 0 1 16,3-14-1-16,1-10 0 15,-8-1-1-15,1-10 1 16,-15 7-2-16,-14-4 1 0,-6 4-1 15,-15 0 0-15,-11 7-1 16,-14 6 2-16,-15 4-2 16,-1 11 1-16,-9 0 0 15,5 11 0-15,-5 0 0 16,4 8 0-16,6-2 1 0,10 0 0 16,5 1 0-16,10-4-1 15,15-14-3-15,0 13-40 16,7 4-37-16,-7-17 0 15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57.2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C7A2D5-C7A5-492A-AEE6-892A2CD824CE}" emma:medium="tactile" emma:mode="ink">
          <msink:context xmlns:msink="http://schemas.microsoft.com/ink/2010/main" type="writingRegion" rotatedBoundingBox="26934,8 27056,1836 26346,1884 26224,55">
            <msink:destinationLink direction="with" ref="{897BF84A-8618-4E11-B04D-B3033B7F323A}"/>
          </msink:context>
        </emma:interpretation>
      </emma:emma>
    </inkml:annotationXML>
    <inkml:traceGroup>
      <inkml:annotationXML>
        <emma:emma xmlns:emma="http://www.w3.org/2003/04/emma" version="1.0">
          <emma:interpretation id="{D7529BAD-0476-47A7-AB40-359A617DB009}" emma:medium="tactile" emma:mode="ink">
            <msink:context xmlns:msink="http://schemas.microsoft.com/ink/2010/main" type="paragraph" rotatedBoundingBox="26934,8 27056,1836 26346,1884 26224,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A6257-354B-443A-A70F-A0F064553D56}" emma:medium="tactile" emma:mode="ink">
              <msink:context xmlns:msink="http://schemas.microsoft.com/ink/2010/main" type="line" rotatedBoundingBox="26934,8 27056,1836 26346,1884 26224,55"/>
            </emma:interpretation>
          </emma:emma>
        </inkml:annotationXML>
        <inkml:traceGroup>
          <inkml:annotationXML>
            <emma:emma xmlns:emma="http://www.w3.org/2003/04/emma" version="1.0">
              <emma:interpretation id="{02D71322-475E-475A-A833-D3C0300B1552}" emma:medium="tactile" emma:mode="ink">
                <msink:context xmlns:msink="http://schemas.microsoft.com/ink/2010/main" type="inkWord" rotatedBoundingBox="26934,8 27056,1836 26346,1884 26224,55"/>
              </emma:interpretation>
              <emma:one-of disjunction-type="recognition" id="oneOf0">
                <emma:interpretation id="interp0" emma:lang="en-US" emma:confidence="0">
                  <emma:literal>be</emma:literal>
                </emma:interpretation>
                <emma:interpretation id="interp1" emma:lang="en-US" emma:confidence="0">
                  <emma:literal>de</emma:literal>
                </emma:interpretation>
                <emma:interpretation id="interp2" emma:lang="en-US" emma:confidence="0">
                  <emma:literal>de.</emma:literal>
                </emma:interpretation>
                <emma:interpretation id="interp3" emma:lang="en-US" emma:confidence="0">
                  <emma:literal>do.</emma:literal>
                </emma:interpretation>
                <emma:interpretation id="interp4" emma:lang="en-US" emma:confidence="0">
                  <emma:literal>doc.</emma:literal>
                </emma:interpretation>
              </emma:one-of>
            </emma:emma>
          </inkml:annotationXML>
          <inkml:trace contextRef="#ctx0" brushRef="#br0">-2 94 327 0,'0'0'4'0,"0"0"1"16,-21 0 0-16,21 0 1 16,-22 11 2-16,9 6 0 0,-5 0 2 15,-7 5 1-15,10 13-3 16,-10 3-3-16,8 15 2 15,-7-10-1-15,10 9-3 16,3-5 1-16,11-8 0 16,8-5-1-16,9-2-1 0,11-22 2 15,15-10-2-15,13-10 1 16,7-22 1-16,2-7-1 16,-2 1-2-16,-7-19 1 15,-6 2-1-15,-15 1-1 0,-10 5 1 16,-25 4 0-16,-15 9-2 15,-15-3 1-15,-13 18 1 16,-7 14-1-16,-10 7 1 0,-7 14 1 16,3 4-1-16,0 10 1 15,9 8 1-15,5 6-2 16,11 0 1-16,14-1 2 16,14-9-3-16,15-10 0 15,28-5 2-15,17-6-2 0,21-8-1 16,8-9 3-16,8-8-3 15,5-10-1-15,-3 2 2 16,-13-8-1-16,-12 0-2 16,-20 2 2-16,-18 3-1 0,-25 12-1 15,-10 9 2-15,-33 4 1 16,-10 4-2-16,-15 13 1 16,1 4 0-16,-4 9 1 0,-2 7-1 15,15-12 2-15,10-1-1 16,26-6-2-16,16-4 4 15,16-11-3-15,18 0 1 16,22-6 2-16,-1-14-2 0,15 3-2 16,7-5 3-16,-18-6-1 15,0 7-3-15,-15-6 2 16,-13 7-1-16,-25 17-5 16,0 0-7-16,-7 0-62 15,-21 0-9-15</inkml:trace>
          <inkml:trace contextRef="#ctx0" brushRef="#br0" timeOffset="-40813.1816">143 1356 268 0,'0'0'6'0,"0"0"5"16,-14-5 3-16,14 5 2 15,-18-21 1-15,11-1 1 0,1-8 2 16,6-6 0-16,0-9-6 15,3-5-3-15,4-16-4 16,6-5-3-16,5-6 3 16,-3-5-4-16,-1 1-1 0,-14-7 2 15,0 0-2-15,0 0-1 16,-11 11 3-16,-10-1-2 16,3 10-3-16,-7 5 2 15,5 4-1-15,2 16 0 0,3 1 0 16,1 13 1-16,3 1-2 15,4 9 0-15,4-5-3 16,3 24-9-16,0 0-50 16,-7 11-12-16</inkml:trace>
          <inkml:trace contextRef="#ctx0" brushRef="#br0" timeOffset="-29359.8732">15 224 253 0,'0'0'6'0,"0"0"3"16,-3-18 3-16,3 18-3 15,0 0 3-15,0 0 1 0,0 0 1 16,0 0 1-16,14 8-3 15,-10 9-4-15,6 7-2 16,-2 4 3-16,2 4 0 0,-7 11-3 16,9 2 1-16,-12 2-1 15,6-5-2-15,1 6 1 16,-3 6 0-16,-1 2-1 16,2 4 0-16,5 0 0 15,0 0-2-15,5-2 0 16,-5-3 1-16,4 8-1 0,-3-3 0 15,-5-7 1-15,-6 3-1 16,5-6-1-16,-5 3 3 16,0-5-3-16,0 6-1 0,-5-19 1 15,5 6-1-15,0 0-1 16,5-6 2-16,-5-11-1 16,0-7-1-16,3 1 2 15,-3-18 1-15,10 18 0 0,-10-18 0 16,0 0 2-16,0-11-2 15,0-7 1-15,0-13 0 16,0-1 0-16,0-11-3 16,0-13 1-16,0-6-2 0,4-16-1 15,-1 8 2-15,2-16-1 16,0 6-1-16,-5-8 2 16,0 3-1-16,0 4 0 15,-5 7 2-15,-7 7 0 0,-1-3-2 16,2 9 2-16,4 8-1 15,-3 19 0-15,-2 1 0 16,2 9 0-16,2 10-1 16,8 14-2-16,0 0 3 0,0 0-2 15,5 32 0-15,-2 9 2 16,1 10-1-16,9 16-1 16,-2 10 2-16,-11 11 0 15,7 7-2-15,-3 1 3 0,-4 5 0 16,0 1-2-16,0 4 2 15,0-12 0-15,0-5 0 16,3-8 0-16,-3-10-1 16,3-3 0-16,-3-9 0 0,5-11 2 15,-2-15-3-15,4-8 2 16,-4-7 1-16,-3-18-1 16,0 0 0-16,15-11 2 15,-13-21-1-15,3-4-2 16,2-16 3-16,-4-8-2 0,-3-11-2 15,0-21 3-15,-7 2-3 16,-1-10 0-16,-2 9 1 16,-10-10 0-16,2-6-3 0,0 1 3 15,1 4-1-15,-1 7-1 16,3 3 2-16,-2 12 1 16,9-1-2-16,5 10 1 15,-1 13 1-15,1 13-1 0,-4 14 0 16,7 11 0-16,0 5-1 15,0 15-1-15,0 0 2 16,0 11-1-16,-3 17-3 16,3 10 2-16,0 22 1 0,0 7-2 15,0 25 4-15,0 6-2 16,7 11-1-16,-1 1 2 16,-2 4 1-16,4-7-1 15,-2 0 1-15,-2-6 0 16,3-24-1-16,-4 3 1 0,5-22 0 15,-5-7-1-15,1-12 1 16,-4-15 1-16,0-11 0 16,0-13-2-16,0 0 3 0,0-17-2 15,0-12 1-15,-4-9 1 16,4-19-2-16,0-6-3 16,0-11 2-16,-3-15-1 15,0-5-1-15,3-8 1 0,0 2 0 16,-8 6-1-16,4 12 1 15,-3 6 3-15,1 1-2 16,1 9 0-16,2 12 2 16,-1 9-2-16,-6 9 1 15,2 16 0-15,5-8-2 0,0 9-1 16,3 19 2-16,0 0-2 16,0 0-1-16,-14 11 3 15,11 17-2-15,3 11-2 0,0 16 4 16,3 17-1-16,0 13-1 15,4 6 2-15,0 11 0 16,1 7-1-16,2 0 2 16,-7 1 1-16,1-7-3 0,4-13 2 15,-2-12 0-15,-6-4 0 16,4-13 0-16,-1-13 0 16,1-17 0-16,-1-12-1 15,-3-19 3-15,0 0-1 0,15-4-1 16,-8-28 2-16,-7-9-1 15,6-21-2-15,-1-4 2 16,-5-16-3-16,0-1-1 16,-5-17 2-16,2 4-1 15,-7 0-1-15,3 10 1 0,-8 2 1 16,2 13-2-16,5 12 3 16,-2 13-1-16,6 20-1 15,-4 7 1-15,8 19 0 0,0 0-1 16,0 0 0-16,-6 30-1 15,6 11 1-15,0 17-1 16,0 10 3-16,3 9-1 16,0 12-2-16,9 5 4 0,-6 2-1 15,-2-1-1-15,-1-18 2 16,2-2-2-16,-2-13 0 16,7-10 0-16,-6-11-2 15,-4-17-20-15,8 0-57 0,-2 4 0 16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15.59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0CA2C0-F9BE-42C0-9181-8E69E8DC6754}" emma:medium="tactile" emma:mode="ink">
          <msink:context xmlns:msink="http://schemas.microsoft.com/ink/2010/main" type="inkDrawing" rotatedBoundingBox="3741,14024 3813,12596 3864,12598 3792,14027" semanticType="callout" shapeName="Other">
            <msink:sourceLink direction="with" ref="{225266DA-4261-43F4-9AD4-E45C983029F1}"/>
            <msink:sourceLink direction="with" ref="{57E29D49-658D-471E-9968-46E921C0E215}"/>
          </msink:context>
        </emma:interpretation>
      </emma:emma>
    </inkml:annotationXML>
    <inkml:trace contextRef="#ctx0" brushRef="#br0">109-8 234 0,'0'0'6'16,"0"0"3"-16,0 0 4 0,0 0 3 16,0 0 2-16,-3-6 2 15,3 6 2-15,0 0 0 16,0 0-3-16,0 0-3 15,0 0-3-15,-3 6-2 0,3-6-3 16,-5 20-1-16,2-7-1 16,-1 2-1-16,1-2 0 15,0 4-1-15,-1 8 0 0,4-1 0 16,0 4-1-16,0 2 1 16,0-2-1-16,0 10 0 15,4-3 1-15,-1 4-2 16,-3-3 1-16,3-5-1 0,-3 4 0 15,0-7 0-15,0 4 0 16,0-3 1-16,0-5-1 16,-3 4 0-16,0-3 0 15,-1-4-1-15,4 3 1 16,-3-3-1-16,3 4 1 0,-5-4-1 16,2 4 2-16,3-8-3 15,-4 5 0-15,1-1 0 16,3-4 0-16,-3-2 0 15,3 3 0-15,-4-5 0 0,4 1 0 16,0 0 0-16,0-4 0 16,0-10 0-16,0 21 0 15,0-21 0-15,0 13 0 16,0-13 0-16,0 0 0 0,0 13 0 16,0-13 0-16,0 0 0 15,0 0 0-15,0 0 0 16,0 0 0-16,0 0 0 0,0 0 0 15,0 15 0-15,0-15 0 16,0 0 0-16,0 0 0 16,0 0 0-16,0 0 0 15,0 13 0-15,0-13 0 0,0 0 0 16,0 14 0-16,0-14 0 16,0 11 0-16,0-11 0 15,4 13 0-15,-4-13 0 16,0 15 0-16,0-15 0 15,0 9 0-15,0-9 0 0,0 0 0 16,3 19 0-16,-3-19 0 16,3 9 0-16,-3-9 0 15,0 17 0-15,0-17 0 16,0 0 0-16,0 13 0 0,0-13 0 16,0 0 0-16,0 17 0 15,0-17 0-15,0 0 0 16,0 0 0-16,-3 15 0 0,3-15 0 15,0 0 0-15,0 14 0 16,0-14 0-16,-3 14 0 16,3-14 0-16,0 17 0 15,0-17 0-15,-4 13 0 16,4-13 0-16,-3 19 0 0,3-19 0 16,-5 18 0-16,5-18 0 15,-3 17 0-15,0-2 0 16,3-15 0-16,-7 24 0 15,3-13 0-15,1 3 0 0,0-4 0 16,3-10 0-16,-8 24 0 16,8-24 0-16,-7 18 0 15,7-18 0-15,0 17 0 16,0-17 0-16,0 0 0 0,-3 15 0 16,3-15 0-16,0 0 0 15,0 0 0-15,-7 15 0 16,7-15 0-16,0 0 0 0,0 0 0 15,0 0 0-15,0 0 0 16,0 28-3-16,0-28-85 16,0 0-2-16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0:38.0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E291794-4133-451E-AABC-1A74711C3EB8}" emma:medium="tactile" emma:mode="ink">
          <msink:context xmlns:msink="http://schemas.microsoft.com/ink/2010/main" type="writingRegion" rotatedBoundingBox="-433,6722 2670,1057 4555,2089 1452,7755"/>
        </emma:interpretation>
      </emma:emma>
    </inkml:annotationXML>
    <inkml:traceGroup>
      <inkml:annotationXML>
        <emma:emma xmlns:emma="http://www.w3.org/2003/04/emma" version="1.0">
          <emma:interpretation id="{F16C5180-D6CE-4DD7-89B5-FD2A995366B3}" emma:medium="tactile" emma:mode="ink">
            <msink:context xmlns:msink="http://schemas.microsoft.com/ink/2010/main" type="paragraph" rotatedBoundingBox="-433,6722 2670,1057 4555,2089 1452,7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1FC4B7-C046-4308-8128-C25266B7293D}" emma:medium="tactile" emma:mode="ink">
              <msink:context xmlns:msink="http://schemas.microsoft.com/ink/2010/main" type="line" rotatedBoundingBox="-433,6722 2670,1057 4555,2089 1452,7755"/>
            </emma:interpretation>
          </emma:emma>
        </inkml:annotationXML>
        <inkml:traceGroup>
          <inkml:annotationXML>
            <emma:emma xmlns:emma="http://www.w3.org/2003/04/emma" version="1.0">
              <emma:interpretation id="{46A5D5D1-0E09-463C-BC5D-80EEB5A534A4}" emma:medium="tactile" emma:mode="ink">
                <msink:context xmlns:msink="http://schemas.microsoft.com/ink/2010/main" type="inkWord" rotatedBoundingBox="-433,6722 536,4952 2421,5985 1452,7755"/>
              </emma:interpretation>
              <emma:one-of disjunction-type="recognition" id="oneOf0">
                <emma:interpretation id="interp0" emma:lang="en-US" emma:confidence="0">
                  <emma:literal>n:</emma:literal>
                </emma:interpretation>
                <emma:interpretation id="interp1" emma:lang="en-US" emma:confidence="0">
                  <emma:literal>N's:</emma:literal>
                </emma:interpretation>
                <emma:interpretation id="interp2" emma:lang="en-US" emma:confidence="0">
                  <emma:literal>in:</emma:literal>
                </emma:interpretation>
                <emma:interpretation id="interp3" emma:lang="en-US" emma:confidence="0">
                  <emma:literal>win:</emma:literal>
                </emma:interpretation>
                <emma:interpretation id="interp4" emma:lang="en-US" emma:confidence="0">
                  <emma:literal>of,</emma:literal>
                </emma:interpretation>
              </emma:one-of>
            </emma:emma>
          </inkml:annotationXML>
          <inkml:trace contextRef="#ctx0" brushRef="#br0">-448 2138 241 0,'0'0'6'0,"0"0"4"0,0 0 2 16,0 0 3-16,0 0 2 16,0 0-2-16,-13-4 1 15,13 4 1-15,-10 6-6 0,10-6-1 16,-15 33-3-16,-3-8 0 15,8 5-2-15,-5 6 1 16,8 7 1-16,-3-4 0 0,7 4 1 16,3-5-1-16,0 0 0 15,0-7 1-15,10-10-1 16,0-1 0-16,5-16-1 16,3-4 0-16,-1 0-1 15,4-4-1-15,1-16 0 0,-4-1-1 16,-1 0-2-16,1-7 0 15,-8 0 0-15,-2 2-1 16,-6-4 1-16,-2 2-1 16,0 0 0-16,-7 0-1 0,-6 7 1 15,-5-5-1-15,1 5 1 16,-5 8-1-16,1-2 1 16,-4 5-1-16,-3 6 0 0,6 0 0 15,1 4-1-15,-4 4-2 16,11 17-9-16,-10 15-49 15,9-4-23-15</inkml:trace>
          <inkml:trace contextRef="#ctx0" brushRef="#br0" timeOffset="-75360.8266">-1646 1563 344 0,'0'0'5'15,"0"0"2"-15,0 14 3 0,0-3 3 16,0 9 1-16,0 1 0 16,11 16 1-16,0 4 1 15,6 12-7-15,4 7-1 16,4 11-3-16,0 0-4 0,3 12-6 15,-6-5-10-15,6-8-49 16,-3 8-18-16</inkml:trace>
          <inkml:trace contextRef="#ctx0" brushRef="#br0" timeOffset="-74688.9594">-1196 1904 350 0,'0'0'4'0,"0"0"1"0,0 0 4 15,0 15-1-15,0-2 3 16,7 10-1-16,3 8 0 0,1 4 2 16,6 7-4-16,1 5-1 15,2 5-3-15,-2-7 0 16,-3 6 0-16,-1-12-2 15,-3-5 1-15,-4-13 0 0,-4-4-1 16,-3-17 0-16,0 0 0 16,0-10-1-16,0-8-1 15,-3-6-1-15,-1-11-2 16,1-2-1-16,0-4-1 0,-2 2 0 16,5 1 0-16,0 3 0 15,0 2 2-15,5 5 0 16,1 8 3-16,5 2 1 15,3 8 1-15,0 6 1 16,11 4 2-16,-1 4-2 0,5 10 1 16,2 7 0-16,9 6 0 15,-5 1-3-15,8 11-10 16,-15 11-42-16,7-8-31 0,8-1-1 16</inkml:trace>
          <inkml:trace contextRef="#ctx0" brushRef="#br0" timeOffset="-75563.9377">-1954 1666 349 0,'0'0'4'0,"0"0"3"16,12-13 4-16,-12 13 1 15,28-19 0-15,-3 4 1 16,10-3 0-16,11-2 0 16,4-2-4-16,13 2-3 0,0 3-4 15,12 2-7-15,-4 0-15 16,-8-6-58-16,0 18-4 16</inkml:trace>
          <inkml:trace contextRef="#ctx0" brushRef="#br0" timeOffset="-75173.3481">-1624 2435 385 0,'0'0'5'0,"0"0"2"16,0 0 1-16,0 0 1 16,17-9 0-16,1 1 0 15,10-5 1-15,4 1-2 0,14-8-7 16,7-2-14-16,4 16-63 16,2-19-5-16</inkml:trace>
          <inkml:trace contextRef="#ctx0" brushRef="#br0" timeOffset="500.0177">-1766 3110 312 0,'0'0'4'0,"0"0"5"16,11 0 1-16,6-7 2 15,16-1 1-15,8-2 3 16,24-8 1-16,16-2 1 16,11-5-4-16,17-3-1 0,15-9-5 15,3 3 0-15,0-4-2 16,1 3-1-16,-15-1-1 16,-7 3-2-16,-18 9 0 15,-10 4-2-15,-22 6-2 16,-13 4-10-16,-15 10-32 0,-17 13-39 15,-15 8-2-15</inkml:trace>
          <inkml:trace contextRef="#ctx0" brushRef="#br0" timeOffset="781.2686">-1592 3628 275 0,'0'0'6'0,"0"0"5"15,0 0 2-15,0 14 6 16,0-14 1-16,21 3 2 16,4-6 3-16,20-8-1 15,8-10-4-15,25-10-6 0,7-9-1 16,17 2-5-16,8-10-2 16,11-4-2-16,-5 8-2 15,-6-2 1-15,-11 3-1 16,-11 11 0-16,-14 5 0 15,-17 2 0-15,-14 11 0 0,-16 3-1 16,-9 9-2-16,-18 2-11 16,0 0-71-16,-3 6-4 15</inkml:trace>
        </inkml:traceGroup>
        <inkml:traceGroup>
          <inkml:annotationXML>
            <emma:emma xmlns:emma="http://www.w3.org/2003/04/emma" version="1.0">
              <emma:interpretation id="{4681CB18-7BEA-43D1-9628-91F0E8C5593E}" emma:medium="tactile" emma:mode="ink">
                <msink:context xmlns:msink="http://schemas.microsoft.com/ink/2010/main" type="inkWord" rotatedBoundingBox="2311,3109 3259,1379 4471,2043 3523,3774">
                  <msink:destinationLink direction="to" ref="{90937631-FA72-4B67-B230-7EB0212DB630}"/>
                </msink:context>
              </emma:interpretation>
              <emma:one-of disjunction-type="recognition" id="oneOf1">
                <emma:interpretation id="interp5" emma:lang="en-US" emma:confidence="0">
                  <emma:literal>Past</emma:literal>
                </emma:interpretation>
                <emma:interpretation id="interp6" emma:lang="en-US" emma:confidence="0">
                  <emma:literal>she</emma:literal>
                </emma:interpretation>
                <emma:interpretation id="interp7" emma:lang="en-US" emma:confidence="0">
                  <emma:literal>Post</emma:literal>
                </emma:interpretation>
                <emma:interpretation id="interp8" emma:lang="en-US" emma:confidence="0">
                  <emma:literal>Pont</emma:literal>
                </emma:interpretation>
                <emma:interpretation id="interp9" emma:lang="en-US" emma:confidence="0">
                  <emma:literal>pst</emma:literal>
                </emma:interpretation>
              </emma:one-of>
            </emma:emma>
          </inkml:annotationXML>
          <inkml:trace contextRef="#ctx0" brushRef="#br0" timeOffset="-30079.1466">486-663 222 0,'0'0'3'0,"0"0"2"16,0 0 4-16,0-7 3 15,0 7 3-15,0 0 2 16,0 0 1-16,0 0 2 16,-21 11-4-16,7-1-2 15,-7 7-3-15,-4-4-2 0,-7 2-3 16,1-4-2-16,-1 0 0 16,-4-11-1-16,8 0 0 15,3-19 0-15,3-9-1 0,16-11 0 16,2-6 0-16,4-9-2 15,7 6 1-15,4-9-2 16,11 8 0-16,1 7 1 16,7 4-1-16,-2 8 0 15,7 9 1-15,-7 8 0 0,4 5 0 16,3 8 1-16,-7 0-1 16,5 11 2-16,-5 10 0 15,-8 11 1-15,2 7 0 0,-8 10 1 16,-7 9 1-16,-7 4-2 15,-3 5 1-15,-12-1-1 16,-5-2 0-16,-8-8-1 16,-5-6 0-16,1-12 2 0,4-10-2 15,-4-11 2-15,8-11 0 16,-1-6 0-16,8-19-1 16,9-2 0-16,5-7 0 15,3-7-1-15,3 8-1 16,15-10 0-16,-1 16 0 0,4 3 0 15,8 14 0-15,-5 4 0 16,8 11-1-16,-4 6 1 16,8 9-1-16,-1 10-3 0,0-8-13 15,-2 11-66-15,12-5-1 16</inkml:trace>
          <inkml:trace contextRef="#ctx0" brushRef="#br0" timeOffset="-29500.9883">889-726 344 0,'0'0'9'0,"0"0"3"16,0 0 1-16,0 0 2 15,-10 0-3-15,10 0 2 16,0 0-1-16,0 15 1 0,0 2-10 15,3 4-2-15,8 7-2 16,0 8 0-16,-1-1 0 16,-3 8 1-16,4-1-1 15,-8-5 1-15,1-1 1 0,-4-8 0 16,0-3 1-16,0-7 0 16,0-18 0-16,0 0-1 15,0 0 1-15,-7-18-1 0,7-9-1 16,7-7 0-16,6-3 1 15,2-2-2-15,0 1 0 16,2-2 1-16,-3 11-2 16,0 9 1-16,-14 20 0 0,21-10 0 15,-21 10-1-15,17 13-1 16,-5 9 1-16,-1 2 1 16,2 5 0-16,4-1 0 15,5 4-1-15,-4-4-5 0,7 0-9 16,-7 7-44-1,-1-14-24-15,1-10-4 0</inkml:trace>
          <inkml:trace contextRef="#ctx0" brushRef="#br0" timeOffset="-29297.8764">1179-549 402 0,'0'0'5'0,"0"0"0"0,4-15 1 16,-4 15 0-16,18-14 0 16,-5 3 2-16,9 0-3 15,6 2 1-15,4 1-7 0,-4-9-8 16,15 10-20-16,5-3-50 16,-15-5-3-16</inkml:trace>
          <inkml:trace contextRef="#ctx0" brushRef="#br0" timeOffset="-29079.1242">1438-877 376 0,'0'0'8'0,"0"0"0"0,0 0 2 15,0 0 0-15,-15 11 1 16,15-11 1-16,0 28-1 15,0-11 1-15,7 8-7 16,8 3-1-16,-2 7-1 0,9 4-2 16,-1 4-4-16,4 6-37 15,3 0-42-15,-6 1-2 16</inkml:trace>
          <inkml:trace contextRef="#ctx0" brushRef="#br0" timeOffset="-12578.6106">748-1597 165 0,'0'0'2'0,"0"0"4"16,0 15 2-16,0-15 4 15,7 24 1-15,3-13 1 0,5 9 4 16,-2 1 0-16,12-3 0 16,0 0 0-16,8-8-3 15,-2 1 0-15,11-11-1 0,1-8-2 16,10-16-2-16,7-11-3 15,3-7 1-15,1-10-3 16,3-2-2-16,-3 1 0 16,-7 4-2-16,-9 6-5 15,-8 15-15-15,-19 22-46 0,-21 6-12 16</inkml:trace>
          <inkml:trace contextRef="#ctx0" brushRef="#br0" timeOffset="-12297.3501">765-1777 230 0,'0'0'5'0,"0"0"3"0,0 0 2 16,0 0 0-16,-10 11 0 15,10-11 4-15,0 0 0 16,8 10 0-16,9-10-2 0,4 0-4 15,7 0 0-15,7-8 0 16,5-1-2-16,5-13-1 16,1 1-1-16,4-6 1 15,3-8-2-15,0-1-1 16,0-7-5-16,4 2-29 0,-4-10-40 16,10 3-5-16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30.8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714CEE-0905-462D-A61A-A836AF5EA69C}" emma:medium="tactile" emma:mode="ink">
          <msink:context xmlns:msink="http://schemas.microsoft.com/ink/2010/main" type="writingRegion" rotatedBoundingBox="10108,9334 13333,8276 13887,9965 10662,11023">
            <msink:destinationLink direction="with" ref="{E8437068-AA6A-43E3-97BE-0CC2A59BCC83}"/>
          </msink:context>
        </emma:interpretation>
      </emma:emma>
    </inkml:annotationXML>
    <inkml:traceGroup>
      <inkml:annotationXML>
        <emma:emma xmlns:emma="http://www.w3.org/2003/04/emma" version="1.0">
          <emma:interpretation id="{9DC85E81-7D40-4B13-8DC2-78D0C799B87C}" emma:medium="tactile" emma:mode="ink">
            <msink:context xmlns:msink="http://schemas.microsoft.com/ink/2010/main" type="paragraph" rotatedBoundingBox="10108,9334 13333,8276 13604,9101 10379,10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E8C745-122D-4676-B87E-7FBFB4C003DB}" emma:medium="tactile" emma:mode="ink">
              <msink:context xmlns:msink="http://schemas.microsoft.com/ink/2010/main" type="line" rotatedBoundingBox="10108,9334 13333,8276 13604,9101 10379,10159"/>
            </emma:interpretation>
          </emma:emma>
        </inkml:annotationXML>
        <inkml:traceGroup>
          <inkml:annotationXML>
            <emma:emma xmlns:emma="http://www.w3.org/2003/04/emma" version="1.0">
              <emma:interpretation id="{DDA07AF5-B221-4792-94ED-AE7CD526C6D7}" emma:medium="tactile" emma:mode="ink">
                <msink:context xmlns:msink="http://schemas.microsoft.com/ink/2010/main" type="inkWord" rotatedBoundingBox="10108,9334 13333,8276 13604,9101 10379,10159"/>
              </emma:interpretation>
              <emma:one-of disjunction-type="recognition" id="oneOf0">
                <emma:interpretation id="interp0" emma:lang="en-US" emma:confidence="0">
                  <emma:literal>€9:</emma:literal>
                </emma:interpretation>
                <emma:interpretation id="interp1" emma:lang="en-US" emma:confidence="0">
                  <emma:literal>= T:</emma:literal>
                </emma:interpretation>
                <emma:interpretation id="interp2" emma:lang="en-US" emma:confidence="0">
                  <emma:literal>= T;</emma:literal>
                </emma:interpretation>
                <emma:interpretation id="interp3" emma:lang="en-US" emma:confidence="0">
                  <emma:literal>#0:</emma:literal>
                </emma:interpretation>
                <emma:interpretation id="interp4" emma:lang="en-US" emma:confidence="0">
                  <emma:literal>= 4:</emma:literal>
                </emma:interpretation>
              </emma:one-of>
            </emma:emma>
          </inkml:annotationXML>
          <inkml:trace contextRef="#ctx0" brushRef="#br0">742 408 333 0,'0'0'6'0,"0"0"1"0,0 0 1 16,-7 0 1-16,-8 3 1 15,-5 1 2-15,-16 0-1 16,-14 6 0-16,-9-3-4 0,-16 4-3 15,-5-5 0-15,-3 5-1 16,-1-3 0-16,6-5-1 16,15-3 0-16,13 0-1 15,22-15 0-15,14-6 0 0,21-7 0 16,21-6-1-16,22-8 0 16,10 2 0-16,11-5-1 15,7 2 1-15,-2 0 0 16,-1 8 0-16,-12 4 1 15,-10 3 1-15,-17 6-1 0,-7 1 1 16,-16 8 0-16,-13 13 0 16,0-15 0-16,0 15 0 15,-7 0 0-15,1 15 0 16,2 4 0-16,1 15 1 0,3 8 0 16,3 6 0-16,4 13 0 15,8 9 0-15,-2 1 0 16,2 2 0-16,-2 2-3 0,2-4-6 15,2-6-17-15,8-7-58 16,-7-14 0-16</inkml:trace>
          <inkml:trace contextRef="#ctx0" brushRef="#br0" timeOffset="562.5224">1145 668 414 0,'0'0'2'0,"0"0"1"16,0 0 1-16,0 0 1 0,0 0 0 16,0 0 0-16,0 0 0 15,-7 15 1-15,7-15-3 16,0 0-6-16,15 4-17 16,-15-4-57-16,20 0-2 0</inkml:trace>
          <inkml:trace contextRef="#ctx0" brushRef="#br0" timeOffset="203.1449">1117 179 410 0,'0'0'1'0,"0"0"0"16,0 0-1-16,0 0-1 16,0 0-4-16,0 0-11 0,0 0-58 15,0 0-1-15</inkml:trace>
          <inkml:trace contextRef="#ctx0" brushRef="#br0" timeOffset="796.9425">1563-63 376 0,'0'0'1'16,"0"0"0"-16,0 0 4 15,0 0 1-15,-12 20 2 16,9 1 0-16,0 15 1 0,-1 7 1 16,4 12-1-16,0 12-1 15,7 11-6-15,-7 3-25 16,10 6-53-16,-2 2-2 16</inkml:trace>
          <inkml:trace contextRef="#ctx0" brushRef="#br0" timeOffset="-21281.5468">-849 655 269 0,'0'0'8'0,"0"0"1"15,0 0 3-15,0 0-1 0,-7-4 3 16,7 4-1-16,-28 0 1 15,7 4 1-15,-11 0-5 16,-11 3-4-16,-10-5 1 0,-10 3-2 16,-12 1-1-16,1-2 0 15,-7 0-1-15,4-4 0 16,2 3 0-16,8 0-1 16,10 5-1-16,14-5-1 0,12 4-3 15,9-3-4-15,22-4-21 16,-3 13-46-16,3-13-3 15</inkml:trace>
          <inkml:trace contextRef="#ctx0" brushRef="#br0" timeOffset="-20844.0465">-756 1222 246 0,'0'0'9'0,"0"0"3"0,-15 8 4 15,0-6 2-15,-5 7 0 16,-8 0 3-16,-8 6-1 16,-14-2 4-16,-3 2-10 0,-7-1-3 15,-3-4-3-15,-5 0-1 16,5-2-1-16,3-6-1 15,4 3 0-15,6-5-1 16,4 0-1-16,11 0 0 0,3-7-5 16,11 7-18-16,21 0-58 15,-25-4-2-15</inkml:trace>
        </inkml:traceGroup>
      </inkml:traceGroup>
    </inkml:traceGroup>
    <inkml:traceGroup>
      <inkml:annotationXML>
        <emma:emma xmlns:emma="http://www.w3.org/2003/04/emma" version="1.0">
          <emma:interpretation id="{B3497907-B20D-45C1-8F53-F122802C1C08}" emma:medium="tactile" emma:mode="ink">
            <msink:context xmlns:msink="http://schemas.microsoft.com/ink/2010/main" type="paragraph" rotatedBoundingBox="12029,9940 13524,9622 13649,10208 12154,105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40DD48-DA67-4C7B-BA40-43529E738FF3}" emma:medium="tactile" emma:mode="ink">
              <msink:context xmlns:msink="http://schemas.microsoft.com/ink/2010/main" type="line" rotatedBoundingBox="12029,9940 13524,9622 13649,10208 12154,10526"/>
            </emma:interpretation>
          </emma:emma>
        </inkml:annotationXML>
        <inkml:traceGroup>
          <inkml:annotationXML>
            <emma:emma xmlns:emma="http://www.w3.org/2003/04/emma" version="1.0">
              <emma:interpretation id="{25B1316F-1C2D-4A3D-87C6-3B87B93E133B}" emma:medium="tactile" emma:mode="ink">
                <msink:context xmlns:msink="http://schemas.microsoft.com/ink/2010/main" type="inkWord" rotatedBoundingBox="12029,9940 13524,9622 13649,10208 12154,10526">
                  <msink:destinationLink direction="with" ref="{616584F2-DE36-4CA7-A538-742314FE9641}"/>
                  <msink:destinationLink direction="with" ref="{7663868A-CC6B-4C1A-8C77-4B761D1D0406}"/>
                  <msink:destinationLink direction="with" ref="{B97E67CC-F8D0-4357-AB0B-E71E15B17FE5}"/>
                </msink:context>
              </emma:interpretation>
              <emma:one-of disjunction-type="recognition" id="oneOf1">
                <emma:interpretation id="interp5" emma:lang="en-US" emma:confidence="0">
                  <emma:literal>MUX</emma:literal>
                </emma:interpretation>
                <emma:interpretation id="interp6" emma:lang="en-US" emma:confidence="0">
                  <emma:literal>mo x</emma:literal>
                </emma:interpretation>
                <emma:interpretation id="interp7" emma:lang="en-US" emma:confidence="0">
                  <emma:literal>mu x</emma:literal>
                </emma:interpretation>
                <emma:interpretation id="interp8" emma:lang="en-US" emma:confidence="0">
                  <emma:literal>mux</emma:literal>
                </emma:interpretation>
                <emma:interpretation id="interp9" emma:lang="en-US" emma:confidence="0">
                  <emma:literal>Mo x</emma:literal>
                </emma:interpretation>
              </emma:one-of>
            </emma:emma>
          </inkml:annotationXML>
          <inkml:trace contextRef="#ctx0" brushRef="#br0" timeOffset="2281.3015">1682 1088 413 0,'0'0'4'0,"0"0"1"15,0 0 1-15,0 0 0 16,-18 18 2-16,8 3 0 15,-8 7 0-15,1 6 0 0,-1 14-3 16,0 4-3-16,1 3-5 16,-1-4-13-16,8-5-63 15,3 5-1-15</inkml:trace>
          <inkml:trace contextRef="#ctx0" brushRef="#br0" timeOffset="2453.179">1382 1254 387 0,'0'0'6'0,"0"0"1"16,10 11 3-16,8-1-1 0,11 8 0 16,10 6-2-16,-1-6-11 15,4 17-66-15,16-3-6 16</inkml:trace>
          <inkml:trace contextRef="#ctx0" brushRef="#br0" timeOffset="2031.2842">936 1342 393 0,'0'0'4'16,"0"0"1"-16,-13 6 1 16,9 11 0-16,1 3 1 15,3 3 1-15,3 6 1 0,4 6-1 16,11 4-2-16,2-7-2 16,10-1-1-16,1-6 1 15,1-8-1-15,0-6 0 16,-4-11 0-16,3 0 0 0,-13-14 1 15,-1-10 0-15,-9-4-1 16,-4 0-1-16,-4-9 0 16,-7 2-2-16,-3 0-7 15,-13-6-22-15,-2 8-53 0,15 1-4 16</inkml:trace>
          <inkml:trace contextRef="#ctx0" brushRef="#br0" timeOffset="1750.058">173 1337 353 0,'0'0'4'0,"0"0"1"0,0 0 3 16,3 15 3-16,1-2 2 15,2 11-1-15,2 3 2 16,6 8 1-16,1 14-3 0,3 1-2 15,-1 9-2-15,4 0-3 16,-3-1-1-16,2-5-1 16,-5-8-1-16,0-9-1 0,-2-8 0 15,-9-7 1-15,-4-21-1 16,0 0 0-16,3-14-1 16,-3-14 1-16,-7-8 0 15,-3-7-1-15,2-5 0 16,-2-5-2-16,0-1 1 0,2 2-2 15,5 8 1-15,-1-1-1 16,4 10-1-16,0 11 1 16,0 10-1-16,0 14 1 15,18-3 1-15,-1 10 1 0,1 7 1 16,7 6 1-16,0 6 0 16,3 2 1-16,0-11-1 15,-6 5 1-15,-2-8 0 16,-2-4 0-16,-18-10-1 0,0 0 0 15,0 0-1-15,0-13 2 16,-3-5-2-16,-4 1-1 16,-1-9 0-16,8 1 1 0,0 1-1 15,11-4-1-15,3 7 1 16,8 4 0-16,-1 2 0 16,7 8 1-16,-3 7 0 15,3 2 0-15,-3 18 0 0,0 3 2 16,0 6-3-16,0 9-6 15,-7-2-27-15,5-4-45 16,-1-1-2-16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16.8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2BAC1B6-4CDE-4F4D-ACE0-EBAB9DD32D00}" emma:medium="tactile" emma:mode="ink">
          <msink:context xmlns:msink="http://schemas.microsoft.com/ink/2010/main" type="inkDrawing" rotatedBoundingBox="11542,16882 11791,11921 11931,11929 11683,16889" semanticType="callout" shapeName="Other">
            <msink:sourceLink direction="with" ref="{225266DA-4261-43F4-9AD4-E45C983029F1}"/>
          </msink:context>
        </emma:interpretation>
      </emma:emma>
    </inkml:annotationXML>
    <inkml:trace contextRef="#ctx0" brushRef="#br0">279-4 228 0,'0'0'5'0,"0"0"6"16,0 0 2-16,-12 0 3 0,12 0 1 15,-18 7 2-15,18-7 0 16,-20 10 1-16,20-10-5 15,-23 7-1-15,23-7-2 0,-10 14-2 16,10-14 0-16,-7 11-1 16,7-11 1-16,0 24 0 15,0-9-3-15,7 2 0 16,-2 3-2-16,0 3 0 16,7 5-2-16,-9 3-1 0,5 0 0 15,-6 10-1-15,-2 0 0 16,0 4 0-16,0 6 0 15,0 8 0-15,-2-4-1 0,-6 9 1 16,-2 3 0-16,3 1-1 16,-1 5 1-16,1 2 0 15,4 5 0-15,-4 1 1 16,-4 3-1-16,4 5 1 16,-3-2-1-16,-1 9 1 0,1-3-1 15,-5-3 1-15,1 2 0 16,3 0-1-16,1 2 1 15,3 2-1-15,-1-5 0 16,2 1 1-16,2 3 0 0,-3-7-2 16,-1 8 1-16,2-4 0 15,-1-6-1-15,0 4 1 16,-4-6-1-16,1 0 1 0,3-3-1 16,2-6 1-16,2-2 0 15,3-2 1-15,0 0 0 16,3-8-2-16,5-4 0 15,-4 1 0-15,2-3 0 0,-2 0 0 16,-1-1 0-16,-3 3 0 16,0-2 0-16,0 3 0 15,0 0 0-15,0 4 0 16,0-2 0-16,0 7 0 0,0-3 0 16,0-3 0-16,5 4 0 15,-2-1 0-15,-3-5 0 16,3 2 0-16,-3-3 0 15,0 0 0-15,0-4 0 0,0 1 0 16,0-9 0-16,-3 6 0 16,3-5 0-16,0-11 0 15,0 5 0-15,3-8 0 16,1-9 0-16,-1-2 0 0,-3-24 0 16,-28 20-82-16,28-20-7 15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18.02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E47C96-42DE-42CE-8A7F-8135E0934987}" emma:medium="tactile" emma:mode="ink">
          <msink:context xmlns:msink="http://schemas.microsoft.com/ink/2010/main" type="inkDrawing" rotatedBoundingBox="18455,16408 18528,11701 18619,11703 18545,16410" semanticType="callout" shapeName="Other">
            <msink:sourceLink direction="with" ref="{22A10625-2962-46B7-970E-67BBAB47284C}"/>
          </msink:context>
        </emma:interpretation>
      </emma:emma>
    </inkml:annotationXML>
    <inkml:trace contextRef="#ctx0" brushRef="#br0">78 6 205 0,'0'0'7'0,"0"0"5"16,-18-8 3-16,18 8 0 0,0 0 2 15,0 0 2-15,-17 0 3 16,17 0 2-16,0 14-7 15,7 0-1-15,1 5-2 0,-6 6-2 16,10 6-1-16,-9 4-1 16,0 7-3-16,2 5-1 15,-5 5-1-15,0 8-1 16,0 0 0-16,-5 6-2 0,2 3 1 16,3-1-2-16,0 8 0 15,0 3 0-15,0 7 0 16,3-5 0-16,4 7 1 15,1-2-1-15,-5 0 1 16,4 0-1-16,-7 4 1 0,0-1-1 16,0 0 0-16,-10 1 0 15,0 2 0-15,-1-4 1 16,-3-3 0-16,-1 6 1 16,5-3 1-16,-1 0 0 0,7 4 1 15,-2 0 0-15,2-6 1 16,1 10-3-16,-2-3 1 15,5 1-2-15,-3-2 0 0,0 1-1 16,-1-3 0-16,4 2 0 16,0 0-1-16,0-2 2 15,0 3-2-15,0-1 0 16,4-1 0-16,2-2 0 16,-1-6 0-16,-2 6 0 15,4-6 0-15,-4-1 0 0,-3-3 0 16,0-6 0-16,0 2 0 15,0-6 0-15,4-3 0 16,-4-5 0-16,3 2 0 0,-3-9 0 16,0-8 0-16,5-2 0 15,-2-9 0-15,-1 1 0 16,-2-18-9-16,0 7-76 16,0-25-3-16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19.36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A0DFE0-2342-4059-8CB2-C931E0A7A601}" emma:medium="tactile" emma:mode="ink">
          <msink:context xmlns:msink="http://schemas.microsoft.com/ink/2010/main" type="inkDrawing" rotatedBoundingBox="24687,15625 24900,11755 25027,11762 24815,15632" semanticType="callout" shapeName="Other">
            <msink:sourceLink direction="with" ref="{13F61552-F1F9-40BE-BC1B-EEE6F008CB1A}"/>
            <msink:sourceLink direction="with" ref="{1A1A2A27-1039-4CD5-9BE0-352CEA067E35}"/>
          </msink:context>
        </emma:interpretation>
      </emma:emma>
    </inkml:annotationXML>
    <inkml:trace contextRef="#ctx0" brushRef="#br0">191 0 263 0,'0'0'4'0,"0"0"3"0,0 0 4 16,0 11 4-16,0-11 0 16,4 18 2-16,-4-4 1 0,3 0 2 15,0 3-4-15,-3 10-3 16,0 6-2-16,0 3-3 15,0 5-2-15,0 6-2 16,-3 6 0-16,0-1-1 0,-1 0 0 16,4 6-3-16,-3 1 2 15,3 0-1-15,0 5-1 16,0 0 2-16,0 3-1 16,0 3 1-16,0 4 0 0,-4 0 0 15,-2-3 0-15,-2 6 0 16,-6-6-1-16,1 6 1 15,-5-6-1-15,3 2 0 16,-2-2 1-16,6 2 0 16,-3-2 1-16,3-1 0 0,-3 1 2 15,6-4-1-15,2 4 0 16,-5-1 1-16,8 1-1 16,0-5 0-16,-5 1-1 0,4 0-1 15,4-1 0-15,0 6 0 16,0-5 0-16,0 0-1 15,7-1 0-15,-2 1-1 16,-2 0 1-16,0 1-1 0,-3-5 2 16,4 1-2-16,-4-4 0 15,0 2 0-15,0-2 0 16,-4-3 0-16,1 2 0 16,0-1 0-16,3-7 0 15,-8 3 0-15,8-1 0 0,0-1 0 16,0-5 0-16,0-5 0 15,8-4 0-15,-5-2 0 16,0-4 0-16,-3-8 0 0,4 1 0 16,3-11 0-16,-4 0 0 15,0-3 0-15,-3-11 0 16,0 20 0-16,0-20 0 16,5 15 0-16,-5-15 0 0,0 0 0 15,0 13 0-15,0-13 0 16,0 0 0-16,0 0 0 15,0 15 0-15,0-15 0 16,0 0 0-16,0 0 0 0,0 15 0 16,0-15 0-16,0 0 0 15,0 0 0-15,0 0 0 16,0 0 0-16,0 0 0 16,0 0 0-16,0 0 0 15,0 0 0-15,0 0 0 0,0 0 0 16,0 0 0-16,0 0 0 15,0 0 0-15,0 0 0 16,0 0 0-16,0 0 0 0,0 0 0 16,0 0 0-16,0 0-67 15,0 0-24-15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24.9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1A2A27-1039-4CD5-9BE0-352CEA067E35}" emma:medium="tactile" emma:mode="ink">
          <msink:context xmlns:msink="http://schemas.microsoft.com/ink/2010/main" type="inkDrawing" rotatedBoundingBox="25713,15827 25723,12076 25852,12077 25843,15828" shapeName="Other">
            <msink:destinationLink direction="with" ref="{4929B6B8-B041-425F-B49C-1F74474C9A21}"/>
            <msink:destinationLink direction="from" ref="{0243130B-E3AC-46E5-99C7-286193696D57}"/>
            <msink:destinationLink direction="with" ref="{C2A0DFE0-2342-4059-8CB2-C931E0A7A601}"/>
          </msink:context>
        </emma:interpretation>
      </emma:emma>
    </inkml:annotationXML>
    <inkml:trace contextRef="#ctx0" brushRef="#br0">-1-7 281 0,'0'0'6'0,"0"0"4"16,0 0 2-16,-11 0 3 16,11 0 0-16,0 0 0 0,0 0 2 15,0 0 1-15,0 7-6 16,8 10-3-16,-2 8-2 16,1 3-2-16,3 11 1 15,-2 6-1-15,2 8 0 16,-3 6-3-16,-2 5 1 0,-5 0 0 15,6 10 0-15,1 0 0 16,-3-4-1-16,-1 0 0 16,0-2 0-16,5-2 1 15,-4-5-1-15,2 2 1 0,-2-8-1 16,-1 3 0-16,-3-3 0 16,5-1 1-16,-5 2-1 15,0-3-1-15,0 3 1 0,0-3-1 16,0-1 1-16,0 2 0 15,0-8 0-15,0 3 0 16,0-2 0-16,0-3 0 16,3-1 1-16,0 0-1 0,-3 2 1 15,0-4-1-15,4 2 1 16,-4 4-1-16,0 2 1 16,0-1-3-16,0 3 0 15,0 1 0-15,0 1 0 16,0 0 0-16,-4-1 0 0,4 2 0 15,-3-8 0-15,3-2 0 16,-3 8 0-16,-2-7 0 16,2-4 0-16,-1 6 0 15,4-8 0-15,-3 3 0 0,3-1 0 16,0 6 0-16,-3-5 0 16,3-4 0-16,0 0 0 15,-4 3 0-15,1-3 0 0,-2 1 0 16,2-4 0-16,-4 1 0 15,0-1 0-15,4-4 0 16,0 0 0-16,-2 5 0 16,2 0 0-16,-7-8 0 15,10 2 0-15,-7 3 0 0,7-1 0 16,-5 0 0-16,5-5 0 16,0-3 0-16,0 2 0 15,0-6 0-15,0 10 0 16,0-6 0-16,5-3 0 0,-2 4 0 15,-3-5 0-15,0 5 0 16,0-7 0-16,0 3 0 16,0-21 0-16,0 22 0 15,0-22 0-15,0 0 0 0,0 13 0 16,0-13 0-16,0 0 0 16,0 0 0-16,0 0 0 15,0 0 0-15,0 0 0 0,0 0 0 16,32 7-66-16,-32-7-27 15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25.5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481543-E443-44FB-920F-0CE78E624CF5}" emma:medium="tactile" emma:mode="ink">
          <msink:context xmlns:msink="http://schemas.microsoft.com/ink/2010/main" type="writingRegion" rotatedBoundingBox="25249,16352 31280,15215 31954,18795 25924,19931"/>
        </emma:interpretation>
      </emma:emma>
    </inkml:annotationXML>
    <inkml:traceGroup>
      <inkml:annotationXML>
        <emma:emma xmlns:emma="http://www.w3.org/2003/04/emma" version="1.0">
          <emma:interpretation id="{43302D31-187B-4520-AB8D-132B642F482E}" emma:medium="tactile" emma:mode="ink">
            <msink:context xmlns:msink="http://schemas.microsoft.com/ink/2010/main" type="paragraph" rotatedBoundingBox="25249,16352 29909,15474 30144,16721 25484,17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341884-F6C1-4C62-8BBC-071BCA67CF66}" emma:medium="tactile" emma:mode="ink">
              <msink:context xmlns:msink="http://schemas.microsoft.com/ink/2010/main" type="line" rotatedBoundingBox="25249,16352 29909,15474 30144,16721 25484,17599"/>
            </emma:interpretation>
          </emma:emma>
        </inkml:annotationXML>
        <inkml:traceGroup>
          <inkml:annotationXML>
            <emma:emma xmlns:emma="http://www.w3.org/2003/04/emma" version="1.0">
              <emma:interpretation id="{C83D1A6C-0240-46F1-B224-BB33D188A9E3}" emma:medium="tactile" emma:mode="ink">
                <msink:context xmlns:msink="http://schemas.microsoft.com/ink/2010/main" type="inkWord" rotatedBoundingBox="25249,16352 29909,15474 30144,16721 25484,17599">
                  <msink:destinationLink direction="to" ref="{00DCFF76-33BB-4A52-BA9F-E8626F625BC5}"/>
                </msink:context>
              </emma:interpretation>
              <emma:one-of disjunction-type="recognition" id="oneOf0">
                <emma:interpretation id="interp0" emma:lang="en-US" emma:confidence="1">
                  <emma:literal>Input for</emma:literal>
                </emma:interpretation>
                <emma:interpretation id="interp1" emma:lang="en-US" emma:confidence="0.5">
                  <emma:literal>Input toy</emma:literal>
                </emma:interpretation>
                <emma:interpretation id="interp2" emma:lang="en-US" emma:confidence="0">
                  <emma:literal>In put toy</emma:literal>
                </emma:interpretation>
                <emma:interpretation id="interp3" emma:lang="en-US" emma:confidence="0">
                  <emma:literal>In but toy</emma:literal>
                </emma:interpretation>
                <emma:interpretation id="interp4" emma:lang="en-US" emma:confidence="0">
                  <emma:literal>Inputs toy</emma:literal>
                </emma:interpretation>
              </emma:one-of>
            </emma:emma>
          </inkml:annotationXML>
          <inkml:trace contextRef="#ctx0" brushRef="#br0">0 82 392 0,'0'0'4'16,"0"0"2"-16,0 0 3 0,0 0 0 16,22-3 1-16,-2-1 1 15,13 0 0-15,5-3 0 16,15 1-3-16,12-1-4 15,5-5-5-15,1 1-10 0,10-9-51 16,-11 12-20-16</inkml:trace>
          <inkml:trace contextRef="#ctx0" brushRef="#br0" timeOffset="374.9873">297 699 327 0,'0'0'8'16,"0"0"1"-16,0 0 2 16,4-18 3-16,-4 18 1 15,21-10 1-15,-3 0 1 0,9 3 0 16,3-1-7-16,11-1-3 15,9 7-5-15,-4-13-12 16,18-2-48-16,-3 4-22 16</inkml:trace>
          <inkml:trace contextRef="#ctx0" brushRef="#br0" timeOffset="187.4989">326 58 386 0,'0'0'5'0,"0"0"1"16,0 0 1-16,-4 21 2 0,4-7 1 16,0 3 0-16,4 11 0 15,7 8 1-15,6 9-7 16,1 5-4-16,7 5-7 0,-2 6-27 16,-11-2-46-16,12 10-2 15</inkml:trace>
          <inkml:trace contextRef="#ctx0" brushRef="#br0" timeOffset="796.8812">800 343 374 0,'0'0'4'0,"0"0"1"0,0 0 2 15,0 0 2-15,0 0 2 16,3 17 0-16,4-2 2 16,8 13 1-16,-2 3-3 15,2 7-2-15,2 5-1 16,1 3-3-16,-5 0-1 0,5 1-1 15,-6-6-2-15,-6 2-1 16,1-13 0-16,-3-7-1 16,-4-3 1-16,0-20 0 15,0 0-1-15,-11 0 1 0,5-13 0 16,-6-17 0-16,2 0 1 16,2-6-1-16,2-5 1 15,6-7-1-15,0 7 0 16,18 2 0-16,3 1 0 0,7 8 1 15,4 9-1-15,6 11 0 16,2 7 0-16,-2 9 0 16,-3 9 0-16,-2 9 0 0,-8 8-3 15,-5-3-4-15,5 9-12 16,-22 0-52-16,15-5-14 16</inkml:trace>
          <inkml:trace contextRef="#ctx0" brushRef="#br0" timeOffset="1078.1263">1525-232 392 0,'0'0'4'0,"0"0"0"16,0 0 1-16,0 0 3 15,-7 22 2-15,7 2 1 0,0 14 1 16,2 13 2-16,9 15-3 16,1 16-1-16,-2 8 0 15,0 14-3-15,5 9-2 16,-2-6-2-16,-6 7 0 0,1-8-5 16,-5-8-4-16,1-4-11 15,-4 6-57-15,-4-41-11 16</inkml:trace>
          <inkml:trace contextRef="#ctx0" brushRef="#br0" timeOffset="1406.3178">1598 227 380 0,'0'0'7'0,"0"0"0"15,0 0 2-15,0-17 0 16,0 17 2-16,8-19 0 0,5 10 0 16,9 3 2-16,3 4-6 15,3 2-1-15,10 2-2 16,-2 13-1-16,3 6-1 16,4 8-1-16,-15 6 0 0,-3 6-1 15,-7 2-1-15,-11 3 1 16,-4 0-1-16,-6-3 0 15,-22-1 0-15,-3-7 1 16,-9-7 0-16,-4-4-2 0,-2-13-3 16,4 0-13-16,0-11-62 15,11-11-3-15</inkml:trace>
          <inkml:trace contextRef="#ctx0" brushRef="#br0" timeOffset="1781.2622">2019 317 457 0,'0'0'3'15,"0"0"1"-15,-21 20 0 0,10-7-1 16,0 4 2-16,1 9-1 16,0 5 0-16,2-3 0 15,8 7-3-15,3-3-2 0,12-8-2 16,6-6-3-16,14-4-3 15,2-14 0-15,8-3 1 16,-2-18 1-16,-2-7 1 16,-1-4 4-16,-8-15 2 0,-4 6 3 15,-15-8 3-15,2-5 3 16,-12 9-1-16,-3 2 1 16,0 7-1-16,0 8-2 15,-3 11 0-15,3 17-1 16,0 0-1-16,0 10-1 0,3 12-1 15,9 10-1-15,-2 3-2 16,3 4-2-16,2 3-7 16,0 1-41-16,2-12-34 15,4 1-2-15</inkml:trace>
          <inkml:trace contextRef="#ctx0" brushRef="#br0" timeOffset="2171.9183">2571-172 420 0,'0'0'6'16,"0"0"1"-16,0 0 0 0,0 0 0 16,10 0 1-16,12 0-2 15,13-3-4-15,18 3-26 16,10 0-56-16,15 0-1 0</inkml:trace>
          <inkml:trace contextRef="#ctx0" brushRef="#br0" timeOffset="2000.0289">2719-453 438 0,'0'0'4'0,"0"0"2"15,0 0 0-15,-18-8 1 0,18 8 1 16,-20 8 0-16,8 12 1 16,-1 12 1-16,5 14-5 15,6 13-1-15,2 20 0 16,2 5-2-16,6 8-4 15,9 11-8-15,-9-13-33 0,12-5-42 16,1-9-2-16</inkml:trace>
          <inkml:trace contextRef="#ctx0" brushRef="#br0" timeOffset="2796.9026">3762-637 369 0,'0'0'7'0,"0"0"2"0,-13-10-1 15,13 10 2-15,-12-3 1 16,12 3 0-16,-21 10 3 16,6 7 0-16,5 14-4 15,-3 14-2-15,-2 13 1 0,5 13-1 16,0 17 0-16,5 4-1 15,2 9-2-15,3 2-2 16,0 2-3-16,0-9 0 16,0-2 0-16,-7-12-4 0,0-12-14 15,-14-11-44-15,-1-18-25 16,-3-17-2-16</inkml:trace>
          <inkml:trace contextRef="#ctx0" brushRef="#br0" timeOffset="2937.5299">3434-207 391 0,'0'0'3'16,"0"0"2"-16,17-7-1 15,1 4 2-15,0-1-1 0,10 4-1 16,10-6-4-16,12 6-18 16,3 0-55-16,7-5-4 15</inkml:trace>
          <inkml:trace contextRef="#ctx0" brushRef="#br0" timeOffset="3546.9432">3915-275 438 0,'0'0'3'16,"0"0"1"-16,-15 18 2 0,5 1-1 16,-5 2 1-16,-6 3 1 15,4 4-1-15,-5 8 1 16,4-1-3-16,5 4-1 15,5-8-2-15,11 1-2 16,15-6-1-16,11-9-2 0,13-10-1 16,5-7-2-16,6-4 0 15,0-16 1-15,0-10 0 16,-11-1 2-16,-11-1 2 0,-6-6 3 16,-10 2 0-16,-15 1 2 15,0 7 1-15,-18 3 1 16,1 4 0-16,-13 10 0 15,10 7 0-15,-5 4-1 0,7 12 0 16,8 1-1-16,10 9 0 16,7-5-1-16,14 8-1 15,14-8-1-15,5 1 0 16,12-5-1-16,1-5-1 0,0-8 0 16,-3-2 0-16,-4-11-1 15,-8-4 1-15,-10-4 1 16,-6-3 0-16,-14-4 1 15,-8 3 1-15,-5 5-1 16,-8-3 1-16,-5 5 0 0,-7 5 1 16,8-1-1-16,2 7 1 15,15 7-1-15,-13-14 0 16,13 14 1-16,28-7-1 16,2 3 0-16,10 1 1 0,-2 3 0 15,9-4 0-15,-5 4 0 16,-3-2 0-16,-3 2 0 15,-11 2 0-15,-8 9 1 16,-9 10-1-16,-5 11-2 0,-6 5 0 16,-15 21 0-16,-7 8 0 15,-10 16 0-15,-12 1-29 16,1 20-56-16,-10 0-3 16</inkml:trace>
        </inkml:traceGroup>
      </inkml:traceGroup>
    </inkml:traceGroup>
    <inkml:traceGroup>
      <inkml:annotationXML>
        <emma:emma xmlns:emma="http://www.w3.org/2003/04/emma" version="1.0">
          <emma:interpretation id="{6778DB6E-8930-4589-AAC2-C517A332433E}" emma:medium="tactile" emma:mode="ink">
            <msink:context xmlns:msink="http://schemas.microsoft.com/ink/2010/main" type="paragraph" rotatedBoundingBox="25737,17509 31485,16381 31954,18774 26206,19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7C5E0D-49F2-43FF-B345-C3253A01049D}" emma:medium="tactile" emma:mode="ink">
              <msink:context xmlns:msink="http://schemas.microsoft.com/ink/2010/main" type="inkBullet" rotatedBoundingBox="25743,17507 26184,17424 26373,18431 25932,18514"/>
            </emma:interpretation>
            <emma:one-of disjunction-type="recognition" id="oneOf1">
              <emma:interpretation id="interp5" emma:lang="en-US" emma:confidence="0">
                <emma:literal>↳</emma:literal>
              </emma:interpretation>
            </emma:one-of>
          </emma:emma>
        </inkml:annotationXML>
        <inkml:trace contextRef="#ctx0" brushRef="#br0" timeOffset="4281.3238">559 1191 429 0,'0'0'3'16,"0"0"0"-16,0 0 1 15,4 15 1-15,-1-1 0 0,0 15 1 16,1 5 0-16,-1 15 0 15,5 11 0-15,-5 15-4 16,1 7 1-16,3 4-1 16,-1 10 0-16,2-8 0 15,2 0 0-15,2-11-1 0,5-6-1 16,8-13 2-16,-1-21-1 16,5-8-2-16,2-19 1 15,4-10-1-15,1-10 0 16,-1-15-1-16,0-10 1 0,-5-8-1 15,-7-2 1-15,-1-12 1 16,-8 0 1-16,-10 2 0 16,-1 1 0-16,-6-2 2 0,-4 11-1 15,-4 7 1-15,1 1 0 16,-5 16-1-16,5 7 1 16,-5 14-1-16,2 0 1 15,1 14-1-15,2 10 2 0,0 10-4 16,7 4 0-16,3 0 0 15,0 10 0-15,6 4 0 16,8-8 0-16,11 2-4 16,3-7-3-16,11-3-7 15,-10-12-38-15,14-10-35 0,-2-11-2 16</inkml:trace>
      </inkml:traceGroup>
      <inkml:traceGroup>
        <inkml:annotationXML>
          <emma:emma xmlns:emma="http://www.w3.org/2003/04/emma" version="1.0">
            <emma:interpretation id="{152FA7A1-1C48-43AD-B5BB-741EA34AAAD9}" emma:medium="tactile" emma:mode="ink">
              <msink:context xmlns:msink="http://schemas.microsoft.com/ink/2010/main" type="line" rotatedBoundingBox="26256,17430 29668,16790 29915,18105 26503,18745"/>
            </emma:interpretation>
          </emma:emma>
        </inkml:annotationXML>
        <inkml:traceGroup>
          <inkml:annotationXML>
            <emma:emma xmlns:emma="http://www.w3.org/2003/04/emma" version="1.0">
              <emma:interpretation id="{91CE5AAC-1573-4177-95E2-0A58477513B4}" emma:medium="tactile" emma:mode="ink">
                <msink:context xmlns:msink="http://schemas.microsoft.com/ink/2010/main" type="inkWord" rotatedBoundingBox="26274,17524 27022,17384 27251,18605 26503,18745"/>
              </emma:interpretation>
              <emma:one-of disjunction-type="recognition" id="oneOf2"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¥</emma:literal>
                </emma:interpretation>
                <emma:interpretation id="interp8" emma:lang="en-US" emma:confidence="0">
                  <emma:literal>f</emma:literal>
                </emma:interpretation>
                <emma:interpretation id="interp9" emma:lang="en-US" emma:confidence="0">
                  <emma:literal>A</emma:literal>
                </emma:interpretation>
                <emma:interpretation id="interp10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4968.8268">1145 1896 310 0,'0'0'7'0,"0"0"5"16,11-21 1-16,-11 21 1 15,12-20 3-15,5 6 1 16,1-4 0-16,10-3 0 0,4 2-7 16,3 1-9-16,7-2-10 15,12-4-43-15,2 6-27 16,0-3-5-16</inkml:trace>
          <inkml:trace contextRef="#ctx0" brushRef="#br0" timeOffset="4796.9362">1287 1171 362 0,'0'0'4'0,"0"0"3"0,0 0 0 16,0 0 2-16,0 0 0 15,0 0 3-15,-6 11 0 0,6 8 2 16,-8 9-3-16,8 15-2 16,0 6 1-16,0 16-1 15,8 5 0-15,-2 12-4 16,8 1 0-16,1 10 0 15,3-3-1-15,-1-1-1 0,-3 0-1 16,-3-3-1-16,0-7-2 16,-11-10-1-16,0-7-6 15,-5-10-8-15,-5-7-18 16,-11-17-26-16,-11-3-28 0,11-20-3 16</inkml:trace>
          <inkml:trace contextRef="#ctx0" brushRef="#br0" timeOffset="5375.0703">1626 1607 386 0,'0'0'5'15,"0"0"2"-15,0 0 0 16,5-14 0-16,12 8 1 0,4-2-2 15,11 2-3-15,7-8-10 16,11-7-50-16,10 10-21 16</inkml:trace>
          <inkml:trace contextRef="#ctx0" brushRef="#br0" timeOffset="5203.2074">1704 1094 338 0,'0'0'6'0,"0"0"2"0,0 0 2 16,0 0 4-16,-10 7 1 15,10 7 2-15,-4 10 2 16,4 4 1-16,0 15-6 16,0 6-1-16,7 13-1 0,5 9-4 15,1 10-3-15,5 8-2 16,-4-6-6-16,4 3-6 16,-8-6-14-16,5-19-59 15,-9 2-6-15</inkml:trace>
        </inkml:traceGroup>
        <inkml:traceGroup>
          <inkml:annotationXML>
            <emma:emma xmlns:emma="http://www.w3.org/2003/04/emma" version="1.0">
              <emma:interpretation id="{94FAD32D-A098-48F8-9143-0EA4053EE5A1}" emma:medium="tactile" emma:mode="ink">
                <msink:context xmlns:msink="http://schemas.microsoft.com/ink/2010/main" type="inkWord" rotatedBoundingBox="27897,17122 29668,16790 29912,18092 28141,18424"/>
              </emma:interpretation>
              <emma:one-of disjunction-type="recognition" id="oneOf3">
                <emma:interpretation id="interp11" emma:lang="en-US" emma:confidence="0">
                  <emma:literal>shit</emma:literal>
                </emma:interpretation>
                <emma:interpretation id="interp12" emma:lang="en-US" emma:confidence="0">
                  <emma:literal>shif</emma:literal>
                </emma:interpretation>
                <emma:interpretation id="interp13" emma:lang="en-US" emma:confidence="0">
                  <emma:literal>chit</emma:literal>
                </emma:interpretation>
                <emma:interpretation id="interp14" emma:lang="en-US" emma:confidence="0">
                  <emma:literal>$hit</emma:literal>
                </emma:interpretation>
                <emma:interpretation id="interp15" emma:lang="en-US" emma:confidence="0">
                  <emma:literal>{hit</emma:literal>
                </emma:interpretation>
              </emma:one-of>
            </emma:emma>
          </inkml:annotationXML>
          <inkml:trace contextRef="#ctx0" brushRef="#br0" timeOffset="6203.2332">3016 1184 359 0,'0'0'3'15,"0"0"0"-15,-10 0 2 16,10 0 1-16,-25 0 2 16,7 4 1-16,-2 7 1 0,-10 0 1 15,2 4-2-15,0 9-2 16,0-1 1-16,3 6-4 15,8 2-1-15,6 10-2 16,7-7-1-16,4 4 0 0,7-5 0 16,8 4-1-16,6-1 1 15,7 0 0-15,0-6 0 16,1 3 0-16,-4-5 1 0,3 4-2 16,-3-1-1-16,-4-3 1 15,-7 1 0-15,-3 3 0 16,-9-4-1-16,-2-3 2 15,-7-1-3-15,-6-7 3 16,-9 0 0-16,-2-6 0 0,-5-4 1 16,1-1 1-16,7-6 0 15,-1-13 0-15,12-8 0 16,7-7 2-16,3-10-2 16,21-8 1-16,11-14-2 0,11-2-1 15,5-18-1-15,5-3 0 16,4-6 0-16,-4 2-1 15,-4-8 1-15,-14 3-1 16,-5 2 1-16,-20 10 2 0,-7 12 0 16,-3 10 2-16,-6 9 0 15,-13 14 0-15,6 12 0 16,-5 17 1-16,-4 6 0 0,9 21 2 16,2 15-1-16,4 12 0 15,7 14-1-15,0 10 1 16,3 14 0-16,4 11-1 15,11 2-1-15,-11 1-1 16,11-10-1-16,-8 3-2 0,1-14-1 16,-4-10 0-16,-4-18 0 15,-3-12 0-15,0-13-1 16,0-26 0-16,-6 6 1 16,-6-19 3-16,-5-17-1 0,6-4 1 15,1-8-1-15,3-4 1 16,7-8 1-16,0 3-1 15,14 0-1-15,11 9 0 16,6 4 1-16,5 10-1 0,6 11 1 16,1 13 0-16,-1 8 0 15,1 17 0-15,-8 10 0 16,-4 5 0-16,-1 9 0 16,-7 5-4-16,-1-6-6 15,6 8-21-15,0-14-55 0,-10-10-3 16</inkml:trace>
          <inkml:trace contextRef="#ctx0" brushRef="#br0" timeOffset="6406.3374">3737 1177 416 0,'0'0'3'15,"0"0"-1"-15,0 0 1 0,0 7 2 16,0 8 0-16,0 11 1 15,4 2 1-15,4 13-1 16,2 4-3-16,3 13-5 16,-1-3-13-16,5 5-64 0,8 1-1 15</inkml:trace>
          <inkml:trace contextRef="#ctx0" brushRef="#br0" timeOffset="6562.5911">3840 1115 405 0,'0'0'2'0,"0"0"-2"16,0 0-2-16,0 0-12 0,0 0-52 16,14 0-10-16</inkml:trace>
          <inkml:trace contextRef="#ctx0" brushRef="#br0" timeOffset="7000.1076">4049 1146 442 0,'0'0'3'0,"28"-3"1"0,-3-1 0 15,7 0 0-15,11 1 1 16,12-5-2-16,9-1-5 15,18-5-46-15,-11 0-32 16,-1-9-3-16</inkml:trace>
          <inkml:trace contextRef="#ctx0" brushRef="#br0" timeOffset="6876.1086">4413 491 442 0,'0'0'2'0,"0"0"1"15,-22 0 1-15,9 11 1 16,-9 10 0-16,4 3 2 15,-2 11 0-15,2 20 2 0,11 10-2 16,-4 16-1-16,11 13 0 16,0 13-1-16,3 5-2 15,8 4-3-15,-1 4 0 16,2-7 0-16,-2-7-4 16,0-14-9-16,1-8-28 0,0-18-47 15,-11-14-2-15</inkml:trace>
        </inkml:traceGroup>
      </inkml:traceGroup>
      <inkml:traceGroup>
        <inkml:annotationXML>
          <emma:emma xmlns:emma="http://www.w3.org/2003/04/emma" version="1.0">
            <emma:interpretation id="{A65D0E91-CD93-4176-B84B-D00E84B04952}" emma:medium="tactile" emma:mode="ink">
              <msink:context xmlns:msink="http://schemas.microsoft.com/ink/2010/main" type="line" rotatedBoundingBox="27886,18144 31685,17399 31954,18774 28156,19519"/>
            </emma:interpretation>
          </emma:emma>
        </inkml:annotationXML>
        <inkml:traceGroup>
          <inkml:annotationXML>
            <emma:emma xmlns:emma="http://www.w3.org/2003/04/emma" version="1.0">
              <emma:interpretation id="{4E87CEC9-3310-4530-A26E-BA040E0FCCD4}" emma:medium="tactile" emma:mode="ink">
                <msink:context xmlns:msink="http://schemas.microsoft.com/ink/2010/main" type="inkWord" rotatedBoundingBox="27886,18144 31685,17399 31954,18774 28156,19519"/>
              </emma:interpretation>
              <emma:one-of disjunction-type="recognition" id="oneOf4">
                <emma:interpretation id="interp16" emma:lang="en-US" emma:confidence="0">
                  <emma:literal>Register.</emma:literal>
                </emma:interpretation>
                <emma:interpretation id="interp17" emma:lang="en-US" emma:confidence="0">
                  <emma:literal>Register</emma:literal>
                </emma:interpretation>
                <emma:interpretation id="interp18" emma:lang="en-US" emma:confidence="0">
                  <emma:literal>register.</emma:literal>
                </emma:interpretation>
                <emma:interpretation id="interp19" emma:lang="en-US" emma:confidence="0">
                  <emma:literal>Registry.</emma:literal>
                </emma:interpretation>
                <emma:interpretation id="interp20" emma:lang="en-US" emma:confidence="0">
                  <emma:literal>Registers.</emma:literal>
                </emma:interpretation>
              </emma:one-of>
            </emma:emma>
          </inkml:annotationXML>
          <inkml:trace contextRef="#ctx0" brushRef="#br0" timeOffset="7843.8748">2722 2306 380 0,'0'0'6'0,"0"0"0"16,0 0 2-16,0 0 2 16,0 0 1-16,0 0 1 15,12 27 0-15,1 4 1 16,2 12-4-16,-5-11-3 0,0 0-3 16,-2 0-6-16,6 5-14 15,-3 14-42-15,3-13-25 16,0 1-4-16</inkml:trace>
          <inkml:trace contextRef="#ctx0" brushRef="#br0" timeOffset="8437.6505">2740 2295 298 0,'0'0'6'16,"0"0"2"-16,7-17 3 15,5 6 1-15,5-4 1 16,1 5 2-16,10-5 3 0,0 1 0 16,4 4-6-16,-4-1-2 15,5 1-2-15,-5 7-1 16,0 3-3-16,-1 3-1 16,1 11 0-16,2-1-2 15,-2 15-1-15,-8 5 1 0,2 3-1 16,-11 5 0-16,-8-3 0 15,-6-1-1-15,-15-2-1 16,-3 0 1-16,-11-15 0 16,-8-1-1-16,2-4 1 0,0-10 1 15,-2-5 0-15,12 0 1 16,3-5 1-16,11-3 0 16,14 8 0-16,0-22 0 15,11 18 1-15,17 4 0 0,5 0 0 16,12 4 0-16,8 7-1 15,3 2 0-15,1 6 0 16,4-4-2-16,-1-4-2 16,-1-5-1-16,-2-6-2 15,-8 0 0-15,-7-6 0 0,-9-13-1 16,-5-1 1-16,-6-6 2 16,-12 1 1-16,-7-3 2 15,-3 0 3-15,-7 0 1 16,-7 0 1-16,0 6 1 0,-4 1 1 15,0 7-1-15,1 4 0 16,3 3 0-16,14 7 0 16,-17 7-2-16,17 10 0 0,0 5-2 15,0 6 0-15,6 7-3 16,11 4-4-16,-5-8-10 16,12-7-63-16,8 2-7 15</inkml:trace>
          <inkml:trace contextRef="#ctx0" brushRef="#br0" timeOffset="8984.5086">3938 2141 372 0,'0'0'4'15,"0"0"4"-15,-10 2 0 16,10-2 3-16,-25 18 0 0,7 0 1 15,-5-1 1-15,-7 7 1 16,2 0-4-16,-4 10-2 16,9-3-1-16,-2 7-3 15,2-6-1-15,13 4-1 0,7-5-2 16,6-6-2-16,15-11 0 16,14-7-2-16,3-7-1 15,11-7-2-15,7-14 1 16,-3-6 1-16,0-10 0 15,-9 5 2-15,-5 1 1 16,-14 0 2-16,-12 5 2 0,-10 1 1 16,-3 12 0-16,-15 6 2 15,1 7-1-15,-8 0 1 16,3 15-1-16,-9 5-1 0,13 5 1 16,-4 3-1-16,12 4 1 15,7 3-1-15,-2 3-1 16,10 1 1-16,1-18-2 15,1 0 1-15,8 1-1 0,-2 10-1 16,6-4 1-16,-1 0-1 16,-5 4 0-16,2 3-1 15,-2 1 3-15,-1 2-1 16,-6-3 0-16,-2 4 1 0,-4-7 0 16,0 3 0-16,0-4-1 15,-7-3 1-15,-4-11-2 16,1-2-3-16,10-15-4 15,-18 7-16-15,4-29-61 16,11-26-4-16</inkml:trace>
          <inkml:trace contextRef="#ctx0" brushRef="#br0" timeOffset="9172.0128">4306 2119 445 0,'0'0'3'0,"0"0"1"0,0 0 1 16,0 7 2-16,4 8 0 15,-1 5 1-15,2 11 0 16,2 12 1-16,-4 7-2 16,7 5-2-16,-5 8-2 0,5-27-6 15,-7-1-15-15,1 0-67 16,7-4-4-16</inkml:trace>
          <inkml:trace contextRef="#ctx0" brushRef="#br0" timeOffset="9375.1378">4424 2061 392 0,'0'0'1'0,"0"0"-2"0,0 0-6 16,0 0-25-16,-18-2-41 15,18 2-4-15</inkml:trace>
          <inkml:trace contextRef="#ctx0" brushRef="#br0" timeOffset="9718.9038">4774 2061 435 0,'0'0'1'0,"0"0"-1"0,0 0 0 15,-22 7 2-15,22-7-2 16,-28 15 0-16,14 0 0 15,-3 2 0-15,-5 5-4 16,4-1-2-16,11 3-3 0,4 1-3 16,-2 3-1-16,5-2 0 15,5-7 4-15,5-1 2 16,5 0 3-16,2-8 4 16,4 1 4-16,1-1 3 0,6-2 1 15,0-2 2-15,4 1-2 16,-4 0 0-16,-3 8 0 15,0-5 1-15,-7 8 0 16,-1-3 0-16,-11 6-1 16,-1 3-2-16,-5 1-1 0,0-1-2 15,0 0-2-15,-8 1-2 16,1-10-3-16,-3-4-1 16,7 2-3-16,3-13-4 15,-25 21-10-15,15-17-22 16,-23-4-36-16,18-14-5 0</inkml:trace>
          <inkml:trace contextRef="#ctx0" brushRef="#br0" timeOffset="10125.1501">4935 1941 435 0,'0'0'3'0,"5"0"1"0,8 0 1 15,9-2-1-15,3-2 1 16,10-3-1-16,14-4-3 15,11 7-10-15,-2-2-36 16,2-5-37-16,3 4-4 0</inkml:trace>
          <inkml:trace contextRef="#ctx0" brushRef="#br0" timeOffset="10734.5641">5190 2141 453 0,'0'0'3'15,"-3"17"0"-15,3-7 2 16,3 4-1-16,4-4 1 16,8 7 0-16,10-2 0 0,10-4 0 15,3-9-5-15,15-2-3 16,0-6-2-16,8-9-2 16,-1-5-1-16,-7-8 1 15,-3-8-1-15,-15-2 2 0,-7-5 3 16,-13-2 3-16,-5-2 2 15,-10 1 4-15,-10 8 2 16,-8 4-1-16,0 1 1 16,1 12 0-16,-1 10-2 0,18 11-2 15,-15 0 0-15,15 17-2 16,8 9-2-16,9 2 0 16,4 0 0-16,7 8 0 15,9-12 0-15,1 6 0 16,5-13-2-16,5-6-1 0,-1-11 0 15,-4 0-1-15,2-15 1 16,-2-4-1-16,-15-1 1 16,-7-12 1-16,-10 4 2 15,-11-4 1-15,-4 4 1 0,-14-4 1 16,-10 8 0-16,3 2 0 16,0 12 0-16,12 0 0 15,13 10-1-15,-15-7 1 16,23 7-1-16,20 0-1 0,10 3 1 15,5 1-1-15,14 2 1 16,-4-2 0-16,3 3 0 16,-9-4 0-16,-6 11 0 15,-11 5-2-15,-10 0 0 0,-5 7 0 16,-15 2 0-16,-5 11 0 16,-8 3 0-16,1 8 0 15,-1 3 0-15,6 3 0 16,4 0 0-16,3 0 0 0,6-11-2 15,-6 2-87-15,22-15-2 16</inkml:trace>
          <inkml:trace contextRef="#ctx0" brushRef="#br0" timeOffset="9937.6624">5113 1435 394 0,'0'0'6'16,"0"-17"3"-16,0 17 2 15,-7-26 1-15,7 17 1 16,-4-6 0-16,4 15 1 0,-6-10 2 15,6 10-7-15,0 28-1 16,3 14-2-16,7 14-6 16,0 19 0-16,2 11 0 15,9 10 0-15,-1 14 0 0,2-11 0 16,3 6-12-16,-7-19-37 16,7-7-40-16,-7-19 1 15</inkml:trace>
          <inkml:trace contextRef="#ctx0" brushRef="#br0" timeOffset="10890.7879">6602 1978 503 0,'0'0'1'0,"0"0"0"0,0 0-1 16,-5 15-5-16,-15-6-79 16,20-9-3-16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44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5C3B49-4844-4885-8708-CB969F5BB126}" emma:medium="tactile" emma:mode="ink">
          <msink:context xmlns:msink="http://schemas.microsoft.com/ink/2010/main" type="writingRegion" rotatedBoundingBox="23500,1330 26897,1330 26897,4522 23500,4522">
            <msink:destinationLink direction="with" ref="{44DC578F-4ADA-4587-AF0A-5622F7940253}"/>
          </msink:context>
        </emma:interpretation>
      </emma:emma>
    </inkml:annotationXML>
    <inkml:traceGroup>
      <inkml:annotationXML>
        <emma:emma xmlns:emma="http://www.w3.org/2003/04/emma" version="1.0">
          <emma:interpretation id="{CA253252-C15F-4B35-9D40-597DE9D6355B}" emma:medium="tactile" emma:mode="ink">
            <msink:context xmlns:msink="http://schemas.microsoft.com/ink/2010/main" type="paragraph" rotatedBoundingBox="23500,1330 26897,1330 26897,4522 23500,4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D71938-D949-4B95-9511-E32D959ED709}" emma:medium="tactile" emma:mode="ink">
              <msink:context xmlns:msink="http://schemas.microsoft.com/ink/2010/main" type="line" rotatedBoundingBox="23500,1330 26897,1330 26897,4522 23500,4522"/>
            </emma:interpretation>
          </emma:emma>
        </inkml:annotationXML>
        <inkml:traceGroup>
          <inkml:annotationXML>
            <emma:emma xmlns:emma="http://www.w3.org/2003/04/emma" version="1.0">
              <emma:interpretation id="{6C794455-3209-47BE-AA64-A5DE419C4A3D}" emma:medium="tactile" emma:mode="ink">
                <msink:context xmlns:msink="http://schemas.microsoft.com/ink/2010/main" type="inkWord" rotatedBoundingBox="23500,1330 26897,1330 26897,4522 23500,4522">
                  <msink:destinationLink direction="to" ref="{DD0108E2-EFBE-4DD6-8A2E-4E9F53AC3082}"/>
                </msink:context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¥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20567-427 327 0,'0'0'5'16,"0"0"-1"-16,3 7 2 0,-3-7 2 15,28 3 0-15,0 0 0 16,15 1 2-16,10 0-1 16,4-1-5-16,21-3 2 15,-5 3-4-15,8 8-3 0,-3-4 2 16,-10 3-1-16,0 4 0 15,-20 5 0-15,-1-2 0 16,-16 0-1-16,-9 1 1 0,-4 0 1 16,-18 3 0-16,0 10 1 15,-18-3 2-15,-11 4 1 16,-2 4-1-16,-9-1 3 16,-3 10-1-16,-5 5 0 0,-9-4 1 15,4 0-1-15,-3-3-3 16,6-5 2-16,1-4-4 15,7-6-4-15,6-2-8 16,7-17-26-16,-2 6-42 16,31-15-2-16</inkml:trace>
          <inkml:trace contextRef="#ctx0" brushRef="#br0" timeOffset="484.3995">20644-104 348 0,'0'0'3'0,"0"0"2"0,0 0 1 16,-14-10 2-16,4 10 1 16,-12 0 2-16,-3 0-1 15,-10 7 1-15,-1 3-3 16,-9 14-1-16,-1 2-1 0,-4 6 0 15,8-8-4-15,6 8 0 16,11-1 1-16,8 0-1 16,11-3 0-16,12-2 1 0,19-8-1 15,17-15 0-15,8-3 0 16,11-6 0-16,-3-5-1 16,0-19 0-16,-5 2-1 15,-15-3-1-15,-16 0 0 0,-19-1-4 16,-13 12-4-16,-23-6-9 15,-12 16-37-15,-5 3-25 16,-6 7-3-16</inkml:trace>
          <inkml:trace contextRef="#ctx0" brushRef="#br0" timeOffset="-1625.0291">23632-1545 281 0,'0'0'5'0,"0"0"2"16,-7-21 4-16,7 21 3 16,-18-24 3-16,8-1 0 15,-5-6 2-15,8-5 2 16,-7 0-5-16,7-5-1 0,-3-13-3 15,2-9-5-15,8-3 0 16,0-9-3-16,8 2-2 16,-8-9-1-16,7 1 1 15,-1-3-3-15,6-1 1 16,-9 4 1-16,4 7-1 0,-7 15 1 16,0-2 1-16,-10 12 0 15,5 7-3-15,2 7 4 16,-4 5-2-16,0 17-2 0,-1-9 1 15,8 22 0-15,-5-10-5 16,5 10-4-16,0 14-34 16,0 8-38-16,2-2-2 15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07.2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663868A-CC6B-4C1A-8C77-4B761D1D0406}" emma:medium="tactile" emma:mode="ink">
          <msink:context xmlns:msink="http://schemas.microsoft.com/ink/2010/main" type="inkDrawing" rotatedBoundingBox="11801,10850 11876,12055 11802,12060 11727,10854" semanticType="callout" shapeName="Other">
            <msink:sourceLink direction="with" ref="{225266DA-4261-43F4-9AD4-E45C983029F1}"/>
            <msink:sourceLink direction="with" ref="{25B1316F-1C2D-4A3D-87C6-3B87B93E133B}"/>
          </msink:context>
        </emma:interpretation>
      </emma:emma>
    </inkml:annotationXML>
    <inkml:trace contextRef="#ctx0" brushRef="#br0">-56 2247 238 0,'0'0'9'0,"0"0"10"16,0 0 1-16,0 0 3 16,0 0 1-16,0 0 1 15,0 0 3-15,0 0-1 16,-12 19-9-16,6 5-6 0,-9 7-4 15,8 8 0-15,-3 17-1 16,7 7-2-16,3 9 1 16,3 8-1-16,7 6-1 15,5 4 1-15,-2-2-1 16,2 0 0-16,-1-3-1 0,0-10-1 16,-7-5 0-16,-7-15 0 15,0-4-1-15,0-6 1 16,0-17-2-16,-3-4 0 0,-1-2-3 15,-4-9-5-15,8-13-23 16,-17 6-52-16,17-6-3 16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07.6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51B8C7-5DDA-48A9-8A21-087A525782E5}" emma:medium="tactile" emma:mode="ink">
          <msink:context xmlns:msink="http://schemas.microsoft.com/ink/2010/main" type="inkDrawing" rotatedBoundingBox="12532,12026 12534,10969 12575,10970 12573,12026" shapeName="Other"/>
        </emma:interpretation>
      </emma:emma>
    </inkml:annotationXML>
    <inkml:trace contextRef="#ctx0" brushRef="#br0">685 2367 328 0,'0'0'7'0,"0"0"3"0,0 0 2 15,0 0 3-15,0 0 0 16,0 0-1-16,0 0 1 0,0 0 1 16,4 13-5-16,-4 4-2 15,0 9-3-15,3 6 0 16,2 6 1-16,-2 14-1 0,0 2 0 15,4 10-1-15,-3 7 0 16,-1 2-1-16,-3 4-1 16,0 0-1-16,0 5 0 15,0-7-1-15,-3-8 0 16,-4-8 0-16,0-9 0 0,-1-7-1 16,1-13 0-16,4-5 0 15,0-8-1-15,-1-3-4 16,4-14-10-16,0 0-55 15,0 0-14-15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08.2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6584F2-DE36-4CA7-A538-742314FE9641}" emma:medium="tactile" emma:mode="ink">
          <msink:context xmlns:msink="http://schemas.microsoft.com/ink/2010/main" type="inkDrawing" rotatedBoundingBox="13181,12107 13246,10933 13290,10935 13224,12109" semanticType="callout" shapeName="Other">
            <msink:sourceLink direction="with" ref="{225266DA-4261-43F4-9AD4-E45C983029F1}"/>
            <msink:sourceLink direction="with" ref="{25B1316F-1C2D-4A3D-87C6-3B87B93E133B}"/>
          </msink:context>
        </emma:interpretation>
      </emma:emma>
    </inkml:annotationXML>
    <inkml:trace contextRef="#ctx0" brushRef="#br0">1410 2339 310 0,'0'0'7'0,"0"0"3"0,0 0 1 16,0 0 1-16,-10-8 0 15,10 8 2-15,0 0 1 16,-11 14 0-16,11 4-5 16,0 3-2-16,0 7-1 0,0 5 1 15,0 12-1-15,0 8 1 16,3 1-1-16,-3 5 0 15,5 2-1-15,-5 5-1 16,0 1 0-16,0 0-1 0,0-4 0 16,-8-2 0-16,1-3-1 15,0-1-1-15,-4-7 0 16,4-1-1-16,0-4 1 16,1-2-2-16,1-5 1 0,-2-5-1 15,7-5 1-15,0-7-1 16,0-8 0-16,0 2 1 15,0-15-1-15,0 14-3 0,0-14-7 16,4-10-52-16,-4 10-22 16,-4-19-2-16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2:17.6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437AF31-C724-412C-AC4E-9D22C9A68166}" emma:medium="tactile" emma:mode="ink">
          <msink:context xmlns:msink="http://schemas.microsoft.com/ink/2010/main" type="inkDrawing" rotatedBoundingBox="22487,7678 28657,7425 28664,7609 22495,7863" semanticType="underline" shapeName="Other">
            <msink:sourceLink direction="with" ref="{8E4ECB4C-5115-4F6F-91B3-E287D1C2ABE8}"/>
            <msink:destinationLink direction="with" ref="{2E3A0552-F84A-4EAA-AD4F-FD662BC827B0}"/>
          </msink:context>
        </emma:interpretation>
      </emma:emma>
    </inkml:annotationXML>
    <inkml:trace contextRef="#ctx0" brushRef="#br0">0 370 263 0,'0'0'4'16,"0"0"1"-16,8-11 6 15,9 2 4-15,14-8 0 0,19 0 2 16,21-3 1-16,17-8 3 15,36 7-3-15,21-4-1 16,24-1-5-16,23 2-3 16,19 0-1-16,20 6-1 0,16 8-1 15,11 7-2-15,3 3-1 16,11 0-1-16,1 3 0 16,-4 0 0-16,0 8-1 15,-4-1 0-15,-7-6 1 0,-3-4-1 16,-1 0 0-16,-2-7 1 15,-10-7 0-15,-8 0 0 16,-15-4 2-16,-10-1-1 16,-18-1 1-16,-24 10 0 0,-34-5 0 15,-27 5-1-15,-28-1 2 16,-17 8-1-16,-26-4-2 16,-15 7 1-16,-20 0-5 15,0 0-8-15,-5 0-74 16,5 0-3-16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08.8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97E67CC-F8D0-4357-AB0B-E71E15B17FE5}" emma:medium="tactile" emma:mode="ink">
          <msink:context xmlns:msink="http://schemas.microsoft.com/ink/2010/main" type="inkDrawing" rotatedBoundingBox="13737,11983 13840,11031 13862,11034 13758,11986" semanticType="callout" shapeName="Other">
            <msink:sourceLink direction="with" ref="{25B1316F-1C2D-4A3D-87C6-3B87B93E133B}"/>
          </msink:context>
        </emma:interpretation>
      </emma:emma>
    </inkml:annotationXML>
    <inkml:trace contextRef="#ctx0" brushRef="#br0">2004 2431 292 0,'0'0'4'0,"0"0"3"16,-3 11 3-16,-1 2 4 15,-7 8 1-15,4 14 2 16,4 8 3-16,-4 6 1 16,-4 13-4-16,4 7-2 0,0 8-3 15,-1 1-2-15,3 3-2 16,0-4-2-16,-2-4-2 15,4-2-1-15,3-11-5 0,-8-11-19 16,-12-6-58-16,13-5-2 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7:36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720E2C-CD67-4646-9634-A150148C406D}" emma:medium="tactile" emma:mode="ink">
          <msink:context xmlns:msink="http://schemas.microsoft.com/ink/2010/main" type="writingRegion" rotatedBoundingBox="7967,12526 7676,12746 7532,12555 7822,12336">
            <msink:destinationLink direction="with" ref="{225266DA-4261-43F4-9AD4-E45C983029F1}"/>
          </msink:context>
        </emma:interpretation>
      </emma:emma>
    </inkml:annotationXML>
    <inkml:traceGroup>
      <inkml:annotationXML>
        <emma:emma xmlns:emma="http://www.w3.org/2003/04/emma" version="1.0">
          <emma:interpretation id="{3C81F39B-DE3A-4823-8628-FBD16BA5F10A}" emma:medium="tactile" emma:mode="ink">
            <msink:context xmlns:msink="http://schemas.microsoft.com/ink/2010/main" type="paragraph" rotatedBoundingBox="7967,12526 7676,12746 7532,12555 7822,12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E7FD6F-9AEA-4991-8D3E-02BA2F029004}" emma:medium="tactile" emma:mode="ink">
              <msink:context xmlns:msink="http://schemas.microsoft.com/ink/2010/main" type="line" rotatedBoundingBox="7967,12526 7676,12746 7532,12555 7822,12336"/>
            </emma:interpretation>
          </emma:emma>
        </inkml:annotationXML>
        <inkml:traceGroup>
          <inkml:annotationXML>
            <emma:emma xmlns:emma="http://www.w3.org/2003/04/emma" version="1.0">
              <emma:interpretation id="{9B068919-2C48-4CFD-A0D7-02E5A442A565}" emma:medium="tactile" emma:mode="ink">
                <msink:context xmlns:msink="http://schemas.microsoft.com/ink/2010/main" type="inkWord" rotatedBoundingBox="7967,12526 7676,12746 7532,12555 7822,12336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-4070 3929 329 0,'0'0'8'0,"0"0"2"0,0 0 3 15,0 0 1-15,0 0 2 16,0 0-1-16,-15 6 1 16,15-6 1-16,-27 18-9 0,9-4-2 15,0 3-1-15,-2 0-2 16,5 5-1-16,-3-2-1 15,11 3 0-15,0-6-1 0,7-3 1 16,0-14 0-16,14 14 0 16,1-14 0-16,3-4 1 15,2-2-1-15,2-12 1 16,-4 1 0-16,-5 0-1 16,2-7 0-16,-8 7 0 0,-4 0 0 15,-3-1 0-15,-7 8-1 16,7 10 0-16,-21-18 0 15,7 15-1-15,0 3 1 16,-3 7 0-16,2 7-1 0,0 0 1 16,5 4-1-16,0-1 1 15,2 5 0-15,8-5 0 16,3-2 1-16,12-8-1 16,10-7 0-16,3 0 0 0,4-7 0 15,4-10 1-15,-1-7-1 16,0 0 1-16,-3 0-1 15,-8 0 1-15,-9 0-1 16,-8 5 0-16,-7 4 1 0,-18 6-1 16,-10 9 0-16,-4 6 0 15,-11 9 0-15,5 3-1 16,-4 6 1-16,6-3 0 16,4 0-1-16,11-4 1 0,7-2 0 15,14-15 0-15,7 7 0 16,18-12 0-16,6-5 0 15,4-10 1-15,5-2 0 16,-2-2 0-16,-3 0 0 0,-5-6 0 16,-13 7-1-16,-11 4 1 15,-6 5 0-15,-10 4-1 16,-15 6 1-16,-3 1-1 16,-7 3 1-16,0 7 0 0,-1 3 0 15,4 0 0-15,8-3 1 16,2 1-1-16,5 0 0 15,17-8 1-15,-11 10 0 16,11-10-1-16,0 0 1 0,0 0 0 16,0 0 0-16,8 0 0 15,-8 0 0-15,0 0-2 16,0 0 0-16,0 0 0 16,0 0 0-16,0 0 0 0,0 0 0 15,0 0 0-15,0 0 0 16,0 0 0-16,0 0 0 15,0 0 0-15,0 0 0 16,0 0 0-16,0 0 0 0,0 0 0 16,0 0 0-16,0 0 0 15,0 0 0-15,0 0 0 16,0 0 0-16,0 0 0 16,0 0 0-16,0 0 0 0,0 0 0 15,0 0 0-15,0 0 0 16,0 0 0-16,0 0 0 15,0 0 0-15,0 0 0 16,0 0 0-16,0 0 0 0,0 0 0 16,0 0 0-16,0 0 0 15,0 0 0-15,0 0 0 16,0 0 0-16,0 0 0 0,0 0 0 16,0 0 0-16,0 0 0 15,0 0 0-15,0 0 0 16,0 0 0-16,0 0 0 15,0 0 0-15,0 0 0 0,0 0 0 16,0 0 0-16,0 0 0 16,0 0 0-16,0 0 0 15,0 0 0-15,0 0 0 16,0 0 0-16,0 0 0 16,0 0 0-16,0 0 0 0,0 0 0 15,0 0 0-15,0 0 0 16,0 0 0-16,0 0 0 15,0 0 0-15,0 0 0 0,0 0 0 16,0 0 0-16,0 0 0 16,0 0 0-16,0 0 0 15,0 0 0-15,0 0 0 16,0 0 0-16,0 0 0 0,0 0 0 16,0 0 0-16,0 0 0 15,0 0 0-15,0 0 0 16,3 10 0-16,-3-10 0 15,0 0 0-15,0 0 0 0,0 0 0 16,0 0 0-16,0 0 0 16,0 0 0-16,0 0 0 15,0 0 0-15,0 0 0 16,0 0 0-16,0 0 0 16,0 0 0-16,0 0 0 0,0 0 0 15,0 0 0-15,0 0 0 16,0 0 0-16,0 0 0 15,0 0 0-15,0 0 0 16,0 0 0-16,0 0 0 0,0 0 0 16,0 0 0-16,0 0 0 15,0 0 0-15,0 0 0 16,0 0 0-16,0 0 0 0,0 0 0 16,0 0 0-16,0 0 0 15,0 0 0-15,0 0 0 16,0 0 0-16,0 0 0 15,0 0 0-15,0 0 0 0,0 0 0 16,0 0 0-16,0 0 0 16,0 0 0-16,0 0 0 15,0 0 0-15,0 0 0 16,0 0 0-16,0 0 0 0,0 0 0 16,0 0 0-16,0 0 0 15,0 0 0-15,0 0 0 16,0 0 0-16,0 0 0 15,0 0 0-15,0 0 0 0,0 0 0 16,0 0 0-16,0 0 0 16,0 0 0-16,0 0 0 15,0 0 0-15,0 0 0 16,0 0 0-16,0 0 0 0,0 0 0 16,0 0 0-16,0 0 0 15,0 0 0-15,0 0 0 16,0 0 0-16,0 0 0 15,0 0 0-15,0 0 0 0,0 0 0 16,0 0 0-16,0 0 0 16,0 0 0-16,0 0 0 15,0 0 0-15,0 0 0 16,0 0 0-16,0 0 0 0,0 0 0 16,0 0 0-16,0 0 0 15,0 0 0-15,0 0 0 16,0 0 0-16,0 0 0 0,0 0 0 15,0 0 0-15,0 0 0 16,0 15 0-16,0-15 0 16,-18 28-59-16,18-28-30 15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8:40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745BCC-4B05-4E87-9EBC-2DF21C9185AB}" emma:medium="tactile" emma:mode="ink">
          <msink:context xmlns:msink="http://schemas.microsoft.com/ink/2010/main" type="inkDrawing" rotatedBoundingBox="28847,11985 28878,11751 29058,11774 29027,12009" semanticType="callout" shapeName="Other">
            <msink:sourceLink direction="with" ref="{897BF84A-8618-4E11-B04D-B3033B7F323A}"/>
          </msink:context>
        </emma:interpretation>
      </emma:emma>
    </inkml:annotationXML>
    <inkml:trace contextRef="#ctx0" brushRef="#br0">158 0 154 0,'0'0'7'0,"0"0"3"0,-4 7 4 15,4-7 2-15,0 0 2 16,-18 11-1-16,18-11 2 16,-13 10 1-16,13-10-5 0,-22 14-4 15,22-14-2-15,-21 28-2 16,11-14-1-16,3 7-1 16,-1-3-2-16,1 7-1 0,4-7 0 15,3 3 0-15,0-8 1 16,0 1 0-16,0-14-1 15,18 11 1-15,-5-8 1 16,4-3-1-16,1-3 1 16,-3-8 0-16,0-3-1 0,-2-3 0 15,-3 0 0-15,2-7 0 16,-12 0-1-16,0 0 0 16,-5 3-1-16,-2 0 0 0,-3 4 1 15,-1 0-1-15,1 6 0 16,-7 8-1-16,-1-1 1 15,8 4-1-15,-8 0 1 16,3 4 0-16,1 10-1 16,14-14 1-16,-24 21 0 0,17-11-1 15,2 4 0-15,2 0 1 16,3-14 0-16,0 22-1 16,0-22 2-16,15 13-1 15,-15-13 0-15,21 6 1 0,-21-6 0 16,17 0-3-16,-17 0-24 15,18 0-47-15,-18 0-2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9:48.6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94E53AE-621F-42F6-8F1B-46226955F7AE}" emma:medium="tactile" emma:mode="ink">
          <msink:context xmlns:msink="http://schemas.microsoft.com/ink/2010/main" type="writingRegion" rotatedBoundingBox="30198,378 33966,279 34099,5355 30330,5454"/>
        </emma:interpretation>
      </emma:emma>
    </inkml:annotationXML>
    <inkml:traceGroup>
      <inkml:annotationXML>
        <emma:emma xmlns:emma="http://www.w3.org/2003/04/emma" version="1.0">
          <emma:interpretation id="{F836E153-210D-4FCE-8D05-95119F886C96}" emma:medium="tactile" emma:mode="ink">
            <msink:context xmlns:msink="http://schemas.microsoft.com/ink/2010/main" type="paragraph" rotatedBoundingBox="30604,282 33995,309 33987,1364 30596,1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4E3402-1A79-4C04-AA87-3379FC6C6742}" emma:medium="tactile" emma:mode="ink">
              <msink:context xmlns:msink="http://schemas.microsoft.com/ink/2010/main" type="line" rotatedBoundingBox="30604,282 33995,309 33987,1364 30596,1337"/>
            </emma:interpretation>
          </emma:emma>
        </inkml:annotationXML>
        <inkml:traceGroup>
          <inkml:annotationXML>
            <emma:emma xmlns:emma="http://www.w3.org/2003/04/emma" version="1.0">
              <emma:interpretation id="{B14BA9FF-10A0-4371-9A48-E0047141068D}" emma:medium="tactile" emma:mode="ink">
                <msink:context xmlns:msink="http://schemas.microsoft.com/ink/2010/main" type="inkWord" rotatedBoundingBox="30604,282 33995,309 33987,1364 30596,1337"/>
              </emma:interpretation>
              <emma:one-of disjunction-type="recognition" id="oneOf0">
                <emma:interpretation id="interp0" emma:lang="en-US" emma:confidence="0">
                  <emma:literal>on-stare.</emma:literal>
                </emma:interpretation>
                <emma:interpretation id="interp1" emma:lang="en-US" emma:confidence="0">
                  <emma:literal>00- stare.</emma:literal>
                </emma:interpretation>
                <emma:interpretation id="interp2" emma:lang="en-US" emma:confidence="0">
                  <emma:literal>00 -store.</emma:literal>
                </emma:interpretation>
                <emma:interpretation id="interp3" emma:lang="en-US" emma:confidence="0">
                  <emma:literal>00. stare.</emma:literal>
                </emma:interpretation>
                <emma:interpretation id="interp4" emma:lang="en-US" emma:confidence="0">
                  <emma:literal>00 -Store.</emma:literal>
                </emma:interpretation>
              </emma:one-of>
            </emma:emma>
          </inkml:annotationXML>
          <inkml:trace contextRef="#ctx0" brushRef="#br0">197 32 313 0,'0'0'6'16,"0"0"4"-16,-3-18 2 15,3 18 2-15,-4-14 2 16,4 14 0-16,-14-4-1 0,14 4 3 16,-22 8-7-16,9 9-1 15,-9 7-3-15,-3 8-1 16,4 7-2-16,4 4 1 15,-5 6 0-15,4-4-2 0,8 1 0 16,7 0-1-16,3-5 0 16,13 2 1-16,9-7 0 15,6-15-1-15,12-3-1 0,1-12 1 16,9 1 0-16,-5-7-1 16,3-4 1-16,-3-13-2 15,-7-7 0-15,-5-1 2 16,-8-6-2-16,-8-5 1 0,-14-10 1 15,-3-2-1-15,-10 0-1 16,-5 3 1-16,-8 0 0 16,-7 2-2-16,-1 4 1 15,2 11 0-15,-2 11-2 16,3 7-2-16,3 10-7 0,0 0-24 16,3 10-49-16,16 7 0 15</inkml:trace>
          <inkml:trace contextRef="#ctx0" brushRef="#br0" timeOffset="421.9085">841 49 378 0,'0'0'7'0,"-18"-7"-1"0,18 7 2 16,-25 0 1-16,8 10 0 16,-5 4 1-16,1 8 1 15,-4 4 0-15,4 15-5 16,7 4-1-16,3 2-1 16,4-4-1-16,7-2 0 0,7-7 0 15,18 0-1-15,-1-10-1 16,16-9 2-16,2-9-2 15,7-6 0-15,8-4 1 0,-7-13 0 16,-4-2-1-16,-3-5 0 16,-13-11 1-16,-12 7-2 15,-3-8 2-15,-15 2-1 16,-18-3-1-16,-4 10 1 0,-9-8 0 16,-4 18-1-16,-8 0 0 15,5 8 0-15,-2-1-3 16,12 10-8-16,0 4-23 15,17 13-50-15,0 0 1 16</inkml:trace>
          <inkml:trace contextRef="#ctx0" brushRef="#br0" timeOffset="828.152">1370 225 362 0,'0'0'9'0,"0"0"5"0,0 0 0 16,0 0 1-16,0 0 1 15,0 0 2-15,0 0-1 16,11 7 2-16,11-7-9 16,6 0-4-16,4 0 0 0,11-4-1 15,-2 4-5-15,12 0 0 16,-6-7 0-16,-4 3 0 16,-8 4 0-16,-7 0 0 15,-11-3 0-15,-3 3 0 0,-14 0 0 16,0 0 0-16,0 0 0 15,0 0 0-15,0 0 0 16,0 0-23-16,0 0-62 16,4 11-5-16</inkml:trace>
          <inkml:trace contextRef="#ctx0" brushRef="#br0" timeOffset="1500.0523">2375-6 339 0,'0'0'8'16,"0"-15"2"-16,0 15 5 15,0-22 0-15,0 22 0 0,-10-25 1 16,10 25 0-16,-18-20 0 16,3 16-6-16,-2 4-4 15,-8 10-3-15,0 8-1 16,-6 3 0-16,3 5-2 0,-2 2 0 16,10 6 1-16,-2 1-3 15,9 5 2-15,2-5-1 16,11-7-1-16,3-1 0 15,12 1 0-15,3-4-1 0,2-7 1 16,5 0 1-16,3-6-1 16,-3-8 2-16,0 4 0 15,-4 0 0-15,-4 0 0 16,1-4 1-16,-3 8-1 0,-1-4 0 16,0 3 1-16,0 1-1 15,0 2-1-15,-3 5 1 16,-5 1 1-16,-1 5-1 15,-2-3 1-15,-3 7 0 0,-18-3-1 16,0 6 0-16,-7 3 1 16,2-10 0-16,-10 0-1 15,-2-6 1-15,0-5-1 16,-1-9-2-16,4-4-2 0,7-4-18 16,7-17-57-16,5-10 0 15</inkml:trace>
          <inkml:trace contextRef="#ctx0" brushRef="#br0" timeOffset="1890.6554">2350 66 372 0,'0'0'7'0,"0"0"3"0,0 0 0 16,7-4-1-16,8 2 1 16,6 2 0-16,4 0-4 15,13 0-9-15,2 9-52 0,12-5-23 16</inkml:trace>
          <inkml:trace contextRef="#ctx0" brushRef="#br0" timeOffset="1718.7773">2513-384 408 0,'0'0'5'0,"0"0"1"15,0 17 1-15,0 1 1 16,8 7 1-16,-3 7 0 15,0 16 0-15,5 14 0 16,-3-4-4-16,14 23-2 0,-6 0-4 16,2 12-8-16,-6-10-8 15,-1-5-47-15,-3 3-19 16</inkml:trace>
          <inkml:trace contextRef="#ctx0" brushRef="#br0" timeOffset="2765.6853">2846 131 386 0,'0'0'6'15,"0"0"2"-15,-15 0 1 16,15 0 1-16,-21 11 0 0,-1-2 1 15,2 9 1-15,-8 3 0 16,-5 6-6-16,8 9-1 16,0-3-2-16,5 5-1 15,12-6 0-15,8 7-1 0,0-7-2 16,18-8-1-16,14-7 0 16,-1-6-1-16,9-8 1 15,3-3-1-15,-8-6 0 16,-7-15 2-16,4 0 0 15,-14-9 1-15,-8 6 1 0,-7-8 1 16,-10 4-1-16,-6-6 1 16,-5 10 1-16,0 0-2 15,1 7 1-15,-6 4 0 16,23 13-2-16,-13-4 1 0,13 4 0 16,11 10-1-16,9 1 0 15,2 2 1-15,6 5-1 16,5-3-1-16,2 0 1 15,-7-5-1-15,0-7-1 0,-6 5 1 16,-5-8 0-16,-3 0 0 16,-14 0 0-16,14-11 2 15,-14-4-1-15,-4 2 0 16,-9-8 1-16,13 2 0 16,-11 1 0-16,7 1 1 0,4 0-1 15,0 0-1-15,4 2 1 16,14 4 0-16,3 5-1 15,-4-1 0-15,8 3 0 0,-4 2 0 16,-3 2 0-16,-18 0 0 16,17 6 0-16,-17-6 0 15,5 18 0-15,-10-8 0 16,2 4 1-16,-14 7-1 0,17 0 1 16,0 0-1-16,-5 7 0 15,2-2 0-15,3-2 0 16,11 4 1-16,-11-3-2 0,10-5 1 15,-3-1 1-15,15-4-1 16,-9-9 1-16,10-3 0 16,-10-3-1-16,-13 0 0 15,29-9 1-15,-11-6 0 16,-5-7-2-16,-3 1 2 0,-2-7-1 16,2-4-1-16,-3 2 2 15,5-7-1-15,-6 5 0 16,-6 1 1-16,0 2 0 15,0 12 0-15,-3 2 0 0,3 15 1 16,-15-11-1-16,15 11 1 16,-28 18 0-16,18 1 0 15,-5 5 0-15,8 8 0 16,-3 2-1-16,7 11 0 0,3-8-2 16,3 12-8-16,1-13-24 15,-4 7-52-15,13-5 0 16</inkml:trace>
          <inkml:trace contextRef="#ctx0" brushRef="#br0" timeOffset="2921.9272">3393 451 431 0,'0'0'2'0,"0"0"-1"0,0 0-1 16,0 0-7-16,-11 14-55 15,11-14-15-15</inkml:trace>
        </inkml:traceGroup>
      </inkml:traceGroup>
    </inkml:traceGroup>
    <inkml:traceGroup>
      <inkml:annotationXML>
        <emma:emma xmlns:emma="http://www.w3.org/2003/04/emma" version="1.0">
          <emma:interpretation id="{E8F8AB68-DAA6-4DB0-BC0B-5DF4ABEA5993}" emma:medium="tactile" emma:mode="ink">
            <msink:context xmlns:msink="http://schemas.microsoft.com/ink/2010/main" type="paragraph" rotatedBoundingBox="30443,1511 33483,1693 33432,2538 30393,23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5D7844-223B-43F5-996B-D37D27D9B584}" emma:medium="tactile" emma:mode="ink">
              <msink:context xmlns:msink="http://schemas.microsoft.com/ink/2010/main" type="line" rotatedBoundingBox="30443,1511 33483,1693 33432,2538 30393,2356"/>
            </emma:interpretation>
          </emma:emma>
        </inkml:annotationXML>
        <inkml:traceGroup>
          <inkml:annotationXML>
            <emma:emma xmlns:emma="http://www.w3.org/2003/04/emma" version="1.0">
              <emma:interpretation id="{C6F31CF0-15AE-4AEE-AF0B-7AEAF0C007C5}" emma:medium="tactile" emma:mode="ink">
                <msink:context xmlns:msink="http://schemas.microsoft.com/ink/2010/main" type="inkWord" rotatedBoundingBox="30443,1511 33483,1693 33432,2538 30393,2356"/>
              </emma:interpretation>
              <emma:one-of disjunction-type="recognition" id="oneOf1">
                <emma:interpretation id="interp5" emma:lang="en-US" emma:confidence="0">
                  <emma:literal>on RS</emma:literal>
                </emma:interpretation>
                <emma:interpretation id="interp6" emma:lang="en-US" emma:confidence="0">
                  <emma:literal>017B</emma:literal>
                </emma:interpretation>
                <emma:interpretation id="interp7" emma:lang="en-US" emma:confidence="0">
                  <emma:literal>0745</emma:literal>
                </emma:interpretation>
                <emma:interpretation id="interp8" emma:lang="en-US" emma:confidence="0">
                  <emma:literal>017&gt;55</emma:literal>
                </emma:interpretation>
                <emma:interpretation id="interp9" emma:lang="en-US" emma:confidence="0">
                  <emma:literal>oi&gt;Rs</emma:literal>
                </emma:interpretation>
              </emma:one-of>
            </emma:emma>
          </inkml:annotationXML>
          <inkml:trace contextRef="#ctx0" brushRef="#br0" timeOffset="3734.4481">101 1043 391 0,'0'0'5'16,"-3"-15"3"-16,3 15 2 15,-17-2 0-15,-5 2 2 16,-3 0 0-16,-3 2 1 0,-3 9 0 15,-2 14-4-15,-2 6-3 16,7 5-1-16,-1 7-2 16,11-5 0-16,8 7-1 15,7 2-1-15,3-9 0 0,21-3 0 16,11-11-1-16,13-3-1 16,8-14 2-16,5-7 0 15,2-2-2-15,-7-16 2 0,-4-7-2 16,-10-7 0-16,-8 4 1 15,-19-7 0-15,-9-4 0 16,-3 15-2-16,-10-8 2 16,-8 12-1-16,-7-2-2 15,7 14-3-15,-7-5-10 0,15 6-44 16,10 7-23-16,0 0-5 16</inkml:trace>
          <inkml:trace contextRef="#ctx0" brushRef="#br0" timeOffset="4125.0687">537 930 405 0,'0'0'5'0,"0"0"2"15,0 0 2-15,0 0 1 0,0-14 1 16,0 14 1-16,0 0 2 16,0 0-1-16,-22 14-3 15,16 13-2-15,6 1-1 16,-8 2-7-16,4 9 0 16,1 5 0-16,3 10 0 0,-7 2 0 15,4 0 0-15,-2-3 0 16,2 0 0-16,0-5 0 15,-4-3 0-15,3-8 0 16,1-8 0-16,3-5 0 0,0-13 0 16,0 2 0-16,0-13 0 15,0 0 0-15,14 8 0 16,-14-8 0-16,18 0-80 0,-18 0-8 16</inkml:trace>
          <inkml:trace contextRef="#ctx0" brushRef="#br0" timeOffset="4531.3511">894 1388 400 0,'0'0'8'0,"0"0"1"0,0-18 1 16,0 18 1-16,0 0 0 15,10-10 1-15,-10 10 1 16,25-14 0-16,0 14-7 0,-4 0-2 16,11-4 0-16,4 1-1 15,2 3-1-15,7-7 0 16,-5 7-2-16,3 0 1 0,-15-4 1 16,0 0-2-16,-3 4-3 15,-11-2-1-15,0 2-12 16,-14 0-57-16,0 0-11 15</inkml:trace>
          <inkml:trace contextRef="#ctx0" brushRef="#br0" timeOffset="4828.2161">1156 1152 410 0,'0'0'5'0,"0"0"1"16,0 0 2-16,0 0 1 15,10 0-1-15,-10 0 1 16,18 7 1-16,-1 1-1 16,-3 1-4-16,8 2-2 0,3 0-2 15,3-1 0-15,7 1 0 16,-7 6-1-16,4-3 1 16,-7 0-1-16,-7-4 0 15,-5 5 1-15,-6 3 0 0,-2-1 0 16,-20 9-1-16,-7-6 2 15,-9 4 0-15,-9 4 0 16,-1 9-2-16,-6 4-13 16,2-2-68-16,-16-1-4 0</inkml:trace>
          <inkml:trace contextRef="#ctx0" brushRef="#br0" timeOffset="7687.6277">1844 1054 409 0,'0'0'5'0,"0"0"2"16,0 0 0-16,0 0 0 16,12 3 2-16,-12-3-1 15,10 24 2-15,-3 4 0 16,-1 4-4-16,2 14-2 16,2 7 1-16,2 11 0 0,-12 2-1 15,3 4-1-15,-3 1 1 16,0-1-3-16,-3-9-2 15,3-6-6-15,-8-12-16 16,-2-15-59-16,6 0-4 0</inkml:trace>
          <inkml:trace contextRef="#ctx0" brushRef="#br0" timeOffset="8093.8868">1884 1046 369 0,'0'0'6'16,"0"0"3"-16,10-14 1 0,-10 14 2 16,15-21 0-16,-5 6 1 15,0 4-1-15,1 2 1 16,3-2-5-16,7 11-3 16,4 0-2-16,0 13-1 15,3 9-1-15,7 10 0 0,-2 3-1 16,-6 7 0-16,-2 1 1 15,-14 7-1-15,-11-2-1 16,-3 2 2-16,-22-11-1 16,-3-4 0-16,-15-4 2 0,-10-7-1 15,3-9-1-15,8-4 2 16,3-11 1-16,4 0-2 16,10 0 1-16,25 0 0 15,-7-7 0-15,21 3-1 0,11 4 1 16,11 4-1-16,-1 11 0 15,14 2 0-15,-2 3-1 16,-6 5-2-16,1-1-8 16,6 8-30-16,-21-2-44 0,-2-10 0 15</inkml:trace>
          <inkml:trace contextRef="#ctx0" brushRef="#br0" timeOffset="8562.6446">2746 1015 438 0,'0'0'4'0,"0"0"0"16,0 0 2-16,0 0 0 15,11-15 0-15,-11 15 0 16,0 0 0-16,-14 0 1 0,-1 4-4 15,2 11-1-15,-9 9-2 16,-6-3 1-16,7 10 0 16,3 13-2-16,-7-7 1 15,8 6-3-15,6-5 1 0,0 1-2 16,11-7 1-16,0 3-1 16,4-10 1-16,9-1 0 15,5-9 0-15,0-5 3 0,4 1-1 16,-9-4 2-16,2 1 0 15,10-6 1-15,0 5 0 16,-12-3 1-16,-1 0 1 16,5-1 0-16,1 4 1 15,0-3-1-15,-1 2 0 0,-17-6-1 16,18 11 0-16,-18-11 0 16,18 28-2-16,-11-10 0 15,-7 2 0-15,-7 14 0 16,-8-3 0-16,-13 0 0 15,-12 1-1-15,-8 1-2 0,-23-10-10 16,-7-5-66-16,-17-1-7 16</inkml:trace>
        </inkml:traceGroup>
      </inkml:traceGroup>
    </inkml:traceGroup>
    <inkml:traceGroup>
      <inkml:annotationXML>
        <emma:emma xmlns:emma="http://www.w3.org/2003/04/emma" version="1.0">
          <emma:interpretation id="{16F4386E-8547-40BE-9BD9-58E2B4E4B887}" emma:medium="tactile" emma:mode="ink">
            <msink:context xmlns:msink="http://schemas.microsoft.com/ink/2010/main" type="paragraph" rotatedBoundingBox="30351,3006 33336,2928 33360,3855 30375,3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40CA55-690F-4E40-B24F-DB8CC3F81425}" emma:medium="tactile" emma:mode="ink">
              <msink:context xmlns:msink="http://schemas.microsoft.com/ink/2010/main" type="line" rotatedBoundingBox="30351,3006 33336,2928 33360,3855 30375,3933"/>
            </emma:interpretation>
          </emma:emma>
        </inkml:annotationXML>
        <inkml:traceGroup>
          <inkml:annotationXML>
            <emma:emma xmlns:emma="http://www.w3.org/2003/04/emma" version="1.0">
              <emma:interpretation id="{C21BBEDB-E4FA-4F07-9006-DB1837DF3B66}" emma:medium="tactile" emma:mode="ink">
                <msink:context xmlns:msink="http://schemas.microsoft.com/ink/2010/main" type="inkWord" rotatedBoundingBox="30351,3006 33336,2928 33360,3855 30375,3933"/>
              </emma:interpretation>
              <emma:one-of disjunction-type="recognition" id="oneOf2">
                <emma:interpretation id="interp10" emma:lang="en-US" emma:confidence="0">
                  <emma:literal>10-15</emma:literal>
                </emma:interpretation>
                <emma:interpretation id="interp11" emma:lang="en-US" emma:confidence="0">
                  <emma:literal>10 -15</emma:literal>
                </emma:interpretation>
                <emma:interpretation id="interp12" emma:lang="en-US" emma:confidence="0">
                  <emma:literal>10 is</emma:literal>
                </emma:interpretation>
                <emma:interpretation id="interp13" emma:lang="en-US" emma:confidence="0">
                  <emma:literal>10-25</emma:literal>
                </emma:interpretation>
                <emma:interpretation id="interp14" emma:lang="en-US" emma:confidence="0">
                  <emma:literal>10 -is</emma:literal>
                </emma:interpretation>
              </emma:one-of>
            </emma:emma>
          </inkml:annotationXML>
          <inkml:trace contextRef="#ctx0" brushRef="#br0" timeOffset="9343.9318">-234 2368 415 0,'0'0'6'0,"0"0"2"15,0 0 2-15,0 0-1 0,0 0 0 16,0 0 1-16,0 0 1 16,0 28 1-16,0 0-5 15,-4 7-3-15,4 12 0 0,0 11 0 16,7 6-2-16,-3 14-2 16,2 3 0-16,-1 0 0 15,2-10 0-15,3-2 0 16,-2-5 0-16,-2-11 0 15,-2-12 0-15,-4-4 0 0,0-16 0 16,0-3 0-16,0-18 0 16,0 0-21-16,13 4-65 15,-8-13-3-15</inkml:trace>
          <inkml:trace contextRef="#ctx0" brushRef="#br0" timeOffset="9906.4149">335 2396 374 0,'0'0'4'0,"0"0"2"15,0 0 0-15,-15 6 3 0,15-6 0 16,-13 24 2-16,6-2 1 16,-3 2 1-16,2 10-4 15,-2-4-1-15,-2 12-1 16,6 8-2-16,2 0-1 0,1 3-1 16,3-10-1-16,10 2-1 15,8-7 1-15,2-3-1 16,10-14 0-16,-2-6 0 15,7-15-1-15,-3-4 1 0,-4-13 0 16,3-9-1-16,-13-9 1 16,-3-3 0-16,-8-5 0 15,-7-6-1-15,0 6 1 16,-10-2 0-16,-8 6-2 0,-4 0 1 16,-6 12-2-16,3 10-6 15,-3 6-8-15,6 4-62 16,-2 7-6-16</inkml:trace>
          <inkml:trace contextRef="#ctx0" brushRef="#br0" timeOffset="10218.9325">950 2660 430 0,'0'0'5'0,"0"0"0"16,0 0 3-16,0 0-1 15,18-15 1-15,4 13 0 16,6-6 0-16,7 3 1 16,3 3-4-16,9 2-3 0,-1-8 0 15,-4 8 0-15,-11 0 0 16,-6 0-1-16,0 0 0 15,-10 0 0-15,-15 0 0 16,13 0 0-16,-13 0-2 0,0 0-5 16,15 6-15-16,-15-6-61 15,18 4-5-15</inkml:trace>
          <inkml:trace contextRef="#ctx0" brushRef="#br0" timeOffset="10968.9348">1891 2265 414 0,'0'0'6'15,"0"0"0"-15,0 0 3 0,0 0 0 16,0 7 1-16,0-7 1 15,-7 24 0-15,7 1 1 16,-5 1-5-16,5 2-1 16,-3 13-2-16,0 8 0 0,-8 9-2 15,5-3-2-15,-6 6 0 16,-1-2 0-16,2 2 0 16,4-1 0-16,-3-5 0 15,-2-7 0-15,2-7 0 16,7-3 0-16,3-10 0 0,6-6 0 15,5-3 0-15,3-17 0 16,8 2 0-16,6-1 0 16,7-3 0-16,3 0 0 0,2-15 0 15,3-3-84-15,2 5-4 16</inkml:trace>
          <inkml:trace contextRef="#ctx0" brushRef="#br0" timeOffset="11687.7167">2584 2306 333 0,'0'0'5'0,"0"0"3"16,0 0 1-16,0 0 2 15,0 0 3-15,0 0 2 16,0 0 0-16,0-13 3 16,0 13-4-16,0 0-2 0,0 0-2 15,0 0 1-15,-11 0-4 16,11 0-3-16,0 0 1 16,0 0-2-16,0 0-2 15,0 0-1-15,0 0 2 16,-7 7-5-16,7-7 4 0,0 0-2 15,0 0 0-15,0 0 0 16,0 0 0-16,10-4 0 16,-10 4 0-16,0 0 0 15,0 0 0-15,0 0 0 0,0 0 0 16,0 0 0-16,-17 8 0 16,-1-1 0-16,3-1 0 15,2 9 0-15,-4 7 0 16,-8-5 0-16,0 11 0 0,7-3 0 15,3 3 0-15,5 0 0 16,3 0 0-16,4 0 0 16,0 0 0-16,6-3 0 0,11-1 0 15,0-2 0-15,8-1 0 16,-2-6 0-16,5-2 0 16,0 1 0-16,-4-6 0 15,7 2 0-15,-6 0 0 16,-2 1 0-16,-5 0 0 0,-2-4 0 15,2-1 0-15,0 1 0 16,10 4 0-16,-12-3 0 16,2 3 0-16,-2 3 0 15,-1 0 0-15,-2 3 0 0,-7 8 0 16,1-1 0-16,-4 0 0 16,-4 10 0-16,-17 0 0 15,-4-2 0-15,-10-4 0 16,-5-2 0-16,-1-17 0 0,-29 1-85 15,-8 1-3-15</inkml:trace>
        </inkml:traceGroup>
      </inkml:traceGroup>
    </inkml:traceGroup>
    <inkml:traceGroup>
      <inkml:annotationXML>
        <emma:emma xmlns:emma="http://www.w3.org/2003/04/emma" version="1.0">
          <emma:interpretation id="{12F9FC05-060C-4C1E-BAF3-8C3BBC91D4AC}" emma:medium="tactile" emma:mode="ink">
            <msink:context xmlns:msink="http://schemas.microsoft.com/ink/2010/main" type="paragraph" rotatedBoundingBox="30296,4615 33852,4307 33925,5145 30368,5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F14C5B-EDC7-449F-BC94-EB4A6A437444}" emma:medium="tactile" emma:mode="ink">
              <msink:context xmlns:msink="http://schemas.microsoft.com/ink/2010/main" type="line" rotatedBoundingBox="30296,4615 33852,4307 33925,5145 30368,5453"/>
            </emma:interpretation>
          </emma:emma>
        </inkml:annotationXML>
        <inkml:traceGroup>
          <inkml:annotationXML>
            <emma:emma xmlns:emma="http://www.w3.org/2003/04/emma" version="1.0">
              <emma:interpretation id="{181C0BE2-2053-4DE7-BEC5-5C0AA20290CC}" emma:medium="tactile" emma:mode="ink">
                <msink:context xmlns:msink="http://schemas.microsoft.com/ink/2010/main" type="inkWord" rotatedBoundingBox="30296,4615 33852,4307 33925,5145 30368,5453"/>
              </emma:interpretation>
              <emma:one-of disjunction-type="recognition" id="oneOf3">
                <emma:interpretation id="interp15" emma:lang="en-US" emma:confidence="0">
                  <emma:literal>11-P/Po</emma:literal>
                </emma:interpretation>
                <emma:interpretation id="interp16" emma:lang="en-US" emma:confidence="0">
                  <emma:literal>"-Pl PO</emma:literal>
                </emma:interpretation>
                <emma:interpretation id="interp17" emma:lang="en-US" emma:confidence="0">
                  <emma:literal>"-Pl POT</emma:literal>
                </emma:interpretation>
                <emma:interpretation id="interp18" emma:lang="en-US" emma:confidence="0">
                  <emma:literal>11-P1Po</emma:literal>
                </emma:interpretation>
                <emma:interpretation id="interp19" emma:lang="en-US" emma:confidence="0">
                  <emma:literal>"-Pl Po</emma:literal>
                </emma:interpretation>
              </emma:one-of>
            </emma:emma>
          </inkml:annotationXML>
          <inkml:trace contextRef="#ctx0" brushRef="#br0" timeOffset="12328.3405">-287 3928 388 0,'0'0'7'16,"0"0"3"-16,0 0 2 15,0 0 2-15,0 0-1 0,0 0 1 16,10 13 0-16,-7 6 2 16,-3 3-7-16,0 9-3 15,0 4-2-15,5 14 0 0,2 5-4 16,-1 12 0-16,-2 8 0 16,-1-8 0-16,2 5 0 15,1-4 0-15,-6-6 0 16,4-5 0-16,-1-4 0 0,-3-20 0 15,0-4 0-15,4-6 0 16,-4-22 0-16,3 21-23 16,-3-21-64-16,11-11-3 15</inkml:trace>
          <inkml:trace contextRef="#ctx0" brushRef="#br0" timeOffset="12609.5869">172 3921 433 0,'0'0'2'15,"0"0"2"-15,0 13 2 16,-3 2 0-16,3 11 1 16,-4 2 2-16,4 10 0 0,0 8 1 15,7 3-2-15,3 7-1 16,5 8-1-16,0-1-2 15,2-4-4-15,-6-1 0 0,-1-6 0 16,-6-7 0-16,-1-4 0 16,-3-11 0-16,-3-5 0 15,-14-14-25-15,2-1-61 16,15-10-2-16</inkml:trace>
          <inkml:trace contextRef="#ctx0" brushRef="#br0" timeOffset="12828.3536">781 4248 480 0,'0'0'3'16,"0"0"2"-16,0 0-1 15,0 0 1-15,13-13 0 0,5 2 1 16,4 7-3-16,6-3-3 15,7 3 0-15,5-3 0 16,1 4 0-16,-1-4 0 0,-5 7-9 16,0 0-77-16,-17 0-1 15</inkml:trace>
          <inkml:trace contextRef="#ctx0" brushRef="#br0" timeOffset="13234.6105">1600 3812 418 0,'0'0'5'0,"0"0"1"16,0 0 3-16,-13 0-1 16,13 0 1-16,-11 22 2 15,4-5 1-15,3 7 0 0,-2 4-4 16,6 10-1-16,0 13-1 15,0-2-6-15,0 10 0 16,10 2 0-16,-10 2 0 16,7 4 0-16,-7-11 0 0,0 5 0 15,0-13 0-15,0 5-21 16,0-6-64-16,-11-16-5 16</inkml:trace>
          <inkml:trace contextRef="#ctx0" brushRef="#br0" timeOffset="13609.6028">1551 3821 365 0,'0'0'5'15,"0"0"1"-15,0 0 2 16,18-13 1-16,3 6 0 0,1 5 2 15,6-4 1-15,14-1 1 16,-6 5-5-16,6 2-1 16,4 0-1-16,-14 2 0 15,-1 11-1-15,1-4-1 16,-7 10-2-16,-7 1 1 0,0 8 0 16,-11 3-2-16,-4 2 1 15,-3 5 0-15,-3-2-2 16,-16 2 2-16,-2-2-1 0,-17 0-1 15,3-12 1-15,-8 0 0 16,-4-10-1-16,1 0 1 16,8-7-2-16,3-7-4 15,13 0-9-15,4 0-58 0,18 0-13 16</inkml:trace>
          <inkml:trace contextRef="#ctx0" brushRef="#br0" timeOffset="13922.1601">2078 3872 400 0,'0'0'5'0,"0"0"1"16,0 0 1-16,0 0 1 15,0 10 1-15,0 4 2 0,0 7 0 16,3 3 1-16,1 12-4 16,-4 3-2-16,0 6 1 15,0 6-1-15,0 1-2 16,0 1-1-16,-4 3 0 0,-2 1-1 16,-1-13-1-16,2 1 1 15,2-8-2-15,3-5-5 16,-3-7-4-16,3 3-23 15,6-13-54-15,-6-15-1 0</inkml:trace>
          <inkml:trace contextRef="#ctx0" brushRef="#br0" timeOffset="14265.9161">2523 3821 398 0,'0'0'7'0,"0"0"1"16,0 0 2-16,0 0 0 15,0 0 1-15,3 19 1 16,-3-1 0-16,0 10 1 0,0 7-6 16,5 8-2-16,-5 6-1 15,3 7-1-15,1 5 0 16,-1 1-3-16,4-2-3 16,1-4-7-16,-8-7-12 0,0-6-61 15,6-7-4-15</inkml:trace>
          <inkml:trace contextRef="#ctx0" brushRef="#br0" timeOffset="14609.6724">2513 3791 354 0,'0'0'6'16,"0"0"3"-16,0-18 0 15,0 18 3-15,13-15-1 16,-13 15 0-16,25-20 1 16,0 6 0-16,3 14-4 0,5-4-4 15,-1 4-1-15,-1 4-1 16,4 10 0-16,5 3-1 16,-5 4 0-16,-7 15-1 15,-7-4 1-15,-4 6-1 0,-2 1 1 16,-7 4 0-16,-8-1 0 15,-8 0 0-15,-10-8 1 16,-9-1 0-16,2-5-1 0,0-7 0 16,-3-3-3-16,3-11-5 15,7 0-14-15,18-7-60 16,-15-4-2-16</inkml:trace>
          <inkml:trace contextRef="#ctx0" brushRef="#br0" timeOffset="15015.9051">3146 3939 402 0,'0'0'6'15,"0"0"1"-15,-15 0 1 16,15 0 0-16,-24 0 1 16,13 8 0-16,-3 5 1 15,-3 4-1-15,2 12-4 0,-3 2-2 16,8 4-1-16,3 5-1 16,4 2 1-16,3 0-1 15,7-8 0-15,3-1 0 16,11-8-1-16,4-7 1 0,3-5 0 15,0-9 0-15,1-4 1 16,-1-11-1-16,0-2 0 16,-3-6 0-16,-4-5 1 0,-7-6-2 15,1 0 1-15,-9-5-1 16,-2 6-1-16,-14-6-4 16,-7 7-8-16,-23 7-55 15,-6-4-16-15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33.3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DC29B2-5568-4839-B886-C9A247A6E1BF}" emma:medium="tactile" emma:mode="ink">
          <msink:context xmlns:msink="http://schemas.microsoft.com/ink/2010/main" type="inkDrawing" rotatedBoundingBox="23353,7789 27640,6715 28662,10799 24376,11872" hotPoints="27914,7442 27973,10986 24429,11046 24369,7501" semanticType="enclosure" shapeName="Square">
            <msink:sourceLink direction="with" ref="{52A887F2-C5A1-4793-934E-CA23BDF4382D}"/>
            <msink:destinationLink direction="with" ref="{48249C3D-13EC-47E0-B0B1-8BD0FD487CA7}"/>
            <msink:destinationLink direction="with" ref="{79A420D3-F920-4281-A36D-05E608A34165}"/>
          </msink:context>
        </emma:interpretation>
      </emma:emma>
    </inkml:annotationXML>
    <inkml:trace contextRef="#ctx0" brushRef="#br0">-1-2 360 0,'0'0'6'0,"0"0"2"16,0 0 3-16,0 0-1 15,-15 0 2-15,15 0 1 0,0 6 1 16,7 12 1-16,8 10-5 16,3 12-2-16,7 16-1 15,-2 11-1-15,7 6-1 16,-2 17-1-16,0 10 0 0,-11 10 0 15,1 4 0-15,-3 1 0 16,-8 5 0-16,-7 3-2 16,0-3-2-16,0 4 0 15,-12-4 0-15,6-1 0 0,2 0 0 16,1-5 0-16,-2-4 0 16,5-9 0-16,0-10 0 15,8-13 0-15,2-8 0 16,-3-13 0-16,-2-11 0 0,-2-15 0 15,0-3 0-15,-3-13 0 16,4 2 0-16,-4-17 0 16,0 26-15-16,0-5-53 15,0-21-21-15</inkml:trace>
    <inkml:trace contextRef="#ctx0" brushRef="#br0" timeOffset="1687.5303">-107-182 273 0,'0'0'5'0,"13"0"1"15,12-3 3-15,10-4 2 0,8 0 2 16,20-4 2-16,12 0-1 16,16 1 2-16,17-5-2 15,8 2-3-15,10-5 0 16,17 0-3-16,6 4 0 0,9-7 1 16,4 8-2-16,9-8 1 15,5 3-1-15,-2 3 0 16,-5 0-1-16,-3 5-1 0,-3 0-1 15,-8 2-2-15,-2 2 1 16,-22 2 0-16,-5-3-2 16,-8 4 0-16,-12-4 1 15,-15 3-1-15,-6 4 1 0,-11-3 0 16,-2 3-1-16,-2 0 0 16,-6-4 0-16,-1 4-1 15,-6 0 1-15,-8 0 0 16,-2 0-1-16,-6 0 1 0,-9 0 2 15,-4 0 0-15,-10 4 0 16,-18-4 1-16,15 0 0 16,-15 0 0-16,0 0-4 15,0 0 0-15,0 0 0 16,0 0 0-16,7 14 0 0,-4 3 0 16,4 4 0-16,-4 4 0 15,5 3 0-15,-4 8 0 16,2 5 0-16,6 13-3 15,-7-8 3-15,0 13 1 0,2 6-1 16,4 4 0-16,-4 10 2 16,6 0-2-16,-3 14 0 15,2-6 0-15,1 5 0 16,2 1 0-16,-2-3 0 0,5 6 0 16,-6-1 0-16,-9-8 0 15,4-1 0-15,-7-6-2 16,7 6 4-16,-7-9-2 0,0-4 0 15,0 4 0-15,0-6 0 16,0 10 0-16,3-3 0 16,-3 1 0-16,5-3 0 15,-5 0 0-15,3 6 0 16,-3-3 0-16,0-2 0 0,-3-6 0 16,3 2 0-16,0-4 0 15,-5 0 0-15,2 1 0 16,3-10 0-16,-4 2 0 15,4-1 0-15,0-2 0 0,0 2 0 16,0-5 0-16,0-3 0 16,-3-6 0-16,3-2 0 15,0-7 0-15,0-3 0 16,0-3 0-16,0-3 0 0,0-12 0 16,0 0 0-16,0-3 0 15,0-14 0-15,-4 18 0 16,4-18 0-16,-18 0 0 0,0-3 0 15,1-1 0-15,-11-7 0 16,-8-3 0-16,-12 4 0 16,-6-4 0-16,-10 1 0 15,-6-2 0-15,-11 2 0 16,-7-6 0-16,-5 4 0 0,-10 4 0 16,2-2 0-16,-17 2 0 15,5 1 0-15,-7 0 0 16,-3 3 0-16,-2-4 0 15,-4 7 0-15,-2-5 0 0,0 1 0 16,0 1 0-16,0-4 0 16,7 3 0-16,7 3 0 15,1-7 0-15,5 5 0 16,10 1 0-16,1-5 0 0,4 4 0 16,8 3 0-16,7-3 0 15,0 3 0-15,11 1 0 16,-1 0 0-16,6-1 0 0,12 1 0 15,5 3 0-15,5 0 0 16,8 0 0-16,5 0 0 16,7-4 0-16,5 4 0 15,1 0 0-15,-1 4 0 0,0 3 0 16,1-1 0-16,-5 2 0 16,4-1 0-16,-3 0 0 15,4-1 0-15,-1 1 0 16,0 1 0-16,7-5 0 15,-3 1 0-15,14-4 0 0,-22 4 0 16,22-4 0-16,-17 7 0 16,17-7 0-16,-21 0 0 15,21 0 0-15,-20 0 0 16,20 0 0-16,-22 2 0 0,22-2 0 16,-18 0 0-16,18 0 0 15,-15-2 0-15,15 2 0 16,0 0 0-16,0 0 0 0,-13-7 0 15,13 7 0-15,0 0 0 16,-7-11 0-16,7 11 0 16,-8-19 0-16,1 6 0 15,4-1 0-15,0-10 0 0,-9-4 0 16,9-7 0-16,3-5 0 16,0-12 0-16,11 1 0 15,-1-8 0-15,15 0-35 16,-3-8-52-16,1-10-4 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2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A420D3-F920-4281-A36D-05E608A34165}" emma:medium="tactile" emma:mode="ink">
          <msink:context xmlns:msink="http://schemas.microsoft.com/ink/2010/main" type="inkDrawing" rotatedBoundingBox="26726,10794 27255,11680 26662,12033 26133,11147" semanticType="callout" shapeName="Other">
            <msink:sourceLink direction="with" ref="{B6DC29B2-5568-4839-B886-C9A247A6E1BF}"/>
          </msink:context>
        </emma:interpretation>
      </emma:emma>
    </inkml:annotationXML>
    <inkml:trace contextRef="#ctx0" brushRef="#br0">2741 2954 425 0,'0'0'2'0,"0"0"2"15,0 0 1-15,-2 6 3 16,-1 5 1-16,3 11 1 15,0 6 0-15,-5 11 1 0,5 9-1 16,0 4-1-16,0 17-1 16,0 1-8-16,0 8 0 15,-3 1 0-15,3 3 0 16,-4 3 0-16,1-4 0 0,-4-3 0 16,4-8 0-16,-2-3 0 15,2-7 0-15,0-10 0 16,-1-7 0-16,1-9 0 15,-1-6 0-15,4-7 0 0,0 1 0 16,0-22 0-16,-11 17-83 16,11-17-7-16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6.7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2F74700-F79D-4E56-879A-71EA02CB3F9E}" emma:medium="tactile" emma:mode="ink">
          <msink:context xmlns:msink="http://schemas.microsoft.com/ink/2010/main" type="writingRegion" rotatedBoundingBox="25532,3614 25925,3614 25925,4794 25532,4794">
            <msink:destinationLink direction="with" ref="{44DC578F-4ADA-4587-AF0A-5622F7940253}"/>
          </msink:context>
        </emma:interpretation>
      </emma:emma>
    </inkml:annotationXML>
    <inkml:traceGroup>
      <inkml:annotationXML>
        <emma:emma xmlns:emma="http://www.w3.org/2003/04/emma" version="1.0">
          <emma:interpretation id="{452A16A2-0C3B-4040-8279-1C8814C53FF9}" emma:medium="tactile" emma:mode="ink">
            <msink:context xmlns:msink="http://schemas.microsoft.com/ink/2010/main" type="paragraph" rotatedBoundingBox="25532,3614 25925,3614 25925,4794 25532,47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C1E2A5-564E-49A5-B39F-39C71FA5A64C}" emma:medium="tactile" emma:mode="ink">
              <msink:context xmlns:msink="http://schemas.microsoft.com/ink/2010/main" type="line" rotatedBoundingBox="25532,3614 25925,3614 25925,4794 25532,4794"/>
            </emma:interpretation>
          </emma:emma>
        </inkml:annotationXML>
        <inkml:traceGroup>
          <inkml:annotationXML>
            <emma:emma xmlns:emma="http://www.w3.org/2003/04/emma" version="1.0">
              <emma:interpretation id="{C2A5A36B-86AC-4732-8ECE-DE5B9AD47FF3}" emma:medium="tactile" emma:mode="ink">
                <msink:context xmlns:msink="http://schemas.microsoft.com/ink/2010/main" type="inkWord" rotatedBoundingBox="25532,3614 25925,3614 25925,4794 25532,4794"/>
              </emma:interpretation>
              <emma:one-of disjunction-type="recognition" id="oneOf0">
                <emma:interpretation id="interp0" emma:lang="en-US" emma:confidence="0">
                  <emma:literal>X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]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-985 3567 412 0,'0'0'3'0,"0"0"2"15,18-13 0-15,-3 13 0 16,-2 0 3-16,9 0-2 0,6 7 2 16,3-1 1-16,4 16-2 15,-3 13-2-15,1-4 0 16,-2 16-1-16,-2 2-2 15,-1 10 2-15,-3 5-1 0,-7 13-2 16,-1-8 0-16,-9 3 0 16,2 6-1-16,-10-1-1 15,-10 1-3-15,-20-12-6 0,-12 5-12 16,-25-1-57-16,-25-7-4 16</inkml:trace>
          <inkml:trace contextRef="#ctx0" brushRef="#br0" timeOffset="-265.6297">-841 3606 357 0,'0'0'8'0,"0"-10"0"16,0 10 4-16,0 0 2 0,-20 0 0 15,12 14 1-15,-2 3 1 16,-5 22 1-16,13 19-6 16,-6 8 0-16,1 18-4 15,1 8-2-15,6-4 0 0,-7 15-1 16,2 2-2-16,5-7 3 15,-6-5-5-15,2-20-3 16,1-9-3-16,-4-15-5 16,7-1-10-16,-3-14-38 0,3-21-26 15,0-13-6-15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3:21.5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E3BA93-4ED0-40CF-AFE6-0772D618E105}" emma:medium="tactile" emma:mode="ink">
          <msink:context xmlns:msink="http://schemas.microsoft.com/ink/2010/main" type="inkDrawing" rotatedBoundingBox="17349,15635 25093,12377 26045,14641 18301,17898" semanticType="callout" shapeName="Other">
            <msink:sourceLink direction="with" ref="{ED17D1F9-8F30-4D14-916D-B414B1E9FFE0}"/>
          </msink:context>
        </emma:interpretation>
      </emma:emma>
    </inkml:annotationXML>
    <inkml:trace contextRef="#ctx0" brushRef="#br0">15081 11949 277 0,'0'0'1'0,"0"0"1"15,0 0-1-15,0 0 1 0,7-6 2 16,-7 6 2-16,21 0 3 16,-3 0-1-16,7 0-1 15,10 6 2-15,15 1-1 16,16 0-1-16,12 3-2 0,25-3-1 16,13 8-2-16,15-9 0 15,18 7-1-15,21-8 0 16,2 3 0-16,12 3-1 15,12-5 1-15,5 3-1 16,8 0 1-16,3-1 0 16,7-1 2-16,3-1 3 0,1 2 0 15,-3 2 2-15,-6-3 0 16,0 0 1-16,-10 3 0 16,-5-3-1-16,-20 4 0 0,-8-7-3 15,-2 3-1-15,-10-5 0 16,-7-2-4-16,-3 0 1 15,0 0 0-15,-5-7-1 16,1-3 1-16,-7-1-1 0,-4 2 1 16,-10-6-1-16,-14 5 2 15,-11-1-1-15,-21 1 2 16,-15-1 0-16,-18 2 1 16,-12 0-2-16,-13-1 1 15,-2 3 0-15,-18 7-2 0,15-13 0 16,-15 13 0-16,7-13-2 15,-7 13 0-15,0 0 0 16,0 0 0-16,13-10-1 0,-13 10 1 16,0 0 0-16,0 0 1 15,0 0 0-15,0 0 0 16,18 0 1-16,-18 0 0 16,32-11 0-16,-14 4 0 0,3-3 0 15,4 0 0-15,-3-4-1 16,-2-3 1-16,2-11 0 15,-11 0 0-15,-1-9 0 16,-7-1 0-16,-3-7-1 0,0-9 1 16,0-5-1-16,-3-8 0 15,0-4 0-15,3-6-1 16,0-8 0-16,0-4 2 16,0-1-1-16,0-9 1 15,3 3-1-15,0-3 0 0,-3-2 0 16,0 2 1-16,0 1-1 15,0 2-1-15,0 1-1 16,-6 1 0-16,-6 5 1 0,9 2-1 16,0 1 1-16,-1 9 0 15,-3 3 0-15,4 8 0 16,-5 1 2-16,8 10-1 16,0 4 1-16,-3 9 0 0,-1 0-1 15,4 7 1-15,0 3 0 16,0 7 0-16,0 1 0 15,0 3-1-15,0-1 0 16,0 9 0-16,0-4 0 0,7 4 0 16,4 0 0-16,3 5-1 15,1-1 1-15,8 5-1 16,2 4 0-16,15 0 1 16,9 0-1-16,4 6 1 15,14 1 0-15,11 1-1 0,8-5 1 16,5 1 1-16,4 2-2 15,1-6 2-15,2 0-2 16,-2 5 1-16,-8-5 0 0,-10 2 0 16,-10-2 0-16,-12 6 0 15,-9-6 0-15,-19 2-1 16,-3-2 1-16,-8 3 0 16,-3-3 0-16,3 6 0 0,1-4 0 15,0 2 0-15,11-1 0 16,-5 1-1-16,1 0 1 15,-3-2 0-15,-2 3 0 16,2-5 1-16,-22 0-1 0,14 4 0 16,-14-4 1-16,0 0-1 15,0 0 0-15,14 0-2 16,-14 0-1-16,21 0-2 0,-6 0-2 16,10 0-2-16,-2 0-2 15,2 0-10-15,-3 2-17 16,-22-2-43-16,0 0-3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3:53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15A410F-E7DF-4E8A-B779-17F644A920F1}" emma:medium="tactile" emma:mode="ink">
          <msink:context xmlns:msink="http://schemas.microsoft.com/ink/2010/main" type="inkDrawing" rotatedBoundingBox="11657,9213 24150,9716 24139,9997 11645,9494" semanticType="strikethrough" shapeName="Other">
            <msink:sourceLink direction="with" ref="{762D329C-6D18-477C-91E4-3C8614C23104}"/>
            <msink:sourceLink direction="with" ref="{C6C93962-42AC-4D15-AF7A-A985373EA49D}"/>
          </msink:context>
        </emma:interpretation>
      </emma:emma>
    </inkml:annotationXML>
    <inkml:trace contextRef="#ctx0" brushRef="#br0">0 2 235 0,'0'0'1'0,"0"0"1"15,10-5-1-15,4 5 1 16,3 0-1-16,16 0 1 16,6 0 0-16,14 5 1 15,6-1-1-15,19 5-1 0,7 3 1 16,14-1 1-16,14 0 0 15,11 2 3-15,7 4-1 16,7 1 2-16,7 0-2 16,4-1 2-16,13 1 1 15,-6 1-2-15,2 5 0 0,6-7-1 16,2 0-1-16,3-3 2 16,5-3-3-16,2 0 1 15,1-5-2-15,6-1 0 0,9-5-1 16,-4 0 1-16,-4 0 0 15,2 0 0-15,3 0 2 16,-6-5-1-16,-3 1 1 16,-4 2 0-16,-5-2 0 0,-5 0-1 15,8 1 1-15,-5-4-2 16,-3 0-1-16,8 4 0 16,-5-5 0-16,0 2 0 15,1-2 0-15,0 5-1 0,-4-4 1 16,-3 3 0-16,-4 2-1 15,-8 2 0-15,5-4 1 16,-3 4-1-16,-1 0 0 16,-1 0 1-16,5 0-1 15,-5 0 1-15,5 0-1 0,3 6 0 16,1 2 2-16,-5-2-2 16,5 5 0-16,-5 0 0 15,0-1 0-15,-3 4 0 0,-6-4 0 16,5 4 0-16,-2-6 1 15,-4 7 0-15,-4-10 1 16,1 14-1-16,-7-4 0 16,-4-5 1-16,-12 4-1 0,-1 0 0 15,-10-1 1-15,-9 2-1 16,-4-2-1-16,-9 0 1 16,-5-4 0-16,1 1-1 15,-1 5 1-15,-3-8 0 0,-5-1 0 16,2-1 0-16,-1-1 1 15,-3-2 1-15,-4 2 0 16,-9-1 1-16,-3-3-2 16,-2 0 2-16,-3 4-2 15,-7-1 1-15,-2 1-1 0,6 3-1 16,-1 0-1-16,4-1 0 16,3 2 1-16,0 2-1 15,-5 0 1-15,5-3 0 16,-6 4 0-16,-11-3 0 0,-1-1 0 15,-4 1 1-15,-6-1 0 16,-3-3-1-16,-2-2 0 16,1 2 0-16,8-1 1 15,-4 1-1-15,-1 0-1 0,1-2 0 16,-3 3 1-16,2-5-1 16,-7 3 0-16,-5-3-1 15,-12 0-5-15,18 7-25 0,-18-7-49 16,-12 10-3-16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9:19.5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AFBD67-7FE6-4087-853C-A687335B7CB4}" emma:medium="tactile" emma:mode="ink">
          <msink:context xmlns:msink="http://schemas.microsoft.com/ink/2010/main" type="writingRegion" rotatedBoundingBox="2115,2989 28335,946 29397,14576 3177,16619"/>
        </emma:interpretation>
      </emma:emma>
    </inkml:annotationXML>
    <inkml:traceGroup>
      <inkml:annotationXML>
        <emma:emma xmlns:emma="http://www.w3.org/2003/04/emma" version="1.0">
          <emma:interpretation id="{EDC4A7A8-553B-481A-A8ED-F21854550A0E}" emma:medium="tactile" emma:mode="ink">
            <msink:context xmlns:msink="http://schemas.microsoft.com/ink/2010/main" type="paragraph" rotatedBoundingBox="2115,2989 26883,1059 27203,5157 2434,7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62B8FC-11FE-4DB7-8EB0-2502010C9373}" emma:medium="tactile" emma:mode="ink">
              <msink:context xmlns:msink="http://schemas.microsoft.com/ink/2010/main" type="line" rotatedBoundingBox="2115,2989 26883,1059 27203,5157 2434,7087"/>
            </emma:interpretation>
          </emma:emma>
        </inkml:annotationXML>
        <inkml:traceGroup>
          <inkml:annotationXML>
            <emma:emma xmlns:emma="http://www.w3.org/2003/04/emma" version="1.0">
              <emma:interpretation id="{8D6ED311-678C-4ECA-846A-34FFE94577CA}" emma:medium="tactile" emma:mode="ink">
                <msink:context xmlns:msink="http://schemas.microsoft.com/ink/2010/main" type="inkWord" rotatedBoundingBox="2115,2989 14059,2058 14378,6156 2434,7087">
                  <msink:destinationLink direction="from" ref="{90937631-FA72-4B67-B230-7EB0212DB630}"/>
                </msink:context>
              </emma:interpretation>
              <emma:one-of disjunction-type="recognition" id="oneOf0">
                <emma:interpretation id="interp0" emma:lang="en-US" emma:confidence="0">
                  <emma:literal>Itie-ibis-a.</emma:literal>
                </emma:interpretation>
                <emma:interpretation id="interp1" emma:lang="en-US" emma:confidence="0">
                  <emma:literal>Itie-ibis-an</emma:literal>
                </emma:interpretation>
                <emma:interpretation id="interp2" emma:lang="en-US" emma:confidence="0">
                  <emma:literal>Itie-ibis-a</emma:literal>
                </emma:interpretation>
                <emma:interpretation id="interp3" emma:lang="en-US" emma:confidence="0">
                  <emma:literal>Itie-ibis-a,</emma:literal>
                </emma:interpretation>
                <emma:interpretation id="interp4" emma:lang="en-US" emma:confidence="0">
                  <emma:literal>#I ide-by-a</emma:literal>
                </emma:interpretation>
              </emma:one-of>
            </emma:emma>
          </inkml:annotationXML>
          <inkml:trace contextRef="#ctx0" brushRef="#br0">9092-295 305 0,'0'0'6'16,"18"0"4"-16,-5-2 2 15,9-2 2-15,6 4 1 0,3 0 3 16,12 0 0-16,10 0 0 15,4-4-5-15,21 1-4 16,10-3-2-16,11-9-2 16,17 5-1-16,9-8-1 15,12-3-1-15,1-1 0 0,0 3 0 16,-14 0 0-16,-11 4 2 16,-14 1-1-16,-24 4 0 15,-12 3 2-15,-21 4 0 0,-11-1-1 16,-16 0 1-16,-15 4-2 15,0 0-3-15,0 0-4 16,0 0-15-16,0 11-65 16,0-11-3-16</inkml:trace>
          <inkml:trace contextRef="#ctx0" brushRef="#br0" timeOffset="45812.9929">11372-205 328 0,'0'0'4'15,"0"0"3"-15,0 0 0 16,-18 6 2-16,18-6 1 16,-20 0 0-16,5-3 2 0,-6 0 0 15,-4-16-3-15,3 6-2 16,2-4-1-16,2-9-1 15,3 1-1-15,12-9 0 0,3-8 0 16,15-9-3-16,9-1 2 16,15 3-1-16,-3 2-1 15,9 6 2-15,5 3-2 16,-1 10 0-16,4 2 2 0,-6 11-2 16,-2 15-1-16,-6 0 1 15,-7 26 0-15,-4 6-2 16,-3 13 2-16,-10 13 0 15,-12 8-1-15,-3 7 2 0,-18 8 0 16,-7-3 1-16,-10-8 2 16,-14-9 0-16,-1-8 0 15,-3-19 1-15,3-10-1 16,-3-13 1-16,8-11-1 16,9-2-1-16,4-27-1 0,22-2 0 15,2-9-3-15,13 5 0 16,5 0 0-16,11-1 0 15,11 13 0-15,6 3 0 16,5 10 0-16,7 10 0 0,-5 15 0 16,-2 6 0-16,0 15 0 15,-1 5 0-15,7 9 0 16,-14 7 0-16,12 1 0 0,2 11 0 16,4-10-83-16,-3 2-8 15</inkml:trace>
          <inkml:trace contextRef="#ctx0" brushRef="#br0" timeOffset="5859.4424">7250-166 361 0,'0'0'5'0,"0"0"2"16,0 0 1-16,0 0 3 15,0 19 1-15,7-1 0 0,-4 16 1 16,4 7 0-16,1 8-4 16,2 15-1-16,-3 6-3 15,1 4-2-15,-2 0-2 16,1-2-5-16,0-4-5 0,1-10-13 15,6-19-58-15,7-8-4 16</inkml:trace>
          <inkml:trace contextRef="#ctx0" brushRef="#br0" timeOffset="6187.5736">7306-247 361 0,'0'0'5'0,"0"0"2"0,11 0 0 16,3 0 3-16,8 6-1 15,3 2 0-15,10 6 1 16,6 0 0-16,9 10-4 0,0 4-2 16,3 4-1-16,3 11-1 15,-6 6 0-15,-5-1 0 16,-9 6-1-16,-4 2 1 15,-11 5-1-15,-11-2 1 0,-6 0-1 16,-8 2 0-16,-6-9-1 16,-11 5 1-16,-4-8-1 15,-7-4 0-15,-6-6 0 16,-1-9-1-16,-8-9-1 0,2-8-6 16,-11 12-54-16,13-29-19 15</inkml:trace>
          <inkml:trace contextRef="#ctx0" brushRef="#br0" timeOffset="7437.5727">6036 1009 219 0,'0'0'6'0,"0"0"4"0,12 11 2 16,-12-11 3-16,31 15 0 15,-6-6 0-15,10 2 0 16,8 1 1-16,10-1-6 0,4-2-4 16,14 2-2-16,-5 0-2 15,5-1 0-15,-4 8 0 16,-14-8 1-16,-10 11 3 16,-15 1 2-16,-14 3 1 15,-14-1 1-15,-17 11-1 0,-23-4 0 16,-5 10 0-16,-8 0-2 15,-8 5-1-15,1-2-2 16,4 3-1-16,-7-1 0 0,8-4 0 16,10-7-1-16,2 1 0 15,12-8-4-15,-1-7-5 16,14 0-20-16,4-3-52 16,0-7-4-16</inkml:trace>
          <inkml:trace contextRef="#ctx0" brushRef="#br0" timeOffset="6343.8094">7819 355 455 0,'0'0'-2'0,"0"0"-8"0,-3-15-61 16,3 15-9-16</inkml:trace>
          <inkml:trace contextRef="#ctx0" brushRef="#br0" timeOffset="8343.8352">5776 1577 319 0,'0'0'7'0,"0"0"0"0,0 0 3 16,0 0 0-16,0-10 2 16,0 10 0-16,-22-4 0 15,1 4-1-15,-14 11-4 0,-15 3-3 16,-6 6-2-16,-16 1 1 15,-4 3-1-15,-10 6 1 16,1-6 0-16,7 1 1 16,8-8 0-16,6-6 0 15,11-4 0-15,11-7 0 16,6 0-1-16,16 0-1 0,-2 0-1 16,22 0-4-16,-21-11-10 15,14-2-59-15,7 13-9 16</inkml:trace>
          <inkml:trace contextRef="#ctx0" brushRef="#br0" timeOffset="7937.5965">5960 1340 288 0,'0'0'4'15,"-15"-2"3"-15,15 2 2 16,-25 0 1-16,10 0 2 16,-5 0 1-16,-5 2 1 0,-3 9 1 15,3 8-3-15,-3-2-3 16,3 11-2-16,4 0-1 16,7 4-2-16,3 4 0 15,11-5-1-15,0-3 1 0,14-7-2 16,15-7 0-16,9-11-1 15,5-3 0-15,10-13-1 16,-3-8 0-16,-5-7-1 16,-2-4 0-16,-15-5 0 15,-3 3-2-15,-18 6-3 0,-14 0-1 16,-18 11-6-16,-7 2-12 16,-4 8-27-16,1 7-27 15,-8 7-5-15</inkml:trace>
          <inkml:trace contextRef="#ctx0" brushRef="#br0" timeOffset="10562.6073">4973 2363 369 0,'0'0'5'15,"0"0"1"-15,0 0 4 16,-15 17-1-16,15 2 2 0,0 1 0 16,5 6 1-16,1 8 0 15,5 4-5-15,0 1-1 16,2 4-1-16,-1 0-1 15,-2-9-2-15,-7 3 1 0,4-7-2 16,-4-8 1-16,2-6 0 16,-5-16 0-16,10 15-1 15,-10-15 0-15,25-4-1 16,0-13 0-16,-4-4 0 0,1-3-1 16,1-4 0-16,-1-2 0 15,-9 2-1-15,-1 7 1 16,-9 4 0-16,-3 17 1 15,-18-11 0-15,1 11 1 0,-8 11 1 16,0 10 0-16,4-4 1 16,4 11 1-16,-1-2 0 15,15 2 0-15,6-7 0 16,22-7-5-16,28 6-24 16,17-9-57-16,16-11-5 0</inkml:trace>
          <inkml:trace contextRef="#ctx0" brushRef="#br0" timeOffset="10172.0023">4548 2451 377 0,'0'0'6'16,"0"0"0"-16,0 0 1 15,0 0 1-15,0 7 1 0,0-7 1 16,12 28 1-16,-2-7 0 16,0 9-4-16,5 0-1 15,-2 9-1-15,2 3-1 16,-2 8 0-16,2-1 0 0,-5 3-2 15,5 1 0-15,-5-3 0 16,5-8-1-16,-5-3-1 16,11-11-2-16,4-11-5 15,-3-9-6-15,13-8-25 16,11-10-45-16,-11-16-2 0</inkml:trace>
          <inkml:trace contextRef="#ctx0" brushRef="#br0" timeOffset="9875.1078">4304 2496 300 0,'0'0'6'0,"0"0"2"16,0 0 4-16,0 0 2 15,0 0 1-15,-6-13 3 16,6 13 0-16,0 0-1 16,-22-4-4-16,22 4-3 0,-28 17-3 15,10 9-1-15,-7 8-2 16,0 9-1-16,0 6 0 16,-3 7 1-16,11 5-2 15,4-6 0-15,8 3 0 16,5-9 0-16,25-10-2 0,7-7-3 15,14-15-9-15,17-17-43 16,5 0-26-16,0-15-3 16</inkml:trace>
          <inkml:trace contextRef="#ctx0" brushRef="#br0" timeOffset="-4703.1732">879 1426 149 0,'0'0'7'0,"10"-7"3"15,-10 7 5-15,22-17 4 16,-12 9 2-16,-10 8 1 16,21-18 0-16,-21 18 0 15,15-13-5-15,-15 13-4 0,0 0-2 16,0 0-3-16,-8 3 0 16,8-3 1-16,0 0 3 15,-17 10 0-15,17-10 0 16,-18 0 0-16,3 0-1 0,-2 0-2 15,-4-6-1-15,-11 2-2 16,-7 1-1-16,-3-5-2 16,-11 8 0-16,-4 0-1 0,1 0 0 15,-8 8 0-15,4 3-1 16,0-2 1-16,7-1-1 16,3 3 1-16,4-8 1 15,11 3-1-15,3-6 1 16,11 4 0-16,3-4 1 15,1 0-1-15,2 0-1 0,15 0 0 16,-21-4 0-16,21 4-1 16,-17-2 0-16,17 2-1 15,-18 0-1-15,18 0-4 16,-18 10-11-16,8 0-67 0,-5 1-3 16</inkml:trace>
          <inkml:trace contextRef="#ctx0" brushRef="#br0" timeOffset="-9562.5834">2339 1078 268 0,'0'0'7'0,"0"0"3"0,0 0 2 16,0 0 2-16,0 0 2 15,0 7 1-15,0-7 0 16,0 0 1-16,0 0-6 16,0 0-3-16,-18 13-3 0,-4-2-2 15,-6-1-1-15,-10 8-1 16,-15-4-1-16,-14 10 0 16,-11-1 0-16,-14-3 1 15,-8-3 0-15,-5 2 2 0,-9-9 0 16,5 0 0-16,-4-3 1 15,3-3 0-15,11-1 0 16,7 1 1-16,11-1-2 16,10 1-1-16,11-4-1 15,14 3-1-15,14-3-1 0,11 3 0 16,21-3-5-16,-25 7-14 16,8 4-63-16,27-5-2 15</inkml:trace>
          <inkml:trace contextRef="#ctx0" brushRef="#br0" timeOffset="-2078.1218">5973-940 281 0,'0'0'5'15,"0"0"4"-15,0 0 1 16,0 0 3-16,-13-7 3 16,13 7-2-16,0 0 3 0,0 0-1 15,0 0-2-15,-15 4-4 16,12 13-1-16,-1 8-2 15,1 7-1-15,-4 7 1 16,-1 6 0-16,-2 4-2 16,3 9-1-16,-1-3 0 0,5 1-1 15,-1 1 0-15,4 2-1 16,0 1 0-16,0 0 0 16,4 0 1-16,7-4-1 15,-4 4 0-15,3-6 0 0,0 2 0 16,-2-3-1-16,2-4 0 15,-3 0 1-15,1 3-2 16,-1-5 1-16,1 2 0 16,-3-8-1-16,3 6 1 0,-4-5-1 15,-1 0 0-15,0 1 0 16,1 2 1-16,-1-3-1 16,2 4 0-16,-5 1 1 0,3-3-1 15,0 6 0-15,4-1 0 16,-3 0 0-16,2-3 1 15,-1 3-1-15,-2-2 0 16,1 5 1-16,-1-3 0 0,-3 1-1 16,0-2 1-16,0 6 0 15,0-1-1-15,-3 6 1 16,3-1 0-16,0-3-1 16,3 9 1-16,0-2 0 15,4 9 0-15,4-4 0 0,-4 3 1 16,0 2 0-16,1-11 1 15,-1 4 0-15,-4-16 1 16,1 3-4-16,-1-9 0 0,0-4 0 16,5-12 0-16,-1 3 0 15,-7-13-9-15,15-17-51 16,-15 0-29-16,17-28-1 16</inkml:trace>
          <inkml:trace contextRef="#ctx0" brushRef="#br0" timeOffset="-687.5132">5955-974 288 0,'0'0'5'16,"25"-15"3"-16,3 4 0 16,8-2 1-16,14-10 3 15,13 6 0-15,15-4 0 0,10 4 2 16,11-1-5-16,4 5-1 15,7 5-2-15,3 1-1 16,6 1-1-16,9 6 1 0,-1-7 0 16,8-1-1-16,-1 1 1 15,-3-1 0-15,0-5-1 16,-3 2 0-16,-5 0 0 16,-7-2-2-16,-2 2 0 15,-4 1 0-15,-4 0-1 0,-5-1 0 16,-1 0 0-16,-4 5 0 15,-8 1 0-15,-10-1 1 16,-12-1 2-16,-9-1 0 16,-14 5 1-16,-2-5 1 0,-16 4 0 15,-7 2-1-15,-18 2 0 16,18-5-1-16,-18 5-1 16,0 0-1-16,0 0-1 15,14 7 0-15,-14-7-1 0,8 23 1 16,-1-5-1-16,-1 6 1 15,6 7 0-15,-2 4 0 16,0 12 0-16,5 5 0 0,-5 7 0 16,1 12 1-16,-1 6-1 15,-6 8-1-15,2 8 1 16,2-3 0-16,-1 12-1 16,-7 4 1-16,0 3-1 15,7-3 0-15,1 0 1 0,2-2-1 16,3 2 0-16,-6 0 2 15,1-8-2-15,2 1 0 16,2-4 0-16,-2-4 0 16,-2 1 0-16,2 1 0 0,-7-6 0 15,4 1 0-15,0-8 0 16,1-2 0-16,-5-8 0 16,7 1 0-16,-10-12 0 0,10 2 0 15,-2-5 0-15,-1-3 0 16,-4-7 0-16,4-1 0 15,1-6 0-15,-5 0 0 16,1-7 0-16,-4-4 0 0,0 0 0 16,0-7 0-16,0-1 0 15,-7-1 0-15,-1-2 0 16,-2 1 0-16,-8-8 0 16,1 1 0-16,-8-1 0 15,0 1 0-15,-6-5 0 0,-4-1 0 16,-8 1 0-16,-7 1 0 15,-3 1 0-15,-3-1 0 16,-9-1 0-16,-8 7-2 16,-2-4 0-16,-6 1-1 0,-7 9 1 15,-5-5-1-15,-5 0 2 16,-5 3-1-16,1 0 1 16,-4-3 1-16,0 5-1 15,-4-4 2-15,7 2-1 0,-3-4 0 16,3 2 0-16,5-2 0 15,7-2 0-15,-5 3 0 16,11-1 0-16,-1-2 0 0,8 4 0 16,5-4 0-16,2-2 0 15,1 3-1-15,6-10 1 16,7 7 0-16,1-9 0 16,3 2 0-16,6-2 0 15,2 0 0-15,2 0 0 0,8 0 0 16,-11 0 0-16,11 0 0 15,-5 0 0-15,2 4 0 16,-2-4-1-16,2 4 0 16,0 3-1-16,2-4-1 0,-3 5-2 15,6-2-2-15,5 1-8 16,-3 7-42-16,14-14-30 16,2-3 0-16</inkml:trace>
          <inkml:trace contextRef="#ctx0" brushRef="#br0" timeOffset="-12468.8537">2176-881 253 0,'0'0'5'0,"0"0"4"15,0 0 2-15,0 0 1 16,15 0 3-16,-15 0-1 0,27 4 3 16,-9-1 0-16,4 5-4 15,6-1-2-15,0 7-1 16,7 4-2-16,1-4 0 15,6 3-2-15,1-3-1 0,5 0 0 16,10 4-2-16,-2-5 1 16,4 2-2-16,3 6 0 15,5-3-1-15,-5 3-1 16,5 7 0-16,-5-1 0 0,2 2 0 16,-2 7-1-16,0-5 1 15,0 8 0-15,2-4-1 16,-2-3 2-16,5 0-1 15,-5-4 1-15,1 4-1 0,0-12 1 16,2 3-1-16,-13-6 1 16,5 0-1-16,-13 1 1 15,-2-4-1-15,-5-4 1 16,-5 0-1-16,-1 4 1 0,-9-7-1 16,0 0 2-16,-6 1-2 15,1-1 1-15,-5-7 1 16,-13 0 0-16,22 6 1 15,-22-6 0-15,10 4 0 0,-10-4 0 16,0 0 0-16,0 0 0 16,0 0 0-16,15 3 0 15,-15-3-1-15,0 0 0 16,0 0 0-16,0 0 0 0,0 0 1 16,10 6-1-16,-10-6 0 15,0 0-1-15,0 0 1 16,0 0-1-16,11 19 0 15,-11-19 1-15,7 26-2 0,0-9 1 16,-4 4 0-16,8 3 0 16,-4 4 0-16,0 4 0 15,1 4 0-15,-1 3 0 16,-4-1 0-16,7 1 0 16,-2 3 1-16,-1 0-1 0,-4 5 0 15,4-2 0-15,4 4 1 16,-1 1-1-16,-3 2 0 15,4 5 1-15,-4-4 0 0,0 3-2 16,1-4 0-16,-1 1 0 16,3-7 0-16,1 0 0 15,-4-9 0-15,3-3 0 16,-2-6 0-16,-1-5 0 0,3-5 0 16,-7-3 0-16,-3-15 0 15,12 13 0-15,-12-13 0 16,0 0 0-16,0 0 0 15,3 15 0-15,-3-15 0 0,0 0 0 16,0 0 0-16,0 0 0 16,0 0 0-16,0 0 0 15,0 0 0-15,0 0 0 16,0 0 0-16,0 0 0 0,0 0 0 16,0 0 0-16,0 0 0 15,0 0 0-15,0 0 0 16,-8 0 0-16,8 0 0 15,-25 2 0-15,8 4 0 16,7-3 0-16,-11 3 0 0,-1 2 0 16,-3-1 0-16,-3 10 0 15,3-3 0-15,-3 0 0 16,-3 3 0-16,-1 4 0 0,-4 5 0 16,1-9 0-16,3 5 0 15,1-5 0-15,-9 4 0 16,12 0 0-16,-4-1 0 15,1 2 0-15,-1 1 0 0,7-3 0 16,-11-3 0-16,4 8 0 16,1-11 0-16,-4 11 0 15,-5-8 0-15,2 9 0 0,-8-5 0 16,-1-1 0-16,-1 1 0 16,-2 4 0-16,-3-5 0 15,0 1 0-15,-5 5 0 16,10-4 0-16,-12-2 0 15,10 4 0-15,-3-2 0 16,4-1 0-16,-4-1 0 0,3 3 0 16,5 1 0-16,-2-7 0 15,4 1 0-15,5 0 0 16,-1-5 0-16,7-2 0 0,4 0 0 16,3-5 0-16,7 1 0 15,-4 1 0-15,9-4 0 16,-4 3 0-16,17-7 0 15,-25 6 0-15,25-6 0 0,-18 5 0 16,18-5 0-16,-18 0 0 16,18 0-7-16,0 0-78 15,0 0-6-15</inkml:trace>
          <inkml:trace contextRef="#ctx0" brushRef="#br0" timeOffset="-14093.8986">2293-792 339 0,'0'0'6'15,"0"0"3"-15,-14 0 2 0,14 0 3 16,0 0 0-16,-15 0 0 16,15 0 0-16,0 0 1 15,-10 21-6-15,10-1-2 16,0 10-3-16,0 13-1 0,0 5 0 16,4 15-2-16,-1 15 1 15,0 10 0-15,1 6 0 16,-1 6 0-16,-3 1 0 15,5 2 1-15,-2 2-1 0,4-6 1 16,0-1 0-16,-4-6-1 16,8 3-1-16,-4-1 0 15,0 3 0-15,-4-1 0 16,5 7 0-16,-5 4-1 0,1 2 2 16,-1-1-1-16,1-2 1 15,-1-4 0-15,-3-6 0 16,3-15 1-16,-3-16-1 0,5-7 0 15,-2-13 0-15,1-17 0 16,-1-5-2-16,-3-23-7 16,0 0-18-16,18-13-60 15,-11-25-4-15</inkml:trace>
          <inkml:trace contextRef="#ctx0" brushRef="#br0" timeOffset="-11796.9887">4326 494 321 0,'0'0'6'0,"0"0"3"16,0 0 1-16,0 0 3 15,13-4 2-15,-13 4 1 16,25-4 0-16,-7 1 1 15,-1-1-5-15,13-2-3 0,-7-1-1 16,17 1-3-16,3 4 0 16,10-2-2-16,3-3-1 15,11 1 0-15,11-3 0 16,6-1-1-16,9-4 0 16,2 0-1-16,4 4 1 0,1 0-1 15,-2-4 1-15,-6 3-1 16,-7 4 1-16,-7 1-1 15,-8 1 0-15,-9 1 1 0,-8 2-1 16,-11 2 2-16,-6 0 1 16,-16 0 0-16,-2 0 1 15,-3 0 0-15,-15 0 1 16,0 0-1-16,10 0 1 0,-10 0-1 16,0 0-4-16,0 0-17 15,32 2-68-15,-32-2-3 16</inkml:trace>
          <inkml:trace contextRef="#ctx0" brushRef="#br0" timeOffset="-8625.0764">3311 1799 164 0,'0'0'12'0,"0"0"5"0,0 0 6 16,0 0 3-16,0 0 1 15,0 0 1-15,0 0 0 16,0 0 1-16,0 0-8 0,0 8-5 15,0 10-6-15,0-1-1 16,3 11-2-16,2 3 0 16,2 17 1-1,-4 10-1-15,4 2 0 0,-4 7 0 16,2 3-1-16,-3 1 0 16,1 2 0-16,2-2-1 15,-5-4-1-15,3-3-1 16,1-5 0-16,-1-2 0 0,0-4-1 15,4-4-1-15,1-8 1 16,-5 2-1-16,4-10 0 16,0-2 1-16,-4-7-1 15,2 2 0-15,-5-7 1 0,0-4-1 16,0 0 1-16,0-15 0 16,0 18 0-16,0-18 0 15,0 0-2-15,0 0 0 0,0 0 0 16,0 0 0-16,0 0 0 15,0 0 0-15,0 0-45 16,-8 17-43-16,-6-10-2 16</inkml:trace>
          <inkml:trace contextRef="#ctx0" brushRef="#br0" timeOffset="-10218.8457">2385-1 269 0,'0'0'3'0,"0"0"0"0,-18 0 2 15,18 0-1-15,-25 11 1 16,12-9 3-16,-5 5-1 16,3-1 3-16,1 0 0 0,14-6 0 15,-21 7 1-15,21-7-1 16,-18 4 1-16,1-4 0 16,-1 2-1-16,-7-2-3 15,-10 0-2-15,-8 9-1 0,-10-7-2 16,-10 6-1-16,-12 2 0 15,-3 0 0-15,-10-2 0 16,0-2-1-16,-4 1 1 0,-8-3-1 16,5-1 0-16,1 1 1 15,-6 0-1-15,1-4 0 16,4 2 1-16,-4-2-1 16,3 4 0-16,1 0 1 15,-1 3 0-15,5 0 0 0,6-1 1 16,-1 5 0-16,13-4 1 15,2 1-1-15,7-1 1 16,11 1-1-16,14-6 0 16,12 3-2-16,4-1-6 0,13-4-21 15,10 0-52-15,18 2 0 16</inkml:trace>
          <inkml:trace contextRef="#ctx0" brushRef="#br0" timeOffset="59110.1606">2357-57 223 0,'0'0'7'15,"0"0"2"-15,0 0 2 16,0 0-1-16,0 0 3 16,0 0-1-16,0 0 0 0,0 0-1 15,10-11-4-15,-10 11-3 16,18 14 0-16,-1-3-2 16,1-1 1-16,7 5 0 15,7-2 1-15,-1 2 0 0,12 0 0 16,-1-2 1-16,4 2-1 15,-3-2 0-15,2 4 0 16,-2 1 1-16,0 0-1 16,-8-1-1-16,-3 7 0 0,-1-5 0 15,-3 5-1-15,4 1 2 16,-4-8-2-16,8 1 0 16,-4-4-1-16,11 0 1 15,-5-3 0-15,5-1-1 16,-1-1 1-16,-6-3-1 0,-1 1 1 15,-3 4 0-15,-4 2 0 16,-7-2-1-16,1 7 1 16,-5-5-1-16,1 4 1 15,0 1-1-15,2-3 0 0,2-2 0 16,3-1 0-16,3-1 0 16,-3-4 0-16,3-3 0 15,0 2 0-15,-3-3 0 0,3 5 0 16,-3-1 0-16,-7-1 0 15,2 8-1-15,2-3 1 16,-4 2-1-16,7 2 0 16,-4-4 1-16,1-2 0 0,1 2 0 15,2-7 0-15,0 0 0 16,0-4 0-16,-4 0 1 16,-3 0-1-16,-4 0 0 15,1 0 0-15,-15 0 0 0,13 0 0 16,-13 0 2-16,0 0-3 15,0 0 2-15,0 0-1 16,0 0 1-16,0 0 0 16,0 0 0-16,0 0 0 15,0 0 0-15,0 0 0 0,0 0-1 16,0 0 1-16,0 0-2 16,0 0 1-16,0 0-1 15,0 0 0-15,0 0-1 0,0 0 0 16,0 0-4-16,0 0-17 15,33 7-59-15,-33-7-1 16</inkml:trace>
        </inkml:traceGroup>
        <inkml:traceGroup>
          <inkml:annotationXML>
            <emma:emma xmlns:emma="http://www.w3.org/2003/04/emma" version="1.0">
              <emma:interpretation id="{8149A0DD-8353-4F4C-8833-13B459F262EC}" emma:medium="tactile" emma:mode="ink">
                <msink:context xmlns:msink="http://schemas.microsoft.com/ink/2010/main" type="inkWord" rotatedBoundingBox="20554,2680 21704,2591 21845,4398 20694,4487"/>
              </emma:interpretation>
              <emma:one-of disjunction-type="recognition" id="oneOf1">
                <emma:interpretation id="interp5" emma:lang="en-US" emma:confidence="0">
                  <emma:literal>4</emma:literal>
                </emma:interpretation>
                <emma:interpretation id="interp6" emma:lang="en-US" emma:confidence="0">
                  <emma:literal>+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¢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64391.6108">18352-136 430 0,'0'0'4'0,"13"-17"1"15,5 13 2-15,-1-3 1 0,5 5-1 16,9 2 1-16,9 6 1 15,3 12-1-15,2 14-4 16,5 7 1-16,-1 9-4 0,4 2 0 16,4 6 1-16,-1-7-1 15,-3-2 0-15,0-12 1 16,0-18 0-16,-11-6-1 16,8-18 2-16,-7-25-1 15,0-11-2-15,2-26 0 0,-2-12 0 16,0-5 0-16,-13-4 0 15,3 9 0-15,-8-5 0 16,3 19 0-16,-11 5-8 16,1 26-78-16,-3 19-2 0</inkml:trace>
          <inkml:trace contextRef="#ctx0" brushRef="#br0" timeOffset="64079.0879">18846-1052 353 0,'0'0'5'15,"0"0"0"-15,-3 8 0 16,3-8 2-16,-4 13-1 0,4 7 2 16,0-1 1-16,0 14 1 15,4 1-5-15,-4 2 3 16,3 18 1-16,1 14-3 16,2 14 3-16,-6 2-1 0,5 16-3 15,-5 1 2-15,0 9-1 16,0 14-2-16,-5-1-1 15,-5-7 1-15,3-10-2 16,4 2 0-16,-5-12 0 0,1-8 1 16,1-7-2-16,-6-18 2 15,6-13-1-15,-1-12 0 16,3-10 0-16,4-3-3 16,-3-10-8-16,3-15-53 0,0-12-24 15,0 12-4-15</inkml:trace>
        </inkml:traceGroup>
        <inkml:traceGroup>
          <inkml:annotationXML>
            <emma:emma xmlns:emma="http://www.w3.org/2003/04/emma" version="1.0">
              <emma:interpretation id="{22C3FF3C-525B-486C-919A-BD5228A10387}" emma:medium="tactile" emma:mode="ink">
                <msink:context xmlns:msink="http://schemas.microsoft.com/ink/2010/main" type="inkWord" rotatedBoundingBox="25582,2284 26970,2176 27121,4110 25733,4218"/>
              </emma:interpretation>
              <emma:one-of disjunction-type="recognition" id="oneOf2">
                <emma:interpretation id="interp10" emma:lang="en-US" emma:confidence="0">
                  <emma:literal>x</emma:literal>
                </emma:interpretation>
                <emma:interpretation id="interp11" emma:lang="en-US" emma:confidence="0">
                  <emma:literal>+</emma:literal>
                </emma:interpretation>
                <emma:interpretation id="interp12" emma:lang="en-US" emma:confidence="0">
                  <emma:literal>☺</emma:literal>
                </emma:interpretation>
                <emma:interpretation id="interp13" emma:lang="en-US" emma:confidence="0">
                  <emma:literal>X</emma:literal>
                </emma:interpretation>
                <emma:interpretation id="interp14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68641.7511">23378-565 287 0,'0'0'3'0,"0"0"5"15,0 0 2-15,15 2 3 16,13 11 2-16,12-2 0 16,8 6 2-16,20 4 1 0,6 7-3 15,14 2-5-15,7 11-2 16,-2-3-2-16,3-10-2 16,-1 0 1-16,-7-15-1 15,-7-2 1-15,-6-13 0 0,-16-17 1 16,-1-23-2-16,-8-11 1 15,-5-9 1-15,-10-13-1 16,-7-3-3-16,-3-9-1 16,-7-5-11-16,17-10-55 0,-7 28-18 15</inkml:trace>
          <inkml:trace contextRef="#ctx0" brushRef="#br0" timeOffset="68376.1164">24008-1438 270 0,'0'0'7'16,"0"0"0"-16,-13-4 2 16,13 4 4-16,-12-15-5 0,12 15 4 15,0 0-1-15,-18 23 2 16,15 8-5-16,11 21 0 15,2 20 0-15,5 28-3 16,-9 20 5-16,1 18-3 0,3 6-1 16,2 14-1-16,-2-1 0 15,-2 0 0-15,-5-9-1 16,-3-18 1-16,3-6-1 16,4-20 0-16,0-18 1 0,-4-18-2 15,5-16 1-15,-8-16-1 16,0-16-1-16,0-1-8 15,0-19-16-15,-14-13-57 16,3-11-3-16</inkml:trace>
        </inkml:traceGroup>
      </inkml:traceGroup>
    </inkml:traceGroup>
    <inkml:traceGroup>
      <inkml:annotationXML>
        <emma:emma xmlns:emma="http://www.w3.org/2003/04/emma" version="1.0">
          <emma:interpretation id="{F374EDAD-F137-40D1-941B-F597732190FF}" emma:medium="tactile" emma:mode="ink">
            <msink:context xmlns:msink="http://schemas.microsoft.com/ink/2010/main" type="paragraph" rotatedBoundingBox="4585,6837 29184,7215 29066,14895 4467,145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45F4E8-958C-4627-8A96-033A715DCB1C}" emma:medium="tactile" emma:mode="ink">
              <msink:context xmlns:msink="http://schemas.microsoft.com/ink/2010/main" type="inkBullet" rotatedBoundingBox="4547,9299 5244,9310 5231,10129 4534,10118"/>
            </emma:interpretation>
            <emma:one-of disjunction-type="recognition" id="oneOf3">
              <emma:interpretation id="interp15" emma:lang="en-US" emma:confidence="0">
                <emma:literal>o</emma:literal>
              </emma:interpretation>
              <emma:interpretation id="interp16" emma:lang="en-US" emma:confidence="0">
                <emma:literal>O</emma:literal>
              </emma:interpretation>
              <emma:interpretation id="interp17" emma:lang="en-US" emma:confidence="0">
                <emma:literal>0</emma:literal>
              </emma:interpretation>
              <emma:interpretation id="interp18" emma:lang="en-US" emma:confidence="0">
                <emma:literal>8</emma:literal>
              </emma:interpretation>
              <emma:interpretation id="interp19" emma:lang="en-US" emma:confidence="0">
                <emma:literal>a</emma:literal>
              </emma:interpretation>
            </emma:one-of>
          </emma:emma>
        </inkml:annotationXML>
        <inkml:trace contextRef="#ctx0" brushRef="#br0" timeOffset="18078.3255">2741 5738 340 0,'0'0'6'0,"0"0"2"0,-7-17 3 16,7 17 0-16,-18-11 2 16,4 4 0-16,-4 3 1 15,-6 2 1-15,-8 2-6 16,0 6-1-16,-7 8-2 16,0 7-1-16,0 0 0 0,1 11-1 15,-2 0-1-15,8 3 1 16,1 7-2-16,3-4 1 15,10 12-1-15,4-6 0 16,6 7 0-16,8 1 0 0,8 0 0 16,9 5 1-16,8-7-1 15,6-6 1-15,12-5-1 16,7-7 1-16,6-11-1 16,4-17 1-16,1-4 0 0,6-21-3 15,-6-9 0-15,-1-15 0 16,-11-4 0-16,-7-11 0 15,-6-6 0-15,-19-5 0 16,-2 1 0-16,-15-7 0 0,-4 7 0 16,-14-3 0-16,-3 12 0 15,-7 9 0-15,-7 9 0 16,-5 23 0-16,-5 12-2 0,-13 8-1 16,5 32-8-16,-13 21-66 15,-2 7-11-15</inkml:trace>
      </inkml:traceGroup>
      <inkml:traceGroup>
        <inkml:annotationXML>
          <emma:emma xmlns:emma="http://www.w3.org/2003/04/emma" version="1.0">
            <emma:interpretation id="{42B257C4-7152-417D-AD52-B70378D7FD0D}" emma:medium="tactile" emma:mode="ink">
              <msink:context xmlns:msink="http://schemas.microsoft.com/ink/2010/main" type="line" rotatedBoundingBox="5053,6844 27124,7183 27058,11477 4987,11138"/>
            </emma:interpretation>
          </emma:emma>
        </inkml:annotationXML>
        <inkml:traceGroup>
          <inkml:annotationXML>
            <emma:emma xmlns:emma="http://www.w3.org/2003/04/emma" version="1.0">
              <emma:interpretation id="{762D329C-6D18-477C-91E4-3C8614C23104}" emma:medium="tactile" emma:mode="ink">
                <msink:context xmlns:msink="http://schemas.microsoft.com/ink/2010/main" type="inkWord" rotatedBoundingBox="5053,6844 12534,6959 12475,10790 4994,10675">
                  <msink:destinationLink direction="with" ref="{615A410F-E7DF-4E8A-B779-17F644A920F1}"/>
                </msink:context>
              </emma:interpretation>
              <emma:one-of disjunction-type="recognition" id="oneOf4">
                <emma:interpretation id="interp20" emma:lang="en-US" emma:confidence="0">
                  <emma:literal>"ioati10</emma:literal>
                </emma:interpretation>
                <emma:interpretation id="interp21" emma:lang="en-US" emma:confidence="0">
                  <emma:literal>$Qii"</emma:literal>
                </emma:interpretation>
                <emma:interpretation id="interp22" emma:lang="en-US" emma:confidence="0">
                  <emma:literal>"ioat,10</emma:literal>
                </emma:interpretation>
                <emma:interpretation id="interp23" emma:lang="en-US" emma:confidence="0">
                  <emma:literal>$Qi:"</emma:literal>
                </emma:interpretation>
                <emma:interpretation id="interp24" emma:lang="en-US" emma:confidence="0">
                  <emma:literal>$Qi"</emma:literal>
                </emma:interpretation>
              </emma:one-of>
            </emma:emma>
          </inkml:annotationXML>
          <inkml:trace contextRef="#ctx0" brushRef="#br0" timeOffset="275647.4431">6761 6189 286 0,'0'0'6'0,"0"0"3"15,0 0 1-15,0 0 0 16,0 0 0-16,0 0 1 16,0 0 0-16,0 14 1 15,0 7-4-15,8 5-3 0,-1 9 0 16,3 7 0-16,1 10 2 16,3 5 1-16,7 10 0 15,4 0 0-15,0-1 0 16,7-1-1-16,4-6 0 0,6-7-1 15,-3-9-3-15,6-11-3 16,5-4-10-16,-7-14-25 16,-5-11-45-16,15-3-3 15</inkml:trace>
          <inkml:trace contextRef="#ctx0" brushRef="#br0" timeOffset="294319.8825">7360 4285 327 0,'0'0'7'0,"0"0"4"16,0 0 1-16,0 0 4 0,0 0-1 15,-7 0 1-15,7 0 0 16,0 15 2-16,3 0-8 16,4 9-2-16,11 12-1 15,-1 5-1-15,8 15 0 0,0 9-1 16,3 1 0-16,0 9 0 15,-3-9-1-15,3 1 0 16,-10-11 0-16,-1-9 0 16,-6-8-1-16,0-15-1 0,-5-6-2 15,-6-18 0-15,8 13 0 16,-8-13 0-16,0 0-37 16,0 0-51-16,0 0-3 15</inkml:trace>
          <inkml:trace contextRef="#ctx0" brushRef="#br0" timeOffset="275944.3564">7504 6418 342 0,'0'0'3'0,"-15"10"0"16,-2 12 3-16,-1 3 0 15,-3 10 2-15,-4 1-1 16,5 9 2-16,-5 4-1 0,15-1-3 16,5-4 0-16,13-6-1 15,14-9-1-15,8-12 0 16,20-14 0-16,3-3-1 15,8-13 1-15,-5-12-1 0,4-10 0 16,-15 0 0-16,-5-5-2 16,-15 2 0-16,-19-4-5 15,-6 10-2-15,-21 6-2 16,-11 13-6-16,-6 3-15 0,-12 5-47 16,12 5-6-16</inkml:trace>
          <inkml:trace contextRef="#ctx0" brushRef="#br0" timeOffset="276413.1192">8098 6147 293 0,'0'0'4'15,"0"0"1"-15,-14 7 1 16,14-7 2-16,-24 27 1 0,9-9 0 16,-2 14 0-16,-1 0 1 15,-4 7-3-15,12-1-2 16,-1 5 0-16,11 0 0 16,0-8-1-16,15-4 1 15,6-7-1-15,7-7 0 0,7-10 0 16,5-7 0-16,-5-2-2 15,-4-16-1-15,1-7 0 16,-7 1 0-16,-7-1-1 0,-11-10 1 16,-7 3-1-16,-4-7 0 15,-7 4 1-15,-6-3 0 16,-1 2 1-16,0 1 2 16,1 7 0-16,7 3 0 0,-1 8 0 15,11 17 0-15,0 0 0 16,0 0 0-16,11 15-2 15,6 9-1-15,1 7-1 16,7 10 0-16,6 2-3 0,1-4-12 16,3-1-37-16,1 5-29 15,-1-7-3-15</inkml:trace>
          <inkml:trace contextRef="#ctx0" brushRef="#br0" timeOffset="277069.3656">8431 5383 254 0,'0'0'4'0,"0"0"5"16,-18 0 4-16,18 0 0 15,0 0 2-15,-15 0 1 16,15 0 1-16,0 0 0 16,0 20-2-16,15 2-4 0,3 5-3 15,7 8-2-15,3 12-1 16,-1 2 0-16,9 3-2 15,-1 6 0-15,-3 1 0 16,1-9-1-16,-10-5-1 0,2-6 0 16,-10-12 0-16,-5-1 1 15,-10 0-1-15,-7-9 0 16,-14-4 0-16,-11-2 0 16,1 3 0-16,-12-1 0 15,-4 5 0-15,2 3-1 0,-1 1 0 16,8 6 1-16,6 0-1 15,7 1 0-15,17-5 1 16,8 0 0-16,8-1 0 0,17-12 0 16,10-5 1-16,0-6-1 15,3-4 1-15,5-7 0 16,-11-10 0-16,-4-7 0 16,-6 0 0-16,-8-6 0 0,-7-9 0 15,-7 4 0-15,-7-7 0 16,-4 0 1-16,-6 3 1 15,2 5 0-15,2 7 1 16,-2 2-1-16,5 11 0 0,10 18 1 16,0 0-1-16,0 11-1 15,13 25 0-15,12 5-2 16,7 17 0-16,1 15-7 16,15 8-78-16,2 14-3 0</inkml:trace>
          <inkml:trace contextRef="#ctx0" brushRef="#br0" timeOffset="327055.2406">9003 4036 285 0,'0'0'7'0,"0"0"2"0,0 0 3 16,0 0 4-16,0 0 0 15,-18-2 1-15,18 2 2 0,-18 0 1 16,5 2-5-16,-2 9-3 16,-2 4-2-16,2 2-3 15,2 0 0-15,-2 4-1 16,5 8-1-16,0-4 0 16,5 3-2-16,5 3 1 0,0 0-1 15,7 2 0-15,8-5 0 16,6 0 1-16,8-7-1 15,-1-3 0-15,7-11 0 16,1-4 0-16,2-3-1 0,-3-10 1 16,5-4 0-16,-9-7 0 15,-2-9-3-15,-5 2 0 16,-7-3 0-16,-9-7 0 16,-4 0 0-16,-4-5 0 0,-4 0 0 15,-14 2 0-15,1 2 0 16,-8-4 0-16,-3 8 0 15,3 11 0-15,-3 2 0 16,-5 9 0-16,10 2 0 0,-10 11 0 16,8 0 0-16,-3 5-9 15,14 18-21-15,3-2-57 16,4 10-3-16</inkml:trace>
          <inkml:trace contextRef="#ctx0" brushRef="#br0" timeOffset="275100.5551">9551 5682 222 0,'0'0'3'0,"0"0"3"15,0 0-1-15,-7-19 1 0,7 19-1 16,-18-18 1-16,5 1 0 15,-9 6 1-15,-6-2-2 16,-4 7-2-16,-17-5 2 16,-1 11 0-16,-13 0-1 0,-2 3 1 15,2 14 0-15,0-9-1 16,2 9-1-16,5-8 0 16,14 4-2-16,2-7 0 15,20-6-7-15,2-2-42 16,18 2-21-16</inkml:trace>
          <inkml:trace contextRef="#ctx0" brushRef="#br0" timeOffset="327367.7383">9637 4065 349 0,'0'0'4'0,"0"0"2"15,0 0 4-15,0 0 1 16,10 14 1-16,-10-14 1 15,10 21-1-15,5-4 2 16,-5 3-4-16,11 6-3 16,-4 0-2-16,-2 8-1 0,0-2-1 15,-9 7 0-15,-6-3-1 16,-3-1 0-16,-8-4 0 16,-6-3 0-16,-11-4 0 15,-2-2-2-15,2-7-2 0,1-13-6 16,-6-4-16-16,13-13-59 15,2-13-2-15</inkml:trace>
          <inkml:trace contextRef="#ctx0" brushRef="#br0" timeOffset="327742.7503">9828 3264 390 0,'0'0'6'0,"0"0"2"16,0 0 1-16,0 0 0 16,6 7 1-16,-6-7 1 0,7 23 1 15,-3-6 1-15,2 1-5 16,6 13-2-16,6 0 0 16,2 16-1-16,8 2 0 15,-3 7 0-15,10 4-1 16,1 3 0-16,-1 1-4 0,0-4 0 15,-2 2 0-15,-5-8 0 16,-6-5 0-16,1-4 0 16,-8-9 0-16,-5-7 0 0,1-5 0 15,-4-6 0-15,-7-18 0 16,7 17 0-16,-7-17 0 16,0 0 0-16,0 0 0 15,0 0 0-15,0 0 0 0,0 0 0 16,0 17-24-16,0-17-66 15,0 15-3-15</inkml:trace>
          <inkml:trace contextRef="#ctx0" brushRef="#br0" timeOffset="36703.4989">3747 6349 325 0,'0'0'5'0,"0"0"2"15,0 0 2-15,0 6 2 16,0-6 3-16,2 26 0 0,1-9 1 15,2 11 0-15,-2 4-2 16,-3 10-2-16,-13 4-2 16,-10 7-1-16,-19 5 0 0,-7 6-2 15,-19 0 0-15,-12-4-1 16,-6-8-1-16,-2-8-3 16,3-14-7-16,14-8-16 15,33-22-62-15,-5-26-2 0</inkml:trace>
          <inkml:trace contextRef="#ctx0" brushRef="#br0" timeOffset="37000.3884">4044 5598 345 0,'0'0'7'0,"0"0"3"0,10-11 4 15,-10 11 1-15,10-14 0 16,-10 14 1-16,18-14 0 16,-18 14 0-16,25-7-5 15,-15 7-4-15,5 4-1 0,-5 13-1 16,4 8 0-16,0 5 0 16,1 17 0-16,3 13-1 15,-1 7 1-15,-3 23-1 16,0 12-4-16,4 11 0 0,-8 13 0 15,18 11-46-15,-10 17-40 16,-3 1-3-16</inkml:trace>
          <inkml:trace contextRef="#ctx0" brushRef="#br0" timeOffset="-7796.9485">3191 3745 209 0,'0'0'10'0,"0"0"4"0,-25 6 4 16,7 1 2-16,-10 4 4 16,-7 3-2-16,-4 3 2 15,-8 4 0-15,6 1-8 0,-1 6-3 16,2 0-6-16,9 4-2 16,9-1-2-16,9 5-1 15,8 0-1-15,5-5 1 0,11 0-2 16,11-3 1-16,6 2 0 15,10-10 0-15,4-3 0 16,1 2 0-16,0-10 0 16,-1 6 0-16,-3-5 0 15,-7 1 0-15,-4 6 1 0,-10-4-1 16,-4 9 1-16,-3-5 0 16,-1 9 0-16,-3-5 0 15,1 4 0-15,-5 3 2 16,-3 0 0-16,0 0 1 0,-3 5 1 15,-8-3 0-15,-11-1 1 16,-6 2 0-16,-4-6 0 16,-6 4-1-16,-5-8-1 15,0-4 0-15,-2-3-2 0,2-7-1 16,1-3 0-16,3-4-4 16,7 0-5-16,1-11-21 15,9 1-57-15,12-4-5 16</inkml:trace>
          <inkml:trace contextRef="#ctx0" brushRef="#br0" timeOffset="82392.25">4510 4983 282 0,'0'0'3'16,"0"0"1"-16,-17-14 3 15,17 14 0-15,-25-18 2 0,7 11 1 16,-7 7 0-16,-3 0 2 16,-4 4-2-16,4 14-1 15,-11 2 0-15,4 12-2 0,-5-1 0 16,5 5-1-16,0 6-2 15,-4-4 0-15,4 0-1 16,0 2-1-16,2 5 1 16,-2-2-1-16,3 6 1 15,-4 0 0-15,5 0 0 0,2 7 0 16,1 0 1-16,3 0-1 16,4 5 0-16,4 1 0 15,2 3 0-15,5-4-2 16,2 2 0-16,5 5 0 0,-1-6 1 15,4 6-1-15,0-10 0 16,0 7 1-16,4-9 0 16,4 5 2-16,2-9 0 15,0 3 0-15,5-1 0 0,3 2 1 16,2-4-1-16,8-2 1 16,-3 2-1-16,8-6-1 15,2-3 0-15,0-5 1 16,11-7-1-16,4-4 0 0,-1-8 1 15,8-4-1-15,3-13 0 16,1-2-1-16,5-2-2 16,2-17 0-16,2-9 0 15,1-7 0-15,0-7 0 0,-4-5 0 16,-3-5 0-16,-4-7 0 16,-7-12 0-16,-3 1 0 15,-4-7 0-15,-8-2 0 16,2-11 0-16,-8-2 0 0,-1-4 0 15,-6-1 0-15,-5 1 0 16,-2 0 0-16,-6 4 0 16,-6 5 0-16,-6 2 0 15,-6 5 0-15,-16 3 0 0,-6-2 0 16,-7 6 0-16,-8-4 0 16,-10 0 0-16,0 0 0 15,-10 7 0-15,-2 5 0 0,2 9 0 16,-8 18 0-16,-3 15 0 15,-1 12 0-15,2 13-2 16,-10 28-7-16,10 28-18 16,12 21-60-16,-31 17-4 15</inkml:trace>
        </inkml:traceGroup>
        <inkml:traceGroup>
          <inkml:annotationXML>
            <emma:emma xmlns:emma="http://www.w3.org/2003/04/emma" version="1.0">
              <emma:interpretation id="{C6C93962-42AC-4D15-AF7A-A985373EA49D}" emma:medium="tactile" emma:mode="ink">
                <msink:context xmlns:msink="http://schemas.microsoft.com/ink/2010/main" type="inkWord" rotatedBoundingBox="16030,7677 27113,7847 27058,11477 15975,11307">
                  <msink:destinationLink direction="with" ref="{615A410F-E7DF-4E8A-B779-17F644A920F1}"/>
                </msink:context>
              </emma:interpretation>
              <emma:one-of disjunction-type="recognition" id="oneOf5">
                <emma:interpretation id="interp25" emma:lang="en-US" emma:confidence="0">
                  <emma:literal>it</emma:literal>
                </emma:interpretation>
                <emma:interpretation id="interp26" emma:lang="en-US" emma:confidence="0">
                  <emma:literal>in"</emma:literal>
                </emma:interpretation>
                <emma:interpretation id="interp27" emma:lang="en-US" emma:confidence="0">
                  <emma:literal>in'"</emma:literal>
                </emma:interpretation>
                <emma:interpretation id="interp28" emma:lang="en-US" emma:confidence="0">
                  <emma:literal>"it</emma:literal>
                </emma:interpretation>
                <emma:interpretation id="interp29" emma:lang="en-US" emma:confidence="0">
                  <emma:literal>in""</emma:literal>
                </emma:interpretation>
              </emma:one-of>
            </emma:emma>
          </inkml:annotationXML>
          <inkml:trace contextRef="#ctx0" brushRef="#br0" timeOffset="173910.5809">22855 4633 319 0,'0'0'10'0,"0"0"4"16,0 0 1-16,0 0 4 16,0 0-1-16,0 0 0 15,0 0 0-15,0 17 1 16,-3 7-8-16,-7 7-5 0,5 19-1 16,5 10-1-16,0 6 0 15,5 16-1-15,8-1 0 16,2 4-1-16,5 0 0 15,-2-5 0-15,4-6 0 16,-1-11-1-16,-4-14-2 0,1-8-3 16,-1-11-10-16,-5-16-40 15,1-10-32-15,5-11-4 16</inkml:trace>
          <inkml:trace contextRef="#ctx0" brushRef="#br0" timeOffset="174160.5624">23595 4600 401 0,'0'0'3'0,"0"0"1"16,0 0 3-16,0 0 1 16,10 18 2-16,-7-3 0 0,4 13 1 15,1 6 0-15,2 11-2 16,-3 9-2-16,11 5-2 15,-3 8-1-15,2 4-2 16,-4 4-1-16,-1-9 0 0,6 1-2 16,0-3-6-16,-13-12-11 15,10-9-66-15,0-4-4 16</inkml:trace>
          <inkml:trace contextRef="#ctx0" brushRef="#br0" timeOffset="174457.4275">24680 4156 404 0,'0'0'5'16,"0"0"2"-16,0 0 0 15,0 0 2-15,15 11 1 16,-5 6 2-16,-3 18 0 0,7 11 0 15,0 11-3-15,4 17-2 16,-8 15 0-16,5 7-1 16,-2 11-2-16,-3-1-4 0,-5 3 0 15,2 3 0-15,-7-9 0 16,0-1 0-16,0-11 0 16,0-12 0-16,0-6 0 15,3-9 0-15,-3 20-73 0,0-45-16 16</inkml:trace>
          <inkml:trace contextRef="#ctx0" brushRef="#br0" timeOffset="134456.4933">13832 4967 216 0,'0'0'9'0,"0"0"7"15,0 0 6-15,0 0 2 16,0 0 3-16,0 0 2 16,-10 0 1-16,10 0 1 0,0 0-8 15,0 0-7-15,0 0-4 16,0 0-4-16,0 0-3 16,0 0-3-16,0 0 1 15,0 0-2-15,0 0 0 16,0 0 1-16,-15 7 0 0,15-7 0 15,0 0 1-15,-3 13 0 16,3-13-1-16,-7 14 0 16,7-14 0-16,-7 14 0 15,7-14 0-15,-11 19-1 0,11-19 0 16,-7 13 0-16,7-13 0 16,0 0 0-16,-3 12 1 15,3-12-1-15,0 0 0 0,0 0 0 16,0 0 1-16,0 0 0 15,0 0-2-15,0 0 0 16,0 0 0-16,0 0 0 16,0 0 0-16,0 0 0 0,0 0 0 15,0 0 0-15,-15 9 0 16,15-9 0-16,0 0 0 16,0 0 0-16,0 0 0 15,0 0 0-15,0 0 0 0,0 0 0 16,0 0 0-16,0 0 0 15,0 0 0-15,0 0 0 16,0 0 0-16,0 0 0 16,0 0 0-16,0 0 0 15,0 0 0-15,0 0 0 0,0 0 0 16,0 0 0-16,0 0 0 16,0 0 0-16,0 0 0 15,0 0 0-15,0 0-64 0,-10 15-26 16</inkml:trace>
          <inkml:trace contextRef="#ctx0" brushRef="#br0" timeOffset="172019.8849">21462 4603 299 0,'0'0'8'0,"0"0"3"15,0 0 5-15,0 0 2 16,0 0 2-16,0 0 2 16,0 0 0-16,0 0 0 0,0 0-7 15,0 6-3-15,0-6-4 16,-3 11-2-16,3 8-1 15,0 9-1-15,0 7 0 16,0 7 0-16,0 16 1 0,0 4-2 16,0 5 1-16,0 7-1 15,3 0-3-15,2 3 0 16,-2-6 0-16,4 3 0 16,0-13 0-16,-1-2 0 0,6-11 0 15,-6-1 0-15,1-14 0 16,0-9 0-16,1-7 0 15,-8-17 0-15,7 21 0 0,-7-21 0 16,0 0-6-16,0 0-82 16,0 0-3-16</inkml:trace>
          <inkml:trace contextRef="#ctx0" brushRef="#br0" timeOffset="287850.9294">15091 7637 126 0,'0'0'7'0,"0"0"2"15,0 0 4-15,0 0 2 16,0 0 2-16,0 0 2 16,0 0 3-16,0 0 0 15,0 0-5-15,0 0-3 0,-17 0-3 16,17 0-2-16,-25 0-1 15,0 0-1-15,-3 0 1 16,-3 0-1-16,-2 0-1 16,-2 0 0-16,3-3 1 15,1-1 0-15,1-3 1 0,7 1-2 16,1-5-2-16,12 4 0 16,10 7 1-16,-15-23-2 15,15 23-1-15,0-20 0 0,0 5 0 16,0 15-1-16,15-21 0 15,-15 21 0-15,10-21 0 16,-6 8 0-16,-1-4 1 16,0-5 0-16,-3-2-1 0,0-6 0 15,0-4 1-15,0-4-2 16,0-5 2-16,0-3-2 16,5-3 0-16,-5 4 0 15,0-2 0-15,0 1 0 0,0 0 0 16,0 7 0-16,0 4 0 15,0 0 0-15,-5 7 0 16,2 0 1-16,-4 2 0 16,4 2 1-16,-1 0-1 0,-2-1 1 15,1 4-1-15,-2 3 1 16,7 1-1-16,-6 2 0 16,2 2 0-16,4 13 0 15,0-18 1-15,0 18-1 16,0 0 0-16,0 0-1 0,0 0 1 15,0 0-2-15,-8-11 0 16,8 11-1-16,0 0 0 16,0 0 0-16,0 0-1 0,12 0 1 15,-12 0 1-15,24 3-1 16,-7 5 2-16,5-5 1 16,6 1-1-16,0-4 1 15,7 3-1-15,1-3 1 0,3 0-1 16,0 0 1-16,11 4-1 15,-5-4 0-15,1 4 0 16,4-2 0-16,0 3 0 16,-2 1 1-16,2-2-1 0,-4-1 0 15,4 5 0-15,-4-5 0 16,-1-3 1-16,2 4-1 16,2-4 0-16,4 0 0 15,-3 0 0-15,0 2-1 0,-2-2 1 16,10 6 0-16,-3-6 0 15,6 2 0-15,2 3 0 16,5 1 0-16,7-6 1 16,3 4-1-16,10-4 0 0,3 0 0 15,8-4 0-15,4-2 0 16,2-1 0-16,9-5 0 16,3 1 0-16,-5-2 0 15,9 2 0-15,-1 4 0 0,4-4 0 16,-1 1 0-16,1 6 0 15,-1-2 0-15,-2 2 0 16,-3 4 0-16,-7 0 0 0,3 0 0 16,-11 0 0-16,-5 4 0 15,-2-1 0-15,-14 0-1 16,-1 1 1-16,-7 2 0 16,-2-2 0-16,-6 0 0 15,1-1 0-15,-3 1-1 0,-1 3 1 16,2-7 0-16,1 6 0 15,-2-6-1-15,0 5 1 16,-8-5 0-16,8 0 0 16,-11 0 0-16,0 0 0 0,-7 0 0 15,-4 0 0-15,-6 0 0 16,2 0 0-16,-3-5 1 16,1 5-1-16,3-2 0 15,-3-2-1-15,2 4 1 0,2-4 0 16,-2 4 0-16,-6 0 0 15,0 0-1-15,-8 0 1 16,-2 0 0-16,-4 0 0 0,-5 0 0 16,-13 0 1-16,18 4-1 15,-18-4 0-15,25 0 0 16,-11 0 0-16,0 0 0 16,5 0 1-16,-6-4-1 15,5 1 0-15,-8 3 1 0,-10 0-2 16,17-4 2-16,-17 4-2 15,0 0 1-15,0 0 0 16,0 0 0-16,12 0 0 16,-12 0 0-16,0 0 0 0,18 4 0 15,-18-4-11-15,20 11-64 16,-20-11-3-16</inkml:trace>
        </inkml:traceGroup>
      </inkml:traceGroup>
      <inkml:traceGroup>
        <inkml:annotationXML>
          <emma:emma xmlns:emma="http://www.w3.org/2003/04/emma" version="1.0">
            <emma:interpretation id="{555D57F0-6F3C-4A58-9778-58F4851DB784}" emma:medium="tactile" emma:mode="ink">
              <msink:context xmlns:msink="http://schemas.microsoft.com/ink/2010/main" type="line" rotatedBoundingBox="9382,11128 28911,9027 29252,12195 9723,14296"/>
            </emma:interpretation>
          </emma:emma>
        </inkml:annotationXML>
        <inkml:traceGroup>
          <inkml:annotationXML>
            <emma:emma xmlns:emma="http://www.w3.org/2003/04/emma" version="1.0">
              <emma:interpretation id="{AD77F913-718E-4705-A120-803E07C42B50}" emma:medium="tactile" emma:mode="ink">
                <msink:context xmlns:msink="http://schemas.microsoft.com/ink/2010/main" type="inkWord" rotatedBoundingBox="9428,11059 14403,10667 14638,13658 9663,14050"/>
              </emma:interpretation>
              <emma:one-of disjunction-type="recognition" id="oneOf6">
                <emma:interpretation id="interp30" emma:lang="en-US" emma:confidence="0">
                  <emma:literal>#lofts</emma:literal>
                </emma:interpretation>
                <emma:interpretation id="interp31" emma:lang="en-US" emma:confidence="0">
                  <emma:literal>#soft,</emma:literal>
                </emma:interpretation>
                <emma:interpretation id="interp32" emma:lang="en-US" emma:confidence="0">
                  <emma:literal>#soft)</emma:literal>
                </emma:interpretation>
                <emma:interpretation id="interp33" emma:lang="en-US" emma:confidence="0">
                  <emma:literal>#Lofts</emma:literal>
                </emma:interpretation>
                <emma:interpretation id="interp34" emma:lang="en-US" emma:confidence="0">
                  <emma:literal>#loft,</emma:literal>
                </emma:interpretation>
              </emma:one-of>
            </emma:emma>
          </inkml:annotationXML>
          <inkml:trace contextRef="#ctx0" brushRef="#br0" timeOffset="248865.4269">15106 7077 154 0,'0'0'4'0,"0"0"3"0,0 0 5 16,0 0 3-16,0 0 2 16,0 0 2-16,7 0-2 15,-7 0 2-15,0 0-4 16,0 0-4-16,0 0-2 0,0 0-4 16,0 0-2-16,0 0 0 15,0 0 0-15,0 0 2 16,0 0 1-16,14 7 0 15,-14-7 0-15,17 3 0 16,-17-3 0-16,18 4 0 0,-3-2-1 16,-15-2-2-16,25 15 0 15,-12-4 0-15,1 0-2 16,4-1 1-16,0 5-1 0,2-1 1 16,5 3 0-16,3 1 0 15,8-5 1-15,3 2 1 16,0 3-2-16,-4-1 1 15,5 4 0-15,-2-3 0 0,2 3-1 16,-2 3 0-16,-6-3 0 16,-1 5-1-16,4-1 0 15,-2-1 0-15,-5-2-1 16,4 2 0-16,-4-7 1 0,0 1 0 16,1 0-1-16,-4-5 0 15,-1 2 1-15,-2-5-1 16,-5 1 0-16,1 0 0 15,-5-4 0-15,-13-7 1 0,18 14-1 16,-18-14 1-16,18 7-1 16,-18-7 1-16,0 0 0 15,14 3-1-15,-14-3 1 16,0 0-1-16,18 4 1 0,-18-4-1 16,0 0 0-16,0 0 1 15,0 0 0-15,10 3 0 16,-10-3 2-16,0 0 0 15,0 0 0-15,0 0 1 0,0 0-1 16,0 0 2-16,0 0-3 16,0 0 1-16,0 0-1 15,0 0-1-15,0 0 0 16,0 0 0-16,0 0 0 0,8 14 0 16,-8-14-1-16,0 21 1 15,0-6 0-15,4 2-1 16,-4 0 1-16,3 5 0 15,-3 3-1-15,3-8 1 0,-3 11-1 16,4-4 1-16,-4-1-1 16,0 5 1-16,0-4 0 15,0 4 0-15,0 0-1 16,0 0 1-16,0 2 0 0,0 0 0 16,0-5 0-16,0 3-1 15,0 0 1-15,0-2-1 16,0-2 0-16,0 1 0 15,-4-1 1-15,1 0-1 0,0 1 0 16,3-3 0-16,-4 3 0 16,1-1 0-16,-2-3 1 15,5 0-1-15,-3-3 0 0,3-5 0 16,0 4 1-16,0-2-1 16,0-15 1-16,0 19-1 15,0-19 1-15,0 0-1 16,0 14 1-16,0-14-1 0,0 0 1 15,0 0 0-15,3 14-1 16,-3-14 1-16,0 0-1 16,0 0 0-16,0 0 1 15,8 14-1-15,-8-14 1 16,0 0-1-16,0 0 1 0,0 0 0 16,0 0-1-16,0 0 1 15,0 0 1-15,0 0-1 16,0 0 1-16,0 0 0 15,0 0 0-15,0 0 0 0,0 0 0 16,0 0 0-16,0 0 0 16,0 0 0-16,0 0-1 15,0 0 0-15,0 0 0 16,0 0 0-16,0 0 0 0,0 0-1 16,0 0 0-16,0 0 0 15,0 0 0-15,0 0 0 16,-8-4 0-16,8 4 0 0,0 0-1 15,-13-3 1-15,13 3 0 16,-15 0 0-16,15 0-1 16,-17 0 1-16,17 0 0 15,-25 3 0-15,7 1 0 0,0-1 0 16,1 4 0-16,-1-3 0 16,0 2-1-16,1 1 1 15,4 0 0-15,-7 1 0 16,7-2 0-16,-1 1 0 15,0 0-1-15,0 3 1 0,-7-1 0 16,3-3 1-16,-4 5-2 16,-3-4 2-16,5 3-1 15,-2 1 0-15,1-3 0 16,0-1 0-16,7 0 0 0,-4-1 0 16,3 2 0-16,2-5-1 15,-2 0 1-15,2 4 0 16,-9 0 0-16,5 3 0 15,-8-1 0-15,4-3 0 0,-1 1 0 16,1-1 0-16,1 3 0 16,5-3 0-16,-3 3 1 15,18-9-1-15,-22 2 0 0,9 2 0 16,13-4 0-16,-25 7 0 16,10-3 0-16,2-2 0 15,-2 3 0-15,2-1 0 16,-2 2 0-16,15-6 0 0,-17 4 0 15,17-4 1-15,0 0-1 16,0 0 1-16,0 0 0 16,0 0-1-16,0 0 0 15,0 0 1-15,0 0-1 16,-15 0 0-16,15 0 0 0,0 0 0 16,0 0 1-16,0 0-1 15,-10-4 0-15,10 4 0 16,0 0 0-16,-11-17 1 15,11 17-1-15,-7-23 0 0,7 23 0 16,-10-24 0-16,2 6 1 16,1 1-1-16,4 3 0 15,-4-10 0-15,4 3 0 0,-4-1 0 16,2-4 0-16,5 7 0 16,-3-7 1-16,-4 5-1 15,4-3 0-15,-2 3 0 16,0-1 0-16,-7-3 0 0,6 5 0 15,-6-2 0-15,2 2 1 16,3-4-1-16,4 2 0 16,-5 1 1-16,8 2-1 15,0 5 0-15,0 0 2 16,0 14-2-16,5-17 0 0,-5 17 0 16,0 0 0-16,6-14 0 15,-6 14-2-15,0 0 1 16,0 0-3-16,-3-14-5 15,3 14-17-15,0 0-41 0,0 0-21 16</inkml:trace>
          <inkml:trace contextRef="#ctx0" brushRef="#br0" timeOffset="249412.3004">15159 8303 230 0,'0'0'8'0,"0"0"4"16,0-17 3-16,0 17 3 0,0-15 1 15,-5 1-2-15,5 0 1 16,-5-3-1-16,5 17-13 16,-30-26-15-16,10 2-44 15,-5 20-18-15</inkml:trace>
          <inkml:trace contextRef="#ctx0" brushRef="#br0" timeOffset="252240.5055">14590 8715 220 0,'0'0'7'0,"0"0"2"15,0 0 6-15,0 0 1 16,0 0 2-16,0 0 1 15,7-7 1-15,-7 7 0 0,21 0-6 16,-21 0-1-16,28 0-5 16,-14 0-1-16,11 11-2 15,-4-5-1-15,7 8-2 0,-6-4 0 16,-1 8 0-16,4-3-1 16,-8 4 0-16,1 1-1 15,-8-6 0-15,0 7 1 16,-2-1 0-16,-1-1-1 15,-7 7 0-15,0-7 1 0,0 6-1 16,-7-3 1-16,-1-2-1 16,-2 1 1-16,-3-4-1 15,1 1 1-15,-1-6 0 0,-2-1 0 16,-2-4 0-16,-1-3 0 16,8-4 0-16,-5 0 0 15,2 0-3-15,-2-4-5 16,15 4-10-16,-18-7-37 15,18 7-24-15,0 0-6 0</inkml:trace>
          <inkml:trace contextRef="#ctx0" brushRef="#br0" timeOffset="251084.2203">15134 8384 177 0,'0'0'5'16,"0"0"5"-16,0 0 0 15,0 0 3-15,0 0 0 16,0 0 1-16,0 0-1 0,0 0 0 15,0 0-6-15,0 0-1 16,0 0-3-16,0 0-2 16,0 0 0-16,0 0 0 15,0 0 0-15,-7 0 0 0,7 0 2 16,0 0-2-16,-14 0 2 16,14 0-1-16,0 0 0 15,0 0 0-15,0 0 0 16,0 0 0-16,0 0 0 0,0 0 0 15,0 0 0-15,0 0 1 16,0 0 0-16,0 0 3 16,0 0-1-16,0 0 1 0,0 0 0 15,0 0 0-15,0 0 0 16,6 0-1-16,-6 0 2 16,0 0-2-16,0 0 0 15,0 0-1-15,0 0 2 0,0 0-1 16,0 0 0-16,0 0-1 15,0 0 1-15,5-10-2 16,-5 10 1-16,0 0-1 16,-8 0-1-16,8 0-1 15,-20 0 0-15,20 0 0 0,-22 0-1 16,11 0 1-16,11 0 0 16,-22 0-1-16,22 0 1 15,-17 7-1-15,17-7 1 16,-28 0 0-16,14 3-1 0,0-3 0 15,-4 0 1-15,0 3-1 16,1-3 1-16,2 0-1 16,-3 4 0-16,8-4 1 15,10 0-1-15,-15 0 1 0,15 0 0 16,-13 0-1-16,13 0 0 16,-22 0 1-16,12 0 0 15,-8 0-1-15,1 4 0 0,-1-1 1 16,-3-3-1-16,4 3 0 15,2-3 1-15,0 4-1 16,2-4 1-16,13 0 0 16,-15 0 0-16,15 0 1 0,0 0-1 15,-17 0 0-15,17 0 1 16,-11 0-1-16,11 0 0 16,0 0 0-16,-14 0 0 15,14 0 0-15,0 0 1 16,-14 0 0-16,14 0-1 0,0 0 1 15,0 0 1-15,0 0-1 16,0 0 0-16,0 0 0 16,0 0 0-16,0 0-1 15,0 0 0-15,0 0-1 0,0 0 0 16,0 0-3-16,0 0-9 16,18-4-34-16,-18 4-36 15,0 0-3-15</inkml:trace>
          <inkml:trace contextRef="#ctx0" brushRef="#br0" timeOffset="251818.615">14643 8773 264 0,'0'0'7'16,"0"0"5"-16,0 0 4 15,0 0 0-15,0 0 2 16,0 0-1-16,0 0 1 0,0 0 0 15,3 13-7-15,-3 8-6 16,-8-3-2-16,5 6-2 16,-4 3 0-16,4 7 0 0,-1-4-1 15,4-1-3-15,0-5-6 16,0-2-19-16,11 4-48 16,-5-13-4-16</inkml:trace>
          <inkml:trace contextRef="#ctx0" brushRef="#br0" timeOffset="252678.0519">15024 8962 329 0,'0'0'3'15,"0"0"0"-15,0 0 1 0,0 0 2 16,0 0 1-16,0 7 1 16,0-7 3-16,-3 24-1 15,3-10-1-15,0 3-1 16,-3 4-1-16,-2 9 0 15,5-6-1-15,0 4-1 0,0-3-1 16,0 3-1-16,0-6 0 16,0-1 0-16,5-3-1 15,-2-5 0-15,-3 2-3 16,0-15-11-16,0 17-67 0,0-17-1 16</inkml:trace>
          <inkml:trace contextRef="#ctx0" brushRef="#br0" timeOffset="227630.5577">17344 7604 313 0,'0'0'6'0,"0"0"4"0,0 0 0 15,0 0 0-15,0 0 1 16,0 0 1-16,-14 11 2 16,11 0-1-16,-2 6-5 15,2 4-2-15,-1 9 0 0,4 6-1 16,0 10 1-16,0 6-1 15,0 5-1-15,0 9-1 16,4 6-1-16,4 1 0 0,-8 4 0 16,3 4-1-16,-3 1 0 15,3-3 0-15,-3 2 0 16,0 0-1-16,0-7 1 16,0 2 0-16,0-1 0 15,0 2-1-15,0-2 2 0,0-2-1 16,-6-2 0-16,-6 1 1 15,2-3-1-15,-1-3 0 16,1-2 0-16,-2-2 1 16,-1-2-2-16,3-4 1 15,2 4 1-15,-2-4-1 0,6 1 1 16,1-6 0-16,3 7 1 16,-5-3 0-16,2-3 0 15,0 6 0-15,3-7 0 0,-4 7-1 16,-3-6 1-16,4 7 0 15,0-5-1-15,-2-2 0 16,2 3 0-16,-1-1 1 0,1 3-1 16,0-9 1-16,3 3-3 15,-7-3 0-15,2-5 0 16,2-6 0-16,0-1 0 16,-1-5 0-16,1-6 0 15,-1-4 0-15,4-3 0 0,0-8 0 16,0-10 0-16,-3 18 0 15,3-18-21-15,0 0-65 16,0 0-4-16</inkml:trace>
          <inkml:trace contextRef="#ctx0" brushRef="#br0" timeOffset="256521.8942">9470 8792 228 0,'0'0'7'15,"0"0"5"-15,0 0 4 16,0 0 1-16,-14-6 1 16,3 6 0-16,-6 0 2 0,-16 0-1 15,-9 0-6-15,-11 0-4 16,-10 0-3-16,-15 0-3 16,-8 0-1-16,-5 0 0 0,-5 4-1 15,1-4 0-15,7 2 0 16,2 3 0-16,8-1-1 15,8 6 1-15,7-3-1 16,10 3-1-16,10-3-7 0,12 3-31 16,9 4-36-16,9-4-4 15</inkml:trace>
          <inkml:trace contextRef="#ctx0" brushRef="#br0" timeOffset="278867.2888">9548 7930 242 0,'0'0'8'0,"0"0"5"0,0 0 2 16,0 0 2-16,0 0 1 15,-11 0 1-15,11 0 0 16,-14 0 2-16,0 0-8 16,-7 0-4-16,-7 0-3 0,-15 0 0 15,-7 0-2-15,-10 3 0 16,-8 1 0-16,-8-4 0 15,-2 6 0-15,0-2 0 16,0 0 0-16,8-1 0 0,2 4-2 16,15-4 1-16,3 4 1 15,12-3 0-15,13-4 0 16,0 4 1-16,11-4-1 16,14 0 0-16,-14 0-1 0,14 0-1 15,0 0-6-15,0 0-14 16,0 0-63-16,7 0-3 15</inkml:trace>
          <inkml:trace contextRef="#ctx0" brushRef="#br0" timeOffset="1.74546E6">3777 9365 416 0,'0'0'5'0,"0"0"-1"15,0 0 1-15,-10 0 1 16,-8 17 1-16,-2 7 1 16,-15 18 0-16,-5 12 1 0,-3 12-4 15,-5 16 0-15,5 1-1 16,8 2 0-16,13-8-1 16,14-9-1-16,20-16 0 0,19-20-1 15,26-21 1-15,21-16 0 16,11-23-1-16,2-10 1 15,12-22 0-15,-8-6-1 16,1-12 1-16,-23-3 0 16,-12 3-2-16,-29 8 0 15,-19 10-1-15,-26 14-4 0,-33 28-12 16,-39 18-68-16,-28 29-4 16</inkml:trace>
          <inkml:trace contextRef="#ctx0" brushRef="#br0" timeOffset="255896.8726">10765 8845 162 0,'0'0'4'0,"0"0"3"16,-15-3 4-16,15 3 1 15,-18 0 3-15,1 0 1 16,-4 0 0-16,-8 10 0 16,-2 1-1-16,-16 6-4 0,1 0 0 15,-14 13-3-15,-4-6-1 16,-6 4 0-16,-8-3 1 15,-3-1-1-15,3 6-1 16,3-6 1-16,4-3-1 0,8 0-1 16,3 0-1-16,7-3 0 15,15-1 0-15,-2-4-1 16,12 2 0-16,8-6 2 16,5 0 1-16,15-9-1 0,-15 0 0 15,15 0-1-15,0 0 1 16,0 0-1-16,0 0 0 15,0 0-2-15,0 0-2 16,0 0 0-16,0 0 1 0,-13 0-1 16,13 0 0-16,0 0 0 15,-15 8 1-15,15-8-1 16,0 0 0-16,0 0 1 16,0 0-1-16,0 0 0 15,0 0 1-15,-10 7-1 0,10-7 0 16,0 0 1-16,0 0 0 15,0 0 1-15,0 0 0 16,0 0 0-16,0 0 2 0,-15 0-1 16,15 0 1-16,0 0 0 15,0 0-1-15,-3-15 1 16,3 0-2-16,0-3 0 16,3-3-1-16,5-3 0 0,-8-7 0 15,2-8 0-15,3-7-1 16,-5 1 0-16,0-8 1 15,-5-5 0-15,3 3-1 16,-6-8 1-16,1-1-1 0,1-3 0 16,2 0 1-16,1 3 0 15,-2 2-1-15,2-2 0 16,3 4 1-16,-3 3-1 0,-1 4 0 16,4 4 1-16,-7 0-1 15,4 4 0-15,-5 3 0 16,1 2 0-16,-3 5 0 15,-1-1 0-15,1 2 0 16,0 1 0-16,-2-1 1 0,6 2-1 16,-1 4-1-16,-1-2 2 15,5 6-1-15,-1 3 0 16,4 4 0-16,0 3 0 16,-3 0 0-16,-1 4 0 0,4 10 0 15,-8-24 0-15,5 11 0 16,-4 0 0-16,4-4 0 15,-4-1-1-15,-1-3 1 0,1 3 0 16,4-2 1-16,3-2 0 16,0-2-1-16,0-1 0 15,0-1 1-15,0 5-1 16,3 1 1-16,-3-1 0 0,4 4-2 16,-4-1 1-16,0 3 1 15,0 15-1-15,0-19 0 16,0 19 0-16,0-9 0 15,0 9 0-15,0 0-1 16,-4-15 1-16,4 15 0 0,0 0 0 16,0-13-1-16,0 13 1 15,0 0-1-15,18-11 0 16,-18 11 1-16,25 0-1 16,-11 0 0-16,7 0 1 0,4 4 0 15,3 6 0-15,4 0 0 16,4 5 0-16,6-2 0 15,4 9 0-15,7 4 0 0,0 2-3 16,7 2-9-16,11 2-45 16,6 13-25-16,-1 2-4 15</inkml:trace>
          <inkml:trace contextRef="#ctx0" brushRef="#br0" timeOffset="234599.4568">10806 8539 260 0,'0'0'4'0,"0"0"3"0,0 0 4 16,0 0 5-16,-14 4 0 15,14-4 3-15,0 0 0 16,0 0 2-16,0 0-3 16,0 0-4-16,0 0-4 0,21 3-2 15,-6 0-3-15,5-3-1 16,5 4-1-16,11-1 0 15,-1-3 0-15,5 4-1 16,5-4 0-16,1 0 0 0,-1 0 0 16,5 0-1-16,0 0 1 15,-1 0-1-15,-6 0 0 16,2 0 0-16,-2 0-1 0,-3 0 1 16,-2 0-1-16,-10 0 1 15,1 0-1-15,-8 0 0 16,1 3 0-16,-9-3 0 15,5 0 0-15,-18 0 1 16,14 4-1-16,-14-4 0 16,18 4 0-16,-18-4 1 0,13 0-1 15,-13 0 0-15,15 2 0 16,-15-2 0-16,0 0-1 16,15 4 1-16,-15-4-1 0,0 0-2 15,0 0-10-15,0 0-66 16,0 0-2-16</inkml:trace>
          <inkml:trace contextRef="#ctx0" brushRef="#br0" timeOffset="236927.6626">11740 9762 244 0,'0'0'2'0,"0"0"3"16,0 0 0-16,-8-5 3 0,8 5 0 15,-10 0 2-15,10 0 0 16,-25 0-1-16,7 0-2 16,1 5-1-16,-11-3-2 15,-5 2 0-15,-2 0-2 0,-18 3 1 16,5-3 0-16,-10-2 0 15,-2 3 1-15,-3-3 0 16,2 4 1-16,1-6 0 0,-3 0 0 16,3 0-1-16,-1 0 1 15,-2-6-1-15,-8 4 0 16,1 2-1-16,-8 0-1 16,-3 0 0-16,-1 2 1 0,-2 6-1 15,1 3-1-15,0 0 0 16,5 2 0-16,7-2 0 15,1 0 0-15,5-4 0 0,4 0 1 16,9-4 0-16,6 0-1 16,3 1 0-16,12-4-6 15,6 4-14-15,8 6-41 16,17-10-18-16</inkml:trace>
          <inkml:trace contextRef="#ctx0" brushRef="#br0" timeOffset="235755.7566">11676 9341 312 0,'0'0'4'0,"0"0"-1"16,0 0 3-16,0 0 0 0,0 0 1 16,8 5 1-16,-8-5 1 15,23 13 1-15,-4-1-4 16,5-1 0-16,8 6 0 15,6-3-2-15,2 3-1 16,6 1 0-16,-1 0-1 0,8-5 0 16,0 2 0-16,2-5-1 15,-7 1 0-15,-5 0 0 16,-3 0 0-16,-5-5 0 16,-7 1 0-16,-11 0 0 0,-3 4 1 15,-14-11 0-15,0 24 0 16,0-9 1-16,-18-2 0 15,0 4 1-15,-10 5 0 16,-7-1 0-16,0 4-1 0,-8-1 2 16,-2 4-3-16,-8 0 1 15,3-2-1-15,4 6 0 16,-4-4 0-16,4 0 0 16,4-4-1-16,7-1 0 0,10-3 0 15,1-3-1-15,9-2-2 16,5-12-6-16,10-3-15 15,-15 21-51-15,15-21-8 16</inkml:trace>
          <inkml:trace contextRef="#ctx0" brushRef="#br0" timeOffset="236349.5126">11903 9609 174 0,'0'0'6'0,"0"0"4"16,-22 5 4-16,22-5 2 0,-18 6 2 16,5-2 1-16,-5-1 3 15,6 5-1-15,-5-1-4 16,4 3-3-16,13-10-4 0,-15 26-2 16,8-13-2-16,-4 9-2 15,11-6-1-15,0 6 0 16,0-5-2-16,11-2 1 15,3-6 0-15,4-1 0 0,2-3 1 16,10-5-1-16,-2-7 1 16,-8-8 1-16,5 0-1 15,-7-6 0-15,-3 0-1 16,-8-3 0-16,-4 2 0 16,-10 5 0-16,-4-2-2 0,-3 10-2 15,-10-2-7-15,7 11-19 16,-6 7-46-16,-2-1-5 15</inkml:trace>
        </inkml:traceGroup>
        <inkml:traceGroup>
          <inkml:annotationXML>
            <emma:emma xmlns:emma="http://www.w3.org/2003/04/emma" version="1.0">
              <emma:interpretation id="{6E9FF4FE-C5B5-40D2-B506-E3A0EC9BC3C0}" emma:medium="tactile" emma:mode="ink">
                <msink:context xmlns:msink="http://schemas.microsoft.com/ink/2010/main" type="inkWord" rotatedBoundingBox="16674,12407 17151,12356 17213,12930 16736,12981"/>
              </emma:interpretation>
              <emma:one-of disjunction-type="recognition" id="oneOf7">
                <emma:interpretation id="interp35" emma:lang="en-US" emma:confidence="1">
                  <emma:literal>I</emma:literal>
                </emma:interpretation>
                <emma:interpretation id="interp36" emma:lang="en-US" emma:confidence="0">
                  <emma:literal>F</emma:literal>
                </emma:interpretation>
                <emma:interpretation id="interp37" emma:lang="en-US" emma:confidence="0">
                  <emma:literal>f</emma:literal>
                </emma:interpretation>
                <emma:interpretation id="interp38" emma:lang="en-US" emma:confidence="0">
                  <emma:literal>¥</emma:literal>
                </emma:interpretation>
                <emma:interpretation id="interp39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230208.7292">23181 7537 303 0,'0'0'4'0,"0"0"1"16,0 0 2-16,0 0 2 15,0 0 0-15,0 0 1 0,0 0 1 16,11 19 3-16,-11-1-5 16,-8 10 1-16,1 4-4 15,0 10 1-15,4 6-2 16,0 10 0-16,-5 8-1 0,8 1-1 15,0 3 0-15,0 8 0 16,8-3-1-16,-2 2 0 16,1 3 1-16,0-5-1 15,-4 6 1-15,5-7-1 16,-4 0 0-16,-1 0 1 0,0 0-1 16,-3 0 0-16,0 0 0 15,0 4-1-15,0-6 1 16,0 10 0-16,-6-3 0 0,2 1 0 15,-4 1 0-15,-2 3 1 16,3-3 1-16,-4 1-1 16,1-5 0-16,0 0 0 15,-1 8 1-15,4-5 1 0,7 2-1 16,-4 4-1-16,1-6 1 16,3 1-1-16,0 0 1 15,0 1 1-15,0-5-5 16,0-6 0-16,0-3 0 0,0 1 0 15,3-10 0-15,-3 0 0 16,0-5 0-16,0-1 0 16,0-8 0-16,4 2 0 15,-4-9 0-15,0-3 0 0,7-7 0 16,-4-6 0-16,-3-22 0 16,0 0-43-16,0 0-45 15,-3-39-2-15</inkml:trace>
          <inkml:trace contextRef="#ctx0" brushRef="#br0" timeOffset="242990.3036">23230 9367 264 0,'0'0'2'0,"0"0"1"0,0 0 3 16,-13 0 2-16,13 0 1 16,-18 7 3-16,3 3-1 15,1 8 2-15,-4 3-3 0,5 4-1 16,2-1-2-16,7 0-2 15,4 6-2-15,4-6 0 16,14-3 1-16,10-3-2 16,3-8 0-16,4-6 1 0,8-4 0 15,0-11 1-15,-4-10-1 16,-3-3-1-16,-13-4 1 16,-8-8-1-16,-15 4 0 15,-3 1-1-15,-15 4-1 0,-17 1 0 16,-8 15-11-16,-10 26-59 15,-4-12-6-15</inkml:trace>
          <inkml:trace contextRef="#ctx0" brushRef="#br0" timeOffset="231646.2757">23114 7475 207 0,'0'0'7'16,"0"0"2"-16,0 0 3 16,0 0 5-16,0 0 0 15,10 0 2-15,12 4 2 0,2-1-1 16,11 1-5-16,12 3-2 16,16-4-2-16,8-3-4 15,14 3-1-15,6 1-2 16,15-4-1-16,4 0 0 15,7 4-1-15,11-4 0 0,3 0 0 16,10 0 0-16,3 0-1 16,1 0 1-16,7 0 0 15,1 0 0-15,3 0 0 16,-5 0 1-16,1 0-1 0,-7 0 0 16,-4-4 0-16,-2 4 1 15,-16 0-1-15,-9 0 2 16,-16 0 0-16,-13 0-1 0,-17 0 2 15,-15 0-1-15,-18 0 1 16,-11 0-1-16,-10 0 0 16,-14 0-1-16,11 0-1 15,-11 0 0-15,0 0 0 0,0 14-1 16,0 4 0-16,0-1-1 16,4 5 0-16,-4 10 1 15,6-1-1-15,-6 11 1 16,4 3 0-16,-1 9-1 15,-3 1 0-15,5 14 1 0,-5-3-1 16,0 9 0-16,0 1-1 16,0 5 1-16,0 5-1 15,0 2 1-15,-5 4-1 16,2-2 1-16,-4 3-1 0,4 1 1 16,-4 5 1-16,2-3-1 15,2-2 1-15,1 1 0 16,-3-3-1-16,2 2 1 0,-1-5 0 15,1 3 0-15,0 3-1 16,3-6 1-16,-5 1 1 16,3 6 0-16,-3-7 0 15,2-2 0-15,0 2 1 0,-1-10 0 16,4 0 0-16,-3-6 0 16,-4-2-1-16,-4-5 0 15,4-1 0-15,-8-6-1 16,-2-11 1-16,-4 0-1 15,3-3 0-15,-7 1 0 0,-3-7-1 16,0-11 0-16,-1 4-1 16,1-8 1-16,-7-7 0 15,-3 0 0-15,-5-6-1 16,0-11 1-16,-7 4 1 0,-3-4-1 16,-10 0 0-16,0-4 1 15,-5 4-1-15,-5-5 1 16,-5 5-1-16,0 0 0 15,-11 0 1-15,1 0-1 0,-1 0-1 16,-6 5 2-16,0 3-1 16,-5-1-1-16,4 1 1 15,1 1 0-15,0 2 0 0,3-3 0 16,1-1 0-16,1-4 0 16,6 4 0-16,2 0 0 15,1 0 0-15,10-4 1 16,1 4-1-16,2-7 0 15,12 0 0-15,-1 0 1 0,8 0-1 16,-1 0-1-16,0 0 1 16,5-7 0-16,-4 4 0 15,2 3 0-15,-1-3 0 16,0-1 0-16,0 0 0 0,5 4 0 16,8 0 0-16,3 0 0 15,7 0 0-15,4 0 0 16,6 0 0-16,15 0 0 15,-13 0 0-15,13 0-2 0,0 0-3 16,0 0-8-16,0-20-50 16,0 20-25-16,0 0-2 15</inkml:trace>
        </inkml:traceGroup>
        <inkml:traceGroup>
          <inkml:annotationXML>
            <emma:emma xmlns:emma="http://www.w3.org/2003/04/emma" version="1.0">
              <emma:interpretation id="{75E49FFF-29BE-472C-89DA-367C7406DFE5}" emma:medium="tactile" emma:mode="ink">
                <msink:context xmlns:msink="http://schemas.microsoft.com/ink/2010/main" type="inkWord" rotatedBoundingBox="22960,9937 28923,9249 29258,12150 23295,12837"/>
              </emma:interpretation>
              <emma:one-of disjunction-type="recognition" id="oneOf8">
                <emma:interpretation id="interp40" emma:lang="en-US" emma:confidence="0">
                  <emma:literal>DB</emma:literal>
                </emma:interpretation>
                <emma:interpretation id="interp41" emma:lang="en-US" emma:confidence="0">
                  <emma:literal>DR</emma:literal>
                </emma:interpretation>
                <emma:interpretation id="interp42" emma:lang="en-US" emma:confidence="0">
                  <emma:literal>PR</emma:literal>
                </emma:interpretation>
                <emma:interpretation id="interp43" emma:lang="en-US" emma:confidence="0">
                  <emma:literal>PB</emma:literal>
                </emma:interpretation>
                <emma:interpretation id="interp44" emma:lang="en-US" emma:confidence="0">
                  <emma:literal>D.T</emma:literal>
                </emma:interpretation>
              </emma:one-of>
            </emma:emma>
          </inkml:annotationXML>
          <inkml:trace contextRef="#ctx0" brushRef="#br0" timeOffset="1.74472E6">585 9674 270 0,'0'0'7'0,"0"0"2"0,-6 0 5 15,6 0 1-15,-30 14 2 16,10-4 2-16,-8 8 2 16,-5 3 0-16,-2 10-5 15,-3 8-3-15,-2 7-3 0,2 11-2 16,6 14-2 0,7 6 0-16,7-4-2 15,11 2 0-15,11-8 0 16,17-11-1-16,18-14 1 0,7-14-1 15,10-24 0-15,11-10 0 16,-6-20-1-16,2-13 0 16,-10-10 0-16,-3-3-1 15,-15-12 0-15,-7 4 0 16,-13-4 0-16,-12 2 0 0,-3 4 0 16,-13 6 0-16,-12 7 0 15,-8 9-1-15,-2 8 0 16,0 10-1-16,2 14-4 15,2 11-7-15,-1 14-43 0,19 9-31 16,1 7-3-16</inkml:trace>
          <inkml:trace contextRef="#ctx0" brushRef="#br0" timeOffset="1.74381E6">539 9609 120 0,'0'0'-22'0,"0"0"-25"15,10 11 1-15</inkml:trace>
          <inkml:trace contextRef="#ctx0" brushRef="#br0" timeOffset="271850.4684">21930 7510 123 0,'0'0'5'15,"0"0"3"-15,0 0 6 16,0 0 3-16,0 0 4 0,0 0 1 16,0 0 2-16,-12-3 2 15,12 3-2-15,0 0-3 16,0 0-3-16,0 0-3 16,0 0-2-16,0 0-1 0,0 0-1 15,0 0-1-15,0 0-2 16,5-11-2-16,-5 11 0 15,7-17-1-15,-4 3 1 0,0 0-1 16,-3-9-1-16,0-5 0 16,0-7-1-16,0-3 0 15,0-9-1-15,-6-5 0 16,-1-1-2-16,-4-10 1 16,-1 0-1-16,7-7 1 0,-3 2 0 15,-4-1 0-15,10-3 0 16,-6 3 0-16,1 4 0 15,1 3-1-15,-1 8 0 16,-4 5 1-16,0 4 0 0,5 13-1 16,-9 2 1-16,8 10-1 15,-7 5 1-15,14 15 0 16,-14-13-1-16,14 13 0 16,0 0 0-16,-15-7-2 0,15 7-6 15,-13-14-44-15,-5 10-30 16,0-2-3-16</inkml:trace>
          <inkml:trace contextRef="#ctx0" brushRef="#br0" timeOffset="244318.4602">17410 8176 254 0,'0'0'4'0,"0"0"2"16,0 0 2-16,0 0 2 15,0 0 1-15,0 0 1 0,-7-10 0 16,7 10 2-16,-13 0-4 15,-2 0-3-15,-13 0-1 16,-7 4-2-16,-8-2 0 16,-10 2 0-16,-3 3 0 0,-11-3 0 15,4 3-1-15,2-1 0 16,4-1 1-16,8 1-1 16,7 2 0-16,6-1 0 0,1-4 0 15,10 4 0-15,3 0 0 16,2-3 0-16,5 2 0 15,15-6 1-15,-21 7-1 16,21-7 0-16,0 0 0 16,0 0 0-16,0 0 1 0,0 0-2 15,0 0 1-15,0 0-2 16,0 0-3-16,0 15-12 16,-3 5-51-16,3-20-14 15</inkml:trace>
          <inkml:trace contextRef="#ctx0" brushRef="#br0" timeOffset="246490.3575">15119 7155 205 0,'0'0'5'0,"0"0"4"15,0 0 2-15,0 0 4 16,0 0 4-16,0 0 0 15,5 7 0-15,-5-7 1 0,0 0-3 16,0 0-4-16,3 21-2 16,-3-21-3-16,0 24-3 15,0-6 0-15,-3 7 1 16,-2 3-3-16,5 8 1 0,0 1 0 16,0 1-1-16,0 16 2 15,0-8-1-15,0 11 0 16,0-4 0-16,0-1 0 0,5 4-1 15,-2 2 0-15,-3-3-1 16,7-3-1-16,-4 6 1 16,4-9-1-16,1 7 0 15,-6-6 2-15,3-2-3 16,2-5 2-16,-1-8-1 0,-1-3 1 16,-3-8-1-16,9-3 0 15,-7-6 1-15,-4-15-1 16,10 15-4-16,-10-15-6 15,0 0-23-15,18 0-47 0,-18 0-4 16</inkml:trace>
        </inkml:traceGroup>
      </inkml:traceGroup>
      <inkml:traceGroup>
        <inkml:annotationXML>
          <emma:emma xmlns:emma="http://www.w3.org/2003/04/emma" version="1.0">
            <emma:interpretation id="{B924CDA2-AC7B-4BB8-AC65-89172985D8A6}" emma:medium="tactile" emma:mode="ink">
              <msink:context xmlns:msink="http://schemas.microsoft.com/ink/2010/main" type="line" rotatedBoundingBox="11069,8910 28914,10381 28508,15310 10663,13839"/>
            </emma:interpretation>
          </emma:emma>
        </inkml:annotationXML>
        <inkml:traceGroup>
          <inkml:annotationXML>
            <emma:emma xmlns:emma="http://www.w3.org/2003/04/emma" version="1.0">
              <emma:interpretation id="{589EF930-40DA-414C-ABE3-7D3ACF5A189B}" emma:medium="tactile" emma:mode="ink">
                <msink:context xmlns:msink="http://schemas.microsoft.com/ink/2010/main" type="inkWord" rotatedBoundingBox="10841,11657 11817,11605 11818,11619 10842,11670"/>
              </emma:interpretation>
              <emma:one-of disjunction-type="recognition" id="oneOf9">
                <emma:interpretation id="interp45" emma:lang="en-US" emma:confidence="0">
                  <emma:literal>_</emma:literal>
                </emma:interpretation>
                <emma:interpretation id="interp46" emma:lang="en-US" emma:confidence="0">
                  <emma:literal>-</emma:literal>
                </emma:interpretation>
                <emma:interpretation id="interp47" emma:lang="en-US" emma:confidence="0">
                  <emma:literal>~</emma:literal>
                </emma:interpretation>
                <emma:interpretation id="interp48" emma:lang="en-US" emma:confidence="0">
                  <emma:literal>,</emma:literal>
                </emma:interpretation>
                <emma:interpretation id="interp4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42584.0176">23117 9043 230 0,'0'0'5'0,"11"0"3"0,3 0 4 16,3 2 3-16,5 3 2 15,2-1 1-15,11 2 1 16,1 3-1-16,11-7-4 16,-5 9-2-16,4 0-4 0,4-1-3 15,-2 8-1-15,2-4-2 16,-4 3 0-16,-3 0-1 15,-5-3 0-15,-6 5-1 16,-11-2 1-16,-4-2 0 16,-2 2-1-16,-8-3 0 0,1 4 0 15,-8 2 1-15,0-3-1 16,3 2 0-16,0-2 0 16,-3 9 1-16,0-6-1 15,0 5 1-15,0-1 0 0,-6-3 1 16,-9 1 1-16,-3 6 0 15,-2-3 1-15,-5 6-1 16,-3-2 1-16,-7-1-1 0,5 4 0 16,-1 3-1-16,-4-8-1 15,3 8-1-15,-1-7-1 16,2-5-3-16,6 1-9 16,-2-10-17-16,-3-6-45 0,10-2-7 15</inkml:trace>
        </inkml:traceGroup>
        <inkml:traceGroup>
          <inkml:annotationXML>
            <emma:emma xmlns:emma="http://www.w3.org/2003/04/emma" version="1.0">
              <emma:interpretation id="{0F915A9A-D941-46E2-B596-16196D9E11EE}" emma:medium="tactile" emma:mode="ink">
                <msink:context xmlns:msink="http://schemas.microsoft.com/ink/2010/main" type="inkWord" rotatedBoundingBox="17643,10257 20804,11918 19416,14561 16254,12900"/>
              </emma:interpretation>
              <emma:one-of disjunction-type="recognition" id="oneOf10">
                <emma:interpretation id="interp50" emma:lang="en-US" emma:confidence="0">
                  <emma:literal>"Pit</emma:literal>
                </emma:interpretation>
                <emma:interpretation id="interp51" emma:lang="en-US" emma:confidence="0">
                  <emma:literal>"Pet</emma:literal>
                </emma:interpretation>
                <emma:interpretation id="interp52" emma:lang="en-US" emma:confidence="0">
                  <emma:literal>Is....</emma:literal>
                </emma:interpretation>
                <emma:interpretation id="interp53" emma:lang="en-US" emma:confidence="0">
                  <emma:literal>I...."</emma:literal>
                </emma:interpretation>
                <emma:interpretation id="interp54" emma:lang="en-US" emma:confidence="0">
                  <emma:literal>I....</emma:literal>
                </emma:interpretation>
              </emma:one-of>
            </emma:emma>
          </inkml:annotationXML>
          <inkml:trace contextRef="#ctx0" brushRef="#br0" timeOffset="262631.4478">14529 9247 342 0,'0'0'6'0,"0"0"1"16,0-13 3-16,0 13 2 16,15-15 0-16,-15 15 1 15,28-26 1-15,-7 16 0 16,4-4-5-16,3 4-2 0,7-1-3 15,0 1-3-15,8 3-12 16,7 0-69-16,-5 0-1 16</inkml:trace>
          <inkml:trace contextRef="#ctx0" brushRef="#br0" timeOffset="262443.9454">14691 8739 335 0,'0'0'3'16,"0"0"1"-16,0 0 1 15,-13 15 2-15,13-15 0 0,-10 21 2 16,5-6 1-16,-2 6 1 15,7 3-3-15,0 4-1 16,4 4-2-16,7 7 0 16,3 3-1-16,0 3-1 0,-3 3-1 15,7 0-5-15,-12-6-9 16,6-8-29-16,1 3-36 16,-9-6-6-16</inkml:trace>
          <inkml:trace contextRef="#ctx0" brushRef="#br0" timeOffset="264068.985">21399 7679 292 0,'0'0'6'0,"0"0"0"0,0 0 3 16,0 0 3-16,3-14 0 16,-3 14 0-16,0 0 0 15,0 0 3-15,0 0-4 0,12 24-2 16,-12-2-2-16,3 14-1 16,-3 2-1-16,0 10 2 15,0 10 0-15,0 2 0 16,0 7-2-16,0 3 1 0,3-1-2 15,-3 0 0-15,7-7-1 16,-3 3-1-16,2-10-1 16,2-5 0-16,-4-12-1 0,2-9 1 15,1-5-1-15,-2-10-2 16,-5-14-5-16,5 10-16 16,-5-10-58-16,0 0-3 15</inkml:trace>
          <inkml:trace contextRef="#ctx0" brushRef="#br0" timeOffset="266178.4137">21381 7887 280 0,'0'0'4'0,"0"0"2"15,0 0 2-15,0 0 0 16,0-11 1-16,0 11 3 16,0-15 0-16,0 15 1 15,-3-17-2-15,-1 0-1 16,-3-4-2-16,7-3 0 0,-6-4-3 15,1-7 0-15,2-1-1 16,-4-10-2-16,0 4 0 16,4-7 0-16,-5 6-1 15,4-2 1-15,-2 2-1 0,2 4 1 16,1 4 0-16,-2 8 1 16,2-7 0-16,0 10-1 15,-1 3 1-15,-3 7-1 16,7 0 1-16,0 14-1 0,-6-17 1 15,6 17-2-15,0-15 0 16,0 15 0-16,0 0 0 16,0 0 1-16,0 0-1 0,0 0 0 15,-5-13 0-15,5 13 0 16,0 0 0-16,0 0-1 16,0 0 0-16,0 0-1 15,0 0 1-15,0 0 0 0,8 0 0 16,-8 0 0-16,14 0 0 15,-14 0 0-15,24 4 0 16,-9-1 1-16,2 3-1 16,5 9 1-16,-1-5-1 15,7 4 1-15,0 4 0 0,7 0-1 16,0-1 1-16,5 9-1 16,3-5 1-16,2-1-2 15,5 5 0-15,-4-1 1 16,4 8-1-16,-9-4 0 0,6 0 1 15,-9 4-1-15,-2 0 0 16,-1-4 2-16,-3 0-1 16,-4-2 0-16,0-2 0 15,2-4 0-15,-7 2 1 0,2-5-1 16,-3-4 0-16,-8-2 0 16,0 2 0-16,-1-3 0 15,-13-10 1-15,23 11-1 0,-23-11 0 16,0 0 0-16,17 7 1 15,-17-7-1-15,15 2 1 16,-15-2-1-16,0 0 1 0,0 0 0 16,0 0 1-16,10 4 0 15,-10-4 1-15,0 0-1 16,0 0 1-16,0 0-1 16,0 0 0-16,0 0 0 15,0 0-1-15,3-6 0 16,-3 6 0-16,0 0 1 0,0 0-2 15,0 0 1-15,0 0 0 16,0 0 0-16,0 0 0 16,-3-15 0-16,3 15 0 0,0 0 0 15,0 0 0-15,0 0-1 16,0 0 1-16,0 0-1 16,0 0 0-16,0 0 0 15,0 0 0-15,0 8-1 0,0-8 1 16,0 20 0-16,0-3 0 15,0 8 0-15,3 3 0 16,-3 0 1-16,5 9-1 16,0-3 0-16,0 0 0 0,-2 5 0 15,1-2 0-15,-1 1 0 16,0-6 1-16,1 4-1 16,-1-8 0-16,2 3-1 15,-5-3 1-15,3-3 0 16,0-1 0-16,-3-5-1 0,4-2 1 15,-4 1 0-15,0-18 1 16,3 17-1-16,-3-17 1 16,0 0 1-16,0 0 1 15,0 0-1-15,0 0 1 0,0 0 0 16,0 0 0-16,0 0-1 16,0 0 0-16,4-7-1 15,-4 7 1-15,0 0-2 0,0-15 0 16,0 15 0-16,0 0 0 15,0 0 0-15,-11-9 0 16,11 9 0-16,-21-4 0 16,6 4 0-16,-2 0 0 0,-4 4 0 15,-4 3-2-15,-3 0 2 16,0 3 0-16,-7 1 0 16,0-1 0-16,-1 4 0 0,-3 0-1 15,0-1 1-15,-3 5 0 16,-1 1 0-16,1-4 0 15,-4-2 0-15,6 4 0 16,2 1 0-16,3-4 0 16,2-4 1-16,5 1-1 0,8 0 0 15,2-5 0-15,3 1 0 16,15-7 0-16,-20 7 0 16,20-7 0-16,0 0 0 15,-18 8 0-15,18-8 0 0,-17 2 0 16,5 7 0-16,-1-5 0 15,-5 1 0-15,-4 3 0 16,1-4 0-16,-1-1-1 16,2 5 1-16,5-6-1 0,-3-2-3 15,18 0-7-15,-13 0-18 16,-9 0-57-16,22 0-3 16</inkml:trace>
          <inkml:trace contextRef="#ctx0" brushRef="#br0" timeOffset="266913.8112">22248 8099 230 0,'0'0'3'0,"0"0"4"0,0 0 3 16,0 0 0-16,0 0 4 16,14 6 2-16,-14-6 1 0,21 7 1 15,-4-7-3-15,1 0-2 16,14 0-4-16,-1-3 0 16,9-1-3-16,9 1-2 15,-2 0 1-15,6-1-1 16,-8 0 0-16,8 1 1 0,-7 0 2 15,7-1 0-15,-6 4 0 16,-2 0 0-16,-2-3-1 16,-5 3 0-16,2 0-1 15,-5 0-2-15,-7 0-2 0,-3-4 0 16,-7 4-1-16,-18 0 0 16,17 0 0-16,-17 0 0 15,0 0-1-15,0 0-5 0,3 11-21 16,-3-11-53-16,0 0-2 15</inkml:trace>
          <inkml:trace contextRef="#ctx0" brushRef="#br0" timeOffset="268100.3767">21381 8299 141 0,'0'0'7'0,"0"0"4"15,-14 0 4-15,14 0 4 16,-14 0 1-16,3 0 1 16,-3-4 1-16,-3 1 2 0,-1-3-7 15,-4 1-4-15,4-5 0 16,-5 3-3-16,-2 3-3 16,0-6 1-16,3 7-2 15,4-5 0-15,0 5 0 0,8 3 0 16,10 0-1-16,-17-3-1 15,17 3 2-15,-14-4-2 16,14 4 1-16,-14-3-1 16,14 3 0-16,-15-4-1 0,15 4 0 15,0 0-1-15,-18-3 0 16,18 3-1-16,0 0-1 16,0 0-1-16,0 0 0 15,0 0-9-15,0 0-36 0,-13 7-29 16,13-7-6-16</inkml:trace>
          <inkml:trace contextRef="#ctx0" brushRef="#br0" timeOffset="269881.6483">20674 8897 263 0,'0'0'6'16,"0"0"4"-16,0 0 1 0,7 0 3 16,-7 0 1-16,18 0 1 15,-3 0 1-15,2 0 1 16,4-2-5-16,4-6-5 15,6 5-5-15,-2-12-13 0,-1-5-60 16,4 10-6-16</inkml:trace>
          <inkml:trace contextRef="#ctx0" brushRef="#br0" timeOffset="270241.0821">21039 8807 306 0,'0'0'3'0,"0"0"2"0,0 0 2 15,0 0 0-15,0 0 2 16,0 0 0-16,10 4 2 16,5-1 0-16,2 4-4 0,1-7-1 15,5 4-1-15,-5 2-2 16,4 2-2-16,-4 2-1 15,-3 0 0-15,-10 4 0 16,-5 5 0-16,0 1 0 0,-10 2 0 16,-3 6 0-16,-6-3 0 15,1 3 1-15,0-2-1 16,5-7 1-16,3 7 1 16,3-9 1-16,7-3 0 0,0-14 1 15,25 14 0-15,-2-14-3 16,17 0-9-16,-2-7-45 15,15-11-23-15</inkml:trace>
          <inkml:trace contextRef="#ctx0" brushRef="#br0" timeOffset="269678.5176">20897 8507 278 0,'0'0'3'15,"0"0"2"-15,0 0 1 16,0 0 4-16,0 0 0 0,-4 11 2 15,4-11-1-15,-7 28 1 16,1-11-3-16,-2 8-2 16,-2 3-1-16,10 5-4 15,-12 1-10-15,9 2-19 16,3-1-45-16,0-3-5 0</inkml:trace>
        </inkml:traceGroup>
        <inkml:traceGroup>
          <inkml:annotationXML>
            <emma:emma xmlns:emma="http://www.w3.org/2003/04/emma" version="1.0">
              <emma:interpretation id="{F70BF533-F5E7-43A0-ADA0-5A328C535DC4}" emma:medium="tactile" emma:mode="ink">
                <msink:context xmlns:msink="http://schemas.microsoft.com/ink/2010/main" type="inkWord" rotatedBoundingBox="23121,9903 28914,10381 28525,15096 22732,14619"/>
              </emma:interpretation>
              <emma:one-of disjunction-type="recognition" id="oneOf11">
                <emma:interpretation id="interp55" emma:lang="en-US" emma:confidence="0">
                  <emma:literal>tip.]</emma:literal>
                </emma:interpretation>
                <emma:interpretation id="interp56" emma:lang="en-US" emma:confidence="0">
                  <emma:literal>tip]</emma:literal>
                </emma:interpretation>
                <emma:interpretation id="interp57" emma:lang="en-US" emma:confidence="0">
                  <emma:literal>tiff.]</emma:literal>
                </emma:interpretation>
                <emma:interpretation id="interp58" emma:lang="en-US" emma:confidence="0">
                  <emma:literal>tie-pa]</emma:literal>
                </emma:interpretation>
                <emma:interpretation id="interp59" emma:lang="en-US" emma:confidence="0">
                  <emma:literal>"'it</emma:literal>
                </emma:interpretation>
              </emma:one-of>
            </emma:emma>
          </inkml:annotationXML>
          <inkml:trace contextRef="#ctx0" brushRef="#br0" timeOffset="290757.265">26745 7027 252 0,'0'0'5'0,"0"0"2"0,0 0 2 15,0-20 2-15,0 20 2 16,0-25 0-16,0 7 4 16,0-10 0-16,0 0-4 15,0-7 0-15,-5-4-3 0,0-4-1 16,-3-9-2-16,-7-1-1 15,2-8-3-15,-4-1-2 16,-1-6 0-16,3 1 0 0,5-6-1 16,0 6 0-16,-2-12 0 15,6 11 0-15,-1-7 1 16,-1 4 0-16,-2 4 0 16,-2 0 0-16,-1 8 0 0,-5 2-1 15,1 9 1-15,-1 9-2 16,0 2 1-16,4 16-2 15,0 4-7-15,14 17-27 16,0 0-40-16,0 0-5 16</inkml:trace>
          <inkml:trace contextRef="#ctx0" brushRef="#br0" timeOffset="290101.0076">21289 7713 154 0,'0'0'3'0,"0"0"4"0,0 0 3 16,0 0 4-16,0 0 3 16,0 0 2-16,-6 9 3 15,6-9 2-15,0 0-4 0,-15 0-2 16,15 0-2-16,0 0-4 15,-18 0-3-15,4-3-3 16,-4-5-1-16,0 1-2 0,-10-3 1 16,1-5-1-16,-9-3 2 15,1 1-2-15,-5-8 1 16,5-3-1-16,4-4 2 16,-1-3 0-16,-1 0-1 15,10-3 0-15,1-2 0 0,4 5 0 16,5 4 0-16,6 0 0 15,-1 3 0-15,8 2-2 16,0 7 0-16,-4-1-1 16,4 3 1-16,0-1-1 0,-3 1 0 15,0 3 0-15,-2 4 0 16,3-5 0-16,2 15 0 16,-5-22-1-16,5 22 0 15,0-17 1-15,0 17-1 0,0 0 0 16,0-14-1-16,0 14 1 15,0 0 0-15,0 0 0 16,15-11 0-16,-15 11 0 0,17-10 0 16,-6 6-1-16,6 1 1 15,5-4 0-15,9 3 0 16,2-7 0-16,2 5 0 16,5-1 0-16,1 0 0 15,6-3 0-15,-1 3 0 16,-1-1 0-16,1-3 0 0,1 7 0 15,1-7 0-15,2 9-1 16,3-7 1-16,3 7 0 16,1-5 0-16,-1 3-1 0,2 1 1 15,-2 3-1-15,-3-4 1 16,0 0 0-16,-1 1 0 16,-9 3 0-16,4 0 0 15,-6-3 0-15,6-1 0 0,-1 1 0 16,4-1 0-16,6-3 0 15,1 4 0-15,9-4 0 16,5 3 0-16,4-2-1 16,-4 2 1-16,2 1 0 0,2-1 0 15,-4 0 0-15,-4 1 0 16,0 3 0-16,-3-4 0 16,0 4 0-16,6-4 0 15,1 2 0-15,2-3 0 0,5 5 0 16,5-2-1-16,-6 2 1 15,4 0 0-15,-7 0 0 16,4 0-1-16,-8 0 1 16,-2 0 0-16,-5 2 0 0,1 3 0 15,-4-3 0-15,5 2 1 16,-5 0-1-16,10-1 0 16,-3 1 0-16,3 0 0 15,1-1 0-15,4 1 0 0,-5-1 0 16,1 0 0-16,0 1 0 15,-8 3 0-15,2 0 0 16,-2-4 0-16,4 4 0 0,4-3 0 16,0-1 0-16,7-3-1 15,5 7 1-15,3-3 0 16,2-4 0-16,0 3 0 16,-3-3 0-16,1 4-1 0,-13-1 1 15,-2-3 0-15,0 4 0 16,-7-4 0-16,2 0 0 15,2 2 0-15,3-2 0 16,-1 4 0-16,5-4-1 16,-1 5 1-16,-4-3-1 0,-2-2 1 15,-8 0 0-15,-14 4-1 16,-8-4 1-16,-13 0 1 16,-3 0-1-16,-9 0 1 15,-13 0 0-15,0 0-1 0,15 0 1 16,-15 0 0-16,0 0 0 15,0 0 0-15,0 0 1 16,10 0-1-16,-10 0 0 16,0 0 0-16,0 0 0 0,0 0-1 15,15 15 1-15,-15-15-2 16,3 17 1-16,1-2 0 16,-1 3 0-16,5 2 0 15,-5 1 1-15,1 4-1 0,-1-1 1 16,0 6-1-16,-3 0 2 15,0 2-2-15,0 2 0 16,0 11 0-16,-3-4 0 0,0 4 0 16,3 0 0-16,0 7 0 15,0-8-2-15,0 8 2 16,0-4-1-16,0-6 1 16,3 3 1-16,-3-6-1 15,0 0 0-15,0 6 0 0,0-7 0 16,0 5 0-16,0 4 2 15,0-8-2-15,0 6 0 16,0-6 0-16,0 3 0 0,3-3 0 16,-3 0 0-16,4-4 0 15,-4 0 0-15,0-7-2 16,0 4 2-16,0-8-1 16,0 2 1-16,-4-2 0 0,4-10 0 15,-6-1 0-15,6 2 0 16,0-15 1-16,-15 18 1 15,15-18-2-15,-17 8 1 16,2-8 0-16,-10 0 0 0,2-4 0 16,-7-7 1-16,-5 0-2 15,-3 5 1-15,-2-5-1 16,-1 3-2-16,-6 1-3 16,5 0-3-16,0 4-4 15,-5 3-7-15,-2 0-21 0,-11 0-40 16,17 0-5-16</inkml:trace>
          <inkml:trace contextRef="#ctx0" brushRef="#br0" timeOffset="260272.0193">7303 9206 256 0,'0'0'4'16,"0"0"1"-16,0 0 1 0,7 0 2 15,-7 0 2-15,18 0 4 16,-1 0 1-16,8 0 2 16,3 2-4-16,15-2 1 15,5 0-1-15,17-2-1 0,1-11-4 16,9 3-1-16,-1-1-2 16,4-2 0-16,-11 2-2 15,-6 1 1-15,-8-1-1 16,-15 5 0-16,-6 2 0 0,-11-3-2 15,-4 7-4-15,-17 0-6 16,0 0-17-16,0 0-33 16,0 0-21-16</inkml:trace>
          <inkml:trace contextRef="#ctx0" brushRef="#br0" timeOffset="257178.1506">7769 9075 272 0,'0'0'5'0,"0"0"0"16,0 0 2-16,0 0 1 15,0 0 3-15,0 0 0 16,0 0 4-16,22 0-1 16,-5 0-2-16,8 7 0 0,6 4-3 15,2 2 1-15,2 8-4 16,0 7-1-16,1 0-1 16,-8 12-2-16,4-2 0 15,-7 8-1-15,-7 1 0 16,-5 5 0-16,-1 1-1 15,-9-4 1-15,-3 0-1 0,-3 1 1 16,-12-13-1-16,-3 4 0 16,-2-7 0-16,-5-13-2 15,-5-4-6-15,-1-6-14 0,-8-7-55 16,15-4-4-16</inkml:trace>
          <inkml:trace contextRef="#ctx0" brushRef="#br0" timeOffset="261131.4416">7610 9800 288 0,'0'0'5'16,"0"0"4"-16,0 0 2 15,10 0 4-15,-10 0 0 0,25 0 1 16,-7 5 3-16,7-5 1 16,3 0-6-16,7-5-2 15,5 3-3-15,5-6-2 16,1 1-1-16,4-8-2 15,3 1-1-15,-3 4-1 0,-4-5 0 16,-1 2 0-16,-10-1 0 16,-7 3 0-16,-3 0-1 15,-13 9-1-15,-12 2 0 16,0 0 0-16,-15 0 0 0,-12 7-1 16,-13 10 1-16,-3-3-2 15,-5 7 2-15,-2-4-1 16,-3 4 1-16,0-4-1 15,10 2 1-15,5-4 1 0,5-2-1 16,13-9 1-16,5 3-1 16,15-7 1-16,0 0 0 15,15-15 0-15,13-2 1 0,10-3-1 16,9-3 1-16,6-5-1 16,6 4 0-16,1-1 1 15,-2 1-2-15,-10 7 1 16,-5 4-1-16,-11 6-3 15,-14 5-6-15,-1 2-14 16,-17 24-57-16,0-24-5 0</inkml:trace>
          <inkml:trace contextRef="#ctx0" brushRef="#br0" timeOffset="260584.5029">7889 9124 230 0,'0'0'8'0,"0"0"3"15,-7 11 3-15,7-11 4 16,-6 13 0-16,6-13 1 16,-7 17 2-16,7-17 1 15,-8 18-5-15,4-8-4 16,1 5-2-16,3 3-3 0,0 3 0 16,0 7-2-16,0 0 0 15,3 0-2-15,4 12 0 16,-7-2-1-16,8 4-1 15,-4 1 0-15,-1 4-1 0,-3-3 0 16,3-2 0-16,1 1-1 16,4-8 0-16,-2-7 1 15,1-7-1-15,0 0 0 16,1-6-3-16,-8-15-4 0,0 0-7 16,0 0-12-16,0 0-35 15,7-11-22-15</inkml:trace>
          <inkml:trace contextRef="#ctx0" brushRef="#br0" timeOffset="257490.6569">8476 9603 385 0,'0'0'1'0,"-10"17"0"16,-5-2 0-16,-5 9 1 15,-5 5 0-15,-3 6-1 16,-5-4 1-16,5 5 0 0,8-4-1 15,8-8 1-15,9-9-1 16,18-12 0-16,8-3 0 16,17-14 1-16,-2-10 0 15,5-10 1-15,-8 4-1 16,-2-9 0-16,-13 4-1 0,-20-1 1 16,-7 8-1-16,-21 7-1 15,-10 7 0-15,-5 6-9 16,-14 8-38-16,11 0-30 15,0 8-5-15</inkml:trace>
          <inkml:trace contextRef="#ctx0" brushRef="#br0" timeOffset="269459.8115">20656 8582 202 0,'0'0'5'0,"0"0"7"16,15-9-1-16,-15 9 4 0,21-2 3 15,-11 2 0-15,8-4 2 16,7 0 1-16,-3 1-5 16,8-1-4-16,0-3-3 15,5 1-2-15,-7 2 0 0,7-3-3 16,-7 4-2-16,-3-4-1 16,-4 3-6-16,-6-3-11 15,-15 7-34-15,25-10-25 16</inkml:trace>
          <inkml:trace contextRef="#ctx0" brushRef="#br0" timeOffset="256851.023">7663 9155 354 0,'0'0'3'16,"0"0"0"-16,0 0 0 16,0 0 2-16,0 0 0 0,7 25 0 15,-4 1 1-15,5 2-1 16,-1 21-2-16,3-1-1 16,5 16 1-16,0 0-4 15,-2-4-7-15,9 6-21 0,-2-1-38 16,-2-13-11-16</inkml:trace>
          <inkml:trace contextRef="#ctx0" brushRef="#br0" timeOffset="261506.4144">8504 9543 306 0,'0'0'4'15,"0"0"3"-15,-20 4 4 16,5 3 0-16,-3 4 2 16,-5 2 1-16,-7 5 3 0,-5 2 0 15,0 8-5-15,4 2-2 16,1 1-2-16,7 4-2 15,8 0-2-15,8-3 0 0,7 4-2 16,7-12 0-16,11 1 0 16,14-7-1-16,3-8 1 15,4-10-1-15,6 0 1 16,-2-15-1-16,-3-5 1 16,-5-4-1-16,-12-11 1 0,-5-1-1 15,-6 0 1-15,-12-2-1 16,-8 0 0-16,-14 4 0 15,-1 6-1-15,-12 11-1 16,-5-1-9-16,2-9-59 0,-2 27-15 16</inkml:trace>
          <inkml:trace contextRef="#ctx0" brushRef="#br0" timeOffset="262209.559">14416 8821 302 0,'0'0'5'16,"0"0"2"-16,18-14 3 0,-3 4 1 16,13-1 1-16,7-2 1 15,3-6 1-15,9 1 1 16,2 1-6-16,4-1-3 16,-6 8-3-16,-2-1-8 0,-7 4-17 15,-10 7-35-15,-3 0-21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4:05.1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3A0552-F84A-4EAA-AD4F-FD662BC827B0}" emma:medium="tactile" emma:mode="ink">
          <msink:context xmlns:msink="http://schemas.microsoft.com/ink/2010/main" type="inkDrawing" rotatedBoundingBox="22177,7321 22943,11774 22754,11807 21988,7353" semanticType="callout" shapeName="Other">
            <msink:sourceLink direction="with" ref="{A437AF31-C724-412C-AC4E-9D22C9A68166}"/>
            <msink:sourceLink direction="with" ref="{ED17D1F9-8F30-4D14-916D-B414B1E9FFE0}"/>
          </msink:context>
        </emma:interpretation>
      </emma:emma>
    </inkml:annotationXML>
    <inkml:trace contextRef="#ctx0" brushRef="#br0">647 4467 187 0,'0'0'6'0,"0"0"3"0,0 0 3 16,14-3 3-16,-14 3 1 16,25-7 2-16,-11 7 1 15,3-3 1-15,1 3-5 0,0-4-1 16,-1 4-1-16,-2 0-2 15,-5-4-1-15,-10 4 0 16,15-3 0-16,-15 3-2 16,0 0-1-16,0 0-2 15,0 0 0-15,0-10-2 0,0 10 0 16,0 0 0-16,-4-15-1 16,4 15-1-16,-6-13 1 15,6 13 0-15,-5-17-1 0,5 17 1 16,-7-18 0-16,7 18 0 15,-3-25 0-15,0 10 1 16,3-3-2-16,-7-2 1 16,2-2-1-16,2-6 0 0,3-4 0 15,-3-3 0-15,3-7 0 16,-4 3 0-16,4 0 0 16,-3-6 1-16,-1 7-1 15,-2-5 1-15,1 0 1 16,-5 5 1-16,-5-4-1 0,5-1 0 15,-3 4 0-15,-2 1 0 16,0-7 0-16,9-2-1 16,-5 1 0-16,5-2-1 0,1-4-1 15,2 4 0-15,-1-5 1 16,1 4-1-16,-1-7 0 16,-7 5 0-16,1-1 0 15,-5-8-1-15,-2 4 1 0,-1-7-1 16,-2-4 0-16,-1-4 0 15,3-6-1-15,-4-4 1 16,8-8 0-16,-4 1 1 16,8 0-1-16,2-6 1 0,2 2 0 15,-1-7-1-15,-3 3 1 16,-2-5 1-16,-6 2-1 16,1-9 1-16,-4 2-1 15,-4-4 1-15,0-4 0 16,4 3 0-16,-4-5 0 0,5 3 0 15,2-4 0-15,-4 8-1 16,9 8 1-16,-5 1-1 16,-4 13 0-16,5-9 3 15,-1 21-2-15,0 2-1 0,1 13 2 16,2 7-1-16,-3 1-3 16,18 13-8-16,-10 0-19 15,-3 14-55-15,16 11 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2:08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B51684-72BC-4C7F-B09D-533BFB0CAFD7}" emma:medium="tactile" emma:mode="ink">
          <msink:context xmlns:msink="http://schemas.microsoft.com/ink/2010/main" type="writingRegion" rotatedBoundingBox="23263,6421 33567,5539 33685,6924 23381,7805"/>
        </emma:interpretation>
      </emma:emma>
    </inkml:annotationXML>
    <inkml:traceGroup>
      <inkml:annotationXML>
        <emma:emma xmlns:emma="http://www.w3.org/2003/04/emma" version="1.0">
          <emma:interpretation id="{F7E86E6F-70F6-4277-B7D4-C11CF9F7499E}" emma:medium="tactile" emma:mode="ink">
            <msink:context xmlns:msink="http://schemas.microsoft.com/ink/2010/main" type="paragraph" rotatedBoundingBox="23263,6421 33567,5539 33685,6924 23381,7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F60956-46F9-4CBE-9148-5F9CA91DD0F1}" emma:medium="tactile" emma:mode="ink">
              <msink:context xmlns:msink="http://schemas.microsoft.com/ink/2010/main" type="line" rotatedBoundingBox="23263,6421 33567,5539 33685,6924 23381,7805"/>
            </emma:interpretation>
          </emma:emma>
        </inkml:annotationXML>
        <inkml:traceGroup>
          <inkml:annotationXML>
            <emma:emma xmlns:emma="http://www.w3.org/2003/04/emma" version="1.0">
              <emma:interpretation id="{8E4ECB4C-5115-4F6F-91B3-E287D1C2ABE8}" emma:medium="tactile" emma:mode="ink">
                <msink:context xmlns:msink="http://schemas.microsoft.com/ink/2010/main" type="inkWord" rotatedBoundingBox="28529,5970 33567,5539 33674,6789 28636,7220">
                  <msink:destinationLink direction="with" ref="{A437AF31-C724-412C-AC4E-9D22C9A68166}"/>
                </msink:context>
              </emma:interpretation>
              <emma:one-of disjunction-type="recognition" id="oneOf0">
                <emma:interpretation id="interp0" emma:lang="en-US" emma:confidence="0">
                  <emma:literal>0101-7/010</emma:literal>
                </emma:interpretation>
                <emma:interpretation id="interp1" emma:lang="en-US" emma:confidence="0">
                  <emma:literal>001 7100 _</emma:literal>
                </emma:interpretation>
                <emma:interpretation id="interp2" emma:lang="en-US" emma:confidence="0">
                  <emma:literal>01017/010 _</emma:literal>
                </emma:interpretation>
                <emma:interpretation id="interp3" emma:lang="en-US" emma:confidence="0">
                  <emma:literal>0101-7/00</emma:literal>
                </emma:interpretation>
                <emma:interpretation id="interp4" emma:lang="en-US" emma:confidence="0">
                  <emma:literal>01017/00 _</emma:literal>
                </emma:interpretation>
              </emma:one-of>
            </emma:emma>
          </inkml:annotationXML>
          <inkml:trace contextRef="#ctx0" brushRef="#br0">21409 3057 258 0,'0'0'9'0,"0"0"3"15,0 0 6-15,0 0 0 16,8-18 4-16,-8 18 2 16,0 0 3-16,0 0-1 0,3-24-4 15,-3 24-7-15,0 0-5 16,-11-6 0-16,11 6-4 16,-13-9-2-16,13 9-1 15,-4-10 2-15,4 10-6 16,0 0 3-16,-18 0-1 0,18 0 1 15,-18 4-1-15,4-4 0 16,0 6 1-16,-14 20-4 16,3-13 5-16,-10 15-3 15,3 8 1-15,1-1 0 0,-1 18 0 16,4 7 0-16,-2 0 2 16,13 2-1-16,6 3-2 15,11-2 4-15,5-8-4 16,15 3 0-16,5-23 0 0,18-7 0 15,5-8 0-15,10-13 0 16,2-7 0-16,3-20 0 16,5-15 0-16,-12-11 0 15,1-3 0-15,-16-15 0 0,-11-3 0 16,-13-10 0-16,-11-1 0 16,-6-6 0-16,-6 5 0 15,-23 13 0-15,-6-1 0 16,-11 14 0-16,8 12 0 0,-12 9 0 15,12 23-2-15,-12 18-87 16,22 6 1-16</inkml:trace>
          <inkml:trace contextRef="#ctx0" brushRef="#br0" timeOffset="546.889">23043 2850 260 0,'0'0'4'15,"0"0"1"-15,-25 2 5 16,25-2 3-16,-25 0 1 0,25 0 3 15,-20 0 2-15,20 0 4 16,-18 5 1-16,18-5-3 16,0 0-1-16,0 0-3 15,10-5-1-15,-10 5-1 0,0 0-1 16,0 0-5-16,0 0-2 16,8-10-4-16,-8 10-3 15,0 0 0-15,0 0 0 16,0 0 0-16,0 0 0 15,0 0 0-15,0 0 0 0,0 0 0 16,-8-7 0-16,8 7 0 16,0 0 0-16,0 0 0 15,0 0 0-15,0 0 0 16,0 0 0-16,0 0 0 0,-3 7 0 16,3-7 0-16,0 29 0 15,-4-5 0-15,1 8 0 16,3 7 0-16,0 21 0 0,3 2 0 15,-3 13 0-15,4-5 0 16,2 8 0-16,2-5 0 16,2 2 0-16,-6-5 0 15,4-15 0-15,-3-1 0 0,7-8 0 16,-12 8-66-16,13-26-25 16</inkml:trace>
          <inkml:trace contextRef="#ctx0" brushRef="#br0" timeOffset="984.3711">23970 3110 419 0,'0'0'5'0,"0"0"0"16,-22-11 4-16,1 11-1 16,-4 0 1-16,-7 11 1 15,-9 2 0-15,-2 10 0 16,3 7-3-16,-3 9-2 0,13 10-2 16,5 1-1-16,7-1 1 15,14-4-2-15,15 0 1 16,20-18 1-16,9-3-3 15,3-7 0-15,5-13 0 0,5-8 0 16,-3-16 0-16,-4-15 0 16,-7-4 0-16,-14-7 0 15,-14-17 0-15,-11-2 0 16,0 3 0-16,-18 4 0 0,0 10 0 16,-14 6 0-16,0 14 0 15,-7 7-9-15,19 25-18 16,20-4-58-16,-15 28-4 15</inkml:trace>
          <inkml:trace contextRef="#ctx0" brushRef="#br0" timeOffset="1437.5138">24748 2757 314 0,'0'0'9'0,"0"0"3"15,0 0 7-15,-15-6 1 16,15 6 2-16,0 0 0 0,0 0 0 16,0 0 2-16,0 6-6 15,0 12-5-15,7 14-5 16,4 7 0-16,3 10-8 15,4 13 0-15,0 7 0 16,-1 10 0-16,4 11 0 0,1-3 0 16,-12 2 0-16,8-7 0 15,-8-10 0-15,5 4 0 16,-15-18 0-16,3-9 0 16,12-2-72-16,-15-12-20 0</inkml:trace>
          <inkml:trace contextRef="#ctx0" brushRef="#br0" timeOffset="9687.748">26317 2951 309 0,'0'0'4'0,"0"0"2"0,20 4 4 15,10-4 0-15,11 0 1 16,19 0 4-16,8 0 0 16,25 0 0-16,8 0-4 0,17 0-3 15,5 0-3-15,1-4-3 16,-11-7-24-16,-10 11-56 16,9 0-2-16</inkml:trace>
          <inkml:trace contextRef="#ctx0" brushRef="#br0" timeOffset="9937.719">27130 2524 310 0,'0'0'7'0,"0"0"1"16,0 0 0-16,0 0 2 16,15 0 1-16,16 0 0 15,14 0 3-15,13 0-1 16,20 0-6-16,3 7-1 15,11 3 0-15,-4 14-2 0,1 4 1 16,-23 2 0-16,-16 8-2 16,-15 9 1-16,-20 10 0 15,-20 5-2-15,-15 6 1 16,-8 3-3-16,-7-4-3 16,5 3-25-16,7 1-50 0,5-12-4 15</inkml:trace>
          <inkml:trace contextRef="#ctx0" brushRef="#br0" timeOffset="10547.1089">29558 2365 375 0,'0'0'1'16,"0"0"1"-16,-23 4 1 0,-2 16 3 16,-8-3 1-16,-2 18 0 15,3 3 1-15,1 11 0 16,-2 7 0-16,8 8 0 16,23-4-2-16,2-3-2 15,27-2 0-15,13-14-1 0,6-14 1 16,17-13-1-16,0-14 1 15,5-7-1-15,-11-21-2 16,2-12 1-16,-19-12-1 16,-15-4-2-16,-8-4-3 0,-17-4 0 15,-10 10-3-15,-19 7-4 16,1 11-20-16,-5 19-50 16,10 3-4-16</inkml:trace>
          <inkml:trace contextRef="#ctx0" brushRef="#br0" timeOffset="10890.8514">30510 1983 394 0,'0'0'3'0,"0"0"1"16,0 0 2-16,7 3 1 16,-4 12 1-16,9 23 3 15,-2 11 0 1,3 18 2-16,-1 10-4 16,-6 12 0-16,6 9-2 15,-2 11 0-15,-3 0-3 16,-7-16-2-16,3-5 0 0,-3-4-2 15,0-11-2-15,0-5-5 16,-10-19-13-16,10-3-64 16,0-14-4-16</inkml:trace>
          <inkml:trace contextRef="#ctx0" brushRef="#br0" timeOffset="11672.1345">31076 2211 213 0,'0'0'10'0,"0"0"6"16,0 0 3-16,0-11 5 16,0 11 1-16,0 0 1 15,0 0 0-15,-10-17 3 16,10 17-11-16,0 0-5 0,0 0-4 15,-12 4-3-15,-1 13-1 16,-9 0-2-16,-2 20 0 16,-8 2 0-16,-4 10 0 15,4 11 1-15,4 3 0 0,13-1 1 16,10 0-1-16,5-4 1 16,13-11 0-16,19-4-1 15,11-19 0-15,2-10 0 16,16-14-1-16,-8-8 0 0,2-12-1 15,-5-16-1-15,1-9 0 16,-16-8-1-16,-7-4-1 16,-3-7 0-16,-15 9-2 0,-17-6-3 15,-26 16-4-15,-25 7-22 16,-32 20-55-16,-22 14 0 16</inkml:trace>
          <inkml:trace contextRef="#ctx0" brushRef="#br0" timeOffset="10234.5865">28757 2069 317 0,'0'0'7'0,"0"0"2"15,-11 0 2-15,4 15 3 16,-3 4 3-16,2 12 0 0,4 14 1 16,1 8 1-16,3 18-6 15,0 15-2-15,0 8-2 16,0 12-3-16,10-1-1 16,-2-3-1-16,-1-3-1 0,0 4-2 15,4-16-2-15,-1-9-6 16,0-18-18-16,-10-12-58 15,22-12-3-15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3:08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76FE70-E360-40F5-B8B6-FE4DC291F708}" emma:medium="tactile" emma:mode="ink">
          <msink:context xmlns:msink="http://schemas.microsoft.com/ink/2010/main" type="inkDrawing" rotatedBoundingBox="18977,14448 19525,10829 22919,11342 22371,14961" semanticType="callout" shapeName="Other">
            <msink:sourceLink direction="with" ref="{ED17D1F9-8F30-4D14-916D-B414B1E9FFE0}"/>
          </msink:context>
        </emma:interpretation>
      </emma:emma>
    </inkml:annotationXML>
    <inkml:trace contextRef="#ctx0" brushRef="#br0">17178 7649 290 0,'0'0'6'0,"0"0"0"16,6-10 3-16,12 10 3 15,-1-7-1-15,8 3 2 0,11 2 1 16,6-3 1-16,4 5-3 15,14 0-3-15,3 0-1 16,9 0-3-16,5 0 0 16,13 5-1-16,4-3-2 0,13 5 1 15,6-3-2-15,6 0 1 16,5-1-1-16,7 0 0 16,4 1-1-16,2-1 1 15,1-3 0-15,-2 4 0 0,-6-4 0 16,0 0 1-16,-5-4-1 15,-6 1 1-15,-6-4 0 16,-2 0 0-16,-6 3-1 16,-6 1 1-16,-11-3 0 15,0 1-1-15,-13 3 0 0,-7-2 1 16,-15 4-1-16,-10 0 1 16,-15 0 0-16,-3 0-1 15,-12 0 1-15,-13 0-1 0,17 0 0 16,-17 0 0-16,18 4-1 15,-18-4 0-15,15 7 1 16,-15-7-1-16,13 9 1 16,-13-9 0-16,0 0 1 0,15 11 0 15,-15-11 1-15,0 0-1 16,3 14 1-16,-3-14 0 16,4 17-1-16,-4-2-1 15,3 2 0-15,-3 4 0 0,4 7-1 16,-4 8 0-16,0 5 1 15,0 4-1-15,-4 13 0 16,-3 2 0-16,1 2 0 16,-6 8 0-16,6 1 0 0,-6 3 0 15,7 4-1-15,-3 1 1 16,4 3 0-16,1 1-1 16,0 6 1-16,-2-2 0 15,-2 8 1-15,4 1-1 0,0-9 1 16,-4 8-1-16,0-2 0 15,-1-3 1-15,1-2-1 16,1 1 1-16,-1-6-1 16,-4 1 1-16,4-3-1 0,0 1 1 15,-4-10 1-15,0 6-1 16,5-8 1-16,-6-2 0 16,2-2 0-16,-1 1 0 15,-3-1 0-15,3-3-1 0,-2 1 1 16,6 0-1-16,-8-4 0 15,5 2 2-15,-1-9-3 16,1-3 0-16,3-6 0 16,-1 2 0-16,-2-6 0 0,3-5 0 15,-4-4 0-15,0 0 0 16,0-6 0-16,-2 1 0 16,-4-6-2-16,-1-6 2 15,0-4 0-15,-14 1 0 16,-3-11 0-16,-1 0 0 0,-9 0 2 15,-5-11-4-15,-11-3 2 16,1-3 0-16,-10 0 2 16,-8-1-2-16,0-1 0 0,-6 2 0 15,-9 0 0-15,-2 6 0 16,-7 0 0-16,-5 9 0 16,1-2 0-16,-7 4 0 15,-1 0 0-15,3 0 0 0,-3 0 0 16,4 4 0-16,4-2 0 15,3-2 0-15,12 0 0 16,3 0 0-16,10-6 0 16,3-1 0-16,12 0 0 0,2 0 0 15,8 1 0-15,3-1 0 16,2-1 0-16,5 1 0 16,3 3 0-16,2 1 0 15,10-1 0-15,0 4 0 0,6-2-2 16,5-2-3-16,17 4-5 15,-25-11-25-15,25 11-51 16,0 0-3-16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1:41.0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F541AF-4CA5-4416-9A5A-2D859EF28D5A}" emma:medium="tactile" emma:mode="ink">
          <msink:context xmlns:msink="http://schemas.microsoft.com/ink/2010/main" type="writingRegion" rotatedBoundingBox="2664,1970 32595,1930 32605,9787 2674,9826"/>
        </emma:interpretation>
      </emma:emma>
    </inkml:annotationXML>
    <inkml:traceGroup>
      <inkml:annotationXML>
        <emma:emma xmlns:emma="http://www.w3.org/2003/04/emma" version="1.0">
          <emma:interpretation id="{CF4E5971-B547-45CE-8027-8BA6F7A60762}" emma:medium="tactile" emma:mode="ink">
            <msink:context xmlns:msink="http://schemas.microsoft.com/ink/2010/main" type="paragraph" rotatedBoundingBox="7540,1918 28804,1989 28795,4948 7531,48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DE691C1-7800-47AD-95CC-0CFCFD099C76}" emma:medium="tactile" emma:mode="ink">
              <msink:context xmlns:msink="http://schemas.microsoft.com/ink/2010/main" type="inkBullet" rotatedBoundingBox="7535,3377 7713,3377 7708,4776 7531,4775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-18786 3314 323 0,'0'0'3'0,"0"0"2"0,0 0 2 16,0 0 2-16,0 0 1 16,0 0 2-16,0 0 0 15,0 0 3-15,0 0-3 0,0 0-1 16,0 0-1-16,3-15 0 16,-3 15-1-16,0 0-1 15,0-20 0-15,0 10-1 16,0-5-1-16,0-6-2 0,0-7 0 15,-3-7-2-15,-4-12 0 16,7-5-1-16,-7-8 0 16,4-7 0-16,-2-3 0 15,-1-1-1-15,-5-2 1 0,0-2-1 16,1 5 1-16,0 3 0 16,-5 4-1-16,-3-5 1 15,4 2-1-15,0 3 0 16,0-1 0-16,6 4 0 0,-2 6 0 15,7 6 0-15,3 10 0 16,-4 4-1-16,4 15 1 16,0 8 0-16,0 11-1 15,0 0 0-15,0-15-1 16,0 15 1-16,0 0-2 0,7 15-7 16,-7-15-17-16,0 28-56 15,7-6-3-15</inkml:trace>
      </inkml:traceGroup>
      <inkml:traceGroup>
        <inkml:annotationXML>
          <emma:emma xmlns:emma="http://www.w3.org/2003/04/emma" version="1.0">
            <emma:interpretation id="{B556ADB2-83C4-4FC1-AD78-767A19129103}" emma:medium="tactile" emma:mode="ink">
              <msink:context xmlns:msink="http://schemas.microsoft.com/ink/2010/main" type="line" rotatedBoundingBox="7865,1919 28804,1989 28795,4948 7855,4879"/>
            </emma:interpretation>
          </emma:emma>
        </inkml:annotationXML>
        <inkml:traceGroup>
          <inkml:annotationXML>
            <emma:emma xmlns:emma="http://www.w3.org/2003/04/emma" version="1.0">
              <emma:interpretation id="{A280B491-EE97-492F-99AF-2520AA2467E6}" emma:medium="tactile" emma:mode="ink">
                <msink:context xmlns:msink="http://schemas.microsoft.com/ink/2010/main" type="inkWord" rotatedBoundingBox="7862,2883 8936,2886 8932,4060 7858,4057"/>
              </emma:interpretation>
              <emma:one-of disjunction-type="recognition" id="oneOf1">
                <emma:interpretation id="interp1" emma:lang="en-US" emma:confidence="0">
                  <emma:literal>Bo</emma:literal>
                </emma:interpretation>
                <emma:interpretation id="interp2" emma:lang="en-US" emma:confidence="0">
                  <emma:literal>Do</emma:literal>
                </emma:interpretation>
                <emma:interpretation id="interp3" emma:lang="en-US" emma:confidence="0">
                  <emma:literal>Bo.</emma:literal>
                </emma:interpretation>
                <emma:interpretation id="interp4" emma:lang="en-US" emma:confidence="0">
                  <emma:literal>III</emma:literal>
                </emma:interpretation>
                <emma:interpretation id="interp5" emma:lang="en-US" emma:confidence="0">
                  <emma:literal>IDI</emma:literal>
                </emma:interpretation>
              </emma:one-of>
            </emma:emma>
          </inkml:annotationXML>
          <inkml:trace contextRef="#ctx0" brushRef="#br0" timeOffset="9597.1049">-18302 2036 312 0,'0'0'1'0,"0"0"1"0,0 0 4 15,-15 16 1-15,15-16 4 16,0 0 2-16,-13 18 1 16,13-18 1-16,-22 8 1 15,9-8-3-15,-9-11-1 0,1-10-3 16,1-3-4-16,-5-12-1 15,0-7-2-15,7-6 0 16,0-9-1-16,11-7 0 16,0-1-1-16,7 6-1 0,7 3 1 15,8 9-1-15,5 5 0 16,5 6 0-16,0 13 0 16,6 14 0-16,2 6 1 15,-1 8 0-15,-4 17 1 0,-3 7-1 16,3 19 1-16,0 9-1 15,-11 13 1-15,1 13 0 16,-8 7 0-16,-2 6 0 16,-4-5 0-16,-4 2 0 0,-15-11 1 15,-2-3 1-15,-8-18 2 16,-6-11 1-16,-1-12 0 16,-1-18 1-16,2-8 0 15,-1-11 0-15,7-13-1 16,7-10-1-16,8-12-2 0,3 0-2 15,7-3 0-15,0 4 0 16,7-3-2-16,8 6 1 16,-2 6 0-16,-3 4 0 0,2 6 0 15,-12 15 0-15,13-14 0 16,-13 14 0-16,0 0 0 16,0 0 0-16,0 0 0 15,0 0-1-15,18-3 1 0,-18 3 0 16,0 0 0-16,0 0 1 15,0 0-1-15,0 0 0 16,0 0 1-16,0 0-2 16,0 0 0-16,0 0-3 0,0 0-9 15,0 17-49-15,0-17-24 16,-10 19-3-16</inkml:trace>
          <inkml:trace contextRef="#ctx0" brushRef="#br0" timeOffset="10019.1031">-18630 1564 287 0,'0'0'9'0,"0"0"2"15,6 4 4-15,-6-4 0 0,15 10 1 16,-5 0 3-16,5 8 0 16,-2 2 0-16,-1 5-6 15,-2 14-4-15,0 7-1 0,5 11-2 16,-5 5-1-16,1 13 0 15,-1-2-1-15,5 9 0 16,-5-5 0-16,5 4-1 16,-5-6 1-16,8-8-1 0,-4-7-1 15,0-15 1-15,-7-2 0 16,3-15-1-16,-2-4 0 16,2-13-3-16,-10-11-3 15,0 0-13-15,22-11-60 16,-19-9-8-16</inkml:trace>
          <inkml:trace contextRef="#ctx0" brushRef="#br0" timeOffset="10425.4915">-18627 1529 322 0,'0'0'5'15,"0"0"3"-15,0 0 2 0,10-4 1 16,-10 4 3-16,22-11 0 16,-1 4 1-16,4-1 0 15,0-3-4-15,6 11-3 0,4-2-1 16,5 2-1-16,3 2-2 16,-2 9 0-16,-1 12-1 15,-2 1-1-15,-6 11 0 16,-4 3 0-16,-3 7-1 0,-4 9 0 15,-7 10 0-15,-6 3-1 16,-5 6 1-16,1 2 0 16,-4 6 0-16,-4-3 0 15,-4-8 1-15,-2 1 0 0,-8-12 2 16,-2-6 0-16,-2-7 1 16,-2-18 0-16,-8-7 0 15,4-7 1-15,-7-10-2 16,2-4 0-16,1-8-4 0,4-12 0 15,10-2-13-15,-2-13-27 16,5 7-46-16,15 0-3 16</inkml:trace>
          <inkml:trace contextRef="#ctx0" brushRef="#br0" timeOffset="11175.7572">-17736 2261 351 0,'0'0'5'0,"0"0"4"16,0 0 0-16,-14 4 2 15,14-4 1-15,-11 17 1 16,4-2 0-16,-3 6 2 0,2 7-6 15,1 0-1-15,4 4-1 16,-4 3-2-16,7-4 0 16,0-3-2-16,7 1 1 15,11-10-1-15,7-13 0 0,3-3-1 16,4-6 1-16,-1-12 0 16,4-10-1-16,-7-6 0 15,-6-4 0-15,-7-7-1 16,-12-5 0-16,-3 2-1 15,-21-4-3-15,-11 10-7 0,-8 0-31 16,-5 14-45-16,-4 12-1 16</inkml:trace>
        </inkml:traceGroup>
        <inkml:traceGroup>
          <inkml:annotationXML>
            <emma:emma xmlns:emma="http://www.w3.org/2003/04/emma" version="1.0">
              <emma:interpretation id="{FB8E79CC-E471-400E-A224-4252EEC04E40}" emma:medium="tactile" emma:mode="ink">
                <msink:context xmlns:msink="http://schemas.microsoft.com/ink/2010/main" type="inkWord" rotatedBoundingBox="10889,2557 11927,2560 11920,4877 10881,4873"/>
              </emma:interpretation>
              <emma:one-of disjunction-type="recognition" id="oneOf2">
                <emma:interpretation id="interp6" emma:lang="en-US" emma:confidence="0">
                  <emma:literal>ID,</emma:literal>
                </emma:interpretation>
                <emma:interpretation id="interp7" emma:lang="en-US" emma:confidence="0">
                  <emma:literal>p,</emma:literal>
                </emma:interpretation>
                <emma:interpretation id="interp8" emma:lang="en-US" emma:confidence="0">
                  <emma:literal>P.</emma:literal>
                </emma:interpretation>
                <emma:interpretation id="interp9" emma:lang="en-US" emma:confidence="0">
                  <emma:literal>P,</emma:literal>
                </emma:interpretation>
                <emma:interpretation id="interp10" emma:lang="en-US" emma:confidence="0">
                  <emma:literal>JD,</emma:literal>
                </emma:interpretation>
              </emma:one-of>
            </emma:emma>
          </inkml:annotationXML>
          <inkml:trace contextRef="#ctx0" brushRef="#br0" timeOffset="11675.9287">-15278 1175 316 0,'0'0'9'0,"0"0"2"16,0 0 5-16,-5-13 0 15,5 13 1-15,0 0 0 16,0 11 1-16,0 12 1 0,5 20-7 16,-2 14-4-16,7 13-5 15,-3 14 1-15,8 8 0 16,-9 7-1-16,6 0-2 0,-2-7-5 15,8-2-15-15,-8-4-61 16,5-27-3-16</inkml:trace>
          <inkml:trace contextRef="#ctx0" brushRef="#br0" timeOffset="12019.814">-15421 1096 309 0,'0'0'3'16,"0"0"1"-16,0 0 3 15,15 0 3-15,3 0 1 16,9 0 1-16,9 6 2 0,6 5 0 16,8 2-4-16,6 5-1 15,2 6-2-15,-10 9-3 16,2 5 0-16,-7 15-1 15,-15-1 0-15,-6 16-1 16,-4 2 0-16,-8 5 0 0,-10 2 0 16,-10 1-1-16,-5-6 0 15,-6-3 0-15,-1-7 0 16,-6-17 1-16,-11-2-1 0,3-14 2 16,1-11-1-16,0-7-4 15,4-11-16-15,-9-15-59 16,22-6-3-16</inkml:trace>
          <inkml:trace contextRef="#ctx0" brushRef="#br0" timeOffset="12238.6258">-14628 1701 443 0,'0'0'2'15,"0"0"2"-15,-15 0 0 16,15 0 1-16,-17 25 0 0,9-1 1 16,2 4 0-16,2 12 0 15,8 8-2-15,7 12-1 16,9 11-7-16,-2 12-52 16,11-1-28-16,-1 2-3 15</inkml:trace>
          <inkml:trace contextRef="#ctx0" brushRef="#br0" timeOffset="734.6423">-15575 3412 250 0,'0'0'8'0,"0"0"4"15,0 0 4-15,0 0 3 16,0-6 1-16,0 6 2 0,0-18 2 15,0 18 2-15,0-24-8 16,0 10-3-16,0-7-3 16,3-1-1-16,7-8-2 15,-3-11-1-15,-4-7-2 16,5-9 0-16,-4-10-2 0,-4-11 0 16,0-12 0-16,0-7-1 15,-4-6-1-15,-4-8-1 16,2-2 0-16,2 0 0 15,-6 8 0-15,7 10 0 0,-5 10-2 16,1 14 1-16,4 15 0 16,-1 13 0-16,1 16-1 15,-2 10 0-15,5 17 0 16,0 0-2-16,0 0-4 0,5 24-13 16,2 18-59-16,6-10-8 15</inkml:trace>
        </inkml:traceGroup>
        <inkml:traceGroup>
          <inkml:annotationXML>
            <emma:emma xmlns:emma="http://www.w3.org/2003/04/emma" version="1.0">
              <emma:interpretation id="{08FDB46F-54DD-4656-BD83-8D2C9966602A}" emma:medium="tactile" emma:mode="ink">
                <msink:context xmlns:msink="http://schemas.microsoft.com/ink/2010/main" type="inkWord" rotatedBoundingBox="14073,2302 15113,2306 15104,4903 14064,4899"/>
              </emma:interpretation>
              <emma:one-of disjunction-type="recognition" id="oneOf3"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K</emma:literal>
                </emma:interpretation>
                <emma:interpretation id="interp13" emma:lang="en-US" emma:confidence="0">
                  <emma:literal>#</emma:literal>
                </emma:interpretation>
                <emma:interpretation id="interp14" emma:lang="en-US" emma:confidence="0">
                  <emma:literal>¥</emma:literal>
                </emma:interpretation>
                <emma:interpretation id="interp15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13098.3192">-12419 841 306 0,'0'0'5'0,"7"0"3"15,8 0 4-15,5 0 0 0,13 4 2 16,-1 3 1-16,6 7 0 16,5 3 0-16,-5 11-4 15,2 2-4-15,-2 5-1 0,-2 9-1 16,-8 8-2-16,-11 13 1 16,1 1-1-16,-3 5 0 15,-5-1 0-15,-6 6-2 16,-1-3 0-16,-6 4-1 15,-11-17 1-15,-1 0 0 0,-6-10 1 16,-4-8 0-16,-10-12 0 16,4-4 2-16,-9-18-3 15,2-8-10-15,13-10-67 0,0-5-5 16</inkml:trace>
          <inkml:trace contextRef="#ctx0" brushRef="#br0" timeOffset="12738.8149">-12394 941 351 0,'0'0'1'0,"0"0"0"16,0 0 6-16,7-4 2 15,-7 4 1-15,25 0 3 0,-25 0 1 16,21 21 1-16,-9 13 0 15,1 5 0-15,1 15-5 16,0 12-1-16,11 12-2 16,-8 9-3-16,5 6 0 0,-4-5-2 15,6 3-5-15,-2-9-7 16,3-9-28-16,0-6-47 16,-15-17 0-16</inkml:trace>
          <inkml:trace contextRef="#ctx0" brushRef="#br0" timeOffset="13462.8144">-11790 1553 419 0,'0'0'3'0,"-10"-3"1"15,10 3 0-15,0 0 1 16,-15-19 0-16,15 19 1 15,0 0-1-15,19-19 0 0,9 10-2 16,11 5-1-16,-4 4-2 16,8 0 0-16,-8 13 0 15,0-9 0-15,-7 15-1 16,-10-1 3-16,-11 7-3 0,-10 5 0 16,-12 3 2-16,-5 5 0 15,-5-2 0-15,-3 3 1 16,6 0 0-16,1 4-1 15,7-16 3-15,6 1 0 0,13-6-2 16,20-9 0-16,20-7-7 16,15 12-55-16,18-27-22 15,11-13-5-15</inkml:trace>
          <inkml:trace contextRef="#ctx0" brushRef="#br0" timeOffset="1406.7285">-12354 3438 359 0,'0'0'3'0,"0"0"0"16,10-8 3-16,-7-10 2 15,4 1 2-15,0-11 1 16,1-3 2-16,2-19-1 15,0-10-1-15,-10-15 1 0,5-8-4 16,-2-10-1-16,-3-4-1 16,-8-13-1-16,1-3-2 15,-6 0 0-15,3 1 0 16,-5 13-2-16,0 7 1 0,-3 9-1 16,8 12 0-16,7 4-1 15,-1 18 0-15,4 12-1 16,0 13-3-16,0 24-7 15,0-24-23-15,10 24-51 0,12 0-1 16</inkml:trace>
        </inkml:traceGroup>
        <inkml:traceGroup>
          <inkml:annotationXML>
            <emma:emma xmlns:emma="http://www.w3.org/2003/04/emma" version="1.0">
              <emma:interpretation id="{F008020D-CF16-4D3B-BB53-022C9056A8CD}" emma:medium="tactile" emma:mode="ink">
                <msink:context xmlns:msink="http://schemas.microsoft.com/ink/2010/main" type="inkWord" rotatedBoundingBox="17093,1950 18570,1955 18561,4651 17084,4646"/>
              </emma:interpretation>
              <emma:one-of disjunction-type="recognition" id="oneOf4">
                <emma:interpretation id="interp16" emma:lang="en-US" emma:confidence="0">
                  <emma:literal>p</emma:literal>
                </emma:interpretation>
                <emma:interpretation id="interp17" emma:lang="en-US" emma:confidence="0">
                  <emma:literal>F</emma:literal>
                </emma:interpretation>
                <emma:interpretation id="interp18" emma:lang="en-US" emma:confidence="0">
                  <emma:literal>?</emma:literal>
                </emma:interpretation>
                <emma:interpretation id="interp19" emma:lang="en-US" emma:confidence="0">
                  <emma:literal>y</emma:literal>
                </emma:interpretation>
                <emma:interpretation id="interp20" emma:lang="en-US" emma:confidence="0">
                  <emma:literal>¥</emma:literal>
                </emma:interpretation>
              </emma:one-of>
            </emma:emma>
          </inkml:annotationXML>
          <inkml:trace contextRef="#ctx0" brushRef="#br0" timeOffset="13895.4557">-9279 652 366 0,'0'0'5'15,"0"0"1"-15,14-5 3 0,-14 5 1 16,8 15 1-16,-2 9 3 16,1 8 0-16,3 9 0 15,2 17-3-15,1 21-1 16,-2 11-2-16,11 13-1 16,-5-2-2-16,8-3-4 15,0-3-5-15,11 0-18 0,-13-14-62 16,2-21 1-16</inkml:trace>
          <inkml:trace contextRef="#ctx0" brushRef="#br0" timeOffset="14676.9793">-8395 1203 411 0,'0'0'0'0,"0"0"0"0,0-13 1 15,0 13 2-15,10-11 0 16,5 5 0-16,10-5 1 16,10 3-1-16,3 8 1 0,-3 8 0 15,1-8-4-15,6 11-3 16,-9-1-3-16,-13 10-2 16,-20 10-3-16,-3-9-2 15,-19 10-5-15,-6-3 0 0,-3-3 4 16,-8 5 0-16,3 0 4 15,9-12 3-15,2-4 5 16,14 6 3-16,11-20 7 16,11 19 1-16,14-17 0 0,7-2 5 15,9 4 2-15,-1-4 1 16,5 7-1-16,-9-7-1 16,3 4-1-16,-3-4-1 15,-8 2-2-15,0 13-3 0,-14 7-1 16,-1 6-3-16,-1-3-2 15,-9 14-2-15,-3-5-6 16,-3 5-61-16,-34 21-17 16</inkml:trace>
          <inkml:trace contextRef="#ctx0" brushRef="#br0" timeOffset="2016.3266">-9365 3185 344 0,'0'0'5'0,"0"0"4"16,0 0 3-16,-3-21 1 15,-4 3 2-15,7-12 0 16,-7-4 1-16,1-19 1 15,-6-8-5-15,6-8-4 16,6-16 0-16,0-14-3 0,0-6-2 16,6-15-1-16,9-11 0 15,0 11-2-15,-2 2 1 16,-1 8 0-16,-7 3 0 16,3 21-1-16,-8 11-2 0,4 22-9 15,-8 10-18-15,-21 22-53 16,4 21-2-16</inkml:trace>
          <inkml:trace contextRef="#ctx0" brushRef="#br0" timeOffset="14239.3312">-9315 497 330 0,'0'0'4'0,"11"-8"2"0,14 8 2 16,3 0 0-16,14 0 2 15,1 10 0-15,17 8 1 16,3 7 0-16,5 9-5 16,-8 16-1-16,-4 0-1 0,-3 13 0 15,-13 18-2-15,-12 4 2 16,-18 2 0-16,-2 2-1 15,-8-2 1-15,-15-5 0 16,-13-1-2-16,-3-10 1 16,-12-13 1-16,4-11-1 0,3-14 0 15,1-9 0-15,0-7-2 16,-3-17-11-16,13 0-66 16,10-17-3-16</inkml:trace>
        </inkml:traceGroup>
        <inkml:traceGroup>
          <inkml:annotationXML>
            <emma:emma xmlns:emma="http://www.w3.org/2003/04/emma" version="1.0">
              <emma:interpretation id="{332C6115-954E-4D11-9C79-B128CB68C07B}" emma:medium="tactile" emma:mode="ink">
                <msink:context xmlns:msink="http://schemas.microsoft.com/ink/2010/main" type="inkWord" rotatedBoundingBox="25933,2985 28801,2995 28797,4301 25928,4291"/>
              </emma:interpretation>
              <emma:one-of disjunction-type="recognition" id="oneOf5">
                <emma:interpretation id="interp21" emma:lang="en-US" emma:confidence="0">
                  <emma:literal>Dopiness</emma:literal>
                </emma:interpretation>
                <emma:interpretation id="interp22" emma:lang="en-US" emma:confidence="0">
                  <emma:literal>Do PIPED,</emma:literal>
                </emma:interpretation>
                <emma:interpretation id="interp23" emma:lang="en-US" emma:confidence="0">
                  <emma:literal>Do Dini,</emma:literal>
                </emma:interpretation>
                <emma:interpretation id="interp24" emma:lang="en-US" emma:confidence="0">
                  <emma:literal>Dobbin's</emma:literal>
                </emma:interpretation>
                <emma:interpretation id="interp25" emma:lang="en-US" emma:confidence="0">
                  <emma:literal>Do Din,</emma:literal>
                </emma:interpretation>
              </emma:one-of>
            </emma:emma>
          </inkml:annotationXML>
          <inkml:trace contextRef="#ctx0" brushRef="#br0" timeOffset="42764.9375">-549 1812 379 0,'0'0'6'0,"0"0"0"16,0 0 1-16,0 0 2 16,0 0 3-16,-11 30-1 0,11-2 0 15,0 4 2-15,3 16-6 16,0 13-1-16,-3 6 0 16,5-3-4-16,5 3-7 15,-3-11-9-15,1-7-46 0,-3 7-24 16</inkml:trace>
          <inkml:trace contextRef="#ctx0" brushRef="#br0" timeOffset="43108.8549">-536 1718 312 0,'0'0'5'0,"0"0"4"15,0 0 0-15,0 0 1 16,0 0 2-16,15 0 1 16,2 0 1-16,-2 8-2 15,8 9-3-15,-5-4-3 0,12 5-3 16,-5 7 1-16,2 8-2 16,-9 1-1-16,-5 8 1 15,-1 0-1-15,-6 2-1 16,-2 8 2-16,-8-9 0 0,-6 2-2 15,-11-6 3-15,-1-1 0 16,-1-10-1-16,0-2 2 16,-5-5 0-16,3-14-2 15,5 4-1-15,-5-11-9 0,10-7-44 16,2 3-28-16,1-9-3 16</inkml:trace>
          <inkml:trace contextRef="#ctx0" brushRef="#br0" timeOffset="43327.6458">-121 2113 410 0,'0'0'3'16,"0"0"4"-16,0 15-1 15,0-1 1-15,-12 3 1 16,2 14 0-16,-1 5 0 0,4 18 0 15,-3-6-4-15,-1 5-3 16,7 0-5-16,-2-1-10 16,6-5-50-16,6 5-19 15</inkml:trace>
          <inkml:trace contextRef="#ctx0" brushRef="#br0" timeOffset="43593.3362">370 1688 373 0,'0'0'3'0,"0"0"1"0,-5 6 4 15,5 12 1-15,-3 10 1 16,3 3 1-16,3 10 0 15,15 10 1-15,0 12-3 0,-7 1-2 16,7 13-2-16,0-12-6 16,7 3-12-16,-15-3-41 15,0-2-28-15,-10-10-5 16</inkml:trace>
          <inkml:trace contextRef="#ctx0" brushRef="#br0" timeOffset="43905.9453">408 1608 371 0,'0'0'2'0,"0"0"3"16,0 0 1-16,18-10-1 15,4 7 0-15,3 3 0 16,10 7-1-16,0 8 1 15,6 2-2-15,2 4-3 0,-3 12 1 16,-12-6-2-16,-3 12 1 16,-12-4 2-16,-13 3-2 15,0 1 0-15,-10 14 2 16,-11 1-1-16,-7-9-2 16,3 4-1-16,0-7-5 0,0 5-9 15,0-9-29-15,-3-10-31 16,11-11-7-16</inkml:trace>
          <inkml:trace contextRef="#ctx0" brushRef="#br0" timeOffset="44234.1908">674 2252 429 0,'0'0'3'15,"0"0"1"-15,0 0 1 16,18-9 0-16,-5 5-1 0,9 2 1 16,6 2 1-16,10-4-1 15,2-1-3-15,3 5-2 16,5 5 0-16,-15 5 0 16,-1 1 0-16,-14 6 0 0,-8 5-1 15,-10 3 2-15,-7 3-2 16,-14 0 1-16,-1-8 2 15,7 10-2-15,2-2-1 16,9-4 2-16,4-6-2 16,11-12-5-16,20 5-8 0,4-11-28 15,8 0-41-15,7-7-1 16</inkml:trace>
          <inkml:trace contextRef="#ctx0" brushRef="#br0" timeOffset="44812.5164">1504 1540 363 0,'0'0'6'0,"0"0"0"16,7-9 2-16,-7 9-1 15,29 0 3-15,-11 0-2 16,13 9 1-16,4-3 1 0,8 12-6 15,-3 10-1-15,-2 3 1 16,0 8-3-16,-8 4-1 16,-7 8 2-16,-5 5-1 15,-18 16 0-15,-3-9 2 0,-18 8-2 16,-8-4-1-16,-2-3 2 16,-15 2-1-16,-1-5 0 15,2-9 1-15,2-14 1 16,0-4 0-16,8-10 1 0,0-11-2 15,4-13-9-15,23-24-54 16,-2 5-21-16</inkml:trace>
          <inkml:trace contextRef="#ctx0" brushRef="#br0" timeOffset="44437.3834">1523 1636 381 0,'0'0'5'0,"0"0"0"16,-15 9 2-16,15 10 2 16,-7 11 1-16,4 2 0 15,3 9 1-15,0 17-1 0,0 8-3 16,0 3 0-16,0 7-5 15,0-14-10-15,10 13-14 16,5-9-58-16,-5-1-4 16</inkml:trace>
          <inkml:trace contextRef="#ctx0" brushRef="#br0" timeOffset="45343.9479">2105 2204 380 0,'0'0'6'0,"0"0"-1"0,0 0 3 16,0 0 0-16,0 0 1 15,0 11 1-15,10-8-1 16,13 5 1-16,2-8-5 15,2 7-1-15,1-1-1 0,0 7-2 16,-6-7-1-16,3 1 1 16,-14 4-1-16,-8-1 0 15,-6 11-2-15,-12-7-1 16,-6 0-2-16,-1 7 0 0,-1-7 0 16,-2 7-1-16,0-3 0 15,0-8 2-15,7 5 1 16,8 3 0-16,3-8 4 15,-1 0 0-15,5 12-1 0,3-22 2 16,0 17-1-16,8-6 0 16,2 0 0-16,3 4 0 15,2-6-1-15,2-1 3 16,1-1 0-16,-3 6 0 0,2 2 3 16,-9-1 1-16,-5-4 0 15,0 4-1-15,-3-14 1 16,0 32-2-16,-3-15 0 15,-8 9-2-15,-6-6-1 0,-1 1-3 16,-7 0 0-16,-3 0-4 16,-11-3-14-16,-39-5-63 15,22-2-4-15</inkml:trace>
          <inkml:trace contextRef="#ctx0" brushRef="#br0" timeOffset="41561.3912">-2161 1578 357 0,'0'0'6'0,"-8"6"4"0,8-6 1 16,0 0 0-16,-11 14 0 16,5 0 1-16,1 0 2 15,2 11 1-15,3-3-6 0,0 10-1 16,3 13-2-16,5 7 0 16,-5 6 0-16,1 1-1 15,3 2-2-15,-4 1 0 16,8 0-1-16,-11-7-5 15,4-3-7-15,-4-17-10 0,7-12-38 16,-1-6-25-16,-6-17-6 16</inkml:trace>
          <inkml:trace contextRef="#ctx0" brushRef="#br0" timeOffset="41873.9899">-2257 1606 390 0,'0'0'2'15,"0"0"0"-15,6 6 2 0,-6-6 2 16,29 7-1-16,-8 0 0 16,11 8 2-16,-1-1-1 15,12 8-3-15,3-11 1 16,1 6-2-16,1 18 0 0,-5-4-1 16,-1 8 1-16,-9-3-1 15,-8 6 2-15,-12 7-1 16,-6 4 1-16,-7-1-1 15,-14 1 2-15,-11 1-2 16,1-5-1-16,-11-1 2 0,0-1-2 16,-8-9 2-16,3-10 0 15,-2-2 0-15,3-9-1 16,4-10 3-16,3-7-5 16,-4-9-12-16,19-39-61 0,3 24-11 15</inkml:trace>
          <inkml:trace contextRef="#ctx0" brushRef="#br0" timeOffset="42233.4873">-1498 2123 314 0,'0'0'10'0,"0"0"3"15,-13 19 2-15,2-5 2 16,4 6 2-16,0 4 0 0,-4 2-1 16,4 13 2-16,0 0-9 15,7-8-5-15,4-3-1 16,14 0-1-16,2-6-2 16,1-5 1-16,11-6 0 0,1-11-1 15,-2-11 0-15,-2-10 0 16,-1 3 0-16,-18-10-2 15,-2 0 2-15,-13-3-2 16,-8-2-1-16,-15 5 1 16,-4 7-1-16,-11 10-3 0,-7 4-6 15,-9 1-28-15,12 8-47 16,9 9 2-16</inkml:trace>
        </inkml:traceGroup>
      </inkml:traceGroup>
    </inkml:traceGroup>
    <inkml:traceGroup>
      <inkml:annotationXML>
        <emma:emma xmlns:emma="http://www.w3.org/2003/04/emma" version="1.0">
          <emma:interpretation id="{570D8A65-CD18-4860-9B72-BC13256B5CD2}" emma:medium="tactile" emma:mode="ink">
            <msink:context xmlns:msink="http://schemas.microsoft.com/ink/2010/main" type="paragraph" rotatedBoundingBox="2667,4742 32598,4703 32605,9787 2674,98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55BA8F-349D-459E-9471-4137419530DA}" emma:medium="tactile" emma:mode="ink">
              <msink:context xmlns:msink="http://schemas.microsoft.com/ink/2010/main" type="inkBullet" rotatedBoundingBox="2670,6408 3155,6407 3157,7298 2671,7299"/>
            </emma:interpretation>
            <emma:one-of disjunction-type="recognition" id="oneOf6">
              <emma:interpretation id="interp26" emma:lang="en-US" emma:confidence="0">
                <emma:literal>•</emma:literal>
              </emma:interpretation>
            </emma:one-of>
          </emma:emma>
        </inkml:annotationXML>
        <inkml:trace contextRef="#ctx0" brushRef="#br0" timeOffset="7658.8995">-23336 4964 359 0,'0'0'6'0,"0"0"2"15,0 0 0-15,-15-14 2 16,15 14-1-16,-28-4 1 15,11 4 0-15,-11 4 1 0,-5 14-4 16,-5-2-2-16,-4 17 0 16,-8 10-1-16,4 4 0 15,0 13 1-15,-1 9-2 16,9 7 0-16,10 2 0 0,10 6-1 16,7-7 0-16,15-2 1 15,17-8-1-15,14-12-3 16,18-5-8-16,12-29-21 15,-2-6-54-15,25-12 0 0</inkml:trace>
      </inkml:traceGroup>
      <inkml:traceGroup>
        <inkml:annotationXML>
          <emma:emma xmlns:emma="http://www.w3.org/2003/04/emma" version="1.0">
            <emma:interpretation id="{02622C63-B8B2-4B75-9156-00D550A4C462}" emma:medium="tactile" emma:mode="ink">
              <msink:context xmlns:msink="http://schemas.microsoft.com/ink/2010/main" type="line" rotatedBoundingBox="3468,4741 32598,4703 32605,9787 3475,9825">
                <msink:destinationLink direction="with" ref="{DE6EDE8B-B4A6-49A9-AFEB-8FBBB3FD54A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8344C3B-4A68-4790-923C-336952A3C5ED}" emma:medium="tactile" emma:mode="ink">
                <msink:context xmlns:msink="http://schemas.microsoft.com/ink/2010/main" type="inkWord" rotatedBoundingBox="3469,5309 8145,5303 8148,7302 3472,7309">
                  <msink:destinationLink direction="with" ref="{E819FC8A-725A-48CD-A3D9-021A32AC90FC}"/>
                </msink:context>
              </emma:interpretation>
              <emma:one-of disjunction-type="recognition" id="oneOf7">
                <emma:interpretation id="interp27" emma:lang="en-US" emma:confidence="0">
                  <emma:literal>into,</emma:literal>
                </emma:interpretation>
                <emma:interpretation id="interp28" emma:lang="en-US" emma:confidence="0">
                  <emma:literal>it</emma:literal>
                </emma:interpretation>
                <emma:interpretation id="interp29" emma:lang="en-US" emma:confidence="0">
                  <emma:literal>in-80s,</emma:literal>
                </emma:interpretation>
                <emma:interpretation id="interp30" emma:lang="en-US" emma:confidence="0">
                  <emma:literal>Into,</emma:literal>
                </emma:interpretation>
                <emma:interpretation id="interp31" emma:lang="en-US" emma:confidence="0">
                  <emma:literal>LI</emma:literal>
                </emma:interpretation>
              </emma:one-of>
            </emma:emma>
          </inkml:annotationXML>
          <inkml:trace contextRef="#ctx0" brushRef="#br0" timeOffset="6658.5535">-19727 4110 215 0,'0'0'9'0,"0"0"5"16,0 0 3-16,-18 4 3 15,5 0 4-15,-2 2 0 16,-2 5-1-16,-4 2 3 0,-4 2-8 15,3 11-5-15,-3 2-3 16,5 7-2-16,-1 3-2 16,6 5-1-16,1 6-1 15,8 0 1-15,1 1-1 0,2-5 1 16,3-6-1-16,8-8 0 16,2-1-1-16,15-17 1 15,3-6 0-15,7-7-1 16,3-13-1-16,10-10 0 0,-7-8 0 15,1-4-1-15,-6-11 0 16,-4-4-1-16,-11-6-1 16,-14 3 1-16,-7 0-1 15,-10 1 0-15,-8 7-1 0,-7 4 1 16,-3 17 0-16,-12 10-1 16,2 11 1-16,3 3-3 15,2 17-9-15,-5-2-31 16,13 13-40-16,5 0-1 15</inkml:trace>
          <inkml:trace contextRef="#ctx0" brushRef="#br0" timeOffset="7111.8526">-19924 4491 309 0,'0'0'6'16,"0"0"3"-16,0 0 0 15,0 0 2-15,0 0 0 0,0 0 0 16,0 0 2-16,-12-10 0 16,-5 7-7-16,-4-3-2 15,-14 6-1-15,-11 0-1 0,-14 0-1 16,-15 0 2-16,-9 0 0 16,-22 0 2-16,-12 0 0 15,-8 0 1-15,-9 0 0 16,-2-2 0-16,-6 0 0 0,6-7-1 15,2 3-1-15,9-3-2 16,5 3-1-16,15-1 0 16,8 3 0-16,12 4 0 15,19-2 0-15,14 2-2 16,17 0-1-16,19 2-10 0,9 13-67 16,16-13-4-16</inkml:trace>
          <inkml:trace contextRef="#ctx0" brushRef="#br0" timeOffset="7987.1405">-22990 4914 357 0,'0'0'5'0,"0"0"3"16,-14 15 0-16,14-15 2 15,-14 21 0-15,14-3 1 16,-3-2 1-16,3 12 1 16,0 1-5-16,10 7-2 0,8 5 0 15,-4 1-2-15,0 10 0 16,0 6-1-16,-6 9 0 15,-5-1 0-15,0 9-1 16,1-8 1-16,-4-4-1 0,3-2 0 16,7-13 0-16,2-6-1 15,9-14 1-15,11-9 0 16,3-19-1-16,11 0-5 16,-1-25-11-16,13-14-66 0,-2 1-5 15</inkml:trace>
          <inkml:trace contextRef="#ctx0" brushRef="#br0" timeOffset="8487.3132">-22580 4968 370 0,'0'0'6'0,"0"0"3"15,0 0 0-15,0 0 0 16,0 0 1-16,4 10 2 15,-1 7 1-15,5 5-2 16,2 8-5-16,0 11-2 16,5 0 0-16,-2 8-1 0,2 5 0 15,0 2-1-15,-2-1-1 16,2-5 0-16,-8-1 0 16,3-6 1-16,-7-7-1 15,5-12 1-15,-1-13 1 0,-7-11-1 16,25 0 0-16,-7-22 0 15,-1-8-1-15,8-11 1 16,0-11-1-16,-1-3 0 16,-2-7 0-16,-2 4 0 0,-9 4-1 15,0 1 1-15,-8 12-1 16,-3 4 0-16,0 16 0 16,-10 8-1-16,10 13 0 0,-15 0 1 15,8 6-1-15,1 16 1 16,-1 6-1-16,2 4 1 15,2 6 1-15,0 1-1 16,-1 4 1-16,4-2 0 16,0-3-1-16,4-1 1 0,7-9 1 15,9-7 0-15,13-8-1 16,5-5-2-16,22-5-9 16,3-3-66-16,23-13-10 15</inkml:trace>
          <inkml:trace contextRef="#ctx0" brushRef="#br0" timeOffset="6127.1142">-19712 3846 310 0,'0'0'4'0,"0"0"4"16,0 0 2-16,0 0 3 16,0 0 0-16,0 0 2 15,0 0 1-15,0 0-1 0,0 0-2 16,0 0-4-16,20-3-2 16,5 3-2-16,8 3-2 15,9 1 1-15,4 2-2 0,10 1 0 16,4 1-1-16,0 1 0 15,1 8 0-15,-1-4-1 16,-11 1 0-16,-2 4 0 16,-12 2 0-16,-7 5 0 0,-10-3 0 15,-11 6 1-15,-7 7-1 16,-7-3 0-16,-11 6 1 16,-17 15 1-1,-4 4 1-15,-11 2 0 0,-3 8 0 16,-7-1 2-16,0-1 0 15,0 1 1-15,-1-6 0 16,13-13-1-16,1-8-1 16,8-5 0-16,11-12-1 0,3-5-1 15,8-2 0-15,17-15-1 16,-15 13 0-16,15-13-1 16,0 0-3-16,15-2-9 15,5-24-58-15,-2 15-17 16</inkml:trace>
          <inkml:trace contextRef="#ctx0" brushRef="#br0" timeOffset="62631.2423">-12241 4354 337 0,'0'0'7'16,"0"0"1"-16,0 0 3 0,-5 11 3 15,2 2 1-15,-1 9 1 16,1 12 1-16,-4 17 1 15,7 12-6-15,0 9 0 16,0 14-4-16,4 10 0 0,2 8-2 16,1 2-2-16,-2-6-1 15,1-4 0-15,-6-10-1 16,7-7-1-16,-7-16-4 16,10-1-10-16,-5 6-59 0,12-34-14 15</inkml:trace>
        </inkml:traceGroup>
        <inkml:traceGroup>
          <inkml:annotationXML>
            <emma:emma xmlns:emma="http://www.w3.org/2003/04/emma" version="1.0">
              <emma:interpretation id="{3B674B89-5A66-4F6D-8E39-3A355F6DC0F3}" emma:medium="tactile" emma:mode="ink">
                <msink:context xmlns:msink="http://schemas.microsoft.com/ink/2010/main" type="inkWord" rotatedBoundingBox="10844,4435 18306,4771 18076,9865 10615,9529"/>
              </emma:interpretation>
              <emma:one-of disjunction-type="recognition" id="oneOf8">
                <emma:interpretation id="interp32" emma:lang="en-US" emma:confidence="0">
                  <emma:literal>*.13;</emma:literal>
                </emma:interpretation>
                <emma:interpretation id="interp33" emma:lang="en-US" emma:confidence="0">
                  <emma:literal>Y *1;</emma:literal>
                </emma:interpretation>
                <emma:interpretation id="interp34" emma:lang="en-US" emma:confidence="0">
                  <emma:literal>Y *D;</emma:literal>
                </emma:interpretation>
                <emma:interpretation id="interp35" emma:lang="en-US" emma:confidence="0">
                  <emma:literal>*13;</emma:literal>
                </emma:interpretation>
                <emma:interpretation id="interp36" emma:lang="en-US" emma:confidence="0">
                  <emma:literal>Y *13;</emma:literal>
                </emma:interpretation>
              </emma:one-of>
            </emma:emma>
          </inkml:annotationXML>
          <inkml:trace contextRef="#ctx0" brushRef="#br0" timeOffset="63115.7861">-9781 4185 271 0,'0'0'9'15,"13"0"4"-15,-13 0 4 16,18 10 4-16,-18-10 0 16,18 15 3-16,-18-15 0 0,22 31 2 15,-19-3-7 1,-3 8-4-16,0 9-4 16,-3 15-2-16,3 15-2 0,-10 2 0 15,10 7-2-15,-5 4 0 16,5 0-1-16,0 2-1 15,7-10-3-15,-4-3 0 16,5-3 0-16,-1-9 0 0,3-13 0 16,2 0 0-16,-6-8 0 15,1-14 0-15,-7-13-24 16,0 2-63-16,0-19-2 16</inkml:trace>
          <inkml:trace contextRef="#ctx0" brushRef="#br0" timeOffset="51502.3795">-3216 4118 349 0,'0'0'4'0,"0"0"2"15,0 0 1-15,0 0 4 16,-14-4 0-16,14 4 0 16,0 0 1-16,0 0 0 15,0 0-4-15,19-7 1 0,-2 7-3 16,7 0-2-16,8 0 1 16,1 0-1-16,5 11-2 15,7-5 1-15,-2-2-1 16,7 3-1-16,-1-7 1 0,5 0-1 15,5 7 0-15,1-3-1 16,5-4 1-16,-2 0 0 16,0 0-1-16,1-7 0 15,3 7 0-15,-6 0 0 16,-6 0 1-16,-5 0-1 0,0 0 0 16,-7 0 1-16,-8 3-1 15,-4 3 1-15,-6-2 0 16,-4 1 0-16,-4 1-1 15,6 1 1-15,-9-7 0 0,7 4-1 16,-11-4 1-16,5 0 0 16,-5 0 0-16,5 0 2 15,-15 0-1-15,13 0 0 0,-13 0 1 16,0 0 0-16,0 0-1 16,10 0 0-16,-10 0 0 15,0 0-2-15,0 0 1 16,0 0-1-16,0 0 0 0,0 0 0 15,0 0 1-15,0 0-1 16,5 15 0-16,-5-2 1 16,0 5-1-16,0 3 0 15,0 4 3-15,-5 3 0 0,5 2-3 16,0 11 0-16,0-3 0 16,-3 3 0-16,3 2 0 15,-3 0 0-15,3 9 0 16,0-1 0-16,0-2 0 15,0-8 0-15,0 4 0 0,3 7 0 16,0-3 0-16,2-2 0 16,-2 5 0-16,1-12 0 15,2 12 0-15,9-7 0 0,-8 4 0 16,0-1 0-16,1-1 0 16,-2-5 0-16,-2 4 0 15,3-3 0-15,-1-1 0 16,-6 6 0-16,0-5 0 0,0 3 0 15,0 6 0-15,5-2 0 16,-5 3 0-16,0 9 0 16,0-8 0-16,3 6 0 15,1 4 0-15,2-8 0 0,-6 0 0 16,4 0 0-16,-1-13 0 16,2-1 0-16,-5 4 0 15,3-14 0-15,-3-4 0 16,0-1 0-16,3 1 0 0,1 2 0 15,-4-2 0-15,0 0 0 16,0 0 0-16,0-4 0 16,0 1 0-16,0-10 0 15,0-2 0-15,0 2 0 0,0-15 0 16,0 0 0-16,0 0 0 16,0 0 0-16,0 0 0 15,-4 18 0-15,4-18 0 16,0 0 0-16,0 0 0 0,-3 13 0 15,3-13 0-15,0 0 0 16,0 0 0-16,0 0 0 16,0 0 0-16,-3 11 0 0,3-11 0 15,0 0 0-15,0 0 0 16,0 0 0-16,0 0 0 16,0 0 0-16,0 0 0 15,0 0 0-15,13 0 0 16,5-7 0-16,-1 7 0 0,1-4 0 15,10 1 0-15,4-5 0 16,14 6 0-16,4-5 0 16,10 7 0-16,-4 0 0 15,12-11 0-15,2 3 0 16,8 8 0-16,3-2 0 0,-6-5 0 16,9 1 0-16,-12-3 0 15,1 5 0-15,-2 4 0 16,-8-4 0-16,2 1 0 0,-9-5 0 15,4 6 0-15,-14-7 0 16,4 9 0-16,0-2 0 16,-9-2 0-16,9-3 0 15,0 0 0-15,-1 0 0 0,-7 0 0 16,1 7 0-16,-8-3 0 16,-3-1 0-16,-7 4 0 15,-4-3 0-15,-6 3 0 16,-15 0 0-16,13 0 0 0,-13 0 0 15,0 0 0-15,0 0 0 16,0 0 0-16,0 0 0 16,0 0 0-16,0 0 0 15,0 0 0-15,0 0 0 0,0 0 0 16,0 0 0-16,0 0 0 16,0 0 0-16,0 0 0 15,10-14 0-15,-10 4 0 16,5-12 0-16,2 1 0 0,-1-12 0 15,1-5 0-15,-2-3 0 16,-2-10 0-16,0-15 0 16,4-4 0-16,-3-19 0 15,-4 5 0-15,0-8 0 0,-7-14 0 16,-8 3 0-16,5 7 0 16,-5-4 0-16,5 9 0 15,-8 3 0-15,1-5 0 0,-4 12 0 16,3 0 0-16,1 4 0 15,-1-11 0-15,1 4 0 16,2-4 0-16,0 6 0 16,5 9 0-16,0 5 0 15,-1 8 0-15,1 4 0 0,10 6 0 16,-12 12 0-16,6 6 0 16,-5 0 0-16,5 10 0 15,-2-8 0-15,1 9 0 16,4-7 0-16,-1 2 0 0,-4 9 0 15,2-5 0-15,-1 9 0 16,7-2 0-16,0 1 0 16,0 14 0-16,0 0 0 15,-15-17 0-15,15 17 0 0,0 0 0 16,0 0 0-16,0 0 0 16,0 0 0-16,0 0 0 15,0 0 0-15,0 0 0 16,0 0 0-16,0 0 0 0,0 0 0 15,15-13 0-15,-15 13 0 16,13-4 0-16,-13 4 0 16,22 0 0-16,-4 0 0 0,7-4 0 15,3-3 0-15,7 4 0 16,8 3 0-16,2 0 0 16,5-4 0-16,6 0 0 15,2-3 0-15,5 7 0 16,-3 0 0-16,-4-2 0 0,1-2 0 15,-1-3 0-15,5 1 0 16,-8 0 0-16,4 6 0 16,-9-7 0-16,5 3 0 15,0 4 0-15,0-2 0 0,0-3 0 16,0 1 0-16,2 2 0 16,-7 2 0-16,2 0 0 15,-7 0 0-15,-5 0 0 0,-3-4 0 16,-2 1 0-16,-5-5 0 15,-8 8 0-15,-2-3 0 16,-6 3 0-16,-12 0 0 16,17-4 0-16,-17 4 0 0,0 0 0 15,0 0 0-15,0 0 0 16,0 0 0-16,0 0 0 16,0 0 0-16,13-6 0 15,-13 6 0-15,0 0 0 16,12 17 0-16,-9 0 0 0,12 7 0 15,-12 6 0-15,7 5 0 16,0 0 0-16,2 11 0 16,-2 4 0-16,4 2 0 15,-3 5 0-15,3-8 0 0,-4 7 0 16,5-3 0-16,-1 7 0 16,-3 5 0-16,3 4 0 15,-8-3 0-15,6 5 0 16,1-1 0-16,2 6 0 0,-12-3 0 15,1-7 0-15,2 5 0 16,-1-11 0-16,2-7 0 16,-4-1 0-16,0 6 0 0,1-13 0 15,4 0 0-15,-5 9 0 16,4-1 0-16,-4-5 0 16,1 13 0-16,-1-9 0 15,-3 6 0-15,0-6 0 0,0 8 0 16,0-11 0-16,-3-3 0 15,3-8 0-15,0 5 0 16,0 0 0-16,0-16 0 16,0 8 0-16,0-7 0 15,0-3 0-15,0 1 0 0,-4-2 0 16,1 0 0-16,-1 5 0 16,-2-5 0-16,6-3 0 15,-5-3 0-15,5 0 0 0,-3-4 0 16,3-14 0-16,-4 14 0 15,4-14 0-15,0 0 0 16,0 0 0-16,0 0 0 16,0 0 0-16,0 0 0 0,-3 10 0 15,3-10 0-15,0 0 0 16,0 0 0-16,0 0 0 16,0 0-59-16,0-21-36 15</inkml:trace>
          <inkml:trace contextRef="#ctx0" brushRef="#br0" timeOffset="53049.7952">-2254 5034 271 0,'0'0'9'15,"0"0"4"-15,0 0 6 0,0 0 1 16,0 0 1-16,0 0 4 15,0 0-1-15,0-15-1 16,0 15-6-16,7-11-6 16,-7 11-5-16,25-2 1 0,-7 4-3 15,-8 20-2-15,4-1 2 16,0 12-2-16,4 5-2 16,0 4 3-16,-1 4-1 0,8 7-1 15,-4-12 0-15,8 11 0 16,-1-7-1-16,5-4 2 15,2-3 0-15,-4-9-1 16,1-6 2-16,-1-10 0 0,-2-2 1 16,-1-11 0-16,-3-7 2 15,0-14-6-15,-4-16 0 16,0-4 0-16,11-8 0 16,-7-5 0-16,0-9 0 15,3 6 0-15,7-6 0 0,-7 6 0 16,0 4 0-16,1 11 0 15,-11 4 0-15,3 4 0 16,-4 6 0-16,1-2 0 16,-8 6 0-16,5-4 0 0,0 7 0 15,2-1 0-15,-11 9 0 16,6-3 0-16,-12 16 0 16,6-14 0-16,-6 14 0 15,12-10 0-15,-12 10 0 0,0 0 0 16,3 17 0-16,-3-17-7 15,-11 26-80-15,14-9-2 16</inkml:trace>
          <inkml:trace contextRef="#ctx0" brushRef="#br0" timeOffset="63975.4624">-15583 4596 204 0,'0'0'6'0,"0"0"3"0,0 0 1 15,11-14 4-15,-11 14 3 16,20-9 3-16,-5 4-1 16,-5 5 1-16,8 0-2 0,0 11-3 15,-4 2-2-15,1 11-2 16,-2-1-2-16,5 6-3 15,4-1 0-15,-1 6-1 16,-4-6 0-16,4 6-1 0,4-4 0 16,-8-2 0-16,1 4 1 15,0-2-1-15,-4 0 0 16,-3 2 0-16,-4 2 0 16,-4 3-1-16,1-3-1 15,-4 5 0-15,0-3-1 0,0-1 0 16,-4 1-1-16,1-6 0 15,3 3 0-15,0-6 0 16,-7-1 2-16,-4-2-1 16,-6-3-3-16,2 7-16 0,5 0-61 15,-23-3-2-15</inkml:trace>
          <inkml:trace contextRef="#ctx0" brushRef="#br0" timeOffset="74354.1198">1161 4998 325 0,'0'0'5'16,"0"0"3"-16,0 0 3 16,0 0 0-16,0 0 3 15,0 0 1-15,15 0 0 0,-1 8 2 16,4 5-4-16,3 4-2 15,11 1-3-15,3 7-1 16,4-6 1-16,3 9-3 16,-4-4-1-16,2 0-1 0,3-9 0 15,5-9-1-15,-5-6 2 16,-3-6 0-16,-5-5-2 16,0-21 3-16,-4-7-2 15,4-6 0-15,-2-11 0 0,-1-4-1 16,-8 0-2-16,1-6 0 15,-8 1 0-15,5 12-2 16,-4 5 2-16,-8 4-1 16,5 16-2-16,-5 4-3 0,-2 10-16 15,-8 14-65-15,20 14-1 16</inkml:trace>
          <inkml:trace contextRef="#ctx0" brushRef="#br0" timeOffset="73494.4647">1558 6340 288 0,'0'0'4'0,"0"0"5"0,0 0 1 16,0 0 3-16,0 0 0 15,0 0 2-15,0 0 2 16,18-3 1-16,2-4-4 16,13 0-2-16,2 0-2 0,11-3-2 15,14 3 0-15,3 0-2 16,8 4 0-16,7-1-1 15,0 4-1-15,17 0-1 16,8-4 0-16,9 4-1 16,13 0-1-16,12-3 0 0,5-1 0 15,2 0-1-15,8-3 0 16,-9-1 1-16,5 3 0 16,-17-7 1-16,-7 1-1 15,-16 2 2-15,-8 1-1 0,-11 1 1 16,-16-4 0-16,-5 5-1 15,-15-1 1-15,-8 3-1 16,-9 1 0-16,-11 3-1 16,-5 0 0-16,-5 0-1 0,-15 0-1 15,15 0-4-15,-15 0-17 16,-43 14-63-16,25-1-3 16</inkml:trace>
          <inkml:trace contextRef="#ctx0" brushRef="#br0" timeOffset="17099.7">-11669 9946 334 0,'0'0'3'0,"-21"3"3"15,-4-3 4-15,-10 0 3 16,-15-11 4-16,-3-4-2 15,-10-2 1-15,-5-11 0 0,5-10-3 16,13-10-2-16,12-7-5 16,13-1-2-16,20-9-3 15,13 3 0-15,24 2-1 16,14 7 1-16,11 5-1 0,6 12 0 16,0 8 1-16,5 13-1 15,-8 15 1-15,-4 6 1 16,-6 28-1-16,-12 14 1 15,-13 12-2-15,-2 11 1 0,-13 6 0 16,-7 11 0-16,-3 4-1 16,-18-11 1-16,0-1-1 15,-7-12 1-15,-2-12 1 16,-6-13-1-16,-2-15 1 0,7-10 0 16,-3-18 0-16,9-11-1 15,4-13 1-15,11-11 0 16,7 1-1-16,4-7 0 15,14 7 0-15,7 4 0 0,6 9-1 16,4 14 0-16,5 7 0 16,-2 19 1-16,2 12-1 15,1 8-1-15,-1 9-2 16,5 10-13-16,-9 4-59 0,-1-10-12 16</inkml:trace>
          <inkml:trace contextRef="#ctx0" brushRef="#br0" timeOffset="120292.0415">-15102 4713 275 0,'0'0'9'0,"0"0"5"16,8-17 2-16,-8 17 3 16,0-24 0-16,0 6 2 15,-5 8 0-15,5 10-1 0,-31-9-8 16,9 13-4-16,-6 25-3 15,-4 9-1-15,-11 11-2 16,-2 16 0-16,-8 1 0 0,0 12-1 16,0-6 0-16,0-1 1 15,3-4-1-15,4-9 0 16,4-13 0-16,9-10-1 16,13-6-6-16,-5-14-12 0,7-11-63 15,18-4 0-15</inkml:trace>
          <inkml:trace contextRef="#ctx0" brushRef="#br0" timeOffset="120542.1429">-15736 4942 314 0,'0'0'5'16,"0"0"4"-16,25 0 2 0,-7 0 2 15,4 8 1-15,9 6 1 16,12 3 2-16,-1 8-2 16,11 5-4-16,8 7-4 15,-1 2-3-15,0 3-1 0,0-3-2 16,-4 0 0-16,-6-5-7 16,3-12-44-16,-14 9-30 15,-11-9-2-15</inkml:trace>
        </inkml:traceGroup>
        <inkml:traceGroup>
          <inkml:annotationXML>
            <emma:emma xmlns:emma="http://www.w3.org/2003/04/emma" version="1.0">
              <emma:interpretation id="{EA706143-A112-4A49-9766-A18624688615}" emma:medium="tactile" emma:mode="ink">
                <msink:context xmlns:msink="http://schemas.microsoft.com/ink/2010/main" type="inkWord" rotatedBoundingBox="23261,5002 32599,4989 32603,8067 23265,8079"/>
              </emma:interpretation>
              <emma:one-of disjunction-type="recognition" id="oneOf9">
                <emma:interpretation id="interp37" emma:lang="en-US" emma:confidence="0">
                  <emma:literal>pint</emma:literal>
                </emma:interpretation>
                <emma:interpretation id="interp38" emma:lang="en-US" emma:confidence="0">
                  <emma:literal>vat 7</emma:literal>
                </emma:interpretation>
                <emma:interpretation id="interp39" emma:lang="en-US" emma:confidence="0">
                  <emma:literal>vet 7</emma:literal>
                </emma:interpretation>
                <emma:interpretation id="interp40" emma:lang="en-US" emma:confidence="0">
                  <emma:literal>errs</emma:literal>
                </emma:interpretation>
                <emma:interpretation id="interp41" emma:lang="en-US" emma:confidence="0">
                  <emma:literal>'as 7</emma:literal>
                </emma:interpretation>
              </emma:one-of>
            </emma:emma>
          </inkml:annotationXML>
          <inkml:trace contextRef="#ctx0" brushRef="#br0" timeOffset="121011.0313">-15484 5791 359 0,'0'0'6'0,"0"0"3"15,0 0 3-15,-7-8 0 16,7 8 0-16,0 0 1 0,-14-2 0 15,14 2 0-15,-4 6-4 16,1 13-4-16,3 3-2 16,0 5 0-16,0 8-1 15,0 10-1-15,0 5 0 0,3 3 0 16,-3 7 0-16,0-4 0 16,0 4 0-16,0-4 1 15,0-3 0-15,0-3 0 16,0-14 2-16,-3-8-1 0,-1-11 2 15,4-3 0-15,0-14 1 16,0 0-1-16,0 0-5 16,0 0 0-16,0-7 0 15,0 7 0-15,0-17 0 16,-3 2-3-16,-30 12-85 0,33 3-2 16</inkml:trace>
          <inkml:trace contextRef="#ctx0" brushRef="#br0" timeOffset="188081.3511">4054 6122 205 0,'0'0'7'0,"0"0"5"0,13 0 5 16,-13 0 1-16,25 0 4 16,-10 0 2-16,-2 0 1 15,2 0 2-15,-15 0-5 16,14 0-5-16,-14 0-4 0,0 0-2 16,14-2-3-16,-7-11-1 15,0 0-1-15,8-9-1 16,-5-2-1-16,4-11 1 15,3-6-1-15,-2-9-1 0,0-10 1 16,-5 0-2-16,-7-11-1 16,1-2 0-16,-4-5 0 15,0-4-1-15,0-2 1 16,-7 2 0-16,-3 5-1 0,-2 4 1 16,2 3 0-16,-4 3 0 15,3 0 0-15,-3 3 0 16,-3 8-1-16,-1-8 0 15,3 4 0-15,5 0-1 0,0-7 1 16,-2-3-1-16,9 3-1 16,0-7 0-16,3 8 0 15,0 5 0-15,0 2 1 16,-4 6 0-16,-4 0-1 0,2 11 2 16,-8-9 0-16,-1 13 0 15,-6-1 0-15,1 4 1 16,-5-8 0-16,7 9-1 15,1-8 0-15,2 0 1 0,0 6-1 16,5 1 1-16,3 0-1 16,1 6-1-16,6 8 1 15,-5 4-1-15,5 17-1 16,-3-22 0-16,3 22 0 0,0 0 0 16,8 0 1-16,-8 0 0 15,35 7-1-15,-4-7 2 16,11 0 1-16,11 4-1 15,18-4 1-15,4 0-1 16,13-4 0-16,15 1 0 0,-1-5 1 16,8 8-1-16,6-3 0 15,-3 3 0-15,1-4 0 16,-4 4 0-16,-16-3 0 0,-4 3 0 16,-17 0 0-16,-9 0 0 15,-17 0 0-15,-12 0 0 16,-7 3 0-16,-8-3 0 15,-20 0-1-15,18 4 0 0,-18-4 1 16,0 0-1-16,12 18 0 16,-12-18 1-16,6 28-1 15,-2-2 0-15,3-2 0 16,-1 11 0-16,2 11 1 0,-4 3 0 16,2 7-1-16,-2 15 1 15,-4 6 0-15,3 15 1 16,-3 9 2-16,0 12 0 15,0 11 0-15,-3 10 0 16,-1-1 1-16,4 2-1 0,0-2 0 16,0-10 0-16,4-3-2 15,-4-14 0-15,11-11 0 16,-4-14 0-16,0-9-1 0,-4-16 2 16,5-12 0-16,-1-7 0 15,-1-13-1-15,-2-6-1 16,-4-18-7-16,18 3-32 15,-18-3-45-15,18-28-2 0</inkml:trace>
          <inkml:trace contextRef="#ctx0" brushRef="#br0" timeOffset="188409.5877">4998 4506 360 0,'0'0'2'16,"0"0"4"-16,6 0-1 15,-6 0 2-15,29 14 2 16,-8 6 0-16,11 2 1 16,4 6 0-16,-1 11-2 0,10 4-2 15,5 1 0-15,3 4-2 16,0-7 0-16,0-10 1 15,3-7 1-15,1-13-1 16,-1-11 1-16,-3-24 0 0,5-12 0 16,2-17-1-16,-4-17-1 15,1-8-3-15,-4-8-4 16,3-4-7-16,-10-1-29 16,1 6-50-16,-5 12 0 0</inkml:trace>
          <inkml:trace contextRef="#ctx0" brushRef="#br0" timeOffset="-8971.8865">-19765 3286 262 0,'0'0'9'0,"0"0"5"16,0 0 3-16,0 0 0 0,0 0 3 15,0 0 0-15,0 0 1 16,0 0 1-16,0 0-9 15,0 0-4-15,0 0-3 16,0 0-1-16,0 0 0 0,0 11-1 16,0-11 0-16,0 10 0 15,0-10-1-15,0 22 1 16,0-5-1-16,0 1 1 16,0-1-1-16,0 4-1 15,0 4 0-15,0 3-1 0,0-2 0 16,0 5 0-16,3-4-1 15,4 9 0-15,-4-3 1 16,4 1-2-16,1 1 1 16,-1 1 0-16,-7 2 0 0,3 1 1 15,-3-1-1-15,0-3 0 16,0 8 0-16,0-7 0 16,0 2 0-16,0-3 1 15,0 4-1-15,0-3 0 0,0-2 0 16,0 5 0-16,4 0 1 15,-1 4 0-15,-3-2 0 16,0 6 1-16,0-2-1 16,0 4 1-16,0 5 1 0,0-5-1 15,0 3 0-15,0 1-1 16,0 4 0-16,0-5 1 16,3 2-1-16,2 2 0 15,2 4 0-15,-1-4 0 0,-2 4-1 16,-1-2 1-16,-3 0-1 15,0 4 0-15,0-7 0 16,0 4 0-16,-3 3 0 16,-1-4-1-16,1-2 2 0,0 5 0 15,3-2 0-15,0 5-1 16,0 2 1-16,3-3 0 16,0 5-2-16,1 3 1 15,-1-4 0-15,2 6 0 0,-2-2-1 16,1 10 1-16,-1-10-1 15,0 6 1-15,4-6 0 16,1 6 0-16,2-3 0 0,-3 0 0 16,4 4 1-16,-4-8-1 15,0 1 0-15,-4-1 0 16,-3-3 0-16,0-11 1 16,0 2-1-16,0-13 0 0,-7-11 0 15,7-2-3-15,-3-19-4 16,3-13-43-16,0 0-37 15,7-38-2-15</inkml:trace>
          <inkml:trace contextRef="#ctx0" brushRef="#br0" timeOffset="-7205.672">-19815 3290 236 0,'0'0'8'0,"0"0"3"15,0 0 4-15,0 0 2 16,0 0 2-16,0 0 1 0,7 7-1 16,-7-7 2-16,18 2-6 15,-1 4-3-15,8-6-4 16,6 0-1-16,16 0-2 16,9 0-1-16,5 0 0 0,9 0 0 15,11 0-2-15,4 0 0 16,8 2 0-16,6-2-1 15,-4 7 0-15,11-3-1 16,0 0 1-16,4-4-1 0,-1 3 1 16,-3 1 0-16,0-4-1 15,-3 0 0-15,0 0 2 16,-12 0-2-16,-3 4 0 16,-10-1 0-16,0 1 0 15,-7-1 1-15,-7-3-1 0,-5 7 0 16,-6-7 1-16,4 3-1 15,-11-3 0-15,7 0 0 16,-6 0 0-16,-1 0 1 16,-4 0-1-16,0 0 1 0,-3 0-1 15,-11 0 2-15,0 0 1 16,-3 0 0-16,-10 0 0 16,-15 0 0-16,20 0 1 15,-20 0-1-15,0 0 0 0,0 0-1 16,0 0 0-16,11 7-1 15,-11-7 0-15,0 0 0 16,0 0 0-16,14 18 1 0,-14-18-1 16,11 21 1-16,-4-3-1 15,-3-1 1-15,2 9-1 16,6-2 0-16,-6 7 1 16,6 1-2-16,-6 11 1 15,5-4-1-15,0 9 0 0,-4 1 0 16,3 9 0-16,1 1 0 15,-4 2 0-15,3 5 0 16,-2 7 0-16,2 2 0 16,-7 2 1-16,9 4 0 0,-9 4 0 15,4 2 1-15,0 9 0 16,-1-7 0-16,2 8 0 16,-1-1 0-16,0-1-2 15,4 3 1-15,-1-2-1 0,5-1 0 16,-5-1 0-16,-3-1 0 15,1 1 0-15,-6 2 0 16,3-7 1-16,-5-2 0 16,0 2-1-16,0-10 0 0,-5 0 0 15,-2-6 0-15,4-5-1 16,-4-5 1-16,4 1-1 16,-2-12 1-16,0 4 0 15,0-5 0-15,2-3 0 0,-1-2 0 16,1-3 1-16,0-1-1 15,-1-7 0-15,1 0 0 16,-5 1 0-16,5-5 0 16,-4-3 0-16,0-3 0 0,2 5 0 15,-1 4 1-15,-1-6-1 16,0 0 0-16,-4-4 0 16,1 1 0-16,-2-1 0 0,2-5 0 15,0-1 1-15,-8-5-1 16,-3-2 0-16,-1-1 0 15,-3-6 0-15,-6 2 1 16,-1 5-1-16,-6-4 0 0,-5-1-1 16,-7 3 1-16,-3 1 0 15,0-3 0-15,-7 8 0 16,0-9-1-16,-6 9 1 16,-2-8 0-16,5 4 0 0,2-1 0 15,-3 0 0-15,0 0-1 16,1-2 1-16,3 2 0 15,0-3 0-15,-4 4-1 16,4-5 1-16,-3 5 0 16,-2-4-1-16,9-3 1 0,-4-2 0 15,4 4 0-15,3-6 0 16,3 0 0-16,0 0 0 16,4 0 0-16,1 0 0 0,-5 0 0 15,1 7 0-15,-8 4-1 16,4-1 1-16,-7 4-1 15,4 0 1-15,-1-4 0 16,1 0 0-16,-2 1-1 0,5-4 1 16,5 0 1-16,-2-7-1 15,7 0 0-15,5 0 0 16,3 0 0-16,2 0 1 16,8 0-1-16,-3 3 0 0,14-3 0 15,3 0 0-15,11 0 0 16,-20 0-1-16,20 0-4 15,0 0-17-15,0 0-63 16,0 0-4-16</inkml:trace>
          <inkml:trace contextRef="#ctx0" brushRef="#br0" timeOffset="-5204.9698">-17174 3322 180 0,'0'0'9'0,"0"0"6"0,10 7 2 15,-10-7 3-15,18 7 3 16,-3-3-1-16,5 2 2 16,2-2 1-16,9-4-9 15,2 0-4-15,2 0-2 0,15 0-3 16,3 0-1-16,10 0-3 15,8 0 0-15,10 0-1 16,4-4 0-16,11 1-1 16,-1 3 1-16,1 0-1 0,5 0-1 15,2 0 1-15,3 0-1 16,0 3 0-16,4 1 1 16,-4-4-1-16,0 0 1 15,4 0-1-15,-1 0 1 0,-3-4 0 16,1 1 0-16,-8 0 0 15,-3-4 0-15,-5 3 0 16,-6-3 0-16,-4 7 1 16,-3-4-1-16,-3 4-1 0,-2-4 1 15,-5 2 0-15,3 2-1 16,-1 0 2-16,-2-5 1 16,-5 5-2-16,-7-2 2 0,-3 2 0 15,-6-6 0-15,-12 6 1 16,-7 0 0-16,-10-2-1 15,-3 2 0-15,-15 0 0 16,13 0 0-16,-13 0-1 16,0 0 1-16,0 0-2 0,0 0 0 15,0 17 1-15,0-17-2 16,0 26 0-16,0-9 1 16,0 4 0-16,0 7-1 15,4 11 0-15,-4-3 1 0,3 5-1 16,-3 2 0-16,8 10 0 15,-6-1-1-15,6 4 1 16,-5 2 0-16,4-3 0 16,3 10 0-16,2-7 0 0,-6 6 1 15,6 7 0-15,-2-5 1 16,0 5 1-16,1 0 0 16,3 0 1-16,-3 6 0 15,-4 0 0-15,0 3 0 0,-4 2 0 16,2-6-1-16,-5 10 0 15,0 0-2-15,0-7-1 16,0 7 1-16,0-9-1 0,-5 4 0 16,5-3 0-16,0-5 0 15,-3 0-1-15,3-1 2 16,0-3 0-16,0 0 0 16,-4-3-1-16,-2-10 1 15,-1 4-1-15,2 3 0 0,-5-5 0 16,3 1 0-16,-4 2-1 15,1-6 1-15,3 5 0 16,-1 1-1-16,-2-10 2 16,3 3-1-16,-4-5-1 0,4 0 2 15,-3-6-1-15,7-4 0 16,-9-8 0-16,9-3 0 16,-4-4 0-16,-1-2 0 0,6-9 0 15,-6 6 0-15,5-4 1 16,3-15-1-16,-17 20 0 15,2-13 0-15,5 0 1 16,-5 0-1-16,-6 0 0 0,-11-4 0 16,4 1 0-16,-10-1 0 15,-2 1 0-15,-6 0 0 16,-4 3 0-16,-3-1 0 16,-2 5 0-16,-3 0 0 15,2-3-1-15,-1 1 1 0,-9 2-1 16,-2 4 1-16,1-4-1 15,-11-1 0-15,7-3 1 16,-10 0-1-16,-4-1 1 16,1-2 0-16,-1 0-1 0,7-1 1 15,-3-3 0-15,3 3 0 16,-3 1-1-16,6-1 1 16,-3 1 0-16,0 7 0 0,0-9 0 15,-3 9 0-15,3-7 0 16,0 7-1-16,5-9 1 15,-5 7 0-15,7-5 0 16,4 2 0-16,-4 1 0 0,11-3 0 16,-3 3 0-16,5 4 0 15,2-1 0-15,0-3 0 16,3 4 0-16,-1-5 0 16,6 5 0-16,2-1 0 0,-1-3 0 15,4 3 0-15,5-6-1 16,10 7-1-16,0-11-4 15,10 7-21-15,18-7-58 16,0 0-2-16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4:03.4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67D0D7-A2D0-4C29-BBE9-6C1F21637DA7}" emma:medium="tactile" emma:mode="ink">
          <msink:context xmlns:msink="http://schemas.microsoft.com/ink/2010/main" type="inkDrawing" rotatedBoundingBox="16446,8117 16733,10339 16676,10346 16388,8124" semanticType="callout" shapeName="Other"/>
        </emma:interpretation>
      </emma:emma>
    </inkml:annotationXML>
    <inkml:trace contextRef="#ctx0" brushRef="#br0">14444 6653 234 0,'0'0'8'0,"0"0"3"0,0 0 4 15,-13 0 4-15,13 0 5 16,0 0 1-16,0 0 0 15,0 0 3-15,0-13-8 16,0-2-4-16,3-12-2 0,-3-1-7 16,3-15-3-16,-3-13-2 15,-6-6 0-15,-6-14-2 16,-8-7 0-16,-5-20 0 16,4-11-1-16,-8-8 1 15,1-9 0-15,7-8 0 0,3 0 0 16,4-1 1-16,6 5-1 15,-2 2 0-15,10 9 1 16,-7 7 0-16,4 19-1 0,-5 10 1 16,-2 13-1-16,0 16-1 15,-1 13 1-15,0 14-1 16,-3 10-3-16,14 22-6 16,-11 0-21-16,8 15-50 0,3 9-3 15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3:05.9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F4E0DC-8721-4F6B-8D31-83803F7DD129}" emma:medium="tactile" emma:mode="ink">
          <msink:context xmlns:msink="http://schemas.microsoft.com/ink/2010/main" type="inkDrawing" rotatedBoundingBox="13931,14583 13968,11433 16638,11465 16601,14615" hotPoints="16548,11467 16611,14259 13819,14323 13755,11530" semanticType="enclosure" shapeName="Square"/>
        </emma:interpretation>
      </emma:emma>
    </inkml:annotationXML>
    <inkml:trace contextRef="#ctx0" brushRef="#br0">11697 7844 282 0,'0'0'4'16,"0"0"2"-16,0 0 2 0,0 0 1 15,0 0 1-15,25-2 3 16,-7 2-1-16,17-5 2 15,10 5-2-15,8-4-4 16,12 2 1-16,9-2-4 0,8 4 0 16,2-7-2-16,9 7 0 15,-2-7-1-15,-3 3-1 16,8 1 0-16,-1 0-1 16,-7 3 2-16,1-4-2 0,-1 0 1 15,2 4 0-15,-7 0 0 16,3 0 0-16,-5 0 1 15,1 0 0-15,-1 0 0 16,0 0 1-16,-3 0-1 16,0 0 1-16,-5 0-1 0,-2 0 0 15,-4 0-1-15,1-3 1 16,-12 0-1-16,-3-1 0 16,0 1 1-16,-6-1 1 15,-12 4 0-15,-4 0 1 0,-2 0 0 16,-8-3 0-16,-6 3-1 15,-15 0 1-15,13 0-1 16,-13 0-1-16,0 0-1 0,0 0 1 16,0 0-2-16,4 10 1 15,-4-10-1-15,6 21 1 16,-6-4-1-16,5 4 1 16,-2 5 0-16,-3 6-1 0,0 3 1 15,4 3 0-15,-4 7 0 16,0 6 0-16,0 5-1 15,-4 4 0-15,1 3 1 16,-2 1-1-16,2 9 0 16,3-7 0-16,0 10 0 0,0-4 0 15,3 7 0-15,2-5 1 16,2 3 0-16,-1-2 1 16,-2 2 0-16,-1-2 0 0,2-2 0 15,-2 4 0-15,-3-2-1 16,0-4 1-16,0 2-1 15,0-6 0-15,3 4-1 16,-3-5 0-16,0 1 1 0,4-3-1 16,-1-8 1-16,-3 7 0 15,4-11 0-15,-4 6 0 16,3-6 0-16,-3-1 0 16,0 4 0-16,0-7 0 0,0 6 0 15,0-1 0-15,0-3 0 16,-3 3 1-16,-1-5-2 15,4 1 0-15,-3-6 0 16,3 0 0-16,-4-5 0 0,1-6 0 16,3 1 0-16,-3-9 0 15,3-3 0-15,-5 0 0 16,5-11 0-16,0-10 0 16,-7 20 0-16,7-20 0 0,0 0 0 15,-6 11 0-15,6-11 0 16,-15 0 0-16,1-2 0 15,-4-7 0-15,-3 3 0 16,-11-1 0-16,-6 0 0 0,-12 0 0 16,-3 4 0-16,-3-1 0 15,-4 4 0-15,-8 0 0 16,-6 7 0-16,-1 0 0 16,-2 0 0-16,-1 4 0 0,-3 0 0 15,0-1 0-15,-7-7 0 16,-1 9 0-16,4-3 0 15,-8-5 0-15,2 3 0 16,3-3 0-16,3 3 0 16,-1-7 0-16,5 6 0 0,11 3 0 15,-4-7 0-15,10 6 0 16,8-5 0-16,-2 4 0 16,13-3 0-16,-1-1 0 0,11-3 0 15,0 3 0-15,10-3 0 16,0 0 0-16,7 0 0 15,3 0 0-15,15 0 0 16,-20 0 0-16,20 0 0 0,-11 0 0 16,11 0 0-16,-17 0 0 15,17 0 0-15,-22-3-2 16,22 3-14-16,-28 0-44 16,10-7-29-16,11-7-2 15</inkml:trace>
    <inkml:trace contextRef="#ctx0" brushRef="#br0" timeOffset="-1515.6655">11715 7926 181 0,'0'0'7'0,"0"0"3"15,0 0 6-15,7 0 3 16,-7 0 3-16,0 0 1 16,15 7-1-16,-15-7 0 0,0 0-5 15,0 0-3-15,0 0-4 16,10 18-2-16,-10-18-2 15,3 13 0-15,-3-13-1 0,0 26 1 16,4-13-1-16,-4-13-1 16,0 21 0-16,0-21-1 15,0 19-1-15,0-19 1 16,0 20-1-16,3-5 0 16,-3-2-1-16,0 1 1 0,5 4 0 15,-2 3 0-15,-3-2 0 16,0 1 0-16,0 2 0 15,0-5 0-15,0 0 0 16,0 1 1-16,0 0-1 16,0-1 0-16,0-4 0 0,0 6-1 15,0-4 0-15,0 3 0 16,0-1 0-16,3 0 0 16,-3 0-1-16,4 0 1 0,-4 1-1 15,0 5 1-15,3-6-1 16,-3 5 1-16,0-2-1 15,0 4 0-15,-3-2 1 0,-1 2-1 16,1 0 1-16,3 1-1 16,-3 1 1-16,3-2-1 15,0-3 0-15,0 3 1 16,3 4-1-16,0-3 1 0,-3 4-1 16,0-1 1-16,0 3-1 15,0 1 1-15,0 1 0 16,-3-5 0-16,0 3 0 15,-2-3 0-15,5 9 0 16,0-9 0-16,0-1 1 0,0 1-1 16,0 3 0-16,0-6 0 15,0 8 1-15,0-2-1 16,0 0 0-16,0-3 0 16,0 8 0-16,0-4 0 0,0 2-1 15,0 5 1-15,-3-3 0 16,3-1-1-16,0 0 1 15,0 1-1-15,0-6 1 0,0 4 0 16,0-7 0-16,0 1-1 16,0 1 1-16,0-6 0 15,0 3 0-15,3 2 0 16,-3-3 0-16,0-4 0 0,5-1 0 16,-5 2 0-16,3-3-1 15,-3-6 1-15,0 2-1 16,0-15 1-16,3 17 0 15,-3-17-1-15,0 14 1 16,0-14-1-16,0 17 0 0,0-17 1 16,0 18-1-16,0-18 1 15,0 18-1-15,0-18 1 16,0 0-1-16,0 17 0 16,0-17 1-16,0 0 0 0,0 0-1 15,0 0 1-15,0 0 0 16,0 0 0-16,0 0 0 15,0 0 0-15,0 0-1 0,0 0 1 16,0 0 0-16,0 0 0 16,0 0-1-16,0 0 2 15,0 0-2-15,0 0 0 16,0 0 0-16,0 0 0 0,0 0 0 16,0 0 0-16,0 0 0 15,0 0 0-15,0 0 0 16,0 0 0-16,0 0 0 15,0 0 0-15,0 0 0 16,0 0 0-16,0 0 0 0,0 0 0 16,0 0 0-16,0 0 0 15,0 11 0-15,0-11 0 16,0 15 0-16,0-15 0 0,-6 23 0 16,6-23 0-16,-5 22 0 15,-2-9 0-15,7 5 0 16,-6 0 0-16,6 6 0 15,-4 6 0-15,1-6 0 0,-2 7 0 16,2 1 0-16,-4 3 0 16,4-3 0-16,-1 7 0 15,-4-1 0-15,2 1 0 16,2 4 0-16,4-8 0 0,0 7 0 16,-3-3 0-16,3-5 0 15,0 2 0-15,0-8 0 16,0 0 0-16,0-6 0 15,3-1 0-15,-3-10 0 16,0-11 0-16,0 17 0 0,0-17 0 16,0 0 0-16,0 0 0 15,0 18-31-15,0-18-56 16,0-7-4-16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7:08:27.8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CDBE36-52E9-4F3F-A06B-5E9C93DA269C}" emma:medium="tactile" emma:mode="ink">
          <msink:context xmlns:msink="http://schemas.microsoft.com/ink/2010/main" type="writingRegion" rotatedBoundingBox="2524,15855 19831,11805 20594,15064 3287,19114"/>
        </emma:interpretation>
      </emma:emma>
    </inkml:annotationXML>
    <inkml:traceGroup>
      <inkml:annotationXML>
        <emma:emma xmlns:emma="http://www.w3.org/2003/04/emma" version="1.0">
          <emma:interpretation id="{B38401D5-1F00-4BD1-B137-B449A8C18877}" emma:medium="tactile" emma:mode="ink">
            <msink:context xmlns:msink="http://schemas.microsoft.com/ink/2010/main" type="paragraph" rotatedBoundingBox="2524,15855 19831,11805 20594,15064 3287,191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5A1FE6-8C62-498F-AD2C-55C255AC0593}" emma:medium="tactile" emma:mode="ink">
              <msink:context xmlns:msink="http://schemas.microsoft.com/ink/2010/main" type="line" rotatedBoundingBox="2524,15855 19831,11805 20594,15064 3287,19114"/>
            </emma:interpretation>
          </emma:emma>
        </inkml:annotationXML>
        <inkml:traceGroup>
          <inkml:annotationXML>
            <emma:emma xmlns:emma="http://www.w3.org/2003/04/emma" version="1.0">
              <emma:interpretation id="{00F2F9CF-36A4-45C1-B652-FB11257CAC84}" emma:medium="tactile" emma:mode="ink">
                <msink:context xmlns:msink="http://schemas.microsoft.com/ink/2010/main" type="inkWord" rotatedBoundingBox="2708,16642 7073,15621 7399,17014 3034,18035"/>
              </emma:interpretation>
              <emma:one-of disjunction-type="recognition" id="oneOf0">
                <emma:interpretation id="interp0" emma:lang="en-US" emma:confidence="1">
                  <emma:literal>1110</emma:literal>
                </emma:interpretation>
                <emma:interpretation id="interp1" emma:lang="en-US" emma:confidence="0">
                  <emma:literal>"110</emma:literal>
                </emma:interpretation>
                <emma:interpretation id="interp2" emma:lang="en-US" emma:confidence="0">
                  <emma:literal>1100</emma:literal>
                </emma:interpretation>
                <emma:interpretation id="interp3" emma:lang="en-US" emma:confidence="0">
                  <emma:literal>110</emma:literal>
                </emma:interpretation>
                <emma:interpretation id="interp4" emma:lang="en-US" emma:confidence="0">
                  <emma:literal>"10</emma:literal>
                </emma:interpretation>
              </emma:one-of>
            </emma:emma>
          </inkml:annotationXML>
          <inkml:trace contextRef="#ctx0" brushRef="#br0">511 12937 322 0,'0'0'7'0,"0"0"2"16,0 0 0-16,0 0 1 15,0 0 3-15,0 0 2 0,0 13 1 16,10 18 0-16,8 8-4 16,0 19-3-16,4 11 1 15,-2 19 0-15,1 10-2 0,1 8-1 16,-4 8-2-16,-1 6 0 15,-6-5-2-15,3-6 0 16,-3-6 0-16,-1-10-2 16,0-17-1-16,-3-13 0 0,4-13-2 15,-4-15-3-15,3-11-9 16,-10-24-31-16,22 0-42 16,-1-14-2-16</inkml:trace>
          <inkml:trace contextRef="#ctx0" brushRef="#br0" timeOffset="328.1481">1727 12872 399 0,'0'0'2'15,"0"0"1"-15,0 15 1 0,11 2 1 16,3 16 2-16,0 5 0 16,3 11 0-16,5 14 1 15,3 12-1-15,3 13-2 16,-3 2 0-16,0 9-2 0,-1-3-1 15,5 3-4-15,-8-15-7 16,4 5-21-16,20-13-53 16,-20-14-2-16</inkml:trace>
          <inkml:trace contextRef="#ctx0" brushRef="#br0" timeOffset="656.3054">2901 12517 390 0,'0'0'2'15,"0"0"2"-15,0 24 0 16,3 0 2-16,4 11 1 0,3 8 0 16,2 14 2-16,6 17 0 15,0 7-2-15,-1 7-1 16,4 11-1-16,-4 6-1 16,5-2-2-16,-4 0-2 0,0-3-5 15,-8-7-12-15,8-14-48 16,-1-3-18-16</inkml:trace>
          <inkml:trace contextRef="#ctx0" brushRef="#br0" timeOffset="1516.6897">4505 12365 319 0,'0'0'8'16,"0"0"0"-16,0 0 1 15,-17 0 4-15,3 14 2 0,-11 4 1 16,-2 9 1-16,-16 16 1 15,-3 14-5-15,-7 10-2 16,3 11-2-16,8 7-2 16,6 2-1-16,11-6-2 15,18-7-2-15,22-18 0 0,17-17 0 16,28-17-2-16,14-22 1 16,7-22 0-16,14-19 0 15,1-13 0-15,-8-20-1 16,1-4 1-16,-14-10-1 0,-23 1 1 15,-13 5-1-15,-25 12-1 16,-17 11 0-16,-32 16-4 16,-32 18-10-16,-19 25-69 0,-27 25-3 15</inkml:trace>
        </inkml:traceGroup>
        <inkml:traceGroup>
          <inkml:annotationXML>
            <emma:emma xmlns:emma="http://www.w3.org/2003/04/emma" version="1.0">
              <emma:interpretation id="{07C175FE-ED4F-4C65-9119-A7261C7C46A2}" emma:medium="tactile" emma:mode="ink">
                <msink:context xmlns:msink="http://schemas.microsoft.com/ink/2010/main" type="inkWord" rotatedBoundingBox="12180,13596 19831,11805 20594,15064 12942,16855"/>
              </emma:interpretation>
              <emma:one-of disjunction-type="recognition" id="oneOf1">
                <emma:interpretation id="interp5" emma:lang="en-US" emma:confidence="0">
                  <emma:literal>w,</emma:literal>
                </emma:interpretation>
                <emma:interpretation id="interp6" emma:lang="en-US" emma:confidence="0">
                  <emma:literal>win,</emma:literal>
                </emma:interpretation>
                <emma:interpretation id="interp7" emma:lang="en-US" emma:confidence="0">
                  <emma:literal>ws,</emma:literal>
                </emma:interpretation>
                <emma:interpretation id="interp8" emma:lang="en-US" emma:confidence="0">
                  <emma:literal>W,</emma:literal>
                </emma:interpretation>
                <emma:interpretation id="interp9" emma:lang="en-US" emma:confidence="0">
                  <emma:literal>"hr</emma:literal>
                </emma:interpretation>
              </emma:one-of>
            </emma:emma>
          </inkml:annotationXML>
          <inkml:trace contextRef="#ctx0" brushRef="#br0" timeOffset="-1.50831E6">17418 8949 196 0,'0'0'7'16,"0"0"4"-16,15 0 4 15,-15 0 1-15,23 10 3 0,-5-10-2 16,4 10 2-16,3-6-2 16,6 6-4-16,-6 0-4 15,10 1-3-15,-7 0-1 16,9 2-1-16,-6 0 0 0,-3 0 0 15,-6 4-1-15,-2 0 3 16,-5 8-2-16,-8-3-2 16,-4 6 1-16,-3-4 0 15,-3 8-1-15,-9 0 0 0,-1 6-1 16,-1-3 0-16,-4 6 0 16,-3 0-1-16,-1 4 1 15,-1 0 0-15,-2 9 1 16,-11-1 0-16,7-4 0 0,-6 4 0 15,-4-4 0-15,4-3 0 16,0-3-1-16,2-9-4 16,6-6-8-16,2-2-23 15,14-9-41-15,-3-6-6 0</inkml:trace>
          <inkml:trace contextRef="#ctx0" brushRef="#br0" timeOffset="-1.50789E6">17308 9354 336 0,'0'0'3'15,"0"0"2"-15,0 0 0 0,-18 0 1 16,5 2 1-16,-2 9 1 16,-6 0-1-16,-1 4 2 15,-1 1-5-15,5 5-1 16,0 4-1-16,7 3 0 0,3-3-1 16,8-3 1-16,8-2-1 15,21-9 0-15,-5-4 1 16,11-7 0-16,5-7 0 15,-9-11 0-15,5-6 0 0,-5-6-1 16,-9 2 0-16,-11-6-3 16,-11 2-8-16,-8 4-32 15,-12 7-34-15,-20 6-5 0</inkml:trace>
          <inkml:trace contextRef="#ctx0" brushRef="#br0" timeOffset="-1.50893E6">10506 9768 302 0,'0'0'1'0,"0"0"2"16,0 0 0-16,4 22 2 15,-1-7 3-15,0 15-1 16,1-1 1-16,-1 19 0 0,2 14 1 16,-2 0-2-16,-3 16 0 15,3 9-1-15,-3 13-1 16,0 2 1-16,-6 14-1 16,-2 4 0-16,-2 0 0 15,-2 3 1-15,2 3-1 16,0-2 1-16,2-5 1 0,-2-6-2 15,3-3 0-15,4-12 0 16,-2-6-1-16,-2-10 1 16,4-16-1-16,0-10-1 0,-1-10 0 15,1-11 1-15,-5-11-1 16,8-9 1-16,0-15 1 16,-2 18 0-16,2-18 0 15,0 0 0-15,0 0-1 0,0 0 1 16,0 0-2-16,0 0 0 15,-15-5-2-15,15 5 0 16,0 0 0-16,0 0 0 16,0 0-1-16,0 0 0 0,0 0 1 15,0 0-1-15,0 0 0 16,0 0-1-16,0 0 2 16,0 0-2-16,10 0 1 15,-10 0 0-15,18 9 0 16,-1-3 0-16,1-3 1 0,0 5-1 15,7-1 0-15,3 1-1 16,11-1 1-16,4-3 0 16,6 2 0-16,8-3 0 0,9 1 0 15,2 3 0-15,7-3 0 16,6 2 1-16,-1 2-1 16,9-5 0-16,-1 4 0 15,5 0 0-15,-2 0 0 0,9-3 0 16,-2-2 0-16,-2 5 0 15,0 1 0-15,-1-1 0 16,-4 4 0-16,2-3 2 16,-2-3-2-16,-3 3 0 15,-2-1 0-15,2 1 0 0,0-6 0 16,0 3 0-16,1-1 0 16,3-4 0-16,-3 0 0 15,6 0 0-15,-4-9 0 16,5 7 0-16,-6-2 0 0,4 0 0 15,-5 1 0-15,3-3 0 16,-4-3 0-16,5 7 0 16,-2-6 0-16,7 1 0 0,-2-1 0 15,4 1 0-15,1 0 0 16,-8 1 0-16,3 2 0 16,-13-3 0-16,-5 3 0 15,-17-3 0-15,-8 4 0 0,-18 0 0 16,-10 3 0-16,-3 0 0 15,-9-4 0-15,-13 4 0 16,22 0 0-16,-22 0 0 16,24 0 0-16,-7 0 0 15,3 0 0-15,3 0 0 0,-1-4 0 16,3 4 0-16,-1-3 0 16,1 0 0-16,7-4 0 15,0 3 0-15,-1 0 0 16,5 1 0-16,6-1 0 0,-7 2 0 15,8-2 0-15,-8 4 0 16,4 0 0-16,-10 0 0 16,-1 0 0-16,-7 0 0 0,-7 0 0 15,-14 0 0-15,21 0 0 16,-21 0 0-16,0 0 0 16,0 0 0-16,12 0 0 15,-12 0 0-15,0 0 0 0,0 0 0 16,0 0 0-16,0 0 0 15,0 0 0-15,0 0 0 16,0 0 0-16,0 0 0 16,0 0 0-16,0 0 0 15,0 0 0-15,0 0 0 0,0 0 0 16,0 0 0-16,0 0 0 16,0 0 0-16,0 0 0 15,0 0 0-15,0 0 0 16,0 0 0-16,0 0 0 0,0 0 0 15,0 0 0-15,0 0 0 16,0 0 0-16,0 0 0 16,0 0 0-16,0 0 0 0,0 0 0 15,0 0 0-15,0 0 0 16,0 0 0-16,0 0 0 16,0 0 0-16,0 0 0 15,0 0 0-15,0-15 0 0,0 15 0 16,0-20 0-16,0 1 0 15,0-5 0-15,-5-8 0 16,5-6 0-16,-3-10 0 16,-4 0 0-16,0-11 0 0,-4-10 0 15,1 1 0-15,-2-12 0 16,2 3 0-16,0-4 0 16,2 5 0-16,5-10 0 15,3 5 0-15,0 4 0 0,0 0 0 16,0 2 0-16,-4 2 0 15,4 2 0-15,-3 4 0 16,-4 4 0-16,-4-4 0 16,4 2 0-16,-3 7 0 0,2 2 0 15,1 2 0-15,1 8 0 16,2 3 0-16,-4-2 0 16,5 7 0-16,0 7 0 15,-1-5 0-15,-3 3 0 16,4-5 0-16,0 4 0 0,-2-9 0 15,5-3 0-15,0 4 0 16,0-10 0-16,0 5 0 16,0 1 0-16,5 0 0 0,-2 3 0 15,0 8 0-15,-3 1 0 16,0 2 0-16,4 4 0 16,-4 0 0-16,3-1 0 15,-3 5 0-15,0 0 0 16,0 1 0-16,0 5 0 0,0 5 0 15,0-2 0-15,0 15 0 16,0-17 0-16,0 17 0 16,0 0 0-16,15-3 0 0,-2 3 0 15,5 3 0-15,11 4 0 16,2-3 0-16,12 2 0 16,2-2 0-16,8 3 0 15,5 0 0-15,5-3 0 0,4 2 0 16,-3-1 0-16,6 3 0 15,1-6-2-15,-1 1 4 16,1 3-4-16,4-4 2 16,-1-2 0-16,3 4 0 15,-6-4 0-15,4 0 0 0,-1 0 0 16,-4 3 0-16,-9-3 0 16,-4 4 0-16,-9 0-1 15,2-4 1-15,-10 2 0 0,-5 3 0 16,-4-1 0-16,-9-4 0 15,2 2 0-15,-6 2 1 16,1-4-1-16,-6 0 0 16,-13 0 0-16,15 3 0 0,-15-3 0 15,13 0-1-15,-13 0 1 16,15 4 0-16,-15-4 0 16,0 0 0-16,10 3-1 15,-10-3 1-15,0 0 0 0,0 0 0 16,0 0 0-16,15 8 0 15,-15-8 0-15,13 3 0 16,-13-3 0-16,14 3 0 16,-14-3 0-16,15 4 0 15,-15-4-1-15,13 3 1 0,-13-3 0 16,0 0 1-16,15 7-1 16,-15-7-1-16,0 0 1 15,0 0 0-15,0 0 0 16,13 4 0-16,-13-4 0 0,0 0-1 15,0 0 0-15,0 0 0 16,0 0-2-16,0 0-2 16,0 0-6-16,0 14-24 0,19-10-52 15,-19-4-1-15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7:08:26.2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041BD4-7CA3-461B-B0FE-745A84AEB022}" emma:medium="tactile" emma:mode="ink">
          <msink:context xmlns:msink="http://schemas.microsoft.com/ink/2010/main" type="writingRegion" rotatedBoundingBox="1476,12682 8012,13104 7846,15668 1310,15246">
            <msink:destinationLink direction="with" ref="{2F2D5926-2052-4729-B656-BE2CA82EB1CF}"/>
          </msink:context>
        </emma:interpretation>
      </emma:emma>
    </inkml:annotationXML>
    <inkml:traceGroup>
      <inkml:annotationXML>
        <emma:emma xmlns:emma="http://www.w3.org/2003/04/emma" version="1.0">
          <emma:interpretation id="{D459A343-F524-4C0C-B8AA-BA3FBB7B382B}" emma:medium="tactile" emma:mode="ink">
            <msink:context xmlns:msink="http://schemas.microsoft.com/ink/2010/main" type="paragraph" rotatedBoundingBox="1476,12682 8012,13104 7846,15668 1310,15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4BA55C-ECDD-4234-BAA6-5640B5BEAAF4}" emma:medium="tactile" emma:mode="ink">
              <msink:context xmlns:msink="http://schemas.microsoft.com/ink/2010/main" type="line" rotatedBoundingBox="1476,12682 8012,13104 7846,15668 1310,15246"/>
            </emma:interpretation>
          </emma:emma>
        </inkml:annotationXML>
        <inkml:traceGroup>
          <inkml:annotationXML>
            <emma:emma xmlns:emma="http://www.w3.org/2003/04/emma" version="1.0">
              <emma:interpretation id="{6DE2FD04-F77D-4471-8577-9FDEE775230C}" emma:medium="tactile" emma:mode="ink">
                <msink:context xmlns:msink="http://schemas.microsoft.com/ink/2010/main" type="inkWord" rotatedBoundingBox="1476,12682 8012,13104 7846,15668 1310,15246"/>
              </emma:interpretation>
              <emma:one-of disjunction-type="recognition" id="oneOf0">
                <emma:interpretation id="interp0" emma:lang="en-US" emma:confidence="0">
                  <emma:literal>otiose</emma:literal>
                </emma:interpretation>
                <emma:interpretation id="interp1" emma:lang="en-US" emma:confidence="0">
                  <emma:literal>orthicons.</emma:literal>
                </emma:interpretation>
                <emma:interpretation id="interp2" emma:lang="en-US" emma:confidence="0">
                  <emma:literal>orthicons,</emma:literal>
                </emma:interpretation>
                <emma:interpretation id="interp3" emma:lang="en-US" emma:confidence="0">
                  <emma:literal>otiose.</emma:literal>
                </emma:interpretation>
                <emma:interpretation id="interp4" emma:lang="en-US" emma:confidence="0">
                  <emma:literal>otiose,</emma:literal>
                </emma:interpretation>
              </emma:one-of>
            </emma:emma>
          </inkml:annotationXML>
          <inkml:trace contextRef="#ctx0" brushRef="#br0">-896 11474 300 0,'0'0'5'16,"-18"0"4"-16,18 0 3 16,-21-3 2-16,21 3 1 15,-17-4 2-15,17 4 0 0,0 0 0 16,0-21-5-16,35 17-2 15,25-5-3-15,24-6-2 16,26-4-1-16,42-1 0 16,36-8 1-16,37-4-1 0,37-15 0 15,32-2 1-15,31-9 1 16,25-13-1-16,28-4 1 16,7-9-1-16,8 0 0 15,-11 2 1-15,-7 6-1 0,-22 0-1 16,-20 8-1-16,-39 12-3 15,-29 5 0-15,-39 12 0 16,-39 9 0-16,-36 6 0 16,-30 7 0-16,-36 6 0 0,-21 5 0 15,-29 6 0-15,-20 3-7 16,-15-3-80-16,0 27-2 16</inkml:trace>
          <inkml:trace contextRef="#ctx0" brushRef="#br0" timeOffset="5843.9326">1808 11182 347 0,'0'0'4'15,"0"0"3"-15,0 0 3 0,0 0 2 16,18 3 2-16,-1 4 0 16,6 7 1-16,0 3 1 15,6 11-4-15,7 12-3 0,-5 6-1 16,1 2-2-16,0 13-2 15,-4 5-3-15,-7-6-6 16,1 7-14-16,-4 8-58 16,2-30-9-16</inkml:trace>
          <inkml:trace contextRef="#ctx0" brushRef="#br0" timeOffset="6140.8041">2554 11279 420 0,'0'0'2'0,"-11"8"0"15,1 9 0-15,-5 9 1 16,2 5 0-16,-4 11 0 0,2 1 1 16,2 6 0-16,8-4 0 15,5-10-2-15,5-5 1 16,18-20 0-16,17-10 0 0,8-21-1 15,7-7 0-15,1-15 0 16,-3-6-1-16,-8-5-1 16,-5 2-1-16,-15-1-2 15,-15 8-1-15,-10 2-2 0,-17 15-6 16,-16 4-8-16,-2 5-34 16,0 17-28-16,-8 2-5 15</inkml:trace>
          <inkml:trace contextRef="#ctx0" brushRef="#br0" timeOffset="6468.9936">3573 10826 374 0,'0'0'4'16,"-18"10"2"-16,4 1 0 0,-7 11-1 16,-4 8 2-16,-3 12 1 15,-4 12 1-15,-4 6 0 16,8 7-3-16,14 0-2 15,6-1 0-15,16-2-3 0,17-15-8 16,25-14-36-16,16-3-38 16,19-21-2-16</inkml:trace>
          <inkml:trace contextRef="#ctx0" brushRef="#br0" timeOffset="-1983.4353">1657 9152 446 0,'0'0'1'0,"0"0"0"16,0 0 0-16,0 0 2 15,-11 13 1-15,11 9 1 16,-4 10 2-16,4 14 0 0,0 17 0 15,4 11 1-15,2 18-1 16,2 10-2-16,-1 7-1 16,0 8 1-16,4-6-5 15,-1 3 0-15,0-4 0 16,2-12 0-16,-2-8 0 0,5-10 0 16,-2-12 0-16,-2-14-16 15,3-26-65-15,1 11-7 16</inkml:trace>
          <inkml:trace contextRef="#ctx0" brushRef="#br0" timeOffset="-1734.4226">2427 9202 458 0,'0'0'2'16,"0"0"0"-16,0 0 0 0,0 0 2 16,-4 17 1-16,1 9 1 15,3 8 0-15,0 15 1 16,0 16-2-16,0 10 0 15,7 18 0-15,4 5-1 16,3 5-4-16,4-1 0 0,-5 0 0 16,5-4 0-16,-1-5 0 15,1-6 0-15,0-13 0 16,-6-8-7-16,5-5-39 16,-4-9-41-16,-1-9-3 15</inkml:trace>
          <inkml:trace contextRef="#ctx0" brushRef="#br0" timeOffset="-1.49275E6">10690 7968 73 0,'0'0'0'15,"0"0"1"-15,0 0 2 16,0 0 5-16,0 0 4 0,4 13 6 16,-4-13 3-16,6 15 4 15,-6-15 1-15,7 13 0 16,-7-13 0-16,5 19-6 15,-5-19-1-15,3 22-5 0,-3-9-5 16,2-2-1-16,-2 10-2 16,5-4 2-16,-2 9-3 15,1 6 1-15,-1-2 1 16,0 13-1-16,2 0 0 0,-3 2-1 16,3-2 2-16,-5 8-3 15,0 1 0-15,0-4-1 16,0-2-1-16,0 2 0 15,0 3 1-15,0-6-1 0,3 2-1 16,0-6 1-16,1-2-1 16,-1-8 0-16,4-7 1 15,1 2 0-15,-5-9 0 16,1-2 0-16,-4-15 0 0,6 14 1 16,-6-14-4-16,0 0-10 15,0-14-48-15,0 14-17 16</inkml:trace>
          <inkml:trace contextRef="#ctx0" brushRef="#br0" timeOffset="-1.49225E6">10619 8095 236 0,'0'0'7'0,"0"0"3"15,0 0 1-15,-15-7 2 16,15 7 0-16,-20-21 3 0,9 6 0 16,-3-4 0-16,-7-14-6 15,-1 1-3-15,-6-3-2 16,-4 0 0-16,-4-8-2 16,-5 1-2-16,-6-4 1 0,-6 3-1 15,0-2 1-15,-3 3 1 16,3 0 0-16,-4-1 2 15,11 8-1-15,4-3 1 16,4 13-1-16,8-3 1 0,7 6-1 16,5 5-1-16,3 2 0 15,5 2-2-15,10 13 0 16,-15-14-3-16,15 14-4 16,-17-4-9-16,17 4-33 0,0 10-29 15,4 4-5-15</inkml:trace>
          <inkml:trace contextRef="#ctx0" brushRef="#br0" timeOffset="-1.47792E6">20727 8573 228 0,'0'0'1'0,"0"0"2"16,-18 0 1-16,18 0 4 15,-13 0 2-15,13 0 2 0,-15 0 1 16,15 0 1-16,0 0 1 16,-17 0 1-16,17 0 0 15,0 0-2-15,0 0 0 16,10 0-2-16,5 0-1 0,2 0-2 15,8-2-2-15,-1-6-3 16,-2 5-3-16,6-1-6 16,-6 1-7-16,-4 3-20 15,-1 0-28-15,1 0-19 0</inkml:trace>
          <inkml:trace contextRef="#ctx0" brushRef="#br0" timeOffset="7250.2658">3747 11457 235 0,'0'0'5'0,"0"-7"1"15,0-8 4-15,17-13 2 16,7 0 1-16,11-18 2 16,8-8 0-16,7-16 2 0,10-7-3 15,-4-8-3-15,1-7-4 16,-11 2-1-16,-14-6-1 16,-11 11-2-16,-11-2-1 0,-10 11-2 15,-10 14-1-15,-8 13 0 16,-3 12 0-16,-4 20-1 15,-2 17 1-15,2 15 0 16,0 24 1-16,7 20-1 16,0 8 1-16,4 22 0 15,6-2-3-15,8 9-10 0,12 3-33 16,9-15-27-16,6-14-5 16</inkml:trace>
          <inkml:trace contextRef="#ctx0" brushRef="#br0" timeOffset="7656.4872">4560 10759 310 0,'0'0'3'16,"0"0"1"-16,-15 6 2 15,5 12 2-15,-5 7 0 16,-3 14 1-16,-7 0 1 0,0 12 2 15,2 3-5-15,-2-1 0 16,7-1-3-16,8-11-2 16,6-7-2-16,8-20-1 15,14-7 0-15,10-7-1 0,2-21 0 16,10-3 1-16,-5-12-1 16,1-3 4-16,-8 1-1 15,-6 3 0-15,-12-1-1 16,-10 10-1-16,-7 6-7 15,-14 13-12-15,-8 7-23 0,-7 10-32 16,11 5-6-16</inkml:trace>
          <inkml:trace contextRef="#ctx0" brushRef="#br0" timeOffset="7765.8696">4905 10723 341 0,'0'0'3'0,"-13"15"1"16,-2 2 1-16,-2 4 1 15,-5 7 0-15,1 9-1 16,-4 1 0-16,8 3-2 0,3-6-12 16,14-10-41-16,3 1-25 15</inkml:trace>
          <inkml:trace contextRef="#ctx0" brushRef="#br0" timeOffset="8203.3657">5248 10414 332 0,'0'0'3'0,"0"0"3"0,-18 21 0 15,11-4 1-15,-6 8 0 16,-2 10 2-16,2 8-2 15,-2 5 2-15,8 5-4 16,-1 1-2-16,8-5-3 0,0 0-3 16,8-6-1-16,7-12 1 15,-2-14-1-15,4-6 1 16,1-11 0-16,4-7 0 16,-4-14 2-16,-1-7 3 0,8-3 0 15,-7-9 0-15,0 5 1 16,-1 4 2-16,1-2-1 15,-5 9 1-15,2 5 0 16,-5 6 0-16,-10 13 0 16,0 0-1-16,0 11 0 0,-13 13 0 15,-12 11 1-15,-3 5 0 16,-7 5 0-16,-5 4 0 16,2 1 1-16,5-8 0 0,6 5 1 15,9-19-1-15,18-8-1 16,18-12-1-16,27-12-1 15,33-11-6-15,13-17-28 16,30 4-52-16,14 0 0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7:08:31.6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2D5926-2052-4729-B656-BE2CA82EB1CF}" emma:medium="tactile" emma:mode="ink">
          <msink:context xmlns:msink="http://schemas.microsoft.com/ink/2010/main" type="inkDrawing" rotatedBoundingBox="1151,15127 8403,13528 8741,15065 1489,16663" semanticType="underline" shapeName="Other">
            <msink:sourceLink direction="with" ref="{2D041BD4-7CA3-461B-B0FE-745A84AEB022}"/>
          </msink:context>
        </emma:interpretation>
      </emma:emma>
    </inkml:annotationXML>
    <inkml:trace contextRef="#ctx0" brushRef="#br0">6879-3 284 0,'0'0'3'16,"0"0"0"-16,0 0 5 15,8 0 1-15,-8 0 3 16,25 15 2-16,-8-2 1 0,4 8 2 16,7 7-2-16,-3 6 0 15,7 13-3-15,-4-1-3 16,7 13-1-16,-2 2-2 15,2 2 0-15,3 0-1 16,-2 1 0-16,3-1 0 0,-3-5-1 16,-1-3-2-16,-4-3 0 15,1-9 0-15,-4-1-1 16,-6-9-1-16,-4-5 1 16,-5-11 0-16,-6-2 0 0,-7-15 1 15,11 17 1-15,-11-17-1 16,0 0 0-16,-18 11 0 15,-10-1 0-15,-15 4 0 0,-2 0-1 16,-15 3 0-16,-11 5-1 16,-7 4 1-16,-10-2-1 15,-11 4 0-15,-11 3 1 16,-3 0-1-16,-8 3 0 0,-5 0 1 16,-8 1-1-16,-4 1 0 15,-8 7 1-15,-3-5-1 16,1 3 0-16,-1 4 1 15,-9 3-1-15,2-6 0 16,-3 3 0-16,-3-2 0 0,6-1-1 16,-10-4 1-16,10 0-1 15,-3-1 1-15,6-2 0 16,-1-4-1-16,5 1 1 16,1-4-1-16,-5 5 0 0,9-5 0 15,-5 3 0-15,1 0-1 16,-1-3 0-16,4 6 1 15,-4-4 0-15,0 2 0 0,1 2 0 16,4 3 2-16,6-6-1 16,-1 8 0-16,5 0 0 15,7 0 0-15,3 3 0 16,8-4 0-16,-5 0 0 16,12 3 0-16,3-3 1 0,4-4-1 15,6 1 0-15,11-1 0 16,7-7 0-16,12-2 0 15,8-4 0-15,13-4 0 16,6-2 0-16,10 0 1 0,8-9-1 16,7 1 0-16,0 0 1 15,14-7 0-15,-17 10-1 16,17-10 1-16,-15 7 1 0,15-7-1 16,-18 0 1-16,18 0 0 15,-14-2 0-15,8-13 0 16,-2-5 0-16,8-14-1 15,-7-7 0-15,4-4 0 0,-1-17 0 16,-4-4-1-16,2-12 1 16,-8 1-1-16,-4-7 0 15,-4-8 0-15,1 7 0 16,-14-10 0-16,0 7 1 16,0 0-1-16,-1 0-1 0,-6 4 1 15,9 9 0-15,-2 5 0 16,4 14-1-16,9 6 1 15,4 11-1-15,1 12-1 16,9 6 1-16,8 21-1 0,-5-15 1 16,5 15-1-16,13-3 1 15,16-1-1-15,6-4 1 16,21-10-1-16,22 8-10 0,18 1-47 16,24-17-26-16,17-5-3 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4:02.3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1E4439A-5851-4E5D-AB8B-F3C8687EE2BD}" emma:medium="tactile" emma:mode="ink">
          <msink:context xmlns:msink="http://schemas.microsoft.com/ink/2010/main" type="writingRegion" rotatedBoundingBox="17893,11836 10761,11743 10792,9370 17924,9463"/>
        </emma:interpretation>
      </emma:emma>
    </inkml:annotationXML>
    <inkml:traceGroup>
      <inkml:annotationXML>
        <emma:emma xmlns:emma="http://www.w3.org/2003/04/emma" version="1.0">
          <emma:interpretation id="{84A38A74-7770-4EF9-BB72-E0A6E25221D8}" emma:medium="tactile" emma:mode="ink">
            <msink:context xmlns:msink="http://schemas.microsoft.com/ink/2010/main" type="paragraph" rotatedBoundingBox="17893,11836 10761,11743 10792,9370 17924,9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678C6D-E683-43DA-A9C7-665F05705433}" emma:medium="tactile" emma:mode="ink">
              <msink:context xmlns:msink="http://schemas.microsoft.com/ink/2010/main" type="line" rotatedBoundingBox="17893,11836 10761,11743 10792,9370 17924,9463"/>
            </emma:interpretation>
          </emma:emma>
        </inkml:annotationXML>
        <inkml:traceGroup>
          <inkml:annotationXML>
            <emma:emma xmlns:emma="http://www.w3.org/2003/04/emma" version="1.0">
              <emma:interpretation id="{ED17D1F9-8F30-4D14-916D-B414B1E9FFE0}" emma:medium="tactile" emma:mode="ink">
                <msink:context xmlns:msink="http://schemas.microsoft.com/ink/2010/main" type="inkWord" rotatedBoundingBox="17893,11836 10761,11743 10792,9370 17924,9463">
                  <msink:destinationLink direction="with" ref="{9CE3BA93-4ED0-40CF-AFE6-0772D618E105}"/>
                  <msink:destinationLink direction="with" ref="{2E3A0552-F84A-4EAA-AD4F-FD662BC827B0}"/>
                  <msink:destinationLink direction="with" ref="{C376FE70-E360-40F5-B8B6-FE4DC291F708}"/>
                </msink:context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 •</emma:literal>
                </emma:interpretation>
                <emma:interpretation id="interp2" emma:lang="en-US" emma:confidence="0">
                  <emma:literal>I B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 #</emma:literal>
                </emma:interpretation>
              </emma:one-of>
            </emma:emma>
          </inkml:annotationXML>
          <inkml:trace contextRef="#ctx0" brushRef="#br0">8647 8024 173 0,'0'0'9'0,"0"0"5"15,0 0 3-15,-15 0 1 16,15 0 2-16,0 0 0 15,-21 0-1-15,21 0 1 16,-22-6-7-16,22 6-5 0,-17-18-1 16,17 18-1-16,-25-19 0 15,14 9 0-15,11 10 1 16,-20-14 2-16,20 14 0 16,-15-10 1-16,15 10-2 0,0 0 0 15,-7-17 0-15,7 17-1 16,0-17 0-16,0 2-2 15,0-7 0-15,0-2-1 16,4-1-1-16,-1-7 0 0,0-2-1 16,4-8 0-16,-2-1-1 15,-2-3-1-15,0-4 2 16,-3-2-1-16,4-1 1 16,-1 10 0-16,-3-2 0 0,0 3-1 15,0 7 2-15,0 3-1 16,0 4-1-16,0 6 0 15,0 1 0-15,0 4-1 16,0 0 1-16,0-1-1 0,0 8 0 16,0 10 0-16,0-26 1 15,0 26-2-15,0-15 1 16,0 15 0-16,18-13-1 16,-1 9 1-16,5-3 0 0,9 0-1 15,2 0 1-15,5-3 0 16,9-1 0-16,-1-3 0 15,7 4-1-15,-1-1 1 0,6 0 0 16,1 2 0-16,-2-2 0 16,3 3 0-16,-4-3-1 15,5 5 1-15,-9-3 0 16,1 3 0-16,0-1 0 16,-6-4 0-16,2 5 0 0,-6-5 0 15,-5-3 0-15,4 4 0 16,1 0 0-16,0-1 0 15,7 1-1-15,-2-3 1 16,5 4 0-16,12-2 0 0,-5 3 0 16,6-1 0-16,-2-2-1 15,0 4 1-15,0-4 0 16,-1 4 0-16,2 1-1 0,-10 2 1 16,6-3 0-16,-5 3 0 15,-6 1 0-15,0-1 0 16,-8 4 0-16,-3 0 0 15,-7 0 0-15,-9-3 0 0,-5 3 0 16,-3 0 0-16,-15 0-1 16,20 0 2-16,-20 0-1 15,22-3-1-15,-7-2 2 16,-2 5-1-16,5-2-1 16,4-2 1-16,-1 4 1 0,4-4-2 15,0 1 2-15,-2-1-1 16,7-2 0-16,-2 1 0 15,-1 3 1-15,1-4-1 16,2 4 1-16,-2 2-1 0,0-4 0 16,-3 4 0-16,-5-3 0 15,2-1 0-15,-8 4 0 16,0-4 0-16,-14 4 0 16,21 0 0-16,-9 0 1 0,1-3-1 15,5 3 0-15,4-4 0 16,3 0 0-16,-2 2 0 15,2-3 0-15,3 3 0 0,-3-2 0 16,0 0 0-16,-3 1 0 16,-9 3 0-16,-13 0 0 15,22 0 0-15,-22 0 0 16,0 0 1-16,0 0-1 0,0 0 0 16,14 0 0-16,-14 0 0 15,0 0 0-15,0 0 0 16,0 0 0-16,10 0 1 15,-10 0-1-15,0 0 0 16,0 0 0-16,0 0 1 0,0 0 0 16,0 0 0-16,0 0 0 15,0 0 0-15,0 0 0 16,0 0 1-16,0 0 0 16,15 0-1-16,-15 0 1 0,0 0-1 15,0 0 0-15,0 0 0 16,0 0 0-16,0 0 0 15,0 0-1-15,0 0 0 16,0 0 1-16,0 0-1 0,0 0 0 16,0 0 0-16,14-7 0 15,-14 7 0-15,0 0 0 16,18-8-1-16,-18 8 1 0,21 0 0 16,-7-3 0-16,4 3 0 15,0 0 0-15,2-3 0 16,5 3 0-16,3 0 0 15,0 0 0-15,7-4 0 16,-2 1 0-16,9-4-1 0,1 3 1 16,3 1 0-16,11-1 0 15,-1 1 0-15,7-1 0 16,8 4 0-16,7-3 0 0,10 3 0 16,8-3 0-16,4-2 0 15,8 3 0-15,6-2 0 16,2-3 0-16,4 1 0 15,1-3 0-15,-5 1 0 0,0 1 1 16,-2 5-2-16,-11-9 0 16,-5 11 0-16,-8-4 1 15,-14 4-1-15,-8 0 0 16,-11 0-1-16,-4 0 1 0,-12 0 2 16,-8 4 0-16,-5-4 1 15,-3 3-3-15,-8-3 2 16,-2 4 0-16,-15-4 0 15,13 4 0-15,-13-4-1 0,0 0 0 16,0 0 0-16,12 2 0 16,-12-2 0-16,0 0 0 15,18 0 1-15,-18 0-1 16,20 0 0-16,-20 0 1 16,22 0-1-16,-22 0 0 0,24-2-1 15,-24 2 1-15,25 0-1 16,-25 0 1-16,22-8 0 15,-22 8 0-15,21 0 0 16,-21 0-1-16,0 0 2 0,17 0-2 16,-17 0 3-16,0 0-3 15,0 0 2-15,0 0-2 16,0 0 2-16,0 0-2 0,0 0 3 16,0 0-3-16,0 0 1 15,0 0 2-15,0 0-3 16,0 0 2-16,0 0-2 0,0 0 2 15,0 0-3-15,0 0 4 16,0 0-2-16,0 0-1 16,0 0-1-16,0 0 3 15,0 0 1-15,0 0-3 16,0 0 2-16,0 0-2 0,0 0 1 16,0 0 1-16,0 0 1 15,0 0-2-15,0 0 0 16,0 0 1-16,0 0 1 15,-7-3-2-15,7 3 0 0,0 0 1 16,0 0-3-16,0 0 4 16,0 0-2-16,0 0 0 15,0 0-1-15,0 0 2 16,0 0-2-16,0 0 0 0,-13 0 3 16,13 0-3-16,0 0 1 15,0 0 0-15,-5 13 1 16,5-13-2-16,0 0 3 0,-3 15-2 15,3-15 0-15,0 0 0 16,0 15 0-16,0-15 0 16,0 21 0-16,0-11 1 15,0-10-1-15,0 25 0 16,3-8 0-16,2 0 0 0,0 1 0 16,0-3 0-16,2 6 0 15,-1-6 1-15,-1 2-1 16,-3 4 0-16,3 0 1 15,-2-3-1-15,0 6 1 0,-3-3-1 16,7 1 1-16,-7-1-1 16,5 7 0-16,0-7 1 15,0-1-1-15,-2 6 0 16,4-1 1-16,-7-5-1 0,5 9 1 16,-3-8-1-16,1 4 0 15,-3 0 1-15,5-1-1 16,-5 0 1-16,0 1-1 0,0 0 0 15,3 0 1-15,-3 0-1 16,4-1 2-16,2-2-2 16,-6 2-2-16,7-7 2 15,-7 1-1-15,8 2 1 0,-5-3-1 16,1 7 1-16,-1-11-1 16,1 4 0-16,-1-2 1 15,0-2 1-15,2 5-1 16,-2-4 0-16,-3 3 0 15,4 0 0-15,2 2 0 0,-6-1 1 16,4-3-1-16,-1 2 1 16,-3-4-1-16,0 5 0 15,5 0 1-15,-5-5 1 16,0 4-2-16,0 2 0 0,0 3 0 16,0-5 0-16,0 4 0 15,0-4 0-15,0 5 0 16,3-5 0-16,-3-4 0 15,3 2 0-15,-3 0 0 0,0-15 0 16,0 22 0-16,0-22 0 16,0 13 0-16,0-13 0 15,0 0 0-15,7 14 0 0,-7-14 0 16,0 0 0-16,7 14 0 16,-7-14 0-16,0 0 0 15,3 17 0-15,-3-17 0 16,0 0 0-16,0 0 0 0,8 14 0 15,-8-14 0-15,0 0 0 16,0 0 0-16,4 18 0 16,-4-18 0-16,0 0 0 15,0 0 0-15,6 12 0 16,-6-12 0-16,0 0 0 0,0 0 0 16,0 0 0-16,0 0 0 15,0 0 0-15,0 0 0 16,0 0 0-16,-10 0 0 15,10 0 0-15,-18 0 0 0,5 0 0 16,-5-6 0-16,-4 6 0 16,4 0 0-16,-7 0 0 15,0 0 0-15,-3 0 0 16,3 6 0-16,5-1 0 0,-5 3 0 16,0-1 0-16,4-3 0 15,1 3 0-15,-2-1 0 16,-3 5 0-16,4-7 0 0,-1 3 0 15,-2 0 0-15,-1 0 0 16,3 0 0-16,2 0 0 16,2-4 0-16,3 4 0 15,-2-3 0-15,17-4 0 16,-13 7 0-16,13-7 0 0,-12 4 0 16,12-4 0-16,0 0 0 15,0 0 0-15,0 0 0 16,0 0 0-16,0 0 0 15,0 0 0-15,0 0 0 0,0 0 0 16,0 0 0-16,0 0 0 16,0 0 0-16,0 0 0 15,-18 0-6-15,18 0-82 16,0 0-2-16</inkml:trace>
          <inkml:trace contextRef="#ctx0" brushRef="#br0" timeOffset="-9531.5329">10042 7552 131 0,'0'0'9'0,"0"0"3"0,0 0 6 15,0 0 5-15,5-17 3 16,-5 17 2-16,0-28 4 16,3 7 1-16,-3-11-6 15,7-7-5-15,-4-4-3 0,7-8-5 16,2-14-4-16,6-5-3 15,-8-8-3-15,0-5-2 16,-7-6-2-16,2-3 1 0,-5-6-1 16,-11 5 0-16,-3-1-1 15,-11 2 1-15,0 4 0 16,1 4 0-16,-5-2 1 16,5 9-1-16,2 4 1 0,12 9 2 15,-5 8-1-15,8 10 1 16,4 8 0-16,-4 6-1 15,7 11 0-15,0 8-4 16,0 13-7-16,0 0-17 16,-21-9-54-16,21 9-2 0</inkml:trace>
          <inkml:trace contextRef="#ctx0" brushRef="#br0" timeOffset="-10218.9943">15635 7256 295 0,'0'0'6'0,"0"0"2"16,0 0 4-16,0 0 2 0,0-15 1 15,0 15 3-15,0-27 1 16,-3 3 1-16,1-11-6 16,-3-5-1-16,-2-9-3 0,-4-14-2 15,-2-8-3-15,-4-12 0 16,2-9-4-16,-10-7 0 15,0-6 0-15,-6-2-2 16,2 1 0-16,1 3 0 0,-5 9 0 16,-2 6 0-16,11 11 2 15,-1 12-1-15,3 13 0 16,5 10 0-16,3 14-1 16,7 6-6-16,7 22-11 0,0 0-63 15,-15 22-2-15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5:56.3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DF41D6-0D4F-40D4-AD42-3A3737986F8A}" emma:medium="tactile" emma:mode="ink">
          <msink:context xmlns:msink="http://schemas.microsoft.com/ink/2010/main" type="inkDrawing" rotatedBoundingBox="5014,9173 8006,4387 11982,6873 8990,11659" hotPoints="10226,5950 10199,10029 6874,10007 6901,5928" semanticType="enclosure" shapeName="Rectangle">
            <msink:sourceLink direction="with" ref="{F1ACC800-7644-4218-B4E1-9A40B8F4B132}"/>
            <msink:destinationLink direction="to" ref="{350771E4-E684-442F-9097-55747CF754A2}"/>
            <msink:destinationLink direction="with" ref="{3FD76268-3268-4834-BEE1-A272921C7CB9}"/>
            <msink:destinationLink direction="with" ref="{35EBBDC0-DF72-419E-875C-6CD8800BF5D6}"/>
          </msink:context>
        </emma:interpretation>
      </emma:emma>
    </inkml:annotationXML>
    <inkml:trace contextRef="#ctx0" brushRef="#br0">256 86 328 0,'0'0'6'0,"0"-14"3"15,0 14 3-15,8-25 2 0,-5 12 1 16,1 2-1-16,-1-2 1 16,0 0 0-16,-3 13-5 15,0 0-5-15,0 0-1 16,7 3-1-16,1 13 0 0,-8-3 0 15,7 9 0-15,-4 2 1 16,1 4 1-16,-1 3-1 16,0 6 0-16,-3 4 0 15,0 6 1-15,0 0-2 0,-3 7 1 16,3 2-2-16,-7 2 0 16,-3-6 0-16,2 5 0 15,-2-8-1-15,3 3 0 16,-4-3 0-16,4 5-1 15,0-1 2-15,-4-5-1 0,8 3 0 16,-4 0 1-16,3 3 0 16,1-4-2-16,3-2 0 15,-3 2 0-15,3-4 0 0,0-8 0 16,0 7 0-16,0-4 0 16,0-7 0-16,0 4 0 15,0-3 0-15,0 1 0 16,0 0 0-16,0-5 0 0,0 5 0 15,0 1 0-15,0-3 0 16,0 4 0-16,-5-3 0 16,5 1 0-16,-3-1 0 15,3 0 0-15,-4 3 0 16,1-6 0-16,-4 7 0 0,4-4 0 16,-5 0 0-16,5 4 0 15,-4 0 0-15,0-4 0 16,-1 4 0-16,5-2 0 15,-4 4 0-15,0-3 0 0,-4-3 0 16,8 12 0-16,-4-6 0 16,0 1 0-16,4 8 0 15,-2 0 0-15,5-2 0 0,-3 2 0 16,3 4 0-16,0-6 0 16,0 0 0-16,0 6 0 15,0-1 0-15,0-3 0 16,0 6 0-16,-4-3 0 0,1-4 0 15,0 4 0-15,-1-5 0 16,1-2 0-16,-2-2 0 16,2-6 0-16,-1-9 0 15,4-5 0-15,-3-3 0 0,3 5 0 16,-3-6 0-16,-1 4 0 16,1 4 0-16,-2 1 0 15,2 7 0-15,-4-5 0 16,4 7 0-16,-4-4 0 15,-1-6 0-15,1 2 0 0,4-5 0 16,0-4 0-16,-1-1 0 16,1 2 0-16,3-1 0 15,0-3 0-15,0 0 0 0,0 7 0 16,3-5 0-16,-3-2 0 16,4 3 0-16,-4 1 0 15,0-7 0-15,0-2 0 16,0 1 0-16,0 3 0 0,0-3 0 15,0 4 0-15,0-8 0 16,0 11 0-16,0-10 0 16,-4 2 0-16,4-13 0 15,0 17 0-15,0-17 0 0,0 0 0 16,0 0-41-16,-3-37-53 16</inkml:trace>
    <inkml:trace contextRef="#ctx0" brushRef="#br0" timeOffset="2296.9192">267-62 292 0,'0'0'4'0,"0"0"2"15,0 0 1-15,17-11 2 16,5 8 2-16,-1-1 0 0,11 0 1 15,4 2 2-15,9-7-3 16,5 9-1-16,3-2-2 16,3-2 0-16,4 1-2 15,8-1 0-15,-2 4-2 0,5-4 0 16,4 2 0-16,3 2-1 16,0-5-1-16,2 1 0 15,-2 4-1-15,3 0 2 0,5-2-3 16,-8-2 0-16,2 1 1 15,-5-3-1-15,-1 6 1 16,-6 0-1-16,-2 0 1 16,-6 0-1-16,-3 0 1 0,-1 6-1 15,-3-3 0-15,0 1 1 16,-6-2-1-16,6-2 0 16,-4 0 1-16,4 4-1 15,-3-4 0-15,0 0 1 16,-2 0-1-16,5 0 0 15,-3-4 1-15,3 4-1 0,-3 0 0 16,-1 0 0-16,1-2 0 16,3 2 0-16,-8 0 1 15,2-4-1-15,-6 4 0 0,2-3 0 16,-3-3 1-16,2 6-1 16,-3-2 0-16,-4 2 1 15,3-2-1-15,2-3 1 16,-5 5 0-16,0-4 0 0,4-2 0 15,-4 1 0-15,2 1 1 16,-6 2-1-16,1-2 1 16,-4 0 0-16,4 4 0 15,-7 0 0-15,-1-3 0 0,-6 3 0 16,-1 0 0-16,-2 0 1 16,-15 0 0-16,18 0-1 15,-18 0 1-15,0 0-1 16,0 0 1-16,0 0 0 0,10 0-1 15,-10 0 0-15,0 0 0 16,0 0-1-16,0 0 1 16,0 0-1-16,0 0 0 15,0 0 0-15,0 0-1 0,0 0 1 16,0 0-1-16,0 0 1 16,7 13-1-16,-7-13 0 15,3 24 0-15,-3-7 0 16,5-4 1-16,-5 9 0 0,0 6-1 15,0-3 1-15,0 5-1 16,0 6 1-16,-8 7 0 16,5 2 1-16,-4 2-2 15,-3 9 0-15,-2-4 0 0,2 8 0 16,-8 4 0-16,5-6 0 16,-2 4 0-16,-3-6 0 15,4 0 0-15,0-3 0 16,0-1 0-16,-1-5 0 0,9-1 0 15,-6-4 0-15,9 3 0 16,-4-2 0-16,7 6 0 16,-3 5 0-16,-1 1 0 15,4 4 0-15,-3 13 0 0,-5 2 0 16,1 3 0-16,1 7 0 16,-6 1 0-16,6 10 0 15,-1-3 0-15,0 3 0 16,-1-3 0-16,1-1 0 0,4 2 0 15,3-7 0-15,-3 0 0 16,-1-7 0-16,4 3 0 16,0-7 0-16,-3-5 0 0,3-1 0 15,0 3 0-15,0-5 0 16,0-4 0-16,0 1 0 16,0-4 0-16,0-4 0 15,0 1 0-15,0-4 0 0,0-5 0 16,0 0 0-16,0-7 0 15,0 1 0-15,0-1 0 16,0-4 0-16,0 6 0 16,0-5 0-16,0-4 0 0,0-1 0 15,0 1 0-15,0-1 0 16,0-2 0-16,0-7 0 16,0 2 0-16,-5-5 0 15,5-3 0-15,-7-5 0 16,7-13 0-16,-10 18 0 0,10-18 0 15,-21 11 0-15,3-5 0 16,-4-6 0-16,-1 4 0 16,-9-4 0-16,-1 3 0 15,-2 1 0-15,-8-1 0 0,-2 1 0 16,-4 0 0-16,-1-2 0 16,-7 3 0-16,1-3 0 15,-4 6 0-15,-1-5 0 16,-2 1 0-16,3 0 0 0,-1-2 0 15,6 3 0-15,-6-1 0 16,1 0 0-16,4-2 0 16,-4 3 0-16,2-1 0 0,-8-4 0 15,6 2 0-15,-8 2 0 16,-2-4 0-16,2 3 0 16,-10 1 0-16,8-4 0 15,-4 4 0-15,6 3 0 16,-10-4 0-16,8 4 0 0,-1 3 0 15,1-2 0-15,-1-2 0 16,8 2 0-16,-5-2 0 16,8 5 0-16,-3-4 0 15,2 4 0-15,4-1 0 0,4-3 0 16,-3 4 0-16,11-3 0 16,-5 3 0-16,11-2 0 15,0-1 0-15,6-1 0 16,5-4 0-16,8 0 0 0,-2-3 0 15,4 4 0-15,0-4 0 16,5 0 0-16,-2 3 0 16,-2-3 0-16,-1 0 0 0,0 4 0 15,-2-1 0-15,-10 1 0 16,3 0 0-16,-1-1 0 16,-5 4 0-16,5-7 0 15,3 4 0-15,5-4 0 0,5 0 0 16,2 0 0-16,13 0 0 15,-15 0 0-15,15 0 0 16,0 0 0-16,0 0 0 16,-18-4 0-16,18 4 0 15,0 0 0-15,-17 0 0 0,17 0 0 16,0 0 0-16,-15 0 0 16,15 0 0-16,0 0 0 15,0 0 0-15,0 10-38 0,7-6-49 16,-7-4-3-16</inkml:trace>
    <inkml:trace contextRef="#ctx0" brushRef="#br0" timeOffset="36094.7907">72 1907 308 0,'0'0'5'15,"0"0"3"-15,0 0 0 16,0 0-1-16,0 0 3 0,0-11 0 15,15 7 2-15,3 4-1 16,13 0-3-16,4 0-3 16,8 10-1-16,14 1 0 15,-1 4 0-15,4 2-2 0,-4 9-1 16,9-6 0-16,-9 5 0 16,-4-2 0-16,1 3-1 15,-7 0 1-15,4-6-1 16,-10 4 1-16,1-3-1 15,-6-3 1-15,-2-1-1 0,-8 1 1 16,-8-5 0-16,-9 2 1 16,-8 0 0-16,-8 2 0 15,-20 5 1-15,-7 1 1 16,-15 5 0-16,-13 6 0 0,-8 4 0 16,-14-4 1-16,0 5-1 15,-4-3-1-15,1-1 1 16,10-3-2-16,0-9-1 0,22-1-1 15,6-5-5-15,22-10-6 16,11 5-12-16,17-12-59 16,0 0-2-16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00.2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D0948B-909A-4D90-AD99-17C7E4F45DDB}" emma:medium="tactile" emma:mode="ink">
          <msink:context xmlns:msink="http://schemas.microsoft.com/ink/2010/main" type="inkDrawing" rotatedBoundingBox="10837,7879 15697,3554 19455,7776 14595,12101" hotPoints="17439,5717 17162,10119 12759,9842 13037,5440" semanticType="enclosure" shapeName="Square"/>
        </emma:interpretation>
      </emma:emma>
    </inkml:annotationXML>
    <inkml:trace contextRef="#ctx0" brushRef="#br0">493-7 281 0,'0'0'5'15,"0"0"4"-15,0 0 0 16,0-14 2-16,0 14 1 0,0 0 0 16,0 0-1-16,0 0 2 15,0 0-3-15,0 17-2 16,0 0-1-16,0 8 0 15,0 7 0-15,0 7 1 0,0 7 1 16,0 2-1-16,0 10 0 16,-10-2-2-16,0 11 0 15,-5 0 0-15,-3 3-1 16,8 0-1-16,-5 6 0 0,2-7-1 16,3 1-1-16,5-3 0 15,2-3 1-15,-1-4-1 16,4 0 0-16,0-6 0 0,0-2 1 15,0 3 0-15,4-5-1 16,-4 6 1-16,0 1-1 16,0 3 0-16,0 0 0 15,0 0 0-15,0 6-2 16,-4-3 1-16,1-2 0 0,3-5 0 16,0-1 1-16,0-4-1 15,0-2 1-15,0-1 0 16,0-4-2-16,0 1 0 15,0 1 0-15,0-3 0 0,0-1 0 16,0 4 0-16,-3-1 0 16,3-2 0-16,0 2 0 15,-4-2 0-15,4 0 0 16,0-2 0-16,0 1 0 0,0-3 0 16,-3 4 0-16,-5-9 0 15,1 9 0-15,0-4 0 16,-4 0 0-16,1 5 0 0,-5-1 0 15,5 7 0-15,0-5 0 16,-1 2 0-16,7 2 0 16,-3-4 0-16,1 6 0 15,1-9 0-15,-2 3 0 0,1-3 0 16,-6 1 0-16,2-1 0 16,-8 4 0-16,1-3 0 15,4-2 0-15,-2 6 0 16,0-10 0-16,5 3 0 15,0-2 0-15,2-3 0 0,5-7 0 16,-1 4 0-16,1 1 0 16,-4-2 0-16,4-3 0 15,-2 9 0-15,-2-9 0 16,-3 6 0-16,2 0 0 0,-2 5 0 16,0-7 0-16,7 5 0 15,-5-7 0-15,4-2 0 16,1 0 0-16,0-5 0 0,-1-3 0 15,4-2 0-15,0 3 0 16,0-3 0-16,0-1 0 16,0 1 0-16,0 3 0 15,0-6 0-15,0-2 0 0,0-13 0 16,0 17 0-16,0-17 0 16,0 0 0-16,0-13-58 15,-8-8-33-15,-5-22-1 16</inkml:trace>
    <inkml:trace contextRef="#ctx0" brushRef="#br0" timeOffset="2140.6654">501 3 215 0,'0'0'6'16,"0"0"3"-16,7-18 4 15,-7 18 2-15,28-13 2 16,-6 6 3-16,6-8 0 0,7 9 1 16,8-1-3-16,2-5-3 15,5 5-3-15,6 1-2 16,8-3-2-16,13 0-1 15,6 1-2-15,8-2 0 0,7-1-2 16,4 8-1-16,4-4 1 16,0 7-1-16,0 0-1 15,-3 0 0-15,-4 0 0 16,-4 0-1-16,1 4 1 0,-8 2 0 16,5-2-1-16,2-4 0 15,1 4 0-15,-5-1 0 16,5 0 0-16,-8-3 1 15,5 0-1-15,2 4 0 0,1-4 1 16,-2 0 0-16,-4 3-1 16,4-3 2-16,-5 0-2 15,0 0 0-15,2 0 2 16,-4 0-2-16,-9 4 0 0,3-4 0 16,-3 4 0-16,0-1 0 15,-3-3 0-15,-5 4 0 16,-3-4 0-16,0 0 0 15,-4 0 0-15,-2 0 0 0,-8-4 1 16,0-3 0-16,-3 3-1 16,-5-3 3-16,-9 7 0 15,-4-3 0-15,-7 3 1 16,-7 0 1-16,-5-3 0 0,-13 3-1 16,22-4 1-16,-22 4-2 15,0 0 0-15,0 0 0 16,15 0-1-16,-15 0 0 15,0 0 0-15,0 0 0 0,0 0-1 16,0 0 1-16,5 14-1 16,-5-14 0-16,8 24-1 15,-4-2 1-15,-4 6-1 0,0 4 3 16,0 3-2-16,0 7 0 16,0 5 2-16,-7 5-2 15,-1 8 1-15,6-4 3 16,-10 8-5-16,9 7 0 0,3 6 0 15,-5-4 0-15,5 2 0 16,0-2 0-16,5-6 0 16,2 8 0-16,1-9 0 15,-3-6 0-15,3-3 0 16,-1 2 0-16,0-9 0 0,-7 9 0 16,0-2 0-16,0 7 0 15,-7-2 0-15,0 3 0 16,-6 1 0-16,1 9 0 15,-6-2 0-15,-2 6 0 0,-3-6 0 16,6 9 0-16,-1-5 0 16,1 0 0-16,-4 7 0 15,3-6 0-15,1 7 0 0,-1-1 0 16,3 5 0-16,-2-5 0 16,-1 0 0-16,5-3 0 15,1 1 0-15,-6-5 0 16,8-3 0-16,-8 2 0 0,5-7 0 15,1 1 0-15,7-3 0 16,-7-5 0-16,4 7 0 16,-2-14 0-16,3 2 0 15,1 0 0-15,-1-5 0 16,-1 0 0-16,1-2 0 0,-3 0 0 16,-1-2 0-16,4 2 0 15,0-4 0-15,-4 1 0 16,1-2 0-16,0-3 0 0,-2-4 0 15,2 5 0-15,-4-4 0 16,3-8 0-16,-3 4 0 16,-3-1 0-16,5-7 0 15,-6 4 0-15,5-6 0 0,-5 3 0 16,4-6 0-16,-4-5 0 16,-3 0 0-16,-6-6 0 15,-10 0 0-15,-4 0 0 16,-12-8 0-16,-8-3 0 0,-3 0 0 15,-7 0 0-15,-10 0 0 16,-3 0 0-16,-4 0 0 16,-1 3 0-16,4 1 0 15,-9-4 0-15,-6 4 0 16,4-4 0-16,-5 0 0 0,-2 2 0 16,0 2 0-16,-6-4 0 15,3 0 0-15,-1 4 0 16,1-4 0-16,5 3 0 0,1 1 0 15,-2-1 0-15,6 1 0 16,11 0 0-16,-7 3 0 16,3-5 0-16,8-2 0 15,-4 0 0-15,4 0 0 0,3 0 0 16,1-2 0-16,7 2 0 16,4-7 0-16,-2 3 0 15,0 0 0-15,8 4 0 16,-3 0 0-16,10 0 0 0,-5 0 0 15,3 0 0-15,9 0 0 16,0 0 0-16,10 0 0 16,0 0 0-16,13 0 0 0,1-3 0 15,11-1 0-15,11 4 0 16,-14-7 0-16,14 7 0 16,0 0 0-16,0 0 0 15,0-17 0-15,0 17-11 16,0 0-69-16,0 0-10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7:55.2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6AF7BD-EFFA-4C58-9249-C05FBE671553}" emma:medium="tactile" emma:mode="ink">
          <msink:context xmlns:msink="http://schemas.microsoft.com/ink/2010/main" type="inkDrawing" rotatedBoundingBox="11174,5100 11355,5136 11183,5984 11002,5947" rotationAngle="1614227932" semanticType="callout">
            <msink:sourceLink direction="with" ref="{F9E92401-FCE4-4C0A-A553-F2A5AACC35C9}"/>
          </msink:context>
        </emma:interpretation>
      </emma:emma>
    </inkml:annotationXML>
    <inkml:trace contextRef="#ctx0" brushRef="#br0">-8816-363 331 0,'0'0'7'0,"0"0"3"0,-3-15 4 15,3 15 2-15,0-13 2 16,0 13 1-16,0-18 1 0,0 18 0 15,0 0-5-15,3-18-4 16,-3 18-3-16,0 0-2 16,0 0-1-16,0 0-2 15,0 11 0-15,0-11-1 0,0 28 1 16,0-7-3-16,0 4 0 16,0 3 0-16,0 11 0 15,0-1 0-15,0 1 0 16,0 8 0-16,0-5 0 15,0 2 0-15,0-1 0 0,0 0 0 16,0-5 0-16,0 1 0 16,0 0 0-16,0-3 0 15,7-2 0 1,-7 1 0-16,3 1 0 0,2-7 0 16,-2-5 0-16,-3-3 0 15,4-4 0-15,-4-3 0 16,0-14 0-16,0 15 0 0,0-15 0 15,0 0 0-15,0 0 0 16,0 0 0-16,0 0 0 16,0 0 0-16,0 0 0 15,0 0 0-15,0 0 0 0,0 0 0 16,0 0 0-16,0 0 0 16,0 0 0-16,0 0 0 15,0 0 0-15,0 0 0 0,0 0 0 16,0 0 0-16,0 0 0 15,0 0 0-15,0 0 0 16,0 0 0-16,0 0 0 16,0 0 0-16,0 0 0 0,0 0 0 15,0 0 0-15,0 0 0 16,-7 7 0-16,2 8 0 16,-12 6-50-16,-4-12-45 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06.7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CD2C2C-D5AF-4A4B-923C-77B3E85FE622}" emma:medium="tactile" emma:mode="ink">
          <msink:context xmlns:msink="http://schemas.microsoft.com/ink/2010/main" type="inkDrawing" rotatedBoundingBox="23668,9076 26120,3863 30430,5891 27979,11104" hotPoints="25761,5288 29573,5442 29419,9254 25607,9101" semanticType="enclosure" shapeName="Square">
            <msink:sourceLink direction="with" ref="{F0E3E4CA-88A1-4F13-BFE5-A22E4238DC24}"/>
            <msink:sourceLink direction="with" ref="{D2E2726C-4E44-4D9B-8362-0CFF705521A0}"/>
            <msink:sourceLink direction="with" ref="{134FBD8E-56E1-4206-88D4-509481CE950C}"/>
          </msink:context>
        </emma:interpretation>
      </emma:emma>
    </inkml:annotationXML>
    <inkml:trace contextRef="#ctx0" brushRef="#br0">189 0 296 0,'0'0'3'0,"0"0"1"16,0 0 2-16,0 0 2 15,0 0 2-15,4 11 0 16,-4-11 0-16,25 27 2 0,-7-9-1 15,3 10-2-15,1 8 1 16,-5 10-2-16,4-2 0 16,-1 14 0-16,5 5 1 15,-3 5-1-15,-4 5 0 16,-5-2-3-16,2 6 1 0,0-6 0 16,-2 6 0-16,-9-2-1 15,2-2-1-15,-6 4 0 16,12-2-1-16,-12 3 1 15,0-2 0-15,-12 2 0 0,6 3-2 16,-5-7 1-16,5 0 0 16,-9-3 1-16,0 2-1 15,2-2 1-15,3-5-1 0,-2-3-3 16,5-2 0-16,4 6 0 16,-8-3 0-16,7-1 0 15,-2 1 0-15,-1-2 0 16,-1 7 0-16,6-3 0 0,-13 8 0 15,5-4 0-15,-5 1 0 16,5-1 0-16,-5 4 0 16,5-10 0-16,-4 3 0 15,3-7 0-15,-3-5 0 16,3 10 0-16,-3-6 0 0,0 8 0 16,-7-4 0-16,3 12 0 15,1-2 0-15,-5 12 0 16,1 0 0-16,3 0 0 15,8-2 0-15,-5-5 0 0,8-1 0 16,4-8 0-16,-4-7 0 16,4-10 0-16,-2-9 0 15,2 0 0-15,3-12 0 0,-4-3 0 16,1-10 0-16,3-5 0 16,0-13 0-16,0 0-7 15,18-5-80-15,4-36-5 16</inkml:trace>
    <inkml:trace contextRef="#ctx0" brushRef="#br0" timeOffset="1687.5503">65-14 242 0,'0'0'3'0,"0"0"4"0,12-10 1 15,9 2 4-15,4 6 2 16,17-3 0-16,11-1 0 16,18-7 2-16,17 11-3 15,15 2-3-15,13 0-2 0,15 2-3 16,10-2 0-16,8 9-2 16,10-9-1-16,-6 8 0 15,-5-6 0-15,4-2 1 16,-8 0-1-16,-6 0 0 15,0-2 0-15,-7-2 0 0,-10 4-1 16,-2 0 1-16,-1-4 0 16,-2 4-2-16,-3 0 1 15,0 0 0-15,-7 0 1 16,-3 0 1-16,0 0 1 0,-4 0 0 16,-4-3 1-16,-14-5 1 15,-3 1 0-15,-7 3 1 16,-11 0-1-16,-10 2 0 0,-9-3 0 15,-16 5 0-15,0-4-2 16,-7 2 0-16,-8 2-1 16,-10 0 0-16,15 0-1 15,-15 0-1-15,7 11 0 0,-4-1-1 16,0 8 0-16,-3 10 0 16,0 7 0-16,0 4 1 15,0 11 0-15,0 2-1 16,0 12 2-16,0 7 0 15,-6 8-1-15,-1 6 1 0,-1 8 1 16,5 1-1-16,-4 9 2 16,-3-4-2-16,2 8-2 15,1-3 1-15,0-6 0 16,4 5 0-16,-5-2 0 0,5-2-1 16,3-5 0-16,0-1 1 15,-4 3 1-15,4 2 1 16,-3 0-1-16,-4 2 0 15,4 0-2-15,-9 0 0 0,6 6 0 16,-6-1 0-16,-1 0 0 16,-5-5 0-16,1 6 0 15,-1-12 0-15,-4 2 0 0,2-5 0 16,-3-3 0-16,3-4 0 16,-1-3 0-16,4-3 0 15,2-4 0-15,0-2 0 16,2-3 0-16,1-1 0 0,6-2 0 15,-1-7 0-15,-3-6 0 16,-2 0 0-16,2-11 0 16,2 2 0-16,-2-16 0 15,-3 3 0-15,1-10 0 16,-1-4 0-16,2 0 0 0,11-17 0 16,-25 18 0-16,8-10 0 15,-1-1 0-15,-7-3 0 16,-3 2 0-16,-4-1 0 15,-11-1 0-15,-2 2 0 0,-1-2 0 16,-14-1 0-16,2 0 0 16,-8 1 0-16,2 3 0 15,-7-4 0-15,0 5 0 0,1-5 0 16,-1 0 0-16,-2 4 0 16,5-3 0-16,-3-1 0 15,1-3 0-15,2 8 0 16,5-8 0-16,-8 2 0 0,1 2 0 15,5 3 0-15,-1-3 0 16,6-1 0-16,-1 3 0 16,4-4 0-16,4 5 0 15,4 1 0-15,2-6 0 16,6 1 0-16,-2-3 0 0,-2 6 0 16,5-4 0-16,-2-2 0 15,-1 0 0-15,2 4 0 16,-2 3 0-16,-4-3 0 0,6 3 0 15,-2-1 0-15,-4-2 0 16,6 6 0-16,-2-6 0 16,-2 3 0-16,2-4 0 15,-4 1 0-15,1-4 0 0,1 6 0 16,-8-2 0-16,0-4 0 16,-4 4 0-16,-4-1 0 15,8 1 0-15,-3-4 0 16,-1 3 0-16,1 1 0 0,3 0 0 15,3-4 0-15,5 2 0 16,2-2 0-16,-3 5 0 16,7-5 0-16,-2 2 0 15,5-2 0-15,4 4 0 16,4-4 0-16,-1 0 0 0,11 0 0 16,0 0 0-16,5 0 0 15,13 0 0-15,-15 4 0 16,15-4 0-16,0 0 0 15,0 0 0-15,0 0 0 0,-10-8 0 16,10 8-62-16,7 0-29 16,-7 0-1-16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5:42.1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7F9CC6-5E8A-4BA6-88B1-049C532152E5}" emma:medium="tactile" emma:mode="ink">
          <msink:context xmlns:msink="http://schemas.microsoft.com/ink/2010/main" type="writingRegion" rotatedBoundingBox="1904,8180 6246,6368 7360,9037 3018,10849"/>
        </emma:interpretation>
      </emma:emma>
    </inkml:annotationXML>
    <inkml:traceGroup>
      <inkml:annotationXML>
        <emma:emma xmlns:emma="http://www.w3.org/2003/04/emma" version="1.0">
          <emma:interpretation id="{ED487583-1700-47EF-AE23-B13680EA207E}" emma:medium="tactile" emma:mode="ink">
            <msink:context xmlns:msink="http://schemas.microsoft.com/ink/2010/main" type="paragraph" rotatedBoundingBox="2278,7995 6636,7001 6833,7863 2475,8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1C1DD4-A81B-4861-9156-949602848E82}" emma:medium="tactile" emma:mode="ink">
              <msink:context xmlns:msink="http://schemas.microsoft.com/ink/2010/main" type="line" rotatedBoundingBox="2278,7995 6636,7001 6833,7863 2475,8858"/>
            </emma:interpretation>
          </emma:emma>
        </inkml:annotationXML>
        <inkml:traceGroup>
          <inkml:annotationXML>
            <emma:emma xmlns:emma="http://www.w3.org/2003/04/emma" version="1.0">
              <emma:interpretation id="{FF999564-E229-46A1-A480-BED6DF7F3B1E}" emma:medium="tactile" emma:mode="ink">
                <msink:context xmlns:msink="http://schemas.microsoft.com/ink/2010/main" type="inkWord" rotatedBoundingBox="2278,7995 6636,7001 6833,7863 2475,8858"/>
              </emma:interpretation>
              <emma:one-of disjunction-type="recognition" id="oneOf0">
                <emma:interpretation id="interp0" emma:lang="en-US" emma:confidence="0">
                  <emma:literal>Load</emma:literal>
                </emma:interpretation>
                <emma:interpretation id="interp1" emma:lang="en-US" emma:confidence="0">
                  <emma:literal>loader</emma:literal>
                </emma:interpretation>
                <emma:interpretation id="interp2" emma:lang="en-US" emma:confidence="0">
                  <emma:literal>Loaders</emma:literal>
                </emma:interpretation>
                <emma:interpretation id="interp3" emma:lang="en-US" emma:confidence="0">
                  <emma:literal>Loader</emma:literal>
                </emma:interpretation>
                <emma:interpretation id="interp4" emma:lang="en-US" emma:confidence="0">
                  <emma:literal>Load:</emma:literal>
                </emma:interpretation>
              </emma:one-of>
            </emma:emma>
          </inkml:annotationXML>
          <inkml:trace contextRef="#ctx0" brushRef="#br0">34 0 257 0,'0'0'8'0,"0"0"4"16,0 0 3-16,0 0 2 15,0 0 3-15,0 0 0 16,0 0 3-16,0 0 1 0,0 0-7 16,0 0-3-16,0 22-3 15,0-1-3-15,-3 7 0 16,-4 7-2-16,2 3 0 15,2 13-2-15,-4 1-1 0,4 1 0 16,-1 8 0-16,4-3-1 16,0-5 0-16,0 5 0 15,4-13 0-15,6 0 0 16,-2-8 1-16,9-9-1 0,4-8 1 16,4-10-1-16,7-6 0 15,9-4 0-15,-1-7-3 16,10-3-7-16,-4-11-15 0,-8-1-62 15,5 2-3-15</inkml:trace>
          <inkml:trace contextRef="#ctx0" brushRef="#br0" timeOffset="406.3766">663 309 312 0,'0'0'5'0,"0"0"4"16,-10 0 1-16,10 0 1 0,-22 22 3 16,4-7 2-16,-2 2 0 15,-2 5-1-15,-6 2-4 16,3 7-2-16,0 5-2 16,1-1-2-16,7 4-1 0,2-4-1 15,5 4 0-15,10-6 0 16,0-5-1-16,17-8 1 15,4-2-1-15,7-12 1 16,4-6-1-16,4 0 0 0,3-6 0 16,-3-12 0-16,-9-6-1 15,1 0 1-15,-7-9-1 16,-6 1 1-16,-11-6-2 16,-4-1 1-16,-7 0-1 0,-11 3 0 15,3 5 0-15,-5 7-1 16,2 0 0-16,1 11-1 15,2 11 1-15,15 2 0 0,-18 15-3 16,15-5-8-16,3 14-37 16,6 4-34-16,6 0-3 15</inkml:trace>
          <inkml:trace contextRef="#ctx0" brushRef="#br0" timeOffset="844.0453">1099 200 339 0,'0'0'8'15,"-18"0"2"-15,3 0 4 16,-2 8 2-16,-8-3 0 16,4 5 1-16,-4 4 1 0,-3 3-1 15,6 4-6-15,9 4-3 16,1-1-3-16,9 4-1 15,-1 5-1-15,4-2-2 16,12-3 1-16,5 0-1 0,1-2 0 16,7-9 0-16,3-2 0 15,3-6-1-15,1-9 0 16,-4 0 0-16,1-6 0 16,-5-8 0-16,-6-7 0 0,-4-9 0 15,-11-1 0-15,-3 0 1 16,0-8-1-16,-13 0 0 15,3 7 0-15,-5 1 1 16,5 7-1-16,-1 6 0 16,11 18 0-16,-7-15 1 0,7 15-1 15,10 18 1-15,5 3 0 16,6 7-1-16,-4 4 1 16,8 9-1-16,3 6-5 0,-3-9-12 15,8 1-65-15,-10 4-6 16</inkml:trace>
          <inkml:trace contextRef="#ctx0" brushRef="#br0" timeOffset="1391.1172">1508-225 392 0,'0'0'5'15,"0"0"0"-15,0 0 2 16,0 7 1-16,0-7 0 16,0 25 2-16,4-8-1 15,6 7 1-15,5 4-5 0,6 6 0 16,-4-3-2-16,8 0-1 16,3 4-1-16,0-3-1 15,-3-6 0-15,-3-2 0 0,-4-7 0 16,-8-6-1-16,-10-11 1 15,0 20 0-15,0-20 0 16,-22 18 1-16,-1-3 0 16,-7-2 0-16,-1 12 0 15,-4 1 1-15,0 5-1 0,2 4 1 16,5 2-1-16,6 4 0 16,9-3 0-16,13-6 0 15,3-1 1-15,15-10-1 16,7-10 1-16,10-3-1 0,0-12 2 15,1-7-1-15,-1-8 0 16,-7-9 0-16,1 1 0 16,-8-8 0-16,-6-4-1 15,-10-8 1-15,0 9 0 0,-5 4 0 16,0-3 1-16,0 9-3 16,-8 8 0-16,8 20 0 15,-7-11 0-15,7 11 0 16,7 20 0-16,4 17 0 0,3 2 0 15,4 9 0-15,0 10 0 16,-1 8-88-16,22 16-3 16</inkml:trace>
          <inkml:trace contextRef="#ctx0" brushRef="#br0" timeOffset="-2938.5407">4393-289 230 0,'0'0'5'0,"0"0"6"0,0 0 3 15,0 0 5-15,0 0 2 16,0 0 1-16,0 0 1 15,0 0 2-15,0 0-3 16,0 0-5-16,0 0-4 0,0 0-2 16,0 0-2-16,0 0-2 15,-18 0-2-15,4 0 0 16,0 0-2-16,0 0 0 16,3 0-1-16,-3 0 0 0,3 0 0 15,11 0-1-15,-27 0 0 16,12 0 0-16,5 0-1 15,-11 0 1-15,-4 0-1 16,-3 0 0-16,-4 0 0 0,-7 4 1 16,-3 0-1-16,-1 3 0 15,-7-5 0-15,2 2 0 16,-2-4 1-16,4 4-1 16,-1-1 1-16,1-3 0 0,4 0 0 15,-4 0 1-15,3 4-1 16,-5-4 1-16,-2 4-1 15,-3 0 0-15,3 1 0 0,-3 1 0 16,0 1 0-16,0-1-1 16,3-2 1-16,5 3-1 15,2-3 1-15,0-4-1 16,8 3 1-16,7-3 0 16,-4 4 0-16,8-4 0 0,-1 0 0 15,7 0 0-15,1 0 0 16,2 0 0-16,2 0 0 15,-2 0 0-15,15 0 0 16,-17 0-1-16,17 0 0 0,-15 0 0 16,15 0 0-16,-10 3-1 15,10-3-4-15,0 0-10 16,-25 17-44-16,25-17-28 0,0 0-3 16</inkml:trace>
          <inkml:trace contextRef="#ctx0" brushRef="#br0" timeOffset="-640.8643">2753-179 195 0,'0'0'9'0,"0"0"3"0,0 0 6 16,11 0 1-16,-11 0 1 15,0 0 3-15,10-4-3 16,-10 4 3-16,0 0-8 0,0 0-3 16,0 0-1-16,0 0-3 15,-18 7-1-15,18-7 0 16,-28 11 1-16,14-8 0 0,-11-3 1 15,4 3-1-15,-7-3 0 16,3 0-1-16,3 0 0 16,1 0 0-16,1 0-2 15,5-3-1-15,0 3-1 0,15 0-1 16,-13 0-1-16,13 0 0 16,0 0-1-16,0 0-3 15,0 0-12-15,-7 10-67 16,7-10-3-16</inkml:trace>
        </inkml:traceGroup>
      </inkml:traceGroup>
    </inkml:traceGroup>
    <inkml:traceGroup>
      <inkml:annotationXML>
        <emma:emma xmlns:emma="http://www.w3.org/2003/04/emma" version="1.0">
          <emma:interpretation id="{1400C6BB-FE8B-4F27-88DB-24EA255CD0A0}" emma:medium="tactile" emma:mode="ink">
            <msink:context xmlns:msink="http://schemas.microsoft.com/ink/2010/main" type="paragraph" rotatedBoundingBox="2456,9501 6633,7758 7196,9106 3018,108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A50A0E-4543-4F23-9B05-E0D72854C1E8}" emma:medium="tactile" emma:mode="ink">
              <msink:context xmlns:msink="http://schemas.microsoft.com/ink/2010/main" type="line" rotatedBoundingBox="2456,9501 6633,7758 7196,9106 3018,10849"/>
            </emma:interpretation>
          </emma:emma>
        </inkml:annotationXML>
        <inkml:traceGroup>
          <inkml:annotationXML>
            <emma:emma xmlns:emma="http://www.w3.org/2003/04/emma" version="1.0">
              <emma:interpretation id="{425D61B5-2758-4980-A472-4CDDB533118C}" emma:medium="tactile" emma:mode="ink">
                <msink:context xmlns:msink="http://schemas.microsoft.com/ink/2010/main" type="inkWord" rotatedBoundingBox="2456,9501 6633,7758 7196,9106 3018,10849"/>
              </emma:interpretation>
              <emma:one-of disjunction-type="recognition" id="oneOf1">
                <emma:interpretation id="interp5" emma:lang="en-US" emma:confidence="0">
                  <emma:literal>clear,</emma:literal>
                </emma:interpretation>
                <emma:interpretation id="interp6" emma:lang="en-US" emma:confidence="0">
                  <emma:literal>clear.</emma:literal>
                </emma:interpretation>
                <emma:interpretation id="interp7" emma:lang="en-US" emma:confidence="0">
                  <emma:literal>Clear,</emma:literal>
                </emma:interpretation>
                <emma:interpretation id="interp8" emma:lang="en-US" emma:confidence="0">
                  <emma:literal>Clear.</emma:literal>
                </emma:interpretation>
                <emma:interpretation id="interp9" emma:lang="en-US" emma:confidence="0">
                  <emma:literal>clears,</emma:literal>
                </emma:interpretation>
              </emma:one-of>
            </emma:emma>
          </inkml:annotationXML>
          <inkml:trace contextRef="#ctx0" brushRef="#br0" timeOffset="65319.9395">636 1631 268 0,'0'0'6'0,"0"0"3"0,-23 0 1 16,10 0 4-16,-9 4 1 16,2 6 0-16,-13 10 1 15,-2 2 3-15,0 18-6 16,-4 5-2-16,4 9-3 0,6 5 0 15,8 8-1-15,6 4-1 16,12-9 1-16,6 3-1 16,19-6 1-16,9-7-2 15,12-9-1-15,14-14-6 0,10-5-17 16,8 0-57-16,2-24-6 16</inkml:trace>
          <inkml:trace contextRef="#ctx0" brushRef="#br0" timeOffset="65741.8203">762 2460 266 0,'0'0'7'0,"0"0"6"0,18 0 3 15,-1-8 3-15,11-2 1 16,5-10 0-16,2-6 3 16,8-6-2-16,-1-13-7 15,-4 0-5-15,-2-16-3 16,-11-6-2-16,-3-11-4 0,-12-5 0 16,-10-17-2-16,-7 2-1 15,-14-7 0-15,-4 2-1 16,-7 4 1-16,-4 16-2 15,1 12 1-15,0 18-1 0,3 14 1 16,4 20 1-16,10 19 1 16,0 15 2-16,11 28 1 15,7 12 2-15,0 16 1 0,15 13 2 16,2 16-1-16,8 1 1 16,6 9-1-16,12-8-1 15,-1-7-4-15,11-3-10 16,0-4-52-16,11-28-16 0</inkml:trace>
          <inkml:trace contextRef="#ctx0" brushRef="#br0" timeOffset="66366.8246">1134 2375 285 0,'0'0'7'0,"0"0"4"16,10 4 2-16,4-4 4 0,3 0 0 15,5 0 1-15,3-4 1 16,6-7 0-16,2-3-7 16,2-7-4-16,-3-6-3 15,-1-1-2-15,-3-15-1 16,1-7-2-16,-11-5 0 0,0-10 0 16,-8-7-1-16,-3 0 0 15,-7-2 1-15,-4 7-2 16,-6 12 1-16,-1 3-1 15,-6 22 0-15,-1 8 0 0,-4 22 0 16,1 7 1-16,4 19 0 16,-1 6 1-16,8 13 1 15,2 7 1-15,8 10 0 16,3 4 0-16,15-3 0 0,4 4-1 16,6-12-5-16,12-1-14 15,-2-1-47-15,12-19-14 16</inkml:trace>
          <inkml:trace contextRef="#ctx0" brushRef="#br0" timeOffset="67038.7187">1756 1682 365 0,'0'0'5'0,"0"0"0"16,-17 13 1-16,2 4 2 15,0 8-1-15,2 7 1 0,-2 6 0 16,5 13 1-16,3 0-4 16,7 3-1-16,4-4-1 15,14-6 0-15,5-1-1 16,9-6 0-16,4-13 0 0,-4-11-1 16,11-9 1-16,-8-4 0 15,0-14-1-15,-7-7 0 16,-7-9 0-16,-6-8-2 15,-8-11-1-15,-7 1-2 16,-4-6 1-16,-10 5-1 0,-3 0 0 16,-5 10-1-16,1 7 2 15,3 11 0-15,4 14 3 16,14 7 1-16,-14 7 0 16,14 10 1-16,3 4 1 0,8 7 0 15,11 2 0-15,-2 0 1 16,13 3-3-16,-5-2 1 15,10-7 0-15,2 2-1 0,2-11 0 16,-4-6 0-16,5-5-1 16,-8-4 1-16,-2-11 0 15,-5-10 0-15,-8-7-1 16,-2-5 1-16,-11-11-2 0,-7-6 1 16,-7 0-1-16,-11 2 1 15,-7-2-1-15,-3 11 0 16,0 11-1-16,-7 3 2 15,10 8-1-15,0 10 1 16,12 7 1-16,13 0 0 0,0 0-1 16,10 0 2-16,18 0-1 15,4 0 0-15,7 0 1 16,3-4-1-16,4 2 1 16,-3-4 0-16,-4 6 0 0,-11 0 1 15,-3 15 0-15,-7 6 1 16,-8 11-1-16,0 13 1 15,-5 9-1-15,-2 5 0 0,0 12-4 16,11 17-24-16,1-6-58 16,3-5-2-16</inkml:trace>
          <inkml:trace contextRef="#ctx0" brushRef="#br0" timeOffset="63335.544">4492 657 224 0,'0'0'6'0,"0"0"0"0,0 0 5 16,7-5 2-16,-7 5 5 15,0 0 1-15,10 0 1 0,-10 0 2 16,0 0-4-16,0 0 0 15,0 0-2-15,0 0-4 16,0 0-2-16,0 0-3 16,0 0-1-16,0 0-2 0,-13-6 0 15,-2 6-2-15,-2 0 0 16,-1 0-1-16,-3 6 1 16,-4-1 0-16,-3-3-1 15,-4-2 2-15,0 4-1 16,1 0 0-16,-4-1 0 0,-1 1 0 15,-3-2 0-15,0 3 0 16,0 1-1-16,0 2 1 16,4-5 0-16,0 1-1 15,2-1 0-15,3-3 1 0,-3 4-1 16,5-1 0-16,-1 0 1 16,8 1-1-16,-7-4-1 15,3 4 1-15,-3 2 0 0,3-2 0 16,-3-1 0-16,3 4 0 15,0-3-1-15,0 2 1 16,-5-2 0-16,0 1-1 16,2 1 1-16,0-2 0 0,-4 3-1 15,4-5 0-15,0 7 1 16,-4-5-1-16,7 2 2 16,0-1-2-16,1-3 2 15,2-2-1-15,1 4 0 0,-1-4-1 16,5 0 1-16,-7 4 0 15,-1-1-1-15,0-3 1 16,0 4-1-16,-3-2 0 16,3 3 0-16,0-5 1 15,5 4-1-15,-2-4 0 0,1 2 0 16,-1-2 1-16,1 0-1 16,4 0 1-16,-1 0 0 15,0 0-1-15,1 0 2 0,7 0-1 16,-5 0 0-16,15 0 1 15,-15 0 0-15,15 0-1 16,0 0 0-16,-13-2 1 16,13 2-2-16,0 0 1 0,0 0 1 15,-18-4-2-15,18 4 0 16,-17-5 0-16,17 5 0 16,-25 0 0-16,10 0 0 15,-3 0 0-15,1 0 0 0,3 0 0 16,0 5 0-16,-4-5 0 15,8 4 0-15,10-4 0 16,-18 0 0-16,18 0 0 16,0 0 0-16,-15 0 0 0,15 0 0 15,0 0 0-15,0 0 0 16,0 0 0-16,0 0 0 16,0 0-13-16,11-11-73 15,3 11-3-15</inkml:trace>
          <inkml:trace contextRef="#ctx0" brushRef="#br0" timeOffset="-237801.8963">8714 337 332 0,'0'0'4'0,"0"0"2"0,0 0 2 16,0 15 1-16,-7 0 3 15,4 7 1-15,-2 8 0 16,2 17 0-16,3 17-3 16,0 15-1-16,3 21-3 0,7 20 0 15,2 17-2-15,-1 17 0 16,-1 9-1-16,0 13-1 16,-3-4 0-16,4 1 2 15,-4-7 0-15,0-14-1 0,-4-13 1 16,2-12 0-16,-2-17 0 15,-3-21-1-15,4-16-3 16,-4-23-14-16,0-25-63 16,0-7-9-16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34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0771E4-E684-442F-9097-55747CF754A2}" emma:medium="tactile" emma:mode="ink">
          <msink:context xmlns:msink="http://schemas.microsoft.com/ink/2010/main" type="inkDrawing" rotatedBoundingBox="5019,8157 11242,7685 11518,11321 5294,11792" semanticType="callout" shapeName="Other">
            <msink:sourceLink direction="to" ref="{B1DF41D6-0D4F-40D4-AD42-3A3737986F8A}"/>
          </msink:context>
        </emma:interpretation>
      </emma:emma>
    </inkml:annotationXML>
    <inkml:trace contextRef="#ctx0" brushRef="#br0">0-5 243 0,'0'0'7'16,"0"0"2"-16,3-11 3 0,-3 11 3 16,7-13 1-16,-7 13-1 15,0 0 2-15,13-12 0 16,-13 12-6-16,12 23 0 0,-9 8-5 16,5 14 0-16,-8 19-2 15,2 13 0-15,3 15-1 16,-2 13 0-16,1 18 0 15,-4 5 0-15,6 9-1 16,6 11 0-16,-2-3 1 16,0 3-1-16,5 3 0 0,-5-6 0 15,1-1 0-15,3 0 1 16,-11-10 0-16,0 1 0 16,2-8 0-16,-5-9 1 15,0-8 0-15,0-14 0 0,0-6 0 16,0-12 0-16,-5-8 0 15,5-6 0-15,-3-11 0 16,-4-1-1-16,0-5 1 0,1-6-1 16,-2 4 0-16,-2-4 0 15,3-6-1-15,2 0 0 16,5-4-1-16,0 1 1 0,0-4-2 16,8-3 1-16,9-4-1 15,8-3 1-15,3-1-1 16,12-10 1-16,9-1-1 15,11 3 0-15,8-9 1 16,12 0 0-16,13 0-1 16,13 0 0-16,7-3 0 0,11-5 0 15,7 4 1-15,7 1-1 16,10-1 0-16,4 0 0 16,7 2 1-16,0-3-1 0,11 5 0 15,-1 0 0-15,8 0 0 16,4 0 0-16,2-4 1 15,1 2-1-15,10-2 0 16,1-3 1-16,3-4-1 0,7 1 0 16,0 0 0-16,4-4 1 15,-4 0-1-15,4 0 0 16,-5-5 0-16,2 4 0 16,-5 6 0-16,-14-6 1 0,-10 5-1 15,-11-1 0-15,-18 1 1 16,-9 3 0-16,-29 3 0 15,-15 1 0-15,-24-4 0 16,-11 7 0-16,-21 0 1 0,-11-3 0 16,-14 3 1-16,-14 0-3 15,0 0 0-15,3-17 0 16,-3 17 0-16,0-18 0 16,-3 3 0-16,-1-4 0 15,1-5 0-15,3 0 0 0,-7-7 0 16,7-1 0-16,-8-7 0 15,5-11 0-15,0-5 0 16,-1-14 0-16,1-6 0 0,-1-11 0 16,4-4 0-16,-3-10 0 15,0 1 0-15,-2-6 0 16,-2 6 0-16,-3 0 0 16,-1 5 0-16,-6 2 0 0,-1 4-2 15,-7 0 1-15,4 6 0 16,-1-3 0-16,2 5 1 15,-2-1-1-15,4 4 0 0,5 10 1 16,2 0-1-16,7 7 1 16,4 0-1-16,0 11 0 15,0 6 2-15,7 0-1 16,4 5 0-16,-4-1 0 16,0 4 0-16,1-1 1 0,-8-5-1 15,0 3 1-15,0-5-1 16,-5-4 1-16,2 2-1 15,-4-1 0-15,4 3 1 16,-1 1-1-16,4 5 0 0,0 7 0 16,0-2 0-16,0 12 0 15,7-1 0-15,3 3 0 16,-5 4 0-16,1 1 0 16,-6 13 0-16,11-26-2 0,-11 26-5 15,3-19-13-15,-3 19-62 16,0 0-7-16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36.0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91375C-E39A-4704-9E9E-F23068FA51A1}" emma:medium="tactile" emma:mode="ink">
          <msink:context xmlns:msink="http://schemas.microsoft.com/ink/2010/main" type="inkDrawing" rotatedBoundingBox="11350,10957 19050,8100 20050,10794 12350,13651" semanticType="callout" shapeName="Other">
            <msink:sourceLink direction="from" ref="{4A8B8B9C-D14A-4F7A-B97B-0205E7D7C637}"/>
            <msink:sourceLink direction="to" ref="{4A8B8B9C-D14A-4F7A-B97B-0205E7D7C637}"/>
            <msink:sourceLink direction="from" ref="{F9E92401-FCE4-4C0A-A553-F2A5AACC35C9}"/>
            <msink:sourceLink direction="to" ref="{F9E92401-FCE4-4C0A-A553-F2A5AACC35C9}"/>
          </msink:context>
        </emma:interpretation>
      </emma:emma>
    </inkml:annotationXML>
    <inkml:trace contextRef="#ctx0" brushRef="#br0">-4 2827 270 0,'0'0'2'0,"0"0"1"16,0 0 1-16,0 0 2 15,0 0 2-15,0 0 3 0,0 0-1 16,-13 8 4-16,13-8-2 15,0 0 1-15,3 20-1 16,25-12 1-16,7 2-2 16,18 4-2-16,15 1 0 0,17-2-2 15,21 2-2-15,20-5-1 16,20 1 0-16,17 4-1 16,24-6-1-16,17 2-1 0,20 0 0 15,16 3 0-15,19-1 0 16,8 4-1-16,17 2 2 15,6-4-2-15,2 5 0 16,13 2 1-16,-4-5 0 0,2 0-1 16,-6 1 1-16,-2 0 0 15,-13-7 0-15,-3-1 1 16,-20-7 1-16,-9-3 0 16,-20 0 1-16,-22-3 1 15,-24-7 0-15,-20-5 0 0,-26 1 1 16,-25 0-1-16,-25 0 0 15,-22 0-1-15,-19-3 0 16,-16 0 0-16,-16-1-1 16,-8 3-1-16,-7-6 0 0,-4-4 0 15,-3 1-1-15,-4-8-1 16,1-5 1-16,0-4 1 16,2-8-2-16,1-3 0 0,0-12 0 15,1-2 0-15,-2-13 0 16,-2-3 0-16,3-5 0 15,-3-2 0-15,2-1 0 16,1-6-2-16,-1-3 0 0,6 4 0 16,-3 4 0-16,5 0 1 15,-3 6-1-15,3-4 1 16,-3 12 0-16,3 2 0 16,0 6 1-16,0-2 1 15,0 4 0-15,0-1-1 0,0 2 0 16,3-1 0-16,0 5-1 15,2 2 1-15,-5 0 0 16,2 7 0-16,3-4-1 16,-2 14 1-16,0-2 1 0,4 3-1 15,0 3 0-15,-4-4 0 16,9 9 0-16,1-5 0 16,5-4 1-16,0 4-1 0,-1-3 0 15,1 3 0-15,-3 5 1 16,-1 1-1-16,0 6 1 15,-4 3-1-15,-6 3 0 16,-1 10 0-16,2-4 0 0,-5 15 1 16,0-15-1-16,0 15 0 15,0-13 0-15,0 13 0 16,0-15 0-16,0 15 0 0,0-13 0 16,0 13 0-16,3-14 0 15,-3 14 0-15,0 0 0 16,0-14 0-16,0 14 1 15,0 0-1-15,0 0-1 16,0 0 2-16,0 0-1 0,0 0 0 16,0 0 0-16,0-14 0 15,0 14 0-15,0 0 0 16,0 0 0-16,0 0 0 16,7-14 0-16,-7 14-1 0,0 0 0 15,0 0 0-15,13 0 1 16,2 7-1-16,10 0 1 15,6-1-1-15,16 2 1 16,9 2 1-16,7 0 0 0,15-6-2 16,18 3-5-16,-4-7-10 15,17-3-61-15,-3 3-10 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7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2D7F0C-D783-49D5-BE9A-654F9BD50F9B}" emma:medium="tactile" emma:mode="ink">
          <msink:context xmlns:msink="http://schemas.microsoft.com/ink/2010/main" type="inkDrawing" rotatedBoundingBox="5920,12778 27039,11293 27132,12610 6013,14095" semanticType="callout" shapeName="Other">
            <msink:sourceLink direction="with" ref="{9B0B397D-08B4-4004-8E79-2D9FBFFC09B8}"/>
            <msink:sourceLink direction="with" ref="{D9FF73D2-03AE-4F8D-9EC9-9C9531EB9F45}"/>
          </msink:context>
        </emma:interpretation>
      </emma:emma>
    </inkml:annotationXML>
    <inkml:trace contextRef="#ctx0" brushRef="#br0">20994-1 327 0,'0'0'6'0,"0"0"1"16,0 0 1-16,0 0 1 15,0 0 2-15,-6-7-1 16,6 7 2-16,0 0 0 16,0 0-4-16,-15 13 0 15,11 1 1-15,4 4-1 0,0 12 1 16,-3 4 0-16,0 5-1 16,3 2 0-16,0 8-2 15,6 7-1-15,-2 4-1 16,6 11-1-16,5-4-1 15,3 3 0-15,-5 5-1 0,2 2 0 16,-5-3 0-16,0-1-1 16,-2-1 0-16,-4-14 1 0,2 7-1 15,-2-12 1-15,-1-5-1 16,2-4 1-16,0-13-1 16,0-4 1-16,5-4 0 15,0-9 1-15,-10-14 0 0,15 17 0 16,-15-17 1-16,0 0 0 15,15-2-3-15,-15 2 0 16,0-15 0-16,0 15 0 0,-4-14 0 16,4 14 0-1,-11-16 0-15,11 16 0 0,-17-7 0 16,-1 5 0-16,0 2 0 16,-4-4 0-16,-6 4 0 15,-10 0 0-15,-5 0 0 0,-10 0 0 16,-10 0 0-16,-9 4 0 15,-4-2 0-15,-10 2 0 16,-2-1 0-16,-12 5 0 16,-1 0 0-16,-5-3 0 0,-7 4 0 15,-1 0 0-15,-9-1 0 16,-5-1 0-16,-6 3 0 16,-1-1 0-16,-14 1 0 15,1-4 0-15,-7 2 0 0,-5 2 0 16,-2-3 0-16,-4 0 0 15,0 3 0-15,0-2 0 16,7-2 0-16,3 1 0 16,4 0 0-16,4 3 0 0,5-1 0 15,9-3 0-15,3-3 0 16,8 5 0-16,-1-4 0 16,1 3 0-16,2-7 0 15,5 6 0-15,-2-1 0 16,-1 1 0-16,2-2 0 0,3-1 0 15,-2 1 0-15,3-1 0 16,0 1 0-16,-1 0 0 16,6-4 0-16,-6 3 0 0,8 0 0 15,1 1 0-15,-6-4 0 16,-2 7 0-16,0-4 0 16,0 1 0-16,-4 3 0 15,-3-4 0-15,-4 7 0 0,-10-6 0 16,-8 7 0-16,-5 0 0 15,-14 4 0-15,0-4 0 16,-10 2 0-16,-8 4 0 16,-10 1 0-16,0 0-2 0,-14 2 0 15,6 1 1-15,-9-4 0 16,-6 1 0-16,0 1 0 16,0-2 0-16,-4-3 0 15,-3 0 1-15,0 0-2 0,-5-3 1 16,-5 0 0-16,7-2 0 15,-5 6-1-15,1-9 1 16,4 9 1-16,-5-4-1 16,4-4 1-16,4 3 0 0,10 1 0 15,-3-4 0-15,8-3 0 16,2 7 0-16,4-5 0 16,6 1 0-16,1 7 0 15,7 1 0-15,1-2 1 0,6 9-1 16,-2 3 0-16,8-1 1 15,5 4-1-15,4 0 1 16,9-3-1-16,5-5 0 0,6 6 1 16,12-5-1-16,6-7 0 15,8-3 0-15,6-1 0 16,7 1 0-16,4-4 1 16,8 0-1-16,6-4 0 15,-4 0 0-15,8 2 1 0,6-5 0 16,-5 2-1-16,5-2 1 15,1 0 0-15,-4 0-1 16,3 0 1-16,2 0-1 16,-5 0 1-16,-8 8-1 15,5-5 0-15,-7 5 0 0,0-1-1 16,-8 3 2-16,4 1-1 16,-2 4-1-16,-2-8 1 15,3-1 0-15,-2-2 1 0,7-4-1 16,-1 0 0-16,1 0 0 15,3-8 0-15,1 6 0 16,2-3 0-16,-7-1 0 0,8 2 0 16,-4 4 0-16,7 0 0 15,-3 0 1-15,3 0-1 16,0 0 0-16,-2 0 0 16,9 0 0-16,-4-3 0 0,4-7 0 15,5 3 1-15,-2-6-1 16,5 7 0-16,-4-5 0 15,-1 0 0-15,2 8 0 16,1-7 0-16,-1 6 1 0,1 4-1 16,-1-3 0-16,1 3 0 15,2 0 0-15,3 0 0 16,-3-4 0-16,2 4 1 16,-2-4-1-16,3 4 0 15,-1 0 0-15,-2 0 1 0,3 0-1 16,-3 0 0-16,-2 8 0 15,6-1 0-15,-9 3 0 16,11-7 0-16,1 4 1 0,0 1-1 16,6-8 2-16,5 0-2 15,5 0 0-15,5 0 0 16,7 0 0-16,0-4 0 16,10 0 0-16,3 2 0 0,15 2 0 15,-17-5 0-15,17 5 0 16,0 0 0-16,0 0 0 15,0 0 0-15,0 0 0 16,0 0 0-16,0 0 0 0,0 0 0 16,-10-13-35-16,-5 13-53 15,15 0-2-15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3.4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F23736-A1AF-454F-9939-70B43EFF2837}" emma:medium="tactile" emma:mode="ink">
          <msink:context xmlns:msink="http://schemas.microsoft.com/ink/2010/main" type="writingRegion" rotatedBoundingBox="14767,10216 15170,10216 15170,13609 14767,13609"/>
        </emma:interpretation>
      </emma:emma>
    </inkml:annotationXML>
    <inkml:traceGroup>
      <inkml:annotationXML>
        <emma:emma xmlns:emma="http://www.w3.org/2003/04/emma" version="1.0">
          <emma:interpretation id="{22EA3831-0994-4930-8E34-A847AB6181FB}" emma:medium="tactile" emma:mode="ink">
            <msink:context xmlns:msink="http://schemas.microsoft.com/ink/2010/main" type="paragraph" rotatedBoundingBox="14767,10216 15170,10216 15170,13609 14767,13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47B989-6B53-463A-90C2-730DAF934035}" emma:medium="tactile" emma:mode="ink">
              <msink:context xmlns:msink="http://schemas.microsoft.com/ink/2010/main" type="line" rotatedBoundingBox="14767,10216 15170,10216 15170,13609 14767,13609"/>
            </emma:interpretation>
          </emma:emma>
        </inkml:annotationXML>
        <inkml:traceGroup>
          <inkml:annotationXML>
            <emma:emma xmlns:emma="http://www.w3.org/2003/04/emma" version="1.0">
              <emma:interpretation id="{C81A7F78-E64C-4FC8-A671-7C217C547225}" emma:medium="tactile" emma:mode="ink">
                <msink:context xmlns:msink="http://schemas.microsoft.com/ink/2010/main" type="inkWord" rotatedBoundingBox="14767,10216 15170,10216 15170,13609 14767,13609">
                  <msink:destinationLink direction="with" ref="{E6C9C908-02EB-440C-85BA-0EA3858BD8BA}"/>
                </msink:context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if</emma:literal>
                </emma:interpretation>
                <emma:interpretation id="interp4" emma:lang="en-US" emma:confidence="0">
                  <emma:literal>¢</emma:literal>
                </emma:interpretation>
              </emma:one-of>
            </emma:emma>
          </inkml:annotationXML>
          <inkml:trace contextRef="#ctx0" brushRef="#br0">12367-2591 358 0,'0'0'8'0,"0"0"5"15,0 0 0-15,0 0 0 16,0 0 1-16,-13 13 0 16,5 0 2-16,6 15 0 15,-3 14-7-15,5 10-3 16,0 20-2-16,0 12 0 15,5 17-1-15,0 13 0 0,0 17-1 16,-2 10-1-16,1 14 0 16,-4 6-1-16,0 5 0 15,-4 2 1-15,-4 6-1 0,3-6 1 16,-7-5-1-16,6-5 0 16,-6-12 1-16,6-6-1 15,2-12-1-15,4-14-1 16,0-11-8-16,0-30-27 0,4-1-51 15,9-16 0-15</inkml:trace>
          <inkml:trace contextRef="#ctx0" brushRef="#br0" timeOffset="-484.3926">12374-3048 314 0,'0'0'7'15,"0"0"1"-15,0 0 3 0,-17 6 1 16,4 1 2-16,-2 6 3 16,-6 4-1-16,-1 7 0 15,-6 7-5-15,6 12-2 0,2 0-2 16,5 6-3-16,9-1 0 15,6 3-2-15,13-9 1 16,9-4-1-16,14-10 0 16,6-16-1-16,7-9 1 0,4-3 0 15,-3-22-1-15,-5-6 1 16,-5-7-1-16,-9-7-1 16,-13 3 1-16,-14 0-2 15,-8-3 1-15,-14 10-1 16,-10 8-1-16,-4 3-2 0,1 10-8 15,-9 4-11-15,12 0-56 16,10 7-4-16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9:16.0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11C199-19DA-490C-94F5-32D520188709}" emma:medium="tactile" emma:mode="ink">
          <msink:context xmlns:msink="http://schemas.microsoft.com/ink/2010/main" type="writingRegion" rotatedBoundingBox="6161,3678 8100,7280 7319,7700 5381,4098"/>
        </emma:interpretation>
      </emma:emma>
    </inkml:annotationXML>
    <inkml:traceGroup>
      <inkml:annotationXML>
        <emma:emma xmlns:emma="http://www.w3.org/2003/04/emma" version="1.0">
          <emma:interpretation id="{FAC5C558-4B30-4564-B701-57F05B6BB928}" emma:medium="tactile" emma:mode="ink">
            <msink:context xmlns:msink="http://schemas.microsoft.com/ink/2010/main" type="paragraph" rotatedBoundingBox="6161,3678 8100,7280 7319,7700 5381,4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B97B77-5401-48FB-829D-2E17E69B8A30}" emma:medium="tactile" emma:mode="ink">
              <msink:context xmlns:msink="http://schemas.microsoft.com/ink/2010/main" type="line" rotatedBoundingBox="6161,3678 8100,7280 7319,7700 5381,4098"/>
            </emma:interpretation>
          </emma:emma>
        </inkml:annotationXML>
        <inkml:traceGroup>
          <inkml:annotationXML>
            <emma:emma xmlns:emma="http://www.w3.org/2003/04/emma" version="1.0">
              <emma:interpretation id="{0B0E0AC0-25CD-4380-AF67-D39AC721CC55}" emma:medium="tactile" emma:mode="ink">
                <msink:context xmlns:msink="http://schemas.microsoft.com/ink/2010/main" type="inkWord" rotatedBoundingBox="6150,3684 6946,5165 6178,5579 5381,4098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Do</emma:literal>
                </emma:interpretation>
                <emma:interpretation id="interp2" emma:lang="en-US" emma:confidence="0">
                  <emma:literal>of</emma:literal>
                </emma:interpretation>
                <emma:interpretation id="interp3" emma:lang="en-US" emma:confidence="0">
                  <emma:literal>too</emma:literal>
                </emma:interpretation>
                <emma:interpretation id="interp4" emma:lang="en-US" emma:confidence="0">
                  <emma:literal>Too</emma:literal>
                </emma:interpretation>
              </emma:one-of>
            </emma:emma>
          </inkml:annotationXML>
          <inkml:trace contextRef="#ctx0" brushRef="#br0">-17745-2001 197 0,'0'0'8'0,"0"0"3"16,5-14 4-16,-5 14 4 15,2-14 2-15,-2 14 0 16,5-14 3-16,-5 14 0 16,0 0-6-16,3-14-2 0,-3 14-2 15,0 0-3-15,0 7-1 16,0-7-1-16,0 28-1 16,-8-11 1-16,1 11-1 15,-3 6 0-15,0 3-2 0,-5 2-1 16,2 7-1-16,2 4 0 15,-1 2-2-15,5 3 0 16,4 3 0-16,3-3 0 16,3-1 0-16,9-4 0 0,-2-2 0 15,5 2 0-15,-2-7 1 16,9-2-1-16,-4-5 0 16,2-1 1-16,1-7-1 15,8-7 1-15,2-3-1 0,2-15 0 16,9-3 0-16,1 0 0 15,-2-17 0-15,9-8-2 16,-7-3 0-16,-8-5 0 16,0-5 0-16,-7 0 0 0,-3-4 0 15,-14-5 0-15,-7 5 0 16,-4-6 0-16,-10-3 0 16,-8-1 0-16,-7 1 0 15,0-1 0-15,-3 7 0 0,-7 0 0 16,3 4 0-16,-1 7 0 15,2 2 0-15,-1 8 0 16,4-1 0-16,-4 7 0 16,4 3 0-16,0 5 0 15,-5 3 0-15,5 7 0 0,-4 0 0 16,4 0 0-16,-7 11 0 16,7 6 0-16,-2 13 0 15,0 5 0-15,5 16-5 0,-3 31-77 16,13-8-8-16</inkml:trace>
          <inkml:trace contextRef="#ctx0" brushRef="#br0" timeOffset="4906.3646">-17486-2308 334 0,'0'0'8'0,"0"0"3"0,-7-10 2 16,7 10 5-16,-8-17 0 15,8 17 1-15,-10-24 1 16,10 24-1-16,-7-15-7 16,7 15-3-16,-11 11-3 0,11 13-2 15,-3 7-1-15,3 8-1 16,0 4 0-16,3 6 0 16,5 3 0-16,-1 1 1 15,-4 0 0-15,4 4 0 0,-4-1-3 16,5-3 0-16,-8 3 0 15,0 4 0-15,0 0 0 16,3 4 0-16,1-5 0 16,-1 7 0-16,1-8 0 0,2 2 0 15,2 4 0-15,3-9 0 16,-5 4 0-16,6-1 0 16,-9-3 0-16,0-5 0 0,4 3 0 15,-7-12 0-15,0-4 0 16,0-5 0-16,-3-11 0 15,3-4 0-15,0-17 0 16,-7 14 0-16,7-14 0 16,0-14 0-16,0-11 0 0,0-12 0 15,0-17 0-15,3-12 0 16,1-24 0-16,-1-7 0 16,-3-20 0-16,0-3 0 15,0-7 0-15,0 0 0 0,-10 3 0 16,-5 6 0-16,5 12 0 15,-8 10 0-15,4 8 0 16,0 15 0-16,-8 13 0 16,9 7 0-16,-2 10 0 0,2 9 0 15,1 12 0-15,9 5 0 16,3 17 0-16,0 0 0 16,-3 25 0-16,3 9 0 0,3 12 0 15,0 18 0-15,9 13 0 16,-6 18 0-16,1 14 0 15,1 11 0-15,-8 11 0 16,0 9 0-16,0 5 0 16,0-8 0-16,0-3 0 0,-8-3 0 15,8-15 0-15,0-14 0 16,0-17 0-16,0-19 0 16,0-12 0-16,0-16 0 15,0-10 0-15,0-11 0 0,0-17 0 16,0 0 0-16,0 0 0 15,0 0 0-15,8-17 0 16,-8-11 0-16,-15 4-71 16,12 3-24-16</inkml:trace>
        </inkml:traceGroup>
        <inkml:traceGroup>
          <inkml:annotationXML>
            <emma:emma xmlns:emma="http://www.w3.org/2003/04/emma" version="1.0">
              <emma:interpretation id="{F1ACC800-7644-4218-B4E1-9A40B8F4B132}" emma:medium="tactile" emma:mode="ink">
                <msink:context xmlns:msink="http://schemas.microsoft.com/ink/2010/main" type="inkWord" rotatedBoundingBox="7219,5643 8100,7280 7320,7699 6439,6063">
                  <msink:destinationLink direction="with" ref="{B1DF41D6-0D4F-40D4-AD42-3A3737986F8A}"/>
                </msink:context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IA</emma:literal>
                </emma:interpretation>
                <emma:interpretation id="interp7" emma:lang="en-US" emma:confidence="0">
                  <emma:literal>it</emma:literal>
                </emma:interpretation>
                <emma:interpretation id="interp8" emma:lang="en-US" emma:confidence="0">
                  <emma:literal>on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-26719.3983">-17179-205 102 0,'0'0'6'16,"0"0"3"-16,0 0 5 0,0 0 5 15,0 0 2-15,8 14 2 16,-8-14 2-16,17 15 0 16,-3-8-3-16,0 4-3 15,8-1-4-15,-1 12-4 0,-1 2 0 16,10 4-3-16,-2 3-1 16,0 8-2-16,0 0 0 15,1 0-1-15,-8-1 0 16,7-8-2-16,-11-2-3 0,8-4-13 15,-17-7-25-15,-5-3-32 16,-3-14-5-16</inkml:trace>
          <inkml:trace contextRef="#ctx0" brushRef="#br0" timeOffset="-26469.394">-17171 82 211 0,'0'0'8'0,"0"0"0"0,0 0 4 16,13 0 1-16,2 0 1 16,2 2 0-16,8 5 1 15,3 3-2-15,7 1-5 0,-7 2-1 16,12-3-4-16,-9-1 0 16,1 0-1-16,1-7 1 15,-5-2 0-15,-3 0 1 16,0-13 0-16,-5-10-1 15,5-5-1-15,-4-6-5 0,1-1-20 16,9-6-46-16,-9-6-6 16</inkml:trace>
          <inkml:trace contextRef="#ctx0" brushRef="#br0" timeOffset="-185207.8283">-16262 529 209 0,'0'0'6'0,"0"0"4"0,0 0 5 16,0 0 4-16,0 0 3 16,0 0 2-16,0 0 1 15,0 0 1-15,0 0-3 16,0 0-4-16,2-15-4 0,-2 15-5 15,0 0-1-15,0 0-3 16,0 0-2-16,0 0-1 16,0 0-2-16,0 0 1 0,0 0-1 15,0 0 0-15,0 0 1 16,0 0 0-16,0 0 1 16,0 0 0-16,0 0 0 15,0 0 0-15,0 0 0 0,0 0 0 16,0 0-1-16,0 0-1 15,0 0 0-15,0 0 1 16,0 0-1-16,0 0 1 16,0 0-1-16,0 0 1 15,0 0 0-15,0-10 0 0,0 10 0 16,0 0 0-16,0 0 0 16,0 0-1-16,0 0 0 15,0 0 0-15,0 0 0 16,0 0-1-16,0 0 0 0,0 0 0 15,0 0 0-15,0 0 0 16,0 0 0-16,0 0 0 16,0 0 0-16,0 0 0 0,0 0 0 15,0 0 1-15,0 0-1 16,0 0 1-16,0 0-1 16,0 0 0-16,0 0 1 15,0 0-1-15,0 0 0 0,0 14 0 16,0 0 1-16,3 3-1 15,2 8 1-15,2 4 0 16,-1 3 0-16,1 7 0 16,1 3 0-16,2 2 0 15,-3 2 0-15,4 3 1 0,0-8-2 16,0 2 0-16,-1-3 0 16,0-9 0-16,-2-3 0 15,-1-2 0-15,0-8 0 16,-7-18 0-16,6 17 0 0,-6-17 0 15,0 0 0-15,0 0-12 16,0 0-46-16,0 0-30 16,12-11-2-16</inkml:trace>
          <inkml:trace contextRef="#ctx0" brushRef="#br0" timeOffset="-184145.3015">-16323 348 259 0,'0'0'5'16,"0"0"2"-16,0 0 2 16,0 0 1-16,8 0 4 15,-8 0 0-15,13 0 3 0,-13 0-1 16,15 0-2-16,-15 0-2 16,13-7-2-16,-13 7-2 15,0 0-3-15,0 0-1 16,0 0-2-16,0 0 0 0,0 0-1 15,0 0 0-15,0 0 1 16,0 0-1-16,0 0 1 16,0 0 1-16,0 0-1 0,0 0 1 15,0 0-1-15,0 0 1 16,0 0-1-16,0 0-1 16,0 0 0-16,0 0-1 15,0 0 0-15,0 0 1 16,0 0-1-16,0 0 0 0,0 0 0 15,0 0 1-15,0 0-1 16,0 0 1-16,0 0 0 16,0 0 1-16,0 0-1 15,0 0 0-15,0 0 1 0,0 0 0 16,0 0 0-16,0 0 0 16,0 0-1-16,0 0 1 15,0 0-1-15,14-4 0 16,-14 4 0-16,0 0 0 0,0 0-1 15,0 0 1-15,11-4 0 16,-11 4-1-16,0 0 1 16,14 0-1-16,-14 0 0 15,18 4 0-15,-8 3 1 0,8-3-1 16,7 7 1-16,-4-4-1 16,8 3 1-16,-5 0-1 15,5 5 0-15,-4-1-1 16,-1 3 1-16,1 1 0 15,-8 3-1-15,8 5 1 0,-7 2 0 16,-1 4 0-16,1 3 1 16,0 1 0-16,-1 3 0 15,1 2 0-15,-3-2 0 0,-5 9 0 16,5-10 0-16,-9 4 0 16,-2 5 0-16,-4-8 0 15,0 4 0-15,-4-9 0 16,-7 6 1-16,1-5 1 0,-5-6 0 15,2-1 1-15,-12-8 1 16,3-1-1-16,-1-4 1 16,-10-8-1-16,-5-1 1 0,-2-6-2 15,-2 0-1-15,-1-6-2 16,5-1 0-16,2-4 0 16,11 7-6-16,0-11-42 15,8 4-39-15,17 11-2 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37.7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6C9C908-02EB-440C-85BA-0EA3858BD8BA}" emma:medium="tactile" emma:mode="ink">
          <msink:context xmlns:msink="http://schemas.microsoft.com/ink/2010/main" type="inkDrawing" rotatedBoundingBox="17669,11543 24546,6845 26446,9626 19569,14325" semanticType="callout" shapeName="Other">
            <msink:sourceLink direction="with" ref="{C81A7F78-E64C-4FC8-A671-7C217C547225}"/>
            <msink:sourceLink direction="with" ref="{BD147B05-20AA-4AF1-9336-7F41FB341147}"/>
          </msink:context>
        </emma:interpretation>
      </emma:emma>
    </inkml:annotationXML>
    <inkml:trace contextRef="#ctx0" brushRef="#br0">-6063 5337 303 0,'0'0'5'0,"0"0"0"0,11-3 1 15,0 3 2-15,6-4-1 16,11 4 1-16,11 0 0 0,13 0 0 16,9 0-3-16,24 7-2 15,14 5 2-15,21-3-2 16,26 6 0-16,16-4-1 16,21 2 2-16,19-2-3 0,21 0 1 15,17-1 0-15,15 0-1 16,11 1 0-16,9 0 0 15,-3 2-1-15,15-2 1 16,-1 1 1-16,0-3-1 16,-7 0 1-16,-10-3 0 0,-14 1 0 15,-14-3 1-15,-16-2 3 16,-27-2 2-16,-21 0 0 16,-36-2 1-16,-20-5 1 15,-33-1 0-15,-17 1-1 0,-24-1 0 16,-19-3-4-16,-15 2-1 15,-13 9-1-15,0-25-1 16,-11 14 0-16,-2-2-1 16,-4-1 0-16,-1-4 0 0,-4 3 0 15,9 2 0-15,-5-6 0 16,3 2 1-16,1-1-1 16,11-3-1-16,0-3 1 15,3-1 0-15,0-5-1 0,6-3 1 16,5-6-1-16,7-3 0 15,0-5 1-15,-5-9 0 16,9 5-1-16,-9-10 1 0,-3 1 0 16,5-2-1-16,0-7 1 15,-5 3-1-15,0-5 0 16,1 1-1-16,1-4 0 16,-7-3 1-16,10-1-1 15,-8 0 0-15,1-3-1 0,-2 5 1 16,-2-6 0-16,6 8 0 15,-7-3 0-15,2 1 1 16,-2 7-1-16,4-5 1 16,3 7 1-16,-2-4-1 0,-1 4 0 15,0-3 1-15,-1 6-1 16,6-3-1-16,-2 0 1 16,1 1 0-16,-1 3-1 15,5-4 1-15,2 4 0 0,-2 5-1 16,6-4 2-16,-1 8-1 15,2-5 1-15,3 7-1 16,-1-2 1-16,-2 5-1 0,-2-1 1 16,2-3 0-16,-1 11-1 15,-3-6 0-15,-1 5 1 16,-2 0-1-16,-8 9 1 16,-1-3 0-16,-1 5-1 15,2 4-1-15,-7 1 2 0,3 5-1 16,-3 2 0-16,3-3 0 15,-3 6 1-15,7 4-2 16,-2-2 2-16,-5 4-1 0,0 11 0 16,6-20 0-16,-6 20 0 15,0 0 0-15,14-14 0 16,-14 14 0-16,15-7 0 16,3 7-1-16,-1 0 1 0,11 0 0 15,8 0-1-15,6 7 2 16,8-7-1-16,6 0-1 15,4 0 2-15,4 0-1 16,3 0 0-16,-3 0 1 0,6-7-1 16,1 3-1-16,-7-2 2 15,7 6-1-15,-5-4-1 16,-6 4 1-16,1 0 0 16,-5 0-1-16,-2 4 2 15,-13-2-1-15,6 2-1 0,-16-4 1 16,2 0 0-16,-13 0 0 15,-2 4 0-15,-18-4 1 16,17 0-2-16,-17 0 1 16,0 0 0-16,15 0 0 0,-15 0-1 15,0 0 2-15,18 3-1 16,-8 1 0-16,8-4 1 16,-4 3-1-16,4 4-1 15,-3-7 2-15,-15 0-4 0,17 11-8 16,-17-11-19-16,-11 6-55 15,-3-6-3-15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19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340324-8169-4D50-8504-62EEA0459BB9}" emma:medium="tactile" emma:mode="ink">
          <msink:context xmlns:msink="http://schemas.microsoft.com/ink/2010/main" type="inkDrawing" rotatedBoundingBox="10361,6386 13229,6406 13228,6469 10361,6450" semanticType="underline" shapeName="Other">
            <msink:sourceLink direction="with" ref="{DBA62552-BB97-47E6-8DDC-E3598FBF48A6}"/>
          </msink:context>
        </emma:interpretation>
      </emma:emma>
    </inkml:annotationXML>
    <inkml:trace contextRef="#ctx0" brushRef="#br0">-13371 243 225 0,'0'0'8'0,"0"0"3"0,0 0 3 16,0 0 2-16,0 0 2 15,0 0 0-15,0 0 3 0,7-3 0 16,-7 3-3-16,0 0-3 16,0 0-2-16,0 0-1 15,0 0 0-15,0 0 0 0,0 0-3 16,0 0 0-16,0 0-1 16,15 0-2-16,-15 0-1 15,10-7-1-15,3 2-1 16,10 5-1-16,4-2-1 15,6 2 0-15,5-5 0 0,5 1 0 16,7 1 0-16,6 3 0 16,-3-4 1-16,7 1-1 15,0-2 0-15,0-2 0 16,4 3 0-16,-1-1 0 0,5 5-1 16,-1 0 1-16,-4 0-1 15,1 0 1-15,0 9-1 16,-5-2 1-16,2-2-1 15,-4 2 1-15,-1-4 0 0,-6 1 0 16,-2 1-1-16,-5-5 1 16,0 0 0-16,-1 0-1 15,-6-5 1-15,-1 1-1 0,0 4 1 16,0 0-1-16,1-3 1 16,-1 3-1-16,0 0 0 15,8 0 1-15,-3 0-1 16,-2 0 1-16,0 3-1 0,9-3 1 15,-9 0-1-15,5 0 0 16,-5 0 0-16,-1 4 0 16,-6-4 1-16,4 5-1 15,-2-5 0-15,-5 0 1 16,7 2-1-16,-10-2 0 0,3 5 2 16,0-5-2-16,4 3 0 15,-4 1 0-15,-3-4 0 16,0 3 0-16,-4-3 0 15,8 0 0-15,-5 0 0 0,5 0 0 16,-5-3 0-16,8 3 0 16,-4-4 0-16,4 1 0 15,-4-2 0-15,-3 5 0 0,-4-2 0 16,-4 2 0-16,-2 0 0 16,-15 0 0-16,25 0 0 15,-25 0 0-15,0 0 0 16,15 0 0-16,-15 0 0 15,13 0 0-15,-13 0 0 0,18 0 0 16,-18 0 0-16,17 0 0 16,-17 0 0-16,18 0-2 15,-3 0-15-15,-20 14-54 16,5-14-16-16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09.6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FD76268-3268-4834-BEE1-A272921C7CB9}" emma:medium="tactile" emma:mode="ink">
          <msink:context xmlns:msink="http://schemas.microsoft.com/ink/2010/main" type="inkDrawing" rotatedBoundingBox="4622,6752 6903,6774 6902,6806 4621,6783" semanticType="callout" shapeName="Other">
            <msink:sourceLink direction="with" ref="{B1DF41D6-0D4F-40D4-AD42-3A3737986F8A}"/>
          </msink:context>
        </emma:interpretation>
      </emma:emma>
    </inkml:annotationXML>
    <inkml:trace contextRef="#ctx0" brushRef="#br0">-16829 596 243 0,'0'0'8'0,"0"0"4"16,0 0 4-16,0 0 2 16,0 0 1-16,0 0 3 15,0 0-1-15,0-15 3 0,0 15-8 16,-3-4-5-16,-14 1-2 16,-16 3-3-16,-9 0-2 15,-19 0 0-15,-17 0-1 16,-17 0 0-16,-14 3 0 0,-22 1 1 15,-7-4-1-15,-11 4 1 16,1-4 0-16,-4 0-1 16,4 0 0-16,-1 0 0 0,11-4 1 15,12 0-2-15,5-3 1 16,15 4-1-16,10-5 0 16,16 6 0-16,19-2 0 15,14 0-1-15,16 1 0 0,9 3-2 16,22 0-3-16,0 0-17 15,15 13-62-15,10-2-3 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21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B3D015-983A-4630-BE52-E5062796D4E8}" emma:medium="tactile" emma:mode="ink">
          <msink:context xmlns:msink="http://schemas.microsoft.com/ink/2010/main" type="inkDrawing" rotatedBoundingBox="17613,6329 20537,6373 20536,6430 17612,6387" semanticType="strikethrough" shapeName="Other"/>
        </emma:interpretation>
      </emma:emma>
    </inkml:annotationXML>
    <inkml:trace contextRef="#ctx0" brushRef="#br0">-6119 123 300 0,'0'0'6'0,"0"0"2"0,0 0 4 15,0 0 0-15,0 0-1 16,0 0 2-16,0 14 4 16,0-14-1-16,20 5-6 0,-5-5-1 15,6 0-2-15,4 2-1 16,11-2 0-16,-1 5-1 15,11-5-3-15,9 0 2 16,1 4-1-16,4 3-2 0,1 2 0 16,3-6 2-16,-1-1-2 15,2-2 0-15,-1 0 0 16,2 5 0-16,-5-5 0 16,7 4 0-16,-5-4 0 0,2 0-1 15,2 0 1-15,1 0 0 16,-4 0-1-16,-4 0 1 15,-2 0 0-15,-2 5-2 16,5-5 3-16,-11 0-1 0,6 7-2 16,-6-7 2-16,4 0 0 15,-6 0-2-15,10 0 3 16,-9 4-1-16,1-4-2 16,-4 0 2-16,1 0-1 0,-4 3 1 15,-7 1 0-15,2 1-1 16,-5-5 0-16,2 0 1 15,3 0 0-15,2 0 0 16,-9 0 0-16,5 0 1 0,7 0-2 16,0-5 1-16,-5-2 1 15,5 3-1-15,-8 4-1 16,-2-5 2-16,-1 5 0 16,-8-2-2-16,6-3 3 0,-7 5-1 15,2 0-2-15,1-4 2 16,2 4-1-16,4 0-1 15,4 0 1-15,-8 0-1 0,7 0-1 16,-7 0 1-16,-3 0 1 16,-2 4-2-16,-10 1 1 15,-13-5 2-15,0 0-2 16,0 0-1-16,0 0 2 16,0 0-4-16,-10 0-12 0,10 0-64 15,-18 0-6-15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33.2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5EBBDC0-DF72-419E-875C-6CD8800BF5D6}" emma:medium="tactile" emma:mode="ink">
          <msink:context xmlns:msink="http://schemas.microsoft.com/ink/2010/main" type="inkDrawing" rotatedBoundingBox="4232,8204 6792,8364 6783,8522 4222,8362" semanticType="callout" shapeName="Other">
            <msink:sourceLink direction="with" ref="{B1DF41D6-0D4F-40D4-AD42-3A3737986F8A}"/>
            <msink:sourceLink direction="with" ref="{55D1F9BE-D1D8-466B-8B43-1B5A91482D8E}"/>
          </msink:context>
        </emma:interpretation>
      </emma:emma>
    </inkml:annotationXML>
    <inkml:trace contextRef="#ctx0" brushRef="#br0">-16949 2315 318 0,'0'0'5'16,"0"0"0"-16,0 0 1 15,0 0 2-15,0 0 2 16,-11-7 1-16,11 7 3 16,-20-17-1-16,-2 6-3 0,-6 0-1 15,-7-4-1-15,-18-2-2 16,-15 2-1-16,-10-5-1 15,-18 2-1-15,-12 1 1 0,-13-5-2 16,-13 5 1-16,-4-1 0 16,-11-1 0-16,-7 10-1 15,-2 1 0-15,-1 6 0 16,3 2-1-16,4 2 1 0,11 6-1 16,6 1 1-16,19 2-1 15,10 2 0-15,28-3 0 16,10-7-2-16,26 5-3 15,11-8-6-15,31 0-14 0,0 0-58 16,28 0-3-16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1:37.5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87A6A3-0AB7-4C2A-BA52-C16C9444019D}" emma:medium="tactile" emma:mode="ink">
          <msink:context xmlns:msink="http://schemas.microsoft.com/ink/2010/main" type="inkDrawing" rotatedBoundingBox="11131,7538 13174,3244 17010,5069 14967,9364" semanticType="enclosure" shapeName="Other"/>
        </emma:interpretation>
      </emma:emma>
    </inkml:annotationXML>
    <inkml:trace contextRef="#ctx0" brushRef="#br0">-13996 3209 317 0,'0'0'7'0,"0"0"2"0,0 0 2 15,0 0 1-15,0 0 2 16,11-4 1-16,-11 4 0 16,29 0 0-16,-5 0-4 0,12 0-4 15,10 0-2-15,10 4 0 16,11-1-1-16,14 4-1 16,12-3-2-16,13 3 1 15,10-4-1-15,8 4 0 0,4 0-1 16,5-3 1-16,6-1 0 15,2-3-2-15,4 0 2 16,4 0 0-16,-5 0-1 16,-3 0 1-16,5 0-1 0,-5 0 0 15,0 0 1-15,-10 4-1 16,-7 2 0-16,-4-6 1 16,-4 5-1-16,-13 3 0 15,-4-6 1-15,-14 1 1 0,0 1-2 16,-11-4 2-16,1-4-1 15,-7 4 0-15,-10-3 0 16,-5 1 1-16,-3-6-1 0,-4 1 0 16,-6-1 1-16,-12 5 1 15,-11 3 0-15,-6-8 1 16,-11 8 0-16,0 0-1 16,0 0 1-16,14-7-1 15,-14 7-1-15,0 0-1 0,0 0-1 16,-4 11 0-16,4 6 0 15,-3 5-1-15,-4 6 1 16,-1-2 0-16,2 5 1 16,-1 15-2-16,-3-1 2 0,-8 8 0 15,6-3-1-15,-1 10 0 16,-2-1-1-16,2 15 1 16,-5 0-1-16,-1 8 1 0,6-2 0 15,-2 12 0-15,5-4 1 16,0 14 0-16,-5 4 1 15,8-1 1-15,-6 4 0 16,5 5-3-16,-2-2 0 16,0 1 0-16,2 3 0 0,-6-7 0 15,6 1 0-15,-2 0 0 16,3-10 0-16,-11-4 0 16,8-1 0-16,-5-14 0 15,2 4 0-15,-2-15 0 0,2-1 0 16,1-11 0-16,-1-9 0 15,2-2 0-15,-3-12 0 16,3 7 0-16,-6-11 0 16,-5-6 0-16,1 4 0 0,-4-8 0 15,-3 0 0-15,0 0 0 16,-1-3 0-16,-6-1 0 16,-1-6 0-16,1 4 0 0,-8-5 0 15,2 1 0-15,-9 2 0 16,-10-2 0-16,-3-1 0 15,-8 1 0-15,-4-1 0 16,-3 4 0-16,-3 1-2 0,0-5 1 16,3 1 0-16,0 4 0 15,0-6-1-15,5 2 1 16,-2-3 0-16,4-5-1 16,1 3 1-16,2-2 0 15,-6 0 0-15,-1-1 0 0,5 1 1 16,-4 3-1-16,4 0 1 15,2 0 0-15,-7 3-1 16,5-3 2-16,-1 4-1 16,8 0-1-16,-8 2 2 0,3 2-1 15,2-5-1-15,-6 5 1 16,9-1 0-16,-8 0 0 16,8 0 0-16,3 0 0 0,0-4 0 15,10 1 0-15,8-4 0 16,3-5 0-16,11 7 1 15,0-7 0-15,6-2 0 16,8 4-1-16,14-4 1 0,-22 0 0 16,22 0 0-16,-13 0 0 15,13 0-2-15,0 0-5 16,0 0-16-16,-15-6-63 16,15 6-3-16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2.1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751C4CC-C667-481E-AA7D-A04B5FE3EED4}" emma:medium="tactile" emma:mode="ink">
          <msink:context xmlns:msink="http://schemas.microsoft.com/ink/2010/main" type="inkDrawing" rotatedBoundingBox="7954,13473 8092,10489 8119,10490 7981,13474" semanticType="callout" shapeName="Other">
            <msink:sourceLink direction="with" ref="{24DC1D68-6A30-4659-B188-10B82A24CA38}"/>
            <msink:sourceLink direction="with" ref="{D9FF73D2-03AE-4F8D-9EC9-9C9531EB9F45}"/>
          </msink:context>
        </emma:interpretation>
      </emma:emma>
    </inkml:annotationXML>
    <inkml:trace contextRef="#ctx0" brushRef="#br0">-15623 4298 321 0,'0'0'6'0,"0"0"2"0,0 0 4 16,0 0 1-16,-7-15 2 15,7 15 0-15,0 0 1 16,0 0 0-16,0 26-4 16,0 2-3-16,0 18-2 0,0 13-1 15,0 19-1-15,-3 22-1 16,-4 18-1-16,-4 24-1 16,4 19 1-16,-8 23-2 15,2 10 0-15,-2 9-1 0,5 5 0 16,3 0 1-16,-1-6 0 15,1-11-1-15,4-19 1 16,-1-14-1-16,4-24 0 0,-3-17 0 16,3-23-4-16,-8-23-17 15,-9-15-62-15,17-22-2 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7:09.9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0FB0D3-0AB3-4B5E-ABD8-8703A9B0E3FD}" emma:medium="tactile" emma:mode="ink">
          <msink:context xmlns:msink="http://schemas.microsoft.com/ink/2010/main" type="writingRegion" rotatedBoundingBox="17832,2064 29871,-840 31083,4180 19044,7085"/>
        </emma:interpretation>
      </emma:emma>
    </inkml:annotationXML>
    <inkml:traceGroup>
      <inkml:annotationXML>
        <emma:emma xmlns:emma="http://www.w3.org/2003/04/emma" version="1.0">
          <emma:interpretation id="{AB149C4C-534B-46AB-86D7-B4136C01B8ED}" emma:medium="tactile" emma:mode="ink">
            <msink:context xmlns:msink="http://schemas.microsoft.com/ink/2010/main" type="paragraph" rotatedBoundingBox="24172,553 27355,-234 27814,1618 24631,240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EB30BC7-9736-41EE-B7D0-51FCD5E23637}" emma:medium="tactile" emma:mode="ink">
              <msink:context xmlns:msink="http://schemas.microsoft.com/ink/2010/main" type="line" rotatedBoundingBox="24172,553 27355,-234 27814,1618 24631,2406"/>
            </emma:interpretation>
          </emma:emma>
        </inkml:annotationXML>
        <inkml:traceGroup>
          <inkml:annotationXML>
            <emma:emma xmlns:emma="http://www.w3.org/2003/04/emma" version="1.0">
              <emma:interpretation id="{8E182D69-DAB7-4D0D-BBB9-62DDC226F2A1}" emma:medium="tactile" emma:mode="ink">
                <msink:context xmlns:msink="http://schemas.microsoft.com/ink/2010/main" type="inkWord" rotatedBoundingBox="24172,553 27355,-234 27814,1618 24631,2406"/>
              </emma:interpretation>
              <emma:one-of disjunction-type="recognition" id="oneOf0">
                <emma:interpretation id="interp0" emma:lang="en-US" emma:confidence="0">
                  <emma:literal>181st</emma:literal>
                </emma:interpretation>
                <emma:interpretation id="interp1" emma:lang="en-US" emma:confidence="0">
                  <emma:literal>181st.</emma:literal>
                </emma:interpretation>
                <emma:interpretation id="interp2" emma:lang="en-US" emma:confidence="0">
                  <emma:literal>1814.</emma:literal>
                </emma:interpretation>
                <emma:interpretation id="interp3" emma:lang="en-US" emma:confidence="0">
                  <emma:literal>1814,</emma:literal>
                </emma:interpretation>
                <emma:interpretation id="interp4" emma:lang="en-US" emma:confidence="0">
                  <emma:literal>181st,</emma:literal>
                </emma:interpretation>
              </emma:one-of>
            </emma:emma>
          </inkml:annotationXML>
          <inkml:trace contextRef="#ctx0" brushRef="#br0">637-5383 281 0,'0'0'8'0,"0"0"6"0,0 0 0 16,0 0 5-16,0 0 2 15,0 0 1-15,7-14 0 16,-7 14 2-16,-4-18-10 0,4 18-5 16,0 0 2-16,0 0-5 15,0 11-3-15,0 13 0 16,4 1 1-16,-4 14-2 16,3 0 4-16,-3 3-2 15,0 3-2-15,0 1 1 0,0 3 1 16,5 4 0-16,-2 3-1 15,0 8 1-15,4-8-3 16,3 5 2-16,5-6-3 16,-5 10 0-16,1-13 0 0,-4-6 0 15,-3-3 0-15,10-8 0 16,-4-8 0-16,2 1 0 16,-9-4 0-16,-3-24 0 15,2 23 0-15,-2-23 0 0,15 20 0 16,-15-20 0-16,0 0 0 15,0 0 0-15,0 0 0 16,0 0 0-16,0 0-10 0,-20 15-79 16,20-22-4-16</inkml:trace>
          <inkml:trace contextRef="#ctx0" brushRef="#br0" timeOffset="485.3845">1712-5077 393 0,'0'0'4'16,"0"0"2"-16,0 0 4 15,0 0-1-15,0 0 1 16,0 0 1-16,0 0 0 0,0 0-1 15,-15 7-1-15,-5 13-4 16,2-1-2-16,0 9 2 16,-7 11-2-16,8-1-1 0,-5 5 1 15,19 0 0-15,0 2-1 16,6-7 1-16,12-1 0 16,8-9-3-16,20-11 2 15,4-10 0-15,6 0 0 16,-8-7-2-16,11-3 0 0,-6-18 0 15,0-12 0-15,-7 1 0 16,-12-3 0-16,-14 0 0 16,-12-19 0-16,-5 9 0 15,-15-7 0-15,-3 12 0 0,-21 5 0 16,0 4 0-16,-11 3 0 16,5 10 0-16,-5 18 0 15,9 0 0-15,-6 11-4 16,1 0-9-16,28 6-16 0,8 0-56 15,10 11-5-15</inkml:trace>
          <inkml:trace contextRef="#ctx0" brushRef="#br0" timeOffset="859.407">2614-5483 403 0,'0'0'6'0,"0"0"1"15,0 0 2-15,0 0 4 16,0 0-4-16,0 0 2 0,-11 10 0 16,11 1 1-16,0 15-6 15,3 2 1-15,-3 10-3 16,3 7-2-16,5 7 1 15,-4 6 0-15,6 6 0 0,1 6-1 16,-4 0-2-16,3-6 0 16,5 0 0-16,-9 3 0 15,6-5 0-15,-5 0 0 0,-1-10 0 16,-2-7 0-16,-1-2 0 16,4-4 0-16,1-8 0 15,-8-3 0-15,0-11 0 16,3-2 0-16,-3-15 0 15,7 18 0-15,-7-18 0 0,0 0-38 16,3-15-51-16,9-5-3 16</inkml:trace>
          <inkml:trace contextRef="#ctx0" brushRef="#br0" timeOffset="1265.6572">3409-5584 408 0,'0'0'5'15,"0"0"3"-15,0 0 2 16,0 0 0-16,0 0 0 16,13 0 1-16,-13 0 0 0,12 32 0 15,-12-1-4-15,3 15-1 16,5 4-3-16,-1 5-1 15,-1 20 3-15,-2-2-1 0,-1 15-4 16,2-13 0-16,-5 9 0 16,2-14 0-16,1 8 0 15,-3-14 0-15,0-4 0 16,5-4 0-16,2-15 0 16,-4-2 0-16,0-3 0 0,1-8 0 15,4-10 0-15,-2-8 0 16,-6-10 0-16,7 17 0 15,-7-17 0-15,0 0 0 16,0 0 0-16,0 0 0 0,0 0 0 16,0 0 0-16,0 0 0 15,0 0-46-15,-7 11-46 16</inkml:trace>
          <inkml:trace contextRef="#ctx0" brushRef="#br0" timeOffset="1.1021E6">1475-5806 263 0,'0'0'6'0,"0"0"2"16,0 0 1-16,-14-11 1 16,14 11 2-16,0 0-1 15,-3 7 2-15,3 4 0 16,6 16-5-16,5 12-2 15,3 4 0-15,0 6-1 0,4 3-2 16,0 10 0-16,-4-7-1 16,4-3-1-16,-8-15 1 15,0 1 0-15,-7-10-1 0,5-11 3 16,-8-2-1-16,0-15-1 16,-13 7 0-16,-5-7 1 15,0 0-1-15,-7 0 0 16,-3 0-1-16,-1 0-2 0,8-5 2 15,4-1 0-15,17 6-1 16,-11-7 0-16,14-10 2 16,12 2-1-16,13-9 0 15,7-1 1-15,-2 1 0 16,5-1 0-16,0-4 1 0,-1 5 0 16,-6 3-1-16,-6-4 1 15,-11 8-1-15,-3-5-11 16,2-12-50-16,-9 12-17 15</inkml:trace>
          <inkml:trace contextRef="#ctx0" brushRef="#br0" timeOffset="86861.6183">3472-6392 281 0,'0'0'7'0,"0"0"3"16,0 0 3-16,0-13 2 0,0 13 0 15,0 0 0-15,0 0 1 16,0 0 0-16,0 0-6 16,-2 11-4-16,2 14-1 15,0 10-1-15,0 14-1 0,5-8 1 16,3 20 0-16,-1-2 0 16,-4 12 0-16,9-5-1 15,-12-9 2-15,0 0-3 16,0-14 0-16,0-5 1 0,3-5-1 15,-3-3 1-15,0-30 2 16,-3 18-1-16,3-18-2 16,0 0 3-16,-25-7-1 15,10-10-1-15,-5-7 0 0,2-9 0 16,0 4-3-16,1 5 2 16,-1 3-1-16,3-7-2 15,12 11 1-15,-4 3-1 16,7 14 1-16,0 0-1 15,0 20 2-15,0 2-2 0,13 2-1 16,5 5 3-16,1 9 0 16,-1-3-1-16,-1-3 2 15,1-4-1-15,2-7-2 0,1-8 5 16,-9-13-3-16,5-10 0 16,-3-18 1-16,-4-3 0 15,5-11-2-15,7 3 3 16,-12-7-2-16,3-6-1 0,9 4 0 15,3 7-1-15,-1 16-11 16,-6 19-51-16,11-1-22 16</inkml:trace>
        </inkml:traceGroup>
      </inkml:traceGroup>
    </inkml:traceGroup>
    <inkml:traceGroup>
      <inkml:annotationXML>
        <emma:emma xmlns:emma="http://www.w3.org/2003/04/emma" version="1.0">
          <emma:interpretation id="{AE29F7A5-EBB9-4642-931D-274BBF5CD888}" emma:medium="tactile" emma:mode="ink">
            <msink:context xmlns:msink="http://schemas.microsoft.com/ink/2010/main" type="paragraph" rotatedBoundingBox="18219,3666 28599,1161 28954,2632 18574,5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7D6622-0974-489A-B34C-1ABE1C879778}" emma:medium="tactile" emma:mode="ink">
              <msink:context xmlns:msink="http://schemas.microsoft.com/ink/2010/main" type="line" rotatedBoundingBox="18219,3666 28599,1161 28954,2632 18574,5137"/>
            </emma:interpretation>
          </emma:emma>
        </inkml:annotationXML>
        <inkml:traceGroup>
          <inkml:annotationXML>
            <emma:emma xmlns:emma="http://www.w3.org/2003/04/emma" version="1.0">
              <emma:interpretation id="{72F3D6B5-357E-40BA-B528-3CB3F2327189}" emma:medium="tactile" emma:mode="ink">
                <msink:context xmlns:msink="http://schemas.microsoft.com/ink/2010/main" type="inkWord" rotatedBoundingBox="18299,4000 18503,3951 18768,5053 18565,5102"/>
              </emma:interpretation>
              <emma:one-of disjunction-type="recognition" id="oneOf1">
                <emma:interpretation id="interp5" emma:lang="en-US" emma:confidence="0">
                  <emma:literal>'</emma:literal>
                </emma:interpretation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{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20331.2341">-5205-2156 264 0,'0'0'7'16,"-5"-11"5"-16,0-3 4 0,5 14 1 16,-7-17 4-16,7 17 0 15,-13-24 2-15,8 9 1 16,5 15-7-16,5-17-3 0,-5 17-6 16,0 0 0-16,0 0-2 15,0 0-3-15,0 0 1 16,0 0-1-16,7 17-1 15,-7-2 2-15,-4 13-2 16,1-1-1-16,3 12 1 0,-5 0-1 16,5 7 0-16,-3 0 0 15,3 2 0-15,3 10 0 16,5-10 0-16,-4 9 2 16,2-8-1-16,-2 0-1 0,4 1 2 15,-5-4-1-15,-1-1-1 16,-2-6 1-16,0 4-1 15,0-12 0-15,0 0 1 16,0-3-1-16,0 2-1 0,0-12 0 16,0-1 1-16,0-3-1 15,0-14 2-15,0 17-1 16,0-17-1-16,0 0 1 16,0 0 1-16,0 14-2 0,0-14 0 15,0 0 0-15,0 0 0 16,0 0 0-16,0 0 0 15,8-7 0-15,-8 7 0 16,0-14 0-16,0 4 0 16,0-4 0-16,-3-3 0 0,3-1 0 15,-5-5 0-15,5-5 0 16,-2-3 0-16,2-7 0 16,0-7 0-16,0-6 0 0,0 2 0 15,-3-7 0-15,-2 6 0 16,5 8 0-16,0 7 0 15,0 3 0-15,0 10 0 16,-3 5 0-16,3 17 0 0,0 0 0 16,0 11 0-16,0 2 0 15,0 13 0-15,8 6 0 16,-3 13 0-16,3 11 0 16,-1 6 0-16,-2 0 0 0,0 5 0 15,3-7 0-15,-4-5 0 16,-1 3 0-16,-3-6 0 15,3-9 0-15,-3-5 0 16,5-9 0-16,-3-8 0 16,-2-7 0-16,0-1 0 0,0-13 0 15,0 0 0-15,0 0 0 16,0 0 0-16,0-10 0 16,0-7 0-16,0 0 0 15,5-5 0-15,-5 22 0 0,0-28 0 16,3 9-77-16,-3 19-14 15</inkml:trace>
        </inkml:traceGroup>
        <inkml:traceGroup>
          <inkml:annotationXML>
            <emma:emma xmlns:emma="http://www.w3.org/2003/04/emma" version="1.0">
              <emma:interpretation id="{C6D02362-F4D0-4C3F-BD25-7F7A9651493E}" emma:medium="tactile" emma:mode="ink">
                <msink:context xmlns:msink="http://schemas.microsoft.com/ink/2010/main" type="inkWord" rotatedBoundingBox="22298,2682 24917,2050 25166,3085 22548,3717"/>
              </emma:interpretation>
              <emma:one-of disjunction-type="recognition" id="oneOf2">
                <emma:interpretation id="interp10" emma:lang="en-US" emma:confidence="0">
                  <emma:literal>IMSD</emma:literal>
                </emma:interpretation>
                <emma:interpretation id="interp11" emma:lang="en-US" emma:confidence="0">
                  <emma:literal>MMSD</emma:literal>
                </emma:interpretation>
                <emma:interpretation id="interp12" emma:lang="en-US" emma:confidence="0">
                  <emma:literal>I mess</emma:literal>
                </emma:interpretation>
                <emma:interpretation id="interp13" emma:lang="en-US" emma:confidence="0">
                  <emma:literal>mms</emma:literal>
                </emma:interpretation>
                <emma:interpretation id="interp14" emma:lang="en-US" emma:confidence="0">
                  <emma:literal>Mms</emma:literal>
                </emma:interpretation>
              </emma:one-of>
            </emma:emma>
          </inkml:annotationXML>
          <inkml:trace contextRef="#ctx0" brushRef="#br0" timeOffset="20703.4998">574-3873 360 0,'0'0'5'0,"-18"0"0"16,3 0 2-16,1 0 2 0,0 4-1 15,-8 3 0-15,-1 6 1 16,-9 2 0-16,9 0-4 15,6 0-2-15,7 9-1 16,-4 3-1-16,3-2 1 0,11 0 0 16,0 1-2-16,17-9 0 15,8 0 0-15,0 7-1 16,3-10 1-16,7-3-2 16,5-4-1-16,-2 0 2 15,-5-4-1-15,-1 2-1 0,-8-3 3 16,1 2 1-16,-8 3-1 15,-2 8 3-15,-5 0 0 16,-10-15-2-16,11 28 1 16,-11-11 1-16,0 7 0 0,-8-3-2 15,2 4 2-15,-11-5-3 16,2 3 1-16,0-5 1 16,5-1 0-16,-3-4-1 15,-5-5 0-15,3-8-9 0,15 0-21 16,3-10-48-16,2-8-3 15</inkml:trace>
          <inkml:trace contextRef="#ctx0" brushRef="#br0" timeOffset="20297.2205">-375-3780 297 0,'0'0'4'16,"0"0"2"-16,0 0 0 15,0 0 3-15,0 0 3 0,-6 7 1 16,6 10 3-16,3 4 1 16,8 11-1-16,-1 4-4 15,7 10 1-15,1-2-1 16,4 8-3-16,-7 2-2 16,5-5 0-16,-5-8-3 0,3-7 0 15,-1-10 1-15,-6-6-1 16,-4-8-1-16,-7-10 2 15,-4-14-2-15,-4-6-1 16,2-9 2-16,-11-7-1 0,2-2-3 16,0-14 0-16,5 2 0 15,3 12-1-15,7 2 0 16,-3 1 0-16,3 5-2 16,15 11 2-16,-2 8-1 0,9 11 1 15,-2 21 1-15,5 5 0 16,3-2 0-16,5 11 1 15,-5 0 0-15,0 2 0 0,-11 11 0 16,-6-24 1-16,0 0 0 16,-8-6-1-16,-3-18 2 15,0 0-2-15,0 0 0 16,0 0 2-16,-7-28-2 16,7 10-1-16,0-13 0 0,4-6 0 15,-1 7-1-15,0-6 0 16,12 8 0-16,0 11-1 15,2 10 0-15,-6 7 2 16,9 0-1-16,5 14 1 0,0 10 0 16,7 9 0-16,-8 5 0 15,1 5-1-15,0-12-7 16,10 0-14-16,-10 12-48 16,11-19-15-16</inkml:trace>
          <inkml:trace contextRef="#ctx0" brushRef="#br0" timeOffset="21406.6211">877-3963 354 0,'0'0'4'16,"0"0"3"-16,-14 0-1 16,14 0 1-16,0 0 1 15,0 0 0-15,18 7-1 0,7-1 2 16,3-1-6-16,10-3-3 15,12 2 1-15,0 0-2 16,-1 3-2-16,-9 0 2 16,-10-1-2-16,3 2 0 15,-13 2 2-15,-12 8 1 16,-8-8 0-16,-3 10 1 0,-5 3 1 16,-6 1-1-16,8 9 0 15,-16-6 1-15,9 1-2 16,5 4 1-16,8-6 0 0,0 1 0 15,0 5 0-15,8-5 1 16,-8-1-1-16,2 2 1 16,-2-3-1-16,-17 6-1 15,-18-3-4-15,-5-14-46 0,-19 14-25 16,-12-6-5-16</inkml:trace>
          <inkml:trace contextRef="#ctx0" brushRef="#br0" timeOffset="21047.2677">871-3943 396 0,'0'0'5'16,"0"0"2"-16,0 0 0 15,0 0 1-15,6 8 1 16,5 2 1-16,3 4 1 0,0 11 0 15,-3 6-5-15,3 16-1 16,4-6-1-16,3 8 0 16,1 2-1-16,-2 1-2 15,-9 1-3-15,-1-7-5 0,-3-11-10 16,4-7-32-16,3-4-33 16,1-2-5-16</inkml:trace>
          <inkml:trace contextRef="#ctx0" brushRef="#br0" timeOffset="136237.8641">-1151-3474 265 0,'0'0'7'0,"-15"-14"5"15,15 14 6-15,-15-17 3 16,2 9 2-16,9-5 2 16,-4-2 1-16,2 2-1 15,6 13-5-15,0 0-4 0,0 0-4 16,0 13-4-16,3 5-1 16,0 6 0-16,2 15-2 15,-5 11 1-15,-5-1 2 0,-1 7-8 16,6 8 0-16,0 2 0 15,0 10 0-15,0 1 0 16,0-10 0-16,0 3 0 16,3-3 0-16,12-11 0 15,-9-7 0-15,6-2 0 0,-6-23 0 16,-2 1 0-16,-1-1 0 16,9-7 0-16,-12-17 0 15,0 15 0-15,0-15 0 16,0 0 0-16,0 0 0 0,0 0 0 15,0 13 0-15,-12 5-19 16,5 1-73-16,-7 2-4 16</inkml:trace>
        </inkml:traceGroup>
        <inkml:traceGroup>
          <inkml:annotationXML>
            <emma:emma xmlns:emma="http://www.w3.org/2003/04/emma" version="1.0">
              <emma:interpretation id="{6157FB0C-C434-4B43-87DF-88AB72711679}" emma:medium="tactile" emma:mode="ink">
                <msink:context xmlns:msink="http://schemas.microsoft.com/ink/2010/main" type="inkWord" rotatedBoundingBox="26106,2243 28708,1615 28954,2632 26351,3260"/>
              </emma:interpretation>
              <emma:one-of disjunction-type="recognition" id="oneOf3">
                <emma:interpretation id="interp15" emma:lang="en-US" emma:confidence="0">
                  <emma:literal>125B</emma:literal>
                </emma:interpretation>
                <emma:interpretation id="interp16" emma:lang="en-US" emma:confidence="0">
                  <emma:literal>ins}</emma:literal>
                </emma:interpretation>
                <emma:interpretation id="interp17" emma:lang="en-US" emma:confidence="0">
                  <emma:literal>115B</emma:literal>
                </emma:interpretation>
                <emma:interpretation id="interp18" emma:lang="en-US" emma:confidence="0">
                  <emma:literal>1125B</emma:literal>
                </emma:interpretation>
                <emma:interpretation id="interp19" emma:lang="en-US" emma:confidence="0">
                  <emma:literal>1225B</emma:literal>
                </emma:interpretation>
              </emma:one-of>
            </emma:emma>
          </inkml:annotationXML>
          <inkml:trace contextRef="#ctx0" brushRef="#br0" timeOffset="22109.7617">3362-4065 354 0,'0'0'6'0,"-13"0"3"16,13 0 2-16,0 0 2 15,-18-8 0-15,18 8 1 16,0 0 0-16,0 0 1 15,0 0-6-15,28 10-3 0,0 8 0 16,-6 10-2-16,6 11 1 16,0 0-1-16,0 14 0 15,-3 3-1-15,-7 5 1 16,-14 1 1-16,-1-2-1 0,-3-4-2 16,0-9 0-16,3-9 2 15,1-3-4-15,4-17 0 16,2-11 0-16,15-10 0 15,10-11 0-15,14-18-12 0,4-7-74 16,12-4-3-16</inkml:trace>
          <inkml:trace contextRef="#ctx0" brushRef="#br0" timeOffset="22547.2686">4215-4337 350 0,'0'0'6'16,"0"0"3"-16,-15-7 0 15,2 3 3-15,-4 4-1 16,-6 7 2-16,-12 7-1 16,7 0 0-16,-4 10-6 0,7 6-2 15,1 5-1-15,10 3-2 16,3 3 0-16,4 4-2 15,10-10 1-15,12 3-1 0,5-4 0 16,2-4 0-16,6 1 1 16,5-10-2-16,-3-7 1 15,10-3 0-15,-5 2 0 16,-7-2 1-16,5-4 2 16,-8 3-2-16,3-3-1 0,-3 5 3 15,-5 6-1-15,-5-1 0 16,-2-3 0-16,-5 4 1 15,-1-1 0-15,0 7 1 16,-7 2-1-16,-11-9 0 0,0 4 0 16,-9 1 0-16,-2 2 0 15,-2 1 0-15,-1-8-2 16,-7-6-3-16,11-5-6 16,-4-6-21-16,-3-6-52 0,21-9-2 15</inkml:trace>
          <inkml:trace contextRef="#ctx0" brushRef="#br0" timeOffset="23391.0212">4586-4492 362 0,'0'0'6'0,"0"0"2"16,7-7 3-16,8 3-1 16,10-2 1-16,6-1-1 15,4 3 1-15,11 4 0 0,4 0-4 16,-5 4-4-16,2 9-2 16,-11 5 0-16,-9 9-2 15,-19 9 1-15,-8 3-1 0,-15 3 0 16,-13 0-1-16,-4 9 2 15,-3-3-1-15,-4-6 1 16,10-10 1-16,8 1 0 16,11-13 1-16,13 1 0 15,12-14 3-15,10-3-2 16,10-4 1-16,13 0 0 0,2 10-2 16,-4-6 2-16,-3 13-1 15,-4-6 0-15,-3 17-3 16,-5 0 3-16,-9 8-2 0,-12 9 0 15,-10 2 1-15,-3 1 0 16,-19 1-2-16,-10 5 2 16,-10 2-12-16,-15-3-73 15,-24-10-2-15</inkml:trace>
          <inkml:trace contextRef="#ctx0" brushRef="#br0" timeOffset="22984.7602">4575-4430 334 0,'0'0'5'16,"0"0"4"-16,0 0 3 15,0 0 3-15,0 0 2 16,0 0 0-16,11 0 1 16,-11 0 0-16,22 23-2 0,-16-3-6 15,13 16-3-15,-2-2 0 16,1 16-2-16,3 10-3 16,-4 6 2-16,1 2 0 15,0-1-3-15,2-4 2 0,-5-3-2 16,0-7-2-16,-5-10-4 15,-3-1-7-15,1-25-25 16,-8-17-50-16,0 0-2 16</inkml:trace>
          <inkml:trace contextRef="#ctx0" brushRef="#br0" timeOffset="51782.4609">2815-4027 322 0,'0'0'4'0,"0"0"2"15,0 0 1-15,0 0 5 16,0 0 2-16,-18 21 2 15,8-8 1-15,-8 13 0 16,-11 6-3-16,-6 10-2 0,-3 0-2 16,-8 5-4-16,3 4-2 15,8-1-10-15,0-3-13 16,5-23-47-16,13 3-15 16</inkml:trace>
          <inkml:trace contextRef="#ctx0" brushRef="#br0" timeOffset="51969.9504">2828-3999 359 0,'0'0'4'0,"0"0"3"0,0 0 2 16,0 11 0-16,0-11 0 16,12 17 1-16,-2 2 0 15,8 1 0-15,7 8-5 0,-4 3-12 16,4 2-40-16,7 3-30 15,-1-5-5-15</inkml:trace>
          <inkml:trace contextRef="#ctx0" brushRef="#br0" timeOffset="52283.4649">2783-3911 403 0,'0'0'3'0,"0"0"2"16,0 0 1-16,0 7 1 16,4 14 2-16,-4-4 0 15,6 11 1-15,6 8 0 0,-6 10-2 16,5 13-1-16,3 9-2 16,-4 6-1-16,-3-3-1 15,8 6 0-15,0 1-2 16,-12-6-1-16,4-7 1 15,-4-10 1-15,1-12-2 0,-1-10 0 16,0-16-6-16,9-13-70 16,-12 17-9-16</inkml:trace>
        </inkml:traceGroup>
      </inkml:traceGroup>
    </inkml:traceGroup>
    <inkml:traceGroup>
      <inkml:annotationXML>
        <emma:emma xmlns:emma="http://www.w3.org/2003/04/emma" version="1.0">
          <emma:interpretation id="{66BBDE53-88C3-4EC3-8A32-F4831C8F5DF2}" emma:medium="tactile" emma:mode="ink">
            <msink:context xmlns:msink="http://schemas.microsoft.com/ink/2010/main" type="paragraph" rotatedBoundingBox="23578,3727 30820,3079 30923,4235 23682,48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BED28AF-25A2-446F-9868-C16F1F14F1AC}" emma:medium="tactile" emma:mode="ink">
              <msink:context xmlns:msink="http://schemas.microsoft.com/ink/2010/main" type="line" rotatedBoundingBox="23578,3727 30820,3079 30923,4235 23682,4883"/>
            </emma:interpretation>
          </emma:emma>
        </inkml:annotationXML>
        <inkml:traceGroup>
          <inkml:annotationXML>
            <emma:emma xmlns:emma="http://www.w3.org/2003/04/emma" version="1.0">
              <emma:interpretation id="{D1AD05DB-8051-412C-AFFB-55E6ECC1DFF6}" emma:medium="tactile" emma:mode="ink">
                <msink:context xmlns:msink="http://schemas.microsoft.com/ink/2010/main" type="inkWord" rotatedBoundingBox="23579,3731 28461,3294 28556,4365 23675,4802"/>
              </emma:interpretation>
              <emma:one-of disjunction-type="recognition" id="oneOf4">
                <emma:interpretation id="interp20" emma:lang="en-US" emma:confidence="0">
                  <emma:literal>9436124k</emma:literal>
                </emma:interpretation>
                <emma:interpretation id="interp21" emma:lang="en-US" emma:confidence="0">
                  <emma:literal>4436124k</emma:literal>
                </emma:interpretation>
                <emma:interpretation id="interp22" emma:lang="en-US" emma:confidence="0">
                  <emma:literal>41136124k</emma:literal>
                </emma:interpretation>
                <emma:interpretation id="interp23" emma:lang="en-US" emma:confidence="0">
                  <emma:literal>94136124k</emma:literal>
                </emma:interpretation>
                <emma:interpretation id="interp24" emma:lang="en-US" emma:confidence="0">
                  <emma:literal>44136124k</emma:literal>
                </emma:interpretation>
              </emma:one-of>
            </emma:emma>
          </inkml:annotationXML>
          <inkml:trace contextRef="#ctx0" brushRef="#br0" timeOffset="90877.3477">3812-2814 293 0,'0'0'8'16,"0"0"4"-16,-17-7 1 15,17 7 0-15,0 0 1 0,-18-6 1 16,18 6 1-16,-5 15 1 15,5 11-6-15,12-2-5 16,6 14 1-16,0 7 0 16,-1 17-1-16,4 1 1 0,-11 1-1 15,5-2-1-15,-8 3-1 16,-1-6 0-16,1 0-1 16,-7-5-1-16,5-8 1 0,-2-11-3 15,4-7 2-15,0-9-2 16,1-2 1-16,-5-4 0 15,-3-13 0-15,0 11-6 16,0-11-21-16,20 7-55 16,-20-7-4-16</inkml:trace>
          <inkml:trace contextRef="#ctx0" brushRef="#br0" timeOffset="91252.349">4328-2679 278 0,'0'0'5'0,"0"0"4"0,0 0 6 15,0 0 0-15,0 0 1 16,0 0 2-16,0 0 2 16,0 0 1-16,-28 15-5 0,3 0-5 15,-4-2-3-15,5 6-2 16,2 5 0-16,2 10-2 16,-2 3 1-16,9 5-1 15,2-3-1-15,11 6 1 0,11-6-1 16,6 0 1-16,4-1-1 15,4-12 0-15,7-9-4 16,14 0-15-16,-8 9-63 16,9-23-5-16</inkml:trace>
          <inkml:trace contextRef="#ctx0" brushRef="#br0" timeOffset="92846.1488">2634-2280 331 0,'0'0'6'15,"0"0"2"-15,22-7 2 16,-4 1 0-16,2-5 3 16,13 4 0-16,-2 0-1 15,4 0 1-15,0-3-7 0,12 3-2 16,-11 7-2-16,-8 3-1 16,-11 15 0-16,-6 6 0 15,-11 4-1-15,-8 8 1 16,-15 6-1-16,-7 4 1 0,-15 8 0 15,6-6 0-15,-8 0 0 16,6-2-1-16,9-3 2 16,7-11 1-16,10-1-1 15,9-13 2-15,6-5 0 0,21-2-1 16,11-3 0-16,11-8 1 16,5-4-5-16,5 0-6 15,5-9-23-15,-10 8-52 16,-1-1-2-16</inkml:trace>
          <inkml:trace contextRef="#ctx0" brushRef="#br0" timeOffset="93143.0447">3158-2318 310 0,'0'0'7'0,"0"0"2"16,0 0 2-16,-15 0 1 0,15 0 1 16,-10 10 2-16,2 5 2 15,-5 2-1-15,6 11-6 16,4 5 0-16,-5 1-4 15,-2 8-1-15,6-3 0 0,4 4-2 16,0-1-2-16,10 0 1 16,2-6-3-16,5-14-12 15,14-2-20-15,15-10-48 0,-6-3-2 16</inkml:trace>
          <inkml:trace contextRef="#ctx0" brushRef="#br0" timeOffset="91908.6306">4745-2735 279 0,'0'0'6'0,"0"0"4"15,-6-6 2-15,6 6 3 0,-18-4-1 16,3 4 1-16,5 0 3 16,-8 0 0-16,8 4-6 15,-8 11-1-15,4 2-3 16,-1 9 0-16,-6 8 0 0,4-2-1 15,-1 7-1-15,3-2 0 16,2 10-1-16,6-2-1 16,0-2 1-16,7-11-3 0,17-4-3 15,4-14-21-15,21-3-59 16,5-5-2-16</inkml:trace>
          <inkml:trace contextRef="#ctx0" brushRef="#br0" timeOffset="95330.597">619-2063 366 0,'0'0'5'0,"0"0"1"0,-10 0 1 15,-15 0-1-15,-7 9 1 16,-11 2 0-16,-16-1 1 15,-13 1-1-15,-4 3-3 0,-14 3-2 16,6-3 1-16,6 1 1 16,11-13-3-16,14-2 1 15,22-9 1-15,23-9-2 16,11-7 1-16,22-9 0 0,11-11-1 16,17-7-1-16,2 4 2 15,10 2 0-15,-16 3 1 16,-2 15 2-16,-12 1-2 0,-7 9-1 15,-7 12 2-15,-7 6 0 16,-14 10-2-16,-3 10 2 16,-8 8-2-16,0 10-2 15,4 14 3-15,-6 3-2 16,8 10-1-16,2 1 1 0,3 7-1 16,0 8-3-16,11-7-6 15,-1 4-16-15,12-12-59 16,3-5 0-16</inkml:trace>
          <inkml:trace contextRef="#ctx0" brushRef="#br0" timeOffset="95674.3599">687-2378 344 0,'0'0'6'15,"0"0"3"-15,0 0 2 16,0 0 0-16,0 0 3 0,-12-3-1 16,12 3 1-16,0 0 2 15,-6 13-8-15,-1 9 0 16,0 3 0-16,4 3-3 15,3 7-1-15,-5 8 1 0,5 5-2 16,-7 13-1-16,4-12 1 16,3 3-2-16,3-3-2 15,12-6 1-15,5-4-7 16,5-18-12-16,11-21-56 16,6 4-10-16</inkml:trace>
          <inkml:trace contextRef="#ctx0" brushRef="#br0" timeOffset="94174.3265">1390-2269 258 0,'0'0'7'15,"0"0"3"-15,10 0 4 16,12 0 2-16,2-7 2 0,5 3 0 16,2 4 1-16,4-3 0 15,5-5-6-15,3 8-4 16,-12 0-4-16,-17 11-3 16,1 17 0-16,-12-6-1 15,-3 6-2-15,-10 11 2 0,-8 3-1 16,-11-3-1-16,5-3 2 15,-1-2-1-15,8-2-2 16,6-8 3-16,7 2-1 16,4-15-1-16,4 2 2 0,7 2-1 15,2-5-1-15,9 0 3 16,-9 1-2-16,5-4-1 16,1 3 2-16,-6 1-1 0,9 2 0 15,-12 9 0-15,4-3 1 16,-3-2-2-16,0 4 0 15,-4 0 1-15,-4 3 0 16,-3 5 0-16,-3-8 2 0,-9 1-1 16,-1-5-1-16,-2-3 2 15,2 0 0-15,-9-4-1 16,4 1-3-16,1-11-16 16,-4-7-58-16,21 7-2 0</inkml:trace>
          <inkml:trace contextRef="#ctx0" brushRef="#br0" timeOffset="94408.692">2037-2318 331 0,'0'0'6'0,"-25"7"2"15,4 3 2-15,-8 8 4 0,-2 11 0 16,-1-1-1-16,-3 7 2 15,-4 7-1-15,4 3-6 16,17 5 1-16,4-1-4 16,6 0-2-16,8 1-1 0,11-4-1 15,6 0-10-15,5-14-26 16,11 3-44-16,8-25-6 16</inkml:trace>
          <inkml:trace contextRef="#ctx0" brushRef="#br0" timeOffset="94658.7153">2203-2237 325 0,'0'0'7'15,"-10"0"2"-15,10 0 4 16,-22 11 1-16,9 4 1 15,5 2 2-15,-9 4-1 0,2 3 0 16,2 10-5-16,8-1-3 16,-5 13-3-16,3-7-1 15,4 2-2-15,3 6-9 0,7-9-22 16,6 1-53-16,15-11-3 16</inkml:trace>
          <inkml:trace contextRef="#ctx0" brushRef="#br0" timeOffset="93393.067">3342-2280 305 0,'0'0'7'0,"0"0"4"16,0 0 3-16,-15 4 1 0,15-4 4 15,-18 24-1-15,5-9 1 16,3 2 1-16,2 12-7 15,-9-1-4-15,-1 3-2 16,3 4-3-16,8-1-2 0,0 0-5 16,7 8-30-16,7-7-50 15,8-9-1-15</inkml:trace>
          <inkml:trace contextRef="#ctx0" brushRef="#br0" timeOffset="95877.4984">937-2497 369 0,'0'0'6'16,"0"0"4"-16,-7 9 2 0,-7 10 1 15,4 9 1-15,-2 2 1 16,-5 13 0-16,3 14 0 15,0 0-5-15,1 3-4 16,8 13-4-16,5-6-11 0,10 0-72 16,12 1-6-16</inkml:trace>
        </inkml:traceGroup>
        <inkml:traceGroup>
          <inkml:annotationXML>
            <emma:emma xmlns:emma="http://www.w3.org/2003/04/emma" version="1.0">
              <emma:interpretation id="{75D1641A-7FE1-4C38-B22B-ADA160937CC8}" emma:medium="tactile" emma:mode="ink">
                <msink:context xmlns:msink="http://schemas.microsoft.com/ink/2010/main" type="inkWord" rotatedBoundingBox="30839,3079 30869,4243 30813,4245 30784,3080"/>
              </emma:interpretation>
              <emma:one-of disjunction-type="recognition" id="oneOf5">
                <emma:interpretation id="interp25" emma:lang="en-US" emma:confidence="0">
                  <emma:literal>I</emma:literal>
                </emma:interpretation>
                <emma:interpretation id="interp26" emma:lang="en-US" emma:confidence="0">
                  <emma:literal>|</emma:literal>
                </emma:interpretation>
                <emma:interpretation id="interp27" emma:lang="en-US" emma:confidence="0">
                  <emma:literal>l</emma:literal>
                </emma:interpretation>
                <emma:interpretation id="interp28" emma:lang="en-US" emma:confidence="0">
                  <emma:literal>1</emma:literal>
                </emma:interpretation>
                <emma:interpretation id="interp2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37159.7492">7101-2984 318 0,'0'0'9'0,"-5"-21"3"15,5 21 4-15,-3-26 4 16,3 10 1-16,-4-6 1 0,1 2 1 16,3-5 1-16,0 12-8 15,0 13-4-15,0 0-4 16,0 0-2-16,-3 17-2 0,3 13-4 16,0 13 0-16,0 6 0 15,0 12 0-15,-4 9 0 16,4 3 0-16,-3 13 0 15,3-9 0-15,-5 0 0 16,5 4 0-16,0-3 0 0,5-1 0 16,-2-8 0-16,7-11 0 15,2-12 0-15,-2-8 0 16,-3 2 0-16,-4-16 0 16,5-6 0-16,-8-18 0 0,7 18 0 15,-7-18 0-15,0 0 0 16,0 0 0-16,0 0 0 15,0 0 0-15,0 0 0 0,0-8 0 16,0 8 0-16,0-14 0 16,0 14 0-16,0 0 0 15,-15 4 0-15,-2 27-48 16,-4-9-49-16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32.8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B88CE2-B75F-45CE-A335-D190C6EFAC9B}" emma:medium="tactile" emma:mode="ink">
          <msink:context xmlns:msink="http://schemas.microsoft.com/ink/2010/main" type="inkDrawing" rotatedBoundingBox="6485,8416 6817,8095 7018,8303 6686,8624" hotPoints="6956,8224 6842,8474 6572,8522 6686,8273" semanticType="enclosure" shapeName="Ellipse"/>
        </emma:interpretation>
      </emma:emma>
    </inkml:annotationXML>
    <inkml:trace contextRef="#ctx0" brushRef="#br0">-16935 2025 335 0,'0'0'3'0,"0"0"0"15,-25 0 2-15,11 7 1 0,-7-4 0 16,-4 12 2-16,0-2 1 16,-3 11 0-16,3 6-2 15,5 1-1-15,2 4-1 16,8-1-1-16,2 7-1 0,8-10 1 16,11-3-2-16,9-14 1 15,13-4-2-15,12-10 0 16,5-21 0-16,3 0 0 0,-3-13 0 15,-1-9-1-15,-14 0 1 16,-10-2-1-16,-10 4 0 16,-15 0 0-16,-15 14-1 15,-13 6-2-15,-10 7-3 0,-9 10-5 16,-2 4-13-16,-1 0-43 16,7 22-13-16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51.7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E02116-C0B7-4957-A23D-1A2036C1BBFA}" emma:medium="tactile" emma:mode="ink">
          <msink:context xmlns:msink="http://schemas.microsoft.com/ink/2010/main" type="writingRegion" rotatedBoundingBox="2011,9316 2325,5946 3835,6087 3521,9457"/>
        </emma:interpretation>
      </emma:emma>
    </inkml:annotationXML>
    <inkml:traceGroup>
      <inkml:annotationXML>
        <emma:emma xmlns:emma="http://www.w3.org/2003/04/emma" version="1.0">
          <emma:interpretation id="{38992DA6-88ED-4E2D-94BC-68AEC46885FB}" emma:medium="tactile" emma:mode="ink">
            <msink:context xmlns:msink="http://schemas.microsoft.com/ink/2010/main" type="paragraph" rotatedBoundingBox="2011,9316 2325,5946 3835,6087 3521,9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CC6EFC-D189-4EB2-982D-8CE552C212C2}" emma:medium="tactile" emma:mode="ink">
              <msink:context xmlns:msink="http://schemas.microsoft.com/ink/2010/main" type="line" rotatedBoundingBox="2011,9316 2325,5946 3835,6087 3521,9457"/>
            </emma:interpretation>
          </emma:emma>
        </inkml:annotationXML>
        <inkml:traceGroup>
          <inkml:annotationXML>
            <emma:emma xmlns:emma="http://www.w3.org/2003/04/emma" version="1.0">
              <emma:interpretation id="{55D1F9BE-D1D8-466B-8B43-1B5A91482D8E}" emma:medium="tactile" emma:mode="ink">
                <msink:context xmlns:msink="http://schemas.microsoft.com/ink/2010/main" type="inkWord" rotatedBoundingBox="2011,9316 2120,8146 3630,8287 3521,9457">
                  <msink:destinationLink direction="with" ref="{35EBBDC0-DF72-419E-875C-6CD8800BF5D6}"/>
                </msink:context>
              </emma:interpretation>
              <emma:one-of disjunction-type="recognition" id="oneOf0">
                <emma:interpretation id="interp0" emma:lang="en-US" emma:confidence="0">
                  <emma:literal>she</emma:literal>
                </emma:interpretation>
                <emma:interpretation id="interp1" emma:lang="en-US" emma:confidence="0">
                  <emma:literal>de</emma:literal>
                </emma:interpretation>
                <emma:interpretation id="interp2" emma:lang="en-US" emma:confidence="0">
                  <emma:literal>ace</emma:literal>
                </emma:interpretation>
                <emma:interpretation id="interp3" emma:lang="en-US" emma:confidence="0">
                  <emma:literal>Tee</emma:literal>
                </emma:interpretation>
                <emma:interpretation id="interp4" emma:lang="en-US" emma:confidence="0">
                  <emma:literal>"he</emma:literal>
                </emma:interpretation>
              </emma:one-of>
            </emma:emma>
          </inkml:annotationXML>
          <inkml:trace contextRef="#ctx0" brushRef="#br0">-21482 2325 285 0,'0'0'7'16,"0"0"4"-16,0 0 3 15,-10 0 3-15,10 0 1 0,-18 0 2 16,1 10 1-16,-1 4 0 16,-3 0-6-16,-4 16-3 15,3-2-4-15,2 14-1 16,-1 6-2-16,6 10-1 0,8 8-1 16,4 6 0-16,3-3 0 15,18 5-1-15,7 3 1 16,13-12 0-16,12-10-2 15,10-5-6-15,6-22-7 16,12-8-23-16,21-14-50 0,-21-12-3 16</inkml:trace>
          <inkml:trace contextRef="#ctx0" brushRef="#br0" timeOffset="312.49">-21210 2194 342 0,'0'0'6'16,"0"0"4"-16,0 0 1 0,-10 11 3 15,10 6-1-15,0 0 1 16,0 7 2-16,4 6-1 16,7 6-5-16,6 9-3 0,4 5-2 15,1 6 0-15,3 5-2 16,-2 2-1-16,2 7 0 15,3-3-1-15,-6-1 0 16,3-5 0-16,3-8-1 0,-3-14 2 16,6-5-1-16,2-15 1 15,2-12-1-15,3-7-4 16,-1-28-10-16,11-19-62 16,-5 5-10-16</inkml:trace>
          <inkml:trace contextRef="#ctx0" brushRef="#br0" timeOffset="765.621">-20729 2022 392 0,'0'0'3'0,"0"0"2"15,0 0 2-15,5 14 0 0,5-4 0 16,7 7 1-16,4 17 1 15,1 1 0-15,6 10-3 16,0 11-2-16,1 4-2 16,-5 6 0-16,-6-1 0 0,-4 1-1 15,-3-6 0-15,-7-10 0 16,-4-5 0-16,0-16 1 16,0-7 0-16,0-22 1 0,0 0-1 15,3-30 0-15,7-5 0 16,12-9 0-16,-1-14-1 15,7-5 0-15,1-1-1 16,-5-3 0-16,-2 12 0 16,-9 5 0-16,-9 11-1 15,-4 11 1-15,-14 14 0 0,-7 8-1 16,-7 8 1-16,-1 13 1 16,1 2 0-16,0 8 0 15,6-1 1-15,4 8 0 0,8-3 1 16,10 2-1-16,15-7 1 15,10-3-1-15,10 1 0 16,13-11-2-16,5-7-6 16,18-2-34-16,1-4-46 0,-1-13-2 15</inkml:trace>
        </inkml:traceGroup>
        <inkml:traceGroup>
          <inkml:annotationXML>
            <emma:emma xmlns:emma="http://www.w3.org/2003/04/emma" version="1.0">
              <emma:interpretation id="{732047D5-FBC9-4018-A73E-469F9EF059C9}" emma:medium="tactile" emma:mode="ink">
                <msink:context xmlns:msink="http://schemas.microsoft.com/ink/2010/main" type="inkWord" rotatedBoundingBox="2301,6793 2379,5951 3687,6073 3609,6915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's</emma:literal>
                </emma:interpretation>
                <emma:interpretation id="interp7" emma:lang="en-US" emma:confidence="0">
                  <emma:literal>1st</emma:literal>
                </emma:interpretation>
                <emma:interpretation id="interp8" emma:lang="en-US" emma:confidence="0">
                  <emma:literal>"s</emma:literal>
                </emma:interpretation>
                <emma:interpretation id="interp9" emma:lang="en-US" emma:confidence="0">
                  <emma:literal>is*</emma:literal>
                </emma:interpretation>
              </emma:one-of>
            </emma:emma>
          </inkml:annotationXML>
          <inkml:trace contextRef="#ctx0" brushRef="#br0" timeOffset="2062.5186">-21382 60 315 0,'0'0'7'0,"0"0"2"16,3-13 2-16,-3 13 1 16,28-24 2-16,-3 7-2 0,10-4 2 15,15-3-1-15,6-4-9 16,12-4-11-16,10 4-32 16,10-4-37-16,-10 4-4 15</inkml:trace>
          <inkml:trace contextRef="#ctx0" brushRef="#br0" timeOffset="2234.3984">-21029-225 322 0,'0'0'5'0,"-7"14"3"16,7-14 2-16,-3 24 3 16,3 0 2-16,0 4 0 15,13 12 0-15,5 9 1 0,11 3-6 16,9 17-9-16,2-11-14 15,-5 14-64-15,4 4-3 16</inkml:trace>
          <inkml:trace contextRef="#ctx0" brushRef="#br0" timeOffset="2421.8986">-21026 624 354 0,'0'0'6'0,"0"0"3"16,4-19 0-16,-4 19 2 16,28-20-1-16,-3 9 1 15,11-10-1-15,2-3-1 16,12 3-17-16,0 4-53 0,6-11-16 16</inkml:trace>
          <inkml:trace contextRef="#ctx0" brushRef="#br0" timeOffset="2828.1837">-20729-24 413 0,'0'0'3'0,"0"0"1"16,0 0 0-16,0 13 1 15,0 2 1-15,7 4-1 16,11 7 1-16,10 10 1 15,4 3-4-15,11 4 0 0,-5-2-1 16,5-2-1-16,0-5 0 16,-11 0-1-16,-11-10 1 15,-7-10-1-15,-14-14 0 16,0 0 0-16,-14 0 0 16,-1-14 1-16,-3-8-1 0,5-10 0 15,6-6 0-15,-1-4 0 16,8-5-1-16,5-2 1 15,8 4-1-15,2 4 1 16,2 7 0-16,8 10 1 0,-4 6-1 16,1 14 1-16,-2 4 1 15,5 18-1-15,3 6 1 16,5 10-1-16,-2-4-4 16,8 12-10-16,-3-7-34 0,6 0-35 15,-3-10-3-15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9:23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D11285D-872A-4FC4-82EB-4C3968E04DE6}" emma:medium="tactile" emma:mode="ink">
          <msink:context xmlns:msink="http://schemas.microsoft.com/ink/2010/main" type="writingRegion" rotatedBoundingBox="11192,3012 11262,3012 11262,4125 11192,4125"/>
        </emma:interpretation>
      </emma:emma>
    </inkml:annotationXML>
    <inkml:traceGroup>
      <inkml:annotationXML>
        <emma:emma xmlns:emma="http://www.w3.org/2003/04/emma" version="1.0">
          <emma:interpretation id="{D70A4D67-46F4-42A9-8A21-53FB19BA193C}" emma:medium="tactile" emma:mode="ink">
            <msink:context xmlns:msink="http://schemas.microsoft.com/ink/2010/main" type="paragraph" rotatedBoundingBox="11192,3012 11262,3012 11262,4125 11192,41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617B92-362F-4E13-A93A-DA0BB4E2F12B}" emma:medium="tactile" emma:mode="ink">
              <msink:context xmlns:msink="http://schemas.microsoft.com/ink/2010/main" type="line" rotatedBoundingBox="11192,3012 11262,3012 11262,4125 11192,4125"/>
            </emma:interpretation>
          </emma:emma>
        </inkml:annotationXML>
        <inkml:traceGroup>
          <inkml:annotationXML>
            <emma:emma xmlns:emma="http://www.w3.org/2003/04/emma" version="1.0">
              <emma:interpretation id="{75E3502B-B1B7-44D6-96B5-C42414FC5CD4}" emma:medium="tactile" emma:mode="ink">
                <msink:context xmlns:msink="http://schemas.microsoft.com/ink/2010/main" type="inkWord" rotatedBoundingBox="11192,3012 11262,3012 11262,4125 11192,4125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25 255 0,'0'0'8'0,"0"0"3"15,17-5 7-15,-17 5 1 16,18-4 4-16,-18 4 2 0,18-6 3 16,-18 6-1-16,0 0-5 15,14-10-3-15,-14 10-6 16,0 0-1-16,0 0-3 0,0 0-2 16,-10 0-1-16,10 0-2 15,0 0 1-15,0 0-5 16,0 0 0-16,0 0 0 15,-4 14 0-15,4-14 0 0,0 28 0 16,0-7 0-16,-3 7 0 16,-2 1 0-16,5 9 0 15,0-4 0-15,0 9 0 16,-3 0 0-16,3 9 0 16,0-1 0-16,3 1 0 0,2 3 0 15,-5 3 0-15,0 8 0 16,0-5 0-16,0-2 0 15,0-2 0-15,0 0 0 16,0-9 0-16,0 1 0 0,0-8 0 16,0-11 0-16,3 2 0 15,1-11 0-15,-1-3 0 16,0-5 0-16,-3-13 0 16,0 0 0-16,7 12 0 0,-7-12 0 15,0 0 0-15,0 0 0 16,0 0 0-16,0 0 0 15,0 0 0-15,0-6 0 16,0 6 0-16,-10 0 0 0,10 0-81 16,-7 9-15-16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9:25.0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B872E8-85EB-4881-8136-DCD3B5CB54C7}" emma:medium="tactile" emma:mode="ink">
          <msink:context xmlns:msink="http://schemas.microsoft.com/ink/2010/main" type="inkDrawing" rotatedBoundingBox="18089,2941 18298,2120 18878,2267 18670,3088" hotPoints="18833,2605 18471,2966 18110,2605 18471,2243" semanticType="enclosure" shapeName="Circle"/>
        </emma:interpretation>
      </emma:emma>
    </inkml:annotationXML>
    <inkml:trace contextRef="#ctx0" brushRef="#br0">443 32 293 0,'0'0'5'16,"-17"-6"3"-16,17 6 3 0,-25-5 5 15,0 5 0-15,7 0 1 16,-7 0 4-16,8 0-1 16,-7 11-3-16,2 3-3 15,1 7 0-15,-7-3-4 0,9 6 0 16,-9-2-1-16,3 10-1 15,-6 3-1-15,6 10 0 16,-2-7-1-16,2 9-4 16,7 9-2-16,8 2 0 15,2 4 0-15,4-2 0 0,4-4 0 16,7-3 0-16,18-14 0 16,8 0 0-16,2-7 0 15,3-15 0-15,8-13 0 16,4-1 0-16,10-3 0 0,-7-17 0 15,-3-1 0-15,-7-16 0 16,5-3 0-16,-8 2 0 16,-5-13 0-16,-7 5 0 15,-13-14 0-15,-2-2 0 0,2-1 0 16,-8-4 0-16,-11 3 0 16,-10-1 0-16,-8 13 0 15,-3-5 0-15,0 16 0 0,-13 6 0 16,-5 12 0-16,1 1 0 15,-7 19 0-15,2 19 0 16,2 5-4-16,-16 14-83 16,13 22-4-16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55.1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4B7C076-938B-49AC-8614-13CDC8CAB1EE}" emma:medium="tactile" emma:mode="ink">
          <msink:context xmlns:msink="http://schemas.microsoft.com/ink/2010/main" type="writingRegion" rotatedBoundingBox="3564,3909 11280,4311 11159,6627 3443,6225"/>
        </emma:interpretation>
      </emma:emma>
    </inkml:annotationXML>
    <inkml:traceGroup>
      <inkml:annotationXML>
        <emma:emma xmlns:emma="http://www.w3.org/2003/04/emma" version="1.0">
          <emma:interpretation id="{8A3F3CCB-8770-4A75-AE11-CD7A841A7F8C}" emma:medium="tactile" emma:mode="ink">
            <msink:context xmlns:msink="http://schemas.microsoft.com/ink/2010/main" type="paragraph" rotatedBoundingBox="3564,3909 11280,4311 11159,6627 3443,6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3C57C0-103C-415C-BBB5-4F9456CAA354}" emma:medium="tactile" emma:mode="ink">
              <msink:context xmlns:msink="http://schemas.microsoft.com/ink/2010/main" type="line" rotatedBoundingBox="3564,3909 11280,4311 11159,6627 3443,6225"/>
            </emma:interpretation>
          </emma:emma>
        </inkml:annotationXML>
        <inkml:traceGroup>
          <inkml:annotationXML>
            <emma:emma xmlns:emma="http://www.w3.org/2003/04/emma" version="1.0">
              <emma:interpretation id="{5E31ACCB-96C2-48DD-989D-5EE051A7F3F3}" emma:medium="tactile" emma:mode="ink">
                <msink:context xmlns:msink="http://schemas.microsoft.com/ink/2010/main" type="inkWord" rotatedBoundingBox="3564,3909 6139,4043 6018,6359 3443,6225"/>
              </emma:interpretation>
              <emma:one-of disjunction-type="recognition" id="oneOf0">
                <emma:interpretation id="interp0" emma:lang="en-US" emma:confidence="0">
                  <emma:literal>but,</emma:literal>
                </emma:interpretation>
                <emma:interpretation id="interp1" emma:lang="en-US" emma:confidence="0">
                  <emma:literal>butt</emma:literal>
                </emma:interpretation>
                <emma:interpretation id="interp2" emma:lang="en-US" emma:confidence="0">
                  <emma:literal>put,</emma:literal>
                </emma:interpretation>
                <emma:interpretation id="interp3" emma:lang="en-US" emma:confidence="0">
                  <emma:literal>putt</emma:literal>
                </emma:interpretation>
                <emma:interpretation id="interp4" emma:lang="en-US" emma:confidence="0">
                  <emma:literal>but)</emma:literal>
                </emma:interpretation>
              </emma:one-of>
            </emma:emma>
          </inkml:annotationXML>
          <inkml:trace contextRef="#ctx0" brushRef="#br0">-20064-624 322 0,'0'0'4'15,"0"0"2"-15,0 0 1 16,15-14 1-16,10 4 1 16,5-1 0-16,17 1 0 0,2-4 1 15,8 6-4-15,7 6-3 16,-4 2-1-16,-4 10 0 16,-6 10 1-16,-15 8 0 15,-10 8 0-15,-15 9 1 0,-10 5 0 16,-10 3 1-16,-15 1-1 15,-3-2 0-15,-17-8-1 16,2-3-3-16,0-11-5 0,1-11-13 16,-4-9-60-16,21-10-2 15</inkml:trace>
          <inkml:trace contextRef="#ctx0" brushRef="#br0" timeOffset="-296.8358">-20236-989 313 0,'0'0'6'15,"0"0"5"-15,0 10 1 16,3 10 3-16,11 9 2 0,10 8 2 16,5 21-1-16,10 5 1 15,6 16-6-15,15 32-2 16,4 9-2 0,-4-3-4-16,-3 3-7 15,-8-14-11-15,-2-26-61 16,-9 8-7-16</inkml:trace>
          <inkml:trace contextRef="#ctx0" brushRef="#br0" timeOffset="390.6321">-19508-693 389 0,'0'0'4'0,"0"0"1"15,0 20 2-15,0-2-1 16,3-1 2-16,4 7 0 16,11 4 0-16,2-2 1 15,10-1-4-15,1-5-1 0,11-5-2 16,-2-8 0-16,6-7-1 15,-8-4 0-15,-3-6-1 16,-6-8 0-16,-8-7-1 16,-6-3 1-16,-12-8 0 0,-3 2 0 15,-8-5 0-15,-5-4 1 16,-2 4 0-16,-5 1 1 16,5 6 0-16,-3 4 0 15,8 6 1-15,3 12-1 0,7 10 1 16,0 0 0-16,20 21-1 15,5 5 0-15,3 5-1 16,12 7 0-16,6 0-1 16,-4 3-3-16,8 0-11 0,-11-13-23 15,-4-3-48-15,0-3-3 16</inkml:trace>
          <inkml:trace contextRef="#ctx0" brushRef="#br0" timeOffset="609.3688">-18926-1433 384 0,'0'0'5'0,"0"0"2"15,-18 6 1-15,16 9 1 16,2 9 1-16,0 7 0 16,7 11 1-16,11 16-1 15,9 4-4-15,13 13-2 0,6 2-4 16,-1-3-8-16,11 6-14 15,-13 2-54-15,4-20-9 32</inkml:trace>
          <inkml:trace contextRef="#ctx0" brushRef="#br0" timeOffset="765.6228">-19035-1268 432 0,'0'0'3'15,"0"0"1"-15,0 0 1 16,28-4-1-16,15 4-4 16,10-3-29-16,32-1-49 15,24 0-1-15</inkml:trace>
          <inkml:trace contextRef="#ctx0" brushRef="#br0" timeOffset="43391.371">-17715-2101 327 0,'0'0'7'16,"0"-10"3"-16,0 10 4 15,2-17 2-15,-2 17 1 16,3-21 1-16,-3 21 0 16,5-20 0-16,-5 20-7 0,0 0-3 15,0 0-3-15,0 0-1 16,0 0-1-16,0 9-1 15,0-9 1-15,0 21 0 16,0-10 0-16,0 6 0 0,0-3 0 16,0 8-1-16,0-5 1 15,3 9-1-15,1 2 0 16,-4-1 0-16,3 8-1 16,0 4 1-16,1-3-1 0,-1 2 2 15,2 1-3-15,-2 0 0 16,-3-4 0-16,3 0 0 15,1-4 0-15,-1 5 0 16,-3-8 0-16,7 1 0 0,-7-1 0 16,3-1 0-16,2-1 0 15,-5 2 0-15,3-3 0 16,1 3 0-16,-4-7 0 0,0-1 0 16,0 1 0-16,0-3 0 15,0-1 0-15,0-4 0 16,0 0 0-16,0-13 0 15,0 21 0-15,0-21 0 16,0 21 0-16,0-21 0 0,0 21 0 16,0-21 0-16,0 18 0 15,0-18 0-15,0 19 0 16,0-19 0-16,0 0 0 16,0 13 0-16,0-13 0 0,0 0 0 15,0 0 0-15,0 0 0 16,0 0 0-16,0 0 0 15,0 0 0-15,0 0 0 16,0 0 0-16,0 0 0 0,0 0 0 16,-15 4 0-16,-5 9-79 15,5-2-15-15</inkml:trace>
        </inkml:traceGroup>
        <inkml:traceGroup>
          <inkml:annotationXML>
            <emma:emma xmlns:emma="http://www.w3.org/2003/04/emma" version="1.0">
              <emma:interpretation id="{DBA62552-BB97-47E6-8DDC-E3598FBF48A6}" emma:medium="tactile" emma:mode="ink">
                <msink:context xmlns:msink="http://schemas.microsoft.com/ink/2010/main" type="inkWord" rotatedBoundingBox="11171,5099 11238,5103 11193,5979 11126,5975">
                  <msink:destinationLink direction="with" ref="{79340324-8169-4D50-8504-62EEA0459BB9}"/>
                </msink:context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62751.3542">1005-996 221 0,'0'0'9'16,"0"0"4"-16,0 0 4 16,0 0 5-16,-21-11 1 0,21 11 2 15,-22-8 2-15,9 8 1 16,-9 0-8-16,4 0-4 15,-3 11-4-15,-4 14-3 16,3-1-1-16,-1 8-2 0,-2 2-3 16,10 7 1-16,0-6-1 15,10 6 0-15,5-16 0 16,5-4 0-16,15-3-2 16,8-12 2-16,2-6-1 0,3-9 0 15,2-16 0-15,5-4 0 16,-17 1-2-16,-1-7 2 15,-14 4-2-15,-13-9-1 16,-15 9-3-16,-20-4-8 0,-3 21-22 16,-10 6-52-16,-5 8 0 15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18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265DD3-662B-40F2-89C8-83137D305925}" emma:medium="tactile" emma:mode="ink">
          <msink:context xmlns:msink="http://schemas.microsoft.com/ink/2010/main" type="inkDrawing" rotatedBoundingBox="13187,6541 13198,6564 13187,6569 13176,6546" shapeName="Other"/>
        </emma:interpretation>
      </emma:emma>
    </inkml:annotationXML>
    <inkml:trace contextRef="#ctx0" brushRef="#br0">-10539 360 126 0,'0'0'5'0,"0"0"5"0,-7-7 1 16,7 7 4-16,0 0 3 16,0 0 1-16,-7-15 1 15,7 15 1-15,0 0-3 16,0 0-4-16,0 0-3 16,0 0 0-16,0 0-3 0,0 0 0 15,0 0 0-15,0 0-1 16,0 0 0-16,0 0 0 15,0 0 0-15,0 0 0 0,0 0 0 16,0 0-1-16,0 0 0 16,0 0 1-16,0 7-3 15,0-7 0-15,0 0 0 16,0 0-1-16,0 0 0 16,0 0-1-16,0 0 0 0,0 0-1 15,0 0 0-15,0 0 0 16,0 0 0-16,0 0 0 15,0 0 0-15,0 0 0 0,0 0 1 16,0 0-1-16,0 0 0 16,0 0 1-16,0 0-1 15,0 0 0-15,0 0 0 16,0 0 0-16,0 0-1 0,0 0 1 16,0 0-1-16,0 0 1 15,0 0 0-15,0 0-1 16,0 0 1-16,0 0 1 15,0 0-1-15,0 0-1 16,0 0 2-16,0 0-2 0,0 0 0 16,0 0 1-16,0 0-1 15,0 0 0-15,0 0 0 16,0 0 0-16,0 0 0 16,0 0 0-16,0 0 0 0,0 0-3 15,0 0-7-15,10-7-60 16,-10 7-8-16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24.1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0E3E4CA-88A1-4F13-BFE5-A22E4238DC24}" emma:medium="tactile" emma:mode="ink">
          <msink:context xmlns:msink="http://schemas.microsoft.com/ink/2010/main" type="writingRegion" rotatedBoundingBox="23732,6206 25893,6206 25893,6407 23732,6407">
            <msink:destinationLink direction="with" ref="{F5CD2C2C-D5AF-4A4B-923C-77B3E85FE622}"/>
          </msink:context>
        </emma:interpretation>
      </emma:emma>
    </inkml:annotationXML>
    <inkml:traceGroup>
      <inkml:annotationXML>
        <emma:emma xmlns:emma="http://www.w3.org/2003/04/emma" version="1.0">
          <emma:interpretation id="{46ED0E5F-A0D7-42DD-B297-026725C6AFC7}" emma:medium="tactile" emma:mode="ink">
            <msink:context xmlns:msink="http://schemas.microsoft.com/ink/2010/main" type="paragraph" rotatedBoundingBox="23732,6206 25893,6206 25893,6407 23732,6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0BAE75-5831-4ECA-BBBD-D7C8F684E976}" emma:medium="tactile" emma:mode="ink">
              <msink:context xmlns:msink="http://schemas.microsoft.com/ink/2010/main" type="line" rotatedBoundingBox="23732,6206 25893,6206 25893,6407 23732,6407"/>
            </emma:interpretation>
          </emma:emma>
        </inkml:annotationXML>
        <inkml:traceGroup>
          <inkml:annotationXML>
            <emma:emma xmlns:emma="http://www.w3.org/2003/04/emma" version="1.0">
              <emma:interpretation id="{7756F778-DCDB-4A1D-8D03-D68D11754FC5}" emma:medium="tactile" emma:mode="ink">
                <msink:context xmlns:msink="http://schemas.microsoft.com/ink/2010/main" type="inkWord" rotatedBoundingBox="23732,6206 25893,6206 25893,6407 23732,6407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0-1 304 0,'0'0'6'15,"0"0"6"-15,0 0 0 0,0 0 2 16,0 0 3-16,10 0 1 15,13 5 0-15,7-3 0 16,17 2-5-16,14 5-4 16,-2-4-1-16,23 10-1 0,9-6-2 15,9 2-2-15,6-9 1 16,3 5-2-16,1 8 0 16,-1-11 1-16,-3 6-2 15,4-6-1-15,-1 0 2 16,-2 7-2-16,-12 0 0 0,-6-9 2 15,-8 5-1-15,-3 2-1 16,-4-7 2-16,-17 3 0 16,-1 1-2-16,-11-6 2 15,-9 0 0-15,0 5-2 0,-5 3 2 16,-13-5-1-16,0-3-1 16,-1 0 1-16,-17 0 0 15,18 2 0-15,-18-2 0 0,0 0 1 16,0 0-2-16,0 0 0 15,10 0-3-15,5 0-12 16,-12 20-55-16,12-16-13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9:14.6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4C301E5-39DF-4D66-B96A-373040D54C6C}" emma:medium="tactile" emma:mode="ink">
          <msink:context xmlns:msink="http://schemas.microsoft.com/ink/2010/main" type="writingRegion" rotatedBoundingBox="18316,5333 25893,5333 25893,6407 18316,6407"/>
        </emma:interpretation>
      </emma:emma>
    </inkml:annotationXML>
    <inkml:traceGroup>
      <inkml:annotationXML>
        <emma:emma xmlns:emma="http://www.w3.org/2003/04/emma" version="1.0">
          <emma:interpretation id="{7F049370-E4C2-4346-A695-6F42750F3A55}" emma:medium="tactile" emma:mode="ink">
            <msink:context xmlns:msink="http://schemas.microsoft.com/ink/2010/main" type="paragraph" rotatedBoundingBox="18316,5333 25893,5333 25893,6407 18316,64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64E90-1C01-43E2-8F58-C899F9C18F12}" emma:medium="tactile" emma:mode="ink">
              <msink:context xmlns:msink="http://schemas.microsoft.com/ink/2010/main" type="inkBullet" rotatedBoundingBox="23732,6206 25893,6206 25893,6407 23732,6407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Z</emma:literal>
              </emma:interpretation>
            </emma:one-of>
          </emma:emma>
        </inkml:annotationXML>
        <inkml:trace contextRef="#ctx0" brushRef="#br0">1194-1416 323 0,'0'0'6'0,"0"0"2"0,0 0 2 15,0 0 2-15,0 0 0 16,0 0 1-16,-5 10-1 16,2 8 3-16,-4 8-7 0,7 2-1 15,0 10-1-15,0 7-2 16,0 9 1-16,5-2 1 16,0-3-2-16,7-2-1 15,-2-8 1-15,1-8-1 0,-4-4 1 16,-4-13 1-16,-3-14 0 15,0 0-1-15,0 0 1 16,0-14 0-16,0-10-2 0,-3-10 1 16,3-13-2-16,-4 1-2 15,4 1 0-15,-6-4 0 16,6-12-1-16,-5 9 1 16,5 2 1-16,-7 14-2 15,1 5 2-15,-6 7 0 0,7 2-1 16,0 7 0-16,5 15 0 15,0 0-1-15,-13 0 1 16,8 15 1-16,3 4-1 16,2 8-1-16,0 12 3 15,7 7 0-15,-7 10-1 0,0-3 2 16,0 3-1-16,3 1-2 16,0-1 3-16,-3-10-3 15,0-4 0-15,0-14 0 0,0-5 0 16,4-4 0-16,-1-4 0 15,-3-2 0-15,0-13 0 16,7 18-16-16,26-12-70 16,-33 9-4-16</inkml:trace>
      </inkml:traceGroup>
      <inkml:traceGroup>
        <inkml:annotationXML>
          <emma:emma xmlns:emma="http://www.w3.org/2003/04/emma" version="1.0">
            <emma:interpretation id="{0749BC87-9662-4F71-9117-8274E4F87DA9}" emma:medium="tactile" emma:mode="ink">
              <msink:context xmlns:msink="http://schemas.microsoft.com/ink/2010/main" type="line" rotatedBoundingBox="18316,5333 18676,5333 18676,5805 18316,5805"/>
            </emma:interpretation>
          </emma:emma>
        </inkml:annotationXML>
        <inkml:traceGroup>
          <inkml:annotationXML>
            <emma:emma xmlns:emma="http://www.w3.org/2003/04/emma" version="1.0">
              <emma:interpretation id="{472F627F-528C-4A90-93B3-A5E5FEA3DF7C}" emma:medium="tactile" emma:mode="ink">
                <msink:context xmlns:msink="http://schemas.microsoft.com/ink/2010/main" type="inkWord" rotatedBoundingBox="18316,5333 18676,5333 18676,5805 18316,5805"/>
              </emma:interpretation>
              <emma:one-of disjunction-type="recognition" id="oneOf1">
                <emma:interpretation id="interp5" emma:lang="en-US" emma:confidence="0">
                  <emma:literal>0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-77517.7706">-5205-836 154 0,'0'0'9'16,"0"0"8"-16,-13-6 6 15,13 6 6-15,0 0 1 16,-17-15 1-16,17 15 3 0,-11-18-3 16,11 18-5-16,-14 0-9 15,14 0-5-15,-25 9-5 16,14 10-1-16,-6 6-2 16,-1 13-1-16,-3-2 2 0,-1 9-1 15,5 2-1-15,2 2 3 16,5 1 0-16,10-1 0 15,7-8 0-15,11-9 0 16,14-13-1-16,6-10 0 16,8-5-1-16,-3-4-1 15,7-19-1-15,-12-11-2 16,1-6 2-16,-11-5-2 0,-13-2 1 16,-9-7-1-16,-6-2 0 15,-18-1 0-15,-2 7 1 16,-16 7-1-16,-9 9-2 15,-5 12-1-15,-10 6-10 16,4 9-66-16,-9 25-8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1:44.9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2965FE-E62D-40E1-9FFB-8DBC8FB44E8C}" emma:medium="tactile" emma:mode="ink">
          <msink:context xmlns:msink="http://schemas.microsoft.com/ink/2010/main" type="inkDrawing" rotatedBoundingBox="14605,7872 14806,10195 14759,10199 14559,7876" shapeName="Other"/>
        </emma:interpretation>
      </emma:emma>
    </inkml:annotationXML>
    <inkml:trace contextRef="#ctx0" brushRef="#br0">-11896 6411 349 0,'0'0'1'0,"0"0"4"0,0 0 2 15,-7 18 3-15,7 3 1 16,0 21 1-16,-3 12 0 16,3 16 0-16,0 26 0 15,10 26-4-15,8 15-3 0,0 18-1 16,7 14-1-16,-5 7-1 15,5 5 0-15,-7-8 0 16,4-8 1-16,-12-15 0 16,-2-15 1-16,-5-18 0 15,-3-15-1-15,0-22 0 0,0-16 0 16,0-18-1-16,0-15-2 16,0-9-8-16,0-22-23 15,0 0-53-15,0-22-2 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03.6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0B43CCB-B5F9-4ED5-8802-7D08C2962CAA}" emma:medium="tactile" emma:mode="ink">
          <msink:context xmlns:msink="http://schemas.microsoft.com/ink/2010/main" type="inkDrawing" rotatedBoundingBox="18484,9736 20793,4152 24723,5778 22414,11361" hotPoints="23567,5439 23442,9432 19449,9306 19574,5314" semanticType="enclosure" shapeName="Square">
            <msink:sourceLink direction="with" ref="{D2E2726C-4E44-4D9B-8362-0CFF705521A0}"/>
            <msink:sourceLink direction="with" ref="{F9E92401-FCE4-4C0A-A553-F2A5AACC35C9}"/>
          </msink:context>
        </emma:interpretation>
      </emma:emma>
    </inkml:annotationXML>
    <inkml:trace contextRef="#ctx0" brushRef="#br0">264 0 336 0,'0'0'3'0,"0"0"2"15,0 0 0-15,0 0 1 16,0 0 1-16,0 15 1 0,3-5 1 15,0 10 1-15,1 16-2 16,-4 7 0-16,3 9 0 16,-3 7-1-16,5 8 2 15,-2 10-2-15,-3 16-1 16,0-10 2-16,-3 7-3 0,3-6-2 16,0 4 2-16,-5 4-2 15,5-2-2-15,0-8 1 16,0-3 0-16,0 0-2 15,11 1 1-15,-11-8 0 0,7 4-1 16,0-10 1-16,1 1 1 16,-5-1-1-16,-3 1 1 15,0 0 0-15,-6-8 0 0,-2 2 0 16,1-8 0-16,-3 3 1 16,-2-2-1-16,2-10 1 15,2 2-1-15,5 1-1 16,0-9 2-16,3 3-1 0,0-2-1 15,0 2 1-15,0-3-1 16,3 1-1-16,0-1 1 16,-3 1 0-16,0-4-2 15,0 1 2-15,0 2 1 16,0-3-4-16,0 4 4 0,0-1-2 16,-3 3 0-16,3 0 0 15,-7 1 0-15,4 8 0 16,-1-1 0-16,-7 3 0 0,1 1 0 15,0 1 0-15,2-5 0 16,1 5 0-16,0-6 0 16,1 0 0-16,6-1 0 15,0 3 0-15,0-5 0 0,0 2 0 16,0 12 0-16,0-2 0 16,0-1 0-16,-8 8 0 15,-2-4 0-15,-2 3 0 16,-5-4 0-16,4 2 0 0,1-6 0 15,-1-1 0-15,5 2 0 16,-2-7 0-16,3 0 0 16,-1-3 0-16,5 3 0 15,-4 2 0-15,0 1 0 16,-7-3 0-16,7-2 0 0,0-6 0 16,-1-3 0-16,1 1 0 15,4-7 0-15,0-4 0 16,3-10 0-16,0 0 0 15,0-5 0-15,0-13 0 0,0 22 0 16,0-22 0-16,3 21-80 16,4-31-10-16</inkml:trace>
    <inkml:trace contextRef="#ctx0" brushRef="#br0" timeOffset="1968.782">270-85 256 0,'0'0'6'0,"7"0"2"0,4 0 2 15,8-7 2-15,4 7 0 16,13-3 2-16,-4-1 2 0,13 0-1 15,3 1-3-15,10 0-3 16,10-4-1-16,13-4 0 16,4 7-4-16,8 4 0 15,8-6-1-15,10 2-1 16,2 1-1-16,3-1 1 16,-3 4-1-16,-2 0-1 0,-6 0 1 15,-3 0 0-15,1 0-2 16,-5 4 2-16,-2-4 0 15,0 3-1-15,-8-3 1 0,0 0-1 16,-3 0 0-16,1 4 1 16,-13 2-1-16,2-6-1 15,-1 0 1-15,-4 4 1 16,-2 3-2-16,0-7 2 0,2 0 0 16,1 0-1-16,7-7 1 15,0 3-1-15,-5 2 0 16,-2 2 1-16,-1 0 0 15,-5 0-1-15,-6 0 0 0,-6-4 2 16,-10 4 2-16,-11 0 1 16,-7 0 1-16,-7 0 0 15,-5 0 0-15,-13 0 2 16,17-4-1-16,-17 4-2 16,0 0-1-16,15 0 0 0,-15 0-3 15,0 0 1-15,15 0 1 16,-15 0-3-16,13 4 1 15,-13-4-1-15,15 10 0 0,-15-10 0 16,10 14 1-16,-10-14-1 16,15 14-1-16,-15-14 2 15,17 21-1-15,-14-8 0 16,2 6 1-16,-2 3-1 0,0 6 0 16,-3 0 1-16,0 6-1 15,0 20 3 1,-6 6-2-16,-2 2 1 15,4 3 0-15,1 11 1 0,0 10-1 16,3 0 1-16,-7 10 0 16,7-7-3-16,0 3 2 15,0 3-1-15,-8 3-1 0,1-4 3 16,-8 2-3-16,2-1 0 16,-2-3 1-16,-10 0-1 15,2-8 1-15,-6-3 0 16,5-3 1-16,-8-1-3 0,7-6 2 15,-3-11 1-15,0 7-2 16,3-11 0-16,3 0 0 16,1 8 0-16,-4-4 0 15,7 10 0-15,-2-3 0 16,5 6 0-16,0 2 0 0,2 2 0 16,-1 12 0-16,-4-11 0 15,5 2 0-15,-2 1 0 16,0 0 0-16,2 4 0 0,-2-2 0 15,1 3 0-15,-4-2 0 16,12 1 0-16,-6 3 0 16,2-4 0-16,0 2 0 15,-5-9 0-15,5-4 0 0,-4-2 0 16,0-7 0-16,-4-4 0 16,8-12 0-16,-8 3 0 15,8-10 0-15,-9-5 0 16,6-6 0-16,-5 0 0 0,3-8 0 15,2-2 0-15,-2 0 0 16,1-9 0-16,-4 4 0 16,5-8 0-16,2 3 0 15,11-10 0-15,-22 11 0 16,22-11 0-16,-17 15 0 0,2-15 0 16,2 7 0-16,-2-7 0 15,-6 4 0-15,-4-2 0 16,0 5 0-16,-10-7 0 15,3 0 0-15,-4 4 0 0,-2-4 0 16,0 0 0-16,-2 0 0 16,2 0 0-16,-5 0 0 15,-2 0 0-15,-2 0 0 0,-6 4 0 16,4-2 0-16,-8 3 0 16,4-2 0-16,-7 4 0 15,4 3 0-15,-2-2 0 16,-2-2 0-16,7-2 0 0,-7 2 0 15,7 2 0-15,-6-5 0 16,-1 4 0-16,-1 1 0 16,-2 1 0-16,3-1 0 15,-8-1 0-15,5 8 0 0,-2-11 0 16,7 7 0-16,0-5 0 16,5 1 0-16,0 4 0 15,8-5 0-15,2 1 0 16,3 0 0-16,2 1 0 15,3 2 0-15,-8 0 0 0,5-3 0 16,-2 0 0-16,-2 1 0 16,3 5 0-16,-6-9 0 15,-2 7 0-15,1-9 0 0,0 11 0 16,4-6 0-16,-4-1 0 16,4 5 0-16,-1-7 0 15,5 6 0-15,8-7 0 16,-1 1 0-16,6-1 0 0,5 1 0 15,2-4 0-15,1 0 0 16,5 0 0-16,12 0 0 16,-21 0 0-16,21 0 0 15,-10 0 0-15,10 0 0 0,0 0 0 16,-12 0 0-16,12 0 0 16,0 0 0-16,0 0 0 15,0 0 0-15,0 0 0 16,-18-11 0-16,18-2-68 0,0 13-24 15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20.71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13BCBF-3B84-4620-835E-AF40E41D7EFB}" emma:medium="tactile" emma:mode="ink">
          <msink:context xmlns:msink="http://schemas.microsoft.com/ink/2010/main" type="writingRegion" rotatedBoundingBox="11286,5437 32008,5037 32075,8524 11354,8924"/>
        </emma:interpretation>
      </emma:emma>
    </inkml:annotationXML>
    <inkml:traceGroup>
      <inkml:annotationXML>
        <emma:emma xmlns:emma="http://www.w3.org/2003/04/emma" version="1.0">
          <emma:interpretation id="{7D8C9480-A13A-43B7-9A93-6D50F684C8D5}" emma:medium="tactile" emma:mode="ink">
            <msink:context xmlns:msink="http://schemas.microsoft.com/ink/2010/main" type="paragraph" rotatedBoundingBox="13664,5391 32008,5037 32052,7283 13707,76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6EAACA-FFC3-490E-967D-5A5292D374F4}" emma:medium="tactile" emma:mode="ink">
              <msink:context xmlns:msink="http://schemas.microsoft.com/ink/2010/main" type="inkBullet" rotatedBoundingBox="13681,6298 14196,6288 14208,6896 13693,6906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-10050 98 311 0,'0'0'7'0,"0"0"3"0,0 0 0 16,0 0 1-16,0 0 2 15,17-7 1-15,4 7 1 16,7 0 0-16,12 0-7 0,-2 3-2 16,13 5 0-16,-6 5-2 15,1 2-1-15,1 2 2 16,-5 7-2-16,-3 6 0 16,-10-2 1-16,-1 4 1 0,-11 3-1 15,1 3-1-15,-6 1 0 16,-9 0-2-16,-3-3 1 15,0 3 0-15,-11 0 0 0,-3-5 0 16,-11 2 0-16,-3-12 0 16,-5 2 1-16,-2-9-1 15,-4 1-8-15,-14-7-31 16,0-8-46-16,3-3-2 16</inkml:trace>
        <inkml:trace contextRef="#ctx0" brushRef="#br0" timeOffset="-343.7476">-9997 151 312 0,'0'0'4'15,"0"0"3"-15,0 0 2 16,-8-15 1-16,8 15 2 0,0 0 2 16,0 0-1-16,-10-13 1 15,10 13-3-15,0 0-1 16,-4 18-2-16,4 1 0 15,0 5-1-15,0 6-1 0,7 9 1 16,0 8-1-16,1-2-1 16,5 5-1-16,-3-1-1 15,-2 1-1-15,2-5 0 0,-3-3 0 16,-7-3-4-16,11-10-5 16,-11-4-7-16,7-4-16 15,-7-21-53-15,0 0-2 16</inkml:trace>
      </inkml:traceGroup>
      <inkml:traceGroup>
        <inkml:annotationXML>
          <emma:emma xmlns:emma="http://www.w3.org/2003/04/emma" version="1.0">
            <emma:interpretation id="{0CF3AE44-2E38-4D67-A852-AC91B8419BED}" emma:medium="tactile" emma:mode="ink">
              <msink:context xmlns:msink="http://schemas.microsoft.com/ink/2010/main" type="line" rotatedBoundingBox="20881,5252 32008,5037 32052,7283 20924,7497"/>
            </emma:interpretation>
          </emma:emma>
        </inkml:annotationXML>
        <inkml:traceGroup>
          <inkml:annotationXML>
            <emma:emma xmlns:emma="http://www.w3.org/2003/04/emma" version="1.0">
              <emma:interpretation id="{D2E2726C-4E44-4D9B-8362-0CFF705521A0}" emma:medium="tactile" emma:mode="ink">
                <msink:context xmlns:msink="http://schemas.microsoft.com/ink/2010/main" type="inkWord" rotatedBoundingBox="20902,6405 26618,6164 26653,6988 20937,7229">
                  <msink:destinationLink direction="with" ref="{F5CD2C2C-D5AF-4A4B-923C-77B3E85FE622}"/>
                  <msink:destinationLink direction="with" ref="{E0B43CCB-B5F9-4ED5-8802-7D08C2962CAA}"/>
                </msink:context>
              </emma:interpretation>
              <emma:one-of disjunction-type="recognition" id="oneOf1">
                <emma:interpretation id="interp1" emma:lang="en-US" emma:confidence="0">
                  <emma:literal>DD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D"</emma:literal>
                </emma:interpretation>
                <emma:interpretation id="interp4" emma:lang="en-US" emma:confidence="0">
                  <emma:literal>D")</emma:literal>
                </emma:interpretation>
                <emma:interpretation id="interp5" emma:lang="en-US" emma:confidence="0">
                  <emma:literal>XX</emma:literal>
                </emma:interpretation>
              </emma:one-of>
            </emma:emma>
          </inkml:annotationXML>
          <inkml:trace contextRef="#ctx0" brushRef="#br0" timeOffset="4218.8772">2514 105 292 0,'0'0'6'0,"0"0"2"15,0 0 4-15,0 0 3 16,0 0 1-16,0 0 0 0,0 0 3 15,-6-14 1-15,6 14-5 16,0 0-2-16,0 0-1 16,0 0-3-16,0 8-2 15,0-8 3-15,0 0-2 0,0 0-4 16,0 0 1-16,0 0-2 16,0 0-2-16,0 0 2 15,0 0-1-15,0 0-3 16,0 0 3-16,0 0-2 0,0 0 1 15,0 14 1-15,0-14-1 16,0 0-1-16,0 0 1 16,0 0 0-16,0 0 0 15,0 0 0-15,0 0 0 0,0 0-1 16,0 0 1-16,0 0 0 16,10 6-1-16,-10-6 1 15,0 0 1-15,0 0-2 0,0 0 0 16,0 0 0-16,0 0 0 15,0 14 0-15,0-14 0 16,0 19 0-16,0-2 0 16,7 9 0-16,1 2 0 0,-5 10 0 15,0-7 0-15,1 12 0 16,-4 7 0-16,10-8 0 16,-10 4 0-16,0-7 0 15,0 3 0-15,0-7 0 16,-7 2 0-16,7-9 0 0,-3-3 0 15,-1-8 0-15,4 1 0 16,0-18-20-16,0 0-63 16,0 0-8-16</inkml:trace>
          <inkml:trace contextRef="#ctx0" brushRef="#br0" timeOffset="4531.4086">2543 31 339 0,'0'0'6'16,"0"0"3"-16,0 0 2 16,18 0 1-16,-5 0 2 15,5 7-1-15,7 4 2 0,2 4-1 16,9-2-5-16,3 5-1 16,0 11-3-16,-10 1-1 15,2 3 2-15,-3 3-2 16,-3-5 0-16,-7 0 0 15,-7 13-1-15,-8 1-1 0,0-7-1 16,-3 8 1-16,-6 5-2 16,-5-6 2-16,-14 1-2 15,1 1-1-15,-11-12 1 0,-8-3-5 16,-2-2-13-16,-13-8-65 16,-5-10-1-16</inkml:trace>
          <inkml:trace contextRef="#ctx0" brushRef="#br0" timeOffset="2687.5802">-2828 223 369 0,'0'0'7'0,"0"0"5"0,0 0 0 16,0 0 1-16,7-18 3 15,-7 18-1-15,21-4 0 16,-3 0 1-16,0 4-7 16,11 11-4-16,6 4 0 0,7 4-2 15,11 10-2-15,1-4 0 16,5 7-1-16,2 7 0 15,-1-4-1-15,-14 3 1 16,1-2-2-16,-5-1 2 16,-17 1-1-16,-8 3 1 0,-12 0 1 15,-5 10 1-15,-10-7-1 16,-10 2 0-16,-3-3 1 16,-13 1-1-16,-11 0 0 15,-2-10 1-15,-4-4-2 0,0-10-4 16,-12-14-8-16,12-8-63 15,-10 1-11-15</inkml:trace>
          <inkml:trace contextRef="#ctx0" brushRef="#br0" timeOffset="2359.5074">-2807 306 267 0,'0'0'10'0,"0"0"3"15,0 0 5-15,15-10 4 0,-15 10 0 16,0 0 4-16,0 0 1 16,10-18-1-16,-10 18-8 15,0 11-4-15,0-11-3 16,0 20-4-16,4 10-3 16,2 4-1-16,-6 9 0 0,8 13 0 15,-1-2-1-15,-4 12-1 16,4-1 2-16,1 4-2 15,-8-1 1-15,0-5 0 16,0-14-3-16,0-1-5 0,0-21-3 16,0-3-10-16,-3-9-34 15,3-15-33-15,0-15-3 16</inkml:trace>
        </inkml:traceGroup>
        <inkml:traceGroup>
          <inkml:annotationXML>
            <emma:emma xmlns:emma="http://www.w3.org/2003/04/emma" version="1.0">
              <emma:interpretation id="{AE750336-95AD-4F89-9A6B-1CCBF47DB0FD}" emma:medium="tactile" emma:mode="ink">
                <msink:context xmlns:msink="http://schemas.microsoft.com/ink/2010/main" type="inkWord" rotatedBoundingBox="29057,5094 32008,5037 32052,7283 29100,7339"/>
              </emma:interpretation>
              <emma:one-of disjunction-type="recognition" id="oneOf2">
                <emma:interpretation id="interp6" emma:lang="en-US" emma:confidence="0">
                  <emma:literal>1 s</emma:literal>
                </emma:interpretation>
                <emma:interpretation id="interp7" emma:lang="en-US" emma:confidence="0">
                  <emma:literal>IQ</emma:literal>
                </emma:interpretation>
                <emma:interpretation id="interp8" emma:lang="en-US" emma:confidence="0">
                  <emma:literal>is</emma:literal>
                </emma:interpretation>
                <emma:interpretation id="interp9" emma:lang="en-US" emma:confidence="0">
                  <emma:literal>"I</emma:literal>
                </emma:interpretation>
                <emma:interpretation id="interp10" emma:lang="en-US" emma:confidence="0">
                  <emma:literal>12</emma:literal>
                </emma:interpretation>
              </emma:one-of>
            </emma:emma>
          </inkml:annotationXML>
          <inkml:trace contextRef="#ctx0" brushRef="#br0" timeOffset="5250.1558">5346-29 280 0,'0'0'7'0,"7"0"5"0,-7 0 4 15,25 0 3-15,-7 0 2 16,7 0 2-16,3 0 1 0,15-3-1 16,10 0-7-16,7-1-3 15,18 0-5-15,10-2-2 16,18 6-2-16,3-4-3 15,11 0 1-15,1 1 0 0,-12 3-1 16,4 0 1-16,-13 0 0 16,-1 0-1-16,-14 0 2 15,-4 0-1-15,-3 0 0 16,-15 0 0-16,0 0 0 0,-10 0-1 16,-6 0 0-16,-6 0 0 15,-8 0 1-15,-8 0 0 16,-5 0 1-16,-9 0-1 15,-11 0 1-15,22 0-1 16,-22 0-2-16,0 0 0 0,14 0 0 16,-14 0 0-16,0 0 0 15,0 0 0-15,0 0-73 16,-11 0-17-16</inkml:trace>
          <inkml:trace contextRef="#ctx0" brushRef="#br0" timeOffset="6140.8104">7934 692 366 0,'0'0'3'0,"-7"3"1"15,-3-3 2-15,-15 3 3 16,0 1-2-16,-6-4 2 0,-4 4 0 16,-15-4 1-16,7-11 0 15,-3-3-3-15,4-8 0 16,6-6-3-16,11-4 1 15,15-14-1-15,10 2 0 16,13-10-2-16,27-2-1 0,3 3-1 16,17-8 0-16,3 9 0 15,8-1-1-15,2 6 0 16,-1 13-1-16,-5 6 1 16,-14 4 0-16,-3 15 1 0,0 9-1 15,-15 20 2-15,-12 7 0 16,-11 14 1-16,-6 17 0 15,-9 1 0-15,-12 16 1 0,-8-2-1 16,-12 8 1-16,-15-6-1 16,-3-1 0-16,-11-11 0 15,-3-11 1-15,4-4 0 16,-5-17 1-16,5-13 1 0,10-8-1 16,6-10 0-16,16-10 0 15,9-11-2-15,16-3-2 16,6-13 0-16,17 5 0 15,14-6 0-15,9 3 0 16,9 5 0-16,4 11 0 0,-1 8 0 16,6 11 0-16,-2 11 0 15,-3 17 0-15,0 17 0 16,-6 19 0-16,1 10-4 16,-5 0-25-16,2 21-58 0,13 4-2 15</inkml:trace>
          <inkml:trace contextRef="#ctx0" brushRef="#br0" timeOffset="97892.9252">6043-1107 328 0,'0'0'7'0,"0"0"2"16,-10-9 4-16,10 9 1 16,-25-4 3-16,3 0-2 0,1 4 2 15,-7 0-1-15,11 8-5 16,-16 9-4-16,8 7-2 16,5 4-2-16,5 4-1 15,12 0 1-15,3 3-1 0,21-4-1 16,11-13 1-16,17-3 0 15,8-13-1-15,13-2 1 16,1-7-1-16,-3-10-1 16,-5-7 1-16,-7-5-1 0,-16 1 0 15,-15-4 0-15,-18 4-3 16,-19-3-12-16,-19 10-69 16,-19 11-1-16</inkml:trace>
        </inkml:traceGroup>
      </inkml:traceGroup>
    </inkml:traceGroup>
    <inkml:traceGroup>
      <inkml:annotationXML>
        <emma:emma xmlns:emma="http://www.w3.org/2003/04/emma" version="1.0">
          <emma:interpretation id="{8126433C-F7DD-4F21-9666-4C70BEC48A9F}" emma:medium="tactile" emma:mode="ink">
            <msink:context xmlns:msink="http://schemas.microsoft.com/ink/2010/main" type="paragraph" rotatedBoundingBox="11343,7852 21146,7865 21145,8775 11342,8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547BA4-C6F8-427C-9D80-6F3455F206C5}" emma:medium="tactile" emma:mode="ink">
              <msink:context xmlns:msink="http://schemas.microsoft.com/ink/2010/main" type="line" rotatedBoundingBox="11343,7852 21146,7865 21145,8775 11342,8762"/>
            </emma:interpretation>
          </emma:emma>
        </inkml:annotationXML>
        <inkml:traceGroup>
          <inkml:annotationXML>
            <emma:emma xmlns:emma="http://www.w3.org/2003/04/emma" version="1.0">
              <emma:interpretation id="{4A8B8B9C-D14A-4F7A-B97B-0205E7D7C637}" emma:medium="tactile" emma:mode="ink">
                <msink:context xmlns:msink="http://schemas.microsoft.com/ink/2010/main" type="inkWord" rotatedBoundingBox="11343,7852 14001,7855 14000,8766 11342,8762">
                  <msink:destinationLink direction="from" ref="{ED91375C-E39A-4704-9E9E-F23068FA51A1}"/>
                  <msink:destinationLink direction="to" ref="{ED91375C-E39A-4704-9E9E-F23068FA51A1}"/>
                </msink:context>
              </emma:interpretation>
              <emma:one-of disjunction-type="recognition" id="oneOf3">
                <emma:interpretation id="interp11" emma:lang="en-US" emma:confidence="0">
                  <emma:literal>-0)</emma:literal>
                </emma:interpretation>
                <emma:interpretation id="interp12" emma:lang="en-US" emma:confidence="0">
                  <emma:literal>to</emma:literal>
                </emma:interpretation>
                <emma:interpretation id="interp13" emma:lang="en-US" emma:confidence="0">
                  <emma:literal>%</emma:literal>
                </emma:interpretation>
                <emma:interpretation id="interp14" emma:lang="en-US" emma:confidence="0">
                  <emma:literal>-07</emma:literal>
                </emma:interpretation>
                <emma:interpretation id="interp15" emma:lang="en-US" emma:confidence="0">
                  <emma:literal>-03</emma:literal>
                </emma:interpretation>
              </emma:one-of>
            </emma:emma>
          </inkml:annotationXML>
          <inkml:trace contextRef="#ctx0" brushRef="#br0" timeOffset="10234.6868">-10600 1947 238 0,'0'0'4'0,"-17"-2"4"16,17 2 2-16,-28 0 3 15,6 0 3-15,-3 5 1 0,-6 7 2 16,-2 2 0-16,-2 7-3 15,7 3-2-15,-4 5-2 16,7 8-4-16,7-1-1 16,8 0-3-16,7-1 0 0,3-3-2 15,7-4 1-15,11-11 0 16,10-2-1-16,0-15 0 16,7-4 0-16,5-13 0 15,-5-7 0-15,0-13-1 0,-7-2 1 16,-7-5-2-16,-6-3 1 15,-15 1-1-15,0 2 0 16,-23 7-1-16,0 1-2 16,-9 12-2-16,-7 11-7 0,0 13-23 15,11 0-43-15,-12 17-5 16</inkml:trace>
          <inkml:trace contextRef="#ctx0" brushRef="#br0" timeOffset="10719.0943">-10763 2243 286 0,'0'0'2'0,"0"0"2"16,0 0 1-16,-18-8 3 15,18 8 1-15,-17-9 3 0,3 0-1 16,0-1 2-16,-4 3-1 16,-3 1 0-16,-4-1-1 15,-7-4-4-15,-3 4 0 16,-11-3-2-16,-7 2-1 15,-10 2 0-15,-12-1-1 0,-6-4 0 16,-4 5-2-16,-6-2 1 16,-9 5 0-16,1 3 1 15,-4-4-1-15,8 4 1 0,-4 0 0 16,11 4 1-16,3 3-2 16,11-3 1-16,9 2 0 15,17-1 1-15,13-3-1 16,2 2 0-16,19-4-1 0,14 0 1 15,0 0-1-15,0 0-1 16,0 0-3-16,0 0-10 16,14-11-46-16,4 11-25 15,-3 5-4-15</inkml:trace>
          <inkml:trace contextRef="#ctx0" brushRef="#br0" timeOffset="9797.18">-10741 1659 211 0,'0'0'8'0,"0"0"4"0,0 0 4 16,13 0 4-16,2 0 2 16,10-6 0-16,10 3 2 15,3 3-1-15,15-2-5 16,12 2-4-16,1 0-5 0,9 0-3 15,3 5-2-15,0 3-1 16,-7 7 0-16,2-2-1 16,-10 9-1-16,-2-5 0 0,-8 10-1 15,-11 1 1-15,1 9-1 16,-18-6 0-16,-4 4 2 16,-7-1 0-16,-11 3 2 15,-3 1 0-15,-17-3 2 0,-11-4-1 16,-8 4 1-16,-6 6 1 15,-19-4-1-15,-2 5 0 16,-15-2-1-16,0 6-1 16,-3-5 0-16,6-3-1 0,5 2-1 15,7-5 0-15,10-8 0 16,14-1-2-16,10-6 0 16,16-6 1-16,13-14-4 0,0 0-6 15,0 15-16-15,17-15-59 16,4-10-3-16</inkml:trace>
        </inkml:traceGroup>
        <inkml:traceGroup>
          <inkml:annotationXML>
            <emma:emma xmlns:emma="http://www.w3.org/2003/04/emma" version="1.0">
              <emma:interpretation id="{F9E92401-FCE4-4C0A-A553-F2A5AACC35C9}" emma:medium="tactile" emma:mode="ink">
                <msink:context xmlns:msink="http://schemas.microsoft.com/ink/2010/main" type="inkWord" rotatedBoundingBox="18838,7873 21146,7876 21145,8756 18837,8753">
                  <msink:destinationLink direction="with" ref="{4A6AF7BD-EFFA-4C58-9249-C05FBE671553}"/>
                  <msink:destinationLink direction="with" ref="{E0B43CCB-B5F9-4ED5-8802-7D08C2962CAA}"/>
                  <msink:destinationLink direction="from" ref="{ED91375C-E39A-4704-9E9E-F23068FA51A1}"/>
                  <msink:destinationLink direction="to" ref="{ED91375C-E39A-4704-9E9E-F23068FA51A1}"/>
                </msink:context>
              </emma:interpretation>
              <emma:one-of disjunction-type="recognition" id="oneOf4">
                <emma:interpretation id="interp16" emma:lang="en-US" emma:confidence="0">
                  <emma:literal>ID</emma:literal>
                </emma:interpretation>
                <emma:interpretation id="interp17" emma:lang="en-US" emma:confidence="0">
                  <emma:literal>to</emma:literal>
                </emma:interpretation>
                <emma:interpretation id="interp18" emma:lang="en-US" emma:confidence="0">
                  <emma:literal>so</emma:literal>
                </emma:interpretation>
                <emma:interpretation id="interp19" emma:lang="en-US" emma:confidence="0">
                  <emma:literal>#0)</emma:literal>
                </emma:interpretation>
                <emma:interpretation id="interp20" emma:lang="en-US" emma:confidence="0">
                  <emma:literal>€0</emma:literal>
                </emma:interpretation>
              </emma:one-of>
            </emma:emma>
          </inkml:annotationXML>
          <inkml:trace contextRef="#ctx0" brushRef="#br0" timeOffset="8234.6458">-3434 1957 342 0,'0'0'5'16,"0"0"3"-16,0 0 2 0,0 0 1 15,0 0 1-15,-18-9-1 16,18 9 1-16,-22 0 0 15,1 9-4-15,4 5-3 16,-4 6-1-16,-1 12-1 0,-3 0 1 16,8 7-1-16,3 4 0 15,10-2 0-15,4-3 0 16,18-6 0-16,14-13 0 16,11-6 0-16,12-9-2 0,6-8 2 15,-1-17-1-15,0-7-1 16,-7-7 1-16,-7-1-1 15,-18-2-1-15,-11 1 1 16,-17 0-1-16,-10 5-2 16,-15 7-2-16,-13 5-5 0,0 10-11 15,-23 10-45-15,8 2-17 16</inkml:trace>
          <inkml:trace contextRef="#ctx0" brushRef="#br0" timeOffset="7828.3688">-3608 1707 281 0,'0'0'7'0,"0"0"4"0,5-11 3 16,-5 11 2-16,17-9 1 15,1 1 2-15,5 5 1 16,10-5-1-16,5 8-6 0,9 4-4 16,13 3-2-16,-1 3-2 15,9 4-1-15,2-3-2 16,5 6 0-16,-11 7-1 15,-1-6 1-15,-6 7-1 16,-8-3-1-16,-2 6 2 0,-9 0-2 16,2 3 0-16,-9-3 1 15,-3-2-1-15,-3 2 0 16,0-1 0-16,-11-5 1 16,0-3-2-16,-4 7 3 0,-6-9 0 15,-4 5 0-15,-4 2 2 16,-9-3 0-16,-9-3-1 15,-9 2 2-15,-9 6-1 0,-13-1-1 16,-7-1 1-16,-6 4 0 16,-17-1-2-16,2 1 1 15,-4 2 0-15,4-2 0 16,0 0-1-16,3-4 1 0,15-3-1 16,6-4-1-16,19-2 1 15,10-4-2-15,3-5 0 16,14-1 0-16,11-5-3 15,0 0-9-15,0 0-16 16,0 0-57-16,0 0-6 0</inkml:trace>
          <inkml:trace contextRef="#ctx0" brushRef="#br0" timeOffset="8719.0203">-3545 2154 275 0,'0'0'5'0,"0"0"2"16,12 0 4-16,-12 0 0 0,13 6 4 15,-13-6 2-15,15 7 0 16,-15-7 1-16,0 0-3 16,0 0-3-16,-25 3-3 15,-3-3-1-15,-11 0-2 0,-7 0-2 16,-14 0-1-16,-7 0 2 15,-10 0-3-15,-9-3 1 16,-6 3-1-16,-2-3 0 16,-2-1 0-16,-4 1 1 0,1 0-1 15,4 3 0-15,4 0 2 16,13 0-1-16,10-4-1 16,12 4 2-16,14 0 0 15,9 0-1-15,16-4 0 0,17 4 0 16,0 0-2-16,0 0 1 15,0-14-1-15,10 12-1 16,-10 2-1-16,22-11-5 16,-9 11-15-16,9 7-61 0,-22-7-4 15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1.6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76367A-FBCE-40F4-84D1-B4999ABF5C2E}" emma:medium="tactile" emma:mode="ink">
          <msink:context xmlns:msink="http://schemas.microsoft.com/ink/2010/main" type="writingRegion" rotatedBoundingBox="8042,9939 8498,9939 8498,10505 8042,10505"/>
        </emma:interpretation>
      </emma:emma>
    </inkml:annotationXML>
    <inkml:traceGroup>
      <inkml:annotationXML>
        <emma:emma xmlns:emma="http://www.w3.org/2003/04/emma" version="1.0">
          <emma:interpretation id="{1486DFB6-6692-4670-8745-293FEC23E7DB}" emma:medium="tactile" emma:mode="ink">
            <msink:context xmlns:msink="http://schemas.microsoft.com/ink/2010/main" type="paragraph" rotatedBoundingBox="8042,9939 8498,9939 8498,10505 8042,10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41E937-A1B5-4843-9B8A-2D7A82D4973B}" emma:medium="tactile" emma:mode="ink">
              <msink:context xmlns:msink="http://schemas.microsoft.com/ink/2010/main" type="line" rotatedBoundingBox="8042,9939 8498,9939 8498,10505 8042,10505"/>
            </emma:interpretation>
          </emma:emma>
        </inkml:annotationXML>
        <inkml:traceGroup>
          <inkml:annotationXML>
            <emma:emma xmlns:emma="http://www.w3.org/2003/04/emma" version="1.0">
              <emma:interpretation id="{24DC1D68-6A30-4659-B188-10B82A24CA38}" emma:medium="tactile" emma:mode="ink">
                <msink:context xmlns:msink="http://schemas.microsoft.com/ink/2010/main" type="inkWord" rotatedBoundingBox="8042,9939 8498,9939 8498,10505 8042,10505">
                  <msink:destinationLink direction="with" ref="{3751C4CC-C667-481E-AA7D-A04B5FE3EED4}"/>
                </msink:context>
              </emma:interpretation>
              <emma:one-of disjunction-type="recognition" id="oneOf0">
                <emma:interpretation id="interp0" emma:lang="en-US" emma:confidence="1">
                  <emma:literal>0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D</emma:literal>
                </emma:interpretation>
              </emma:one-of>
            </emma:emma>
          </inkml:annotationXML>
          <inkml:trace contextRef="#ctx0" brushRef="#br0">-15386 3734 298 0,'0'0'5'0,"0"0"2"0,-15-2 1 16,15 2 4-16,-25 0-1 15,5 7 1-15,-1 6 1 16,-8 12 1-16,-2 9-3 16,-1 16-3-16,-4 4 0 0,8 1-2 15,3 10 0-15,5-3-1 16,5-6 0-16,8-3 0 15,7-10-1-15,7-15 0 16,18-11-1-16,10-13 0 16,8-8-1-16,5-20 1 0,13-7-2 15,-4-15 0-15,-1-1-1 16,-10-8-1-16,-7 3 0 16,-11-2 0-16,-17 4 0 15,-11 6 0-15,-14 7 0 0,-11 2-1 16,-7 17 2-16,-6 4 0 15,2 7-1-15,-3 7 0 16,0 7-2-16,12 15-8 16,-9-9-21-16,-1 19-50 0,20 1-1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38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4FBD8E-56E1-4206-88D4-509481CE950C}" emma:medium="tactile" emma:mode="ink">
          <msink:context xmlns:msink="http://schemas.microsoft.com/ink/2010/main" type="writingRegion" rotatedBoundingBox="25528,7627 26469,7627 26469,8588 25528,8588">
            <msink:destinationLink direction="with" ref="{F5CD2C2C-D5AF-4A4B-923C-77B3E85FE622}"/>
          </msink:context>
        </emma:interpretation>
      </emma:emma>
    </inkml:annotationXML>
    <inkml:traceGroup>
      <inkml:annotationXML>
        <emma:emma xmlns:emma="http://www.w3.org/2003/04/emma" version="1.0">
          <emma:interpretation id="{C40877AA-C918-4BB4-83D9-57090AF30F0C}" emma:medium="tactile" emma:mode="ink">
            <msink:context xmlns:msink="http://schemas.microsoft.com/ink/2010/main" type="paragraph" rotatedBoundingBox="25528,7627 26469,7627 26469,8588 25528,8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35C368-C62C-4934-A804-272C0368A77B}" emma:medium="tactile" emma:mode="ink">
              <msink:context xmlns:msink="http://schemas.microsoft.com/ink/2010/main" type="line" rotatedBoundingBox="25528,7627 26469,7627 26469,8588 25528,8588"/>
            </emma:interpretation>
          </emma:emma>
        </inkml:annotationXML>
        <inkml:traceGroup>
          <inkml:annotationXML>
            <emma:emma xmlns:emma="http://www.w3.org/2003/04/emma" version="1.0">
              <emma:interpretation id="{BD147B05-20AA-4AF1-9336-7F41FB341147}" emma:medium="tactile" emma:mode="ink">
                <msink:context xmlns:msink="http://schemas.microsoft.com/ink/2010/main" type="inkWord" rotatedBoundingBox="25528,7627 26469,7627 26469,8588 25528,8588">
                  <msink:destinationLink direction="with" ref="{E6C9C908-02EB-440C-85BA-0EA3858BD8BA}"/>
                </msink:context>
              </emma:interpretation>
              <emma:one-of disjunction-type="recognition" id="oneOf0">
                <emma:interpretation id="interp0" emma:lang="en-US" emma:confidence="0">
                  <emma:literal>z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☺</emma:literal>
                </emma:interpretation>
              </emma:one-of>
            </emma:emma>
          </inkml:annotationXML>
          <inkml:trace contextRef="#ctx0" brushRef="#br0">1931 1420 319 0,'0'0'6'16,"0"0"2"-16,0 0 4 16,0 0 0-16,0 0 3 15,0 0 0-15,13 17-1 0,17-7 1 16,8 5-5-16,12 3-3 15,13 3-4-15,1-6 0 16,6 2-2-16,5 7 0 16,-1 1-1-16,-4-5 1 0,-2 6-2 15,-11-1 0-15,-11-1 1 16,-8 4 0-16,-8 0 0 16,-13 0 0-16,-14-3 1 15,-3 3 0-15,-15 1 1 16,-13-1 0-16,-7 7 0 0,-15 0 2 15,-9 4-1-15,-1 0 1 16,-11-1 1-16,-4 7-1 16,-10 2-1-16,4-5 0 15,3 4 0-15,0-3-5 0,0-12-17 16,-2 7-63-16,12-6-4 16</inkml:trace>
          <inkml:trace contextRef="#ctx0" brushRef="#br0" timeOffset="-453.154">1949 1699 242 0,'0'0'4'0,"0"0"5"16,0 0 4-16,0 0 1 15,0 0 1-15,0 0 1 16,-10 0 2-16,10 0 1 16,-12 10-4-16,1 7-2 0,-2 4-3 15,-4 8-1-15,-1-4-2 16,-4 10-2-16,9-7 0 16,1 6-1-16,9-2-1 15,3-8 0-15,15 2 0 0,8-11-1 16,12-2 1-16,5-13-1 15,3 0 0-15,-1-3 1 16,-6-14-1-16,-1-4 0 16,-11-5 1-16,-7-6 0 0,-9-3-1 15,-8 1 1-15,-8-2-1 16,-9 3-1-16,-11 2 0 16,0 14-1-16,-5-5-4 15,10 20-7-15,-2-2-8 0,3 4-34 16,11 14-29-16,11 7-4 15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4.0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F846C6-88CF-4C89-AE0B-9E82504766AB}" emma:medium="tactile" emma:mode="ink">
          <msink:context xmlns:msink="http://schemas.microsoft.com/ink/2010/main" type="writingRegion" rotatedBoundingBox="21194,10008 21725,10008 21725,12777 21194,12777"/>
        </emma:interpretation>
      </emma:emma>
    </inkml:annotationXML>
    <inkml:traceGroup>
      <inkml:annotationXML>
        <emma:emma xmlns:emma="http://www.w3.org/2003/04/emma" version="1.0">
          <emma:interpretation id="{58406B07-07B7-4C4D-8EAD-0D3CCCB2C92D}" emma:medium="tactile" emma:mode="ink">
            <msink:context xmlns:msink="http://schemas.microsoft.com/ink/2010/main" type="paragraph" rotatedBoundingBox="21194,10008 21725,10008 21725,12777 21194,1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5DFF0E-284C-461C-BBE4-D0F7824A689E}" emma:medium="tactile" emma:mode="ink">
              <msink:context xmlns:msink="http://schemas.microsoft.com/ink/2010/main" type="line" rotatedBoundingBox="21194,10008 21725,10008 21725,12777 21194,12777"/>
            </emma:interpretation>
          </emma:emma>
        </inkml:annotationXML>
        <inkml:traceGroup>
          <inkml:annotationXML>
            <emma:emma xmlns:emma="http://www.w3.org/2003/04/emma" version="1.0">
              <emma:interpretation id="{87E81DCA-A511-4512-9348-1C2DB0AB23CE}" emma:medium="tactile" emma:mode="ink">
                <msink:context xmlns:msink="http://schemas.microsoft.com/ink/2010/main" type="inkWord" rotatedBoundingBox="21194,10008 21725,10008 21725,12777 21194,12777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if</emma:literal>
                </emma:interpretation>
                <emma:interpretation id="interp3" emma:lang="en-US" emma:confidence="0">
                  <emma:literal>¢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-2223 3801 358 0,'0'0'5'16,"0"0"4"-16,-25 8 0 15,0 2 3-15,-11 4-1 16,1 14 1-16,-6 2 0 15,-2 7 1-15,0 5-4 0,11 3-2 16,7 6-3-16,15-6 0 16,17 1 0-16,21-10-1 15,12-12-1-15,16-6 1 16,7-14-2-16,8-4 1 0,1-22-1 16,-6-6 0-16,-13-11 0 15,-11-4-1-15,-17 2-1 16,-17-3 0-16,-13 7 0 15,-18 5 0-15,-20 11-3 0,-4 10-5 16,-6 5-8-16,8 9-29 16,2 22-38-1,12 6-2-15</inkml:trace>
          <inkml:trace contextRef="#ctx0" brushRef="#br0" timeOffset="359.411">-2287 4211 330 0,'0'0'5'16,"0"0"1"-16,0 0 1 15,0 0 3-15,0 0 3 16,-10 6 1-16,6 12 1 15,1 2 0-15,-2 13-2 16,5 10-2-16,-3 12-1 0,0 16 0 16,-1 13-4-16,-3 15-1 15,1 12 0-15,-2 13-2 16,1 18-1-16,0-1 0 16,-4 10-2-16,8-7 0 0,-1 8 1 15,1-8-1-15,3-6 1 16,0-14 0-16,3-15 0 15,1-8 1-15,-1-15 0 0,5-14-1 16,-1-10-4-16,6-10-12 16,-2-3-62-16,3-21-10 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5.0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0C8F99-497F-4B14-AB0E-B4F7CE33EF96}" emma:medium="tactile" emma:mode="ink">
          <msink:context xmlns:msink="http://schemas.microsoft.com/ink/2010/main" type="writingRegion" rotatedBoundingBox="26834,9688 27325,9688 27325,11471 26834,11471"/>
        </emma:interpretation>
      </emma:emma>
    </inkml:annotationXML>
    <inkml:traceGroup>
      <inkml:annotationXML>
        <emma:emma xmlns:emma="http://www.w3.org/2003/04/emma" version="1.0">
          <emma:interpretation id="{530ED10F-F54A-4F08-BD66-75CA571893BA}" emma:medium="tactile" emma:mode="ink">
            <msink:context xmlns:msink="http://schemas.microsoft.com/ink/2010/main" type="paragraph" rotatedBoundingBox="26834,9688 27325,9688 27325,11471 26834,11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888A51-9E96-482B-B03E-2309A15752D0}" emma:medium="tactile" emma:mode="ink">
              <msink:context xmlns:msink="http://schemas.microsoft.com/ink/2010/main" type="line" rotatedBoundingBox="26834,9688 27325,9688 27325,11471 26834,11471"/>
            </emma:interpretation>
          </emma:emma>
        </inkml:annotationXML>
        <inkml:traceGroup>
          <inkml:annotationXML>
            <emma:emma xmlns:emma="http://www.w3.org/2003/04/emma" version="1.0">
              <emma:interpretation id="{9B0B397D-08B4-4004-8E79-2D9FBFFC09B8}" emma:medium="tactile" emma:mode="ink">
                <msink:context xmlns:msink="http://schemas.microsoft.com/ink/2010/main" type="inkWord" rotatedBoundingBox="26834,9688 27325,9688 27325,11471 26834,11471">
                  <msink:destinationLink direction="with" ref="{552D7F0C-D783-49D5-BE9A-654F9BD50F9B}"/>
                </msink:context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p</emma:literal>
                </emma:interpretation>
              </emma:one-of>
            </emma:emma>
          </inkml:annotationXML>
          <inkml:trace contextRef="#ctx0" brushRef="#br0">3331 3481 368 0,'0'0'3'0,"0"0"1"16,0 0 2-16,-22 10 2 15,9 8 1-15,-5 6 0 16,-7 14 1-16,-3 10 1 15,-1 11-3-15,1 6-1 16,3 1-1-16,7 1-1 0,15-11-2 16,3-11 1-16,21-9-1 15,11-19 0-15,11-17 0 16,13-2-1-16,1-24-1 16,4-9 0-16,-6-11-1 0,-2-3 0 15,-10-12 0-15,-11 2 0 16,-14 3-1-16,-18-1 1 15,-10 13 0-15,-20 3-2 16,-5 10-2-16,-3 13-6 0,-8 18-12 16,-1 10-47-16,4 8-15 15</inkml:trace>
          <inkml:trace contextRef="#ctx0" brushRef="#br0" timeOffset="437.4859">3122 3977 362 0,'0'0'7'16,"0"0"-1"-16,0 0 2 16,0 0 2-16,-7 17 1 0,7 4 2 15,-3 5 1-15,3 20 0 16,0 7-5-16,0 18 0 15,-4 16-1-15,1 8-2 16,0 12-3-16,3 5-1 0,0-3 0 16,0-3-1-16,0-8 0 15,3-10-1-15,4-13 1 16,-4-20-1-16,1-12 1 16,-4-10-2-16,6-5-6 0,-6-28-16 15,-6 17-61-15,6-17-2 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46:49.7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51BA11-2CA9-4A3F-B26C-D08BEFE536FE}" emma:medium="tactile" emma:mode="ink">
          <msink:context xmlns:msink="http://schemas.microsoft.com/ink/2010/main" type="writingRegion" rotatedBoundingBox="2543,12612 26724,11673 27032,19595 2851,20534"/>
        </emma:interpretation>
      </emma:emma>
    </inkml:annotationXML>
    <inkml:traceGroup>
      <inkml:annotationXML>
        <emma:emma xmlns:emma="http://www.w3.org/2003/04/emma" version="1.0">
          <emma:interpretation id="{C658E3F0-B524-43FD-8AEF-1343D1255FB0}" emma:medium="tactile" emma:mode="ink">
            <msink:context xmlns:msink="http://schemas.microsoft.com/ink/2010/main" type="paragraph" rotatedBoundingBox="2518,13348 4556,12526 4948,13500 2910,14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0DA655-E06F-486C-AE9E-425F5ECA7267}" emma:medium="tactile" emma:mode="ink">
              <msink:context xmlns:msink="http://schemas.microsoft.com/ink/2010/main" type="line" rotatedBoundingBox="2518,13348 4556,12526 4948,13500 2910,14321"/>
            </emma:interpretation>
          </emma:emma>
        </inkml:annotationXML>
        <inkml:traceGroup>
          <inkml:annotationXML>
            <emma:emma xmlns:emma="http://www.w3.org/2003/04/emma" version="1.0">
              <emma:interpretation id="{84412B65-7FFD-48AD-AE96-91F0804B2BFD}" emma:medium="tactile" emma:mode="ink">
                <msink:context xmlns:msink="http://schemas.microsoft.com/ink/2010/main" type="inkWord" rotatedBoundingBox="2518,13348 4556,12526 4948,13500 2910,14321"/>
              </emma:interpretation>
              <emma:one-of disjunction-type="recognition" id="oneOf0">
                <emma:interpretation id="interp0" emma:lang="en-US" emma:confidence="0">
                  <emma:literal>onset</emma:literal>
                </emma:interpretation>
                <emma:interpretation id="interp1" emma:lang="en-US" emma:confidence="0">
                  <emma:literal>Reset</emma:literal>
                </emma:interpretation>
                <emma:interpretation id="interp2" emma:lang="en-US" emma:confidence="0">
                  <emma:literal>aset</emma:literal>
                </emma:interpretation>
                <emma:interpretation id="interp3" emma:lang="en-US" emma:confidence="0">
                  <emma:literal>Xset</emma:literal>
                </emma:interpretation>
                <emma:interpretation id="interp4" emma:lang="en-US" emma:confidence="0">
                  <emma:literal>Resht</emma:literal>
                </emma:interpretation>
              </emma:one-of>
            </emma:emma>
          </inkml:annotationXML>
          <inkml:trace contextRef="#ctx0" brushRef="#br0">0 77 362 0,'0'0'3'0,"0"0"2"15,0 0 1-15,0 0 3 16,15-17 0-16,3 9 0 16,2-3 1-16,8 2 0 0,12-6-3 15,-2 8-1-15,9 0-2 16,-6 4-1-16,6 3-2 16,-8 10 0-16,-7 8-1 15,-4 10 1-15,-8 11-1 0,-5 10 0 16,-7 0 0-16,-8 9 0 15,0 1 0-15,-18 2-1 16,0-6 2-16,-14-3-1 16,0-4 0-16,-4-10 0 0,1-10 1 15,0-4 1-15,7-9-1 16,7-9 0-16,9-6-1 16,12 0 1-16,5-11-1 15,20 1 0-15,10-4 0 0,11 4 0 16,4 0 1-16,13 2-1 15,0 5 1-15,8 3 0 16,-4 0 0-16,-3 0 0 16,-4 7 0-16,-3-1-1 0,-11 2 0 15,-8-8 0-15,-6 0 0 16,-7 0-1-16,-7-8 0 16,-8-9 0-16,-7-7 0 15,-3-8 0-15,0-7 0 0,-3-3-1 16,-7-10 2-16,-5 1-1 15,-2 2 1-15,-1 7 0 16,0 3-1-16,-2 11 1 0,2 7 1 16,-7 14 0-16,10 7 0 15,2 13 0-15,-1 9 0 16,-1 10 0-16,5 3 0 16,7 11 0-16,3 2 0 15,3 3-1-15,11-2-1 0,11-1-5 16,3-12-10-16,18-8-44 15,-1-10-22-15</inkml:trace>
          <inkml:trace contextRef="#ctx0" brushRef="#br0" timeOffset="-656.2533">68 193 383 0,'0'0'6'0,"0"0"3"0,-5-14 0 16,5 14 1-16,0 0 0 15,0 0 1-15,0 0-2 16,-3 10 2-16,11 24-5 0,9 11-2 16,4 7-1-16,7 16-1 15,4 12 1-15,4 1 0 16,-1 11-1-16,5-7-2 16,-5-4-5-16,-4-14-8 0,4-4-17 15,5-13-55-15,-15-22 0 16</inkml:trace>
          <inkml:trace contextRef="#ctx0" brushRef="#br0" timeOffset="687.5453">1322-186 332 0,'0'0'5'0,"0"0"1"15,-17 0 1-15,-1 0 1 0,0 6 0 16,-10 8 2-16,3 0 0 15,-7 7 0-15,1 7-6 16,3 2-1-16,6 0-1 16,9 3 0-16,6 5-1 0,7-10-1 15,7 8 1-15,14-8-1 16,6 0 0-16,13-4 1 16,-2-3 0-16,8 1 0 15,1-5-1-15,-6 9 1 16,-1-6-1-16,-5 4 0 0,-2 4 0 15,-13 0-1-15,-2 5 1 16,-15 2 1-16,-3-7-1 16,0 1 1-16,-10-1 0 15,-4-7 1-15,-11-4 0 0,8-6 1 16,-5-11 0-16,4 0 0 16,5-13 0-16,5-8 0 15,8-9-1-15,8-5 0 0,12-3-2 16,8-7 0-16,12 2 0 15,-5-3-2-15,14 0 0 16,-10 0 0-16,-3 0 0 16,-4-2 1-16,-14-3-1 0,-8 2 2 15,-10-3-1-15,0 2 2 16,-15 1 0-16,-2 6 1 16,-4 7 1-16,-4 8-1 15,3 11 1-15,1 7 1 0,4 10-1 16,2 20 0-16,5 6 0 15,7 9 0-15,3 14-1 16,3 7 0-16,14 6 0 16,6 4-1-16,7 1-2 15,6-8-5-15,11-2-7 0,-6-19-15 16,6-2-54-16,2-19-4 16</inkml:trace>
          <inkml:trace contextRef="#ctx0" brushRef="#br0" timeOffset="1078.1559">1899-303 429 0,'0'0'3'15,"0"0"1"-15,7-11 0 16,11 4 0-16,10 0 0 0,14-6-11 16,14-4-69-16,15 2-3 15</inkml:trace>
          <inkml:trace contextRef="#ctx0" brushRef="#br0" timeOffset="921.9007">1987-730 375 0,'0'0'4'16,"0"0"3"-16,-10 18 1 15,2 3 2-15,8 10 0 16,0 9 1-16,0 5 2 0,8 15-2 15,9 4-2-15,8 3-3 16,3 3-2-16,8 4-7 16,-1-7-11-16,8-1-34 15,-5-4-36-15,-6-7-3 0</inkml:trace>
        </inkml:traceGroup>
      </inkml:traceGroup>
    </inkml:traceGroup>
    <inkml:traceGroup>
      <inkml:annotationXML>
        <emma:emma xmlns:emma="http://www.w3.org/2003/04/emma" version="1.0">
          <emma:interpretation id="{CD097D19-1C24-4FD1-9319-7484A9016F25}" emma:medium="tactile" emma:mode="ink">
            <msink:context xmlns:msink="http://schemas.microsoft.com/ink/2010/main" type="paragraph" rotatedBoundingBox="5714,14019 22180,13899 22188,15060 5723,1518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84A0650-7865-4350-9551-4372A7879BCE}" emma:medium="tactile" emma:mode="ink">
              <msink:context xmlns:msink="http://schemas.microsoft.com/ink/2010/main" type="line" rotatedBoundingBox="5714,14019 22180,13899 22188,15060 5723,15180"/>
            </emma:interpretation>
          </emma:emma>
        </inkml:annotationXML>
        <inkml:traceGroup>
          <inkml:annotationXML>
            <emma:emma xmlns:emma="http://www.w3.org/2003/04/emma" version="1.0">
              <emma:interpretation id="{D9FF73D2-03AE-4F8D-9EC9-9C9531EB9F45}" emma:medium="tactile" emma:mode="ink">
                <msink:context xmlns:msink="http://schemas.microsoft.com/ink/2010/main" type="inkWord" rotatedBoundingBox="5714,14019 22180,13899 22188,15060 5723,15180">
                  <msink:destinationLink direction="with" ref="{552D7F0C-D783-49D5-BE9A-654F9BD50F9B}"/>
                  <msink:destinationLink direction="with" ref="{3751C4CC-C667-481E-AA7D-A04B5FE3EED4}"/>
                </msink:context>
              </emma:interpretation>
              <emma:one-of disjunction-type="recognition" id="oneOf1">
                <emma:interpretation id="interp5" emma:lang="en-US" emma:confidence="0">
                  <emma:literal>runs on</emma:literal>
                </emma:interpretation>
                <emma:interpretation id="interp6" emma:lang="en-US" emma:confidence="0">
                  <emma:literal>rims on</emma:literal>
                </emma:interpretation>
                <emma:interpretation id="interp7" emma:lang="en-US" emma:confidence="0">
                  <emma:literal>sores on</emma:literal>
                </emma:interpretation>
                <emma:interpretation id="interp8" emma:lang="en-US" emma:confidence="0">
                  <emma:literal>rumors are</emma:literal>
                </emma:interpretation>
                <emma:interpretation id="interp9" emma:lang="en-US" emma:confidence="0">
                  <emma:literal>rotors and</emma:literal>
                </emma:interpretation>
              </emma:one-of>
            </emma:emma>
          </inkml:annotationXML>
          <inkml:trace contextRef="#ctx0" brushRef="#br0" timeOffset="1.05047E6">3150 1722 251 0,'0'0'6'0,"0"0"3"15,0 0 0-15,0 0 3 16,0 0 1-16,0 0 0 16,0 0 2-16,0 0 2 15,0 0-4-15,3 6-1 0,-3-6-1 16,15 11 1-16,0-7-1 16,2-1-1-16,8 5-1 15,3-4-2-15,3-1-2 0,9 1-1 16,3 0-1-16,2-2-1 15,-2-2 0-15,2 5-1 16,1-5 0-16,-3 0 0 16,-1-5 0-16,-3 3 0 0,-3-2 0 15,-8 0 1-15,-7 1-1 16,-4-1 1-16,-17 4 1 16,18-2 0-16,-18 2 0 15,0 0 0-15,0 0 0 16,0 0 0-16,0 0-1 15,0 0 1-15,0 0-1 0,0 0-1 16,0 0 1-16,0 0-1 16,5-19 0-16,-5 19-1 15,0-24 1-15,0 9-1 0,-8-6 0 16,4-7 0-16,1-3 0 16,0-5 0-16,-2-3 0 15,5-3 0-15,-2-4 0 16,2-3 1-16,0 3-1 0,0-2 1 15,0 0 0-15,-5 0 0 16,5 6 0-16,-3-1 0 16,3 0-1-16,-7 9 0 0,7-2 0 15,-3 4-1-15,-2 8 1 16,5 2-1-16,-2 2 1 16,2 6 0-16,0 14 0 15,0-17 0-15,0 17 0 16,0 0-1-16,0-17 1 0,0 17 0 15,0 0-1-15,0 0 0 16,0 0 0-16,0 0 0 16,10 0 0-16,-3 13 0 15,11-9 1-15,7 3 0 0,3-7 0 16,7 6 0-16,8-6 0 16,2 0 0-16,8 0 0 15,0-4 0-15,5 2 0 16,-6-2 0-16,4 1 1 0,-6 3-2 15,-4 0 1-15,-6 0 0 16,-5 0 0-16,-10 7 0 16,-4-7 0-16,-7 2 0 0,-14-2 0 15,14 4 0 1,-14-4 1-16,0 0-1 0,0 0 0 16,0 0 0-16,0 0 1 15,0 0-1-15,0 0 0 16,0 0-1-16,0 0 1 0,0 0 0 15,7 14 0-15,-7-14 0 16,0 18 0-16,0-1 0 16,0 0 0-16,0 5 1 15,0 9-1-15,-3-6 1 0,3 11 0 16,-4 3-1-16,4 4 0 16,-3-2 0-16,-2 4 0 15,2 2 0-15,3-2 0 16,0 1 0-16,-3 2 0 0,-1 0 1 15,4-3 0-15,0-3 0 16,-3 1 0-16,-1-4-1 16,1-5 1-16,3-2 0 15,-3-1-1-15,-2-8 1 16,5-2 0-16,-3-7-1 0,3-14 1 16,-4 20 0-16,4-20 0 15,0 0 0-15,0 0 0 16,0 0 0-16,0 0 0 0,0 0 1 15,0 0 0-15,0 0-1 16,0 0 1-16,0 14-2 16,0-14 0-16,0 0 0 15,0 0 0-15,18 0 0 0,-4 0 0 16,7-7 0-16,8 4 0 16,2-4 0-16,9 0 0 15,5 0 0-15,1 0 0 16,4-3 0-16,-4 2 0 0,-1 6 0 15,-2-7 0-15,-3 3 0 16,-10 6 0-16,0-4 0 16,-10 4 0-16,-2 0 0 15,-18 0 0-15,18 0 0 16,-18 0 0-16,0 0 0 0,0 0 0 16,0 0 0-16,0 0 0 15,0 0 0-15,0 0 0 16,0 0 0-16,0 0 0 0,0 0 0 15,0 0 0-15,0 0 0 16,0 0 0-16,14-9 0 16,-14 9 0-16,3-19 0 15,0 4 0-15,2-5 0 0,-2-8 0 16,4-8 0-16,-4-7 0 16,1-6 0-16,-1-7 0 15,-3-4 0-15,0 0 0 16,0 2 0-16,0 0 0 0,0 6 0 15,0 9 0-15,-3 0 0 16,-1 9 0-16,1 6 0 16,0 3 0-16,-1 7 0 15,1 5 0-15,3 13 0 16,-5-19 0-16,5 19 0 0,0 0 0 16,0 0 0-16,0 0 0 15,0 0 0-15,0 0 0 16,0 0 0-16,0 0 0 0,0 0 0 15,8 0 0-15,6 0 0 16,4 0 0-16,7 0 0 16,3 4 0-16,10-4 0 15,9 0 0-15,-1 0 0 0,4 0 0 16,3 0 0-16,0 0 0 16,0 0 0-16,-5 0 0 15,2 0 0-15,-12 0 0 16,2 0 0-16,-2 0 0 15,-8 0 0-15,-10 0 0 0,1 3 0 16,-6-3 0-16,-15 0 0 16,20 4 0-16,-20-4 0 15,0 0 0-15,0 0 0 16,0 0 0-16,0 0 0 0,0 0 0 16,8 13 0-16,-8-13 0 15,0 18 0-15,0-4 0 16,-3 5 0-16,3 9 0 0,-5 0 0 15,-1 11 0-15,-1 0 0 16,0 6 0-16,-1 4 0 16,-2 0 0-16,0 4 0 15,-1-1 0-15,0 6 0 0,8-9 0 16,0 1 0-16,3-1 0 16,-5-7 0-16,5 0 0 15,0-6 0-15,5-4 0 16,-2-8 0-16,0-7 0 15,1 0 0-15,-4-17 0 0,0 22 0 16,0-22 0-16,0 0 0 16,0 0 0-16,0 0 0 15,0 0 0-15,0 0 0 16,0 0 0-16,0 0 0 0,0 0 0 16,0 0 0-16,13-7 0 15,-13 7 0-15,25-15 0 16,-7 9 0-16,11-8 0 0,2 4 0 15,12-1 0-15,3 1 0 16,11-5 0-16,-1 2 0 16,4 5 0-16,0-1 0 15,-4 0 0-15,-3 5 0 16,-10-2 0-16,-3 6 0 0,-13-5 0 16,-2 5 0-16,-11 0 0 15,-14 0 0-15,17 0 0 16,-17 0 0-16,0 0 0 15,0 0 0-15,0 0 0 0,0 0 0 16,0 0 0-16,0 0 0 16,0 0 0-16,0 0 0 15,0 0 0-15,0 0 0 16,15 0 0-16,-15 0 0 0,0-24 0 16,0 3 0-16,0-6 0 15,0-12 0-15,0-8 0 16,-3-9 0-16,3-2 0 0,-4-11 0 15,4 3 0-15,-3-1 0 16,3 3 0-16,-5 4 0 16,2 14 0-16,3 8 0 15,-7 9 0-15,7 9 0 16,-3 5 0-16,3 15 0 0,-4-13 0 16,4 13 0-16,0 0 0 15,0 0 0-15,0 0 0 16,0 0 0-16,0 0 0 15,0 0 0-15,0 0 0 0,0 0 0 16,7 2 0-16,-7-2 0 16,25 11 0-16,-7-7 0 15,7 4 0-15,10-5 0 16,3-1 0-16,12-2 0 0,3 0 0 16,10 0 0-16,5-2 0 15,7-7 0-15,-4 3 0 16,-8 3 0-16,0-5 0 0,-10 6 0 15,-10-3 0-15,-8 5 0 16,-13-4 0-16,-4 4 0 16,-18 0 0-16,13 0 0 15,-13 0 0-15,0 0 0 16,0 0 0-16,-10 0 0 0,10 0 0 16,0 0 0-16,-11 19 0 15,11-19 0-15,-4 24 0 16,4-5 0-16,0 1 0 15,0 8 0-15,-3 10 0 0,3 9 0 16,-7-1 0-16,4 7 0 16,-5 3 0-16,1 0 0 15,4 0 0-15,-1 2 0 16,4-6 0-16,0-4 0 0,4 0 0 16,3-10 0-16,-1-4 0 15,-1-1 0-15,5-5 0 16,-3-7 0-16,-4-6 0 0,-3-15 0 15,8 17 0 1,-8-17 0-16,0 0 0 0,0 0 0 16,0 0 0-16,0 0 0 15,0 0 0-15,0 0 0 16,0 0 0-16,0 0 0 0,0 0 0 16,0 0 0-16,0 0 0 15,20 0 0-15,-5 0 0 16,3 0 0-16,10 0 0 15,4-7 0-15,6 4 0 0,9-4 0 16,2 0 0-16,8-1 0 16,3 2 0-16,-1-1 0 15,2-1 0-15,-4 1 0 16,-1-1 0-16,-14 5 0 0,-2-1 0 16,-12 4 0-16,-7-2 0 15,-7 2 0-15,-14 0 0 16,11 0 0-16,-11 0 0 15,0 0 0-15,0 0 0 16,0 0 0-16,0 0 0 0,0 0 0 16,0 0 0-16,14-11 0 15,-14 11 0-15,6-22 0 16,-6 5 0-16,0-11 0 0,0-8 0 16,5-9 0-16,-2-8 0 15,-3-6 0-15,4-5 0 16,-1-2 0-16,-3 1 0 15,3 9 0-15,-3 7 0 0,0 2 0 16,-3 16 0-16,-4 10 0 16,7 4 0-16,0 17 0 15,-11-19 0-15,11 19 0 16,0 0 0-16,0 0 0 16,0 0 0-16,0 0 0 0,0 0 0 15,-7-9 0-15,7 9 0 16,0 0 0-16,0 0 0 15,0 0 0-15,0 0 0 16,10 0 0-16,-10 0 0 0,30 0 0 16,-10 3 0-16,13-3 0 15,5 0 0-15,7 0 0 16,5 0 0-16,3 0 0 0,8 0 0 16,-5 0 0-16,1-3 0 15,-11 3 0-15,-1 0 0 16,-13 0 0-16,-4 0 0 15,-10 0 0-15,-3 0 0 0,-15 0 0 16,0 0 0-16,0 0 0 16,0 0 0-16,0 0 0 15,0 0 0-15,0 0 0 16,10 7 0-16,-10-7 0 0,0 0 0 16,18 17 0-16,-11-3 0 15,3 4 0-15,-2-1 0 16,2 7 0-16,-3 8 0 15,1 5 0-15,-8-3 0 16,0 9 0-16,0 2 0 0,0-2 0 16,0 6 0-16,-8-4 0 15,5-2 0-15,-1 2 0 16,4-2 0-16,0-7 0 0,0-1 0 16,0-4 0-16,0-2 0 15,4-1 0-15,-1-7 0 16,0 1 0-16,2-9 0 15,-2 1 0-15,-3-14 0 0,7 17 0 16,-7-17 0-16,0 0 0 16,10 14 0-16,-10-14 0 15,0 0 0-15,0 0 0 16,18-7 0-16,-18 7 0 16,25-17 0-16,3 7 0 0,-3-8 0 15,15 1 0-15,5 0 0 16,8-7 0-16,0 5 0 15,10 4 0-15,-2-3 0 16,-1 4 0-16,3 1 0 0,-3 2 0 16,-10 5 0-16,-4-3 0 15,-8 7 0-15,-8-2 0 16,-2 1 0-16,-14 3 0 0,-14 0 0 16,18-4 0-16,-18 4 0 15,0 0 0-15,0 0 0 16,0 0 0-16,0-19 0 15,0 19 0-15,0-24 0 0,0 7 0 16,0-1 0-16,-4-10 0 16,-4-1 0-16,2-14 0 15,-5 2 0-15,-7-8 0 16,0 2 0-16,-2-5 0 16,-2 7 0-16,4-2 0 0,-3 8 0 15,4 11 0-15,9 4 0 16,-2 10 0-16,10 14 0 15,-7-15 0-15,7 15 0 16,0 0 0-16,14-2 0 0,-3-2 0 16,6 1 0-16,4-2 0 15,8 2 0-15,-4-4 0 16,11-1 0-16,-5-3 0 0,8 2 0 16,-3-1 0-16,2-1 0 15,2-3 0-15,-5-4 0 16,0 4 0-16,-4 0 0 15,1 4 0-15,-11-1 0 0,-3 0 0 16,-7 9 0-16,-11 2 0 16,18-5 0-16,-18 5 0 15,0 0 0-15,0 0 0 16,0 7 0-16,0-7 0 16,0 0 0-16,-7 19 0 0,7-6 0 15,0-2 0-15,3 10 0 16,1-1 0-16,6 5 0 15,1 7 0-15,3 1 0 16,7 1 0-16,0 4 0 0,1 1 0 16,6-2 0-16,-1 1 0 15,6-8 0-15,-5 7 0 16,4-5 0-16,-7-4 0 0,-4-4 0 16,-4 3 0-16,-6-5 0 15,-4-1 0-15,0 1 0 16,-7-5 0-16,0 1 0 15,0-4 0-15,0 3 0 16,0-2 0-16,0-2 0 0,-3 4 0 16,-1 1 0-16,-3 1 0 15,4-2 0-15,0 1 0 16,-2 0 0-16,5-1 0 16,-3-4 0-16,-1 2 0 0,4-2 0 15,0 2 0-15,0-15 0 16,4 18 0-16,-4-18 0 15,0 0 0-15,8 15 0 0,-8-15 0 16,0 0 0-16,13 0 0 16,-13 0 0-16,18-15 0 15,-18 15 0-15,25-24 0 16,-8 2 0-16,1 1 0 0,7-3 0 16,3-4 0-16,4 0 0 15,6-1 0-15,8 0 0 16,-3 5 0-16,7 6 0 15,0 1 0-15,-9 4 0 16,2 4 0-16,-8 0 0 0,-10 5 0 16,0 0 0-16,-5 2 0 15,-20 2 0-15,23-9 0 16,-23 9 0-16,10 0 0 16,-10 0 0-16,0 0 0 0,0 0 0 15,0 0 0-15,0 0 0 16,0 0 0-16,0 0 0 15,15 0 0-15,-15 0 0 16,0 0 0-16,5-21 0 0,0 10 0 16,-2-10 0-16,1-3 0 15,-4-4 0-15,3-11 0 16,-3-4 0-16,5-5 0 16,-3-4 0-16,-2-13 0 0,0 10 0 15,0 1 0-15,0 1 0 16,-7 12 0-16,4-2 0 15,-4 10 0-15,-1 9 0 16,6 3 0-16,-3 4 0 0,5 7 0 16,0 10 0-16,-3-22 0 15,3 22 0-15,0 0 0 16,0-15 0-16,0 15 0 16,0 0 0-16,0 0 0 0,0 0 0 15,10 0 0-15,-10 0 0 16,25 0 0-16,-4 0 0 15,11 0 0-15,4 0 0 16,9 0 0-16,13 0 0 0,-5 4 0 16,10 1 0-16,-3-3 0 15,0 2 0-15,-7 3 0 16,-3-3 0-16,-8 0 0 16,-13 3 0-16,-8-7 0 0,-7 2 0 15,-14-2 0-15,0 0 0 16,0 0 0-16,0 0 0 15,0 0 0-15,0 0 0 16,6 15 0-16,-6-15 0 0,0 17 0 16,0-7 0-16,0 8 0 15,0 3 0-15,0 3 0 16,0 6 0-16,-3 1 0 16,-4 11 0-16,4 1 0 0,-4 2 0 15,4 1 0-15,-2 11 0 16,2-8 0-16,-1 0 0 15,4 1 0-15,0-5 0 0,0-3 0 16,0 0 0-16,0 2 0 16,0-13 0-16,0 0 0 15,-3-3 0-15,0-4 0 16,-1 0 0-16,1-5 0 16,-2-4 0-16,5-1 0 0,0-14 0 15,0 18 0-15,0-18 0 16,0 0 0-16,0 13 0 15,0-13 0-15,0 0 0 16,0 0 0-16,0 0 0 0,0 0 0 16,0 0 0-16,0 0 0 15,15 0 0-15,0 0 0 16,-2-3 0-16,12 3 0 16,3 0 0-16,7-4 0 0,0 4 0 15,12-3 0-15,-8-4 0 16,11 3 0-16,-2 1 0 15,-1 0 0-15,-1 3 0 16,-3-4 0-16,-5 1 0 0,-10 3 0 16,1 0 0-16,-11 0 0 15,-5 0 0-15,-13 0 0 16,10 0 0-16,-10 0 0 16,0 0 0-16,0 0 0 0,0 0 0 15,0 0 0-15,0 0 0 16,0 0 0-16,0 0 0 15,0 0 0-15,0 0 0 16,0 0 0-16,0 0 0 0,12-11 0 16,-12 11 0-16,0-21 0 15,0-1 0-15,-4-3 0 16,1-10 0-16,-5-3 0 16,5-12 0-16,-1-3 0 0,-3 1 0 15,4-8 0-15,-5 7 0 16,8 1 0-16,-3 2 0 15,-1 7 0-15,1 5 0 16,3 4 0-16,-3 1 0 0,3 1 0 16,0-3 0-16,3 8 0 15,0-9 0-15,4 8 0 16,1-5 0-16,-1 9 0 16,-4 4 0-16,4 2 0 0,-4-1 0 15,-3 19 0-15,5-17 0 16,-5 17 0-16,0 0 0 15,0 0 0-15,0 0 0 16,0 0 0-16,0 0 0 0,0 0 0 16,0 0 0-16,0 0 0 15,0 0 0-15,3 8 0 16,-3-8 0-16,7 24 0 16,3-9 0-16,2 2 0 0,6-3 0 15,5 0 0-15,7 0 0 16,8-4 0-16,12 0 0 15,6-3 0-15,1-3 0 16,14 0 0-16,-5-4 0 0,2 0 0 16,-1 0 0-16,-11 0 0 15,-10 0 0-15,-10-4 0 16,-5 4 0-16,-13-4 0 16,-3 4 0-16,-15 0 0 0,0 0 0 15,0 0 0-15,0 0 0 16,0 0 0-16,0 0 0 15,0 0 0-15,0 0 0 16,0 0 0-16,0 0 0 0,0 0 0 16,0 0 0-16,10 11 0 15,-10 1 0-15,0 6 0 16,0 6 0-16,0 0 0 16,-3 11 0-16,-1-3 0 0,1 11 0 15,-2-1 0-15,2 2 0 16,0 8 0-16,-1-7 0 15,1 4 0-15,-1 0 0 0,-2-3 0 16,-2-4 0-16,1 4 0 16,-3-3 0-16,-1-9 0 15,0 2 0-15,0-1 0 16,4-3 0-16,0-7 0 16,1-5 0-16,-2 1 0 0,4-6 0 15,1-4 0-15,3-11 0 16,-3 17 0-16,3-17 0 15,0 0 0-15,-4 13 0 16,4-13 0-16,0 0 0 0,0 0 0 16,0 0 0-16,0 0 0 15,0 0 0-15,10 0 0 16,5 0 0-16,2 0 0 16,8-2 0-16,3-7 0 0,18 9 0 15,1-6 0-15,9 6 0 16,7-4 0-16,15 4 0 15,-3-3 0-15,-1 3 0 16,1 0 0-16,-15 0 0 0,-7 0 0 16,-15 0 0-16,-6 0 0 15,-18 0 0-15,-14 0 0 16,0 0 0-16,0 0 0 16,0 0 0-16,0 0 0 0,0 0 0 15,0 0 0-15,0 0 0 16,0 0 0-16,0 0 0 15,0 7 0-15,0-7 0 16,0 0 0-16,0 0 0 0,0 0 0 16,0 0 0-16,0 0 0 15,0 0 0-15,0 0 0 16,14-18 0-16,-11 1 0 16,2-8 0-16,-2-9 0 0,1-14 0 15,-1-4 0-15,0-14 0 16,9-5 0-16,-6-2 0 15,1-9 0-15,0 6 0 16,1-3 0-16,-1 15 0 0,-1 1 0 16,-6 11 0-16,4 5 0 15,-4 8 0-15,0 11 0 16,3 1 0-16,-3 10 0 16,0-1 0-16,0 8 0 15,0 10 0-15,0-18 0 0,0 18 0 16,0 0 0-16,0 0 0 15,0 0 0-15,0 0 0 16,0 0 0-16,0 0 0 0,0 0 0 16,0 0 0-16,11-6 0 15,-11 6 0-15,25 0 0 16,-3 6 0-16,3-3 0 16,10-1 0-16,10 6 0 0,5 3 0 15,6-4 0-15,0 1 0 16,5 1 0-16,-1 2 0 15,-15-4 0-15,-2-3 0 16,-8 2 0-16,-13-2 0 16,-8 0 0-16,-14-4 0 0,0 0 0 15,0 0 0-15,0 0 0 16,-11 6 0-16,11-6 0 16,0 0 0-16,0 0 0 15,-13 4 0-15,13-4 0 0,0 14 0 16,0-14 0-16,0 28 0 15,0-7 0-15,-4 16 0 16,4-3 0-16,0 9 0 0,0 10 0 16,-8 3 0-16,5 2 0 15,1 4 0-15,-3-4 0 16,-2 4 0-16,-1-6 0 16,-2-4 0-16,3 2 0 0,1-9 0 15,1 0 0-15,3-5 0 16,-3-8 0-16,2-1 0 15,0-10 0-15,3 0 0 16,0-10 0-16,0-11 0 16,-4 13 0-16,4-13 0 0,0 0 0 15,0 0 0-15,0 0 0 16,0 0 0-16,0 0 0 16,-8-6 0-16,8 6 0 15,-13-15 0-15,3 6 0 0,-2-2 0 16,-1 0 0-16,-9-3 0 15,9 0 0-15,-9-3 0 16,4 3 0-16,-3 0 0 0,4-2 0 16,-5 3 0-16,8 6 0 15,-3-4 0-15,17 11 0 16,-33 0-23-16,16-4-71 16,17 4-3-16</inkml:trace>
          <inkml:trace contextRef="#ctx0" brushRef="#br0" timeOffset="1.05417E6">4321 1318 365 0,'0'0'5'0,"0"0"0"15,0 0 1-15,0 0 1 16,0 0 0-16,10-8-1 15,-10 8 2-15,0 0 0 0,18 11-3 16,-18-11-1-16,18 25-1 16,-8-11 0-16,5 3 1 15,-5 4-1-15,-3-4 0 16,4-6 1-16,-11-11 0 0,14 6 0 16,-14-6-1-16,21-19 0 15,-11-10 2-15,12-2-2 16,6-12 0-16,0-2-1 15,12-2-1-15,-2 2-1 0,2 2-4 16,-9 4-19-16,-14 18-59 16,5 8-3-16</inkml:trace>
          <inkml:trace contextRef="#ctx0" brushRef="#br0" timeOffset="1.05472E6">5653 1290 239 0,'0'0'4'15,"0"0"4"-15,0 0 3 16,0 0 1-16,11 18 4 16,-4-8 0-16,0 10 2 0,1-2 0 15,2 3-3-15,5 4 1 16,-2-8-3-16,5-4-2 15,-1-2 0-15,1-7-1 16,4-8 1-16,-1-9-2 0,4-13-1 16,3-4 0-16,-3-6-1 15,3-7-4-15,4 2-6 16,-7-12-19-16,-18 12-59 16,24-2-2-16</inkml:trace>
          <inkml:trace contextRef="#ctx0" brushRef="#br0" timeOffset="1.05528E6">7008 1387 315 0,'0'0'1'0,"0"0"1"0,0 0 4 16,0 0-1-16,0 0 2 15,7 17 0-15,-7-17 0 16,18 22 1-16,-5-7-1 16,5 2-1-16,4 0-2 0,-9-2-1 15,9-1 0-15,-4-4 2 16,-1-2 0-16,1-8 0 16,3 0 0-16,-4-14 0 15,5-8 0-15,6-2-1 16,-3-12 0-16,6-3-1 0,2 1-1 15,2-8-3-15,-3-3-8 16,-4 10-67-16,-3 8-2 16</inkml:trace>
          <inkml:trace contextRef="#ctx0" brushRef="#br0" timeOffset="1.05589E6">8489 1356 316 0,'0'0'2'16,"0"0"-1"-16,0 0 4 15,0 0 0-15,0 0 2 0,0 0 2 16,4 10 1-16,-1 4 0 16,8 8 2-16,-4-5-1 15,11 7-3-15,-1-1-1 16,1-5-1-16,10-5-1 0,1-6-1 16,2-7 0-16,4-3 0 15,1-12 0-15,-4-5-1 16,-4-9 0-16,4-4-7 15,-14-8-26-15,0-1-47 0,7-1-4 16</inkml:trace>
          <inkml:trace contextRef="#ctx0" brushRef="#br0" timeOffset="1.05647E6">9929 1290 206 0,'0'0'1'0,"0"0"4"15,0 0 5-15,-15 3 2 16,15-3 4-16,0 0 1 16,-15 21 3-16,15-8 1 0,0 2 0 15,8 3-3-15,6 2-3 16,4 2-2-16,7-5-1 15,3-4-2-15,0-4-1 16,7-9-2-16,0-4 0 0,-2-11-1 16,2-5 0-16,-3-12 0 15,-1-2-3-15,-3-7-2 16,2 0-5-16,-10-5-13 0,5-2-42 16,0 7-20-16</inkml:trace>
          <inkml:trace contextRef="#ctx0" brushRef="#br0" timeOffset="1.05713E6">11364 1042 321 0,'0'0'4'16,"0"0"3"-16,0 0 2 15,0 0 3-15,-12 8 0 16,12-8 1-16,-17 14 0 0,11 3 0 15,-2-3-4-15,4 8-2 16,4 3-2-16,0-5-3 16,7 2 0-16,8-1 1 15,6-8-1-15,1-2 0 0,6-8 1 16,0-3-1-16,7-6-1 16,-7-12 1-16,7-6-5 15,0-5-6-15,-2-9-13 0,-1-5-53 16,3 5-6-16</inkml:trace>
          <inkml:trace contextRef="#ctx0" brushRef="#br0" timeOffset="1.05767E6">12591 1147 326 0,'0'0'2'0,"0"0"0"16,0 0 2-16,0 0 2 15,0 0 3-15,0 0 2 0,0 0 3 16,0 0 0-16,3 8-2 16,-3-8 0-16,10 18-2 15,-3-1-3-15,1 1-3 16,9 3-2-16,1 0-1 0,7-4 1 16,0-2-2-16,6-2-2 15,4-13 4-15,0 0-1 16,5-13 1-16,-2-9 0 15,-5-6-1-15,-1-3-4 16,-1-4-7-16,-6-12-19 0,-15 6-50 16,12 3-3-16</inkml:trace>
          <inkml:trace contextRef="#ctx0" brushRef="#br0" timeOffset="1.05328E6">14157 1814 266 0,'0'0'4'0,"0"0"3"16,0 0 0-16,0 0 4 16,0 0 1-16,13 0 3 15,2 0 0-15,5 0 2 16,13 4-2-16,2-1-1 15,11 0-2-15,1 1-3 0,13-4-1 16,-1 3-2-16,1-3 0 16,11 0-1-16,-11-7-1 15,0 4 1-15,-10 0-2 16,-7-1 1-16,-8 4 0 0,-11-4 0 16,-7 4-1-16,-17 0 0 15,15 0-2-15,-15 0 1 16,0 0 0-16,0 0-1 15,0 0 0-15,0 0 0 0,0 0 0 16,0 0 0-16,0 0 1 16,0 0-1-16,0 0-1 15,0 0 2-15,0 0-1 0,0-17-1 16,0 17 1-16,0-24-1 16,0 7 0-16,0-13 0 15,0 2 0-15,5-14 0 16,-5-6-1-16,0-10 1 15,2-4 0-15,1-7 0 0,2-4 1 16,-2-2-1-16,-3 13 0 16,0 2 1-16,0 3-1 15,0 11 1-15,-8 7-2 16,3 5 1-16,-3 5-1 0,1 8 1 16,-3 4 0-16,2 7 0 15,8 10-1-15,-10-18 1 16,10 18-1-16,0 0 1 15,0 0-1-15,0 0 0 0,0 0 0 16,0 0 0-16,0 0 1 16,0 0-1-16,0 0 1 15,-5 11 1-15,5-11-1 0,11 7 0 16,3-1 1-16,9-6-1 16,0 4 1-16,20-4-1 15,2 0 0-15,8 0 0 16,12-4 0-16,1 0 1 15,2 2-1-15,7-2 0 0,-5 1 1 16,-3-1-1-16,-3 0 0 16,-8-5 0-16,-6 7 0 15,-12 2 0-15,-10-2 0 16,-3 2 0-16,-10-5 0 0,-15 5 1 16,10-4-1-16,-10 4 0 15,0 0-1-15,0 0 1 16,0 0 0-16,0 0 0 15,0 0 1-15,8 11-1 0,-8-11 1 16,3 26 0-16,1-6 0 16,-1 8 1-16,-3 1-1 15,0 9 1-15,0 12-2 16,-3 1 0-16,-1 14 0 0,-4 1 0 16,2 3 0-16,2 0 0 15,-3 1 0-15,7-3 0 16,0-11 1-16,0 2 0 15,7-10 0-15,-3-9 0 0,2-2 0 16,2-13 0-16,-1-3 1 16,-3-8 0-16,-4-13 1 15,3 14 0-15,-3-14-1 16,0 0 1-16,0 0-1 0,0 0 0 16,3-10 1-16,-3 10-3 15,8-21 0-15,-8 21 0 16,17-17 0-16,1 6 0 0,7 4 0 15,7 1 0-15,7-3 0 16,6 3 0-16,20-3 0 16,5 7-2-16,8-6 2 15,6 5 0-15,4-3 0 16,1 6 2-16,-4-5-2 16,-7 1 0-16,-7 4 0 0,-11 0 0 15,-15 0 0-15,-5 0 0 16,-9 0 0-16,-9 0 0 15,-4 0 0-15,-18 0 0 0,13 0 0 16,-13 0 0-16,0 0 0 16,0 0 0-16,0 0 0 15,0 0 0-15,0 0 0 16,0 0 0-16,0 0 0 0,0-17 0 16,0 4 0-16,0-5 0 15,-3-6 0-15,-4-9 0 16,7-6 0-16,-11-6 0 15,8-10 0-15,-4-10 0 16,0-1 0-16,4-16 0 0,-5 9 0 16,4-6 0-16,1 10 0 15,0 5 0-15,-9 8 0 16,9 9 0-16,-4 13 0 16,0 12 0-16,-1 5 0 0,8 17 0 15,-10-18 0-15,10 18 0 16,0 0 0-16,0 0 0 15,0 0 0-15,0 0 0 0,0 0 0 16,0 0 0-16,0 0 0 16,7-3 0-16,15 3 0 15,2 0 0-15,11 0 0 16,18 0 0-16,8 0 0 0,16 0 0 16,19-4 0-16,10 1 0 15,12-1 0-15,1 4 0 16,9-4 0-16,-5 4 0 15,-10 0 0-15,-4 0 0 16,-16 0 0-16,-20 0 0 0,-12 0 0 16,-19-2 0-16,-9 2 0 15,-16 0 0-15,-3 0 0 16,-14 0 0-16,0 0 0 16,0 0 0-16,0 6 0 0,0 8 0 15,-6 0 0-15,1 7 0 16,-2 3 0-16,1 12 0 15,-1 3 0-15,2 10 0 0,0 7 0 16,0 5 0-16,2 5 0 16,3 5 0-16,0-5 0 15,8 13 0-15,2-10 0 16,3-4 0-16,5-6 0 0,-1-7 0 16,5-5 0-16,-4-9 0 15,3-5 0-15,-7-9 0 16,1-5 0-16,-5-6 0 15,-10-13 0-15,14 17 0 16,-14-17 0-16,0 0 0 0,0 0 0 16,0 0 0-16,0 0 0 15,0 0 0-15,0 0 0 16,0 0 0-16,0 0 0 16,0 0 0-16,0 0 0 0,0 0 0 15,0 0 0-15,0 0 0 16,0 0 0-16,0 0 0 15,0 0 0-15,0 0 0 16,0 0 0-16,0 0 0 0,0 0 0 16,0 0 0-16,0 0 0 15,0 0 0-15,0 0 0 16,0 0 0-16,0 0 0 16,22-11 0-16,-22 11 0 15,28-13 0-15,-3 7 0 0,5-7 0 16,13 7 0-16,10-1 0 15,7 3 0-15,15 0 0 16,9 1 0-16,6-1 0 0,-2 2 0 16,8-7 0-16,-5 9 0 15,-10-2 0-15,1-2 0 16,-26 4 0-16,-6-4 0 16,-15 1 0-16,-10 3 0 0,-7 0 0 15,-18 0 0-15,0 0 0 16,0 0 0-16,0 0 0 15,0 0 0-15,-4-17-60 16,4 17-33-16</inkml:trace>
          <inkml:trace contextRef="#ctx0" brushRef="#br0" timeOffset="1.05833E6">13417 1017 252 0,'0'0'5'15,"0"0"6"-15,0 0 4 16,0 0 2-16,0 0-1 0,0 0 3 16,5-3-1-16,-5 3 1 15,2 8-3-15,-2 6-8 16,0 3-3-16,0 8-1 16,0-1 0-16,0 4-2 15,0 4-1-15,8-4 1 0,-1 8 0 16,1-12 1-16,5-3 2 15,4-2-1-15,1-1 2 16,0-12 0-16,-4-2 1 16,4-4 1-16,-18 0-1 15,21-4-2-15,-21 4 0 0,11-19-1 16,-11 19 0-16,3-13-1 16,-3 13-1-16,0-15 0 15,0 15-1-15,0 0 0 0,0 0-1 16,0 0 0-16,0 0 0 15,0 0 0-15,0 0 0 16,0 0 0-16,0 0 0 16,0 0 0-16,-3-13-2 0,3 13-7 15,0 0-27-15,0 0-48 16,0-15-1-16</inkml:trace>
          <inkml:trace contextRef="#ctx0" brushRef="#br0" timeOffset="1.05913E6">14022 1177 340 0,'0'0'6'0,"0"0"2"16,0 0 0-16,0 0 4 16,0 0 0-16,0 0-1 15,0 0 1-15,-3 13 0 16,3 2-6-16,0-2-2 0,0 8 0 15,3 0-1-15,8 9-2 16,3-10 1-16,3 2 0 16,1-8-1-16,11-4 1 15,-1-10 1-15,3 0-2 0,1-14 2 16,4-7 0-16,-1-5-1 16,8-13-3-16,-5 9-9 15,2-12-39-15,2 0-32 16,1-5-3-16</inkml:trace>
          <inkml:trace contextRef="#ctx0" brushRef="#br0" timeOffset="1.05959E6">15553 1274 308 0,'0'0'7'16,"0"0"2"-16,0 0 0 16,0 0 1-16,0 0 0 0,0 0 0 15,0 16 2-15,4-3 0 16,-1 5-7-16,7 3-1 15,-2 0-1-15,14 3 0 0,3-3 1 16,3 1 0-16,10-11 0 16,4-9 0-16,8-2 0 15,-1-6-1-15,4-12 0 16,0 1-2-16,-6-19-16 16,-16 6-60-16,16-11-4 0</inkml:trace>
          <inkml:trace contextRef="#ctx0" brushRef="#br0" timeOffset="1.06008E6">18053 1123 328 0,'0'0'5'0,"0"0"1"0,0 0 2 16,0 0 1-16,0 0 0 16,0 0 4-16,0 7 0 15,0 10 0-15,0 2-4 0,0 3-2 16,0 5-1-16,3 1 0 15,8 7 0-15,10-5-2 16,7-11-1-16,4-4 1 0,14-8 0 16,4-7 1-16,13-11-1 15,0-9-1-15,9-20-11 16,5-2-69-16,1-4-3 16</inkml:trace>
        </inkml:traceGroup>
      </inkml:traceGroup>
    </inkml:traceGroup>
    <inkml:traceGroup>
      <inkml:annotationXML>
        <emma:emma xmlns:emma="http://www.w3.org/2003/04/emma" version="1.0">
          <emma:interpretation id="{8F907BD5-A6B4-48F6-A5CD-EDF5D190F28A}" emma:medium="tactile" emma:mode="ink">
            <msink:context xmlns:msink="http://schemas.microsoft.com/ink/2010/main" type="paragraph" rotatedBoundingBox="4515,15773 15365,15352 15408,16461 4558,168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64CF84C-B765-4DB3-A2BB-C7F1223F4B6E}" emma:medium="tactile" emma:mode="ink">
              <msink:context xmlns:msink="http://schemas.microsoft.com/ink/2010/main" type="line" rotatedBoundingBox="4515,15773 15365,15352 15408,16461 4558,16883"/>
            </emma:interpretation>
          </emma:emma>
        </inkml:annotationXML>
        <inkml:traceGroup>
          <inkml:annotationXML>
            <emma:emma xmlns:emma="http://www.w3.org/2003/04/emma" version="1.0">
              <emma:interpretation id="{597087EA-F554-4FB7-896E-341B44E617C8}" emma:medium="tactile" emma:mode="ink">
                <msink:context xmlns:msink="http://schemas.microsoft.com/ink/2010/main" type="inkWord" rotatedBoundingBox="4517,15821 4559,15819 4591,16635 4549,16636"/>
              </emma:interpretation>
              <emma:one-of disjunction-type="recognition" id="oneOf2">
                <emma:interpretation id="interp10" emma:lang="en-US" emma:confidence="0">
                  <emma:literal>|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1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.06298E6">1959 2571 306 0,'0'0'5'15,"0"0"2"-15,0 0 4 0,0-14 2 16,0 14 2-16,0 0 2 16,0 0 1-16,0 0 0 15,0 0-4-15,0 0-2 16,0 0-2-16,0 7-2 0,0 11-1 15,0 6-2-15,0 8 0 16,0 11 0-16,0 2 0 16,0 8-1-16,0 4 0 15,0 6 0-15,3 0-1 16,1 1 0-16,-1 0 1 0,2-8-1 16,-2-4 0-16,0-9-1 15,1-4-2-15,3-11 0 16,-4-8 0-16,-3-5 0 15,0-15 0-15,3 9 0 0,-3-9 0 16,0 0 0-16,0 0 0 16,0 0 0-16,0 0 0 15,0 0 0-15,0 0 0 16,0 0 0-16,0 0 0 0,0 0 0 16,0 19 0-16,22-19-84 15,-22 0-10-15</inkml:trace>
        </inkml:traceGroup>
        <inkml:traceGroup>
          <inkml:annotationXML>
            <emma:emma xmlns:emma="http://www.w3.org/2003/04/emma" version="1.0">
              <emma:interpretation id="{73B4A505-0983-418B-922D-9BAB3848CFE8}" emma:medium="tactile" emma:mode="ink">
                <msink:context xmlns:msink="http://schemas.microsoft.com/ink/2010/main" type="inkWord" rotatedBoundingBox="6836,15708 7799,15670 7832,16511 6869,16548"/>
              </emma:interpretation>
              <emma:one-of disjunction-type="recognition" id="oneOf3">
                <emma:interpretation id="interp15" emma:lang="en-US" emma:confidence="0">
                  <emma:literal>Do</emma:literal>
                </emma:interpretation>
                <emma:interpretation id="interp16" emma:lang="en-US" emma:confidence="0">
                  <emma:literal>Don</emma:literal>
                </emma:interpretation>
                <emma:interpretation id="interp17" emma:lang="en-US" emma:confidence="0">
                  <emma:literal>Do.</emma:literal>
                </emma:interpretation>
                <emma:interpretation id="interp18" emma:lang="en-US" emma:confidence="0">
                  <emma:literal>Too</emma:literal>
                </emma:interpretation>
                <emma:interpretation id="interp19" emma:lang="en-US" emma:confidence="0">
                  <emma:literal>Ho</emma:literal>
                </emma:interpretation>
              </emma:one-of>
            </emma:emma>
          </inkml:annotationXML>
          <inkml:trace contextRef="#ctx0" brushRef="#br0" timeOffset="1.06884E6">4427 2440 205 0,'0'0'4'0,"0"0"2"0,-15 0 6 16,15 0 2-16,0 0 2 15,0 0 1-15,0 0 4 16,0 0-1-16,0 0 0 16,0 0-3-16,0 0-3 0,0 0 1 15,0 0-2-15,0 0 0 16,0 0-2-16,0 0 0 16,0 0-1-16,0 0-2 15,0 0 0-15,0 0-2 0,0 0-1 16,0 0-1-16,0 0-1 15,0 0 0-15,0 0-1 16,0 0 0-16,0 0 0 16,8-2-1-16,-8 2 1 0,0 0-1 15,0 0 0-15,0 0 0 16,0 13 1-16,0-13-1 16,0 30 0-16,-3-10 1 15,-5 1-1-15,8 7 0 16,-7 4 0-16,7 0 0 0,-7 0 0 15,4 6 0-15,3-3 0 16,0 4 0-16,-5 0 0 16,2-4 0-16,3 0 0 15,0 0 0-15,0-7 0 0,0-3 0 16,0-7-1-16,0-3 1 16,0-2 1-16,0-13-2 15,3 14 0-15,-3-14 0 0,0 0 0 16,0 0 0-16,8-10 0 15,-1-4 0-15,-3-7 0 16,-1-4 0-16,5-10 0 16,2-1 0-16,-3-2 0 15,1-4 0-15,-5-5 0 0,4 5 0 16,-4 1 0-16,-3 0 0 16,0 4 0-16,0 8 0 15,0 5 0-15,0 2 0 16,0 5 0-16,0 4 0 0,0 13 0 15,0-15 0-15,0 15 0 16,0 0 0-16,0 0 0 16,0 0 0-16,0 0 0 0,0 9 0 15,0 2 0-15,-3 8 0 16,3 5 0-16,-4 4 0 16,1 7 0-16,3 2 0 15,-3 8 0-15,-2 0 0 0,2 0 0 16,-4 7 0-16,4-8 0 15,-1 2 0-15,-4-7 0 16,5-4 0-16,0-7 0 16,-1-4 0-16,4-6 0 15,0-3 0-15,0-15 0 0,0 13 0 16,0-13 0-16,0 0 0 16,0 0 0-16,0 0 0 15,4-13 0-15,-4-5 0 0,3-7 0 16,-3-3 0-16,0-11 0 15,3-4 0-15,5 2 0 16,-8-1 0-16,4-5 0 16,2 5 0-16,1 4 0 0,-2 6 0 15,1 4 0-15,-2 7 0 16,-1 3 0-16,1 3 0 16,-4 15 0-16,3-13 0 15,-3 13 0-15,0 0 0 16,0 0 0-16,0 0 0 0,0 0 0 15,-7 7 0-15,4 6 0 16,-1 13 0-16,1-1 0 16,3 10 0-16,-3 7 0 15,-2-1 0-15,5 11 0 0,-3-11 0 16,-4 8 0-16,4-6 0 16,-4-1 0-16,-1-7 0 15,5-3 0-15,-1 3 0 16,1-10 0-16,-1-1 0 0,4 1 0 15,-3-5 0-15,3-1 0 16,0-4 0-16,0-2 0 16,0-13 0-16,0 22 0 0,0-22 0 15,0 0 0-15,0 0 0 16,0 0 0-16,0 0 0 16,0 0 0-16,0 0 0 15,0 0 0-15,0 0 0 16,0-11 0-16,0 11 0 0,0 0 0 15,0-18 0-15,0 18 0 16,0 0 0-16,0-14 0 16,0 14 0-16,0 0 0 15,0 0 0-15,0-15 0 0,0 15 0 16,0 0 0-16,-11-18-86 16,11 18-6-16</inkml:trace>
          <inkml:trace contextRef="#ctx0" brushRef="#br0" timeOffset="1.07117E6">4448 2586 214 0,'0'0'7'15,"0"0"4"-15,0 0 3 0,0-15 5 16,0 15 0-16,0 0 1 16,14-17 1-16,-14 17 0 15,25-10-5-15,-25 10-3 16,18-7-4-16,-8 3-3 0,8 4-1 16,2 0 0-16,2 0-1 15,6 0 0-15,-3 0 0 16,8 4 0-16,-5 3 0 15,0 3-1-15,-3 4 0 0,-8 4-1 16,1 2 1-16,0 3-1 16,-11 5 0-16,0-1-1 15,-4 5 1-15,-3-5-1 16,0 9 0-16,0-3 0 0,0 1 0 16,-3 1 0-16,-4 1 1 15,0 2 0-15,-8-2-1 16,2-1 2-16,-2-1-1 15,-6 3 0-15,-1-13 1 0,-3 4 0 16,2 0 0-16,-7-7-1 16,2-4 1-16,-7 2-1 15,3-4 1-15,1-2-1 16,-4-6 0-16,2 0 0 0,8-3 0 16,-3-4 0-16,3 0 0 15,12-7 0-15,-2-8 0 16,5 6-1-16,0-6-1 15,5-4-2-15,-2 6-4 16,7 13-10-16,-6-22-26 0,6 22-44 16,0-13-2-16</inkml:trace>
          <inkml:trace contextRef="#ctx0" brushRef="#br0" timeOffset="1.07234E6">5127 2970 224 0,'0'0'5'0,"0"0"4"16,0 0 3-16,0 0 2 15,-7-15 2-15,7 15 2 0,0 0 0 16,0 0 3-16,0 0-5 15,-11 0-3-15,11 0-1 16,-17 7-1-16,17-7-4 16,-18 22 0-16,8-8 0 0,-2 0-2 15,-1 3 0-15,5 4-1 16,1 2 0-16,0-3-1 16,4 5-1-16,3-7 0 15,0 2 1-15,0 1-2 0,7-7 0 16,3 1 1-16,-10-15 1 15,18 21-1-15,-18-21 1 16,25 7 0-16,-25-7-1 0,18 0 1 16,-18 0 0-16,17 0-1 15,-17 0 0-15,18-7 0 16,-18 7 0-16,10-6-1 16,-10 6 1-16,0 0-1 15,18-15 0-15,-18 15 0 0,0 0 0 16,10-15 0-16,-10 15-1 15,12-11 0-15,-12 11 0 16,13-13 1-16,-13 13-1 16,18-18 0-16,-18 18 1 0,10-13-1 15,-10 13 0-15,15-18 1 16,-15 18 0-16,10-21-1 16,-5 6 0-16,-3-2 0 15,-2 2 0-15,0-9 0 0,0 3 0 16,0-4 0-16,-7 5 0 15,0-2 1-15,-4 1-1 16,1 6 0-16,-7 1 0 0,-1 4 0 16,0 6 0-16,-2 4-2 15,-10 0-1-15,10 10-11 16,-13 8-44-16,2-1-28 16,-1 6-2-16</inkml:trace>
        </inkml:traceGroup>
        <inkml:traceGroup>
          <inkml:annotationXML>
            <emma:emma xmlns:emma="http://www.w3.org/2003/04/emma" version="1.0">
              <emma:interpretation id="{AB8EB56B-BAF8-4807-AA22-F92635EA0051}" emma:medium="tactile" emma:mode="ink">
                <msink:context xmlns:msink="http://schemas.microsoft.com/ink/2010/main" type="inkWord" rotatedBoundingBox="10193,15685 10727,15664 10758,16456 10223,16477"/>
              </emma:interpretation>
              <emma:one-of disjunction-type="recognition" id="oneOf4">
                <emma:interpretation id="interp20" emma:lang="en-US" emma:confidence="0">
                  <emma:literal>DI</emma:literal>
                </emma:interpretation>
                <emma:interpretation id="interp21" emma:lang="en-US" emma:confidence="0">
                  <emma:literal>D,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D.</emma:literal>
                </emma:interpretation>
                <emma:interpretation id="interp24" emma:lang="en-US" emma:confidence="0">
                  <emma:literal>De</emma:literal>
                </emma:interpretation>
              </emma:one-of>
            </emma:emma>
          </inkml:annotationXML>
          <inkml:trace contextRef="#ctx0" brushRef="#br0" timeOffset="1.0737E6">7627 2498 284 0,'0'0'6'0,"0"0"3"0,0 0 0 15,0 0 2-15,0 0 2 16,0 0 1-16,0 24 1 15,0-2 2-15,0 5-6 0,3 8-3 16,-3 12 0-16,3 2-2 16,1 3-2-16,-4-1-2 15,3 1-2-15,-3-14-7 0,5 5-14 16,-5-1-38-16,3-21-20 16</inkml:trace>
          <inkml:trace contextRef="#ctx0" brushRef="#br0" timeOffset="1.07406E6">7746 2434 295 0,'0'0'3'16,"0"0"0"-16,0 0 3 0,0 0 2 15,0 0 2-15,0 0 1 16,-6-14 1-16,6 14 1 15,14-4-1-15,3 4 0 16,8 0-4-16,3 4-2 0,7-1-1 16,1 12-1-16,6-2-2 15,-6 9 0-15,3-1-1 16,-8 7 0-16,-3 0 0 0,-3 4 1 16,-10 2-1-16,-5 7 0 15,-10-3 1-15,0 1-1 16,-17-2 0-16,-8 8 0 15,-3-11 1-15,-15 4-1 16,0-7 0-16,-5 5-1 0,-2-7-3 16,0-8-7-16,9-4-14 15,-2-10-55-15,18-4-2 16</inkml:trace>
          <inkml:trace contextRef="#ctx0" brushRef="#br0" timeOffset="1.07428E6">8171 2797 328 0,'0'0'3'16,"0"0"2"-16,-7 15 1 16,0 2 0-16,4 0 2 15,-5 8 1-15,1 6 0 0,4 9 1 16,-4 2-4-16,4 6-4 15,-2-5-10-15,5 0-35 16,8-1-31-16,-5-7-6 16</inkml:trace>
        </inkml:traceGroup>
        <inkml:traceGroup>
          <inkml:annotationXML>
            <emma:emma xmlns:emma="http://www.w3.org/2003/04/emma" version="1.0">
              <emma:interpretation id="{FCE432EC-16EA-4A0E-B8B9-CCE89D281229}" emma:medium="tactile" emma:mode="ink">
                <msink:context xmlns:msink="http://schemas.microsoft.com/ink/2010/main" type="inkWord" rotatedBoundingBox="12216,15474 13103,15439 13136,16265 12248,16300"/>
              </emma:interpretation>
              <emma:one-of disjunction-type="recognition" id="oneOf5">
                <emma:interpretation id="interp25" emma:lang="en-US" emma:confidence="0">
                  <emma:literal>R</emma:literal>
                </emma:interpretation>
                <emma:interpretation id="interp26" emma:lang="en-US" emma:confidence="0">
                  <emma:literal>K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x</emma:literal>
                </emma:interpretation>
                <emma:interpretation id="interp2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1.07497E6">9645 2226 328 0,'0'0'3'0,"0"0"3"15,22-11 1-15,-2 9 1 16,8 2 2-16,5-4 2 16,-1 0 0-16,6 4-1 0,5 8-2 15,-11 5-3-15,4 9-1 16,-13 2-2-16,-1 3 0 15,-4 9-2-15,-11 3 0 16,-1 3 0-16,-6 0-1 0,0-2 0 16,-10 2-1-16,-8 0-1 15,-2-3-1-15,-5-3-2 16,-8-9-6-16,-2 5-23 16,17-8-44-16,-13-6-3 0</inkml:trace>
          <inkml:trace contextRef="#ctx0" brushRef="#br0" timeOffset="1.07467E6">9702 2275 352 0,'0'0'3'0,"0"0"0"16,0 15 1-16,0 2 0 15,0 5 3-15,0 10-1 16,0 6 2-16,0 7-1 0,0 9-2 16,0 5-1-16,0-2 0 15,3 6-4-15,-3-6-7 16,0 3-20-16,0-11-48 15,5-8-4-15</inkml:trace>
          <inkml:trace contextRef="#ctx0" brushRef="#br0" timeOffset="1.0753E6">10161 2734 321 0,'0'0'3'0,"0"0"2"15,-13 0 0-15,13 0 1 16,0 0 1-16,0 0 1 15,0 0 2-15,0 0 0 16,6-4-1-16,16 4-3 16,3 0-1-16,3 0-1 0,0 0-1 15,0 0 0-15,-6 4-1 16,-9 2 0-16,-13-6 1 16,7 29 0-16,-10-12-1 15,-7 9 1-15,-5 2-1 0,5-1 0 16,0 1 0-16,2 2-2 15,8 0-1-15,14-8-3 16,18-5-5-16,6-13-7 0,20 3-23 16,15-7-39-16,5-4-5 15</inkml:trace>
        </inkml:traceGroup>
        <inkml:traceGroup>
          <inkml:annotationXML>
            <emma:emma xmlns:emma="http://www.w3.org/2003/04/emma" version="1.0">
              <emma:interpretation id="{1B8DF93E-3C2F-442F-895A-AA5A01597A22}" emma:medium="tactile" emma:mode="ink">
                <msink:context xmlns:msink="http://schemas.microsoft.com/ink/2010/main" type="inkWord" rotatedBoundingBox="14705,15427 15367,15401 15408,16461 14746,16487"/>
              </emma:interpretation>
              <emma:one-of disjunction-type="recognition" id="oneOf6">
                <emma:interpretation id="interp30" emma:lang="en-US" emma:confidence="0">
                  <emma:literal>Ds</emma:literal>
                </emma:interpretation>
                <emma:interpretation id="interp31" emma:lang="en-US" emma:confidence="0">
                  <emma:literal>D,</emma:literal>
                </emma:interpretation>
                <emma:interpretation id="interp32" emma:lang="en-US" emma:confidence="0">
                  <emma:literal>PS</emma:literal>
                </emma:interpretation>
                <emma:interpretation id="interp33" emma:lang="en-US" emma:confidence="0">
                  <emma:literal>Dy</emma:literal>
                </emma:interpretation>
                <emma:interpretation id="interp34" emma:lang="en-US" emma:confidence="0">
                  <emma:literal>P,</emma:literal>
                </emma:interpretation>
              </emma:one-of>
            </emma:emma>
          </inkml:annotationXML>
          <inkml:trace contextRef="#ctx0" brushRef="#br0" timeOffset="1.07566E6">12180 2248 389 0,'0'0'2'15,"0"0"0"-15,0 0 1 0,0 0 1 16,-7 14 1-16,4-4 1 16,-1 14 1-16,-2 9 0 15,1 6-2-15,-2 9 1 0,7 9-1 16,0 3-2-16,7 2-3 15,11 7-9-15,-14-14-16 16,7-12-53-16,2 2-4 16</inkml:trace>
          <inkml:trace contextRef="#ctx0" brushRef="#br0" timeOffset="1.07597E6">12205 2215 302 0,'0'0'2'16,"0"0"0"-16,-14-13 2 15,14 13 4-15,-18-17 3 16,18 17 2-16,-10-15 0 0,10 15 3 16,7-8-1-16,14 8 0 15,7 8-2-15,4 7-4 16,11 2-3-16,2 5-1 0,1 5-1 15,-4 1-1-15,-2 11-1 16,-12 0 0-16,-7 10-1 16,-10-4 0-16,-11 5 0 15,-14 6 0-15,-11-7-2 16,-8 4-4-16,-12-10-10 0,2-19-56 16,-5 12-11-16</inkml:trace>
          <inkml:trace contextRef="#ctx0" brushRef="#br0" timeOffset="1.07633E6">12813 2595 372 0,'0'0'2'16,"0"0"1"-16,-18 0-1 0,5 0 3 15,-5 0 0-15,-4 0 1 16,4 0 1-16,5 4 1 15,13-4-3-15,0 0 1 0,0 17 0 16,18-4-2-16,2 0-2 16,1-2-1-16,1 0-2 15,-9 2-1-15,-13 5-1 16,-3-1 0-16,-17 1 0 16,-10 3 0-16,-5-3 0 15,0 3 1-15,4-4 2 0,1-2 1 16,13 3 1-16,11-5 1 15,6 5 1-15,13-5 0 16,5 5 1-16,11-1 0 0,-1 6-1 16,3 1 0-16,-9 8 0 15,-9-1-2-15,-13 5-3 16,-10 7-11-16,-36 16-57 16,-21-20-13-16</inkml:trace>
        </inkml:traceGroup>
      </inkml:traceGroup>
    </inkml:traceGroup>
    <inkml:traceGroup>
      <inkml:annotationXML>
        <emma:emma xmlns:emma="http://www.w3.org/2003/04/emma" version="1.0">
          <emma:interpretation id="{72DDF714-8AE1-43A7-825C-05541D9A34AB}" emma:medium="tactile" emma:mode="ink">
            <msink:context xmlns:msink="http://schemas.microsoft.com/ink/2010/main" type="paragraph" rotatedBoundingBox="7080,16989 15475,16323 15539,17135 7145,1780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C085DC4-2BE2-42F0-832D-077412DC30CA}" emma:medium="tactile" emma:mode="ink">
              <msink:context xmlns:msink="http://schemas.microsoft.com/ink/2010/main" type="line" rotatedBoundingBox="7080,16989 15475,16323 15539,17135 7145,17801"/>
            </emma:interpretation>
          </emma:emma>
        </inkml:annotationXML>
        <inkml:traceGroup>
          <inkml:annotationXML>
            <emma:emma xmlns:emma="http://www.w3.org/2003/04/emma" version="1.0">
              <emma:interpretation id="{FB433881-1543-4B62-8923-F1EAAAAF9286}" emma:medium="tactile" emma:mode="ink">
                <msink:context xmlns:msink="http://schemas.microsoft.com/ink/2010/main" type="inkWord" rotatedBoundingBox="7080,16989 15475,16323 15539,17135 7145,17801"/>
              </emma:interpretation>
              <emma:one-of disjunction-type="recognition" id="oneOf7">
                <emma:interpretation id="interp35" emma:lang="en-US" emma:confidence="1">
                  <emma:literal>1000</emma:literal>
                </emma:interpretation>
                <emma:interpretation id="interp36" emma:lang="en-US" emma:confidence="0">
                  <emma:literal>100</emma:literal>
                </emma:interpretation>
                <emma:interpretation id="interp37" emma:lang="en-US" emma:confidence="0">
                  <emma:literal>1000,</emma:literal>
                </emma:interpretation>
                <emma:interpretation id="interp38" emma:lang="en-US" emma:confidence="0">
                  <emma:literal>1000.</emma:literal>
                </emma:interpretation>
                <emma:interpretation id="interp39" emma:lang="en-US" emma:confidence="0">
                  <emma:literal>100°</emma:literal>
                </emma:interpretation>
              </emma:one-of>
            </emma:emma>
          </inkml:annotationXML>
          <inkml:trace contextRef="#ctx0" brushRef="#br0" timeOffset="1.07934E6">10095 3631 344 0,'0'0'4'15,"0"0"2"-15,-18 4 1 0,18-4 3 16,-14 13 0-16,3 2 2 15,4 7 0-15,0 3 0 16,4 3-4-16,3 6-2 16,13-1-1-16,12 1 0 15,3-1-2-15,14-9 0 0,16-10-2 16,-2-10 0-16,14-4 0 16,-2-11 0-16,0-14 1 15,-2-3-2-15,-9-11 1 16,-11 0 0-16,-11 1 1 0,-14 4 0 15,-14-7 0-15,-7 11 0 16,-18-3 0-16,-10 13-1 16,-4-2 0-16,-3 9-2 0,-4 9 0 15,7 4-5-15,7 8-8 16,2 1-26-16,8 13-43 16,22-2-4-16</inkml:trace>
          <inkml:trace contextRef="#ctx0" brushRef="#br0" timeOffset="1.07727E6">4611 3717 368 0,'0'0'4'0,"0"0"2"0,0 0 4 15,0 0 0-15,0 0 1 16,0 0 0-16,0 0 2 16,0 0 0-16,-8 17-3 15,-2 7-2-15,10 12-1 0,-7 3-2 16,-1 6 0-16,5 8-1 16,-4 8 0-16,7-2-1 15,-3 6-1-15,3-3 1 16,0 0-1-16,0-8 0 0,0-1 0 15,0-3 0-15,0-16 0 16,3-1 2-16,0-13-4 16,1-2 0-16,-4-18 0 15,11 21 0-15,-11-21 0 0,0 0 0 16,0 0 0-16,0 0 0 16,0 0 0-16,0 0 0 15,4 13 0-15,-4-13 0 16,0 0 0-16,0 0 0 0,0 0-12 15,0 0-78-15,0 0-3 16</inkml:trace>
          <inkml:trace contextRef="#ctx0" brushRef="#br0" timeOffset="1.07874E6">7693 3777 273 0,'0'0'6'15,"0"0"1"-15,0 0 2 16,0 0 4-16,-3 10 3 16,3-10 1-16,-4 14 2 15,4-14 4-15,-3 19-6 0,0-2-2 16,3 0 0-16,-4 7-3 15,4 4-3-15,-3 8-2 16,3 0-1-16,0 2-2 0,3-3 0 16,7 4-1-16,5-13-1 15,5-2 0-15,5-10-1 16,8-7 0-16,2-5 1 16,8-2-1-16,-5-9 1 0,4-12-1 15,-6-1 0-15,-1-7 1 16,-7-5-2-16,-6 2 0 15,-9-6 0-15,-8-2 0 0,-5 2-1 16,-11 3 1-16,-6 0 0 16,-8 6-1-16,0 5 1 15,-3 9 0-15,-8 5 0 16,1 10-1-16,0 0 0 16,-5 14-4-16,9 14-7 15,-8 0-22-15,3 11-51 0,8 0-1 16</inkml:trace>
          <inkml:trace contextRef="#ctx0" brushRef="#br0" timeOffset="1.07975E6">12636 3382 369 0,'0'0'5'0,"0"0"4"16,-17 0 1-16,6 0 2 15,-6 4 1-15,-8 9 1 16,-3 2-1-16,0 9 1 0,3 4-5 16,-5 10-3-16,10 3-3 15,-1 0-2-15,9 2 0 16,12-9-1-16,5-2 0 0,15-10 1 15,16-9-2-15,11-9 1 16,12-8 0-16,1-9 0 16,10-11 0-16,-2-12 0 15,-11 0 0-15,-4-5 1 16,-17 6-1-16,-16-6 1 0,-17 10 0 16,-13 3 0-16,-21 7-1 15,-16 3-3-15,-6 18-19 16,15 0-62-16,-37 0-2 15</inkml:trace>
        </inkml:traceGroup>
      </inkml:traceGroup>
    </inkml:traceGroup>
    <inkml:traceGroup>
      <inkml:annotationXML>
        <emma:emma xmlns:emma="http://www.w3.org/2003/04/emma" version="1.0">
          <emma:interpretation id="{3B09547C-3E07-46A7-A529-F9A7A30F5FBE}" emma:medium="tactile" emma:mode="ink">
            <msink:context xmlns:msink="http://schemas.microsoft.com/ink/2010/main" type="paragraph" rotatedBoundingBox="7000,18063 26942,17279 26986,18407 7045,1919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215AE0E-C3A0-48A3-8DEA-72DF18A9DA8B}" emma:medium="tactile" emma:mode="ink">
              <msink:context xmlns:msink="http://schemas.microsoft.com/ink/2010/main" type="line" rotatedBoundingBox="7000,18063 26942,17279 26986,18407 7045,19191"/>
            </emma:interpretation>
          </emma:emma>
        </inkml:annotationXML>
        <inkml:traceGroup>
          <inkml:annotationXML>
            <emma:emma xmlns:emma="http://www.w3.org/2003/04/emma" version="1.0">
              <emma:interpretation id="{26FFDC4F-CA51-4A4A-BA4C-25BCABAD2506}" emma:medium="tactile" emma:mode="ink">
                <msink:context xmlns:msink="http://schemas.microsoft.com/ink/2010/main" type="inkWord" rotatedBoundingBox="24656,17369 26942,17279 26970,17988 24684,18078"/>
              </emma:interpretation>
              <emma:one-of disjunction-type="recognition" id="oneOf8">
                <emma:interpretation id="interp40" emma:lang="en-US" emma:confidence="0">
                  <emma:literal>41001100</emma:literal>
                </emma:interpretation>
                <emma:interpretation id="interp41" emma:lang="en-US" emma:confidence="0">
                  <emma:literal>4100 1100</emma:literal>
                </emma:interpretation>
                <emma:interpretation id="interp42" emma:lang="en-US" emma:confidence="0">
                  <emma:literal>$100 1100</emma:literal>
                </emma:interpretation>
                <emma:interpretation id="interp43" emma:lang="en-US" emma:confidence="0">
                  <emma:literal>"100 1100</emma:literal>
                </emma:interpretation>
                <emma:interpretation id="interp44" emma:lang="en-US" emma:confidence="0">
                  <emma:literal>d100 1100</emma:literal>
                </emma:interpretation>
              </emma:one-of>
            </emma:emma>
          </inkml:annotationXML>
          <inkml:trace contextRef="#ctx0" brushRef="#br0" timeOffset="1.11544E6">22334 4249 412 0,'0'0'4'0,"0"0"1"16,0 0 0-16,-18 0 1 15,5 0 1-15,-5 0 2 0,1 0 0 16,-8 10 2-16,0 8-5 15,0 7 1-15,0 6-1 16,1 11-1-16,6 8 0 0,4 6-2 16,11-1-1-16,-2 7 0 15,10-10-2-15,8 6 1 16,15-20-2-16,12-4 2 16,8-20 0-16,10-4 0 15,2-10 0-15,10-2 0 0,-6-20 1 16,-4-9-2-16,-10-1 0 15,-12-14 0-15,-10 4 0 16,-16-3 0-16,-12-5 0 16,-7 4 0-16,-15 4 0 15,-6 8 0-15,-5 0 0 0,5 16-5 16,-3 5-10-16,9 10-24 16,22 3-48-16,0 0-4 15</inkml:trace>
          <inkml:trace contextRef="#ctx0" brushRef="#br0" timeOffset="1.1157E6">23840 4037 412 0,'0'0'1'0,"0"0"1"0,0 0 2 16,0 0 2-16,-13 0 3 15,-5 14 0-15,-4 3 3 16,-2 16 0-16,-5 1-1 16,1 9 0-16,-4 13-2 15,8 2-3-15,6-3-2 0,11-3-1 16,7-1-3-16,18-13 0 16,13-9 0-16,23-12 0 15,12-10 0-15,12-12 0 16,7-12 0-16,7-7 0 0,-7-11 0 15,-4-11 0-15,-14-8 0 16,-14 5 0-16,-20-3 0 16,-23 3 0-16,-14 7 0 15,-32 9 0-15,-30 5-2 0,-34 19-86 16,-19 9-2-16</inkml:trace>
          <inkml:trace contextRef="#ctx0" brushRef="#br0" timeOffset="1.09949E6">4512 4935 67 0,'0'0'1'16,"0"0"-2"-16,0 0-1 15,0 0 1-15,0 0 1 16,0 0 5-16,0 0 11 0,0 0 13 16,0 0 3-16,0 0 6 15,0 0 3-15,0 0 4 16,-4-10 0-16,4 10-5 0,0 0-7 15,-3-14-9-15,3 14-5 16,0 0-4-16,0 0-4 16,0 0-3-16,0 0-1 15,0 0-2-15,0 0-1 0,0 0 0 16,0 0 0-16,0 0 0 16,0 0-1-16,0 0 1 15,0 0-1-15,0 0 0 16,0 0 0-16,0 0-1 15,-18 3-2-15,18-3 0 0,-10 18 0 16,10-18 0-16,-12 10 0 16,12-10 0-16,-6 14 0 15,6-14 0-15,-4 14 0 16,4-14 0-16,0 0 0 0,0 15 0 16,0-15 0-16,0 0 0 15,0 19 0-15,0-19 0 16,0 0 0-16,0 13 0 0,0-13 0 15,0 0 0-15,0 17 0 16,0-17 0-16,0 22 0 16,0-8 0-16,0-1 0 15,4 4 0-15,-4 1 0 16,0 3 0-16,3-2 0 0,-3 3 0 16,0 2 0-16,3-7 0 15,2-3 0-15,-2 6 0 16,1-5 0-16,-1-4 0 15,0 2 0-15,1 2 0 0,-4 0 0 16,3 2 0-16,-3-3 0 16,0 0 0-16,0 0 0 15,0-1 0-15,0 2 0 16,0-15 0-16,0 13 0 0,0-13 0 16,0 15 0-16,0-15 0 15,0 0 0-15,0 15 0 16,0-15 0-16,0 0 0 15,0 0 0-15,8 13 0 16,-8-13 0-16,0 0 0 0,0 0 0 16,0 0 0-16,0 0 0 15,0 0 0-15,0 0 0 16,0 0 0-16,0 0 0 0,0 0 0 16,0-6 0-16,0-13 0 15,-8 6 0-15,8-9 0 16,0-13 0-16,-3 0 0 15,3-8 0-15,-4-3 0 0,1 2 0 16,-4 1 0-16,7 0 0 16,-3 5 0-16,-5 7 0 15,5 3 0-15,-1 11 0 16,1-2 0-16,3 4 0 16,0 15 0-16,-7-14 0 0,7 14 0 15,0 0 0-15,0 0 0 16,0 0 0-16,0 0 0 15,0 7 0-15,0 10 0 16,0 9 0-16,3 6 0 0,1 3 0 16,-1 10 0-16,4 6 0 15,-4-2 0-15,2 3 0 16,-5 2 0-16,3-6 0 0,-3-2 0 16,0 3 0-16,0-10 0 15,0-3 0-15,-3-8 0 16,-2-4 0-16,5-3 0 15,0-6 0-15,0-15 0 0,-3 11 0 16,3-11 0-16,0 0 0 16,0 0 0-16,0 0 0 15,0 0 0-15,0 0 0 16,0 0 0-16,0 0 0 16,0 0 0-16,0 0 0 0,0 0 0 15,0 0 0-15,0 0 0 16,0 0 0-16,0 0 0 15,0 0 0-15,0 0 0 16,0 0 0-16,0 0 0 0,0 0 0 16,0 0 0-16,0 0 0 15,0 0 0-15,0 0 0 16,0 0 0-16,0 0 0 16,0 0 0-16,0-11 0 0,0 11-60 15,0 0-35-15</inkml:trace>
          <inkml:trace contextRef="#ctx0" brushRef="#br0" timeOffset="1.11008E6">7811 4689 328 0,'0'0'4'0,"0"0"3"0,0 0 2 16,0 0 1-16,0 0 4 15,0 0 0-15,0 0 0 0,6-5 2 16,-6 5-4-16,12 9-1 15,-7 0-2-15,3 16-2 16,-4 4-1-16,2-1 0 16,1 18 1-16,-7 4-2 15,5-2 0-15,-5 9 0 0,-5 3 0 16,3-5 1-16,-3 3-2 16,2-6 0-16,0-3-1 15,3-2-3-15,0-8 0 16,0-8 0-16,0-4 0 0,0-8 0 15,3-4 0-15,-3-15 0 16,0 17 0-16,0-17 0 16,0 0 0-16,0 0 0 0,0 0 0 15,0 0 0-15,0 0-84 16,3 13-7-16</inkml:trace>
          <inkml:trace contextRef="#ctx0" brushRef="#br0" timeOffset="1.11072E6">10413 4639 400 0,'0'0'4'0,"0"0"3"16,0 0 2-16,0 0 2 15,0 0 0-15,-11 11 1 16,1 6 0-16,-2 5 1 15,-5 10-6-15,6 7-1 0,-3 5-3 16,8 10 0-16,1 2-1 16,5 4-1-16,11-2 0 15,6-3 1-15,16-9 0 16,6-8 0-16,7-9-1 0,7-11 1 16,3-15-2-16,4-3 0 15,0-14 0-15,-7-17 0 16,-3-6 0-16,-12-2 0 15,-10-5-2-15,-13-2 1 0,-15-4 2 16,-7 1-1-16,-18 11 0 16,-6-5 0-16,-2 7-1 15,-5 12-3-15,-1 3-8 16,11 14-20-16,28 7-56 0,-21 0-2 16</inkml:trace>
          <inkml:trace contextRef="#ctx0" brushRef="#br0" timeOffset="1.11117E6">12707 4598 387 0,'0'0'5'15,"0"0"1"-15,0 0 3 16,0 0 2-16,-11 17 0 16,4-3 1-16,0 3 1 0,-4 8 0 15,1 12-4-15,0 4-3 16,0 1 0-16,2 8-2 15,8-5-1-15,0 4-1 16,3-10 0-16,15 0 0 16,7-14 0-16,13-7 0 0,5-15-2 15,7-3 1-15,6-7 0 16,1-13-1-16,-1-8 0 16,-9-13 1-16,-6 0 0 15,-11-8 1-15,-17-2-2 0,-9 6 0 16,-8 6 0-16,-21 3 0 15,-6 12 0-15,-15 17-2 16,-11 1-18-16,-17 23-69 0,10 11-1 16</inkml:trace>
          <inkml:trace contextRef="#ctx0" brushRef="#br0" timeOffset="1.11439E6">17936 4508 297 0,'0'0'8'0,"0"0"2"15,0 0 5-15,0 0 1 16,-7-2 3-16,7 2 4 0,0 0 0 15,0 0 1-15,-15-4-6 16,15 4-3-16,0 0-3 16,0 0-2-16,0 0-2 15,0 0-2-15,0 0-1 0,0 10-3 16,-3 4-2-16,3 7 0 16,-2 9 0-16,2 5 0 15,-8 3 0-15,8 20 0 16,0-3 0-16,0 4 0 0,0 9 0 15,3-6 0-15,2 3 0 16,-3-6 0-16,6-2 0 16,-1-8 0-16,-7-7 0 15,6-3 0-15,-6-11 0 0,4-6 0 16,-4-7 0-16,0-15 0 16,3 17 0-16,-3-17 0 15,0 0 0-15,0 0 0 16,0 0-32-16,0 0-58 15,0 0-3-15</inkml:trace>
          <inkml:trace contextRef="#ctx0" brushRef="#br0" timeOffset="1.11486E6">20281 4298 321 0,'0'0'8'16,"0"0"5"-16,0-17 3 15,0 17 4-15,0 0 2 16,6-17-1-16,-6 17 1 0,0 0 0 16,0 0-7-16,0 0-5 15,0 28-3-15,0 2-2 16,0 8-3-16,0 24 0 15,0 0 0-15,7 16-2 16,0-1 1-16,1 5 1 0,2-5-2 16,0 5 0-16,5-10 0 15,0-1 0-15,-2-4 0 16,-3-14 0-16,2-7 0 16,-2-7 0-16,1-4 0 0,-11-17-18 15,10-5-70-15,0-7-2 16</inkml:trace>
        </inkml:traceGroup>
      </inkml:traceGroup>
    </inkml:traceGroup>
    <inkml:traceGroup>
      <inkml:annotationXML>
        <emma:emma xmlns:emma="http://www.w3.org/2003/04/emma" version="1.0">
          <emma:interpretation id="{2068136F-3F4E-4FCF-BB28-9AF2AAD5EBC6}" emma:medium="tactile" emma:mode="ink">
            <msink:context xmlns:msink="http://schemas.microsoft.com/ink/2010/main" type="paragraph" rotatedBoundingBox="6974,18656 26961,18347 26982,19742 6995,2005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BCE9EFA-6CBA-416D-B514-16714680BC7E}" emma:medium="tactile" emma:mode="ink">
              <msink:context xmlns:msink="http://schemas.microsoft.com/ink/2010/main" type="line" rotatedBoundingBox="6974,18656 26961,18347 26982,19742 6995,20051"/>
            </emma:interpretation>
          </emma:emma>
        </inkml:annotationXML>
        <inkml:traceGroup>
          <inkml:annotationXML>
            <emma:emma xmlns:emma="http://www.w3.org/2003/04/emma" version="1.0">
              <emma:interpretation id="{357F1EA1-277E-49CA-9B26-A08559D5B636}" emma:medium="tactile" emma:mode="ink">
                <msink:context xmlns:msink="http://schemas.microsoft.com/ink/2010/main" type="inkWord" rotatedBoundingBox="10514,18919 10840,18914 10851,19603 10525,19608"/>
              </emma:interpretation>
              <emma:one-of disjunction-type="recognition" id="oneOf9">
                <emma:interpretation id="interp45" emma:lang="en-US" emma:confidence="0">
                  <emma:literal>014 9014</emma:literal>
                </emma:interpretation>
                <emma:interpretation id="interp46" emma:lang="en-US" emma:confidence="0">
                  <emma:literal>014 0019</emma:literal>
                </emma:interpretation>
                <emma:interpretation id="interp47" emma:lang="en-US" emma:confidence="0">
                  <emma:literal>014 0014</emma:literal>
                </emma:interpretation>
                <emma:interpretation id="interp48" emma:lang="en-US" emma:confidence="0">
                  <emma:literal>044 0014</emma:literal>
                </emma:interpretation>
                <emma:interpretation id="interp49" emma:lang="en-US" emma:confidence="0">
                  <emma:literal>014 0114</emma:literal>
                </emma:interpretation>
              </emma:one-of>
            </emma:emma>
          </inkml:annotationXML>
          <inkml:trace contextRef="#ctx0" brushRef="#br0" timeOffset="1.12583E6">7945 5792 275 0,'0'0'8'0,"0"0"2"16,0 0 5-16,0 0 2 15,10-11 2-15,-10 11 0 0,0 0 4 16,15 0-2-16,-15 0-5 16,10 0-3-16,-10 0-3 15,15 18-2-15,-9-4-2 16,5 3 0-16,-5 8-2 15,6 3 0-15,-6 7-1 0,6 4 0 16,-9 3-1-16,7 1 0 16,-3 7-1-16,1-2-2 15,2 9-3-15,-3-8-17 0,-7-49-63 16,11 96-1-16</inkml:trace>
          <inkml:trace contextRef="#ctx0" brushRef="#br0" timeOffset="1.15641E6">8036 5654 246 0,'0'0'8'15,"0"0"3"-15,0 0 3 16,0 0 0-16,0 0 2 16,0 0 3-16,0 0-1 15,0 0 1-15,-13 14-7 0,8 0-2 16,2 3-3-16,0 2-1 16,-1 1 0-16,4 3-1 15,0 1-1-15,-3 4 1 16,3-4 0-16,0 5 0 0,3-1 0 15,4 4-1-15,1-4-1 16,2 3 0-16,5-2-1 16,2-9 0-16,1 5-1 15,0-7 0-15,2 0 0 16,-2-1 1-16,4-6 0 0,-4-4-1 16,2-1 1-16,-2-6 0 15,-1 0-1-15,-6-3 1 16,-11 3 0-16,22-24-1 0,-19 7 0 15,1-5-1-15,-4-2 0 16,0-1 0-16,0 3 0 16,-7-2 0-16,-5-1 0 15,6 1 0-15,-6-1-1 0,2 7 1 16,-3 3 0-16,-2 9 0 16,-2 2-1-16,-1 4 2 15,3 4-1-15,-2 9 0 16,3 10-1-16,0 5-4 15,0 0-22-15,-5 6-55 0,16-1-1 16</inkml:trace>
          <inkml:trace contextRef="#ctx0" brushRef="#br0" timeOffset="1.1251E6">4600 5668 239 0,'0'0'5'15,"0"0"5"-15,0 0 4 16,0 0 3-16,-14-14 2 15,14 14 2-15,-18 0 0 0,18 0 2 16,-28 11-3-16,28-11-7 16,-17 14-3-16,6-3-2 15,-3 6-3-15,3-4-1 0,1 9-2 16,-5-1 1-16,8 5-1 16,-3 1 1-16,-1-3 0 15,4 9 0-15,0-1 0 16,4 0 0-16,-2-5 1 15,5 1-2-15,0 3 1 0,8-5 0 16,2-1 0-16,2-7-1 16,1 2 0-16,5-6 1 15,-1-7-1-15,5-4-1 16,-1-3 1-16,-4 0 0 0,4-3-1 16,1-11 0-16,-1 0 0 15,-4 1 0-15,-2-5 0 16,0-3 1-16,-5-3-1 15,-7 1-1-15,4 2 1 0,-7 0 0 16,0-6 0-16,0 6 0 16,-7-5 0-16,0 9-1 15,-4-1 1-15,-2 3-2 16,-9 5 0-16,4 7-5 16,-7 3-17-16,-10 0-62 0,15 7-1 15</inkml:trace>
          <inkml:trace contextRef="#ctx0" brushRef="#br0" timeOffset="1.12633E6">10660 5510 371 0,'0'0'5'0,"0"0"3"16,0 0 0-16,0 0 1 15,7 0 2-15,-7 0 1 0,0 0 2 16,10 21-1-16,-5-8-2 15,1 13-2-15,-2-9-3 16,-1 9 0-16,-3 2-1 16,7 6-2-16,-4 5 0 0,2 0-2 15,2 7-3-15,-4 2-9 16,1-1-70-16,2 13-5 16</inkml:trace>
          <inkml:trace contextRef="#ctx0" brushRef="#br0" timeOffset="1.12697E6">12641 5542 384 0,'0'0'4'0,"0"0"1"15,0 0 1-15,0 0 1 16,0 0 2-16,-8 13 0 0,8-13 2 16,-14 30 1-16,11-17-5 15,-2 4-1-15,-2 1 0 16,4 3-1-16,0 7 0 16,-1-3-2-16,4 6 0 15,0-1-1-15,7-2 1 0,3-1 0 16,8-10-1-16,7 1 0 15,3-8-1-15,7-3-1 16,22-7 2-16,29-13 0 16,-2-26 0-16,-2-16-1 0,-9-21-1 15,-20 4 1-15,-28 7-1 16,-28 23-3-16,-26 29-11 16,-31 13-70-16,-17 6-4 15</inkml:trace>
          <inkml:trace contextRef="#ctx0" brushRef="#br0" timeOffset="1.12974E6">17922 5750 173 0,'0'0'6'0,"0"0"1"16,0 0 2-16,0 0 3 0,0-8 6 16,0 8 1-16,0 0 3 15,0 0 4-15,0 0-5 16,0 0 0-16,0 0-2 16,4-15 0-16,-4 15-3 15,0 0-1-15,0 0-4 16,0 0-3-16,0 0-1 0,0 11-1 15,0-11-2-15,-7 17-1 16,-1-4-1-16,6 0-2 16,-6 5 0-16,1-1 1 15,2 4 0-15,0-3 0 16,-3 2 1-16,1 3-1 0,-1 1 1 16,8 4 0-16,-2-3 1 15,-3-1-1-15,5 0 0 16,0-1 0-16,7 1 0 15,1-6 0-15,7-4 0 0,-2 0 0 16,4-4-1-16,5-6 1 16,3-1-1-16,3-3 0 15,0 0 0-15,-3-3 0 0,8-8 0 16,-10-3 0-16,7 1 0 16,-2-5 0-16,-3-7 0 15,-5-1-1-15,8-15 3 16,2-19-1-16,-17-4-1 15,-13 5 1-15,-8-2-1 0,-9 13 1 16,-8 6-1-16,7 7 0 16,-2 16-1-16,2 4-1 15,-3 15 0-15,4 6 1 16,17-6-2-16,-25 28-4 16,10-8-12-16,2 15-64 15,-2-4-5-15</inkml:trace>
          <inkml:trace contextRef="#ctx0" brushRef="#br0" timeOffset="1.13022E6">20488 5503 305 0,'0'0'7'0,"0"0"5"16,0 0 3-16,0 0 2 15,0 0 1-15,12-7 1 16,-12 7 1-16,0 0 1 15,10 14-7-15,5 3-2 0,-12 0-5 16,0 5-2-16,1 2 0 16,4 6-1-16,2 4 0 15,-3 11-2-15,3-2-2 16,4 7-3-16,3 5-11 0,-5 9-51 16,6-7-21-16</inkml:trace>
          <inkml:trace contextRef="#ctx0" brushRef="#br0" timeOffset="1.13056E6">22331 5276 420 0,'0'0'4'0,"0"0"1"16,0 0 2-16,0 0-1 16,0 0 1-16,-3 13 1 15,-2 4 1-15,-2 7-1 0,4 15-2 16,0 6-1-16,3-13-3 15,0 11 0-15,0 2 0 16,0 6-1-16,0 5 0 16,0 6-2-16,0-2-6 0,3 11-24 15,12-7-53-15,-9 2-2 16</inkml:trace>
          <inkml:trace contextRef="#ctx0" brushRef="#br0" timeOffset="1.13094E6">24021 5161 379 0,'0'0'6'15,"0"0"0"-15,0 0 2 16,-18 19 2-16,0-2 2 0,-2 7 0 16,-5 18 2-16,-3 4-1 15,-2 14-3-15,2 0-2 16,18-28-3-16,3 3-2 0,4-7-2 16,3 3 0-16,18 16 0 15,20-19 0-15,22-17-1 16,8-11 0-16,10-17 1 15,3-20 1-15,-1-12-1 16,-12-7 0-16,-25 3-2 0,-18 3 0 16,-25 12-4-16,-22 3-9 15,-24-5-65-15,-32 29-8 16</inkml:trace>
          <inkml:trace contextRef="#ctx0" brushRef="#br0" timeOffset="1.1555E6">4699 5641 155 0,'0'0'8'16,"0"0"6"-16,0 0 5 15,0 10 4-15,0-10 1 16,0 0 2-16,0 14 0 0,0-14-2 16,0 0-4-16,-3 10-7 15,3-10-5-15,0 21 0 16,0-10-4-16,0 7 0 16,0-1 0-16,0 9 2 15,3-2-1-15,-3 4 1 0,3 3 0 16,-3-7 0-16,4 10 0 15,-1-3 0-15,-3 4-2 16,5-7 0-16,-2 0 1 16,-3 0 0-16,3-3-1 0,-3-4 0 15,4-7-1-15,-4-14 0 16,0 14 0-16,0-14-1 16,0-10-1-16,0-8 0 0,0-6-1 15,0 0 0-15,0 5 2 16,0-48-1-16,-7-3 0 15,-1-1 1-15,5-4-1 16,-4 19 1-16,0 11-2 16,4 17 1-16,3 28-1 0,0 0-1 15,0 0 1-15,-15 4-1 16,15-4 0-16,0 24-1 16,0-3 2-16,0-4 0 15,0 9 0-15,0 2 0 16,0 4 0-16,0 3 1 0,0-4 1 15,0 6-1-15,4 0 1 16,-1 2 0-16,-3-4-1 16,3 2 1-16,2 0-1 15,-2-1 0-15,1-5 0 0,-1-4 0 16,-3-1 0-16,3 0-1 16,-3-2-1-16,0-3-3 15,4 6-13-15,-4-27-61 16,0 33-7-16</inkml:trace>
          <inkml:trace contextRef="#ctx0" brushRef="#br0" timeOffset="1.1571E6">10790 5555 361 0,'0'0'4'0,"0"0"1"16,0 0 0-16,-7 11 3 15,7 2 0-15,0-13 0 16,0 28 1-16,5-5 2 0,-3 1-3 15,6 12 1-15,-5 1-1 16,9 8-1-16,-2-1-1 16,0 13 0-16,0-1 0 15,1 7-3-15,3-2-1 0,-6 2-3 16,2 3-3-16,-3 2-15 16,4-1-65-16,-4-7-1 15</inkml:trace>
          <inkml:trace contextRef="#ctx0" brushRef="#br0" timeOffset="1.15774E6">12838 5376 338 0,'0'0'8'16,"0"0"5"-16,0 0 2 16,0 0 2-16,0 0-1 15,0 0 1-15,0 0 1 0,10 10 1 16,-6 11-8-16,4 3-3 16,2 17-2-16,-7-17-2 15,4 11-1-15,4 0 0 16,-1 14 0-16,-3-3-2 15,8 7 1-15,-2 5-1 0,-1 0 0 16,1 2 2-16,2 4-1 16,-5-4 0-16,8 3-2 15,-8-7 0-15,5 5 0 16,-5-5 0-16,0 0 0 0,2-7 0 16,-1-6 0-16,2-19-77 15,-13-24-13-15</inkml:trace>
          <inkml:trace contextRef="#ctx0" brushRef="#br0" timeOffset="1.16206E6">18184 5496 207 0,'0'0'8'0,"0"0"5"16,0 0 4-16,0 0 6 0,0 0 1 15,7-14 2-15,-7 14 3 16,0 0 2-16,0-10-4 16,0 10-7-16,0 0-4 15,0 0-4-15,0 0-2 0,0 0-2 16,-5 6-2-16,3 12-2 15,-6 10-1-15,5 3 0 16,-1-9-1-16,4 6 0 16,-3 0 1-16,0 11-1 15,3 3 0-15,0-1 0 0,0 6 0 16,0 2-1-16,0 1 3 16,0 6 0-16,0 1-4 15,0-1 0-15,0 0 0 16,3 0 0-16,0-2 0 0,-3-54 0 15,12 102 0-15,-12-102 0 16,10 81 0-16,-10-81 0 16,7 63 0-16,-4-35 0 15,-3-10 0-15,3 3 0 16,-3-21 0-16,0 0 0 0,8 25 0 16,-8-25 0-16,0 0 0 15,0 0 0-15,0 0 0 16,0 0 0-16,0 0 0 15,0 0 0-15,0 0 0 16,0 0 0-16,0 0 0 0,0 0-16 16,0 0-26-16,0 0-46 15,0 0-3-15</inkml:trace>
          <inkml:trace contextRef="#ctx0" brushRef="#br0" timeOffset="1.16294E6">20626 5493 154 0,'0'0'10'15,"0"0"6"-15,0 0 4 16,0 0 4-16,0 0 2 0,0 0-1 16,0 0 3-16,0 7 0 15,0-7-7-15,-13 20-3 16,-2-2-3-16,-5 3-1 16,8-3-4-16,6 7 1 0,-9-1-1 15,5 4 0-15,0 10-2 16,3-3-1-16,-1 6-1 15,8-3-2-15,0 0 1 16,10 1-1-16,5-4-1 0,6-3-1 16,4-7 0-16,7-1 0 15,-4-7-1-15,3-2 0 16,6-12 0-16,-2-3 0 16,-4-5 0-16,-21-14 1 15,43-34-1-15,-13-18 1 0,-30-6-1 16,-17 3 0-16,-29 11 0 15,-9 11-1-15,-8 11 0 16,3 39-3-16,12 2-1 0,2 10-6 16,26 8-13-1,3 7-48-15,7-7-16 0</inkml:trace>
          <inkml:trace contextRef="#ctx0" brushRef="#br0" timeOffset="1.16344E6">22416 5161 306 0,'0'0'5'15,"0"0"5"-15,0 0 0 16,0 0 3-16,0 0 1 0,-7 8 2 15,7-8 2-15,-8 24 0 16,1-7-5-16,4 15-1 16,-1 2-1-16,4 18-2 15,0 6-1-15,0-26-1 16,7 11-2-16,-3 2 0 0,2 8-1 16,6 3-1-16,-6 4-1 15,6 0 0-15,-6 4-1 16,5 3 1-16,-3-4-1 15,2 0 1-15,-3 4-1 0,-1-7 0 16,6 0-1-16,-6-3-3 16,1-5-5-16,4-6-22 15,11-10-56-15,-9-12-1 16</inkml:trace>
          <inkml:trace contextRef="#ctx0" brushRef="#br0" timeOffset="1.16381E6">24152 5094 399 0,'0'0'4'0,"0"0"2"16,0 0 3-16,-8-7 0 16,8 7 2-16,0 0-1 0,-13 0 1 15,13 0 1-15,-12 28-3 16,12 0-2-16,-3 11-2 16,3 17 0-16,3 23 0 15,-3-38-2-15,8 12 1 16,-1 8-2-16,0 5-2 0,1 3 0 15,2 10 0-15,0 3 0 16,0 5 0-16,1-2 0 16,1 4 0-16,-5-2-7 15,-1 2-82-15,1-13-2 16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7:04:53.8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7E668DE-369A-4A32-BAC7-91B2D152A5DE}" emma:medium="tactile" emma:mode="ink">
          <msink:context xmlns:msink="http://schemas.microsoft.com/ink/2010/main" type="writingRegion" rotatedBoundingBox="19780,15284 27346,14580 27526,16521 19961,17224"/>
        </emma:interpretation>
      </emma:emma>
    </inkml:annotationXML>
    <inkml:traceGroup>
      <inkml:annotationXML>
        <emma:emma xmlns:emma="http://www.w3.org/2003/04/emma" version="1.0">
          <emma:interpretation id="{9E759CD7-8D16-4111-8B0D-6993DD8324E8}" emma:medium="tactile" emma:mode="ink">
            <msink:context xmlns:msink="http://schemas.microsoft.com/ink/2010/main" type="paragraph" rotatedBoundingBox="19780,15284 27346,14580 27467,15883 19901,16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5FBBB5-9C86-4A1E-B7AE-BF2418E2AE66}" emma:medium="tactile" emma:mode="ink">
              <msink:context xmlns:msink="http://schemas.microsoft.com/ink/2010/main" type="line" rotatedBoundingBox="19780,15284 27346,14580 27467,15883 19901,16586"/>
            </emma:interpretation>
          </emma:emma>
        </inkml:annotationXML>
        <inkml:traceGroup>
          <inkml:annotationXML>
            <emma:emma xmlns:emma="http://www.w3.org/2003/04/emma" version="1.0">
              <emma:interpretation id="{91A97847-1B82-4B58-B306-D5C90BA6B394}" emma:medium="tactile" emma:mode="ink">
                <msink:context xmlns:msink="http://schemas.microsoft.com/ink/2010/main" type="inkWord" rotatedBoundingBox="19780,15284 27346,14580 27467,15883 19901,16586"/>
              </emma:interpretation>
              <emma:one-of disjunction-type="recognition" id="oneOf0">
                <emma:interpretation id="interp0" emma:lang="en-US" emma:confidence="0">
                  <emma:literal>202,912,</emma:literal>
                </emma:interpretation>
                <emma:interpretation id="interp1" emma:lang="en-US" emma:confidence="0">
                  <emma:literal>02192, 2</emma:literal>
                </emma:interpretation>
                <emma:interpretation id="interp2" emma:lang="en-US" emma:confidence="0">
                  <emma:literal>0212.2, 2</emma:literal>
                </emma:interpretation>
                <emma:interpretation id="interp3" emma:lang="en-US" emma:confidence="0">
                  <emma:literal>202192,</emma:literal>
                </emma:interpretation>
                <emma:interpretation id="interp4" emma:lang="en-US" emma:confidence="0">
                  <emma:literal>0219.2, 2</emma:literal>
                </emma:interpretation>
              </emma:one-of>
            </emma:emma>
          </inkml:annotationXML>
          <inkml:trace contextRef="#ctx0" brushRef="#br0">19895 2251 283 0,'0'0'2'0,"0"0"0"16,-11 14 3-16,11-14 4 15,-24 17 2-15,6-3 4 16,-4 0 1-16,-6 1 1 0,1-5 0 15,-6 1 0-15,-2-7-3 16,-3-4-4-16,1-4-2 16,2-4-4-16,4-10-1 0,6-6-2 15,7-4 0-15,18-10-2 16,3-2 1-16,15-2-1 16,17 0-1-16,8 3 1 15,7-4 0-15,5 5 0 16,-2 10 0-16,5 4 0 0,-8 3 1 15,-5 10 1-15,-6 9 0 16,-7 2 0-16,-7 17 1 16,-7 11 0-16,-11 6-1 15,-7 9 1-15,0 11 0 0,-18-10-1 16,-11 8 0-16,-2-9 0 16,-12 4 0-16,-2-17-1 15,-5-4 1-15,-8-9 1 16,10-14-1-16,2-3 0 0,7-3 1 15,11-12 0-15,13-6-1 16,15-3 0-16,7-3 0 16,26 3 1-16,9 2-2 0,14 7 1 15,7 5-1-15,5 10-1 16,0 4 0-16,-5 17-8 16,-7 7-19-16,-27 10-53 15,17-3-1-15</inkml:trace>
          <inkml:trace contextRef="#ctx0" brushRef="#br0" timeOffset="218.7342">20538 2286 406 0,'0'0'3'16,"0"0"1"-16,-13 0 0 15,13 0 3-15,-19 28 0 0,13-7 0 16,-6 5 1-16,2 12 0 16,2 3-3-16,6 2-1 15,2 14-7-15,-3-15-15 16,3-1-62-16,17 4-2 0</inkml:trace>
          <inkml:trace contextRef="#ctx0" brushRef="#br0" timeOffset="1656.2629">24272 1863 326 0,'0'0'4'0,"-18"13"0"0,1 0 2 16,-5 0 2-16,-9 4 2 15,-9-2 2-15,-5-1 1 16,-5-4 0-16,-3-6-4 0,0-4-1 16,4-10-2-16,2-14-1 15,12-10-2-15,7-1-2 16,18-10-1-16,10 0 0 15,10-9-1-15,22 5 1 0,11 0-1 16,20 2 1-16,-3 9 0 16,11 7 0-16,-5 5 1 15,-6 13 1-15,-2 9 0 16,-10 8 1-16,-12 18 1 16,-14 8-2-16,-12 17 1 0,-10 6 0 15,-3 9-1-15,-15-1 0 16,-11 2 0-16,-6-4 0 15,-11-9 0-15,-4-7-1 0,2-12 0 16,-2-7 1-16,4-13 0 16,3-5 1-16,5-8-1 15,13-9 0-15,10-4 0 16,15 2-1-16,5-1 1 0,18 0-1 16,13 7-1-16,6 7 0 15,11 4-2-15,5 10-4 16,5 14-13-16,-3 15-54 15,3-13-10-15</inkml:trace>
          <inkml:trace contextRef="#ctx0" brushRef="#br0" timeOffset="2046.8683">24813 1894 413 0,'0'0'2'16,"0"0"0"-16,0 0 0 16,0 0-1-16,-14-9 1 0,14 9 0 15,0 0 0-15,0 0 0 16,3 15-3-16,8-2-1 16,-5 4-1-16,6 5 0 0,-9-2 0 15,0 2-1-15,-3-5 0 16,-3 5-3-16,-12-13-1 15,2 10 1-15,-5-13-1 16,1 5 3-16,6-3 1 0,-3-1 0 16,14-7 5-16,-18 17 5 15,14-7 5-15,4-10 1 16,0 28 0-16,4-14 1 16,6 11-2-16,-2 1 0 15,-1 9-1-15,-7-1-4 0,0 9-1 16,-10 6-2-16,-12 0-1 15,-14 11-2-15,-14 1-9 16,-13-17-55-16,-18 25-19 16</inkml:trace>
          <inkml:trace contextRef="#ctx0" brushRef="#br0" timeOffset="796.8398">22221 1828 366 0,'0'0'4'0,"-18"14"1"0,8 1 0 16,-11 2 2-16,-1 9-1 15,-9 2 0-15,-4-1 1 16,-8 1 0-16,3-4-1 16,-1-7-3-16,-6-4 1 0,5-13-1 15,3-8 0-15,7-14-1 16,8-6 0-16,10-6 0 15,14-9-2-15,3-7 0 16,19 2 1-16,9-2 0 16,16 0 0-16,6 8 0 0,0 3 0 15,2 11 1-15,-2 3 0 16,-6 18 1-16,-1 5-1 16,-8 8 1-16,-13 16 0 15,-4 6 0-15,-9 7 0 0,-12 7 0 16,0 7-1-16,-15-2 0 15,0 1 0-15,-8-10-1 16,-2 3 1-16,-3-13-1 16,-5-7 0-16,5-11 0 0,-4-3 0 15,4-7 0-15,3 0 1 16,5 0-1-16,8-11 0 16,12 11-1-16,0 0 1 0,12-6-1 15,15 9 0-15,12 14 1 16,8 11-2-16,9 6 0 15,-3 7-4-15,10 4-10 16,-16 17-46-16,6-17-24 16</inkml:trace>
          <inkml:trace contextRef="#ctx0" brushRef="#br0" timeOffset="-578.192">18166 2599 195 0,'0'0'7'0,"0"0"3"15,0 0 5-15,0 0 2 16,0 0 4-16,0 0 1 16,0 0 1-16,0 0 1 0,0 0-4 15,0 0-2-15,0 0-4 16,0 0-2-16,0 0-2 16,0 0-2-16,0 0-1 15,0 0-1-15,0 0-1 0,-21 4-1 16,21-4-1-16,-22 18-1 15,9-1 0-15,-5 2-1 16,1 5 1-16,-2 7-1 0,5 0 0 16,0 5 0-16,6 1 1 15,5-3-1-15,3-3 0 16,3 0 1-16,12-9-1 16,6-7 0-16,8-4 0 0,2-11 0 15,4 0-1-15,5-15 1 16,-5-3-1-16,-2-7 0 15,-5-3 0-15,-8 0-1 16,-10-6 1-16,-5 1-1 16,-5-3 1-16,-10 2-1 0,-8 6-1 15,-4 0-3-15,-3 6-7 16,-3 1-25-16,-5 10-44 16,6 7-3-16</inkml:trace>
          <inkml:trace contextRef="#ctx0" brushRef="#br0" timeOffset="-1609.4522">17459 2430 314 0,'0'0'4'0,"0"0"1"15,0 0-1-15,-14 0 1 16,14 0 0-16,-22-7 1 16,12 7 2-16,-8-3 0 15,4-4-2-15,0 0 1 16,14 7-1-16,-14-25 0 16,14 5-1-16,3-3-1 0,16 3-1 15,1-8-2-15,8 3 0 16,8-3 0-16,-1 4 0 15,-3 1 0-15,3 5 0 16,-2 16 0-16,-5 2 0 0,-8 7 0 16,-2 14 1-16,-11 18-1 15,-4 3 0-15,-3 12 0 16,-10 5 1-16,-3 0-1 0,-12 1 1 16,-8 0-1-16,-5-8 0 15,-2-5 0-15,-5-8 1 16,-1-14 0-16,4-8 0 15,2-10 1-15,12-7-1 0,3-7 0 16,15-10 0-16,10-5 0 16,10-6 1-16,19 3-3 15,10-3 2-15,6 7-1 16,8 6-1-16,5 6 2 16,-3 9-2-16,-5 6 1 0,0 8-1 15,-8 14-6-15,-6-3-17 16,-18 8-55-16,6-2-4 15</inkml:trace>
          <inkml:trace contextRef="#ctx0" brushRef="#br0" timeOffset="1125.0259">22671 2065 418 0,'0'0'2'0,"0"0"1"15,0 0 0-15,0 0 1 0,0 0 1 16,0 0 0-16,17 2 1 16,4 7-1-16,1-3-1 15,6 5-2-15,0 2 0 16,0 5-1-16,-6 0-1 0,-5-1 1 15,-6 5-1-15,-11 2 1 16,-15 1-1-16,-6 3 1 16,-4 0 1-16,-7 6 0 15,4-1-1-15,0 6 0 0,13-8 1 16,5 4-3-16,10-10-5 16,18 3-12-16,7 5-44 15,25-20-21-15</inkml:trace>
        </inkml:traceGroup>
      </inkml:traceGroup>
    </inkml:traceGroup>
    <inkml:traceGroup>
      <inkml:annotationXML>
        <emma:emma xmlns:emma="http://www.w3.org/2003/04/emma" version="1.0">
          <emma:interpretation id="{843924E4-5028-451A-85E2-6BBB8DA7308E}" emma:medium="tactile" emma:mode="ink">
            <msink:context xmlns:msink="http://schemas.microsoft.com/ink/2010/main" type="paragraph" rotatedBoundingBox="20328,16474 27044,16023 27091,16732 20376,17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79F410-7F22-4946-BB9C-CE0F10B8A9C1}" emma:medium="tactile" emma:mode="ink">
              <msink:context xmlns:msink="http://schemas.microsoft.com/ink/2010/main" type="line" rotatedBoundingBox="20328,16474 27044,16023 27091,16732 20376,17184"/>
            </emma:interpretation>
          </emma:emma>
        </inkml:annotationXML>
        <inkml:traceGroup>
          <inkml:annotationXML>
            <emma:emma xmlns:emma="http://www.w3.org/2003/04/emma" version="1.0">
              <emma:interpretation id="{C346F9D5-48BA-4024-90E4-59FBA2D0F5B4}" emma:medium="tactile" emma:mode="ink">
                <msink:context xmlns:msink="http://schemas.microsoft.com/ink/2010/main" type="inkWord" rotatedBoundingBox="20328,16474 20418,16468 20466,17177 20376,17184"/>
              </emma:interpretation>
              <emma:one-of disjunction-type="recognition" id="oneOf1">
                <emma:interpretation id="interp5" emma:lang="en-US" emma:confidence="0">
                  <emma:literal>|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1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390.6735">17773 3234 366 0,'0'0'6'15,"0"0"0"-15,0 0 4 16,0 0 0-16,0 0 1 16,5-13 2-16,-5 13 1 0,0 0 0 15,13-13-4-15,-13 13-1 16,0 0 0-16,0 0-2 15,7 7-1-15,-7-7 0 16,0 23-1-16,0-10 0 0,-3 5-1 16,-1 7-4-16,1-1 0 15,-1 8 0-15,1 4 0 16,0 2 0-16,3 8 0 16,0 8 0-16,10-2 0 0,3 1 0 15,-1-6 0-15,1 1 0 16,-3-4 0-16,8-5 0 15,-6-7 0-15,1-6 0 16,-13-5 0-16,7-7 0 0,-7-14 0 16,8 14 0-16,-8-14 0 15,0 0 0-15,0 0 0 16,0 0 0-16,0 0 0 16,0 0 0-16,0 0 0 0,0 0 0 15,0 0 0-15,0 0 0 16,0 0-64-16,0 0-30 15</inkml:trace>
        </inkml:traceGroup>
        <inkml:traceGroup>
          <inkml:annotationXML>
            <emma:emma xmlns:emma="http://www.w3.org/2003/04/emma" version="1.0">
              <emma:interpretation id="{769F0101-BCDD-418A-8E88-798E04D35879}" emma:medium="tactile" emma:mode="ink">
                <msink:context xmlns:msink="http://schemas.microsoft.com/ink/2010/main" type="inkWord" rotatedBoundingBox="22428,16357 27051,16106 27075,16556 22453,16807"/>
              </emma:interpretation>
              <emma:one-of disjunction-type="recognition" id="oneOf2">
                <emma:interpretation id="interp10" emma:lang="en-US" emma:confidence="1">
                  <emma:literal>000</emma:literal>
                </emma:interpretation>
                <emma:interpretation id="interp11" emma:lang="en-US" emma:confidence="0">
                  <emma:literal>00 0</emma:literal>
                </emma:interpretation>
                <emma:interpretation id="interp12" emma:lang="en-US" emma:confidence="0">
                  <emma:literal>00</emma:literal>
                </emma:interpretation>
                <emma:interpretation id="interp13" emma:lang="en-US" emma:confidence="0">
                  <emma:literal>00 00</emma:literal>
                </emma:interpretation>
                <emma:interpretation id="interp14" emma:lang="en-US" emma:confidence="0">
                  <emma:literal>0000</emma:literal>
                </emma:interpretation>
              </emma:one-of>
            </emma:emma>
          </inkml:annotationXML>
          <inkml:trace contextRef="#ctx0" brushRef="#br0" timeOffset="5187.5885">20062 3101 292 0,'0'0'6'16,"0"0"3"-16,0 0 5 0,0 0 2 15,0 0 2-15,0 0 3 16,0 0 1-16,-15 0 0 16,15 0-4-16,-21 20-5 15,4 5-2-15,-5 6-3 16,1 7-3-16,-8 5 0 0,8 3-2 15,0 2-1-15,7 4 0 16,11-11 0-16,3-5-1 16,13-6 1-16,12-11-1 15,13-12 1-15,12-7-1 0,3-18 1 16,5-7-1-16,2-6 1 16,-7-8 0-16,0-3-1 15,-15-1 1-15,-10 1-1 16,-13 1 0-16,-15 0 0 0,-8 6-1 15,-17 8-1-15,-6 2-2 16,-16 7-6-16,12 16-18 16,7 2-58-16,-10 2-4 15</inkml:trace>
          <inkml:trace contextRef="#ctx0" brushRef="#br0" timeOffset="5734.4585">22303 3008 356 0,'0'0'6'0,"0"0"4"16,-10 0 2-16,10 0 1 15,-20 0 1-15,20 0 1 16,-27 11 2-16,2 2 0 0,7 9-5 16,-6 6-3-16,-5 8-3 15,5 2-1-15,2 4-2 16,8 1-1-16,11 3 0 0,6-8-2 16,19-11 1-16,20-8 0 15,14-12 0-15,12-7 0 16,5-9 0-16,5-17-1 15,-7-2 1-15,0-7-1 0,-18 0 1 16,-17-4-1-16,-18 7 0 16,-18-3-1-16,-18 6-1 15,-18 5-3-15,-13 5-4 16,-14 2-18-16,-9 10-58 0,16 7-3 16</inkml:trace>
          <inkml:trace contextRef="#ctx0" brushRef="#br0" timeOffset="6171.9651">24003 2934 406 0,'0'0'4'0,"0"0"2"16,0 0 0-16,-21 0 3 0,21 0 1 15,-29 11 0-15,11 4 1 16,-5 5 1-16,-2 5-4 15,-3 6-1-15,3 8-1 16,3 4-2-16,4 6-1 16,11-3-1-16,7-3 0 0,22-12-1 15,13-7-1-15,18-17-1 16,18-7 1-16,14-14-1 16,-1-17 1-16,6-4 0 0,-7-12-1 15,-12-5 1-15,-11-5-1 16,-24 4 0-16,-26 4-1 15,-16 11-6-15,-37-9-24 16,-24 23-53-16,-25 6-3 0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16.7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E1F324-ADC2-451E-9AD2-14A3DD839A5B}" emma:medium="tactile" emma:mode="ink">
          <msink:context xmlns:msink="http://schemas.microsoft.com/ink/2010/main" type="writingRegion" rotatedBoundingBox="17976,2282 33998,1283 34359,7077 18338,8076"/>
        </emma:interpretation>
      </emma:emma>
    </inkml:annotationXML>
    <inkml:traceGroup>
      <inkml:annotationXML>
        <emma:emma xmlns:emma="http://www.w3.org/2003/04/emma" version="1.0">
          <emma:interpretation id="{C7071F4A-FE3A-41CE-B0BD-946A45817676}" emma:medium="tactile" emma:mode="ink">
            <msink:context xmlns:msink="http://schemas.microsoft.com/ink/2010/main" type="paragraph" rotatedBoundingBox="18629,2241 33998,1283 34108,3042 18739,40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86ECF5-CE24-44A2-AFF5-5D72794788CD}" emma:medium="tactile" emma:mode="ink">
              <msink:context xmlns:msink="http://schemas.microsoft.com/ink/2010/main" type="line" rotatedBoundingBox="18629,2241 33998,1283 34108,3042 18739,4001"/>
            </emma:interpretation>
          </emma:emma>
        </inkml:annotationXML>
        <inkml:traceGroup>
          <inkml:annotationXML>
            <emma:emma xmlns:emma="http://www.w3.org/2003/04/emma" version="1.0">
              <emma:interpretation id="{2E089963-32F4-4C32-906E-ABB9B78CBB80}" emma:medium="tactile" emma:mode="ink">
                <msink:context xmlns:msink="http://schemas.microsoft.com/ink/2010/main" type="inkWord" rotatedBoundingBox="18652,2603 20288,2501 20356,3595 18720,3697"/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Io</emma:literal>
                </emma:interpretation>
                <emma:interpretation id="interp2" emma:lang="en-US" emma:confidence="0">
                  <emma:literal>Jo</emma:literal>
                </emma:interpretation>
                <emma:interpretation id="interp3" emma:lang="en-US" emma:confidence="0">
                  <emma:literal>I,</emma:literal>
                </emma:interpretation>
                <emma:interpretation id="interp4" emma:lang="en-US" emma:confidence="0">
                  <emma:literal>Ino</emma:literal>
                </emma:interpretation>
              </emma:one-of>
            </emma:emma>
          </inkml:annotationXML>
          <inkml:trace contextRef="#ctx0" brushRef="#br0">16050-1316 239 0,'0'0'6'0,"0"0"4"0,-22 11 1 16,1 0 2-16,-11-5 0 16,-13 5 2-16,-11-9 2 15,-15 7 0-15,-7-9-5 0,-7-3 0 16,0-16-3-16,7-6 1 16,11-17-1-16,20 0-2 15,19-14-3-15,25-8-1 16,17-3-1-16,33-3-2 15,19-4 2-15,16 7-3 0,14 4-2 16,2 7 3-16,-6 13-2 16,0 22 1-16,-11 10 0 15,-10 15 1-15,-18 20 0 16,-18 23 2-16,-10 9 0 0,-25 28 0 16,-18 5 1-16,-24 8 1 15,-14-1-1-15,-12-3 1 16,-13-10 0-16,-4-5 0 0,-6-12 0 15,8-21 3-15,10-15-1 16,13-23 0-16,14-7 0 16,18-17-1-16,24-16-2 15,11-12 2-15,28-8-2 0,11-1-1 16,22 5 1-16,-1 15-2 16,11 10-2-16,-1 15 1 15,5 9 1-15,-9 28-2 16,-9 15-2-16,0 15-9 15,-11 22-59-15,3-25-13 0</inkml:trace>
          <inkml:trace contextRef="#ctx0" brushRef="#br0" timeOffset="1562.5312">16693-1344 304 0,'0'0'5'0,"0"0"3"0,0 0 3 16,0 0 1-16,-18 0 2 16,8 11 1-16,0 13 3 15,-8 8-2-15,0 13-4 0,-2-2-2 16,-2 9-3-16,7 1-1 16,5-4-2-16,10-6 0 15,0-10-2-15,22-12 1 16,13-14-1-16,8-7-1 0,15-7 2 15,-5-25-1-15,8-5-3 16,-1-11 2-16,-7-9-2 16,-13 8-2-16,-27-3-4 15,-13 14-7-15,-35-3-26 0,-18 20-41 16,-21 12-2-16</inkml:trace>
        </inkml:traceGroup>
        <inkml:traceGroup>
          <inkml:annotationXML>
            <emma:emma xmlns:emma="http://www.w3.org/2003/04/emma" version="1.0">
              <emma:interpretation id="{17C50B7A-E651-434E-B203-276CDE7AC5EE}" emma:medium="tactile" emma:mode="ink">
                <msink:context xmlns:msink="http://schemas.microsoft.com/ink/2010/main" type="inkWord" rotatedBoundingBox="24659,2034 25786,1963 25846,2913 24718,2983"/>
              </emma:interpretation>
              <emma:one-of disjunction-type="recognition" id="oneOf1">
                <emma:interpretation id="interp5" emma:lang="en-US" emma:confidence="0">
                  <emma:literal>&amp;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$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2421.916">21990-1858 369 0,'0'0'2'0,"0"0"0"16,-22 0 1-16,4 0 2 15,-9 0 2-15,-16-9 0 16,-13 5 0-16,-15-9 0 0,-7-4 0 15,-4-7-1-15,6-8 0 16,8 0-2-16,11-7-1 16,15-3 0-16,28-7-2 15,17-12 0-15,32 6-2 0,18-4 0 16,12 5-1-16,13-3 2 16,10 9-2-16,-4 1 0 15,1 12 1-15,-7 18 0 16,-18 17 2-16,-17 0 2 0,-15 28-1 15,-18 13 0-15,-10 24 3 16,-18 5-1-16,-17 11 0 16,-18-5 0-16,-7 6 0 15,-8-5-2-15,2-6 2 0,-9-22-2 16,9-13-1-16,6-18 2 16,12-18 0-16,18 0 0 15,8-26 0-15,22-9 1 16,11-9-2-16,25-2 1 0,6-1-1 15,17 16-2-15,-6-1 1 16,15 22 0-16,-5 6-1 16,-3 15-3-16,5 16-4 15,-6 19-23-15,8 12-54 0,-17-3 0 16</inkml:trace>
          <inkml:trace contextRef="#ctx0" brushRef="#br0" timeOffset="2609.4299">22471-2070 438 0,'0'0'4'0,"-15"10"0"16,5 5 2-16,-5 2 0 16,5 15 1-16,0 14 0 15,5 9 0-15,5 35-22 16,22-13-65-16,3 18-4 15</inkml:trace>
        </inkml:traceGroup>
        <inkml:traceGroup>
          <inkml:annotationXML>
            <emma:emma xmlns:emma="http://www.w3.org/2003/04/emma" version="1.0">
              <emma:interpretation id="{C4D0E257-896D-4EA1-9718-6AC8125EF42D}" emma:medium="tactile" emma:mode="ink">
                <msink:context xmlns:msink="http://schemas.microsoft.com/ink/2010/main" type="inkWord" rotatedBoundingBox="29621,1556 31118,1462 31198,2737 29701,2831"/>
              </emma:interpretation>
              <emma:one-of disjunction-type="recognition" id="oneOf2">
                <emma:interpretation id="interp10" emma:lang="en-US" emma:confidence="0">
                  <emma:literal>222</emma:literal>
                </emma:interpretation>
                <emma:interpretation id="interp11" emma:lang="en-US" emma:confidence="0">
                  <emma:literal>22</emma:literal>
                </emma:interpretation>
                <emma:interpretation id="interp12" emma:lang="en-US" emma:confidence="0">
                  <emma:literal>272</emma:literal>
                </emma:interpretation>
                <emma:interpretation id="interp13" emma:lang="en-US" emma:confidence="0">
                  <emma:literal>2</emma:literal>
                </emma:interpretation>
                <emma:interpretation id="interp14" emma:lang="en-US" emma:confidence="0">
                  <emma:literal>232</emma:literal>
                </emma:interpretation>
              </emma:one-of>
            </emma:emma>
          </inkml:annotationXML>
          <inkml:trace contextRef="#ctx0" brushRef="#br0" timeOffset="3390.6968">26452-2373 385 0,'0'0'0'0,"0"0"0"15,0 0 2-15,0 0 0 16,0 0 3-16,0 0 0 16,0 0 0-16,0 0 0 15,-32-24 2-15,10 3 0 16,-6-11 0-16,3-11-2 0,7-2-2 15,8-11-1-15,7-5 0 16,3-2 0-16,25 0 0 16,10-1-2-16,11 4-1 15,10 14 2-15,4 11-1 0,5 15 0 16,-2 9 1-16,-3 14-1 16,-4 25-1-16,-13 18 3 15,-11 19-1-15,-19 3 0 16,-13 18 0-16,-13-2-1 0,-22 8 1 15,-18-8 1-15,-12-10 0 16,-5-15-1-16,-1-16 2 16,8-15 1-16,2-10 0 0,9-18 2 15,12-7-1-15,16-17 0 16,20-8-2-16,14-1 1 16,20-1-2-16,15 9-1 15,11 4-1-15,12 14 0 16,7 7-2-16,6 21 0 15,-8 14-3-15,-5 7-13 0,-5 8-65 16,2 9-4-16</inkml:trace>
          <inkml:trace contextRef="#ctx0" brushRef="#br0" timeOffset="3671.9503">27010-2478 353 0,'0'0'6'0,"0"0"0"0,-11-9 2 16,11 9-1-16,15-9 2 15,6 9-1-15,18 0 0 0,7 0 1 16,17 0-6-16,8 13-1 16,-1 2 0-16,-9 11-2 15,-11 9 3-15,-15-1-1 16,-15 4 2-16,-20 5 1 0,-5 10 1 15,-25-1 1-15,-8-2 0 16,3 0 2-16,-1-12-3 16,14-4 0-16,9-4-5 15,13-16-27-15,35-4-56 16,39-10-3-16</inkml:trace>
          <inkml:trace contextRef="#ctx0" brushRef="#br0" timeOffset="60141.6648">27074-2363 256 0,'0'0'4'0,"0"0"4"16,-7-10 3-16,7 10 2 16,0-17 0-16,0 17 3 0,10-17 2 15,-10 17 1-15,18-15-3 16,0 12-1-16,4-1-5 15,-2 4-1-15,5 0-2 16,3 0-2-16,0 7-2 0,12 8-2 16,-9 5 0-16,1 4-1 15,-4 0 0-15,0 6 0 16,-6 9 0-16,-9-1 0 16,-8 7 2-16,-5-2 0 15,-5 3-1-15,-8 0 2 0,-9 4 0 16,-2-5 0-16,-5-7 1 15,5 1-1-15,7-7 1 16,2-7 1-16,11-4 0 16,4-4 0-16,11-13 1 0,17-4-1 15,15 0-1-15,13-4 0 16,1-10 0-16,6 0-2 16,-2-10 1-16,-1 3-1 15,-7 8-1-15,-10-2 1 0,-8 4-1 16,-10 4-1-16,-7 7-5 15,-18 0-20-15,0 0-60 16,10 7-2-16</inkml:trace>
        </inkml:traceGroup>
        <inkml:traceGroup>
          <inkml:annotationXML>
            <emma:emma xmlns:emma="http://www.w3.org/2003/04/emma" version="1.0">
              <emma:interpretation id="{C52C7758-D378-4F31-9426-C453B6621EAF}" emma:medium="tactile" emma:mode="ink">
                <msink:context xmlns:msink="http://schemas.microsoft.com/ink/2010/main" type="inkWord" rotatedBoundingBox="32841,1717 34020,1643 34108,3042 32929,3115"/>
              </emma:interpretation>
              <emma:one-of disjunction-type="recognition" id="oneOf3">
                <emma:interpretation id="interp15" emma:lang="en-US" emma:confidence="0">
                  <emma:literal>Is</emma:literal>
                </emma:interpretation>
                <emma:interpretation id="interp16" emma:lang="en-US" emma:confidence="0">
                  <emma:literal>I,</emma:literal>
                </emma:interpretation>
                <emma:interpretation id="interp17" emma:lang="en-US" emma:confidence="0">
                  <emma:literal>I}</emma:literal>
                </emma:interpretation>
                <emma:interpretation id="interp18" emma:lang="en-US" emma:confidence="0">
                  <emma:literal>I]</emma:literal>
                </emma:interpretation>
                <emma:interpretation id="interp19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4406.3247">30011-2052 311 0,'0'0'7'16,"0"0"2"-16,0 0 2 16,-6-15 1-16,-11 2 3 15,-5-8 0-15,-6-7 1 0,-15-8-1 16,-3-3-5-16,-4-6-2 15,-3-11-3-15,1 2-3 16,13-5 0-16,10-6-2 16,8 3 0-16,21-6 0 15,8 5-3-15,23 10 0 0,8 8 2 16,17 2-1-16,1 15 0 16,10 18 1-16,5 7 1 15,-13 13 0-15,1 21 1 16,-13 22 0-16,-9 11 0 0,-17 18 0 15,-14 1 1-15,-10 10 1 16,-22 1 0-16,-18-9-2 16,-12-13 2-16,-10-10 1 0,-9-10 2 15,-4-24 1-15,5-11 0 16,1-17-1-16,6-11 1 16,23-8-1-16,15-10-1 15,24-6-1-15,14 0-1 0,27 3-2 16,8 4-1-16,19 14 0 15,13 3-1-15,1 11-2 16,3 14-4-16,-6 18-12 16,-11 14-62-16,3-3-7 15</inkml:trace>
          <inkml:trace contextRef="#ctx0" brushRef="#br0" timeOffset="4828.2102">30341-2320 398 0,'0'0'7'15,"0"0"0"-15,0 0 1 0,0 0 0 16,7-10 0-16,18 10 1 16,10 0 0-16,11 0 0 15,-1 2-7-15,5 6-1 16,-4 3 0-16,-6 4-2 0,-12 2-1 15,-25 7-1-15,-6 1 1 16,-22-5-1-16,-3 12 0 16,-15-2 0-16,-7-3 1 15,7 1 1-15,8-7 1 0,10-3-1 16,2 0 1-16,15-3 1 16,8-5 0-16,21 3 1 15,7-6 2-15,1 4 0 16,7-4 0-16,-1 3 0 15,7 1 0-15,-6 6 1 0,-1-3-1 16,-10 8 0-16,-1 4-2 16,5 4 1-16,-11 9 0 15,-15-1-2-15,-3 5 1 16,-15 3-1-16,-23 13-11 0,-33 5-74 16,-22-4-3-16</inkml:trace>
        </inkml:traceGroup>
      </inkml:traceGroup>
    </inkml:traceGroup>
    <inkml:traceGroup>
      <inkml:annotationXML>
        <emma:emma xmlns:emma="http://www.w3.org/2003/04/emma" version="1.0">
          <emma:interpretation id="{795B0397-EF7D-4BCB-9E37-D3E4E0606572}" emma:medium="tactile" emma:mode="ink">
            <msink:context xmlns:msink="http://schemas.microsoft.com/ink/2010/main" type="paragraph" rotatedBoundingBox="18310,7704 29448,6755 29491,7257 18353,82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8651B1-4680-446B-80EE-6F21660066A3}" emma:medium="tactile" emma:mode="ink">
              <msink:context xmlns:msink="http://schemas.microsoft.com/ink/2010/main" type="line" rotatedBoundingBox="18310,7704 29448,6755 29491,7257 18353,8206">
                <msink:destinationLink direction="with" ref="{07458149-FA98-4BA4-A4CF-F3BA9357A994}"/>
                <msink:destinationLink direction="with" ref="{C7E0A3F6-C540-4B23-994F-AC966010541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5581B3F-2B06-468A-8AD3-139CF9AA7356}" emma:medium="tactile" emma:mode="ink">
                <msink:context xmlns:msink="http://schemas.microsoft.com/ink/2010/main" type="inkWord" rotatedBoundingBox="18310,7705 18740,7668 18762,7922 18332,7959">
                  <msink:destinationLink direction="from" ref="{4220634F-8616-4CF0-83C9-4040FF41854A}"/>
                </msink:context>
              </emma:interpretation>
              <emma:one-of disjunction-type="recognition" id="oneOf4">
                <emma:interpretation id="interp20" emma:lang="en-US" emma:confidence="0">
                  <emma:literal>•</emma:literal>
                </emma:interpretation>
                <emma:interpretation id="interp21" emma:lang="en-US" emma:confidence="0">
                  <emma:literal>*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8</emma:literal>
                </emma:interpretation>
                <emma:interpretation id="interp24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10953.3087">20650 2898 329 0,'0'0'6'0,"0"15"2"16,-7-5 1-16,7 7 2 15,-4 8 3-15,4 2 1 16,-3 1-2-16,3 9 1 0,0-9-5 15,3-1-2-15,11-1-2 16,1-9 0-16,9-4-2 16,1-13-1-16,10 0 1 15,5-17 0-15,-10-3-1 0,6-9 1 16,-7-9 1-16,-8 2-2 16,-11-7 0-16,-10-2 0 15,-3 7 0-15,-19 8 0 16,-13 0 1-16,-3 15-2 0,-8 15 0 15,-1 4 1-15,1 20-1 16,4 16 0-16,-1-5 0 16,15 14 0-16,7 0-1 0,14 1 2 15,7-12-1-15,18-3 0 16,14-20 1-16,11-13 0 16,10-2-1-16,3-5 1 15,-1-18 0-15,0-12 0 16,-2 1-1-16,-15 2 0 0,-13 0 0 15,-18 10 0-15,-7-2-1 16,-22 10 0-16,-9 7 0 16,-16 7 1-16,-6 17-1 15,5 5-1-15,-9 6 1 0,8 0 0 16,14 8 0-16,5-5 0 16,17-2 1-16,13-5-2 15,18-13 2-15,17-11 0 16,14 0-1-16,8-11 0 0,3-13 1 15,1-5 0-15,-6-9-1 16,-12 7 0-16,-8-2 0 16,-20 8 0-16,-15 4 2 15,-18 11-2-15,-18 6-2 0,-6 11 2 16,-8 14-1-16,0 7 0 16,2-4 1-16,8 6 0 15,12-2-1-15,14-4 2 16,14-10-1-16,22-10 0 0,13-8 0 15,18-13 1-15,0-4-1 16,3-7 1-16,-6-7 1 16,-5-1-4-16,-9 1 2 15,-19 7 2-15,-12 3-2 0,-16 19-2 16,-18 6-3-16,-20 0-23 16,-4 13-58-16,1 12-3 15</inkml:trace>
        </inkml:traceGroup>
        <inkml:traceGroup>
          <inkml:annotationXML>
            <emma:emma xmlns:emma="http://www.w3.org/2003/04/emma" version="1.0">
              <emma:interpretation id="{DD5A9F2A-FD7A-4812-AC60-7FDADA4E2450}" emma:medium="tactile" emma:mode="ink">
                <msink:context xmlns:msink="http://schemas.microsoft.com/ink/2010/main" type="inkWord" rotatedBoundingBox="23813,7494 24335,7265 24463,7558 23941,7786">
                  <msink:destinationLink direction="with" ref="{DEB58CDD-6C05-4477-927F-4CD364C6CCF5}"/>
                </msink:context>
              </emma:interpretation>
              <emma:one-of disjunction-type="recognition" id="oneOf5">
                <emma:interpretation id="interp25" emma:lang="en-US" emma:confidence="0">
                  <emma:literal>000</emma:literal>
                </emma:interpretation>
                <emma:interpretation id="interp26" emma:lang="en-US" emma:confidence="0">
                  <emma:literal>o</emma:literal>
                </emma:interpretation>
                <emma:interpretation id="interp27" emma:lang="en-US" emma:confidence="0">
                  <emma:literal>00</emma:literal>
                </emma:interpretation>
                <emma:interpretation id="interp28" emma:lang="en-US" emma:confidence="0">
                  <emma:literal>too</emma:literal>
                </emma:interpretation>
                <emma:interpretation id="interp29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45282.0386">15028 3250 288 0,'0'0'4'0,"0"0"5"0,-15 0 0 15,15 0 3-15,0 0 1 16,-13 10 0-16,13-10 1 0,-15 26 1 16,8-13-4-16,7 4-4 15,0 2-1-15,12-1-1 16,1 3-2-16,9-4 0 15,6-10 0-15,7-7-1 16,8 0 2-16,3-14-2 0,-4-7 0 16,-4-3 0-16,-2-8-1 15,-7-4 0-15,-8 1 2 16,-11 4-2-16,-10 7-1 0,-18-2 0 16,-7 9 0-16,-6 12 0 15,-8 5 0-15,-7 11-1 16,4 8-1-16,-4 5 2 15,11 4 0-15,7 7 0 0,6 1 0 16,14-8 1-16,8-7 0 16,12-3 1-16,16-14-1 15,10-4 2-15,9-7-3 16,2-12 2-16,4-5-1 16,-3-8-1-16,-8 0 2 0,-6 1-2 15,-16 2 0-15,-12 5 0 16,-11 9 0-16,-19 9-1 15,-14 6 1-15,-6 10 0 0,-7 8-1 16,-1 7 0-16,0-1 1 16,9 8 0-16,6-8 1 15,10 1 0-15,14-14 0 16,11-11 0-16,0 0 1 0,14 0-1 16,3-11 1-16,5-8 0 15,2-1-1-15,-2-1 0 16,-4-3 0-16,-5 10-1 15,-13 14 0-15,4-22 1 0,-4 22-3 16,-14 0-9-16,-11 39-62 16,1-21-9-16</inkml:trace>
        </inkml:traceGroup>
        <inkml:traceGroup>
          <inkml:annotationXML>
            <emma:emma xmlns:emma="http://www.w3.org/2003/04/emma" version="1.0">
              <emma:interpretation id="{83366DD0-3F98-4BB5-82D0-84B4216CC740}" emma:medium="tactile" emma:mode="ink">
                <msink:context xmlns:msink="http://schemas.microsoft.com/ink/2010/main" type="inkWord" rotatedBoundingBox="28952,6895 29391,6709 29488,6936 29048,7123">
                  <msink:destinationLink direction="with" ref="{344BE03E-5D3C-4EDF-9F40-CADCB36A0868}"/>
                  <msink:destinationLink direction="with" ref="{93D4C20D-1601-4A37-B37E-8190F428A10B}"/>
                  <msink:destinationLink direction="with" ref="{BE484811-C201-4E50-B8A3-CC2AF1DD1B75}"/>
                </msink:context>
              </emma:interpretation>
              <emma:one-of disjunction-type="recognition" id="oneOf6">
                <emma:interpretation id="interp30" emma:lang="en-US" emma:confidence="0">
                  <emma:literal>•</emma:literal>
                </emma:interpretation>
                <emma:interpretation id="interp31" emma:lang="en-US" emma:confidence="0">
                  <emma:literal>8</emma:literal>
                </emma:interpretation>
                <emma:interpretation id="interp32" emma:lang="en-US" emma:confidence="0">
                  <emma:literal>&amp;</emma:literal>
                </emma:interpretation>
                <emma:interpretation id="interp33" emma:lang="en-US" emma:confidence="0">
                  <emma:literal>.</emma:literal>
                </emma:interpretation>
                <emma:interpretation id="interp34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12078.3288">26062 2211 357 0,'0'0'4'16,"-20"0"1"-16,2 4 4 16,-7 6 2-16,-3 4 1 15,-4 3 1-15,-6 9 1 0,-2 6 0 16,8-1-3-16,8 4-1 16,2-4-3-16,12 3-2 15,10-7-1-15,0-10-1 16,17-6 0-16,11-8-1 15,8-3 0-15,11-17-1 0,-9-7 0 16,5-4 0-16,-1-6-2 16,-11-1 1-16,-6-3-1 15,-15 8 0-15,-10 2 0 16,-23 2 0-16,-9 15 0 0,-11 7 1 16,-13 4 1-16,-1 11-1 15,-4 6 2-15,5 9-1 16,11 8 0-16,8-1 2 0,9 1-1 15,15-6-1-15,16-3 0 16,17-7 1-16,13-8-1 16,12-10 0-16,8-2-1 15,0-13 0-15,12-13-1 0,-12 0 0 16,-10 0 1-16,-13 0-1 16,-7 3 0-16,-23 8 0 15,-12 2 1-15,-12 6 0 16,-11 9 1-16,-12 9 0 15,-6 1 1-15,-3 8-1 0,6 11 0 16,12-1 1-16,2 0 0 16,14 0 0-16,15-2-1 15,11-7 0-15,21-4 0 16,14-12 1-16,11-3-2 0,6-10-2 16,8-8 1-16,-8-6 0 15,0-2 0-15,-16 2-1 16,-12 7 1-16,-14-5 0 0,-14 22 1 15,-25-14 0-15,-10 14 0 16,-10 8 0-16,-13 6 2 16,5 2-1-16,3 10-1 15,12-9 1-15,6 11 0 0,14-2 0 16,15-13 2-16,6 1-3 16,22-3 0-16,15-11 0 15,1-7 0-15,13-4 0 16,-8-9 0-16,0-1 0 15,-8-3 0-15,-9-2 0 0,-16 0 0 16,-13 2-2-16,-17 7 2 16,-14 3 0-16,-12 10-1 15,-10 4 1-15,-7 10-2 16,-3 9-5-16,16 11-21 0,11-2-56 16,8 5-4-16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8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5B955F-A4C2-45C9-B5EC-CF972D56BDED}" emma:medium="tactile" emma:mode="ink">
          <msink:context xmlns:msink="http://schemas.microsoft.com/ink/2010/main" type="inkDrawing" rotatedBoundingBox="18731,3622 18824,7802 18157,7817 18063,3637" semanticType="underline" shapeName="Other">
            <msink:sourceLink direction="with" ref="{344BE03E-5D3C-4EDF-9F40-CADCB36A0868}"/>
          </msink:context>
        </emma:interpretation>
      </emma:emma>
    </inkml:annotationXML>
    <inkml:trace contextRef="#ctx0" brushRef="#br0">0 4165 277 0,'0'0'6'0,"0"0"4"0,0 0 2 15,15 0 4-15,-15 0 1 16,13-4 3-16,-1 0 1 0,1-3 2 16,2 1-5-16,5-5-4 15,2-6-2-15,6-8-2 16,3-3-3-16,9-15 0 16,2-2-2-16,4-7 0 0,0-6-2 15,1-8 1-15,1-9-2 16,-2-9 1-16,-7-11 0 15,0-7-2-15,-10-10 0 16,-5-16 1-16,-13-5-2 16,0-5-1-16,-11-6 2 0,-5-4-1 15,-12 3-2-15,-11-6 0 16,-5 3 0-16,2 3 0 16,3 4 1-16,-11-3 0 15,14-1-1-15,-3 4 2 0,3 0 0 16,4 11 1-16,4-5 0 15,-5 13-1-15,1-4 1 16,0 12 0-16,4 2 2 0,-5 9-1 16,-6 12 0-16,0 6 0 15,-5 8 0-15,8 6 0 16,-3 15 0-16,11 7 0 16,-4 13-3-16,4 4 2 0,2 15-3 15,15 17-7-15,0 0-37 16,3 31-40-16,12 8-2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6:10.3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5CEB76-DB11-4B2F-8AFD-CD663FDBAED5}" emma:medium="tactile" emma:mode="ink">
          <msink:context xmlns:msink="http://schemas.microsoft.com/ink/2010/main" type="writingRegion" rotatedBoundingBox="23142,8411 33340,7558 33682,11649 23484,12502"/>
        </emma:interpretation>
      </emma:emma>
    </inkml:annotationXML>
    <inkml:traceGroup>
      <inkml:annotationXML>
        <emma:emma xmlns:emma="http://www.w3.org/2003/04/emma" version="1.0">
          <emma:interpretation id="{4155BB53-5BD5-4C76-BD6F-802ED8DEFBCC}" emma:medium="tactile" emma:mode="ink">
            <msink:context xmlns:msink="http://schemas.microsoft.com/ink/2010/main" type="paragraph" rotatedBoundingBox="23939,8377 33330,7518 33494,9313 24103,101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98DEC0-8992-45B2-B4ED-1129B89B4513}" emma:medium="tactile" emma:mode="ink">
              <msink:context xmlns:msink="http://schemas.microsoft.com/ink/2010/main" type="line" rotatedBoundingBox="23939,8377 33330,7518 33494,9313 24103,10172"/>
            </emma:interpretation>
          </emma:emma>
        </inkml:annotationXML>
        <inkml:traceGroup>
          <inkml:annotationXML>
            <emma:emma xmlns:emma="http://www.w3.org/2003/04/emma" version="1.0">
              <emma:interpretation id="{6E24C7B9-3D0D-42DC-B1FD-EB8EF4A3E27C}" emma:medium="tactile" emma:mode="ink">
                <msink:context xmlns:msink="http://schemas.microsoft.com/ink/2010/main" type="inkWord" rotatedBoundingBox="23813,8870 25043,8539 25334,9618 24104,9950"/>
              </emma:interpretation>
              <emma:one-of disjunction-type="recognition" id="oneOf0">
                <emma:interpretation id="interp0" emma:lang="en-US" emma:confidence="1">
                  <emma:literal>Do</emma:literal>
                </emma:interpretation>
                <emma:interpretation id="interp1" emma:lang="en-US" emma:confidence="0">
                  <emma:literal>D.</emma:literal>
                </emma:interpretation>
                <emma:interpretation id="interp2" emma:lang="en-US" emma:confidence="0">
                  <emma:literal>D,</emma:literal>
                </emma:interpretation>
                <emma:interpretation id="interp3" emma:lang="en-US" emma:confidence="0">
                  <emma:literal>DO</emma:literal>
                </emma:interpretation>
                <emma:interpretation id="interp4" emma:lang="en-US" emma:confidence="0">
                  <emma:literal>D0</emma:literal>
                </emma:interpretation>
              </emma:one-of>
            </emma:emma>
          </inkml:annotationXML>
          <inkml:trace contextRef="#ctx0" brushRef="#br0">22035 743 254 0,'0'0'3'0,"0"0"0"16,33 0 4-16,-16 0-2 16,19 0 3-16,2 4 0 15,9 6 2-15,9 5-2 16,1 3-1-16,-1 7-2 15,-6 6 1-15,-4 4-2 0,-14 11 0 16,-4-3-2-16,-15 9 0 16,-9 1 1-16,-14 3-1 15,-25 0 2-15,0-5-2 0,-15-2-1 16,-3-8-4-16,-8-6-10 16,1-12-40-16,4-2-20 15</inkml:trace>
          <inkml:trace contextRef="#ctx0" brushRef="#br0" timeOffset="-312.5159">22085 829 290 0,'0'0'2'0,"0"0"1"0,0 0 1 16,-4 10 1-16,-2 8 1 15,2 2 1-15,-4 13 0 16,5 12 0-16,0 1-2 0,3 17-2 15,0-7-8-15,11 11-25 16,2 1-39-16,2-8-5 16</inkml:trace>
          <inkml:trace contextRef="#ctx0" brushRef="#br0" timeOffset="1015.6384">22718 1318 263 0,'0'0'4'0,"0"0"2"0,-18 14 3 16,8 3-1-16,-5 3 3 15,2 2-2-15,-5 3 0 16,3 0 2-16,5 10-4 15,6-18-2-15,8-2-1 0,14-12-1 16,10-3 0-16,4-18 1 16,6-6 0-16,2-7-2 15,-9-4 1-15,-9-5 0 16,-12 3-2-16,-10 1-1 0,-25 8-1 16,-10 15-10-16,-21 4-23 15,-12 13-38-15,-7 11-6 16</inkml:trace>
          <inkml:trace contextRef="#ctx0" brushRef="#br0" timeOffset="-640.6147">21682 1321 279 0,'0'0'0'15,"0"0"1"-15,0 0 0 0,0 0 2 16,-4 24 2-16,-2 4 3 15,6 20 1-15,-7 0 1 16,2 19 2-16,5 4-1 16,0 4-1-16,5-2-1 0,2-11-5 15,3 6-19-15,11-11-53 16,-17-10-8-16</inkml:trace>
        </inkml:traceGroup>
        <inkml:traceGroup>
          <inkml:annotationXML>
            <emma:emma xmlns:emma="http://www.w3.org/2003/04/emma" version="1.0">
              <emma:interpretation id="{0AFF0E31-53A7-41B6-AEAF-B54D1BA4002C}" emma:medium="tactile" emma:mode="ink">
                <msink:context xmlns:msink="http://schemas.microsoft.com/ink/2010/main" type="inkWord" rotatedBoundingBox="26504,9375 27978,7847 28739,8582 27265,10109"/>
              </emma:interpretation>
              <emma:one-of disjunction-type="recognition" id="oneOf1">
                <emma:interpretation id="interp5" emma:lang="en-US" emma:confidence="0">
                  <emma:literal>"Pin</emma:literal>
                </emma:interpretation>
                <emma:interpretation id="interp6" emma:lang="en-US" emma:confidence="0">
                  <emma:literal>IPY*</emma:literal>
                </emma:interpretation>
                <emma:interpretation id="interp7" emma:lang="en-US" emma:confidence="0">
                  <emma:literal>IP"*</emma:literal>
                </emma:interpretation>
                <emma:interpretation id="interp8" emma:lang="en-US" emma:confidence="0">
                  <emma:literal>if,</emma:literal>
                </emma:interpretation>
                <emma:interpretation id="interp9" emma:lang="en-US" emma:confidence="0">
                  <emma:literal>•Pin</emma:literal>
                </emma:interpretation>
              </emma:one-of>
            </emma:emma>
          </inkml:annotationXML>
          <inkml:trace contextRef="#ctx0" brushRef="#br0" timeOffset="1687.5054">25037 857 362 0,'0'0'3'16,"0"0"-3"-16,0 0 3 16,0 0-1-16,4 14 0 0,-4 6 0 15,3 16 0-15,0 14 1 16,5 16-3-16,-4 11-6 15,9 9-37-15,5 5-31 16,-11 0-4-16</inkml:trace>
          <inkml:trace contextRef="#ctx0" brushRef="#br0" timeOffset="2000.0075">24991 646 231 0,'0'0'5'16,"28"0"5"-16,-3 0 1 15,11 0 2-15,6 11 0 0,8-1 1 16,3 4 0-16,3 7 0 15,-10 0-6-15,-7 7-2 16,-11 8-3-16,-13-1-1 16,-15 6 1-16,0 1-1 0,-22 6-1 15,-3-3 1-15,-6 0-1 16,-12-5-3-16,1-3-9 16,-4-4-36-16,11-6-26 15</inkml:trace>
          <inkml:trace contextRef="#ctx0" brushRef="#br0" timeOffset="-151128.1794">25727 75 328 0,'0'0'5'16,"0"0"3"-16,0 0 3 0,-15 0 2 15,15 0 2-15,-21 0 0 16,21 0 0-16,-25 0 1 16,25 0-4-16,-25 3-5 15,12 5-1-15,-9 5-2 16,1 1-1-16,-1 4 0 15,-6-1-1-15,0 5 0 0,-4-3 0 16,4 0 1-16,0-4-2 16,11-1 1-16,-5-4 0 15,8-10-1-15,14 0-1 16,0 0-2-16,0 0-2 0,0 0-3 16,0 0-8-16,8 0-11 15,9-13-45-15,4 5-13 16</inkml:trace>
          <inkml:trace contextRef="#ctx0" brushRef="#br0" timeOffset="2203.1477">25599 1114 368 0,'0'0'2'0,"0"0"2"16,-6 15 0-16,6-5 2 15,-5 10-1-15,2 12 0 16,-1 15-6-16,-9 12-43 16,5 7-28-16,5 6-9 15</inkml:trace>
          <inkml:trace contextRef="#ctx0" brushRef="#br0" timeOffset="-151518.9405">25777 95 362 0,'0'0'8'0,"0"0"3"0,7-13 1 15,-7 13 0-15,0 0 0 16,0 0 2-16,0 0-1 16,0 0 2-16,-7 24-8 0,-5 1-3 15,2 3 0-15,-4 11-1 16,3 4 0-16,-3 8-1 16,0 9 0-16,0 4 0 15,-3 3 1-15,-1-3 0 0,3 5-1 16,1-4 1-16,-4-6-1 15,5-9 0-15,-5-11 1 16,6-8-2-16,2-7 0 16,7-7 2-16,3-17-1 15,-7 11-2-15,7-11 0 0,0 0 0 16,0 0 0-16,3-7 0 16,-3 7-18-16,0 0-67 15,0 0-6-15</inkml:trace>
          <inkml:trace contextRef="#ctx0" brushRef="#br0" timeOffset="-150737.4067">25712 35 309 0,'0'0'5'0,"0"0"4"0,0 0 2 15,0 0 3-15,0 0 3 16,0 0-1-16,0 0 3 16,0 8-1-16,0-8-4 15,-3 17-2-15,3-17-2 0,3 26-3 16,9-9-1-16,1 0-1 16,9 7 0-16,3 4-1 15,-1 6 0-15,5 1-1 16,2-1-1-16,4 0 1 15,-7 5-1-15,9 2-1 0,-2-7 1 16,0-2 0-16,1-2-1 16,2 0 0-16,-6-6 1 15,-1-2-2-15,-1-12 1 16,-7 4 0-16,-5-4 1 0,-6-2-1 16,-12-8 1-16,13 2-2 15,-13-2 0-15,0 0 0 16,0 0 0-16,0 0-3 15,0 0-44-15,10-6-41 0,-10 6-2 16</inkml:trace>
          <inkml:trace contextRef="#ctx0" brushRef="#br0" timeOffset="1421.8898">24513 994 259 0,'0'0'6'0,"0"0"-1"16,0 0 3-16,-3 11 3 16,0 3 4-16,-1 14 2 15,4 8 0-15,0 12 2 16,0 16-3-16,10 9-1 0,5 13-3 16,6 9-4-16,-2 1-5 15,4 9-8-15,-8-14-16 16,-8-2-57-16,4-6-1 15</inkml:trace>
        </inkml:traceGroup>
        <inkml:traceGroup>
          <inkml:annotationXML>
            <emma:emma xmlns:emma="http://www.w3.org/2003/04/emma" version="1.0">
              <emma:interpretation id="{FF0EEF35-647E-4813-8BC3-3BB0BE0E354A}" emma:medium="tactile" emma:mode="ink">
                <msink:context xmlns:msink="http://schemas.microsoft.com/ink/2010/main" type="inkWord" rotatedBoundingBox="29566,9006 30567,8214 31214,9033 30213,9824"/>
              </emma:interpretation>
              <emma:one-of disjunction-type="recognition" id="oneOf2">
                <emma:interpretation id="interp10" emma:lang="en-US" emma:confidence="0">
                  <emma:literal>in</emma:literal>
                </emma:interpretation>
                <emma:interpretation id="interp11" emma:lang="en-US" emma:confidence="0">
                  <emma:literal>p</emma:literal>
                </emma:interpretation>
                <emma:interpretation id="interp12" emma:lang="en-US" emma:confidence="0">
                  <emma:literal>Pa</emma:literal>
                </emma:interpretation>
                <emma:interpretation id="interp13" emma:lang="en-US" emma:confidence="0">
                  <emma:literal>Pl</emma:literal>
                </emma:interpretation>
                <emma:interpretation id="interp14" emma:lang="en-US" emma:confidence="0">
                  <emma:literal>pa</emma:literal>
                </emma:interpretation>
              </emma:one-of>
            </emma:emma>
          </inkml:annotationXML>
          <inkml:trace contextRef="#ctx0" brushRef="#br0" timeOffset="2937.5465">27958 509 210 0,'0'0'4'0,"0"0"4"16,0 0 2-16,14 17 3 15,-8 4 1-15,-1 7 1 16,2 17 1-16,-4 5 0 15,0 13-8-15,1 9-17 16,4 11-54-16,-8-5-8 0</inkml:trace>
          <inkml:trace contextRef="#ctx0" brushRef="#br0" timeOffset="3250.0722">28068 335 255 0,'0'0'4'0,"21"0"4"0,4 8 2 16,0-3-1-16,5 8 3 15,6 0-2-15,-1 8 3 16,0 7-2-16,-5 0-3 0,-13 12-3 16,-6 2-2-16,-11 13-1 15,-5 3 0-15,-15 1-1 16,-1 4-1-16,-14-9-4 16,-5 1-10-16,-3 6-42 0,1-18-18 15</inkml:trace>
          <inkml:trace contextRef="#ctx0" brushRef="#br0" timeOffset="3546.9111">28375 884 343 0,'0'0'2'0,"0"0"1"0,18-21 0 15,0 15 2-15,10-5-1 16,4 0 1-16,3 5 1 16,3-1-2-16,-2 7-1 0,-4 2-1 15,-11 13-1-15,-11 3 1 16,-10 6-2-16,-10 0 0 16,-15 13 1-16,0 2-1 15,-3 2 1-15,0 1 0 0,10 1-1 16,8-4-7-16,13 2-22 15,36-5-46-15,7-4-3 16</inkml:trace>
          <inkml:trace contextRef="#ctx0" brushRef="#br0" timeOffset="2625.0645">27693 867 317 0,'0'0'5'0,"0"0"1"16,6 28 2-16,-2 0 1 16,-4 15 1-16,0 10 0 15,0 18 2-15,0 9 0 16,-4 16-6-16,-7 1-9 0,1 9-13 16,-5 0-39-16,13-14-23 15</inkml:trace>
        </inkml:traceGroup>
        <inkml:traceGroup>
          <inkml:annotationXML>
            <emma:emma xmlns:emma="http://www.w3.org/2003/04/emma" version="1.0">
              <emma:interpretation id="{4F24AA7F-983B-4EF7-9EBB-549D4D3242CB}" emma:medium="tactile" emma:mode="ink">
                <msink:context xmlns:msink="http://schemas.microsoft.com/ink/2010/main" type="inkWord" rotatedBoundingBox="31863,7808 33344,7672 33479,9152 31998,9287"/>
              </emma:interpretation>
              <emma:one-of disjunction-type="recognition" id="oneOf3">
                <emma:interpretation id="interp15" emma:lang="en-US" emma:confidence="0">
                  <emma:literal>IDS</emma:literal>
                </emma:interpretation>
                <emma:interpretation id="interp16" emma:lang="en-US" emma:confidence="0">
                  <emma:literal>ID,</emma:literal>
                </emma:interpretation>
                <emma:interpretation id="interp17" emma:lang="en-US" emma:confidence="0">
                  <emma:literal>IDs</emma:literal>
                </emma:interpretation>
                <emma:interpretation id="interp18" emma:lang="en-US" emma:confidence="0">
                  <emma:literal>(Ds</emma:literal>
                </emma:interpretation>
                <emma:interpretation id="interp19" emma:lang="en-US" emma:confidence="0">
                  <emma:literal>(D,</emma:literal>
                </emma:interpretation>
              </emma:one-of>
            </emma:emma>
          </inkml:annotationXML>
          <inkml:trace contextRef="#ctx0" brushRef="#br0" timeOffset="3859.4141">29828 430 381 0,'0'0'2'0,"0"0"-1"16,-10 7 1-16,-5 11 1 0,-10 10 0 15,-3 11 0-15,0 10 1 16,-7 19-1-16,0 12 0 16,2 16 0-16,16 1-3 15,-1 6-6-15,18 7-30 0,8-10-41 16,9 1-5-16</inkml:trace>
          <inkml:trace contextRef="#ctx0" brushRef="#br0" timeOffset="4218.7895">30136-62 282 0,'0'0'5'0,"0"0"0"15,0 0 3-15,0 0-1 16,0 9 3-16,0 16 1 15,0 10 0-15,0 16 0 0,3 15-3 16,7 8-1-16,2 10-7 16,-2 5-14-16,-3-3-56 15,11 0-7-15</inkml:trace>
          <inkml:trace contextRef="#ctx0" brushRef="#br0" timeOffset="4562.5467">30181-218 229 0,'0'0'3'0,"15"0"3"16,6 0 2-16,1 0 2 15,9 0 1-15,14 8 1 16,10 5 1-16,8 8-1 0,-3 3-2 16,0 12-1-16,-7 3-3 15,0 3-2-15,-15 15 0 16,-13-4-2-16,-17 6 1 16,-8-4-1-16,-18 7 0 0,-14-6 0 15,-11-2 0-15,-5-6 0 16,-5-9 0-16,-5-2-2 15,2-7-10-15,4 2-38 0,4-22-25 16</inkml:trace>
          <inkml:trace contextRef="#ctx0" brushRef="#br0" timeOffset="4953.1666">30839 271 303 0,'0'0'1'0,"0"0"0"15,22-3 1-15,-5 3-1 16,4 7 1-16,4 3-1 16,0 1 1-16,0 6-1 15,-7 5 0-15,-5 4 0 0,-9-2-1 16,-8-3 0-16,-14 3 0 15,-10-3 0-15,8 4 0 16,-10-7-1-16,2-1 1 16,8-2 0-16,2 2 0 0,11-3 1 15,7-4-1-15,10 4 1 16,5 4 1-16,5-3 3 16,-2 2-1-16,0-2 1 0,-1 2 1 15,-2 1 1-15,-8-1 0 16,-1 0 1-16,-1 1 0 15,-5 11-2-15,-11-4-7 16,-6-5-41-16,-8 12-32 16,-15-4-4-16</inkml:trace>
        </inkml:traceGroup>
      </inkml:traceGroup>
    </inkml:traceGroup>
    <inkml:traceGroup>
      <inkml:annotationXML>
        <emma:emma xmlns:emma="http://www.w3.org/2003/04/emma" version="1.0">
          <emma:interpretation id="{4EB1A48D-51FB-4815-814F-6C42DDD490D8}" emma:medium="tactile" emma:mode="ink">
            <msink:context xmlns:msink="http://schemas.microsoft.com/ink/2010/main" type="paragraph" rotatedBoundingBox="23300,10303 32750,9513 32934,11712 23484,125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117688-ED5E-4B69-AEE0-F1044477AA70}" emma:medium="tactile" emma:mode="ink">
              <msink:context xmlns:msink="http://schemas.microsoft.com/ink/2010/main" type="line" rotatedBoundingBox="23300,10303 32750,9513 32934,11712 23484,12502"/>
            </emma:interpretation>
          </emma:emma>
        </inkml:annotationXML>
        <inkml:traceGroup>
          <inkml:annotationXML>
            <emma:emma xmlns:emma="http://www.w3.org/2003/04/emma" version="1.0">
              <emma:interpretation id="{EDB7FDAF-9ADA-4D20-AAAB-16AEAECA0BCA}" emma:medium="tactile" emma:mode="ink">
                <msink:context xmlns:msink="http://schemas.microsoft.com/ink/2010/main" type="inkWord" rotatedBoundingBox="23304,10351 32274,9601 32452,11741 23483,12490"/>
              </emma:interpretation>
              <emma:one-of disjunction-type="recognition" id="oneOf4">
                <emma:interpretation id="interp20" emma:lang="en-US" emma:confidence="0">
                  <emma:literal>132</emma:literal>
                </emma:interpretation>
                <emma:interpretation id="interp21" emma:lang="en-US" emma:confidence="0">
                  <emma:literal>B;</emma:literal>
                </emma:interpretation>
                <emma:interpretation id="interp22" emma:lang="en-US" emma:confidence="0">
                  <emma:literal>13)</emma:literal>
                </emma:interpretation>
                <emma:interpretation id="interp23" emma:lang="en-US" emma:confidence="0">
                  <emma:literal>1],</emma:literal>
                </emma:interpretation>
                <emma:interpretation id="interp24" emma:lang="en-US" emma:confidence="0">
                  <emma:literal>12)</emma:literal>
                </emma:interpretation>
              </emma:one-of>
            </emma:emma>
          </inkml:annotationXML>
          <inkml:trace contextRef="#ctx0" brushRef="#br0" timeOffset="-16690.5337">21138 2710 379 0,'0'0'4'15,"0"0"-2"-15,0 0 2 16,-15 10 1-16,1 1 2 15,3 11 1-15,-2 9 1 0,-4 10 1 16,2 17-2-16,0 8-1 16,2 16 0-16,6 4-1 15,2 24-2-15,5 8-1 16,0 8-1-16,0 3-1 16,7 8 1-16,4-6-1 0,1 0 0 15,-2-7 0-15,0-18 0 16,0-12-1-16,2-16 1 15,-6-19-2-15,1-12-3 16,-7-25-17-16,0-22-61 0,0 0-3 16</inkml:trace>
          <inkml:trace contextRef="#ctx0" brushRef="#br0" timeOffset="-16127.8502">20965 2463 355 0,'0'0'4'16,"0"0"3"-16,25-6 3 16,-2-5 2-16,17 0-1 0,16-8 1 15,22 2-1-15,17-3 2 16,18 2-5-16,8 0-2 15,3 4-3-15,-1 7 0 0,-7 7-1 16,-16 4 0-16,-16 10 0 16,-19 7 0-16,-20 4 1 15,-17 11-1-15,-13-1 1 16,-8 9-1-16,-7 10 1 16,0 6-1-16,-11 7 0 15,8 6 0-15,-5 12-1 0,5 0 0 16,3 6-1-16,8 4 1 15,2 1-1-15,3 1 0 16,5 6 0-16,0-4 0 16,-4-5 1-16,1-2 0 0,3 5-1 15,-8-14 0-15,0-5 0 16,-2-12 0-16,-5-1 0 16,-3-17 0-16,0-6 1 0,-14-6-1 15,-11-14 1-15,-7-1 0 16,-14-4 0-16,-9-7-1 15,-18-3 1-15,-10-3 0 16,-13-1 0-16,-10 1-1 0,0-4 1 16,-4 0-1-16,4-4-2 15,13 4-1-15,5-7-7 16,18 4-19-16,34-7-57 16,8-4 0-16</inkml:trace>
          <inkml:trace contextRef="#ctx0" brushRef="#br0" timeOffset="-3734.4187">21197 3317 321 0,'0'0'3'0,"0"0"3"15,-21 2 1-15,11 6 1 16,-5 3 1-16,-5 2-1 16,-5 1 2-16,0 7-1 0,0 4-2 15,12-1-4-15,-5-3-1 16,11 5-1-16,7-9-1 15,0-17 1-15,20 14 0 16,5-14-1-16,7 0 1 0,-1-10 0 16,5-11 0-16,-7-1-1 15,-8-3 0-15,-11 3-1 16,-10-2-1-16,-7 7-2 16,-17 3-7-16,-11 7-16 15,5 7-46-15,-11 0-6 0</inkml:trace>
          <inkml:trace contextRef="#ctx0" brushRef="#br0" timeOffset="-4046.9003">21088 3108 339 0,'0'0'7'0,"0"0"3"16,0 0 4-16,7-8 2 15,-7 8-1-15,0 0 0 16,14-3 1-16,-14 3-2 16,0 0-5-16,0 0-4 0,0 0-2 15,22 11-3-15,-2-4-1 16,5-1 0-16,11 5 1 15,9 0 0-15,5 0-1 0,6 4 0 16,-6-2 0-16,0 2 1 16,-15 2 0-16,-10 4 0 15,-7 3 0-15,-18 1 0 16,-7 8 0-16,-18 1 1 16,-8 4-1-16,-5 5 1 0,-7 7-1 15,-3 2 1-15,-4 1-1 16,13 1 0-16,-3-3 0 15,9 0-3-15,10-14-5 16,5 2-9-16,6-18-28 0,12-6-38 16,15-15-2-16</inkml:trace>
        </inkml:traceGroup>
        <inkml:traceGroup>
          <inkml:annotationXML>
            <emma:emma xmlns:emma="http://www.w3.org/2003/04/emma" version="1.0">
              <emma:interpretation id="{D560AD6B-4B35-464A-AA87-D10ED1441E18}" emma:medium="tactile" emma:mode="ink">
                <msink:context xmlns:msink="http://schemas.microsoft.com/ink/2010/main" type="inkWord" rotatedBoundingBox="27432,9814 28071,11763 26846,12165 26206,10216"/>
              </emma:interpretation>
              <emma:one-of disjunction-type="recognition" id="oneOf5">
                <emma:interpretation id="interp25" emma:lang="en-US" emma:confidence="0">
                  <emma:literal>t]</emma:literal>
                </emma:interpretation>
                <emma:interpretation id="interp26" emma:lang="en-US" emma:confidence="0">
                  <emma:literal>to]</emma:literal>
                </emma:interpretation>
                <emma:interpretation id="interp27" emma:lang="en-US" emma:confidence="0">
                  <emma:literal>B]</emma:literal>
                </emma:interpretation>
                <emma:interpretation id="interp28" emma:lang="en-US" emma:confidence="0">
                  <emma:literal>t']</emma:literal>
                </emma:interpretation>
                <emma:interpretation id="interp29" emma:lang="en-US" emma:confidence="0">
                  <emma:literal>As]</emma:literal>
                </emma:interpretation>
              </emma:one-of>
            </emma:emma>
          </inkml:annotationXML>
          <inkml:trace contextRef="#ctx0" brushRef="#br0" timeOffset="-15737.0949">24069 2227 374 0,'0'0'7'0,"0"0"1"16,10 0 1-16,8 0 1 15,0 13 2-15,10 8 1 0,0 12 1 16,4 16 0-16,-4 18-5 15,-6 14-1-15,-9 15-1 16,-2 24-2-16,-4 5-3 16,-7 10 1-16,0 2-2 0,0 0 0 15,0-6 0-15,4-8-1 16,2-18-2-16,2-20-2 16,6-14-7-16,-6-28-16 15,-8-19-58-15,0-24-2 0</inkml:trace>
          <inkml:trace contextRef="#ctx0" brushRef="#br0" timeOffset="-3140.6559">24221 2787 280 0,'0'0'3'0,"0"0"0"16,0 0 0-16,0 0 3 0,10 0 0 15,8 0 0-15,4 4 1 16,6-4 1-16,2 3-3 16,20 0-1-16,0 1 0 15,6 0-2-15,-10 6 0 0,1-4-1 16,-9 5 0-16,-10 4 2 15,-6 6-1-15,-19 1 1 16,-10 9 1-16,-17 1-1 16,-8 10 0-16,-14 8-1 0,-1-2-1 15,-1 2-6-15,2 0-12 16,11 2-38-16,3-10-20 16</inkml:trace>
          <inkml:trace contextRef="#ctx0" brushRef="#br0" timeOffset="-15283.8145">24146 2150 342 0,'0'0'5'15,"0"0"3"-15,0 0 2 16,0 0 1-16,7-7 2 0,18 3-1 15,15 2 1-15,8-9 0 16,23 7-5-16,14-7-1 16,11 3-3-16,13 5-1 0,1 3-2 15,-7 3 1-15,-5 7-2 16,-12 14 0-16,-16 6 2 16,-24 12-1-16,-18 8 1 15,-21 10 0-15,-7 7 0 16,-18 7 0-16,-2 6 1 0,-5 9 0 15,3 2-1-15,4 8-2 16,15 0 1-16,3-1-1 16,15 1 0-16,8 0 0 15,7 4 0-15,1-9-1 16,1 1 1-16,-4-6 0 0,0-9 1 16,-6-7-1-16,-12-5 1 15,-10-18 0-15,-14-7 0 16,-17-13 0-16,-9-12 1 0,-20-11 1 15,-11-7-1-15,-2-7 0 16,-5-13 0-16,7-6-4 16,8-13-14-16,10-6-66 15,23-11-5-15</inkml:trace>
          <inkml:trace contextRef="#ctx0" brushRef="#br0" timeOffset="-2828.1095">24309 2978 286 0,'0'0'3'16,"-15"6"3"-16,2 7 0 0,-5 6 1 15,4 3 0-15,-7 6 0 16,6-1 0-16,-5 6 0 16,15-5-3-16,5 0-2 15,15-11-2-15,13 5-1 0,4-19 0 16,11-3 1-16,-2-3-1 16,9-15 2-16,-15-6 0 15,1-10 0-15,-19 6-1 16,-17-6-4-16,-7 6-13 0,-17 7-50 15,-15 3-6-15</inkml:trace>
        </inkml:traceGroup>
        <inkml:traceGroup>
          <inkml:annotationXML>
            <emma:emma xmlns:emma="http://www.w3.org/2003/04/emma" version="1.0">
              <emma:interpretation id="{CD8318FB-5779-417E-ACC5-E540A79B55B2}" emma:medium="tactile" emma:mode="ink">
                <msink:context xmlns:msink="http://schemas.microsoft.com/ink/2010/main" type="inkWord" rotatedBoundingBox="30524,9640 30948,11828 29694,12071 29269,9884"/>
              </emma:interpretation>
              <emma:one-of disjunction-type="recognition" id="oneOf6">
                <emma:interpretation id="interp30" emma:lang="en-US" emma:confidence="0">
                  <emma:literal>to]</emma:literal>
                </emma:interpretation>
                <emma:interpretation id="interp31" emma:lang="en-US" emma:confidence="0">
                  <emma:literal>F]</emma:literal>
                </emma:interpretation>
                <emma:interpretation id="interp32" emma:lang="en-US" emma:confidence="0">
                  <emma:literal>p.]</emma:literal>
                </emma:interpretation>
                <emma:interpretation id="interp33" emma:lang="en-US" emma:confidence="0">
                  <emma:literal>f]</emma:literal>
                </emma:interpretation>
                <emma:interpretation id="interp34" emma:lang="en-US" emma:confidence="0">
                  <emma:literal>pa]</emma:literal>
                </emma:interpretation>
              </emma:one-of>
            </emma:emma>
          </inkml:annotationXML>
          <inkml:trace contextRef="#ctx0" brushRef="#br0" timeOffset="-14955.5698">26897 2047 275 0,'0'0'8'0,"0"0"5"15,0 0 3-15,11 18 4 0,6 0 0 16,16 17 2-16,2 8 2 16,8 19 1-16,2 13-7 15,8 23-5-15,-7 15-3 0,-14 14-4 16,-4 14 0-16,-13 0-2 16,-5 3-1-16,-10-7-2 15,-4-2-3-15,-7-30-8 16,1-7-21-16,13-27-54 0,-6-18-1 15</inkml:trace>
          <inkml:trace contextRef="#ctx0" brushRef="#br0" timeOffset="-14486.6628">27124 1893 343 0,'0'0'6'16,"0"0"3"-16,28-15 2 16,0 6 1-16,25-6 1 15,10 2-1-15,19-2 1 16,17-4 0-16,11 8-5 16,2 2-3-16,-2 1-3 0,-11 5-1 15,-14 3 0-15,-14 11-1 16,-19 6-1-16,-19 5 1 15,-20 12 0-15,-13 9 0 0,-3 9 0 16,-17 9 0-16,-3 8 2 16,-4 13 0-16,6 10 1 15,2 6-1-15,9 8 1 16,10 10 0-16,0 8-2 0,10-2 2 16,9 2-2-16,4 0-1 15,10 0 0-15,-5-9 0 16,4-3 0-16,-4-13 0 15,-3-7 1-15,-10-11-1 16,-5-10 1-16,-10-11 1 0,-10-12-1 16,-23-8 1-16,-17-16-1 15,-16-9 1-15,-9-8 0 16,-10-7 0-16,-6-7-1 16,-8-14-1-16,14-1-5 0,4-14-20 15,-4-6-59-15,49-2-2 16</inkml:trace>
          <inkml:trace contextRef="#ctx0" brushRef="#br0" timeOffset="-2218.7679">27099 2677 229 0,'0'0'1'15,"0"0"1"-15,0 0 0 16,0 0 4-16,0 0 0 0,7-4 3 16,11 2 0-16,10 2 0 15,4 0 1-15,6 0 0 16,12 2-1-16,9 2-2 15,-2 1-1-15,7 1-2 0,-7 1 0 16,-4 5-1-16,-10-1-1 16,-5 2-1-16,-13 2 1 15,-12 9 0-15,-8 0 0 16,-5 12 1-16,-18 0-1 0,-4 9 2 16,-6 4-2-16,0 12-2 15,0-9-11-15,-7-8-47 16,13 14-15-16</inkml:trace>
          <inkml:trace contextRef="#ctx0" brushRef="#br0" timeOffset="-1906.2824">27286 2821 259 0,'0'0'3'15,"0"0"-1"-15,-14 15 2 16,0-4 0-16,-1 2 2 16,2 10 0-16,-2-5-1 0,2 6 2 15,8-7-2-15,5 1-1 16,15-5-1-16,10-6-1 15,3-7 1-15,7-7-1 0,3-6 1 16,-5-12 1-16,-1 1-3 16,-14-4-7-16,-12 0-19 15,-12-2-43-15,-9 10-4 16</inkml:trace>
        </inkml:traceGroup>
        <inkml:traceGroup>
          <inkml:annotationXML>
            <emma:emma xmlns:emma="http://www.w3.org/2003/04/emma" version="1.0">
              <emma:interpretation id="{2929824F-BF21-4B4B-9A6E-7C0850DED861}" emma:medium="tactile" emma:mode="ink">
                <msink:context xmlns:msink="http://schemas.microsoft.com/ink/2010/main" type="inkWord" rotatedBoundingBox="32704,9492 32994,11652 31920,11796 31629,9636"/>
              </emma:interpretation>
              <emma:one-of disjunction-type="recognition" id="oneOf7">
                <emma:interpretation id="interp35" emma:lang="en-US" emma:confidence="0">
                  <emma:literal>$</emma:literal>
                </emma:interpretation>
                <emma:interpretation id="interp36" emma:lang="en-US" emma:confidence="0">
                  <emma:literal>1</emma:literal>
                </emma:interpretation>
                <emma:interpretation id="interp37" emma:lang="en-US" emma:confidence="0">
                  <emma:literal>]</emma:literal>
                </emma:interpretation>
                <emma:interpretation id="interp38" emma:lang="en-US" emma:confidence="0">
                  <emma:literal>,</emma:literal>
                </emma:interpretation>
                <emma:interpretation id="interp3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-13658.2217">29492 1693 337 0,'0'0'6'16,"0"0"1"-16,4-19 2 15,14 12 3-15,7-4 1 0,10-4 0 16,21 2 0-16,11-1 0 15,11 3-5-15,11 1-1 16,6 6-4-16,-4 4-1 16,-10 0 0-16,-9 14-1 0,-19 0 0 15,-12 14 0-15,-18 5-1 16,-10 10 1-16,-13 8 0 16,-11 7 1-16,-6 11-1 15,4 17 0-15,-9 1 2 16,4 8 0-16,8 12 1 0,7 0-1 15,3 7 0-15,0-4 0 16,10 5 0-16,8-10 0 16,7-2-3-16,-5-4 1 15,8-15 0-15,4 2-1 0,1-14 0 16,-2 0 1-16,-3-9-1 16,1-7 1-16,-11-6 1 15,-8-1 0-15,-10-8 0 0,-22 0 0 16,-9-14 1-16,-12-3-1 15,-17-3 1-15,-8-3-1 16,-15-6 0-16,-20-3-1 16,-14 0-6-16,-31-3-54 0,-15-6-28 15,-6 0-2-15</inkml:trace>
          <inkml:trace contextRef="#ctx0" brushRef="#br0" timeOffset="-1265.5996">29612 2738 285 0,'0'0'4'0,"0"0"5"16,18-3-1-16,-4-1 2 15,0 0 2-15,8 4-1 16,6-2 0-16,4 2 0 16,3 0-2-16,1 2-5 0,-1 9-1 15,0 0-1-15,-4 3-1 16,-1 0 0-16,-13 3 2 16,-4 4-1-16,-8 0 1 15,-5 3-1-15,-12 2 1 0,-6 6 0 16,-5-1 0-16,1 4-1 15,-6 8-1-15,10-4-1 16,-2-1 0-16,5-3 0 16,0 5 0-16,5-9 0 0,-5 4-5 15,-2-4-22-15,6-5-47 16,-20-5-4-16</inkml:trace>
          <inkml:trace contextRef="#ctx0" brushRef="#br0" timeOffset="-14158.4136">29453 1706 273 0,'0'0'8'0,"0"0"3"0,18-7 5 15,-3 7 1-15,5 7 0 16,5 10 1-16,3 19 2 16,5 12 1-16,-6 30-7 15,1 22-3-15,-3 15-3 0,-10 29-1 16,-12 19 0-16,-3 7-3 15,-7 6 0-15,-11-4-1 16,-3-7-1-16,-1-17-5 16,2-14-7-16,-8-31-9 0,13-44-55 15,5-4-9-15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11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651C4A7-B6A3-4B8A-9D38-42EB7F0AE7F6}" emma:medium="tactile" emma:mode="ink">
          <msink:context xmlns:msink="http://schemas.microsoft.com/ink/2010/main" type="writingRegion" rotatedBoundingBox="31002,7455 32253,7455 32253,7933 31002,7933">
            <msink:destinationLink direction="with" ref="{F4AF0F25-CB30-4C06-A0C5-E355CD7F3BD7}"/>
          </msink:context>
        </emma:interpretation>
      </emma:emma>
    </inkml:annotationXML>
    <inkml:traceGroup>
      <inkml:annotationXML>
        <emma:emma xmlns:emma="http://www.w3.org/2003/04/emma" version="1.0">
          <emma:interpretation id="{003EE39A-F538-4A66-8712-46C75BF404E0}" emma:medium="tactile" emma:mode="ink">
            <msink:context xmlns:msink="http://schemas.microsoft.com/ink/2010/main" type="paragraph" rotatedBoundingBox="31002,7455 32253,7455 32253,7933 31002,7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39DBCDF-BCCA-4236-BC52-8D6B8D42BB12}" emma:medium="tactile" emma:mode="ink">
              <msink:context xmlns:msink="http://schemas.microsoft.com/ink/2010/main" type="line" rotatedBoundingBox="31002,7455 32253,7455 32253,7933 31002,7933"/>
            </emma:interpretation>
          </emma:emma>
        </inkml:annotationXML>
        <inkml:traceGroup>
          <inkml:annotationXML>
            <emma:emma xmlns:emma="http://www.w3.org/2003/04/emma" version="1.0">
              <emma:interpretation id="{917C6C98-DD05-453B-8C67-A4DCA6E152E0}" emma:medium="tactile" emma:mode="ink">
                <msink:context xmlns:msink="http://schemas.microsoft.com/ink/2010/main" type="inkWord" rotatedBoundingBox="31002,7455 32253,7455 32253,7933 31002,7933">
                  <msink:destinationLink direction="with" ref="{93D4C20D-1601-4A37-B37E-8190F428A10B}"/>
                </msink:context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&gt;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27951 2913 241 0,'0'0'4'0,"0"0"4"0,25-7 2 15,3 7 1-15,4 0 1 16,14 0 2-16,10 0-1 15,11 0 1-15,4 7-5 16,10-4-3-16,-3 4-2 0,4 3-2 16,-1 8-1-16,-8-4-1 15,-8 4 0-15,-12-5 0 16,0 6-1-16,-22-6 1 0,-6 5 1 16,-25-18 1-16,7 21 1 15,-7-21 2-15,-28 25 1 16,3-12 1-16,-17 2 2 15,-8 3 1-15,-6-1-1 0,-7 2 0 16,-8 1 0-16,-7 1-2 16,3 0 0-16,-6 0-1 15,11-1-2-15,2 2 0 16,12-7-2-16,3-5-1 0,10 5-3 16,15-1-5-16,-1-8-6 15,16 5-12-15,1 3-37 16,12-14-22-16</inkml:trace>
          <inkml:trace contextRef="#ctx0" brushRef="#br0" timeOffset="390.6308">27880 3071 268 0,'0'0'6'0,"0"0"3"16,0 0 3-16,-15 0 2 16,15 0 3-16,-20 0-1 0,2 7 1 15,-4 3 1-15,-9 4-4 16,6 4-5-16,-3 6-2 15,3-2-2-15,3 3-3 0,9-4 1 16,6-7 0-16,10 0-1 16,19-4 0-16,6-10-1 15,14-7 0-15,4-7 0 16,4-3 0-16,-2-8-1 0,-1 1-1 16,-16 1 0-16,-9-5-1 15,-19 8 0-15,-10 6 0 16,-18 7-2-16,-16 7-4 15,-2 3-12-15,-17 18-44 16,14 0-16-16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08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6B8C782-FD20-44DA-B743-CAF2B150696A}" emma:medium="tactile" emma:mode="ink">
          <msink:context xmlns:msink="http://schemas.microsoft.com/ink/2010/main" type="inkDrawing" rotatedBoundingBox="11915,9149 20945,7488 21462,10300 12432,11960" semanticType="callout" shapeName="Other">
            <msink:sourceLink direction="to" ref="{9C000B5F-4803-442F-A870-5004475BAC20}"/>
          </msink:context>
        </emma:interpretation>
      </emma:emma>
    </inkml:annotationXML>
    <inkml:trace contextRef="#ctx0" brushRef="#br0">9099 0 273 0,'0'0'4'16,"0"0"2"-16,0 0 1 0,0 0 4 15,0 0-1-15,-12 0 2 16,12 0 0-16,-20 0 0 16,5 0-3-16,-13 0 0 15,-4 0-4-15,-14 4-1 0,-2-4-1 16,-20 0-2-16,-10 0 1 16,-10 0-1-16,-11 0 1 15,-8 0-2-15,-6-4 1 16,1 4-1-16,-6 0 0 0,-2 0 1 15,14 4 0-15,0 1-1 16,7-3 2-16,14 6 1 16,7-1 0-16,18-5 1 15,7-2 1-15,18 6-1 0,17-6 0 16,18 0 1-16,0 0-2 16,18-6 1-16,14 4-2 15,0 2 0-15,-1 0-1 16,5 0 1-16,-7 0-2 0,-6 11 1 15,0 4 0-15,-10 2-2 16,-6 11 1-16,3 10 1 16,-2 1-2-16,-1 11 1 15,1 5 1-15,-1 5 0 0,3 11-1 16,0 4 1-16,-2 5-1 16,2 5 1-16,0 3 0 15,2 0 1-15,1 0-4 16,2 0 4-16,-5-2-4 0,5-3 4 15,-2-5-2-15,-2-8 2 16,0-3-2-16,-5-4 2 16,2-10-1-16,-4-6 1 0,-4-6 1 15,-7-9-2-15,-8-8 1 16,-6-1-1-16,-11-14 0 16,-11-1-2-16,-12-5-1 15,-13 1-2-15,-17-4-3 16,-21 7-2-16,-13 3 0 0,-30 8 0 15,-22 10 1-15,-20 3 1 16,-21 12 2-16,-17 6 2 16,-18 7 4-16,-15 5 1 15,-7-2 0-15,-10 8 0 0,4 0-1 16,-9-1 0-16,-2-1-2 16,3-2-1-16,0 0-4 15,4-6-3-15,7-5 1 0,7-2-1 16,3-5 2-16,11-7 1 15,17-1 2-15,7-9 4 16,16-7 3-16,14-4 5 16,16-10 0-16,7-3 1 0,23-4 1 15,12 0-2-15,16-7 0 16,10-7-2-16,21-3 0 16,10-5-1-16,16 5 1 15,6-9 0-15,10 9-1 16,7-5 2-16,15 5-1 0,0 0-1 15,6 0 0-15,4 6 0 16,5-2-2-16,1 2 0 16,7-8-1-16,0 4 0 15,2-2-1-15,-1-7 0 0,1-7 0 16,0-4 0-16,3-15 0 16,0-13 0-16,0-4 0 15,0-18-1-15,0-6 0 16,-5-12-1-16,-2-2 0 0,-3-12 0 15,-3 0-3-15,-2-3 2 16,-10-2-2-16,4 2 2 16,-1-3 0-16,2-1 0 15,2 4 1-15,0 8-1 0,4 3 1 16,3 10 0-16,8 9 1 16,3 14-1-16,0 17 1 15,0 12-1-15,3 12-1 0,5 14 0 16,-5 11 0-16,-3 10-3 15,0 0-9-15,14 0-55 16,-3 28-12-16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10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20634F-8616-4CF0-83C9-4040FF41854A}" emma:medium="tactile" emma:mode="ink">
          <msink:context xmlns:msink="http://schemas.microsoft.com/ink/2010/main" type="inkDrawing" rotatedBoundingBox="19064,10201 26649,8180 27219,10319 19634,12340" semanticType="callout" shapeName="Other">
            <msink:sourceLink direction="from" ref="{E5581B3F-2B06-468A-8AD3-139CF9AA7356}"/>
            <msink:sourceLink direction="to" ref="{4F0FE64D-540B-4745-A02F-A60C149B45D5}"/>
          </msink:context>
        </emma:interpretation>
      </emma:emma>
    </inkml:annotationXML>
    <inkml:trace contextRef="#ctx0" brushRef="#br0">7555 15 289 0,'0'0'4'0,"0"0"1"0,0 0 0 16,-18-11 1-16,0 11 1 15,-7 0 2-15,2-4-2 16,-20 4 1-16,-4 0-3 0,-16 8-1 15,-5-1 1-15,-8 3-1 16,-10 4-1-16,-2-4 2 16,-12 7 2-16,-1-2-1 15,1 7 2-15,5-7 0 16,6-2-1-16,12-2 0 16,10-5-1-16,9 2-1 0,13-1-1 15,14-4-1-15,9 4-1 16,4 0-1-16,18-7 1 15,-7 24-1-15,7-3-1 0,4 5 1 16,2 2-1-16,9 14 0 16,-1 3 2-16,-3 5-2 15,-4 10 0-15,6 2 0 16,-5 14 0-16,-1 9 2 0,0 5-2 16,-7 9 1-16,0 10-2 15,0 5 2-15,-4 1 0 16,-2 5 0-16,2-3 0 0,-7-6 0 15,4-11 0-15,7-1 0 16,0-4 1-16,0-14 0 16,0 1 1-16,4-13 0 15,2-5 1-15,-1-8-2 0,-2 0 1 16,-3-5 0-16,0-14-1 16,0-5 1-16,-3-4-2 15,-12-11 1-15,2-2-1 16,-12-7-1-16,-8-8 1 15,-9-8-1-15,-11-3 1 0,-10-6-2 16,-12-5 1-16,-9 5-1 16,-9-4 1-16,-10 4-1 15,-3 2 1-15,-13 8 0 16,-6-1 0-16,-12 6 0 0,-8-1-1 16,-11-1 1-16,-6 0 0 15,-11 4 0-15,-8 0 0 16,-3-4 0-16,-3 4 0 0,3 0 0 15,-3 4 0-15,-4 4 0 16,7 3 0-16,4-2 0 16,3 2 0-16,1 4 1 15,5-2-1-15,-3-6 1 0,13 0-1 16,9-7 0-16,4 0 0 16,5-3 0-16,12-8 0 15,8-2 0-15,14-5-1 16,9 1 1-16,12-6 0 15,4 1 0-15,9 6-1 0,-3-5 1 16,15 0 0-16,-1 0 0 16,0 4 0-16,0 2 0 15,1 0-1-15,3 4 1 16,-8-2 0-16,5 9 0 0,3-3 0 16,-7 7 0-16,10-3-1 15,-6 3 1-15,5 0-3 16,6 7-11-16,-9 6-66 0,13-2-3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6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B60BEC-06F3-402E-9A95-1594BFCBA81B}" emma:medium="tactile" emma:mode="ink">
          <msink:context xmlns:msink="http://schemas.microsoft.com/ink/2010/main" type="inkDrawing" rotatedBoundingBox="29063,6798 29400,3167 29913,3214 29577,6846" semanticType="underline" shapeName="Other">
            <msink:sourceLink direction="with" ref="{F4AF0F25-CB30-4C06-A0C5-E355CD7F3BD7}"/>
            <msink:sourceLink direction="with" ref="{BE484811-C201-4E50-B8A3-CC2AF1DD1B75}"/>
          </msink:context>
        </emma:interpretation>
      </emma:emma>
    </inkml:annotationXML>
    <inkml:trace contextRef="#ctx0" brushRef="#br0">25717 2235 328 0,'0'0'7'0,"0"0"3"16,0 0 3-16,0 15 4 15,0-15 1-15,13 0 1 16,2 0-1-16,2 0 1 0,11-15-6 16,8 1-4-16,2-10 0 15,12 0-4-15,-7 0-1 16,10-13 1-16,-3-6-2 15,-2-6 0-15,-1-13 0 16,-6-5 0-16,-8-12-3 0,-5-11 2 16,-6-17-3-16,-5-9 0 15,1-2 0-15,-11-17 0 16,-4 2-1-16,-3-9 1 16,0 1 1-16,-3 8-2 0,-4-5 2 15,-3 4 0-15,-5 0 0 16,0 7 1-16,2-3 0 15,6 12-1-15,-4 0 1 0,11 5 0 16,0 7 1-16,0 1-1 16,3 10 0-16,5 3 0 15,-1 8-1-15,-7-2 1 16,0 5-1-16,0 10 0 0,0 3 2 16,-4 6-2-16,-2 6-2 15,-2 2 4-15,1 16-2 16,4 10-3-16,3 4-2 15,0 24-8-15,0 0-36 16,0 0-38-16,0 34-2 0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4.1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AF0F25-CB30-4C06-A0C5-E355CD7F3BD7}" emma:medium="tactile" emma:mode="ink">
          <msink:context xmlns:msink="http://schemas.microsoft.com/ink/2010/main" type="inkDrawing" rotatedBoundingBox="29646,5004 33827,6036 33084,9048 28902,8016" hotPoints="28928,7001 32987,6422 33307,8452 30893,8326" semanticType="underline" shapeName="Quadrilateral">
            <msink:sourceLink direction="with" ref="{3651C4A7-B6A3-4B8A-9D38-42EB7F0AE7F6}"/>
            <msink:destinationLink direction="with" ref="{8AB60BEC-06F3-402E-9A95-1594BFCBA81B}"/>
          </msink:context>
        </emma:interpretation>
      </emma:emma>
    </inkml:annotationXML>
    <inkml:trace contextRef="#ctx0" brushRef="#br0">27608 1488 402 0,'0'0'2'0,"0"0"2"0,13 0 1 16,-13 0 2-16,25 11 1 16,-3 10 2-16,-1 7 1 15,7 22 1-15,-3 14-1 0,3 20-2 16,4 14-2-16,1 22 0 15,2 11-2-15,-4 19-1 16,1 16-1-16,-11 5-1 16,1-3 0-16,-9 1-2 15,2 0 0-15,-8-7 0 0,-7 0 0 16,-4-21 0-16,-2-14 0 16,-2-13 0-16,4-20 0 15,-3-16 0-15,1-23 0 0,1-12-4 16,5-43-24-16,0 0-60 15,11-21-3-15</inkml:trace>
    <inkml:trace contextRef="#ctx0" brushRef="#br0" timeOffset="624.995">27435 1461 363 0,'0'0'6'0,"0"-14"1"15,0 14 3-15,32-25 0 16,9 3 2-16,24 7 0 16,19-9 1-16,26 1 0 15,34 1-4-15,19 5-3 16,18-2-1-16,16 6-2 0,2 2 0 15,-5 1 0-15,-21 7-1 16,-14 3 1-16,-31 0 0 16,-26 0 0-16,-20 3 1 15,-29 7 0-15,-25 8-1 0,-10 10 0 16,-11 8 0-16,-7 9 0 16,0 11 0-16,0 8-1 15,0 18-2-15,0 1 0 16,3 12 0-16,4 5 0 0,8 4 0 15,3 6 0-15,5 6 0 16,-8 5 0-16,10 6 0 16,6 6 0-16,6-3 0 15,-7 3 0-15,3 2 0 0,-5-5 0 16,-8-10 0-16,10-3 0 16,-13-12 0-16,-9-13 0 15,-5-16 0-15,-6-1 0 16,-9-19 0-16,-1-5 0 0,-9-14 0 15,-3-12 0-15,1-1 0 16,-11-9 0-16,-12-4 0 16,-6-5 0-16,-3 3 0 15,-15-9 0-15,-14 0 0 0,-13 0 0 16,-16-11 0-16,-9-2 0 16,-16-4 0-16,-2-3 0 15,-7-1 0-15,7-7 0 16,5 0 0-16,2-6 0 0,29-11-47 15,12 7-44-15,27-10-2 16</inkml:trace>
    <inkml:trace contextRef="#ctx0" brushRef="#br0" timeOffset="8515.7449">25770 2599 245 0,'0'0'6'0,"0"0"2"16,3-17 4-16,-3 17 2 15,25-19 2-15,-5 12 0 16,5-3 2-16,11-1-1 16,9 7-4-16,-5 1-2 0,16 3-1 15,-3 0-4-15,7 0-1 16,3 0 0-16,5 0-1 15,7 0 0-15,6 0 1 16,10 0-1-16,5-7 0 0,-1 3-1 16,5-2 1-16,-1-2-1 15,-4 5 0-15,-6-4 0 16,-11 0 0-16,-8 3-1 16,-2 1 1-16,-15-1-1 0,0 1-1 15,-15 3 2-15,2-3-1 16,-5 3 1-16,-4 0 0 15,-3-5-1-15,4 3 0 16,3-2 0-16,5 0 0 0,-2-3 0 16,5 5-1-16,-5-2 0 15,2-3 0-15,5 3-1 16,-2-4 1-16,-12 5 0 16,-2 1 1-16,-4-4 1 0,-11-1-1 15,-4 3 1-15,-10 4 0 16,18-7 0-16,-18 7-1 15,0 0 0-15,0 0-4 16,0 0-15-16,17 18-67 0,-23-10-3 16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5.5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7458149-FA98-4BA4-A4CF-F3BA9357A994}" emma:medium="tactile" emma:mode="ink">
          <msink:context xmlns:msink="http://schemas.microsoft.com/ink/2010/main" type="inkDrawing" rotatedBoundingBox="32874,6660 33285,3545 34227,3669 33816,6784" semanticType="verticalRange" shapeName="Other">
            <msink:sourceLink direction="with" ref="{BF8651B1-4680-446B-80EE-6F21660066A3}"/>
          </msink:context>
        </emma:interpretation>
      </emma:emma>
    </inkml:annotationXML>
    <inkml:trace contextRef="#ctx0" brushRef="#br0">29527 2106 378 0,'0'0'7'15,"0"0"2"-15,28 9 2 16,-6-9 2-16,3 6 0 15,14-4 2-15,11-2 0 0,10-2 2 16,6-11-6-16,9-4-2 16,3-7-3-16,3-4-1 15,15-8-3-15,-13-7-2 16,-5-9 0-16,0-3 0 0,-10-16 0 16,-23-15 0-16,-2-9 0 15,-18-14 0-15,-15-22 0 16,1-6 0-16,-7-11 0 0,-8-6 0 15,-10-9 0-15,3-3 0 16,-10 1 0-16,6 0 0 16,-5 7 0-16,-8 6 0 15,0 4 0-15,-4 4 0 0,4 13 0 16,3 14 0-16,0 19 0 16,10 14 0-16,-3 12 0 15,8 24 0-15,-3 9 0 16,8 22 0-16,2 3 0 15,3 14-5-15,-7 10-10 16,7 22-25-16,-10 9-49 0,-5 13-2 16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1.6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4BE03E-5D3C-4EDF-9F40-CADCB36A0868}" emma:medium="tactile" emma:mode="ink">
          <msink:context xmlns:msink="http://schemas.microsoft.com/ink/2010/main" type="inkDrawing" rotatedBoundingBox="18313,6237 24412,6615 24199,10040 18101,9662" hotPoints="25120,9022 22181,9737 20918,6989 23857,6274" semanticType="underline" shapeName="Ellipse">
            <msink:sourceLink direction="with" ref="{83366DD0-3F98-4BB5-82D0-84B4216CC740}"/>
            <msink:destinationLink direction="with" ref="{C85B955F-A4C2-45C9-B5EC-CF972D56BDED}"/>
          </msink:context>
        </emma:interpretation>
      </emma:emma>
    </inkml:annotationXML>
    <inkml:trace contextRef="#ctx0" brushRef="#br0">17980 2183 369 0,'0'0'4'0,"-11"-7"1"15,11 7 3-15,-17 14 2 0,6 7 1 16,4 7 1-16,0 19 2 16,7 12 1-16,4 26-3 15,6 9-1-15,-2 12-2 16,9 11-3-16,1 14-1 0,0 6 0 15,-1 11-2-15,-9 0-1 16,5 3-1-16,-9 5 0 16,7-1 0-16,-8 3 0 15,-3-1 1-15,0 2-1 16,0-11 2-16,0-6-3 0,-3-12 0 16,0-14 0-16,-5-11 0 15,-2-17 0-15,3-17 0 16,-1-22 0-16,1-6 0 0,0-19 0 15,4-10 0-15,3-14-9 16,0-28-45-16,17-7-35 16,1-22-2-16</inkml:trace>
    <inkml:trace contextRef="#ctx0" brushRef="#br0" timeOffset="718.7253">17863 2031 304 0,'0'0'2'0,"0"0"4"15,8-13 3-15,12 2 4 16,10 5 1-16,15-3 1 15,19-1 5-15,21 1-3 16,24 3-1-16,19-3-3 0,16 9-4 16,29 0-3-16,19 0-1 15,13 0-2-15,7 9-2 16,0-1 1-16,0-1 0 16,-11 8 0-16,-10 2 0 0,-32 0 1 15,-13-3-1-15,-33 0 0 16,-25 0 3-16,-17 8-1 15,-25-2-1-15,-18 10 1 0,-11-7 0 16,-5 10-1-16,-12 5 2 16,0 11-2-16,-4 18-2 15,-4-3 3-15,5 17-2 16,0 1 0-16,3 8-1 0,-4 13 1 16,4 13-2-16,0 0 0 15,4 8 0-15,2 9-2 16,6 1 4-16,-6 0-2 15,9 4 0-15,-1-11 0 0,4-1 0 16,0-6 0-16,-5-8 0 16,1-2 0-16,1-8 0 15,-5-4 0-15,-7-9 0 16,-3-6 0-16,0-7 0 16,-10-8 0-16,-8-12 0 0,-2-8 0 15,-12-13 0-15,-8-4 0 16,-9-1 0-16,-14-10 0 15,-15 2 0-15,-4-9 0 0,-17 2 0 16,-21-2 0-16,-11 0 0 16,-13 0 0-16,-15 2 0 15,-12 2 0-15,-2 0 0 16,-7 4 0-16,4-4 0 0,-2 7 0 16,16 2 0-16,16 0 0 15,16-2 0-15,16-4 0 16,19-6 0-16,31 4-29 15,22-18-58-15,11-4-3 0</inkml:trace>
    <inkml:trace contextRef="#ctx0" brushRef="#br0" timeOffset="9281.3585">14859 3532 222 0,'0'0'7'0,"0"0"3"15,0 0 2-15,0 0 2 16,0 0 0-16,0 0 2 0,-7-10 0 16,7 10 2-16,10 0-4 15,7-7-3-15,16 3 0 16,12-2-4-16,19-1 2 15,14-4-1-15,14 1-3 0,14-5 0 16,3 8-3-16,12-1 0 16,2-3 0-16,-2 9-1 15,7-9-1-15,-9 7 1 0,-2-3 0 16,-3 0 0-16,-6 3 0 16,-5 1 0-16,-4-7 0 15,-11 6-1-15,-2-3 1 16,-9 4-1-16,-10-1 0 15,-3 4 2-15,0-3-2 0,-9 3 1 16,-2-4 2-16,5 4-2 16,-8-4 1-16,-2 2 1 15,2-2-1-15,0-3-1 16,3 3 1-16,-4-3-1 0,4 7-1 16,-6-11 2-16,-6 9-1 15,-1-4 0-15,-5 4 2 16,-7 2 0-16,0-3 0 15,-3-5 0-15,3 4 0 0,-3 1-1 16,4 1 1-16,-1-6-2 16,0 3-1-16,0 1-6 15,-6-5-19-15,2 9-56 0,-5 0-1 16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7.3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7E0A3F6-C540-4B23-994F-AC966010541C}" emma:medium="tactile" emma:mode="ink">
          <msink:context xmlns:msink="http://schemas.microsoft.com/ink/2010/main" type="inkDrawing" rotatedBoundingBox="23870,7337 24658,3715 25402,3877 24613,7499" semanticType="verticalRange" shapeName="Other">
            <msink:sourceLink direction="with" ref="{BF8651B1-4680-446B-80EE-6F21660066A3}"/>
          </msink:context>
        </emma:interpretation>
      </emma:emma>
    </inkml:annotationXML>
    <inkml:trace contextRef="#ctx0" brushRef="#br0">20522 2789 295 0,'0'0'8'0,"0"0"6"16,15 0 4-16,-15 0 0 0,0 0 1 16,13 3 1-16,-13-3-1 15,22 4 0-15,-4-1-7 16,3 1-6-16,7-4-1 16,7 3-2-16,12-3 0 0,6 0 1 15,3-3 0-15,1-1 0 16,2-6 1-16,1-4 0 15,-7-3-2-15,8-9 3 16,-19-6 0-16,8-3-2 0,-15-17 1 16,4 2-1-16,-7-6-2 15,-4-4-2-15,-3-14 0 16,0-6 0-16,3-9 0 16,-3-7 0-16,-7 6 0 0,2-13 0 15,-10-2 0-15,2-9 0 16,-9 9 0-16,5-11 0 15,-8 17 0-15,-3-6 0 16,-2 2 0-16,-2-4 0 0,7 6 0 16,-8-4 0-16,8-2 0 15,0 6-3-15,0-19 4 16,12 7-1-16,6-4 0 16,-5 4 2-16,5 1-2 15,-4 3 0-15,4-1 0 0,-3 8 0 16,-9 15 0-16,5 2 0 15,-11 12 0-15,3-2 0 16,-3 19 0-16,0 7 0 0,0 12 0 16,0 13 0-16,0 7 0 15,-3 3 0-15,3 14-9 16,0 0-11-16,-4 21-66 16,1 13-3-16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13.1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D4C20D-1601-4A37-B37E-8190F428A10B}" emma:medium="tactile" emma:mode="ink">
          <msink:context xmlns:msink="http://schemas.microsoft.com/ink/2010/main" type="inkDrawing" rotatedBoundingBox="24394,10492 31015,7577 31927,9648 25306,12564" semanticType="callout" shapeName="Other">
            <msink:sourceLink direction="with" ref="{917C6C98-DD05-453B-8C67-A4DCA6E152E0}"/>
            <msink:sourceLink direction="with" ref="{83366DD0-3F98-4BB5-82D0-84B4216CC740}"/>
          </msink:context>
        </emma:interpretation>
      </emma:emma>
    </inkml:annotationXML>
    <inkml:trace contextRef="#ctx0" brushRef="#br0">6655 7 255 0,'0'0'4'0,"-18"0"2"0,-4 3 2 16,-3-1 4-16,-6 6 2 15,-11-1 1-15,-4 1 2 16,-7-1 1-16,-4-3-2 0,4-1-1 16,0-3-1-16,-3 0-2 15,-1-3-2-15,1-1 0 16,9-3-2-16,1 3-2 16,8-2 0-16,3 1-1 15,5 5-1-15,13 0-2 0,3 0 0 16,14 0-2-16,-17 11 1 15,9 7-1-15,5-1 0 16,3 4 0-16,0 7 0 16,0 4 1-16,0 4-1 0,3-1 0 15,0 7 0-15,2 4 0 16,-5-1 1-16,0 8-1 16,0 12-1-16,0 4 1 15,-8 5 0-15,-2 14 0 0,0 5 0 16,-12 1 0-16,7 1-1 15,2-3 1-15,2 2 0 16,0-8 0-16,5-9 1 0,6-7 0 16,0-7 0-16,0-9 1 15,6-1 1-15,5-8-1 16,-11-2 1-16,11-1-1 16,-11 0 0-16,7-8-1 15,-4 14 0-15,0-10 0 0,-3 7 0 16,4-4-1-16,-1 3 0 15,-3 2 0-15,5 3 0 16,-5-3 0-16,7 0 0 16,-4 4 1-16,0-8 0 0,1 7 0 15,-4-3 1-15,0-7-1 16,-4-4 0-16,-2-4 1 16,-6-3-1-16,-5-6 0 15,-4-1-1-15,-7-10 1 0,-4 3 0 16,-6-7-1-16,-5 3 1 15,-7-2-1-15,-13-5 0 16,2 0 0-16,-9-3 0 16,-8 0 0-16,-3 0 1 0,-12 0-1 15,2-3 0-15,-2-4 0 16,-5 0 0-16,-5 0 0 16,4 3 0-16,-1 4 0 0,-1 0 0 15,5 0 0-15,-10 11 0 16,1 0 0-16,-3 5 1 15,-1 2-1-15,4-3 0 16,-6 2 1-16,10 2-1 16,-7-6 0-16,2 2 1 0,5-5-1 15,-6-3 0-15,5 0 0 16,-4 0 0-16,-7 0-1 16,0 0 0-16,0-4 0 0,-4 4 1 15,0 0-2-15,1 4 2 16,2 0-1-16,4-5 1 15,4 5 0-15,8-7 0 16,-1 3 0-16,3-5 1 0,1-2-1 16,-1 0 0-16,1-2 0 15,-4-5 0-15,-1 3 0 16,-1 4 0-16,-2 0 1 16,4 0-1-16,-1 0 0 0,5 0 0 15,3 8 0-15,7-3 0 16,1 3-1-16,9-3 0 15,8-3-3-15,0-2-5 16,14 4-9-16,1 3-43 16,4-7-26-16,13 0-2 0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13.3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3C310BC-886C-4AE3-9DEC-E1DACC401BA0}" emma:medium="tactile" emma:mode="ink">
          <msink:context xmlns:msink="http://schemas.microsoft.com/ink/2010/main" type="inkDrawing" rotatedBoundingBox="24779,10643 24794,10643 24794,10658 24779,10658" shapeName="Other"/>
        </emma:interpretation>
      </emma:emma>
    </inkml:annotationXML>
    <inkml:trace contextRef="#ctx0" brushRef="#br0">0 0 22 0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1:43.7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195509-CE2B-4C02-A9F4-73DC4F66E770}" emma:medium="tactile" emma:mode="ink">
          <msink:context xmlns:msink="http://schemas.microsoft.com/ink/2010/main" type="writingRegion" rotatedBoundingBox="7953,8567 32816,9492 32640,14223 7777,13298">
            <msink:destinationLink direction="with" ref="{DE6EDE8B-B4A6-49A9-AFEB-8FBBB3FD54A8}"/>
          </msink:context>
        </emma:interpretation>
      </emma:emma>
    </inkml:annotationXML>
    <inkml:traceGroup>
      <inkml:annotationXML>
        <emma:emma xmlns:emma="http://www.w3.org/2003/04/emma" version="1.0">
          <emma:interpretation id="{E456A1DD-2FF8-4D8C-AC26-2317700ABC07}" emma:medium="tactile" emma:mode="ink">
            <msink:context xmlns:msink="http://schemas.microsoft.com/ink/2010/main" type="paragraph" rotatedBoundingBox="7953,8567 32816,9492 32640,14223 7777,13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08DA14-4893-4083-8176-B14CB247B003}" emma:medium="tactile" emma:mode="ink">
              <msink:context xmlns:msink="http://schemas.microsoft.com/ink/2010/main" type="line" rotatedBoundingBox="7953,8567 32816,9492 32640,14223 7777,13298"/>
            </emma:interpretation>
          </emma:emma>
        </inkml:annotationXML>
        <inkml:traceGroup>
          <inkml:annotationXML>
            <emma:emma xmlns:emma="http://www.w3.org/2003/04/emma" version="1.0">
              <emma:interpretation id="{96FE49D7-A803-46DC-B064-4831645AD335}" emma:medium="tactile" emma:mode="ink">
                <msink:context xmlns:msink="http://schemas.microsoft.com/ink/2010/main" type="inkWord" rotatedBoundingBox="8591,8538 8989,12452 7917,12560 7520,8647"/>
              </emma:interpretation>
              <emma:one-of disjunction-type="recognition" id="oneOf0">
                <emma:interpretation id="interp0" emma:lang="en-US" emma:confidence="0">
                  <emma:literal>p</emma:literal>
                </emma:interpretation>
                <emma:interpretation id="interp1" emma:lang="en-US" emma:confidence="0">
                  <emma:literal>&amp;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b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5815 616 325 0,'0'0'5'0,"0"0"0"0,0 0 2 16,0 0 0-16,0 0 1 15,0 0 1-15,-12 26 3 16,2 2 0-16,-5 14-5 16,2 21 0-16,-1 15-1 0,-4 28 0 15,5 12-1-15,-2 25-1 16,12 15-1-16,-1 9 0 15,4 11 0-15,4 2 1 16,2-4 2-16,9-11-2 0,2-10 1 16,-2-14 1-16,-2-14 0 15,-3-21-1-15,2-19 0 16,-1-15-1-16,-9-20-2 16,3-5-1-16,-5-23-4 0,0-6-19 15,20-18-60-15,-15-7-3 16</inkml:trace>
          <inkml:trace contextRef="#ctx0" brushRef="#br0" timeOffset="16365.1005">5861 4207 365 0,'0'0'4'0,"0"0"1"0,-15 0 2 16,-3 0 1-16,-2-8 0 15,-12-1 1-15,-7-13 0 16,-11 5 1-16,0-15-4 16,2-6-1-16,1-10-2 15,8-4 0-15,7-3-1 0,11-5-1 16,11-4-1-16,10 5 0 16,13 1 0-16,17 14-1 15,5 3 1-15,3 11 0 0,8 11 1 16,4 12 0-16,0 7 1 15,-1 21 0-15,-10 14 1 16,-1 23 0-16,-10 8 0 16,-3 12 0-16,-10 5-1 0,-8 10-1 15,-7-1 0-15,-7-9-1 16,-15-1 0-16,-1-16 0 16,-10-12 0-16,-7-11 0 15,10-19 1-15,-10-17 0 0,12-11 0 16,3-13 1-16,12-19-1 15,5-9 0-15,8 2 0 16,15-2 0-16,9 5-1 16,8 12 1-16,11 14-1 15,-1 10 0-15,7 15 0 0,-2 19-2 16,1 15-15-16,-5 15-63 16,3-6-4-16</inkml:trace>
          <inkml:trace contextRef="#ctx0" brushRef="#br0" timeOffset="16740.2269">6412 4023 434 0,'0'0'4'0,"0"0"-1"15,-4 10 2-15,-6 5 0 0,-4 4 1 16,-8 12 0-16,2 7 1 16,-13 12-1-16,8 3-2 15,-3 7 0-15,11 0-2 0,6-4 0 16,11-11-1-16,14-10 1 15,11-12-1-15,17-21 1 16,8-8-1-16,-1-22 1 16,4-9 0-16,-6-11 0 15,-12 0-1-15,-14-6 1 0,-17 8-2 16,-16 8-2-16,-29 9-11 16,-6 14-69-16,-23 25-6 15</inkml:trace>
        </inkml:traceGroup>
        <inkml:traceGroup>
          <inkml:annotationXML>
            <emma:emma xmlns:emma="http://www.w3.org/2003/04/emma" version="1.0">
              <emma:interpretation id="{C51C140B-18AE-4093-AE9E-CA2332558D11}" emma:medium="tactile" emma:mode="ink">
                <msink:context xmlns:msink="http://schemas.microsoft.com/ink/2010/main" type="inkWord" rotatedBoundingBox="11243,11137 11879,12154 11290,12523 10654,11507"/>
              </emma:interpretation>
              <emma:one-of disjunction-type="recognition" id="oneOf1">
                <emma:interpretation id="interp5" emma:lang="en-US" emma:confidence="0">
                  <emma:literal>*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$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15630.4636">9230 3789 466 0,'0'0'2'0,"0"0"1"0,0 6 0 15,0 8 2-15,3 14-1 16,-3 7 1-16,7 15 0 16,4 13-3-16,-4 9-8 0,14 0-52 15,-7 17-28-15,-3-2-2 16</inkml:trace>
          <inkml:trace contextRef="#ctx0" brushRef="#br0" timeOffset="15458.516">8732 3875 337 0,'0'0'6'0,"0"0"4"16,0 0 2-16,-15 16 2 16,15-16 1-16,-18 0 1 0,5-8-1 15,-2-3 1-15,-2-14-6 16,-1-6-4-16,0-11-2 15,1-8-2-15,2-9-1 16,8-6-1-16,4 2 0 0,3 4 0 16,17-2 0-16,1 9-1 15,10 10 1-15,4 6 0 16,4 18 0-16,-1 8 1 16,3 10-1-16,-1 17 1 0,-2 11 1 15,-4 15-1-15,-6 10 1 16,-4 12-1-16,-7 1 0 15,-6 7 1-15,-8 5-1 16,-8-4 0-16,-12-3-1 16,-13 0 1-16,-9-15-1 0,-1-7 0 15,-10-10 1-15,5-14 0 16,1-16 0-16,8-9 0 16,7-13 1-16,11-12-1 0,14-8 0 15,7-1 1-15,21-4 0 16,11 5-1-16,11 8 0 15,10 16 0-15,-1 9 0 16,9 9 0-16,-1 16-3 0,-4 12-4 16,9 11-17-16,-9-2-61 15,-11-1-3-15</inkml:trace>
        </inkml:traceGroup>
        <inkml:traceGroup>
          <inkml:annotationXML>
            <emma:emma xmlns:emma="http://www.w3.org/2003/04/emma" version="1.0">
              <emma:interpretation id="{99076ACA-0782-4585-9A0A-46C7C94261EF}" emma:medium="tactile" emma:mode="ink">
                <msink:context xmlns:msink="http://schemas.microsoft.com/ink/2010/main" type="inkWord" rotatedBoundingBox="14537,10647 16181,11556 15807,12231 14164,11323"/>
              </emma:interpretation>
              <emma:one-of disjunction-type="recognition" id="oneOf2">
                <emma:interpretation id="interp10" emma:lang="en-US" emma:confidence="0">
                  <emma:literal>3</emma:literal>
                </emma:interpretation>
                <emma:interpretation id="interp11" emma:lang="en-US" emma:confidence="0">
                  <emma:literal>5</emma:literal>
                </emma:interpretation>
                <emma:interpretation id="interp12" emma:lang="en-US" emma:confidence="0">
                  <emma:literal>N</emma:literal>
                </emma:interpretation>
                <emma:interpretation id="interp13" emma:lang="en-US" emma:confidence="0">
                  <emma:literal>%</emma:literal>
                </emma:interpretation>
                <emma:interpretation id="interp1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14739.5154">13005 3475 429 0,'0'0'3'0,"0"0"0"15,0 0 0-15,0 0 1 16,15-8 1-16,-15 8 0 15,28-2 1-15,-3 2-1 0,3 0-2 16,7 0-1-16,1 10 0 16,-1 4-2-16,-6 0-1 15,-1 6-1-15,-10 8-1 16,-11 1 1-16,-7 6-1 0,-15-3 1 16,-5 6 0-16,-10-3 0 15,3 1 2-15,-4-1 0 16,1-7 0-16,5-3 1 15,8-1 0-15,6-7 1 16,8-2 0-16,3-15 0 0,21 22 0 16,7-18 1-16,12-4-1 15,10 0 0-15,8 0 0 16,7-7-2-16,6-1-2 16,2 1-15-16,-2 7-63 0,-11-6-4 15</inkml:trace>
          <inkml:trace contextRef="#ctx0" brushRef="#br0" timeOffset="1656.8419">14685 113 326 0,'0'0'5'0,"0"0"3"0,-18-3 2 16,18 3 1-16,0 0 3 15,-13-7 2-15,13 7-1 0,-15-4 0 16,15 4-5-16,0 7-2 16,0 14-2-16,3 11-1 15,2 15-1-15,-5 12-2 16,0 19-1-16,0 16 2 0,0 16-2 15,-8 13 1-15,-6 3-1 16,-10 5 1-16,-5 2-1 16,1-6 1-16,3-3 0 15,-3-14-1-15,0-10 1 0,10-10 1 16,0-19-1-16,11-12 0 16,0-17 0-16,7-10 0 15,-3-15 1-15,3-2-1 16,0-15 0-16,0 0-5 15,17 0-9-15,-17 0-63 0,0 0-12 16</inkml:trace>
        </inkml:traceGroup>
        <inkml:traceGroup>
          <inkml:annotationXML>
            <emma:emma xmlns:emma="http://www.w3.org/2003/04/emma" version="1.0">
              <emma:interpretation id="{F8BAF387-8EEA-4D32-BF68-59B2B7885FAA}" emma:medium="tactile" emma:mode="ink">
                <msink:context xmlns:msink="http://schemas.microsoft.com/ink/2010/main" type="inkWord" rotatedBoundingBox="17181,10265 18569,11194 18023,12008 16636,11079"/>
              </emma:interpretation>
              <emma:one-of disjunction-type="recognition" id="oneOf3">
                <emma:interpretation id="interp15" emma:lang="en-US" emma:confidence="0">
                  <emma:literal>In</emma:literal>
                </emma:interpretation>
                <emma:interpretation id="interp16" emma:lang="en-US" emma:confidence="0">
                  <emma:literal>an</emma:literal>
                </emma:interpretation>
                <emma:interpretation id="interp17" emma:lang="en-US" emma:confidence="0">
                  <emma:literal>In,</emma:literal>
                </emma:interpretation>
                <emma:interpretation id="interp18" emma:lang="en-US" emma:confidence="0">
                  <emma:literal>*n</emma:literal>
                </emma:interpretation>
                <emma:interpretation id="interp19" emma:lang="en-US" emma:confidence="0">
                  <emma:literal>*n,</emma:literal>
                </emma:interpretation>
              </emma:one-of>
            </emma:emma>
          </inkml:annotationXML>
          <inkml:trace contextRef="#ctx0" brushRef="#br0" timeOffset="13582.8582">15450 3224 468 0,'0'0'2'0,"0"0"1"0,0 0 0 15,0 0-1-15,17 0 1 16,1 0 0-16,5 0 0 16,13 0 0-16,3-3-3 15,7 3 1-15,4 0-1 16,-4 6 0-16,-4 5-1 0,-6 3 1 16,-16 3-1-16,-8 7 0 15,-12 2 0-15,-7 6 1 16,-16-4-1-16,-2 0 1 15,-5 0 0-15,-3-3-1 0,8 1 1 16,2-9 0-16,5-3 0 16,18-14 0-16,-7 14 0 15,7-14 0-15,20 10 0 0,-2-7 1 16,4 8-1-16,-1-5 0 16,4 5 1-16,-5 0-1 15,-5 4 0-15,-5 2 1 16,-2 0-1-16,-1 5 1 0,0-5-1 15,-7 8 1-15,0 3-1 16,0 0 1-16,-14 0-1 16,-9 11-2-16,-4-11-7 15,-1-7-54-15,-15 15-23 0</inkml:trace>
          <inkml:trace contextRef="#ctx0" brushRef="#br0" timeOffset="13129.5747">14738 3090 380 0,'0'0'7'0,"0"0"1"15,0 18 2-15,0-18 1 16,0 24 0-16,0-24 2 0,-18 22-1 15,-2-16 1-15,-8-6-4 16,-5-6-3-16,-2-16-2 16,0-6-1-16,2-7 0 0,13-11-1 15,5-14 0-15,8-2-1 16,7-7-1-16,17 0-1 16,8-6 0-16,15 9 0 15,-2 3 0-15,12 5 0 0,-1 9 1 16,-2 19-1-16,1 4 0 15,-5 16 1-15,-3 10 0 16,-5 13 0-16,-10 10 0 16,-4 7 1-16,-4 9-1 0,-6 4 1 15,-7 0 0-15,2-5-1 16,-6 4 2-16,4-4-1 16,-4 2 0-16,3-9 0 15,2 0 0-15,-2-3 0 16,-1-2 0-16,6-9 0 0,-1-2 0 15,-7-15 1-15,10 24-1 16,-10-24 0-16,15 25 0 16,-12-12 0-16,2 11 0 0,0-2-1 15,-5 10 0-15,0 0 0 16,0 0 0-16,-3 2 0 16,-4-1 0-16,-6-5 0 15,-5 0-1-15,-4 3 1 0,-3-7 1 16,-3 10-1-16,0-6 1 15,-4 0-1-15,1-8 2 16,-1 5-2-16,-1-8 0 16,5-2 0-16,-2-12 0 0,0-3 0 15,5-11 0-15,-3-9 0 16,3-12 0-16,5 1 0 16,-1-6 0-16,3-2 0 15,7-2 0-15,0 3 0 0,4-3 0 16,7 7 0-16,10 2 0 15,5 8 0-15,7 7 0 16,6 6 0-16,10 5 0 16,8 6 0-16,1 17 0 15,9 11 0-15,-3 6 0 0,4 20 0 16,-1-1 0-16,-3 20-5 16,-8-2-31-16,-5 6-50 15,3-2-3-15</inkml:trace>
        </inkml:traceGroup>
        <inkml:traceGroup>
          <inkml:annotationXML>
            <emma:emma xmlns:emma="http://www.w3.org/2003/04/emma" version="1.0">
              <emma:interpretation id="{5B97EFC4-545F-43B6-A35F-A4E24E861FC4}" emma:medium="tactile" emma:mode="ink">
                <msink:context xmlns:msink="http://schemas.microsoft.com/ink/2010/main" type="inkWord" rotatedBoundingBox="22373,10552 32000,10910 31877,14194 22251,13836"/>
              </emma:interpretation>
              <emma:one-of disjunction-type="recognition" id="oneOf4">
                <emma:interpretation id="interp20" emma:lang="en-US" emma:confidence="0">
                  <emma:literal>view,</emma:literal>
                </emma:interpretation>
                <emma:interpretation id="interp21" emma:lang="en-US" emma:confidence="0">
                  <emma:literal>few,</emma:literal>
                </emma:interpretation>
                <emma:interpretation id="interp22" emma:lang="en-US" emma:confidence="0">
                  <emma:literal>tel,</emma:literal>
                </emma:interpretation>
                <emma:interpretation id="interp23" emma:lang="en-US" emma:confidence="0">
                  <emma:literal>teat,</emma:literal>
                </emma:interpretation>
                <emma:interpretation id="interp24" emma:lang="en-US" emma:confidence="0">
                  <emma:literal>ftw,</emma:literal>
                </emma:interpretation>
              </emma:one-of>
            </emma:emma>
          </inkml:annotationXML>
          <inkml:trace contextRef="#ctx0" brushRef="#br0" timeOffset="254292.0148">19942 3513 317 0,'0'0'6'0,"0"0"1"15,11 4 2-15,-1-4 3 0,12 0 2 16,6 3-1-16,4 0 3 15,11-3-1-15,-2 4-4 16,17 0-2-16,-3-4-2 16,10 0-2-16,1 0-1 15,2 0-1-15,0 0 0 0,-2-8 0 16,-6 2 1-16,-7 2 0 16,-6-3-1-16,-12 0 1 15,-11 3-1-15,-2-2 0 16,-9 3-1-16,-1-1 0 0,-2 4-2 15,8 0 1-15,3 0-1 16,8 0-1-16,-5 0 1 16,1 0-2-16,-8 0-2 0,-2 7-11 15,-15-7-24-15,0 0-45 16,-22 17-1-16</inkml:trace>
          <inkml:trace contextRef="#ctx0" brushRef="#br0" timeOffset="255323.6193">20242 3452 334 0,'0'0'6'0,"0"0"3"16,-5 15 1-16,-3 0 2 15,4 6 1-15,-2 7 0 0,2 13 0 16,-4 13 1-16,5 5-7 16,-7 19 0-16,6 3-5 15,-2 14 0-15,1 8-1 16,-2 6-1-16,7 3 0 0,-3 2 0 15,3 4 0-15,3-5 1 16,9 0 0-16,-2-3 0 16,0-7 0-16,1-6 2 15,-1-7-1-15,2-11 1 0,-2-10-1 16,-3-7 0-16,4-8 0 16,-4-9 0-16,-1-10-1 15,6-10 1-15,-2-8-1 16,7-6 0-16,8-9 0 0,6-2 0 15,12-7 0-15,14-3 0 16,14-8 0-16,13 1-1 16,19-7 1-16,13 3-1 15,22-4 0-15,18 5 0 0,13-3 1 16,15 3-1-16,12 2 0 16,5-3 0-16,1 7 0 15,-1 1 0-15,-7-2 0 16,-13 4 0-16,-19 4 0 0,-14-5 1 15,-24 5-1-15,-21 1 1 16,-22-1 0-16,-17 3 0 16,-22-2 0-16,-10 1 0 15,-11-1 1-15,-21 6-1 0,14-14 0 16,-14 14 0-16,3-18 1 16,-3 18-1-16,5-24 1 15,-2 14-1-15,-3-8 1 16,4-7 0-16,-4-4-1 0,3-13 0 15,0-7 0-15,4-14-1 16,4-18 0-16,3-11 0 16,1-11 0-16,-2-9 0 15,2-4 1-15,-5-8 0 0,-5 4 0 16,-2 0-1-16,-3 12 1 16,0 2 0-16,-8 6-1 15,1 10 0-15,1 5 1 16,-1 7-2-16,2 11 1 0,-1 12 0 15,-1 1 0-15,-8 9 0 16,5 13-1-16,0 8 2 16,-2 9-3-16,-1 7 1 15,2 8 0-15,11 0 0 0,-22 15 0 16,22 0 0-16,0-4 1 16,8 6-1-16,9-10 2 15,11 3-1-15,12-10 0 16,8 0 1-16,10 0 0 0,5-10-1 15,8 3 0-15,4-4 0 16,-5-2 0-16,1 2 0 16,-11 3 1-16,-7-3 0 15,-15 5-1-15,-10 3 0 0,-6-3 0 16,-22 6-2-16,18 0-7 16,-18 0-25-16,-10 0-51 15,10 0-4-15</inkml:trace>
          <inkml:trace contextRef="#ctx0" brushRef="#br0" timeOffset="273199.828">21760 4027 419 0,'0'0'2'0,"0"0"1"16,-4 11 0-16,-4 14 0 16,-9 24 0-16,-1 18 2 15,1 31-2-15,-1 36 1 16,8 39-2-16,7 40-1 16,6 35-4-16,14 27-18 0,8 25-58 15,33 27-2-15</inkml:trace>
          <inkml:trace contextRef="#ctx0" brushRef="#br0" timeOffset="256402.1182">23149 5380 316 0,'0'0'8'0,"11"-2"1"0,10-11 2 16,14 3 2-16,15-1 2 16,18 2 0-16,16-9-1 15,19 0 0-15,20 8-5 16,11-4-3-16,19 4-2 0,6 3-2 15,10-1 0-15,4 1 0 16,11 0-1-16,5-5 0 16,-6 5 0-16,-3-3 0 15,-4-1 0-15,-5-2 0 0,-20-1 0 16,-5-4 0-16,-30-3 0 16,-13 3 1-16,-22 1 0 15,-18-2 1-15,-16 2 1 16,-19 6-1-16,-15-2 1 0,-8-1 0 15,-5 14-1-15,-5-18 1 16,5 18-2-16,-10-21 0 16,3 3-1-16,1 5-1 15,6-12 1-15,0-8-1 16,0-8 0-16,0-8 1 0,6-15-1 16,-2-13 0-16,-1-5 0 15,4-12 0-15,-4-1 1 16,5-12 0-16,-1 2 0 15,3-4 0-15,1 3 0 0,3-3-1 16,1 6 1-16,-5 5 0 16,1-1 0-16,-4 9-1 15,-7 4 1-15,0 9-1 0,-10 2 1 16,-5 17 0-16,-3 4-1 16,-2 12 1-16,-2 11-1 15,1 3 1-15,4 5-2 16,2 10 0-16,15 13 1 0,-18-5-1 15,18 5 1-15,0 0-1 16,5 11 1-16,8 0 0 16,9 0 0-16,1 4 1 15,13-5-1-15,14-3 1 16,7 0 0-16,14-7-1 0,7 0 1 16,13 0-1-16,4 0 0 15,4 0 0-15,-3-3 0 16,-8-5 1-16,-13 5-1 0,-12-1 1 15,-13 0-1-15,-25 4 1 16,-12 0-2-16,-13 0 0 16,-7 4-5-16,-17-4-12 15,10 4-66-15,-7 7-3 0</inkml:trace>
          <inkml:trace contextRef="#ctx0" brushRef="#br0" timeOffset="272824.8353">24971 3816 378 0,'0'0'2'0,"3"17"1"0,0 5 0 16,1 27 0-16,3 18 0 15,-4 25 1-15,-3 35-1 16,0 27 1-16,-3 31-2 16,-14 25-7-16,-8 13-7 0,-8 15-21 15,-5 13-39-15,-9-19-8 16</inkml:trace>
          <inkml:trace contextRef="#ctx0" brushRef="#br0" timeOffset="257574.4226">26205 4975 378 0,'0'0'5'0,"0"0"-1"16,0 0 3-16,0 0 0 15,5 7 0-15,0 8 1 16,2 5 0-16,-1 11-1 0,6 5-2 16,-9 14-2-16,12 5-2 15,2 6 0-15,1 6-1 16,2-4 1-16,13 4-1 15,-2-7 2-15,11-6-1 0,4-10 1 16,8-9 0-16,5-14 0 16,12-6-1-16,7-10 1 15,10-5-1-15,8-20-1 0,14-3-1 16,13-16-1-16,8-4-2 16,15-2 1-16,8-12-1 15,9 1 1-15,4 2-2 16,6-5 3-16,4 6 0 0,-4 4 1 15,-11 7 1-15,-13 3 1 16,-14 6 0-16,-16 5 0 16,-26 1 1-16,-15 6 1 15,-25 1-1-15,-18 1 0 16,-18 4-1-16,-9-3 1 0,-8 5-1 16,-12-4-1-16,-1-1 1 15,-9-3-1-15,4 0 0 16,5-7 1-16,3-12-1 15,2-2 1-15,1-11 0 0,4-11 1 16,3-5-2-16,-4-8 1 16,4-4 0-16,-8-5 1 15,2 2-1-15,-5 0 0 16,5-8 0-16,-6 11 1 0,6-3-1 16,-1 7 0-16,-5-9 0 15,6 9 0-15,-1-1 0 16,-4 5 0-16,-3 2-1 0,-7 8 0 15,-4 2 1-15,-3 5 0 16,-4 11 0-16,4 5 0 16,-2 9 0-16,7 6 0 15,5 1 1-15,1 7-1 16,9 2 0-16,-2 2 0 0,10 13 0 16,0-19 0-16,0 19 0 15,10-11 0-15,3 7-1 16,9 4 1-16,6 0-1 15,15 0 1-15,7 0-1 0,3 0 1 16,6 0 1-16,13 0-1 16,-1-2 0-16,2-7 1 15,2 3-1-15,-16 3 0 16,-2-4 0-16,-11 3-1 0,-11 4-6 16,-25 18-55-16,-5-7-24 15,-15 6-3-15</inkml:trace>
          <inkml:trace contextRef="#ctx0" brushRef="#br0" timeOffset="272449.8153">27633 3837 350 0,'0'0'5'16,"0"29"1"-16,0 9 2 15,0 22 0-15,-8 18 0 0,1 31-1 16,-6 28 0-16,-2 39-9 16,-6 26-18-16,-14 12-40 15,-2 27-18-15</inkml:trace>
          <inkml:trace contextRef="#ctx0" brushRef="#br0" timeOffset="272043.5775">30239 3809 335 0,'0'0'3'0,"13"-3"1"15,-13 3 1-15,28 7 1 16,-13 13 2-16,-1 19 1 16,-3 26 1-16,-4 21 0 0,-12 34-10 15,-20 18-19-15,-16 30-53 16,-1 32-6-16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41.5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02CC481-7015-4070-A251-4C026834235B}" emma:medium="tactile" emma:mode="ink">
          <msink:context xmlns:msink="http://schemas.microsoft.com/ink/2010/main" type="writingRegion" rotatedBoundingBox="3394,4268 22363,5517 22017,10782 3048,9533"/>
        </emma:interpretation>
      </emma:emma>
    </inkml:annotationXML>
    <inkml:traceGroup>
      <inkml:annotationXML>
        <emma:emma xmlns:emma="http://www.w3.org/2003/04/emma" version="1.0">
          <emma:interpretation id="{91724BE6-4A86-467C-B2E3-D6666C7B0A35}" emma:medium="tactile" emma:mode="ink">
            <msink:context xmlns:msink="http://schemas.microsoft.com/ink/2010/main" type="paragraph" rotatedBoundingBox="3324,4582 8192,4323 8268,5745 3400,6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39847E-F84A-4484-92E3-B4222D6D8245}" emma:medium="tactile" emma:mode="ink">
              <msink:context xmlns:msink="http://schemas.microsoft.com/ink/2010/main" type="line" rotatedBoundingBox="3324,4582 8192,4323 8268,5745 3400,6003"/>
            </emma:interpretation>
          </emma:emma>
        </inkml:annotationXML>
        <inkml:traceGroup>
          <inkml:annotationXML>
            <emma:emma xmlns:emma="http://www.w3.org/2003/04/emma" version="1.0">
              <emma:interpretation id="{64B90EA4-431D-4602-AB6E-7F18261C6456}" emma:medium="tactile" emma:mode="ink">
                <msink:context xmlns:msink="http://schemas.microsoft.com/ink/2010/main" type="inkWord" rotatedBoundingBox="3324,4582 8192,4323 8268,5745 3400,6003"/>
              </emma:interpretation>
              <emma:one-of disjunction-type="recognition" id="oneOf0">
                <emma:interpretation id="interp0" emma:lang="en-US" emma:confidence="0">
                  <emma:literal>SISO</emma:literal>
                </emma:interpretation>
                <emma:interpretation id="interp1" emma:lang="en-US" emma:confidence="1">
                  <emma:literal>SI so</emma:literal>
                </emma:interpretation>
                <emma:interpretation id="interp2" emma:lang="en-US" emma:confidence="0">
                  <emma:literal>SINO</emma:literal>
                </emma:interpretation>
                <emma:interpretation id="interp3" emma:lang="en-US" emma:confidence="0">
                  <emma:literal>SIO</emma:literal>
                </emma:interpretation>
                <emma:interpretation id="interp4" emma:lang="en-US" emma:confidence="0">
                  <emma:literal>SILO</emma:literal>
                </emma:interpretation>
              </emma:one-of>
            </emma:emma>
          </inkml:annotationXML>
          <inkml:trace contextRef="#ctx0" brushRef="#br0">632 51 329 0,'0'0'6'16,"0"0"4"-16,0 0 1 16,0-15 3-16,0 15 1 0,0-17-1 15,0 17 1-15,-18-14-1 16,3 10-4-16,-5 4-5 16,-16 4-2-16,-6 14-1 15,-16 3-1-15,2 12 0 16,-11 1-1-16,-4 4 0 0,8 8 1 15,3 1-1-15,10-5 0 16,11-1 0-16,14 0 0 16,15-6 0-16,10-4 1 15,15-3-1-15,13-8 0 0,17 3 1 16,5-5-1-16,6-1 0 16,8-4 1-16,-4 9-1 15,0-5 0-15,-3 4-1 0,-11 4 1 16,-3 3-1-16,-8 1 1 15,-7 2 0-15,-10 4 0 16,-4-1-1-16,-11 10 2 16,-3-6-1-16,-7 0 0 0,-11 9 1 15,-10-4-1-15,-7-2 2 16,-11-2 0-16,-7 1 1 16,-7-9 1-16,0-6-1 15,-3-5 1-15,2-10 0 16,4-6-1-16,14-4-3 0,8-10-8 15,14-22-23-15,29-2-53 16,23-8-2-16</inkml:trace>
          <inkml:trace contextRef="#ctx0" brushRef="#br0" timeOffset="296.865">1423 192 396 0,'0'0'6'0,"0"0"2"0,0 0 2 16,0 0 0-16,-6-8 0 15,6 8 0-15,0 0 1 0,-12 11 0 16,12 12-4-16,0-3-3 16,0 15-1-16,5 7 0 15,-5 16 0-15,0 4-1 16,0 9 0-16,0 6 0 0,-8 4-2 15,1 3 1-15,0 2 0 16,4-9 0-16,0-3-1 16,3-15 0-16,0-1 0 15,6-19-4-15,8-12-7 16,-14-27-26-16,21 7-50 0,-6-14-1 16</inkml:trace>
          <inkml:trace contextRef="#ctx0" brushRef="#br0" timeOffset="828.1265">1123 1351 330 0,'0'0'10'15,"0"0"3"-15,0 0 3 16,-3 17 3-16,3-17-1 15,0 15 2-15,0-15 1 16,20 11 0-16,5-11-10 0,8 0-2 16,8-9-3-16,16-4-2 15,7-4-1-15,11-8-1 16,8-3-3-16,10 0-5 16,-5-14-18-16,-2 9-62 15,5 5-3-15</inkml:trace>
          <inkml:trace contextRef="#ctx0" brushRef="#br0" timeOffset="546.8694">1090 64 378 0,'0'0'8'0,"0"0"1"16,0 0 2-16,0 0 0 0,0-13 1 15,15 9 1-15,6-1 0 16,14-3 0-16,12 1-6 15,16-1-2-15,15-3-2 0,18 1 0 16,10 0 0-16,3 3-2 16,4-4 0-16,-6 8-3 15,-13-4-5-15,-8 7-19 16,-5 14-59-16,-39 0-1 0</inkml:trace>
          <inkml:trace contextRef="#ctx0" brushRef="#br0" timeOffset="1468.7603">3241 34 330 0,'0'0'7'0,"-18"-11"3"0,0 4 2 15,1-4 2-15,-8 4 0 16,-6 0 0-16,-9 4 1 16,2 3-1-16,-5 10-6 15,-7 8-4-15,5 13-1 0,2 12-2 16,-3 6-1-16,7 4 1 15,11 8-1-15,7 1 0 16,6-2 0-16,23-3 0 0,12-3 1 16,20-9-1-16,13-10 1 15,10-4-1-15,8-7 1 16,7-2-1-16,-3-3 1 16,-5-6-1-16,-3 1 0 0,-7 4 0 15,-10-1-1-15,-5 7 1 16,-12 2 0-16,-13 2 0 15,-5 7 0-15,-15-3 1 16,-7 6-1-16,-14 2 1 16,-16-2 0-16,-11 0 0 15,-12-2 2-15,-8 0 0 0,-3-8 1 16,-7-4 0-16,8-10 0 16,-1-7 0-16,11-7-2 15,11-7-5-15,20-7-24 0,19-18-56 16,24-11-2-16</inkml:trace>
          <inkml:trace contextRef="#ctx0" brushRef="#br0" timeOffset="1843.7815">4248 19 444 0,'0'0'3'0,"0"0"1"0,-18 4 1 15,1 2 0-15,-8 9 0 16,-3 11 1-16,-8 2 0 16,-6 13 1-16,4 10-3 0,-2 15-1 15,9 3-2-15,6 10 1 16,7 3-1-16,11 1 0 16,10-1 0-16,19-9-1 15,13-10 1-15,11-5 0 16,14-20 0-16,15-14-1 0,6-18 1 15,7-8 0-15,1-23 0 16,-1-16 0-16,-7-17 0 16,-3-8 0-16,-11-16-1 15,-14-6 1-15,-15-3 0 0,-8-3 1 16,-20 5-2-16,-10 4 0 16,-17 18 0-16,-26 12-2 15,-17 21 1-15,-26 21 0 16,-23 13-7-16,-4 6-58 0,-25 44-21 15</inkml:trace>
        </inkml:traceGroup>
      </inkml:traceGroup>
    </inkml:traceGroup>
    <inkml:traceGroup>
      <inkml:annotationXML>
        <emma:emma xmlns:emma="http://www.w3.org/2003/04/emma" version="1.0">
          <emma:interpretation id="{9EABFCC8-161E-4A67-A479-17EC2DCF32DC}" emma:medium="tactile" emma:mode="ink">
            <msink:context xmlns:msink="http://schemas.microsoft.com/ink/2010/main" type="paragraph" rotatedBoundingBox="3542,6055 22247,7288 22017,10782 3311,9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A42011-FD8C-42EF-99F8-447A718C0277}" emma:medium="tactile" emma:mode="ink">
              <msink:context xmlns:msink="http://schemas.microsoft.com/ink/2010/main" type="line" rotatedBoundingBox="3542,6055 22247,7288 22017,10782 3311,9550"/>
            </emma:interpretation>
          </emma:emma>
        </inkml:annotationXML>
        <inkml:traceGroup>
          <inkml:annotationXML>
            <emma:emma xmlns:emma="http://www.w3.org/2003/04/emma" version="1.0">
              <emma:interpretation id="{92202849-6B93-4A10-9C70-0CC8774CC8A5}" emma:medium="tactile" emma:mode="ink">
                <msink:context xmlns:msink="http://schemas.microsoft.com/ink/2010/main" type="inkWord" rotatedBoundingBox="3489,6850 5334,6972 5249,8266 3404,8144"/>
              </emma:interpretation>
              <emma:one-of disjunction-type="recognition" id="oneOf1">
                <emma:interpretation id="interp5" emma:lang="en-US" emma:confidence="0.5">
                  <emma:literal>SIX</emma:literal>
                </emma:interpretation>
                <emma:interpretation id="interp6" emma:lang="en-US" emma:confidence="0">
                  <emma:literal>set</emma:literal>
                </emma:interpretation>
                <emma:interpretation id="interp7" emma:lang="en-US" emma:confidence="0">
                  <emma:literal>sit</emma:literal>
                </emma:interpretation>
                <emma:interpretation id="interp8" emma:lang="en-US" emma:confidence="0">
                  <emma:literal>Sit</emma:literal>
                </emma:interpretation>
                <emma:interpretation id="interp9" emma:lang="en-US" emma:confidence="0">
                  <emma:literal>SI,</emma:literal>
                </emma:interpretation>
              </emma:one-of>
            </emma:emma>
          </inkml:annotationXML>
          <inkml:trace contextRef="#ctx0" brushRef="#br0" timeOffset="4421.9344">1289 2578 360 0,'0'0'9'0,"0"0"2"15,0 0 3-15,0 0 0 16,0 0 0-16,3-22 2 15,19 14-1-15,6-1 1 16,15-6-8-16,12 2-4 0,20-5-1 16,11 0-4-16,5-3-7 15,8 8-15-15,-7 13-54 16,-4-19-8-16</inkml:trace>
          <inkml:trace contextRef="#ctx0" brushRef="#br0" timeOffset="4625.0898">1589 2464 352 0,'0'0'8'0,"0"0"4"15,0 0 2-15,-13 18 0 16,13 0 2-16,0 6 1 16,0 4 0-16,0 13 0 0,0 7-7 15,0 7-3-15,3 14-4 16,-3 3-1-16,0 14-7 15,-3-2-7-15,-2 8-28 16,5 0-46-16,-3 3-1 0</inkml:trace>
          <inkml:trace contextRef="#ctx0" brushRef="#br0" timeOffset="4812.5648">1243 3659 383 0,'0'0'9'16,"0"0"1"-16,0 0 2 16,0 0 1-16,0 0 0 0,28-4 1 15,-3-5 0-15,18-10-3 16,17 4-17-16,-4 2-74 16,29-22-6-16</inkml:trace>
          <inkml:trace contextRef="#ctx0" brushRef="#br0" timeOffset="4171.933">571 2434 311 0,'0'0'7'0,"0"0"3"0,-20-4-1 15,5 0 1-15,-10 4 1 16,0 0 3-16,-10 15 0 16,-4-2 1-16,-6 8-7 15,2 15-1-15,-4 1-1 0,2 10-1 16,2 6 0-16,8-1-1 16,7 6-2-16,10-3 0 15,15 2-2-15,3-8 1 16,21-3 0-16,11-4-1 15,17-6 1-15,11-8-1 0,8 0 1 16,2-11-1-16,1 5 1 16,-4-9 0-16,4 2-1 15,-15 0 0-15,-3 2 0 16,-3 0 0-16,-15 4 0 0,-7 3 0 16,-6 10-1-16,-12-4 1 15,-10 5 0-15,-10 4 2 16,-15-1 0-16,-15 3 2 0,-8-3 1 15,-12-7 0-15,-11-4 2 16,0-5 0-16,-4-7-1 16,5-13 0-16,4-2-1 15,8-2-2-15,8-20-5 16,27-2-13-16,8 3-53 0,30-21-18 16</inkml:trace>
          <inkml:trace contextRef="#ctx0" brushRef="#br0" timeOffset="93126.5778">1364 3673 281 0,'0'0'7'0,"0"0"3"16,0 0 3-16,0 0 2 16,-7-14 0-16,7 14 2 15,0-13 2-15,0 13 0 16,10-21-7-16,-10 21-2 0,32-13-3 16,-11 8-2-16,7-3 0 15,4 4-1-15,3-3-1 16,1 3-1-16,6 2 1 0,-3-7-2 15,0 9 1-15,0-2-1 16,-4 2 0-16,-3 0 0 16,-4 0-1-16,-3 0 1 15,-7 0-1-15,2 0 1 0,-8 0 1 16,-12 0-1-16,18 0 1 16,-18 0 0-16,0 0 0 15,0 0-1-15,0 0 0 16,0 0-3-16,0 0-4 15,0 0-9-15,0 0-28 16,13-4-41-16,-13 4-2 0</inkml:trace>
          <inkml:trace contextRef="#ctx0" brushRef="#br0" timeOffset="93470.3159">1508 3236 308 0,'0'0'5'0,"0"0"3"0,0 0 0 15,0 0 1-15,0 0 1 16,0 0 1-16,0 0 3 15,0 0 1-15,7 14-5 0,1 4-1 16,-1 8-1-16,-1 2 1 16,1 7-1-16,1-1-1 15,-1 4-2-15,-4-3 0 16,4 6-1-16,-7-10-1 16,3 0-1-16,2-3-1 0,-2-3-3 15,-3-10-17-15,-8 9-64 16,8 0 0-16</inkml:trace>
        </inkml:traceGroup>
        <inkml:traceGroup>
          <inkml:annotationXML>
            <emma:emma xmlns:emma="http://www.w3.org/2003/04/emma" version="1.0">
              <emma:interpretation id="{9C000B5F-4803-442F-A870-5004475BAC20}" emma:medium="tactile" emma:mode="ink">
                <msink:context xmlns:msink="http://schemas.microsoft.com/ink/2010/main" type="inkWord" rotatedBoundingBox="8234,6561 11945,6806 11763,9574 8052,9329">
                  <msink:destinationLink direction="to" ref="{06B8C782-FD20-44DA-B743-CAF2B150696A}"/>
                </msink:context>
              </emma:interpretation>
              <emma:one-of disjunction-type="recognition" id="oneOf2">
                <emma:interpretation id="interp10" emma:lang="en-US" emma:confidence="0.5">
                  <emma:literal>Pinot-Dr:</emma:literal>
                </emma:interpretation>
                <emma:interpretation id="interp11" emma:lang="en-US" emma:confidence="0">
                  <emma:literal>Pinout-Dr:</emma:literal>
                </emma:interpretation>
                <emma:interpretation id="interp12" emma:lang="en-US" emma:confidence="0">
                  <emma:literal>Pinot-y:</emma:literal>
                </emma:interpretation>
                <emma:interpretation id="interp13" emma:lang="en-US" emma:confidence="0">
                  <emma:literal>Pinot-Jo:</emma:literal>
                </emma:interpretation>
                <emma:interpretation id="interp14" emma:lang="en-US" emma:confidence="0">
                  <emma:literal>Pinot-Bo:</emma:literal>
                </emma:interpretation>
              </emma:one-of>
            </emma:emma>
          </inkml:annotationXML>
          <inkml:trace contextRef="#ctx0" brushRef="#br0" timeOffset="5937.5983">5044 2422 392 0,'0'0'6'0,"0"0"3"16,0 0 0-16,-11-5 1 15,11 5 2-15,-17 2-1 0,2 13 1 16,-3-2 0-16,-7 15-6 16,5 8-1-16,-1 5-1 15,-4 13-1-15,0 9-1 16,8 0 0-16,2 4-1 0,12 1 0 16,3-9 0-16,13-2 0 15,12-12 0-15,10-12 0 16,15-16 0-16,6-14 0 15,2-6 1-15,9-18 1 0,-11-16 0 16,4-4-3-16,-7-12 0 16,-10-6 0-16,-18-9 0 15,-12 1 0-15,-13 0 0 16,-20 8 0-16,-23 12-3 0,-25 12-14 16,-20 22-69-16,-21 15-3 15</inkml:trace>
          <inkml:trace contextRef="#ctx0" brushRef="#br0" timeOffset="55157.1752">5139 4596 303 0,'0'0'8'0,"0"0"3"15,0 0 3-15,11-14 1 0,3 3 2 16,11-6 1-16,11-5-1 15,16-6 1-15,12-4-7 16,6-6-4-16,11 7-4 0,4-7-7 16,4 5-25-16,11 4-51 15,-24 1-4-15</inkml:trace>
          <inkml:trace contextRef="#ctx0" brushRef="#br0" timeOffset="55422.8046">5638 4199 340 0,'0'0'7'0,"0"0"3"16,0 0 1-16,0 0 0 0,0 0 2 15,3-12-1-15,19-1 0 16,6-2 1-16,7-3-8 16,18-2-1-16,4 6-3 15,7-5 0-15,-4 10 0 0,3 1-1 16,-13 8 1-16,-7 8-1 15,-12 12 2-15,-14 8 0 16,-12 14-1-16,-10 16 2 0,-20 8-1 16,-3 19 1-16,-14 13-5 15,-1 18-44-15,-5 15-36 16,-5 7-3-16</inkml:trace>
          <inkml:trace contextRef="#ctx0" brushRef="#br0" timeOffset="114876.9407">7642 2349 180 0,'0'0'7'0,"0"0"3"15,-14-8 4-15,14 8 2 0,-21-17 1 16,3 7 3-16,-2-1-1 15,-10-4 1-15,-5 5-5 16,-3 3-2-16,-8 5-4 16,-4 2-3-16,-6 2 0 15,-4 9-2-15,0 6 1 0,-5 0-1 16,6 8 1-16,-5 10-1 16,3-7 0-16,2 9 1 15,2 1-1-15,-3 7 1 16,4-2-1-16,-4 10-1 0,2 3 1 15,-1 0 0-15,-1 4-1 16,7 3-1-16,3 5 1 16,5-6-1-16,2 7 0 0,11-3 0 15,4 1-1-15,10 3 1 16,0 4 1-16,4 0 0 16,3 4-1-16,8-1 2 15,3 5-1-15,0-5-1 0,8 1 1 16,9-6 0-16,4 4 0 15,14-6-1-15,5-3 0 16,6-4 1-16,6 0-1 16,4-6 1-16,12-9 0 15,0-1-1-15,10-8 1 0,-2-7 0 16,9-4-1-16,8-11 0 16,3-6 1-16,2-9-1 15,5-2 0-15,3-10 0 16,3-8 0-16,1-9 0 0,-1-4 0 15,-6-7 0-15,3-10 0 16,-11 3 0-16,-6-8-1 16,-8-1 1-16,-6-1 0 15,-8-4 0-15,-8-5-1 0,-9-7 1 16,-7-3-1-16,-5-10 1 16,-6-1-2-16,-11-6 0 15,-4-1 0-15,-5-3 0 0,-6-1 0 16,-6 2 0-16,-6 1 0 15,-11 7 0-15,-8-10 0 16,-11 3 0-16,-6 3 0 16,-16-2 0-16,-12 0 0 15,-11 4 0-15,-18 6 0 0,-11 13 0 16,-6 8 0-16,-15 19 0 16,0 14 0-16,-3 18 0 15,-4 10 0-15,10 14 0 16,9 14-2-16,9 10-3 0,7 13-7 15,26 11-37-15,5 16-39 16,13-1 0-16</inkml:trace>
          <inkml:trace contextRef="#ctx0" brushRef="#br0" timeOffset="33688.0492">6751 3288 254 0,'0'0'9'0,"0"0"2"16,0 0 4-16,0 0 3 16,0 0 2-16,18-11 0 0,-1-2 2 15,13-4 0-15,8-8-9 16,12-3-4-16,6-3-8 16,22-5-14-16,-8 4-44 0,11-2-19 15</inkml:trace>
          <inkml:trace contextRef="#ctx0" brushRef="#br0" timeOffset="33875.5528">7031 3061 338 0,'0'0'6'16,"0"0"3"-16,-14 20 3 16,10-6 0-16,1 11 2 15,3 6-1-15,0 9 1 0,0 5-1 16,10 13-4-16,8 5-5 15,0-1-5-15,7 17-10 16,-8-13-16-16,1 16-53 16,10-16-4-16</inkml:trace>
          <inkml:trace contextRef="#ctx0" brushRef="#br0" timeOffset="34047.4306">7053 3860 358 0,'0'0'7'0,"0"0"3"15,-15-4 2-15,15 4 1 16,0 0 0-16,0 0 1 16,0-14-1-16,10 0 1 0,25-3-6 15,18-8-8-15,12-14-22 16,19 0-60-16,12-3-2 16</inkml:trace>
          <inkml:trace contextRef="#ctx0" brushRef="#br0" timeOffset="54485.2729">7501 3296 365 0,'0'0'7'0,"0"0"2"15,0 0 1-15,0 0 0 16,0 0 1-16,0 0 0 15,0 7 1-15,7 12 1 16,7-2-5-16,11 11-3 0,0 6-1 16,0 5 1-16,3 4-2 15,4-1 0-15,-11-3-1 16,-4-4-1-16,1-3 1 16,-14-10 0-16,-1-5 1 0,-3-17-1 15,0 0 0-15,-10-11 1 16,-5-13-1-16,2-4 0 15,-5-12-1-15,7-2 0 0,-3-6-1 16,3 0 1-16,8 0-1 16,3 6 0-16,14 2 0 15,4 9 0-15,3 6 0 16,7 8 0-16,4 13 0 16,3 8 1-16,0 13 0 0,1 11 0 15,3 12 0-15,0 2-1 16,-4 3-2-16,8 16-10 15,-15 5-60-15,14-20-15 16</inkml:trace>
          <inkml:trace contextRef="#ctx0" brushRef="#br0" timeOffset="5531.3372">3346 2441 361 0,'0'0'7'0,"0"0"2"16,-17-22 2-16,17 22 0 0,-3-21 0 15,10 10 1-15,14-7 1 16,14-2-1-16,18 6-5 16,18 3-4-16,7 1-1 15,14 2 0-15,-1 8-2 0,2 0 0 16,-12 15 0-16,-18 2 0 16,-10 10 0-16,-20 8-1 15,-16 10 1-15,-17 3 0 16,-22 7 0-16,-16-1 1 0,-12 5 0 15,-6-5 0-15,-12-4-2 16,-2-12-1-16,7-4-5 16,2-19-19-16,5-8-55 15,34-7-1-15</inkml:trace>
          <inkml:trace contextRef="#ctx0" brushRef="#br0" timeOffset="5203.1978">3449 2345 438 0,'0'0'0'0,"0"0"1"16,-7 10 1-16,4 8 1 15,-1 7 2-15,1 13 0 16,3 8 1-16,0 18 1 16,10 13-1-16,-3 11-1 0,8 4-1 15,-2 11-1-15,9-2-1 16,-4 4-2-16,-5-8-6 16,5-7-10-16,-14-12-28 15,2-15-41-15,9-9-2 16</inkml:trace>
          <inkml:trace contextRef="#ctx0" brushRef="#br0" timeOffset="8500.177">11266 2806 288 0,'0'0'8'0,"0"0"2"15,0 0 5-15,0 0 0 16,0 0 2-16,0 0 1 0,0 0 1 15,0 0 0-15,0 11-7 16,0 9-2-16,0 6-5 16,0 6-1-16,4 10 0 15,2 13 0-15,-1 7 0 0,-2 7-2 16,1 10 2-16,-4 7-2 16,0 7 1-16,-4 5 1 15,1 5-1-15,-2 2 0 0,-5 5 0 16,10 3 0-16,-3-2 0 15,-1 3 0-15,4 6 1 16,0-4 0-16,0 0 1 16,0 6-1-16,-3-1 0 0,0 2 1 15,-2 0-5-15,-2-5 0 16,4 0 0-16,-4-11 0 16,4-8 0-16,-2-13 0 15,2-17 0-15,1-14 0 16,-3-12 0-16,5-17 0 0,0-26 0 15,0 13 0-15,0-30-36 16,0-20-52-16,7-18-4 16</inkml:trace>
          <inkml:trace contextRef="#ctx0" brushRef="#br0" timeOffset="9484.5204">11270 2672 305 0,'0'0'6'0,"21"-3"4"16,0-1 1-16,11 0 3 16,18 2 1-16,13-2 2 15,25-7 1-15,26 1-2 16,20-1-5-16,14 5-3 0,26-9-1 16,17 8-5-16,13-4 0 15,9 1 0-15,7 7-1 16,2-1 0-16,-6-7 0 15,-1 7 0-15,-7 0 0 0,-9-3 0 16,-18 5 0-16,-15-6 0 16,-22-10 2-16,-16 12 1 15,-22-1 1-15,-15 0 1 0,-33 3 1 16,-13 1 0-16,-13-1 0 16,-8 4 0-16,-24 0-2 15,18 0 0-15,-18 0-2 16,0 0-3-16,0 0 0 0,0 0 0 15,4 21 0-15,-4-3 0 16,0 2 0-16,-7 17 0 16,4 2 0-16,-5 9 0 15,-2 11 0-15,-2 13 0 0,2 2 0 16,0 10 0-16,-1 12 0 16,-3 5 0-16,1 1 0 15,1 15 0-15,1 3 0 16,4 2 0-16,7 15 0 0,-3-2 0 15,3 9 0-15,8 2 0 16,9-7 0-16,4-1 0 16,7-4 0-16,1-3 0 15,2-8 0-15,4-11 0 0,1-6 0 16,3-10 0-16,-3-11 0 16,-1-2 0-16,-7-14 0 15,-3-6 0-15,0-19 0 16,-12-1 0-16,5-10 0 0,-18-9 0 15,0-10 0-15,-11-4 0 16,-9-6 0-16,-13-4 0 16,-17 0 0-16,-8 0 0 15,-17 0 0-15,-14 0 0 0,-2 0 0 16,-16 3 0-16,-6 8 0 16,-6 0 0-16,-9 2 0 15,-11-3 0-15,-2 3 0 16,-7-6 0-16,-14-1 0 0,-4 5 0 15,-8-7 0-15,-7-4 0 16,-3 2 0-16,1 6 0 16,-1-5 0-16,4 1 0 15,10-1 0-15,11 1 0 16,10-1 0-16,15 5 0 0,11-5 0 16,13-3 0-16,14 3 0 15,12-3 0-15,12 4 0 16,13-8-7-16,20-13-77 0,18 6-7 15</inkml:trace>
          <inkml:trace contextRef="#ctx0" brushRef="#br0" timeOffset="17859.6617">11344 3429 259 0,'0'0'8'0,"0"0"4"16,0 0 2-16,0 0 3 15,0 0 1-15,0 0 0 16,0 0 1-16,0 0 1 0,-10-13-8 16,-8 9-3-16,-17-3-2 15,-11 3-1-15,-24 1 0 16,-16-4 0-16,-20-3 1 15,-22 3-1-15,-10 0 0 0,-21-1-1 16,-2 8 0-16,-10-2-1 16,5-2-1-16,7 4-2 15,13 0 1-15,17 6-1 16,16-6-1-16,20 4 1 0,20 0-1 16,20-1 0-16,17-3 1 15,11 4-1-15,25-4-3 16,0 0-10-16,0 0-69 15,14 17-1-15</inkml:trace>
          <inkml:trace contextRef="#ctx0" brushRef="#br0" timeOffset="23406.6393">11143 4279 194 0,'0'0'8'0,"0"0"3"15,0 0 3-15,0 0 3 16,0 0 2-16,22 0 1 0,-2 0 1 16,8-4 0-16,15 1-7 15,10 0-2-15,10-1-3 16,5-3-3-16,10 4 0 15,-1-5-3-15,4 6 0 0,-10 2-1 16,-3 0-1-16,-15 2 1 16,-11 6 0-16,-11 9 1 15,-19 0 0-15,-12 5 2 16,-8 6 1-16,-19 4 0 0,-13 7 1 16,-10 2 1-16,-13 6-1 15,-4 2-1-15,-8 0 0 16,2-3-1-16,-2 3-1 0,12-2-1 15,5-10 1-15,10-3-4 16,8-6-4-16,15-8-7 16,15-2-21-16,10-18-50 15,0 13-3-15</inkml:trace>
          <inkml:trace contextRef="#ctx0" brushRef="#br0" timeOffset="23766.0256">11241 4451 266 0,'0'0'5'0,"0"0"3"16,-23 0 2-16,0 8 3 15,-2 3 1-15,-5 2 2 0,-6 8 0 16,-3 7 1-16,-4 1-5 16,8 2 0-16,4 4-4 15,9 1-1-15,14-8-1 16,8-3-1-16,15-3-2 0,17-20-1 16,11-2-1-16,6-7-1 15,8-13 0-15,-4-8-2 16,-5-7-1-16,-5-6-3 15,-15 3-1-15,-13 8-4 0,-15-3-4 16,-18 8-7-16,-17 3-21 16,-8 9-35-16,-5 6-5 15</inkml:trace>
          <inkml:trace contextRef="#ctx0" brushRef="#br0" timeOffset="24125.3918">11100 4589 329 0,'0'0'4'0,"0"0"2"16,-13 3 1-16,1 4 2 15,-12-3 1-15,-8 0 2 16,-14 2 1-16,-14-1 0 0,-21 4-2 16,-11-4-2-16,-22 5 0 15,-12-2-2-15,-17 5 0 16,-11-5-2-16,-12-1-1 16,2 0-1-16,-2-1-1 0,0-6-1 15,10 4 0-15,12 0-1 16,16-1-3-16,19 4-6 15,9 0-21-15,22 10-52 16,30 1-3-16</inkml:trace>
          <inkml:trace contextRef="#ctx0" brushRef="#br0" timeOffset="24984.8021">18005 3993 314 0,'0'0'2'16,"0"0"3"-16,0 0-1 0,25-6 2 16,-8 2 0-16,11 4 0 15,15 0 1-15,7 0 0 16,10 0-2-16,6 0 1 16,9 7-3-16,-1 0-2 0,1 0 0 15,-2 0 0-15,-5 3 0 16,-11 1-1-16,-15-4 0 15,-7-1 0-15,-17 3 1 16,-18-9 1-16,0 25 3 16,-18-7 0-16,-17 2 2 0,-18 4-1 15,-3 4 2-15,-12 5-1 16,-5-1 0-16,-2 6-2 16,-3-3 0-16,0-1-2 0,14 0-3 15,4-6-2-15,18 0-9 16,3-11-9-16,11-4-31 15,21 2-29-15,7-15-7 16</inkml:trace>
          <inkml:trace contextRef="#ctx0" brushRef="#br0" timeOffset="25391.0534">18097 4212 272 0,'0'0'3'0,"0"0"4"15,-7-10 0-15,7 10 3 16,-25-9 0-16,4 9 3 16,-7-2-3-16,-4 2 2 15,-3 0-3-15,-5 8 0 16,5 5-2-16,-3-2 0 0,2 7-2 15,4-4 0-15,11 3 0 16,4 0 0-16,6 1-1 16,11-1-1-16,3 0 0 0,18-4 0 15,8-7-1-15,10-1 0 16,0-5 1-16,2-5-1 16,2-5 0-16,-8-8 0 15,-2-3-1-15,-8-1 0 0,-8-2 0 16,-14 0-1-16,-3 0-1 15,-7-2-3-15,-14 4-4 16,-4-2-5-16,-3 10-27 16,3 4-37-16,-10 6-5 0</inkml:trace>
          <inkml:trace contextRef="#ctx0" brushRef="#br0" timeOffset="45063.2642">14932 3191 299 0,'0'0'2'16,"0"0"2"-16,0 0 0 15,0 0 2-15,0 14 5 0,0 3-1 16,0 1 2-16,0 6 0 16,0 6 1-16,8 0-1 15,2-1-1-15,-3 2-3 16,8-10-1-16,3-3-1 0,2-7 0 16,2-9-1-16,2-2-1 15,-6-2 2-15,4-13-4 16,-5-6 1-16,-3-7 0 15,-3-3 0-15,-11 6-2 0,0-8 1 16,-4 5-1-16,-9 1-1 16,-2 10 0-16,-6 6-1 15,-1 11 1-15,-3 0 0 16,0 14-1-16,8 7 0 0,-4 10 2 16,6 4-1-16,5 1 1 15,3-1 0-15,7 0 1 16,4 0-2-16,9-3 2 15,2-10 0-15,13-11 0 0,-3-5-1 16,3-6 1-16,-3 0-1 16,3-13 1-16,-10-13-1 15,-4 1 0-15,-6-3-1 16,-8-7 1-16,-5 10-1 0,-15 1 0 16,-5 3 0-16,0 6 0 15,-3 4 0-15,0 9 0 16,6 4 0-16,-2 21-1 15,6-3 2-15,7 8-1 0,11 8 0 16,0-2 1-16,7 1 0 16,11-1 0-16,7-14 1 15,3-6 0-15,4-3-1 0,6-11 0 16,-5-14 1-16,-1-4-2 16,-9-14 1-16,2 0 0 15,-13-3-1-15,-6 4 0 16,-6 0 1-16,-6 3-2 15,-16 5 0-15,-3 10 0 0,0 13 1 16,-10 0-1-16,0 13 1 16,-1 10 0-16,11 5-1 15,2-1 2-15,8 8 0 16,8-3 0-16,7-12 1 0,17-1-1 16,16-15 0-16,5-4 0 15,5-10 0-15,7-8-2 16,-5-16 1-16,1-3-1 15,-14 2 0-15,-11-4 0 0,-14 6 1 16,-10 2-1-16,-19 7 0 16,-13 13 2-16,-14 8-1 15,-8 6 0-15,-3 15 1 16,4 2 0-16,3 13-4 0,0-8-19 16,13 17-61-16,12 0-2 15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5:53.0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E484811-C201-4E50-B8A3-CC2AF1DD1B75}" emma:medium="tactile" emma:mode="ink">
          <msink:context xmlns:msink="http://schemas.microsoft.com/ink/2010/main" type="inkDrawing" rotatedBoundingBox="26158,8870 27030,5749 30042,6590 29170,9711" hotPoints="29139,6230 29414,8592 27052,8868 26777,6506" semanticType="underline" shapeName="Square">
            <msink:sourceLink direction="with" ref="{83366DD0-3F98-4BB5-82D0-84B4216CC740}"/>
            <msink:sourceLink direction="with" ref="{8A2E9D3F-8A4D-4AA6-8961-0B4B20632201}"/>
            <msink:destinationLink direction="with" ref="{8AB60BEC-06F3-402E-9A95-1594BFCBA81B}"/>
          </msink:context>
        </emma:interpretation>
      </emma:emma>
    </inkml:annotationXML>
    <inkml:trace contextRef="#ctx0" brushRef="#br0">23602 1992 386 0,'0'0'7'16,"0"0"2"-16,0 0 2 15,0 0 0-15,0 11 0 16,0 6 1-16,0 8-1 16,-4 17 2-16,-7 11-5 0,4 18-4 15,4 17 0-15,3 21 0 16,0 14-1-16,7 18 0 15,1 4 0-15,2 13 0 16,0 5-1-16,5-5 0 0,-8 8 0 16,4-10 0-16,-8-6-2 15,1-8 0-15,2-9 0 16,-2-13 0-16,4-11 0 0,-2-16 0 16,-2-21 0-16,-1-11 0 15,1-16 0-15,2-20 0 16,-6-25-7-16,18 0-29 15,4-27-52-15,-9-25-3 0</inkml:trace>
    <inkml:trace contextRef="#ctx0" brushRef="#br0" timeOffset="625.0335">23478 1943 309 0,'0'0'7'0,"0"0"4"0,0-11 2 15,0 11 1-15,14-24 2 16,18 7 2-16,21-8-2 16,22 3 2-16,19 3-8 0,31-5-2 15,19 5-2-15,27-3-1 16,8 8-2-16,5 3 0 15,0 9 1-15,-10-7 1 16,-11 3 0-16,-15 3-1 16,-18-1 0-16,-27 4 1 0,-21 11-1 15,-19 2 0-15,-14 5-2 16,-14 11 0-16,-10 8 1 16,-13 14-2-16,1 15 0 15,-6 9 1-15,4 9-1 0,-1 11-1 16,2 8 2-16,1 4-1 15,2 10-2-15,2 0 2 16,4 7 0-16,7-4-1 0,4 2 1 16,-4-6-1-16,8 8-1 15,-1-7 1-15,0-4-1 16,2-10 1-16,-9-3 0 16,-3-13 1-16,-8-5-1 15,-3-12 0-15,-14-13 0 0,-8-9 0 16,-23-5 0-16,-11-6 1 15,-21-10-1-15,-15 1 0 16,-22-4 2-16,-20 2-2 16,-18-9 0-16,-18 0 0 0,-10-2 0 15,-7-4 0-15,-11-1 0 16,-10-7 0-16,2 1 0 16,3-4 0-16,18 0 0 0,9 0 0 15,14-7 0-15,17 0 0 16,24-7-6-16,33-7-78 15,21 3-7-15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01.8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B58CDD-6C05-4477-927F-4CD364C6CCF5}" emma:medium="tactile" emma:mode="ink">
          <msink:context xmlns:msink="http://schemas.microsoft.com/ink/2010/main" type="inkDrawing" rotatedBoundingBox="23992,7696 26881,7497 26884,7552 23996,7750" semanticType="underline" shapeName="Other">
            <msink:sourceLink direction="with" ref="{DD5A9F2A-FD7A-4812-AC60-7FDADA4E2450}"/>
          </msink:context>
        </emma:interpretation>
      </emma:emma>
    </inkml:annotationXML>
    <inkml:trace contextRef="#ctx0" brushRef="#br0">20646 3163 322 0,'0'0'4'0,"0"0"3"16,0 0 1-16,0 0 2 15,0 0 2-15,0 0 1 16,0 0 2-16,18 0-1 0,7-4-2 16,13 4-3-16,15 0-2 15,19 0 0-15,9 0-2 16,22 0 0-16,8-8-1 15,17 1-1-15,6 1-1 0,-6-12 0 16,10 7-1-16,-7 1-1 16,-7-1 1-16,-11 4 0 15,0 0-2-15,-17 0 2 16,-2 4 0-16,-12 3-1 16,-4 0 1-16,-11 0 0 0,-3-3 0 15,-1-1 0-15,-2 1 0 16,-13-1 1-16,2 4-1 15,-7-4 2-15,0-3-1 16,-8 3 0-16,0 2 0 0,-4-3 0 16,-1 3 0-16,0-4 0 15,3 4-1-15,2-1-1 16,3-5 2-16,9 1-1 16,-8-1-1-16,3 1 2 0,-4 1-1 15,-2-5-1-15,-4 8 2 16,-7-1-1-16,-4-3 0 15,-10 4-1-15,-11 3 1 0,18 0-3 16,-18 0-4-16,0 0-33 16,13 10-48-16,-13-10 1 15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6:09.2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2E9D3F-8A4D-4AA6-8961-0B4B20632201}" emma:medium="tactile" emma:mode="ink">
          <msink:context xmlns:msink="http://schemas.microsoft.com/ink/2010/main" type="writingRegion" rotatedBoundingBox="26607,7926 27844,7926 27844,8560 26607,8560">
            <msink:destinationLink direction="with" ref="{BE484811-C201-4E50-B8A3-CC2AF1DD1B75}"/>
          </msink:context>
        </emma:interpretation>
      </emma:emma>
    </inkml:annotationXML>
    <inkml:traceGroup>
      <inkml:annotationXML>
        <emma:emma xmlns:emma="http://www.w3.org/2003/04/emma" version="1.0">
          <emma:interpretation id="{59CA1B8F-AABE-4E71-BBAC-3966CCC449CE}" emma:medium="tactile" emma:mode="ink">
            <msink:context xmlns:msink="http://schemas.microsoft.com/ink/2010/main" type="paragraph" rotatedBoundingBox="26607,7926 27844,7926 27844,8560 26607,8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68B85E-C3B9-4B74-A306-7143584367BB}" emma:medium="tactile" emma:mode="ink">
              <msink:context xmlns:msink="http://schemas.microsoft.com/ink/2010/main" type="line" rotatedBoundingBox="26607,7926 27844,7926 27844,8560 26607,8560"/>
            </emma:interpretation>
          </emma:emma>
        </inkml:annotationXML>
        <inkml:traceGroup>
          <inkml:annotationXML>
            <emma:emma xmlns:emma="http://www.w3.org/2003/04/emma" version="1.0">
              <emma:interpretation id="{4F0FE64D-540B-4745-A02F-A60C149B45D5}" emma:medium="tactile" emma:mode="ink">
                <msink:context xmlns:msink="http://schemas.microsoft.com/ink/2010/main" type="inkWord" rotatedBoundingBox="26607,7926 27844,7926 27844,8560 26607,8560">
                  <msink:destinationLink direction="to" ref="{4220634F-8616-4CF0-83C9-4040FF41854A}"/>
                </msink:context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07</emma:literal>
                </emma:interpretation>
                <emma:interpretation id="interp3" emma:lang="en-US" emma:confidence="0">
                  <emma:literal>on</emma:literal>
                </emma:interpretation>
                <emma:interpretation id="interp4" emma:lang="en-US" emma:confidence="0">
                  <emma:literal>03</emma:literal>
                </emma:interpretation>
              </emma:one-of>
            </emma:emma>
          </inkml:annotationXML>
          <inkml:trace contextRef="#ctx0" brushRef="#br0">23620 3377 223 0,'0'0'5'0,"0"0"1"16,0 0 3-16,0 0 2 16,0 0 2-16,14 0 1 15,7 4 1-15,7-1-1 16,15 8-2-16,7-8-3 0,20 4-2 15,1 0-2-15,14 0-1 16,-1 3-2-16,1-5 0 16,-4 1-1-16,-10-2 0 0,-7-1 0 15,-11 5-1-15,-17-1 1 16,-19 3 2-16,-14 1 0 16,-6 11 1-16,-19-2 1 15,-16 4 0-15,-12 11 3 0,-6 1 0 16,-12 3-1-16,5 3-1 15,-12 4 2-15,9-3-2 16,-2-2 0-16,11-5-2 16,4 0 0-16,12-5-2 0,6-6-4 15,5-1-6-15,12-10-17 16,-2 0-53-16,20-14-4 16</inkml:trace>
          <inkml:trace contextRef="#ctx0" brushRef="#br0" timeOffset="437.5069">23524 3556 238 0,'0'0'6'15,"0"0"3"-15,0 0 4 0,0 0 2 16,7-7 2-16,-7 7-1 16,0 0 2-16,0 0 1 15,-17 15-5-15,-8 3-4 16,-11 10 1-16,-3-3-6 0,1 6 0 15,-1 0 0-15,4 4-2 16,6-7 0-16,15-2 1 16,14-9-1-16,8-9-1 0,23-5 0 15,8-6 0-15,10-11 0 16,4-10 0-16,0-6-1 16,-3-1-2-16,-15-1 0 15,-10 7-1-15,-15-3-2 16,-10 11-2-16,-17-5-5 0,-8 18-15 15,-11 4-41-15,-9 8-11 16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58:33.5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7BB21E-037C-49A3-B924-AD5F36B2CF4C}" emma:medium="tactile" emma:mode="ink">
          <msink:context xmlns:msink="http://schemas.microsoft.com/ink/2010/main" type="writingRegion" rotatedBoundingBox="15187,1744 27580,1410 27638,3556 15245,3890"/>
        </emma:interpretation>
      </emma:emma>
    </inkml:annotationXML>
    <inkml:traceGroup>
      <inkml:annotationXML>
        <emma:emma xmlns:emma="http://www.w3.org/2003/04/emma" version="1.0">
          <emma:interpretation id="{DC0DA974-04EA-4ACE-9DF0-EA2750E404CC}" emma:medium="tactile" emma:mode="ink">
            <msink:context xmlns:msink="http://schemas.microsoft.com/ink/2010/main" type="paragraph" rotatedBoundingBox="15187,1744 27580,1410 27638,3556 15245,38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AF99EA-6249-4C6F-9497-0D083749852F}" emma:medium="tactile" emma:mode="ink">
              <msink:context xmlns:msink="http://schemas.microsoft.com/ink/2010/main" type="line" rotatedBoundingBox="15187,1744 27580,1410 27638,3556 15245,3890"/>
            </emma:interpretation>
          </emma:emma>
        </inkml:annotationXML>
        <inkml:traceGroup>
          <inkml:annotationXML>
            <emma:emma xmlns:emma="http://www.w3.org/2003/04/emma" version="1.0">
              <emma:interpretation id="{EED6A9E9-AC2C-47EF-8470-62DC1ED6F4C0}" emma:medium="tactile" emma:mode="ink">
                <msink:context xmlns:msink="http://schemas.microsoft.com/ink/2010/main" type="inkWord" rotatedBoundingBox="15187,1744 20993,1588 21051,3733 15245,3890"/>
              </emma:interpretation>
              <emma:one-of disjunction-type="recognition" id="oneOf0">
                <emma:interpretation id="interp0" emma:lang="en-US" emma:confidence="0">
                  <emma:literal>PI50,</emma:literal>
                </emma:interpretation>
                <emma:interpretation id="interp1" emma:lang="en-US" emma:confidence="1">
                  <emma:literal>PI So,</emma:literal>
                </emma:interpretation>
                <emma:interpretation id="interp2" emma:lang="en-US" emma:confidence="0">
                  <emma:literal>PIso,</emma:literal>
                </emma:interpretation>
                <emma:interpretation id="interp3" emma:lang="en-US" emma:confidence="0">
                  <emma:literal>PISA,</emma:literal>
                </emma:interpretation>
                <emma:interpretation id="interp4" emma:lang="en-US" emma:confidence="0">
                  <emma:literal>PICO,</emma:literal>
                </emma:interpretation>
              </emma:one-of>
            </emma:emma>
          </inkml:annotationXML>
          <inkml:trace contextRef="#ctx0" brushRef="#br0">-2 123 365 0,'0'0'5'15,"0"0"1"-15,0 0 4 16,0-13-1-16,0 13 0 16,27-26 2-16,3 9-1 0,8-1 0 15,8 3-2-15,7 5-4 16,7-8-2-16,11 12 0 16,-7 6-1-16,-5 6 0 15,-2 16 0-15,-14-1 1 0,-8 14-2 16,-10 11 0-16,-11 6 1 15,-7 13-1-15,-10 1 2 16,-12 5 1-16,-17-1-1 16,1-3-1-16,-9 4 2 0,-8-22 0 15,-2-6 0-15,-3-23 1 16,0 2-2-16,3-12-2 16,12-6-2-16,2-4-20 15,32-25-61-15,4-3-1 16</inkml:trace>
          <inkml:trace contextRef="#ctx0" brushRef="#br0" timeOffset="-328.1372">136 34 85 0,'0'0'11'0,"0"0"9"16,0 0 7-16,0 0 4 16,0 0 4-16,0 7 1 15,0-7 2-15,-5 15 1 0,5-15-9 16,-3 26-5-16,0-6-5 15,-1 8-6-15,-3 11-1 16,1 15-2-16,1-2-1 0,2 18-1 16,-1 8-1-16,4 14 0 15,-6 6-2-15,2 4 2 16,-7 0-2-16,9-7-1 16,-6-3-1-16,8-6-1 0,-4-3-1 15,-7-27 1-15,11-6-2 16,0-11-5-16,0-12-5 15,5-16-28-15,-5-11-49 0,13-11-1 16</inkml:trace>
          <inkml:trace contextRef="#ctx0" brushRef="#br0" timeOffset="265.6464">1181 215 416 0,'0'0'4'16,"0"0"0"-16,0 0 3 15,0 0 0-15,18 0-1 0,7-7 1 16,10 3 0-16,15-3 0 16,11-1-2-16,12 1-3 15,5-3-3-15,15 7-6 16,-9-8-16-16,-31 11-61 0,14 0-1 15</inkml:trace>
          <inkml:trace contextRef="#ctx0" brushRef="#br0" timeOffset="718.8194">1080 1544 438 0,'0'0'5'16,"0"0"2"-16,0 0 2 15,10-6-1-15,5 4 2 16,6 2 0-16,11-8 0 0,13-1 0 16,8-6-6-16,11-3-4 15,11 12 0-15,13-16-13 16,-17 5-71-16,27-4-4 16</inkml:trace>
          <inkml:trace contextRef="#ctx0" brushRef="#br0" timeOffset="515.66">1330 223 451 0,'0'0'3'16,"0"0"1"-16,0 0 2 15,0 0 0-15,0 13 1 0,0 1 0 16,0 11 1-16,7 2 0 16,4 8-4-16,3 12 3 15,1 13-7-15,-12 11 0 16,0 16 0-16,-3 5 0 0,0 8 0 16,-3-3 0-16,3 10 0 15,-7-5-8-15,7-26-70 16,0 14-11-16</inkml:trace>
          <inkml:trace contextRef="#ctx0" brushRef="#br0" timeOffset="1437.5517">2999 165 374 0,'0'0'3'16,"0"0"3"-16,5-14 0 15,-5 14 2-15,0 0 0 0,-15-7 1 16,-3 7-1-16,-7 0 0 15,-7 14-2-15,-6 10-2 16,-12 19-2-16,-11 0 1 16,3 9-3-16,-3 6 1 0,4 11 3 15,4-1-2-15,7-2 0 16,14-10 2-16,14 1-2 16,23 0-1-16,23-10 3 15,10-6-3-15,22-14-1 0,15-2 1 16,6 0 0-16,0-4-2 15,1 3 3-15,-15-2-1 16,-3-7-1-16,-11 5 0 0,-7 4 1 16,-18 4 0-16,-14 5-1 15,-8 6 1-15,-6-5-2 16,0 4 1-16,-17 5 0 16,-7 4-1-16,-16-2 1 15,-2 2 2-15,-7-12 0 0,-4-4 0 16,-4-7 2-16,4-10 1 15,3-4-2-15,4-16 2 16,8-16-7-16,23-5-22 16,26-8-57-16,6-14-4 0</inkml:trace>
          <inkml:trace contextRef="#ctx0" brushRef="#br0" timeOffset="1796.9498">3823 360 458 0,'0'0'2'16,"0"0"1"-16,-13-8 2 0,-2 12 0 15,-3 7 1-15,1 2 1 16,-11 9-2-16,6 9 2 16,-3 19-1-16,-3 6-1 15,0 14-3-15,7-3-2 0,14 3 0 16,7 6 0-16,13-4 0 15,9-1 0-15,13-8 0 16,15-21 0-16,14-12 0 16,6-17 0-16,4-13 0 15,-7-4 0-15,1-35 0 0,-5-3 0 16,-7-14 0-16,-13-7 0 16,-4-7 0-16,-21-12 0 15,-15-1 0-15,-13 4 0 16,-18 12 0-16,-19 7 0 0,-17 15 0 15,-16 6 0-15,-6 26-10 16,-9 15-75-16,6 16-4 16</inkml:trace>
          <inkml:trace contextRef="#ctx0" brushRef="#br0" timeOffset="2156.3225">5824 1455 505 0,'0'0'0'0,"15"14"0"0,-9 10 0 16,-6 8 1-16,0 7-1 15,-13 14 0-15,-9 14-1 16,-9 14-7-16,-30-7-31 0,-14 17-45 15,-8-15-4-15</inkml:trace>
        </inkml:traceGroup>
        <inkml:traceGroup>
          <inkml:annotationXML>
            <emma:emma xmlns:emma="http://www.w3.org/2003/04/emma" version="1.0">
              <emma:interpretation id="{078F8EC0-6DC2-4AA9-B722-0204A5F1B713}" emma:medium="tactile" emma:mode="ink">
                <msink:context xmlns:msink="http://schemas.microsoft.com/ink/2010/main" type="inkWord" rotatedBoundingBox="22820,1635 27583,1507 27627,3170 22865,3298"/>
              </emma:interpretation>
              <emma:one-of disjunction-type="recognition" id="oneOf1">
                <emma:interpretation id="interp5" emma:lang="en-US" emma:confidence="0">
                  <emma:literal>PIPO</emma:literal>
                </emma:interpretation>
                <emma:interpretation id="interp6" emma:lang="en-US" emma:confidence="0">
                  <emma:literal>PIDO</emma:literal>
                </emma:interpretation>
                <emma:interpretation id="interp7" emma:lang="en-US" emma:confidence="0">
                  <emma:literal>PIPo</emma:literal>
                </emma:interpretation>
                <emma:interpretation id="interp8" emma:lang="en-US" emma:confidence="0">
                  <emma:literal>PIPOO</emma:literal>
                </emma:interpretation>
                <emma:interpretation id="interp9" emma:lang="en-US" emma:confidence="0">
                  <emma:literal>PIP0</emma:literal>
                </emma:interpretation>
              </emma:one-of>
            </emma:emma>
          </inkml:annotationXML>
          <inkml:trace contextRef="#ctx0" brushRef="#br0" timeOffset="2859.5181">7630 0 415 0,'0'0'3'16,"8"-18"3"-16,-8 18-1 16,39-20 1-16,-8 9 0 0,16 4 1 15,17-8 0-15,9 5 0 16,12 7-3-16,4 10-2 16,6 8 0-16,-14 9 1 0,-6-4-2 15,-9 15 0-15,-11 4 1 16,-14 11-2-16,-23 5 1 15,-18 7 1-15,-6 0 0 16,-12 1-1-16,-17 8 3 0,-12-12-2 16,-9-1-2-16,-7-16 3 15,-2-11-1-15,9-7-6 16,3-16-14-16,-12-8-65 16,48-10-4-16</inkml:trace>
          <inkml:trace contextRef="#ctx0" brushRef="#br0" timeOffset="2531.3345">7879-4 318 0,'-7'10'11'15,"-8"1"1"-15,5 6 4 16,-1 5 4-16,1 10 0 0,3 10 1 16,2 23 1-16,2 4 1 15,14 2-9-15,14 20-3 16,0 15-3-16,0 14-1 0,-5 7-2 16,-2-5-2-16,-11 2-3 15,8-7 0-15,-15-11-11 16,6-22-46-16,-6-2-30 15,0-34-1-15</inkml:trace>
          <inkml:trace contextRef="#ctx0" brushRef="#br0" timeOffset="3390.7229">8823 92 406 0,'0'-21'6'0,"0"21"0"16,24-24 1-16,11 11 2 15,15-8 1-15,18 1-1 16,15-1 1-16,25-4 0 0,15 25-6 16,-4 0 0-16,-5 4-7 15,-14-4-16-15,-37 21-65 16,4 7-1-16</inkml:trace>
          <inkml:trace contextRef="#ctx0" brushRef="#br0" timeOffset="3593.8527">8960 1528 454 0,'0'0'5'0,"0"0"2"15,0 0 2-15,17-3-1 0,8-3 1 16,8-13 2-16,5 1-3 16,22-9-8-16,15-8 0 15,9-8 0-15,12-6 0 16,10-13-84-16,4 4-5 16</inkml:trace>
          <inkml:trace contextRef="#ctx0" brushRef="#br0" timeOffset="3171.9979">9186 32 429 0,'0'0'4'0,"0"0"1"16,0 0 0-16,0 0 1 0,0 0 1 15,-10 0 1-15,7 15 0 16,-1 5 0-16,1 8-3 16,3 14 0-16,0 18 0 0,7 14 2 15,-1 7-1-15,9 7-3 16,-1 4-3-16,4 7 0 16,-12 10 0-16,-2-14 0 15,-4-1 0-15,0-5 0 16,0-7 0-16,0-12 0 0,-10-15 0 15,3-1 0-15,7-19-84 16,-8-15-7-16</inkml:trace>
          <inkml:trace contextRef="#ctx0" brushRef="#br0" timeOffset="4156.3925">10382-60 379 0,'0'0'5'0,"0"-17"0"16,0 2 4-16,10 0 1 15,11-2 0-15,8 3 3 16,12-3-2-16,9 3 1 0,11 3-2 15,6 11-4-15,11 0-3 16,-1 18 2-16,1 6-4 16,-8 5-2-16,1 7 1 0,-6 9 1 15,-23 15-3-15,-3 3 3 16,-25 0-1-16,-11 4-2 16,-10-3 3-16,-18-5 1 15,-10-1-1-15,-18-7 0 0,0-4-1 16,-8-19-4-16,16-4-11 15,-5-9-62-15,22-12-9 16</inkml:trace>
          <inkml:trace contextRef="#ctx0" brushRef="#br0" timeOffset="3843.9111">10530 24 398 0,'0'0'6'0,"0"0"3"16,0 0-1-16,0 0 1 16,0 0 2-16,0 0 0 0,-11 25 1 15,15 10 2-15,6 18-5 16,-2 14-5-16,6 11 3 15,4 18 0-15,0 11-3 16,2 10-2-16,-5 7-2 0,-5-11 0 16,4 0 0-16,-3-16 0 15,7 6-16-15,6-22-71 16,-13-14-3-16</inkml:trace>
          <inkml:trace contextRef="#ctx0" brushRef="#br0" timeOffset="4531.3861">11866 95 456 0,'0'0'3'0,"0"0"3"0,-13 18 0 16,-2 3 1-16,-3 6 0 15,1 16 0-15,-11 11-1 16,0 8 2-16,3 24-3 0,3-7-5 16,16 14 0-16,6-12 0 15,6 11 0-15,8-15 0 16,14-11 0-16,12-16 0 0,13-22 0 15,13-20 0-15,-1-8 0 16,5-21 0-16,-3-33 0 16,0-12 0-16,4-27 0 15,-11-16 0-15,-7-9 0 0,-21-6 0 16,-18-10 0-16,-14 10 0 16,-31 21 0-16,-22 20 0 15,-35 23 0-15,-23 25 0 16,-22 35-20-16,-6 17-67 15,-17 26-4-15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14.7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E8D6BA-F309-4ACC-B043-32690F463ECE}" emma:medium="tactile" emma:mode="ink">
          <msink:context xmlns:msink="http://schemas.microsoft.com/ink/2010/main" type="inkDrawing" rotatedBoundingBox="2387,3707 6627,2443 7640,5842 3400,7106" hotPoints="6735,3439 6655,6630 3464,6550 3544,3359" semanticType="enclosure" shapeName="Square">
            <msink:sourceLink direction="with" ref="{2EA1ECEB-FDDB-44BF-949F-F4A15E95D48B}"/>
            <msink:sourceLink direction="with" ref="{218E5043-0635-4450-943F-CD890402C4D8}"/>
            <msink:destinationLink direction="with" ref="{BEDB59D5-93CC-4553-96E3-2806CEFD5B92}"/>
            <msink:destinationLink direction="to" ref="{DD0108E2-EFBE-4DD6-8A2E-4E9F53AC3082}"/>
          </msink:context>
        </emma:interpretation>
      </emma:emma>
    </inkml:annotationXML>
    <inkml:trace contextRef="#ctx0" brushRef="#br0">95-4 246 0,'0'0'7'0,"0"0"2"16,0 0 1-16,0 0 1 15,-14 0 1-15,14 0 0 16,0 0 3-16,-4 13 1 0,4 4-5 16,0 8-1-16,4 8 0 15,4-3 0-15,-5 13 1 16,0 6-3-16,1 5 0 16,-4 2-2-16,0-1-1 0,0 6 0 15,0 2-2-15,-7-4 0 16,7 10 0-16,-8-7 0 15,5 2-1-15,-4-4 1 16,7 4 0-16,-7-1-1 16,4-1 1-16,3 0 0 0,-5 0 0 15,5-2 0-15,0 4 0 16,0-5-1-16,0 5 1 16,0-4-1-16,0 4 1 15,-3-2-1-15,3 7 0 0,-7-7 0 16,4 1 1-16,-4 5-1 15,4-6 0-15,-5 6 1 16,4-5 1-16,1 4-1 0,3-7 1 16,-3 0-1-16,-1 0 1 15,4 0-1-15,-3-4 2 16,3 4-5-16,0-8 0 16,-5 6 0-16,5-5 0 0,-3-8 0 15,3 0 0-15,0-9 0 16,-3-1 0-16,3-11 0 15,0-1 0-15,0-10 0 16,0-13 0-16,0 11-14 16,0-11-71-16,0-28-3 0</inkml:trace>
    <inkml:trace contextRef="#ctx0" brushRef="#br0" timeOffset="1765.6576">39-16 204 0,'0'0'7'0,"0"0"4"0,14-5 2 16,7-1 3-16,4 3 1 16,10-3 1-16,15 2 2 15,6-1-1-15,15 3-5 0,7-2-4 16,3 0-3-16,11 4-1 15,4 0-2-15,2 0-1 16,5 0-1-16,3-3 0 0,7-1-1 16,-4 4 0-16,2-2-1 15,2 2 1-15,-4 0 0 16,4-5-1-16,0 5 0 16,11 0 0-16,-4 0 0 15,1 0-1-15,2 0 0 0,1 0 0 16,-4 0 0-16,-3 0 0 15,-1-6 1-15,-13-2-1 16,-8 2 1-16,-6-2 0 16,-1 2 0-16,-10-2 0 0,-3 2 0 15,-12-1 0-15,0 3 0 16,-10 1 0-16,-3 3 0 16,-4 0 0-16,-11-4 1 15,0 4 1-15,-7 0 0 0,-6 0 1 16,-4 0 2-16,-3 0-1 15,-15 0 1-15,17 0 0 16,-17 0 0-16,14 0 0 16,-14 0-1-16,0 0 0 0,17 0 0 15,-17 0-1-15,0 0 0 16,15 4 0-16,-15-4 0 16,0 0 0-16,10 17 0 15,-7-3-1-15,2 3 1 0,-2 4-1 16,-3 5 0-16,4 6 0 15,-4 3-1-15,0 7 0 16,-4-3 0-16,-4 10 0 16,5 3-1-16,-11 4 1 0,3 2-1 15,1 1 1-15,-8 6-1 16,1-3 0-16,-1 9 0 16,0-8 0-16,1 3 0 15,-1-2 0-15,0 0 0 0,1-4 0 16,2-1 0-16,2-2 0 15,-2-7 0-15,5 1 1 16,3 0 0-16,-1-2 0 16,-2-4 1-16,3 5 0 0,-1-4 0 15,2 2 0-15,-1 2 1 16,-5 4-1-16,2 1 0 16,0 3-1-16,-1-3 1 15,1 4 0-15,3 6-1 0,-1-6 1 16,1 6-1-16,7 1 0 15,0-2 1-15,0-1 0 16,0-1 0-16,0-2 0 16,4-2 0-16,-1 2 0 0,-3-8 0 15,3-3 0-15,-3-2-1 16,0-8 0-16,0-5 0 16,0-2 0-16,0-6 0 15,0-13-1-15,0 2 1 0,0-15 0 16,-3 17 0-16,3-17 0 15,0 0 0-15,0 0 1 16,0 0-2-16,0 0 0 16,-17 7 0-16,17-7 0 0,-18 4 0 15,3-4 0-15,-2 2 0 16,-4 2 0-16,-4 0 0 16,-3-1 0-16,0 4 0 0,-12-3 0 15,2-1 0-15,-9 0 0 16,9 1 0-16,-15-4 0 15,3 4 0-15,-6-4 0 16,-4 2 0-16,-1-2-2 16,-6 0 1-16,-4 0 0 0,-7 0 1 15,-3 0-1-15,1 0 0 16,-9 0 0-16,1 0 0 16,-8 0 0-16,-6 0 0 15,3 0 1-15,-7 0-1 0,0 0 1 16,-1 4-1-16,-2 1 0 15,6-5 1-15,0 2 0 16,5 5 0-16,-1-3 0 16,11 2-1-16,-8 5 1 0,14 2 0 15,5 0 0-15,2-3 0 16,5 5 0-16,2-1 0 16,5 0 0-16,7-4 0 15,6-3 0-15,7 4 1 0,5-9-1 16,6 7 0-16,4-3 0 15,3-3 0-15,4 1 0 16,4-4 0-16,-5 4 0 16,7-2 0-16,-3-2 1 0,5 5-1 15,3-1 0-15,10-4 0 16,-18 0 1-16,18 0-1 16,0 0 1-16,-15 2 0 15,15-2 0-15,0 0 0 0,0 0 0 16,0 0-1-16,0 0 1 15,0 0 0-15,0 0-1 16,0 0 0-16,0 0 1 16,0 0-1-16,0 0-1 0,0 0-6 15,0-24-61-15,0 24-15 16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41.5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A6AC62-6B3A-43E9-8715-468841BC8252}" emma:medium="tactile" emma:mode="ink">
          <msink:context xmlns:msink="http://schemas.microsoft.com/ink/2010/main" type="inkDrawing" rotatedBoundingBox="13439,2004 13541,3284 13440,3293 13338,2012" semanticType="container" shapeName="Other">
            <msink:destinationLink direction="with" ref="{F6F1BE89-2614-4F4F-BB45-942E65E4C135}"/>
          </msink:context>
        </emma:interpretation>
      </emma:emma>
    </inkml:annotationXML>
    <inkml:trace contextRef="#ctx0" brushRef="#br0">2635-10 331 0,'0'0'4'0,"0"0"2"15,8-11 2-15,-1-7 3 16,1-2 2-16,-3-8 1 0,7-7 1 16,1-8 2-16,-5-10-3 15,-1-3-3-15,-7-11-1 16,0 1-2-16,-4-16-1 15,-7-2-3-15,-2-5 0 0,-2-4-3 16,1 10 0-16,-4-1 1 16,5 2-3-16,-2 11-1 15,8 12 1-15,-1 9-1 16,3 11 0-16,0 8-1 16,2 7-2-16,3 24-6 15,-4-15-27-15,4 15-42 0,0 18-2 16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19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49DD771-4EFF-4317-8473-AA7FAC239AA8}" emma:medium="tactile" emma:mode="ink">
          <msink:context xmlns:msink="http://schemas.microsoft.com/ink/2010/main" type="inkDrawing" rotatedBoundingBox="17115,3059 21398,2307 21934,5359 17651,6111" semanticType="enclosure" shapeName="Other">
            <msink:sourceLink direction="with" ref="{D3E59EDC-2D36-488C-8241-381BB28A4740}"/>
            <msink:destinationLink direction="with" ref="{03FC3847-6751-421A-A460-1D5213F070FF}"/>
          </msink:context>
        </emma:interpretation>
      </emma:emma>
    </inkml:annotationXML>
    <inkml:trace contextRef="#ctx0" brushRef="#br0">0 45 209 0,'0'0'10'0,"7"-14"3"16,-7 14 5-16,15-10 3 16,-15 10 1-16,13-10 1 15,-13 10 1-15,18-11-2 0,-18 11-5 16,14 14-4-16,-11 3-4 15,5 7-4-15,-1 4 0 16,-4 13 0-16,7 8 0 16,-10 9 0-16,5 14 1 15,2-6-2-15,-4 12 0 0,4 0 0 16,-4 3-1-16,5 8 0 16,-8-6 0-16,4-1-1 15,-1-5-2-15,0 1 3 16,1-4-1-16,-1 0-1 0,5 2 3 15,-1 0-1-15,-4 1 0 16,4 0 2-16,1-4-1 16,-1 9-1-16,-1-1 1 15,-2-3-2-15,7 3 1 0,-8-4-1 16,1 4 0-16,-4-7-1 16,3 0 0-16,-3-7 1 15,4 1-1-15,-1-2 2 16,0-14 0-16,2 2-1 0,2-8 0 15,-1-4-2-15,1-3 0 16,3-7 0-16,-2-8 0 16,-8-7 0-16,12 4-5 15,-12-21-29-15,0 0-50 0,5-13-4 16</inkml:trace>
    <inkml:trace contextRef="#ctx0" brushRef="#br0" timeOffset="1234.3738">-106-65 209 0,'0'0'6'0,"10"-9"6"15,12 5 1-15,-1-6 2 0,7 3 2 16,7-4 0-16,18 5 0 15,19-5 2-15,2 7-8 16,11 0-4-16,16-2-1 16,10 2-2-16,20 0-3 15,24 1 2-15,-6-4-1 16,13-3-1-16,22 3 1 16,10 3 1-16,1 1-3 0,-1 3 3 15,-10 0-2-15,-10-8 0 16,2 6 0-16,-7-7 0 0,-20 7-1 15,-8-5 1-15,-10-1 1 16,-6-3-1-16,-13-4 1 16,-2 5 3-16,-7 7-1 15,-12-1 1-15,-13-7 2 0,-15 11-1 16,-2-6 1-16,-8 2 1 16,-18 4 0-16,-3 0-3 15,-11 0 1-15,-3 0-2 16,-18 0-2-16,22 0 0 0,-22 0 1 15,0 0-4-15,7 19 1 16,-7-19 0-16,6 28-1 16,-6 0 2-16,-3 6 0 15,0 5-2-15,3 4 0 16,0 10 2-16,-4 7-2 0,-7 4 1 16,1 6 1-16,-5 0-1 15,8 4 0-15,-6 0 2 16,5 7-1-16,-6 3-2 0,0-3 1 15,4 1 0-15,-2 6-1 16,6-4 2-16,-5-11-1 16,0 9 0-16,-6-12 1 15,2 1 0-15,2 0 1 0,-2-4 1 16,2-4 0-16,-2-2-1 16,0-2 1-16,10-3 0 15,-3 5-1-15,1-2 0 16,4-3 1-16,-4 1-1 0,7 4-2 15,-5-2 3-15,-1 0-3 16,2 1 1-16,-4-7 0 16,3-1 0-16,-3 2-2 15,4-8 2-15,-9-8-1 16,1-4 0-16,2-4 1 0,-8-2-1 16,0-4 0-16,-7-3 1 15,-6-4 0-15,-8-6 0 16,3 0-1-16,-12 1 1 0,-5-5-1 15,-15 4 0-15,5-1 0 16,-15-7-1-16,0 1 1 16,-10-4 0-16,-5 7-1 15,-5 3 1-15,-5-3 0 0,-11 4 0 16,1-1-1-16,0 0 2 16,-6 4-1-16,1 0-1 15,5-3 1-15,7-3 0 16,5-3-1-16,1 4 1 0,4 1 1 15,0-5-2-15,5-3 1 16,3 2-1-16,-5 3 2 16,2-3-2-16,-2 3 1 15,10-7 0-15,0 0-1 16,10 0 2-16,5 4-1 0,-2-2-1 16,6-2 2-16,1 0-2 15,9 0 1-15,-5 0-1 16,6 0-1-16,-7 0-3 0,2 0-2 15,-2 0-5-15,14 8-19 16,14-2-49-16,-6-2-2 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40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29B74C4-4638-48F7-9437-2A757CD9C112}" emma:medium="tactile" emma:mode="ink">
          <msink:context xmlns:msink="http://schemas.microsoft.com/ink/2010/main" type="inkDrawing" rotatedBoundingBox="5971,2220 6046,3465 5994,3468 5919,2223" semanticType="callout" shapeName="Other">
            <msink:sourceLink direction="with" ref="{10DE899D-92FA-4B06-8B37-7FEEA5D19899}"/>
            <msink:sourceLink direction="with" ref="{F8FA00CB-6159-4591-815F-241AC3752FD5}"/>
          </msink:context>
        </emma:interpretation>
      </emma:emma>
    </inkml:annotationXML>
    <inkml:trace contextRef="#ctx0" brushRef="#br0">58 1243 190 0,'0'0'8'0,"0"0"6"15,0 0 4-15,0 0 3 0,0 0 0 16,0 0 4-16,0-15 1 16,5 6 1-16,5-10-5 15,-7-5-4-15,4-4-3 16,-4-4-3-16,-3-7-1 15,0-10-1-15,0 0-3 0,0-7-1 16,-3-5-1-16,-4-1-2 16,4-2-1-16,-1-2-1 15,1-3 0-15,3 3 0 16,-3 1-1-16,-2 10 0 0,5 3-1 16,-7 5 1-16,4 5 1 15,-4 4 0-15,4 4 0 16,-4 4 1-16,-1 5-1 0,1 4 1 15,4 1 0-15,0-2 0 16,-2 9-1-16,5 2 0 16,0 11 1-16,-2-19-1 15,2 19 0-15,0 0-1 0,-5-17 1 16,5 17 0-16,0 0-1 16,0 0 0-16,0 0 0 15,0 0 1-15,0 0-1 16,0 0 1-16,0 0-1 0,0 0 0 15,0 0 1-15,0-11-1 16,0 11 0-16,0 0 0 16,0 0-1-16,0 0 1 15,0 0-1-15,0 0 0 16,0 0 1-16,0 0-1 0,0 0 1 16,0 0 0-16,0 0 0 15,0 0 1-15,0 0-1 16,0 0 1-16,0 0-1 0,7-7 1 15,-7 7-1-15,0 0 0 16,0 0 1-16,0 0-1 16,0 0 0-16,0 0 0 15,0 0 1-15,0 0-1 0,0 0 0 16,0 0 0-16,8-10 0 16,-8 10 0-16,0 0 0 15,0 0-1-15,0 0 0 16,0 0-5-16,0 0-17 0,-3 13-58 15,3 4-1-15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42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45D337-9CCF-457C-A06D-448B048792B1}" emma:medium="tactile" emma:mode="ink">
          <msink:context xmlns:msink="http://schemas.microsoft.com/ink/2010/main" type="inkDrawing" rotatedBoundingBox="20758,1529 20788,3018 20633,3021 20603,1532" semanticType="callout" shapeName="Other">
            <msink:sourceLink direction="with" ref="{0F97DB7B-09EF-4CA9-8FDF-58469D2A1F76}"/>
          </msink:context>
        </emma:interpretation>
      </emma:emma>
    </inkml:annotationXML>
    <inkml:trace contextRef="#ctx0" brushRef="#br0">163 1483 207 0,'0'0'12'0,"0"0"2"15,-15-15 8-15,15 15 2 0,-15-24 3 16,5 9 2-16,-3-5 1 16,-5-4 4-16,-4-5-10 15,9-7-5-15,1 6-4 0,2-13-4 16,-8-6-3-16,8-12-1 15,3-5-3-15,7-11-3 16,3-5 1-16,8-6-2 16,3-4-2-16,-3-6 2 15,3-1-2-15,-4 4-1 0,5 8 2 16,-15 1-1-16,0 9 0 16,-3 10 1-16,3 11 0 15,-5 18-2-15,-2 12-1 0,7 26-4 16,-18-7-19-16,8 22-55 15,7 13 2-15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2:42.5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19FC8A-725A-48CD-A3D9-021A32AC90FC}" emma:medium="tactile" emma:mode="ink">
          <msink:context xmlns:msink="http://schemas.microsoft.com/ink/2010/main" type="inkDrawing" rotatedBoundingBox="9369,4334 10010,8463 6897,8946 6256,4817" hotPoints="9491,4731 9658,8643 6885,8761 6719,4849" semanticType="enclosure" shapeName="Rectangle">
            <msink:sourceLink direction="with" ref="{48344C3B-4A68-4790-923C-336952A3C5ED}"/>
          </msink:context>
        </emma:interpretation>
      </emma:emma>
    </inkml:annotationXML>
    <inkml:trace contextRef="#ctx0" brushRef="#br0">-18433 4981 302 0,'0'0'7'0,"0"0"5"0,0 0 3 16,0 0 1-16,0 0 3 15,0 0 0-15,0 0 0 16,0 0 1-16,0 0-6 15,0 0-3-15,0 25-3 0,0-1 0 16,-3 10-3-16,3 9 1 16,0 10-1-16,0 8 0 15,0 6-1-15,3 3-1 16,2 0 0-16,5 0-1 16,-3-6 1-16,4-4 0 0,-1-2-1 15,0-17-2-15,-2-6 0 16,2-8 0-16,-3-4 0 0,-4-10 0 15,-3-13 0-15,8 11 0 16,-8-11 0-16,0 0 0 16,0 0 0-16,0 0 0 15,0 0 0-15,0 0-44 16,0 0-45-16,-11 11-3 0</inkml:trace>
    <inkml:trace contextRef="#ctx0" brushRef="#br0" timeOffset="672.1065">-15491 4601 307 0,'0'0'5'0,"0"0"1"16,0 0 3-16,-18-11 0 15,18 11 2-15,-18 6 3 16,8 16 2-16,-8 6 2 0,8 18-4 16,-8 13-1-16,4 12-1 15,-4 10-1-15,8 8-2 16,2-4-2-16,8-6-1 15,5-8-1-15,15-14-1 0,13-15-1 16,5-18 0-16,15-18 0 16,4-12-1-16,7-18 2 15,-9-14-1-15,-5-8-1 16,-11-7-1-16,-10-7-2 0,-23 0-1 16,-9-1-2-16,-25 12-7 15,-22 6-15-15,-23 20-59 16,2 8-2-16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49.1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0108E2-EFBE-4DD6-8A2E-4E9F53AC3082}" emma:medium="tactile" emma:mode="ink">
          <msink:context xmlns:msink="http://schemas.microsoft.com/ink/2010/main" type="inkDrawing" rotatedBoundingBox="927,1922 23388,826 23563,4406 1102,5501" semanticType="callout" shapeName="Other">
            <msink:sourceLink direction="to" ref="{C7F29F7E-3FD9-47D2-AE11-DA4C1732183A}"/>
            <msink:sourceLink direction="to" ref="{6C794455-3209-47BE-AA64-A5DE419C4A3D}"/>
            <msink:sourceLink direction="to" ref="{5EE8D6BA-F309-4ACC-B043-32690F463ECE}"/>
          </msink:context>
        </emma:interpretation>
      </emma:emma>
    </inkml:annotationXML>
    <inkml:trace contextRef="#ctx0" brushRef="#br0">22504 3415 203 0,'0'0'4'0,"0"0"5"0,0 0 5 16,-15-3 2-16,15 3 2 15,0 0 0-15,-25 0 2 16,15-3 0-16,-8 3-5 0,-7-7-3 15,-5 3-4-15,-13 4-2 16,-10 0 2-16,-10 0-2 16,-9 4 0-16,1-1-1 15,5 1 1-15,-2 2-1 0,12-2 1 16,2 3-1-16,19-7-1 16,11 3-1-16,6-3 0 15,18 0 0-15,-17 4-1 16,17-4 0-16,0 0-1 0,0 0 0 15,0 0 1-15,0 0 0 16,0 0 1-16,0 0 1 16,0 0-1-16,0 0 0 15,-5-7 1-15,5 7 0 0,0 0-1 16,0 0 1-16,0 0-2 16,0 0-1-16,0 0 2 15,-13-4-2-15,13 4-1 16,0 0 0-16,0 0 1 0,0 0-2 15,0 0 1-15,-18 0 0 16,18 0-1-16,0 0 2 16,0 0-1-16,0 0 0 15,-11 0 0-15,11 0 2 0,-18 0-2 16,18 0 1-16,-18-3 0 16,5 3 0-16,-4 0 1 15,-1-10 1-15,0 3-1 16,4-4 0-16,-1-6 1 0,9 2-1 15,-6-6 1-15,2-5 0 16,3-5-1-16,4-7-1 16,3-9 2-16,-3-9-2 15,3-6 0-15,0-20 0 0,-5 1 0 16,5-14-1-16,0-1 1 16,0-5-1-16,-3-8 0 15,-1-1 0-15,4-3 1 16,0 12-2-16,-3-2 2 0,-1 11-1 15,1 2-1-15,3 4 1 16,0 9 1-16,0 13 0 16,-11 12-2-16,4 7 1 15,-3-3-1-15,5 14 0 0,2-2 1 16,0 8 0-16,-8 6-1 16,8-6 2-16,0 8-1 15,3-4-1-15,0 9 2 16,-5-3-1-16,5 8 0 0,-3-12 0 15,-1 7 0-15,4 15 0 16,-6-20 0-16,6 20 0 16,-12-28-1-16,12 14 1 15,0 4 0-15,0 10-1 0,5-29 0 16,2 12-1-16,-4-9-2 16,4-2 0-16,1-10 1 15,-2 4-1-15,-9-7 0 16,-5-7 2-16,-5 6-1 0,-2-8 1 15,1 7 3-15,-7-1-1 16,6 1 0-16,-5-7 0 16,5 5 1-16,5 11-2 15,10-3 3-15,-11-2-2 0,7 1-1 16,1 0 2-16,3 3-1 16,0 9 1-16,0-6 0 15,-3 8 2-15,-4-12-4 16,7 8 1-16,-5 0 0 0,2 7 0 15,-11 3 0-15,8 1 1 16,-6-1-2-16,6 0-1 16,6 18 4-16,-17-19-2 15,2 13-1-15,-3-12 3 0,1 12-2 16,2 2-1-16,2 1 3 16,-9 3-1-16,4-8-3 15,-3 5 2-15,11-3 1 16,-8 6-3-16,1-4 3 0,-8 4-1 15,-3-11-2-15,6 4 2 16,-11-7 1-16,-2 14-1 16,-13 0 0-16,-10-3 2 15,-5 3-3-15,0 0 1 0,-8 0 1 16,-7 0-1-16,-7 11-1 16,-6-8 1-16,1 0 0 15,-1 8-2-15,3-4 3 16,-11-3-2-16,-1 5-1 0,-1-9 3 15,-2 0-2-15,-3 8 1 16,0-1 0-16,-4 4 0 16,-4-11-2-16,8 4 3 15,-4-4-2-15,1 9 1 0,-1-3 0 16,-3-6 1-16,1 0-1 16,2 0 0-16,-4-9 2 15,6 7-2-15,-10 2 0 16,-3-8 1-16,-2 3-1 0,-1 5-2 15,4 5 4-15,-4-1-2 16,5 5-2-16,-9-9 2 16,12 6-1-16,-8 3 0 15,7 1 0-15,-10-1 2 0,4-7-3 16,2 2 2-16,-2 3 0 16,-5-3 0-16,-3 6-1 15,7-10 2-15,-4 0-2 16,5 0 0-16,4 3 1 0,1 1-1 15,2 3 1-15,-5 0 0 16,8-4 0-16,-6 8-1 16,6-5 1-16,-5 1 0 15,2 1 0-15,-5-8 0 16,8 3 0-16,-3 5-1 0,-1-1 1 16,-3 1 1-16,4-3-2 15,-2 7 1-15,-3-1 0 16,-2 0-1-16,-1-2 1 0,1 2 0 15,-1-4-1-15,1 3 0 16,-1-3 2-16,-1 4-1 16,2-4 0-16,-4-1 0 15,-1 1 0-15,5 1 0 0,-4-1 0 16,2-1 1-16,-1 1-2 16,2 1 1-16,1 3 0 15,-2 0 0-15,1 0 0 16,-7-5 0-16,5 1 0 15,-2 1 0-15,-3-5 0 0,-3 7-1 16,0-3 1-16,-1 0 0 16,-2 0 0-16,2 0 0 15,-6 3 0-15,7 1-1 0,-9 4 1 16,2-6 1-16,0 6-1 16,0 0-1-16,2 0 2 15,-2 2-1-15,0-4-1 16,0 1 1-16,3-3 0 0,-1 2 0 15,6-2-1-15,-1 0 1 16,3 0 0-16,-4-3 0 16,8 1 0-16,-1 2 0 15,-3 4 0-15,0-5 0 0,5 0 0 16,-5-2 0-16,0 2 0 16,3-3 0-16,-3 3 0 15,8-6 0-15,-1 3 0 16,1-4 0-16,2 4 0 15,0-4 0-15,8 1 0 0,1-4 0 16,2 0 0-16,1 0 0 16,2 0 0-16,-2 0 0 15,6 0 0-15,-3 0 0 16,3 4 0-16,2-4 0 0,-2 3 0 16,4 1 0-16,-4 0 0 15,5-4 0-15,-5 2 0 16,7-2-1-16,1 0 1 0,-1 0 0 15,8 0 0-15,0 0 0 16,-1 0-1-16,4 0 1 16,-3 0 0-16,0 5 0 15,-5-3 0-15,5 6 0 16,-3-1 0-16,-5 1 0 0,3 3 0 16,-2-4 0-16,1 3 0 15,-9-3 0-15,7 4 0 16,-2-1 1-16,2 0-1 15,0 1 0-15,-7-1-1 0,5 0 1 16,-2 5 0-16,1-4 0 16,-4 2 0-16,2 2 0 15,1-5 0-15,1 5 0 0,1-5 0 16,2 0 0-16,4-2 0 16,3-1 0-16,1 0 1 15,3 0-2-15,1 0 1 16,-1-4 0-16,7 4 1 0,4-4-1 15,-1 1 1-15,5 0 0 16,6-4-2-16,1 3 2 16,3-3 0-16,-5 0-1 15,9 0 1-15,3 0-1 16,0 0 1-16,8 0-2 0,-2 0 1 16,4 0 2-16,5 0-3 15,3 0 1-15,-1 0 1 16,4 0 0-16,1 0-2 0,2 0 3 15,5 0 0-15,2 4-2 16,1-4 2-16,4 2-1 16,-1 2 0-16,18-4-1 15,-18 5 0-15,18-5 0 0,-7 13 0 16,7-13 0-16,0 23 0 16,0-10 0-16,0 5 1 15,3 6-1-15,1 0 1 16,4 4 0-16,-5 2-1 0,0 5 1 15,1 0 0-15,-1 0-1 16,1 0 1-16,-1 8 0 16,0-2-1-16,2 6 1 15,-2-2 0-15,-3 8 0 16,4-1 0-16,-4 9-1 0,3 2 0 16,-3 2 0-16,0 3 1 15,0 1-1-15,0 0 0 16,0 3-1-16,0-2 1 0,0 0 0 15,-3 4 1-15,-1-2-1 16,1-3 1-16,-2 1-1 16,-1 1 0-16,-1-9 0 15,3 3 0-15,-2-10 1 0,-2-1-1 16,1-1 0-16,0-8 0 16,-1 5-1-16,1-4 1 15,-3-4 0-15,7 3 0 16,-7-2 0-16,2-1 0 0,4 0 0 15,-2 1 0-15,-1-4 0 16,-1-1 0-16,1-10 0 16,-1 4 0-16,6-6 0 15,-6-5 0-15,5-4 0 0,-1-3 1 16,4-14-1-16,-3 17 0 16,3-17 1-16,0 0-1 15,-10 10 1-15,10-10-1 16,0 0 1-16,0 0 0 15,0 0 0-15,-15 15-1 0,15-15 0 16,0 0 0-16,0 0 0 16,0 0 0-16,0 0 0 15,0 0 0-15,0 0 0 0,0 0 0 16,0 0 0-16,0 0 0 16,0 0 0-16,0 0 1 15,0 0-1-15,7 6 0 16,-7-6 0-16,25 0 0 0,-4 0 1 15,4 0-1-15,0 0 0 16,10 0 0-16,8 0 0 16,10 0 0-16,0 0 0 15,10 0 0-15,7 0 1 0,5 0-1 16,3 0 0-16,-1-6 0 16,1-1 0-16,-3-1 1 15,3-2-1-15,-8 0 0 16,1-1 0-16,0 4 0 15,-8 0 1-15,4 1-1 0,-3-1 0 16,-4 3 0-16,0 0 0 16,-10 4 0-16,-1 0-1 15,-9 0 1-15,-2 0 0 16,-6 0 0-16,-4 0 0 0,-7 0 0 16,1 0 0-16,-5 0 0 15,-2 0 1-15,-2-3-1 16,2 3 0-16,-5-4 0 0,-10 4 0 15,28 0 0-15,-13 0 0 16,-2 0 0-16,5 0 0 16,4 0 0-16,-1 0 0 15,1 0 0-15,-5 0-1 0,4 0 1 16,-4 0 0-16,1 0 1 16,-3 0-1-16,2 0 0 15,-3 0 0-15,3 0 0 16,5 0 0-16,-1 0 0 15,-3 0 0-15,7 4 0 0,0-4 0 16,0 0 0-16,-8 3-1 16,1-3 1-16,-5 4 0 15,-13-4 0-15,18 4-1 0,-18-4-2 16,0 0-5-16,0 0-13 16,-10 0-61-16,10 0-2 15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17.6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75BEB4-BE66-4BC1-9C83-21B51F8BBEB0}" emma:medium="tactile" emma:mode="ink">
          <msink:context xmlns:msink="http://schemas.microsoft.com/ink/2010/main" type="inkDrawing" rotatedBoundingBox="10147,3488 14161,2542 14914,5737 10900,6683" semanticType="enclosure" shapeName="Other">
            <msink:sourceLink direction="with" ref="{625DF02D-895E-42B0-A146-C28C783B1BDB}"/>
          </msink:context>
        </emma:interpretation>
      </emma:emma>
    </inkml:annotationXML>
    <inkml:trace contextRef="#ctx0" brushRef="#br0">135 0 272 0,'0'0'6'16,"0"0"1"-16,0 0 3 16,-10 11 1-16,10-11 1 0,-18 28 2 15,8-6 0-15,-5 6 1 16,5 3-3-16,3 8-2 15,4 6-2-15,3 15-3 16,0 0 1-16,0 7-1 16,7 8-1-16,-4 6 1 0,1-3 0 15,-4 5-1-15,0 3 0 16,0-2 0-16,0 0 1 16,-4-3-2-16,-3 4 2 0,4-3 0 15,-5 1-1-15,1-1 1 16,4 2-1-16,-4-2 0 15,4-3 1-15,-2 3-1 16,2-1-1-16,-4-7 1 16,7 0-1-16,-3 0 0 0,-1 0 1 15,1-3-1-15,-2-9 0 16,5 3 1-16,0-13-1 16,0 5 1-16,0-4-4 0,0-5 0 15,5-4 0-15,-2-2 0 16,4 0 0-16,-7-8 0 15,7 5 0-15,-4-2 0 16,-3-7 0-16,0-5 0 0,0-1 0 16,5-7 0-16,-5-17 0 15,0 0-40-15,3-13-45 16,4-29-4-16</inkml:trace>
    <inkml:trace contextRef="#ctx0" brushRef="#br0" timeOffset="1171.8974">125 3 213 0,'0'0'6'0,"0"0"2"16,0 0 3-16,22-7 1 15,-1 5 1-15,14-7 2 16,8 7-1-16,17-2 1 16,13 0-5-16,16 1-1 0,14-1-5 15,10 4 0-15,15 0-1 16,9 0-2-16,5 0 1 16,10 0-1-16,7 0 0 15,-1 0 0-15,-2 0 0 0,8 0-1 16,-16 0 1-16,1 0 0 15,-1 0-1-15,-11-2 1 16,-14 2 0-16,2 0-1 16,-13 0 1-16,-4 0 1 0,-10 0 1 15,-7-5 1-15,-8 5 3 16,-10-4 3-16,-5 4 1 16,-18-6 1-16,-5 2 0 15,-17 4 0-15,0-3 0 0,-13 3-2 16,-15 0-4-16,13-3-1 15,-13 3-2-15,0 0-2 16,0 10 0-16,0-10-1 16,0 21-1-16,0 1 1 0,0-5 1 15,0 19 0-15,-3 2-1 16,0 4 2-16,-1 5-1 16,4 5 0-16,-7 1 0 15,7 11-1-15,-11 5 0 0,1 2 0 16,7 3 0-16,-9 0-1 15,2 3 2-15,0 5-2 16,-1-1 1-16,-3-3 1 16,0 7 0-16,3 2 1 0,-3 4 1 15,0 4 1-15,11 1-2 16,-2 7 2-16,5-2-1 16,0 8 0-16,8 1-1 15,-1-12 0-15,11 4-1 0,-4-6 0 16,0-13 1-16,8-1-1 15,-12-16 0-15,0-5 1 16,1-12-1-16,-4-11 0 16,0-1 1-16,-7-20 0 0,-4 5-2 15,-6-16 2-15,-4-2-1 16,-8-4-1-16,-3 0 2 16,-6 0-2-16,-1-4 0 15,-11 4 0-15,8-4 0 0,-7 4 0 16,-11 0 0-16,0 8 0 15,-11-2-2-15,-3 2 1 16,-4 2 1-16,-10 0-1 16,-11 1 0-16,-7 0 0 0,-7 2 0 15,-7 0-1-15,-3-3 2 16,-2-3-1-16,-8-1 0 16,2 5 1-16,4-4 0 15,-1-1-1-15,5 3 1 0,0-3 0 16,-2 1 0-16,2 4 0 15,5-1 0-15,3 0 0 16,-3 1 0-16,5 0 0 16,11 0 0-16,-4-2 1 0,11 1-1 15,7-1 0-15,6-3 0 16,7 3 0-16,5-3 0 16,10-2 0-16,0-1-2 15,15 3-7-15,-9-6-17 0,9 9-56 16,5-7-1-16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49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8E5043-0635-4450-943F-CD890402C4D8}" emma:medium="tactile" emma:mode="ink">
          <msink:context xmlns:msink="http://schemas.microsoft.com/ink/2010/main" type="writingRegion" rotatedBoundingBox="3265,4230 5284,4230 5284,5526 3265,5526">
            <msink:destinationLink direction="with" ref="{5EE8D6BA-F309-4ACC-B043-32690F463ECE}"/>
            <msink:destinationLink direction="with" ref="{F8FA00CB-6159-4591-815F-241AC3752FD5}"/>
          </msink:context>
        </emma:interpretation>
      </emma:emma>
    </inkml:annotationXML>
    <inkml:traceGroup>
      <inkml:annotationXML>
        <emma:emma xmlns:emma="http://www.w3.org/2003/04/emma" version="1.0">
          <emma:interpretation id="{62DAF706-13FA-49BA-A6EF-F16C1539D333}" emma:medium="tactile" emma:mode="ink">
            <msink:context xmlns:msink="http://schemas.microsoft.com/ink/2010/main" type="paragraph" rotatedBoundingBox="3265,4230 5284,4230 5284,5526 3265,5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30B2F0-597E-49F0-82BC-F26F70ABE6BF}" emma:medium="tactile" emma:mode="ink">
              <msink:context xmlns:msink="http://schemas.microsoft.com/ink/2010/main" type="line" rotatedBoundingBox="3265,4230 5284,4230 5284,5526 3265,5526"/>
            </emma:interpretation>
          </emma:emma>
        </inkml:annotationXML>
        <inkml:traceGroup>
          <inkml:annotationXML>
            <emma:emma xmlns:emma="http://www.w3.org/2003/04/emma" version="1.0">
              <emma:interpretation id="{5F791D90-8ACC-42F1-A2A6-0E5FB39BACCB}" emma:medium="tactile" emma:mode="ink">
                <msink:context xmlns:msink="http://schemas.microsoft.com/ink/2010/main" type="inkWord" rotatedBoundingBox="3265,4230 3821,4230 3821,4921 3265,4921"/>
              </emma:interpretation>
              <emma:one-of disjunction-type="recognition" id="oneOf0">
                <emma:interpretation id="interp0" emma:lang="en-US" emma:confidence="0">
                  <emma:literal>y</emma:literal>
                </emma:interpretation>
                <emma:interpretation id="interp1" emma:lang="en-US" emma:confidence="0">
                  <emma:literal>7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0 37 238 0,'0'0'6'0,"0"0"4"15,7 0 1-15,-7 0 2 16,25-7-1-16,-7 4 2 15,10 0-1-15,4-4 1 0,3 3-7 16,8-3-2-16,-5 7-2 16,12-4-2-16,-7 4 0 15,6 0-1-15,-10 0 1 16,-3 4-1-16,-6 3-1 0,-5 4 1 16,-3 2 0-16,-8 1 0 15,0 3 0-15,-6 1 0 16,-8 7 1-16,0 1 0 15,-5 2 1-15,-5-1 2 0,-5 8 0 16,-2-3 2-16,-4 7 2 16,-7-7 2-16,-4 2-2 15,1-1 1-15,-1 3-1 16,-4-8 0-16,1-1-1 0,0 1-3 16,2-4 0-16,5-2-2 15,3-1 0-15,0-3 0 16,5 0-5-16,5-1-1 15,5-3-5-15,2 0-9 0,8-3-21 16,0 7-34-16,0-18-8 16</inkml:trace>
          <inkml:trace contextRef="#ctx0" brushRef="#br0" timeOffset="375.0115">82 234 308 0,'0'0'3'0,"0"0"1"16,0 0 4-16,0 0 1 15,-7 8 1-15,7-8 2 16,-15 17 0-16,5 1 2 15,-8 3-2-15,11 1-3 0,-3 5-3 16,-1 5-1-16,7-4-1 16,4 7-1-16,0-6 0 15,7-5 0-15,11-7 0 16,4-6-1-16,1-7 1 0,2-4 0 16,3-4-1-16,-3-13 0 15,0-1-1-15,-10-6 0 16,-12 2-1-16,-3-2-3 15,0 3-9-15,-25 16-61 16,-3-8-4-16</inkml:trace>
        </inkml:traceGroup>
        <inkml:traceGroup>
          <inkml:annotationXML>
            <emma:emma xmlns:emma="http://www.w3.org/2003/04/emma" version="1.0">
              <emma:interpretation id="{29974287-FA06-4FDD-B72D-0B9CD4E61F69}" emma:medium="tactile" emma:mode="ink">
                <msink:context xmlns:msink="http://schemas.microsoft.com/ink/2010/main" type="inkWord" rotatedBoundingBox="4506,4372 5284,4372 5284,5526 4506,5526"/>
              </emma:interpretation>
              <emma:one-of disjunction-type="recognition" id="oneOf1">
                <emma:interpretation id="interp5" emma:lang="en-US" emma:confidence="0">
                  <emma:literal>P</emma:literal>
                </emma:interpretation>
                <emma:interpretation id="interp6" emma:lang="en-US" emma:confidence="0">
                  <emma:literal>p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69016.7958">1407 182 409 0,'0'0'3'16,"0"0"2"-16,0 0 2 15,3 21 0-15,2-4 1 0,5 7 1 16,-3 19 0-16,11 7 1 16,0 12-2-16,-1 17-3 15,1 9-1-15,-3 3 0 0,2 12-2 16,-6-1-1-16,-4-1-3 15,-7-12-4-15,3-2-9 16,-3-22-18-16,0-10-51 16,0-16-1-16</inkml:trace>
          <inkml:trace contextRef="#ctx0" brushRef="#br0" timeOffset="69313.6882">1241 203 398 0,'0'0'2'16,"0"0"-1"-16,0 0 1 15,0 0 1-15,7-21 1 16,11 14 1-16,7-3 0 0,10-1 2 16,11 5-2-16,7 2 1 15,7 4 0-15,8 4 0 16,-5 16 0-16,8 4-1 15,-11 7 0-15,0 12 0 0,-4 4-1 16,-10 8 1-16,-4 4-1 16,-9 2 0-16,-13 6-1 15,-5 0-1-15,-15 12 0 0,-15-3-2 16,-15 9-2-16,-31-8-15 16,-24 11-65-16,-11 7-3 15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59.4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2831E4-F03C-42B8-8587-1AA2C1F16B63}" emma:medium="tactile" emma:mode="ink">
          <msink:context xmlns:msink="http://schemas.microsoft.com/ink/2010/main" type="inkDrawing" rotatedBoundingBox="9448,1452 10623,4947 9449,5341 8274,1846" semanticType="verticalRange" shapeName="Other">
            <msink:sourceLink direction="with" ref="{BE417C6C-EBCA-4ACD-B921-8A0474335492}"/>
            <msink:sourceLink direction="with" ref="{625DF02D-895E-42B0-A146-C28C783B1BDB}"/>
          </msink:context>
        </emma:interpretation>
      </emma:emma>
    </inkml:annotationXML>
    <inkml:trace contextRef="#ctx0" brushRef="#br0">1849 3267 249 0,'0'0'5'0,"0"0"4"0,0 0 3 16,0 0 3-16,0 0 1 15,0 0 0-15,0 0 0 16,0 0 1-16,0 0-2 0,0 0-5 16,-21 7-3-16,-1-1-2 15,-3 5-1-15,-10 0-1 16,-8 0 0-16,-10 2 0 16,-10-2-1-16,0-1 0 15,-12 0 1-15,1 1 0 0,-4 0 0 16,0-5 1-16,0 5-1 15,8 0 0-15,-1 0 0 16,8-1-2-16,10 5 1 16,3-5-1-16,12 0 0 0,5-2 1 15,13-1-2-15,-2-4 2 16,22-3 0-16,-18 7 1 16,18-7 0-16,0 0 0 0,0 0 1 15,0 0 0-15,-10-7 0 16,10 7-1-16,-11-18 1 15,4 1-1-15,-3-3 0 16,-5-3 0-16,0-5 0 0,2-7-1 16,-9-3 1-16,1-12-2 15,-6-10 0-15,-6 0 0 16,5-11 0-16,-4-6-1 16,-3-11 1-16,-1-2-1 15,1-13 0-15,0 0 1 16,7-2 0-16,3-4-1 0,0 0 1 15,0 3 0-15,4-1-1 16,3 6 1-16,4 2-1 16,3 7 0-16,1 5 0 0,0-2 1 15,3 8-1-15,-1 3 1 16,8 6-1-16,-3 3 0 16,3 3 0-16,0 1 0 15,0 13 0-15,0 3-1 0,0 2 0 16,0 9 1-16,0 0-1 15,0 3 1-15,0-2-1 16,-4 7 1-16,1 2-1 16,-4-8 1-16,-1 6-1 0,5-7 0 15,-4 6 0-15,4-4 1 16,-1 0-1-16,-4 1 0 16,5 4 1-16,0 2 0 15,-4-4-1-15,3 4 0 16,-2 2-1-16,1 5 1 0,-2-3-1 15,4 3 1-15,-4 0 0 16,7 1-1-16,-3 1 2 16,-2-3-1-16,5 1 1 0,0 1 0 15,0 2 0-15,0-3-1 16,0 7 1-16,0-7 0 16,5 6 0-16,-5 2 0 15,0 2-1-15,0-4 1 0,-5 5 0 16,2-4 0-16,0 0 0 15,3 1 1-15,-4-2-1 16,4 2 0-16,0-2 0 16,0 15-4-16,-3-18-5 0,3 18-10 15,0 0-62-15,0 0-1 16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02.7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CB0364-54E8-4FFE-A49C-DCBB90D9B6C8}" emma:medium="tactile" emma:mode="ink">
          <msink:context xmlns:msink="http://schemas.microsoft.com/ink/2010/main" type="inkDrawing" rotatedBoundingBox="17004,1240 17386,4513 16388,4629 16007,1356" semanticType="callout" shapeName="Other">
            <msink:sourceLink direction="with" ref="{DD064367-CC0C-4B25-9996-7A830602117F}"/>
            <msink:sourceLink direction="with" ref="{5771AC93-5998-4EE4-9213-3F898360116E}"/>
          </msink:context>
        </emma:interpretation>
      </emma:emma>
    </inkml:annotationXML>
    <inkml:trace contextRef="#ctx0" brushRef="#br0">1030 3200 206 0,'0'0'6'15,"-14"0"4"-15,0 2 2 16,-3-2 3-16,-5 0 1 16,-6 7 1-16,-15-7 1 0,0 4 1 15,-13 3-5-15,6-7-3 16,-10 0-3-16,7 0-2 16,-13 0-1-16,1 0 0 15,2-3-2-15,3-5-2 0,4 6 2 16,-1-3-1-16,4 5 0 15,0-8 3-15,10 6-1 16,8-5 0-16,10 3 1 0,4-5 0 16,6-4-1-16,10 0 1 15,5-2 0-15,0-2-2 16,2-4 0-16,1 0 1 16,5-5-1-16,-4-2 0 15,2 0 0-15,-6-3 0 16,0 0-1-16,0-4 2 0,-10-8-2 15,7-10-1-15,-5-3 1 16,1-4-1-16,4-2 0 16,-1-14 1-16,1 6-2 0,3-4 0 15,0 0 2-15,7 3-1 16,-4 2-1-16,4 5 0 16,-4 0 1-16,5 8-1 15,-1 0 1-15,-7 3 1 0,3-3-2 16,-3-1 2-16,7 9 0 15,1-6-1-15,-1 8 0 16,0 4 1-16,-1-7-2 0,2 2 1 16,-1 9-2-16,3-6 1 15,-5 7 0-15,-5-2 1 16,0 4-1-16,0-4-1 16,0 4 2-16,0 6-1 0,-5-1 0 15,-1-3 1-15,-1 1-1 16,7 8-2-16,0-4 3 15,-4-1-2-15,4-1 0 16,0-3 1-16,7 1-1 16,-7-3 0-16,7 4 0 0,-7-1 0 15,-3-5-1-15,3 7 0 16,-7-6 1-16,0 8-1 16,-8-7 1-16,8 7 0 15,4-7 0-15,-5 3 1 0,8-6 1 16,0 8 0-16,-3 2-1 15,3 1 1-15,-4 6-1 16,4-1-1-16,0 2 2 0,0 3 0 16,0 17-2-16,-10-26 1 15,2 8 0-15,5 4-1 16,1 0 1-16,-6 1 1 16,8-5-2-16,-4-7 1 15,4 5 0-15,0-3 1 0,7-1-1 16,-2 10 0-16,-3-7 0 15,1 3-1-15,-3 18 1 16,0-18 0-16,0 18-1 16,0 0 1-16,0 0 0 0,-10-13-1 15,10 13 2-15,0 0-1 16,0 0 0-16,0-23 0 16,0 23 1-16,0-13-2 15,0 13 2-15,10-18-1 0,-10 18-1 16,0-17 1-16,0 17 0 15,8-14 0-15,-8 14-1 16,0 0 1-16,0 0-2 0,0 0 1 16,0 0 0-16,0 10-4 15,-3 5-8-15,3-15-56 16,0 17-9-16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37.0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FC3847-6751-421A-A460-1D5213F070FF}" emma:medium="tactile" emma:mode="ink">
          <msink:context xmlns:msink="http://schemas.microsoft.com/ink/2010/main" type="inkDrawing" rotatedBoundingBox="18663,5649 18668,7702 18615,7703 18609,5650" semanticType="callout" shapeName="Other">
            <msink:sourceLink direction="with" ref="{749DD771-4EFF-4317-8473-AA7FAC239AA8}"/>
            <msink:sourceLink direction="with" ref="{22A10625-2962-46B7-970E-67BBAB47284C}"/>
          </msink:context>
        </emma:interpretation>
      </emma:emma>
    </inkml:annotationXML>
    <inkml:trace contextRef="#ctx0" brushRef="#br0">690-2188 289 0,'0'0'9'16,"0"0"2"-16,0 0 4 15,0-13-2-15,0 13 1 0,0 0 3 16,-5 13-1-16,-1 4 0 16,-1 20-7-16,3 8-2 15,-2 21-3-15,-6 20 1 0,6 10 1 16,2 16-4-16,4 10 3 16,0 9 1-16,0 10 0 15,0 1 0-15,0-5 0 16,7 0 1-16,0-9-3 15,-4-13 2-15,8-10-1 0,-11-9-2 16,4-14 0-16,-1-16-1 16,1-7-2-16,-1-12-2 15,0-12-6-15,-3-10-20 16,-17-12-53-16,17-13-2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24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A887F2-C5A1-4793-934E-CA23BDF4382D}" emma:medium="tactile" emma:mode="ink">
          <msink:context xmlns:msink="http://schemas.microsoft.com/ink/2010/main" type="writingRegion" rotatedBoundingBox="23357,7947 27281,7778 27370,9844 23445,10012">
            <msink:destinationLink direction="with" ref="{897BF84A-8618-4E11-B04D-B3033B7F323A}"/>
            <msink:destinationLink direction="with" ref="{B6DC29B2-5568-4839-B886-C9A247A6E1BF}"/>
          </msink:context>
        </emma:interpretation>
      </emma:emma>
    </inkml:annotationXML>
    <inkml:traceGroup>
      <inkml:annotationXML>
        <emma:emma xmlns:emma="http://www.w3.org/2003/04/emma" version="1.0">
          <emma:interpretation id="{BF9E8B8E-DFEB-4981-9359-10C24CCF1219}" emma:medium="tactile" emma:mode="ink">
            <msink:context xmlns:msink="http://schemas.microsoft.com/ink/2010/main" type="paragraph" rotatedBoundingBox="23357,7947 27281,7778 27370,9844 23445,10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4F2100-5E93-4EF3-B320-6EEA3E34F2F7}" emma:medium="tactile" emma:mode="ink">
              <msink:context xmlns:msink="http://schemas.microsoft.com/ink/2010/main" type="line" rotatedBoundingBox="23357,7947 27281,7778 27370,9844 23445,10012"/>
            </emma:interpretation>
          </emma:emma>
        </inkml:annotationXML>
        <inkml:traceGroup>
          <inkml:annotationXML>
            <emma:emma xmlns:emma="http://www.w3.org/2003/04/emma" version="1.0">
              <emma:interpretation id="{13F61552-F1F9-40BE-BC1B-EEE6F008CB1A}" emma:medium="tactile" emma:mode="ink">
                <msink:context xmlns:msink="http://schemas.microsoft.com/ink/2010/main" type="inkWord" rotatedBoundingBox="23357,7947 27281,7778 27370,9844 23445,10012">
                  <msink:destinationLink direction="with" ref="{4A5B633A-7324-4F6F-A698-F68254310CF0}"/>
                  <msink:destinationLink direction="with" ref="{C2A0DFE0-2342-4059-8CB2-C931E0A7A601}"/>
                </msink:context>
              </emma:interpretation>
              <emma:one-of disjunction-type="recognition" id="oneOf0">
                <emma:interpretation id="interp0" emma:lang="en-US" emma:confidence="0">
                  <emma:literal>#Sinai!</emma:literal>
                </emma:interpretation>
                <emma:interpretation id="interp1" emma:lang="en-US" emma:confidence="0">
                  <emma:literal>#Siri</emma:literal>
                </emma:interpretation>
                <emma:interpretation id="interp2" emma:lang="en-US" emma:confidence="0">
                  <emma:literal>#Siri,</emma:literal>
                </emma:interpretation>
                <emma:interpretation id="interp3" emma:lang="en-US" emma:confidence="0">
                  <emma:literal>#Siri.</emma:literal>
                </emma:interpretation>
                <emma:interpretation id="interp4" emma:lang="en-US" emma:confidence="0">
                  <emma:literal>#Siri!</emma:literal>
                </emma:interpretation>
              </emma:one-of>
            </emma:emma>
          </inkml:annotationXML>
          <inkml:trace contextRef="#ctx0" brushRef="#br0">23278 3892 318 0,'0'0'5'0,"0"0"1"16,-6-4 1-16,6 4 2 16,-30 0 0-16,2 0 3 15,-7 7 1-15,-10-4 2 16,-5 8-3-16,-14-4-1 0,1 4-1 16,-15-4-1-16,3 4 0 15,-3-5-2-15,8-2-1 16,9-4 0-16,2 0-2 15,17 0-1-15,14-8 0 0,13-5-2 16,15-9 1-16,25 2-2 16,10-4 1-16,14-9-1 15,4-5-1-15,12 5 0 16,-2 2 2-16,-7-4-1 0,-2 11 1 16,-13-1 0-16,-1 3 1 15,-15 8 0-15,-7 4 0 16,-18 10 1-16,0 0-2 15,10 0 1-15,-10 7-1 0,0 14 0 16,-10 10-1-16,-2 5 1 16,6 13-1-16,2 3 1 15,1 17 0-15,3-3 0 16,0 1 0-16,0-1 0 0,3-2-3 16,4-1-7-16,-4-14-20 15,9 2-53-15,-6-13-3 16</inkml:trace>
          <inkml:trace contextRef="#ctx0" brushRef="#br0" timeOffset="2046.9062">22519 4972 381 0,'0'0'8'0,"0"0"1"16,0 0 0-16,0 0 1 15,0 15 0-15,3 3 1 16,-3 14-1-16,3 7 1 0,-3 9-6 15,4 6-3-15,-1 12 0 16,1 4-1-16,2 4 0 16,-1-3 0-16,2-7 0 15,-4-12-1-15,4-5 0 16,-4-12 1-16,2-10 0 0,-5-25 0 16,0 0-1-16,0-11 1 15,-5-20 0-15,5-4 0 16,-7-16-1-16,4 2-1 0,0-12 0 15,3 5-1-15,0-3 0 16,0 7 0-16,6 5 0 16,1 8 0-16,4 9-1 15,3 13 1-15,4 4 1 0,-3 13 0 16,5 7-1-16,2 8 2 16,-1 10-1-16,-1 3 0 15,3 0 1-15,-6 0 0 16,-4-7 0-16,-5 1 0 0,-1-13 1 15,-7-9 0-15,0 0 0 16,0 0 1-16,0-18-1 16,0 1 1-16,0-7-1 15,3-1 0-15,1 1 0 16,10-1-1-16,0 1 0 0,4 5 0 16,4 5 0-16,-1 8 0 15,-1 6 1-15,2 11-1 16,-4 8 1-16,3 11-1 0,-4 5 0 15,1 7-5-15,-3-3-13 16,-1 6-61-16,4-2-1 16</inkml:trace>
          <inkml:trace contextRef="#ctx0" brushRef="#br0" timeOffset="2343.7762">23214 5082 353 0,'0'0'4'16,"0"0"1"-16,-13 14 2 15,6 8-1-15,2 4 2 16,0 8-1-16,5 8 0 0,0 4 2 16,0-1-5-16,5 8-1 15,17-7 0-15,3-12 0 16,-1-4 0-16,11-12 0 0,-2-12 3 15,-1-6-1-15,3-13 2 16,-10-15 0-16,-4-6-1 16,-3-1-1-16,-8-9-2 15,-6 1-6-15,-4-7-15 16,-14 12-60-16,11-9-3 0</inkml:trace>
          <inkml:trace contextRef="#ctx0" brushRef="#br0" timeOffset="187.4847">23360 3902 452 0,'0'0'1'15,"0"0"0"-15,0 0-1 16,0 0 0-16,0 0-7 0,0 0-20 16,18 0-51-16,-18 0-1 15</inkml:trace>
          <inkml:trace contextRef="#ctx0" brushRef="#br0" timeOffset="937.4873">23456 4308 389 0,'0'0'4'0,"0"0"1"0,0 0 2 16,5 0-1-16,-5 0 1 15,0 0 0-15,0 0-1 16,15 6-5-16,-15-6-21 16,-7 4-56-16,7-4-2 0</inkml:trace>
          <inkml:trace contextRef="#ctx0" brushRef="#br0" timeOffset="734.4217">23534 3589 403 0,'0'0'6'0,"0"0"2"16,0 0 0-16,0 0 0 0,-8-17 1 16,8 17-1-16,0 0 1 15,0 0 0-15,0 6-8 16,0-6-9-16,3 28-31 16,4-11-41-16,-7 9-2 0</inkml:trace>
          <inkml:trace contextRef="#ctx0" brushRef="#br0" timeOffset="2796.9098">23688 4948 328 0,'0'0'5'0,"0"0"5"15,-3 7 4-15,10 10 2 0,7 9 0 16,3 10 0-16,8 6 0 15,3 6-4-15,22 13-38 16,-7 5-47-16,0-6-6 16</inkml:trace>
          <inkml:trace contextRef="#ctx0" brushRef="#br0" timeOffset="2609.3897">24078 4983 325 0,'0'0'9'0,"0"0"1"16,0 0 3-16,0 0 3 15,0 0 1-15,0 17-1 0,-11 1 2 16,-6 12-1-16,-8-2-8 16,-5 10-2-16,-5 9-2 15,4 5-5-15,-4 1-8 16,7 1-29-16,16-2-43 0,-6-8-2 16</inkml:trace>
          <inkml:trace contextRef="#ctx0" brushRef="#br0" timeOffset="1296.8834">23869 3574 312 0,'0'0'7'16,"0"0"5"-16,0 0-1 16,0 0 2-16,0 0 0 0,0 0 4 15,0 11-1-15,-3 10 2 16,3 4-6-16,0 14-3 16,0 13-2-16,0 1 2 15,0 18-2-15,0 2-1 16,0 2-2-16,0-5-1 0,0 2-5 15,6 0-18-15,11-7-60 16,-17-6-2-16</inkml:trace>
          <inkml:trace contextRef="#ctx0" brushRef="#br0" timeOffset="-6812.6432">21094 4906 241 0,'0'0'4'16,"0"0"2"-16,-11-6 2 15,-6 6 4-15,-8-5 0 16,-11 5 3-16,-11 0 0 16,-11 5 3-16,-14 1-3 0,-5 2-1 15,-13-2-1-15,9-2-2 16,1 3-2-16,5-4-2 15,8 1-2-15,17 0-3 16,12-4-7-16,9 0-10 0,18 6-39 16,11-6-20-16</inkml:trace>
          <inkml:trace contextRef="#ctx0" brushRef="#br0" timeOffset="-7187.6342">20983 4445 165 0,'0'0'5'0,"0"0"3"0,0 0 4 16,0 0 5-16,-13 4 0 16,13-4 3-16,-25 7 1 15,3-3 0-15,-6-2-1 16,-10 2-4-16,-12 0-3 0,-3 3-3 16,-7 0 0-16,-11-1-2 15,-2-2 0-15,5 3-2 16,-3 0-2-16,7-4 1 15,8 1-2-15,6-1-2 0,9-3-4 16,16 4-13-16,0 0-22 16,2 2-35-16,23-6-2 15</inkml:trace>
          <inkml:trace contextRef="#ctx0" brushRef="#br0" timeOffset="-5015.6839">21741 4996 377 0,'0'0'4'0,"0"0"4"16,0 17 0-16,-8 0 1 15,1 1 0-15,-3 10 0 16,-1 6 0-16,-3 9-4 0,-7-5-23 16,-14 12-59-16,17 3 0 15</inkml:trace>
          <inkml:trace contextRef="#ctx0" brushRef="#br0" timeOffset="-5187.6162">21542 4900 305 0,'0'0'1'0,"-14"-5"1"15,3 3 1-15,-2 2-1 16,-9 0 2-16,1 0 0 16,-4 0 0-16,0 7 0 15,5-1-1-15,2-2-1 0,3 6-1 16,1 1-2-16,8 6-3 16,6-3-4-16,3 0 0 15,11-3 0-15,4 7 0 16,0-8-1-16,2 1 2 0,5-3 0 15,0-1 6-15,-4-5 4 16,-3 3 0-16,-4-5 1 16,0 4 1-16,-14-4 2 15,14 13-1-15,-14-13-1 0,0 17 0 16,0-17-2-16,0 25 1 16,-7-3 0-16,0-5-1 15,-4 3 1-15,1 3 0 16,-5-2 2-16,2-4-1 0,-2 0 1 15,-2-6 0-15,-4 0-2 16,6-9-12-16,1-2-36 16,14 0-23-16,-6-17-6 15</inkml:trace>
          <inkml:trace contextRef="#ctx0" brushRef="#br0" timeOffset="-5687.6084">21617 4511 330 0,'0'0'3'0,"0"0"0"0,0 0 0 16,0 0-1-16,-7 0 1 15,7 0 1-15,0 0-1 16,-7 17 1-16,7-2-3 16,0-2 1-16,2 2 1 0,10 0 1 15,1-4-1-15,2-4 0 16,3-3 2-16,2-4-1 16,-5 0 2-16,-2-11-1 15,-8 0-1-15,-5-6-1 16,-5 2 1-16,-8 0-2 0,-12 2 0 15,-10 5-1-15,7 1-3 16,-7 7-6-16,-1 0-20 16,7 0-43-16,8 15-5 15</inkml:trace>
          <inkml:trace contextRef="#ctx0" brushRef="#br0" timeOffset="-5968.8775">21482 4222 207 0,'0'0'6'15,"-13"0"3"-15,13 0 3 16,-25 0 3-16,7 0-1 16,0 4 3-16,-11 2-1 15,-2 3 0-15,3 4-4 0,-4 2-4 16,4 2-3-16,-2 0-2 15,10 2-1-15,2 1-2 16,4-2 1-16,8 2 0 16,6-1-1-16,0-1 1 0,10-3-1 15,8-2 1-15,-5 2 0 16,12-5 0-16,-3 4 0 16,3-8-2-16,-5 2 1 15,-2-2-1-15,-3-2 0 0,-15-4 1 16,17 14 0-16,-17-14-1 15,6 17 1-15,-6-2 0 16,-3 0 0-16,-7 2 1 0,0 1 0 16,-5 3 1-16,0-8 2 15,-8 1 0-15,-7 0-1 16,5-6 2-16,2-6 1 16,-2-2-2-16,-3 0-2 15,10 0-11-15,-4-6-28 0,9-1-34 16,13 7-3-16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14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C0B4E7-4A86-433F-A92F-8BD95E58CDF9}" emma:medium="tactile" emma:mode="ink">
          <msink:context xmlns:msink="http://schemas.microsoft.com/ink/2010/main" type="writingRegion" rotatedBoundingBox="9581,8771 9852,10192 9269,10303 8998,8883"/>
        </emma:interpretation>
      </emma:emma>
    </inkml:annotationXML>
    <inkml:traceGroup>
      <inkml:annotationXML>
        <emma:emma xmlns:emma="http://www.w3.org/2003/04/emma" version="1.0">
          <emma:interpretation id="{B3A793D6-589C-423C-8B8E-1FF34EB5E0FF}" emma:medium="tactile" emma:mode="ink">
            <msink:context xmlns:msink="http://schemas.microsoft.com/ink/2010/main" type="paragraph" rotatedBoundingBox="9581,8771 9852,10192 9269,10303 8998,88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EB2CE99-D1C7-48B4-8135-50521C6FD704}" emma:medium="tactile" emma:mode="ink">
              <msink:context xmlns:msink="http://schemas.microsoft.com/ink/2010/main" type="line" rotatedBoundingBox="9581,8771 9852,10192 9269,10303 8998,8883"/>
            </emma:interpretation>
          </emma:emma>
        </inkml:annotationXML>
        <inkml:traceGroup>
          <inkml:annotationXML>
            <emma:emma xmlns:emma="http://www.w3.org/2003/04/emma" version="1.0">
              <emma:interpretation id="{C51FB6C1-6170-45E4-879E-17EF94C4A82F}" emma:medium="tactile" emma:mode="ink">
                <msink:context xmlns:msink="http://schemas.microsoft.com/ink/2010/main" type="inkWord" rotatedBoundingBox="9581,8771 9852,10192 9269,10303 8998,8883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">
                  <emma:literal>win</emma:literal>
                </emma:interpretation>
                <emma:interpretation id="interp2" emma:lang="en-US" emma:confidence="0">
                  <emma:literal>nn</emma:literal>
                </emma:interpretation>
                <emma:interpretation id="interp3" emma:lang="en-US" emma:confidence="0">
                  <emma:literal>vir</emma:literal>
                </emma:interpretation>
                <emma:interpretation id="interp4" emma:lang="en-US" emma:confidence="0">
                  <emma:literal>vii</emma:literal>
                </emma:interpretation>
              </emma:one-of>
            </emma:emma>
          </inkml:annotationXML>
          <inkml:trace contextRef="#ctx0" brushRef="#br0">-2468 1130 342 0,'0'0'3'16,"0"0"-1"-16,-25 0 1 15,12 0-1-15,-2 0 1 16,-6 11 0-16,-1-1 0 0,-3 4 1 15,0 4-4-15,5 3 0 16,5 5 0-16,5-6 0 16,7-2 0-16,3 3-2 0,7-3 1 15,6-5 1-15,12-2 0 16,0-5 0-16,3 1 1 16,5-3 1-16,-3-4 1 15,0 0 0-15,1 0 1 0,-6 0 0 16,-8 4 0-16,-2-1 0 15,-15-3 0-15,18 19-1 16,-15-8-2-16,-3 6 1 16,0 4 0-16,0 3 0 15,-8 4-3-15,-2 4-1 0,3-2-4 16,-7-3-7-16,0 1-13 16,-4 7-37-16,0-14-13 15</inkml:trace>
          <inkml:trace contextRef="#ctx0" brushRef="#br0" timeOffset="-718.7343">-2524 229 292 0,'0'0'1'0,"0"0"-1"0,-22-5 0 16,4 5 2-16,-2 5-2 15,-10 1 2-15,-1 5 0 16,-8 3 0-16,3 7 0 0,1 8 0 16,7-4 0-16,7 6 1 15,4-3-1-15,12 3-1 16,5-7-1-16,8 2 0 16,12-5 1-16,5-6-1 0,8-6 1 15,2 0-1-15,0-7 1 16,1-2 1-16,-4 0 2 15,-4 4 0-15,-8 0 0 16,-2 2 1-16,-3 12 0 0,-5-1 0 16,-5 11 0-16,-5 2-1 15,0 5-1-15,-12-1 0 16,1 4-1-16,-6-1-1 16,-1-3 1-16,-7-1-1 15,0-9-1-15,-3-6-4 0,3-5-17 16,-3-13-47-16,8 0-4 15</inkml:trace>
          <inkml:trace contextRef="#ctx0" brushRef="#br0" timeOffset="218.7652">-2126 1365 373 0,'0'0'3'0,"0"0"2"0,0 15 1 15,0 0 0-15,-10 3 0 16,3 10 1-16,-1 3 0 16,3 10-6-16,-13 24-63 15,11-20-10-15</inkml:trace>
          <inkml:trace contextRef="#ctx0" brushRef="#br0" timeOffset="-453.1323">-2295 520 339 0,'0'0'5'0,"-7"19"1"0,0-5 1 15,-4 6-1-15,4 2 2 16,-3-2-1-16,2 8 2 16,5-3-1-16,3-6-3 0,11-9-2 15,6-6 1-15,8-4 0 16,3-8 1-16,0-2-1 16,-3-7 0-16,-10-6-2 15,-8 3-1-15,-7 3-3 0,-14-5-8 16,-4 1-51-16,-14 21-14 15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34.1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44228DC-F24A-4793-A991-67E59B7C93C0}" emma:medium="tactile" emma:mode="ink">
          <msink:context xmlns:msink="http://schemas.microsoft.com/ink/2010/main" type="writingRegion" rotatedBoundingBox="1217,8813 6131,8804 6137,12566 1223,12574">
            <msink:destinationLink direction="with" ref="{F8FA00CB-6159-4591-815F-241AC3752FD5}"/>
          </msink:context>
        </emma:interpretation>
      </emma:emma>
    </inkml:annotationXML>
    <inkml:traceGroup>
      <inkml:annotationXML>
        <emma:emma xmlns:emma="http://www.w3.org/2003/04/emma" version="1.0">
          <emma:interpretation id="{0FAA2AA3-850A-4F19-82B0-88D242773547}" emma:medium="tactile" emma:mode="ink">
            <msink:context xmlns:msink="http://schemas.microsoft.com/ink/2010/main" type="paragraph" rotatedBoundingBox="1217,8813 5858,8805 5862,11343 1221,11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A690B6-1CE2-46A4-B1D5-59C074335DA4}" emma:medium="tactile" emma:mode="ink">
              <msink:context xmlns:msink="http://schemas.microsoft.com/ink/2010/main" type="line" rotatedBoundingBox="1217,8813 5858,8805 5862,11343 1221,11351">
                <msink:destinationLink direction="with" ref="{BDA37453-70C3-4718-BA50-60018040909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1552E03-2AD9-4A8C-94BD-90866AC780C6}" emma:medium="tactile" emma:mode="ink">
                <msink:context xmlns:msink="http://schemas.microsoft.com/ink/2010/main" type="inkWord" rotatedBoundingBox="1217,8813 5858,8805 5862,11343 1221,11351"/>
              </emma:interpretation>
              <emma:one-of disjunction-type="recognition" id="oneOf0">
                <emma:interpretation id="interp0" emma:lang="en-US" emma:confidence="0">
                  <emma:literal>sit it,</emma:literal>
                </emma:interpretation>
                <emma:interpretation id="interp1" emma:lang="en-US" emma:confidence="0">
                  <emma:literal>sit it!</emma:literal>
                </emma:interpretation>
                <emma:interpretation id="interp2" emma:lang="en-US" emma:confidence="0">
                  <emma:literal>sit it:</emma:literal>
                </emma:interpretation>
                <emma:interpretation id="interp3" emma:lang="en-US" emma:confidence="0">
                  <emma:literal>$itii!</emma:literal>
                </emma:interpretation>
                <emma:interpretation id="interp4" emma:lang="en-US" emma:confidence="0">
                  <emma:literal>$itii:</emma:literal>
                </emma:interpretation>
              </emma:one-of>
            </emma:emma>
          </inkml:annotationXML>
          <inkml:trace contextRef="#ctx0" brushRef="#br0">1725 5234 366 0,'0'0'6'0,"0"0"0"16,0 0 2-16,-18-10 0 0,1 10 1 15,-7-4-1-15,-8 4 1 16,-8 0 0-16,-8 10-5 16,-10 1-1-16,2-1-1 0,-4 5-1 15,0-9-1-15,11 1 1 16,2-7 0-16,12 0 0 15,14-13 0-15,14-9 0 16,7-9-1-16,18-10 1 16,7-11-2-16,5 0 0 0,10-1 0 15,-2-3 0-15,2 7 0 16,-5 4 0-16,-7 8 1 16,-3 9-1-16,-4 11 2 15,-9 7 0-15,-12 10 0 0,13 0 1 16,-13 0 0-16,7 27 0 15,-4 1 1-15,5 11 1 16,-1 11 0-16,3 9-1 16,8 6 1-16,-3 1-1 0,2 5 0 15,4 2-2-15,1-4-3 16,-12-7-9-16,15-4-30 16,-12-11-40-16,2-4-2 0</inkml:trace>
          <inkml:trace contextRef="#ctx0" brushRef="#br0" timeOffset="203.1275">1899 4811 411 0,'0'0'1'0,"0"0"0"16,0 0 0-16,0 0 0 15,-8 13 0-15,8-2-1 16,0 19-10-16,0 11-61 16,0-13-5-16</inkml:trace>
          <inkml:trace contextRef="#ctx0" brushRef="#br0" timeOffset="359.3948">2062 5496 387 0,'0'0'2'16,"0"0"1"-16,0 0 0 15,0 0 0-15,0 0-2 0,17 16-20 16,11-12-51-16,-13-4-4 16</inkml:trace>
          <inkml:trace contextRef="#ctx0" brushRef="#br0" timeOffset="578.1891">2369 4723 384 0,'0'0'3'15,"0"7"2"-15,-3 10 2 16,3 9 1-16,0 12 2 15,6 8 0-15,1 14 1 0,1 6-1 16,6 13-5-16,-3-3-10 16,2 6-70-16,-1-1-5 15</inkml:trace>
          <inkml:trace contextRef="#ctx0" brushRef="#br0" timeOffset="1281.27">972 6118 384 0,'0'0'6'0,"0"0"1"16,0 0 0-16,0 0 2 15,12 10 1-15,-2 8 1 16,8 3 0-16,2 11 1 15,5 7-5-15,3 10-2 0,5 9 0 16,-5-3-1-16,-1 2-2 16,-2-8 0-16,-2-7-1 15,-6-7 0-15,-7-11 0 16,-2-9 0-16,-8-15-1 16,0 0 0-16,-5-22 0 0,-5-2 0 15,0-7-1-15,-5-8 0 16,5-4-1-16,-5 1 0 15,5-6-1-15,7 9-1 16,-2 3 0-16,5 8 0 0,5 3 0 16,13 15 0-16,-1 7 2 15,8 3 0-15,3 17 2 16,7 7 0-16,1 3 1 0,2 3-1 16,-6-6 1-16,-4 2 1 15,-3-6 0-15,-7-9-1 16,-18-11 1-16,0 0-1 15,0 0 1-15,0-18 0 0,-10-2-1 16,2-1 0-16,-2-5 0 16,3-2-1-16,7 0 0 15,0 0 0-15,7 7 0 16,3 4 0-16,8 2-1 0,7 8 0 16,-5 7 1-16,10 4-5 15,-7 9-10-15,10-8-59 16,-5 16-5-16</inkml:trace>
          <inkml:trace contextRef="#ctx0" brushRef="#br0" timeOffset="1562.5375">1821 6077 388 0,'0'0'4'0,"0"0"1"15,-3 10 1-15,3 0 1 16,0 11 0-16,0 0 2 0,10 3 0 16,5 10 0-16,13-6-2 15,0 3-2-15,4-3-1 16,3-12 0-16,3-1 1 16,-5-8 0-16,-1-7 0 0,-4-3 0 15,-10-16-1-15,-5 3 1 16,-9-12-1-16,-1 0 0 15,-3-3-4-15,-3 5-10 16,-7 11-69-16,3-16-6 0</inkml:trace>
          <inkml:trace contextRef="#ctx0" brushRef="#br0" timeOffset="1796.9567">2528 5867 435 0,'0'0'4'15,"0"0"-1"-15,0 0 3 0,0 0 1 16,-3 19 0-16,-4-2 1 16,-4 11 0-16,1 8 0 15,6 10-3-15,-7 3-2 0,1 4-8 16,-2-7-17-16,-5 3-58 15,14-3-5-15</inkml:trace>
          <inkml:trace contextRef="#ctx0" brushRef="#br0" timeOffset="1984.4159">2359 5960 431 0,'0'0'4'0,"0"0"3"15,7 0 0-15,-7 0 2 16,24 17 0-16,-2 1 0 16,6 2 0-16,7 8-2 15,-3-2-33-15,11 13-53 0,3 3-5 16</inkml:trace>
          <inkml:trace contextRef="#ctx0" brushRef="#br0" timeOffset="-67594.8855">-202 4582 265 0,'0'0'4'16,"0"0"2"-16,0 0 2 0,0 0 1 15,0 0 3-15,-3 15 2 16,3 2 2-16,0 7 1 15,0 12-2-15,0 7-1 16,8 13 1-16,2 4-2 16,0 13-2-16,-2 4-2 0,2 12-1 15,5 2 0-15,-8 12-2 16,3-1 0-16,-7 0-1 16,5 7-1-16,-1-4 2 15,-4 2-1-15,1-3-1 0,-1-1 0 16,-3 0 0-16,0-5 0 15,3 1 0-15,-3-11 0 16,5 8-1-16,-5-6-1 16,0-1 0-16,3-8 0 0,1-3 0 15,-4-6-2-15,0-7 0 16,0-16 0-16,0-4 0 16,0-13 0-16,0-6 0 0,0-26 0 15,0 11-5-15,0-22-18 16,-18-15-61-16,14-6-3 15</inkml:trace>
          <inkml:trace contextRef="#ctx0" brushRef="#br0" timeOffset="-21234.6783">-1516 6259 365 0,'0'0'8'16,"0"0"-1"-16,0 0 3 15,0 0 1-15,0 0 1 16,-11 17-1-16,11 7 3 0,-4 6-3 16,1 13-6-16,0 5-8 15,3 13-72-15,-4 5-2 16</inkml:trace>
          <inkml:trace contextRef="#ctx0" brushRef="#br0" timeOffset="-21405.6096">-1768 6115 281 0,'0'0'1'0,"0"0"1"16,-10-14 2-16,10 14 3 15,-21-11 1-15,4 11 1 0,-8-3 2 16,0 3 0-16,-3 3-1 16,-5 11-1-16,5 4-2 15,6-1-2-15,-1 5-1 16,5 3-2-16,11-1-3 0,-1 1 0 16,8 3-2-16,8-7 0 15,5-1 0-15,9-2 0 16,3-3-1-16,-1-5 2 15,1-3 0-15,4 1 0 0,-1-8 2 16,-3 3 0-16,-4-3 1 16,-1 4 1-16,-2 0-1 15,-4-1 1-15,4 1-1 0,-8 2 1 16,5 8 0-16,-15-14-1 16,21 24 1-16,-14-2-1 15,-3-1 0-15,-4-1 1 16,-7 10 1-16,-3-6-1 15,-8 4 0-15,-1-3 0 0,-2-1-6 16,-6-9-22-16,-6 0-41 16,16-9-5-16</inkml:trace>
          <inkml:trace contextRef="#ctx0" brushRef="#br0" timeOffset="-22250.375">-1778 4920 279 0,'0'0'4'16,"0"0"1"-16,-18 8 4 15,1-2 1-15,-8 5 1 0,4 3 2 16,-11-1-1-16,-1 5 1 16,2 1-4-16,3 6 0 15,-1-5-4-15,11 8-1 16,8-3-3-16,3 3 0 0,7-2 0 15,4 2 0-15,14-4 0 16,2 1 0-16,8-8 0 16,2 0 1-16,1-3-1 15,4-6 0-15,-3 3 0 0,-4-5 0 16,-3-3 0-16,-4 9-1 16,1-1 1-16,-12 0-1 15,0 2 0-15,2 8 0 0,-9 0 1 16,0 3-1-16,-3 2 1 15,0 2 0-15,-10-4 0 16,-1 1 1-16,-6-4 1 16,-5-3 0-16,-2-1 0 15,-5-6-1-15,8-7-3 0,-4-4-10 16,8-11-30-16,17-4-33 16,0-9-4-16</inkml:trace>
          <inkml:trace contextRef="#ctx0" brushRef="#br0" timeOffset="-21984.7425">-1396 5216 329 0,'0'0'5'0,"0"0"0"16,-12 8 2-16,7 6 0 16,-7-1 1-16,-1 8 2 15,2 3-1-15,0 2 1 16,8 6-4-16,0-8-1 0,3-3 0 15,10-6 0-15,3-13-1 16,9-2 0-16,3-6 0 16,0-12 0-16,-4-2 0 15,-4-8 0-15,-2-5-1 0,-5 5-1 16,-10 0-2-16,-4 7-2 16,-9 7-8-16,-12 10-29 15,0 4-39-15,-8 11-2 16</inkml:trace>
          <inkml:trace contextRef="#ctx0" brushRef="#br0" timeOffset="-23391.0181">-28 5431 310 0,'0'0'4'0,"0"0"3"16,-25 3 0-16,7 5 3 0,1-1 0 15,-11 3 3-15,0-1 1 16,-8 4 1-16,-11-2-3 16,2-1-3-16,-1-3 0 0,-7 4-2 15,0-5-1-15,0 2-1 16,0-2-2-16,6-2 0 15,9-1 0-15,10 1-1 16,3-4-1-16,10 0-2 0,15 0-3 16,0 0-8-16,0 0-25 15,0 0-42-15,0 0-2 16</inkml:trace>
          <inkml:trace contextRef="#ctx0" brushRef="#br0" timeOffset="-23000.382">10 6026 309 0,'0'0'6'0,"0"0"3"15,-20 0 1-15,5 8 2 16,-6-5 1-16,-11 3 3 16,-6 2 1-16,-8 3 0 15,-11 0-4-15,-4-5-2 0,1 5 0 16,-6 0-2-16,-5-4-2 15,7-3 0-15,5 2-2 16,6-6-1-16,3 4-2 16,15-4 0-16,10 0-1 0,4 0-3 15,21 0-6-15,-15 0-25 16,15 0-49-16,0 0 0 16</inkml:trace>
        </inkml:traceGroup>
      </inkml:traceGroup>
    </inkml:traceGroup>
    <inkml:traceGroup>
      <inkml:annotationXML>
        <emma:emma xmlns:emma="http://www.w3.org/2003/04/emma" version="1.0">
          <emma:interpretation id="{E23867EF-319D-43CF-B60E-3438FCD978CE}" emma:medium="tactile" emma:mode="ink">
            <msink:context xmlns:msink="http://schemas.microsoft.com/ink/2010/main" type="paragraph" rotatedBoundingBox="6285,12384 3820,12734 3639,11458 6104,111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B6DD2F-224A-4C82-8C29-8B761B0DC51F}" emma:medium="tactile" emma:mode="ink">
              <msink:context xmlns:msink="http://schemas.microsoft.com/ink/2010/main" type="line" rotatedBoundingBox="6285,12384 3820,12734 3639,11458 6104,11108"/>
            </emma:interpretation>
          </emma:emma>
        </inkml:annotationXML>
        <inkml:traceGroup>
          <inkml:annotationXML>
            <emma:emma xmlns:emma="http://www.w3.org/2003/04/emma" version="1.0">
              <emma:interpretation id="{57E29D49-658D-471E-9968-46E921C0E215}" emma:medium="tactile" emma:mode="ink">
                <msink:context xmlns:msink="http://schemas.microsoft.com/ink/2010/main" type="inkWord" rotatedBoundingBox="6285,12384 3820,12734 3639,11458 6104,11108">
                  <msink:destinationLink direction="with" ref="{770CA2C0-F9BE-42C0-9181-8E69E8DC6754}"/>
                </msink:context>
              </emma:interpretation>
              <emma:one-of disjunction-type="recognition" id="oneOf1">
                <emma:interpretation id="interp5" emma:lang="en-US" emma:confidence="0">
                  <emma:literal>VIII</emma:literal>
                </emma:interpretation>
                <emma:interpretation id="interp6" emma:lang="en-US" emma:confidence="0">
                  <emma:literal>in</emma:literal>
                </emma:interpretation>
                <emma:interpretation id="interp7" emma:lang="en-US" emma:confidence="0">
                  <emma:literal>1111</emma:literal>
                </emma:interpretation>
                <emma:interpretation id="interp8" emma:lang="en-US" emma:confidence="0">
                  <emma:literal>1/11</emma:literal>
                </emma:interpretation>
                <emma:interpretation id="interp9" emma:lang="en-US" emma:confidence="0">
                  <emma:literal>NX</emma:literal>
                </emma:interpretation>
              </emma:one-of>
            </emma:emma>
          </inkml:annotationXML>
          <inkml:trace contextRef="#ctx0" brushRef="#br0" timeOffset="-27719.2006">2815 6929 270 0,'0'0'7'0,"0"0"2"15,10-3 1-15,-10 3 0 16,0 0 1-16,10 3 3 16,-10-3 0-16,15 28 1 0,-15-3-3 15,0 6-3-15,3 11 3 16,4 5-2-16,-2 9 1 16,-2 8-2-16,-3 2 0 15,3 4 0-15,-3 8-2 16,0-8-2-16,0 8-1 0,-3-12-1 15,-5 2-2-15,5-6 1 16,-4-8-2-16,7-4 1 16,-3-16 0-16,3-2 1 15,0-2 0-15,0-11 0 0,0 0 0 16,0-19 1-16,3 17-1 16,-3-17 0-16,0 0-1 15,0 0-6-15,10 14-29 16,-10-14-47-16,0 0-1 0</inkml:trace>
          <inkml:trace contextRef="#ctx0" brushRef="#br0" timeOffset="-28297.3182">2238 7006 256 0,'0'0'9'0,"0"0"5"15,-7 17 3-15,7-17 1 16,-10 28 3-16,-1-11 0 16,4 9 3-16,0 6 1 15,-4 0-8-15,8 13-4 0,-4-2-2 16,3 13-2-16,1 4-2 15,-5 7-1-15,8 3-2 16,0 5-1-16,-3-6 0 16,3 6-1-16,-4-4-1 15,4 0 1-15,-3-9 0 0,3-4-1 16,0-3 1-16,0-10 1 16,0 3-1-16,0-14-1 15,0-2 1-15,0-8-1 0,0-3 0 16,7-3 0-16,-7-18-3 15,8 21-3-15,-8-21-9 16,0 0-43-16,0 0-26 0,13-11-3 16</inkml:trace>
          <inkml:trace contextRef="#ctx0" brushRef="#br0" timeOffset="-28828.5825">1513 7098 300 0,'0'0'8'0,"0"0"3"15,0 0 4-15,-10 0 0 16,10 0 1-16,0 0 3 16,-18 0-1-16,18 0 1 0,-10 18-7 15,6-8-2-15,4 8-3 16,-3 9 0-16,3 5 0 16,0 7-1-16,0 4 0 0,7 2-1 15,0 8 0-15,-4 7-1 16,5-1-1-16,-1 5 0 15,-4 0 0-15,0 0-1 16,1-2 0-16,-1-1 0 16,2-8 0-16,-2-5 0 0,-3-5 0 15,2-5-2-15,-2-9 0 16,5-5 0-16,-5-10 0 16,0 0 0-16,0-14 0 15,0 0 0-15,3 11 0 0,-3-11 0 16,0 0 0-16,0 0-24 15,0-6-60-15,0 6-4 16</inkml:trace>
          <inkml:trace contextRef="#ctx0" brushRef="#br0" timeOffset="-29391.0834">559 7257 274 0,'0'0'8'0,"0"0"2"0,0-17 3 15,0 17 3-15,0-18 1 16,0 18 1-16,7-19 2 16,-7 19 0-16,0 0-7 0,0 0-2 15,0 0-2-15,0 0-3 16,-10 22 0-16,2-1-1 15,4 3 0-15,1 8 1 16,3 6 1-16,0 10-1 0,0 0-1 16,0 11 0-16,0 6 0 15,3 7-1-15,1 8-2 16,-4-3 1-16,0 4-2 16,0-5 1-16,0-4-1 0,-4-5 0 15,1-11 1-15,0-7-1 16,-1-15 1-16,1-1-1 15,3-8 1-15,0-7-1 16,0-4 0-16,0-14 1 16,0 17-5-16,0-17-2 0,13 11-7 15,-13-11-29-15,19-8-44 16,-6-6 0-16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49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7BF84A-8618-4E11-B04D-B3033B7F323A}" emma:medium="tactile" emma:mode="ink">
          <msink:context xmlns:msink="http://schemas.microsoft.com/ink/2010/main" type="inkDrawing" rotatedBoundingBox="26337,11883 26786,1184 29578,1301 29129,12000" semanticType="verticalRange" shapeName="Other">
            <msink:sourceLink direction="with" ref="{52A887F2-C5A1-4793-934E-CA23BDF4382D}"/>
            <msink:sourceLink direction="with" ref="{B6CD2237-0B2B-4DFA-AACB-BBFA2233D6F5}"/>
            <msink:sourceLink direction="with" ref="{B0C7A2D5-C7A5-492A-AEE6-892A2CD824CE}"/>
            <msink:destinationLink direction="with" ref="{EE745BCC-4B05-4E87-9EBC-2DF21C9185AB}"/>
          </msink:context>
        </emma:interpretation>
      </emma:emma>
    </inkml:annotationXML>
    <inkml:trace contextRef="#ctx0" brushRef="#br0">0 78 254 0,'0'0'6'0,"0"0"2"15,0 0 3-15,0 0 2 0,0 0 4 16,0 0 3-16,10 7-1 16,-10-7 5-16,0 0-6 15,28 0-3-15,-3-4 0 16,0 1-5-16,6-1-2 16,4 1-3-16,18 0-1 0,0 3-3 15,18 0 1-15,1 0 0 16,4 0-2-16,14 0 0 15,-2 0 1-15,8 3-1 16,-2-3 1-16,6 3 0 0,3-3-1 16,3 0 0-16,0 0 1 15,-5 0 0-15,-5 4-1 16,-8-4 2-16,-3 3-2 16,-7-3-1-16,-3 0 2 0,-4 0-1 15,-15 0 0-15,-3 0 2 16,-3-3-2-16,-2-1-1 15,2 4 2-15,-17 0 0 0,2 0-2 16,-10-3 1-16,-2-4 0 16,-1 7-1-16,-8 0 2 15,-14 0 0-15,19 0 0 16,-19 0 1-16,13-7 0 16,-13 7 2-16,0 0-1 0,0 0 1 15,0 0 0-15,0 0-1 16,15-4 1-16,-15 4-1 15,0 0 0-15,0 0 0 16,0 0-1-16,0 0 0 0,0 0 0 16,0 0 1-16,0 0-2 15,0 0 2-15,0 0-3 16,13 4 0-16,-13-4 0 16,0 0 0-16,0 0 0 0,0 0 0 15,0 0 0-15,0 0 0 16,0 0 0-16,0 0 0 15,12 4 0-15,-12-4 0 0,13 13 0 16,-9 1 0-16,2 8 0 16,-1-2 0-16,-2 8 0 15,4 2 0-15,-4 4 0 16,-3-2 0-16,4 9 0 16,-4 0 0-16,3 0 0 0,2 12 0 15,-2-6 0-15,4 1 0 16,-4 5 0-16,7 1 0 15,2-2 0-15,-6-4 0 16,6 10 0-16,-5-2 0 0,3-4 0 16,1 2 0-16,-1-6 0 15,-3 6 0-15,1-2 0 16,-5 5 0-16,4-1 0 16,0 1 0-16,1-4 0 0,2 10 0 15,-10 7 0-15,0-2 0 16,0 8 0-16,0 3 0 15,-4 0 0-15,-7 3 0 0,1 10 0 16,-5-8 0-16,5 6 0 16,-3 6 0-16,5-6 0 15,-2 5 0-15,3-12 0 16,7 14 0-16,0-9 0 16,0 3 0-16,3 0 0 0,1-3 0 15,-1 1 0-15,-3-6 0 16,7 6 0-16,-7-4 0 15,0 2 0-15,0-5 0 16,0-1 0-16,0 1 0 0,3-3 0 16,-3 3 0-16,5 2 0 15,-2-2 0-15,0 7 0 16,4-6 0-16,0 6 0 0,1-1 0 16,-5-4 0-16,4-1 0 15,3-1 0-15,-10 3 0 16,5-3 0-16,-5-1 0 15,-5-1 0-15,5-3 0 0,-3 0 0 16,3 5 0-16,-10-1 0 16,6-3 0-16,1 1 0 15,3 4 0-15,0-5 0 16,0 5 0-16,0 6 0 16,0-8 0-16,3 7 0 0,1 4 0 15,2-4 0-15,-2 4 0 16,-1 3 0-16,2-7 0 15,-5 2 0-15,0 6 0 16,0-1 0-16,0 1 0 0,-12 5 0 16,6 2 0-16,-6-4 0 15,2-1 0-15,-3 8 0 16,-5 1 0-16,-4-7 0 16,7 6 0-16,2 1 0 0,-5-2 0 15,1 4 0-15,-1-3 0 16,0 1 0-16,1-7 0 15,-1 3 0-15,3-4 0 0,-2 2 0 16,-1-8 0-16,0 5 0 16,4-6 0-16,1-1 0 15,-5-4 0-15,3-5 0 16,-2-1 0-16,3-7 0 16,3 7 0-16,0-11 0 0,1 6 0 15,3-4 0-15,4-1 0 16,3 3 0-16,0-2 0 15,0-7 0-15,0 1 0 16,3 3 0-16,1-3 0 0,-1-5 0 16,0 2 0-16,1-2 0 15,-4-6 0-15,3 5 0 16,2-3 0-16,-5-9 0 16,6 2 0-16,-2-7 0 0,-1-8 0 15,1-1 0-15,-1-6 0 16,0-3 0-16,-3-6 0 15,0-5 0-15,0-14 0 0,0 17 0 16,0-17 0-16,0 0 0 16,0 0 0-16,0 0 0 15,0 0 0-15,0 0 0 16,0 0 0-16,0 0 0 0,0 0 0 16,0 0 0-16,0 0 0 15,-13 7 0-15,13-7 0 16,-25 7 0-16,3-4 0 15,-2 5 0-15,-11-5 0 16,0 7 0-16,-8 1 0 0,-10-7 0 16,3 7 0-16,-6-5 0 15,2 5 0-15,1-9 0 16,-3 7 0-16,3-3 0 16,0 3 0-16,3-3 0 0,-3 1 0 15,3-1 0-15,5 3 0 16,2-7 0-16,12 2 0 15,2-4 0-15,11 4 0 16,-3-4 0-16,7 0 0 0,14 0 0 16,-11 0 0-16,11 0 0 15,0 0 0-15,0 0 0 16,-13 0 0-16,13 0 0 0,0 0 0 16,0 0 0-16,0 0 0 15,0 0 0-15,0 0 0 16,0 0 0-16,0 0 0 15,0 0 0-15,0 0 0 0,-15-10 0 16,15 10 0-16,-14-11 0 16,14 11 0-16,-13-11 0 15,13 11 0-15,-18-11 0 16,18 11 0-16,-10-14 0 0,10 14 0 16,0 0 0-16,-18-18 0 15,18 18 0-15,0 0 0 16,0 0 0-16,-7-15 0 15,7 15 0-15,0 0 0 0,-12-10 0 16,12 10 0-16,-3-20 0 16,0 9 0-16,3-3 0 15,-4-3 0-15,1-5 0 16,3 2 0-16,-5-10 0 0,5-1 0 16,0 0 0-16,0-1 0 15,0-7 0-15,0 3 0 16,-3 2 0-16,3-1 0 0,0-1 0 15,-3 4 0-15,3-3 0 16,-4 8 0-16,1-6 0 16,3 5 0-16,-4 0 0 15,4-1 0-15,0 5 0 0,0 0 0 16,0-1 0-16,0 3 0 16,0-2 0-16,4 3 0 15,-4-4 0-15,0 5 0 16,0 1 0-16,0-9 0 15,0 11 0-15,0-5 0 0,0 1 0 16,-4 0 0-16,4 4 0 16,-6-1 0-16,6-3 0 15,-5 6 0-15,5-3 0 16,0 18 0-16,-3-17 0 0,3 17 0 16,0-14 0-16,0 14 0 15,0 0 0-15,0 0 0 16,0 0 0-16,0 0 0 15,0 0 0-15,0 0 0 0,0 0 0 16,0 0 0-16,0 0 0 16,0 0 0-16,0 0 0 15,0 7 0-15,0-7 0 16,0 24 0-16,-7-13-15 0,4 2-76 16,3-13-3-16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2T06:31:38.9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52875FA-BC8F-4DB1-939E-55E677FCD567}" emma:medium="tactile" emma:mode="ink">
          <msink:context xmlns:msink="http://schemas.microsoft.com/ink/2010/main" type="inkDrawing" rotatedBoundingBox="9161,8576 9324,4621 12888,4769 12725,8724" semanticType="scratchOut" shapeName="Other"/>
        </emma:interpretation>
      </emma:emma>
    </inkml:annotationXML>
    <inkml:trace contextRef="#ctx0" brushRef="#br0">-10566 3279 258 0,'0'0'10'16,"15"0"3"-16,-2 0 3 15,4 0 2-15,8 3 3 0,0-3-1 16,8 4 2-16,5 0 0 15,-3-4-10-15,18 0-1 16,5-4-5-16,12 0-3 16,14-1-1-16,12-1 0 0,14 4 0 15,6-3-1-15,8 5 1 16,-1-2 0-16,-2 2 0 16,-8 0 1-16,-10 2 0 15,-4 3 0-15,-11 3 0 16,-6-6-2-16,-11 5 1 0,-1-3 0 15,-9 3-1-15,-13 1 0 16,-8-1 2-16,-9 3-2 16,-9-7 0-16,-5 8 1 15,-3 3 0-15,-7 7-1 0,-3-4 2 16,-1 5-1-16,5 13-2 16,-1 4 2-16,-1 6-1 15,1 12-1-15,-2-1 0 0,-2 15 0 16,0 6-1-16,-3 4 1 15,0 4 0-15,-3 6-1 16,-5-3 2-16,-2 5 1 16,3 3-1-16,-4 11 1 0,4-4 0 15,4-4 0-15,3 8 0 16,7-3 0-16,4 2-2 16,-1-5 1-16,0-6 0 15,1 1 0-15,0-8-1 16,-5-4 1-16,6 6 0 0,-5-7 1 15,-1 1 0-15,-1 4-1 16,2 1-1-16,6-2 1 16,-2-2 0-16,3 2-1 15,-3-12 1-15,-1-2-1 0,2-5-1 16,1-8 2-16,-9-10 0 16,2-12 0-16,-1 1-1 15,-2-11 2-15,1 0-2 0,-1-6 0 16,-3-5 0-16,0-17 0 15,0 14 0-15,0-14 0 16,0 0 0-16,-15 7 0 16,2-7 0-16,-2 0 0 0,-2-3 0 15,-1-1 0-15,-7 1 0 16,-6 3 0-16,2-7 0 16,-7 3 0-16,1 1 0 15,0-1 0-15,-11-2 0 0,-4 2 0 16,-3-3 0-16,-6-4 0 15,-5 11 0-15,-3-4 0 16,-8-3 0-16,-2 7 0 16,-4-8 0-16,0 6 0 15,-5 2 0-15,6 0 0 0,-3-3 0 16,5-5 0-16,2 4 0 16,1-3 0-16,1 1 0 15,-4 1 0-15,3-1 0 0,2 2 0 16,-2 1 0-16,4-1 0 15,-2 0 0-15,-2 1 0 16,11 3 0-16,4-7 0 16,4-3 0-16,9-1 0 0,2 1 0 15,2 2 0-15,5-1 0 16,2-2 0-16,1 1 0 16,3 3 0-16,-1-1 0 0,5 8 0 15,-2-3 0-15,5 3 0 16,7 0 0-16,3 0 0 15,15 0 0-15,-17 0 0 16,17 0 0-16,0 0 0 16,0 0 0-16,0 0-6 0,17-23-64 15,-6 21-18-15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36.3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8249C3D-13EC-47E0-B0B1-8BD0FD487CA7}" emma:medium="tactile" emma:mode="ink">
          <msink:context xmlns:msink="http://schemas.microsoft.com/ink/2010/main" type="inkDrawing" rotatedBoundingBox="24648,5609 24780,7786 24727,7789 24595,5612" rotationAngle="1510156764" semanticType="connector">
            <msink:sourceLink direction="with" ref="{44DC578F-4ADA-4587-AF0A-5622F7940253}"/>
            <msink:sourceLink direction="with" ref="{B6DC29B2-5568-4839-B886-C9A247A6E1BF}"/>
            <msink:destinationLink direction="with" ref="{4A5B633A-7324-4F6F-A698-F68254310CF0}"/>
            <msink:destinationLink direction="with" ref="{4929B6B8-B041-425F-B49C-1F74474C9A21}"/>
          </msink:context>
        </emma:interpretation>
      </emma:emma>
    </inkml:annotationXML>
    <inkml:trace contextRef="#ctx0" brushRef="#br0">653-2229 269 0,'0'0'6'0,"0"0"6"0,0 0 2 16,0 0 0-16,-12 0 2 16,12 0-1-16,-6 17 4 15,-1 1-1-15,3 7-5 0,1 3-4 16,3 7-1-16,0 18-2 16,3 3 1-16,8 15 0 15,3 0-2-15,0 16 1 16,4 2-1-16,-3 18-2 0,-5 4 0 15,0-2 2-15,-2 12-2 16,-1-1-1-16,-1-2 2 16,-2 2 0-16,-4 4-1 15,0-18 1-15,0-1-1 0,0-10 0 16,3 1 0-16,-3-23 0 16,0 2-3-16,0-23 1 15,5-8-1-15,-5-14-2 16,0-8-6-16,0-22-46 0,0 0-30 15,0 0 1-15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27.9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C9AA4F-B000-4193-89FD-D440E725E3F8}" emma:medium="tactile" emma:mode="ink">
          <msink:context xmlns:msink="http://schemas.microsoft.com/ink/2010/main" type="writingRegion" rotatedBoundingBox="17531,7508 20859,8094 20471,10296 17143,9710">
            <msink:destinationLink direction="with" ref="{00326A81-2F2A-45EF-8579-398AE052017E}"/>
            <msink:destinationLink direction="with" ref="{ED3C3296-97D7-4214-BF9D-1B8B6334D249}"/>
          </msink:context>
        </emma:interpretation>
      </emma:emma>
    </inkml:annotationXML>
    <inkml:traceGroup>
      <inkml:annotationXML>
        <emma:emma xmlns:emma="http://www.w3.org/2003/04/emma" version="1.0">
          <emma:interpretation id="{9B87F537-8616-4FC4-B956-479D06D35338}" emma:medium="tactile" emma:mode="ink">
            <msink:context xmlns:msink="http://schemas.microsoft.com/ink/2010/main" type="paragraph" rotatedBoundingBox="17531,7508 20859,8094 20471,10296 17143,9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41873A-603D-44D7-A6C0-C470DC4CCB01}" emma:medium="tactile" emma:mode="ink">
              <msink:context xmlns:msink="http://schemas.microsoft.com/ink/2010/main" type="line" rotatedBoundingBox="17531,7508 20859,8094 20471,10296 17143,9710"/>
            </emma:interpretation>
          </emma:emma>
        </inkml:annotationXML>
        <inkml:traceGroup>
          <inkml:annotationXML>
            <emma:emma xmlns:emma="http://www.w3.org/2003/04/emma" version="1.0">
              <emma:interpretation id="{22A10625-2962-46B7-970E-67BBAB47284C}" emma:medium="tactile" emma:mode="ink">
                <msink:context xmlns:msink="http://schemas.microsoft.com/ink/2010/main" type="inkWord" rotatedBoundingBox="17531,7508 20859,8094 20471,10296 17143,9710">
                  <msink:destinationLink direction="from" ref="{A9482263-5741-42C6-9340-D05192F4FA7F}"/>
                  <msink:destinationLink direction="to" ref="{DBA6BB39-93CD-4E89-B747-B0F03A64C9AB}"/>
                  <msink:destinationLink direction="with" ref="{CA3D1B93-0A4D-4E9C-8393-CB0769E90FF8}"/>
                  <msink:destinationLink direction="with" ref="{36E47C96-42DE-42CE-8A7F-8135E0934987}"/>
                  <msink:destinationLink direction="with" ref="{03FC3847-6751-421A-A460-1D5213F070FF}"/>
                </msink:context>
              </emma:interpretation>
              <emma:one-of disjunction-type="recognition" id="oneOf0">
                <emma:interpretation id="interp0" emma:lang="en-US" emma:confidence="0">
                  <emma:literal>*as it</emma:literal>
                </emma:interpretation>
                <emma:interpretation id="interp1" emma:lang="en-US" emma:confidence="0">
                  <emma:literal>#as-Fit</emma:literal>
                </emma:interpretation>
                <emma:interpretation id="interp2" emma:lang="en-US" emma:confidence="0">
                  <emma:literal>€is!tm</emma:literal>
                </emma:interpretation>
                <emma:interpretation id="interp3" emma:lang="en-US" emma:confidence="0">
                  <emma:literal>Sai-Fit</emma:literal>
                </emma:interpretation>
                <emma:interpretation id="interp4" emma:lang="en-US" emma:confidence="0">
                  <emma:literal>Fs-Dimmit</emma:literal>
                </emma:interpretation>
              </emma:one-of>
            </emma:emma>
          </inkml:annotationXML>
          <inkml:trace contextRef="#ctx0" brushRef="#br0">16551 4205 303 0,'0'0'3'15,"0"0"2"-15,0 0 5 16,0 0 0-16,-8 17 3 16,-2-9 0-16,-15 3 2 0,-10-1 1 15,-15 5-2-15,-13-2-4 16,-8-2-2-16,-7-4-1 15,-4-1-2-15,8-6-1 16,7 0 0-16,6-6 0 0,23-12-1 16,13-3-1-16,18-11 1 15,11 0-2-15,17-2 0 16,11-5 0-16,6-4-1 16,9 8-1-16,-8-3 1 15,3 3 0-15,-11 5-1 0,-6 2 2 16,-7 11 0-16,-1 3-1 15,-5 1 1-15,-12 13 0 16,0 0-1-16,0 0 1 16,3 17 0-16,0 14 0 0,1 11 1 15,4 9-1-15,-2 11 1 16,8 13 0-16,-3 1-1 16,3 10 0-16,0-10 0 0,-7 10-4 15,0-17-5-15,4 0-12 16,-11-7-48-16,0-22-13 15</inkml:trace>
          <inkml:trace contextRef="#ctx0" brushRef="#br0" timeOffset="187.5076">16539 3940 386 0,'0'0'1'0,"0"0"-1"16,0 0 0-16,0 0 1 16,0 0-3-16,12 15-13 0,1 3-53 15,-3 3-4-15</inkml:trace>
          <inkml:trace contextRef="#ctx0" brushRef="#br0" timeOffset="359.3808">16674 4571 386 0,'0'0'1'0,"0"0"0"0,0 0 1 16,0 0 0-16,0 0 1 16,0 0-3-16,0 0-11 15,0 0-60-15,0 0-1 16</inkml:trace>
          <inkml:trace contextRef="#ctx0" brushRef="#br0" timeOffset="593.7079">17013 3764 404 0,'0'0'2'15,"0"0"1"-15,0 11 2 0,-3 11 1 16,0 14 2-16,3 9 0 16,0 11 1-16,0 15 0 15,0 17-2-15,6 7-5 16,-6-4-19-16,4 14-60 0,11 1-4 16</inkml:trace>
          <inkml:trace contextRef="#ctx0" brushRef="#br0" timeOffset="1390.5938">15889 5350 345 0,'0'0'7'0,"0"0"1"16,0 0 2-16,0 0 0 15,0 0 3-15,0 0-1 0,10 14 1 16,1 14 0-16,3 11-6 16,-3 15-2-16,3 1-1 15,-3 6-1-15,-1-2-2 16,-6 0 0-16,4-12 1 0,-5-8-1 16,0-4 2-16,-3-21-1 15,0-14-1-15,0 0 1 16,4-11-1-16,-4-13 0 15,0-7 0-15,-4-4-1 16,1-12-2-16,0 1 0 0,3-2 0 16,0 0 1-16,0 7-1 15,0 3 0-15,6 6-2 16,5 6 2-16,0 9 0 16,2 13 0-16,4 4 1 0,6 15 0 15,2 8 0-15,2 10 1 16,1 2 0-16,0 0 0 15,-3 4 0-15,-3-9 1 0,-4-3-1 16,-8-6 1-16,-10-21 0 16,0 0 0-16,0 0 0 15,0 0 0-15,-14-21 0 16,3 0 0-16,4 0 0 0,0-9-1 16,7 3 0-16,0 3 0 15,14 0 0-15,1 5 0 16,9 1-1-16,-2 12 1 15,6 6-1-15,0 4 0 0,1 16 1 16,-1 5-1-16,0 9-5 16,-3-6-16-16,-7 13-55 15,9-6-2-15</inkml:trace>
          <inkml:trace contextRef="#ctx0" brushRef="#br0" timeOffset="1593.7322">16627 5348 318 0,'0'0'6'0,"0"0"1"16,0 20 0-16,0 0 2 16,5 8 0-16,2 5 1 0,-1 5 1 15,9 5 0-15,-1-4-5 16,7-1-1-16,1-10-2 15,2-6 2-15,5-11 0 16,-6-11 1-16,2 0 2 0,-7-18 0 16,0-7-1-16,-4-3 1 15,-3-11-2-15,-7 4-4 16,-4-11-13-16,0-8-64 16,-4 13-4-16</inkml:trace>
          <inkml:trace contextRef="#ctx0" brushRef="#br0" timeOffset="2015.6239">17002 5255 338 0,'0'0'6'16,"0"0"3"-16,15 0 3 15,6 13 0-15,8 5 2 16,6 5-1-16,11 16-1 0,-1-5-8 15,16 0-71-15,-8 20-6 16</inkml:trace>
          <inkml:trace contextRef="#ctx0" brushRef="#br0" timeOffset="1828.1389">17360 5157 365 0,'0'0'6'0,"0"0"1"0,0 0 2 15,3 6 0-15,-3 9 1 16,-6 7 1-16,-6 5 0 16,-6 12 0-16,-2 4-4 0,-1 9-5 15,-1 1-6-15,4 3-14 16,1 8-51-16,6-16-9 16</inkml:trace>
          <inkml:trace contextRef="#ctx0" brushRef="#br0" timeOffset="-11687.745">14973 5000 252 0,'0'0'4'0,"0"0"4"16,-13 0 3-16,13 0 3 15,-25 0 2-15,7 5 2 16,-10-5 0-16,-1 8 1 0,-7-6-1 16,-2 1-3-16,-8 3-3 15,-1 0-2-15,-6-2-3 16,0 5 0-16,5-4-2 15,-5 1-1-15,6 2-1 0,9-5-1 16,2 4-1-16,8-3-2 16,6 2-3-16,5-2-13 15,3 0-59-15,14-4-2 16</inkml:trace>
          <inkml:trace contextRef="#ctx0" brushRef="#br0" timeOffset="-7875.1199">15186 4406 353 0,'0'0'3'0,"0"0"1"16,0 0 1-16,-12-17 2 0,12 17-1 15,-17-9 2-15,-1 7-2 16,-3 2 0-16,-4 0-2 15,-7 11-1-15,-3 6-2 0,-4 0-1 16,4 5 0-16,3 3-1 16,1 3 1-16,9 0-2 15,12-4 1-15,10-3-1 16,0 5 1-16,20-9-1 0,5-3 0 16,10-4 1-16,1-2 0 15,6-8-1-15,-2 0 2 16,1 0-1-16,-11 0 0 15,-2 0 1-15,-8 0-1 0,-5 0 0 16,-15 0 1-16,15 13-1 16,-15 2 0-16,-8 2 0 15,-2 2 1-15,-2 9 0 16,-5-4 1-16,3 4-2 16,-3-4-3-16,-1 1-4 0,0-12-9 15,4-4-27-15,-1 6-28 16,15-15-4-16</inkml:trace>
          <inkml:trace contextRef="#ctx0" brushRef="#br0" timeOffset="-7125.1586">15323 5034 269 0,'0'0'3'0,"-18"0"4"0,5 0 0 16,-2 3 0-16,0 3 2 15,-2-1-3-15,-1 1 1 16,5 5 1-16,13-11-5 16,-7 25-7-16,7-12-6 0,0 2-2 15,10-2-3-15,5 2-2 16,-2-8 1-16,12 3-2 16,0-1 6-16,-8-3 5 0,6-3 7 15,-10 1 6-15,9-4 3 16,-22 0 3-16,28 6 0 15,-28-6 0-15,0 0-1 16,7 11-4-16,-7-11-1 0,6 18 0 16,-6-8-3-16,0 4 1 15,0 4-1-15,0-1 0 16,-10 0 0-16,-4 7 0 16,-8-5-1-16,5 0 0 15,-11-2-4-15,3-4-12 0,-8 9-34 16,10-16-19-16</inkml:trace>
          <inkml:trace contextRef="#ctx0" brushRef="#br0" timeOffset="-7609.5443">15446 4632 263 0,'0'0'2'0,"0"0"1"15,-13 17-1-15,13-17 1 16,-4 17 1-16,4-17 0 0,0 21 1 16,0-21 1-16,7 11-1 15,11-11 0-15,-1 0 3 16,1-4 3-16,0-5 0 16,-7-6 0-16,-5 1-2 0,-6 0 0 15,0 0 0-15,-17 4-3 16,-1 6-11-16,-10 0-28 15,-4 8-36-15,4 10-6 0</inkml:trace>
          <inkml:trace contextRef="#ctx0" brushRef="#br0" timeOffset="-6953.2764">15585 5026 390 0,'0'0'1'0,"0"0"2"0,0 8 2 15,0 6 0-15,0 10 0 16,-8 7 0-16,-2 4-3 16,0 18-17-16,2 7-56 0,-12 9-4 15</inkml:trace>
          <inkml:trace contextRef="#ctx0" brushRef="#br0" timeOffset="-12109.6078">14824 4539 230 0,'0'0'8'0,"0"0"4"15,0 0 2-15,0 0 2 16,0 0 1-16,0 0-1 15,-13 0 1-15,-2 4-1 0,-5-4-5 16,-13 4-6-16,-9-1 1 16,-11 1-3-16,-18 4 1 15,-2-1 0-15,-5-5 0 16,0 2-1-16,3 3 1 0,9-7-1 16,8 4-1-16,13-4-1 15,12 4-1-15,13-4-8 16,5 0-3-16,15 0-20 15,0 0-41-15,10 9-4 0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31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D3C3296-97D7-4214-BF9D-1B8B6334D249}" emma:medium="tactile" emma:mode="ink">
          <msink:context xmlns:msink="http://schemas.microsoft.com/ink/2010/main" type="inkDrawing" rotatedBoundingBox="16395,10828 18512,6453 22437,8352 20320,12727" semanticType="enclosure" shapeName="Other">
            <msink:sourceLink direction="with" ref="{EBC9AA4F-B000-4193-89FD-D440E725E3F8}"/>
            <msink:destinationLink direction="with" ref="{CA3D1B93-0A4D-4E9C-8393-CB0769E90FF8}"/>
          </msink:context>
        </emma:interpretation>
      </emma:emma>
    </inkml:annotationXML>
    <inkml:trace contextRef="#ctx0" brushRef="#br0">0 0 304 0,'0'0'8'0,"0"0"4"15,0 0 1-15,0 0 2 16,0 0 3-16,15 15 1 16,-12-2 1-16,-3 10 0 15,0 1-8-15,0 15-1 16,0 3-2-16,0 14-2 0,3 15-1 15,4 2-1-15,3 5-2 16,2 14 1-16,6 0-1 16,-5 6 0-16,2 8-1 15,-5-4 1-15,-3 0-1 0,-7 5 1 16,0-11 0-16,0 7 0 16,-7-6 0-16,0-3-3 15,1 1 0-15,-2-3 0 16,1-4 0-16,0-4 0 0,-1 8 0 15,2-15 0-15,-1-2 0 16,0-5 0-16,-1-3 0 16,1-11 0-16,0 0 0 0,7-5 0 15,-3-10 0-15,3 1 0 16,0-3 0-16,0-6 0 16,3-9 0-16,1-3 0 15,-1-4 0-15,-3-3 0 16,0-14 0-16,4 18 0 0,-4-18 0 15,0 11 0-15,0-11 0 16,0 0-17-16,18 13-70 16,-18-13-4-16</inkml:trace>
    <inkml:trace contextRef="#ctx0" brushRef="#br0" timeOffset="1125.0217">-96-84 289 0,'0'0'7'0,"0"0"2"15,15-13 3-15,6 5 4 0,7 1 1 16,11-3 2-16,14 5 0 16,18-8 0-16,14 9-6 15,17-3-2-15,18 7-4 16,19 0-3-16,12 0 0 15,15 0-2-15,11 0-1 0,7 0 1 16,4 0 0-16,-1 0-1 16,-7 3 1-16,1-3 0 15,-12 0-2-15,-10 0 3 0,-13 0-2 16,-15 0 2-16,-15 0 0 16,-17 0 2-16,-14 0-1 15,-18 0 2-15,-18 0 0 16,-9 0 0-16,-9 0-1 0,-14 0-1 15,-17 0-1-15,22 0-1 16,-22 0 0-16,0 0-2 16,14 11 0-16,-14-11 0 15,11 15 0-15,-11-15 0 0,14 25 0 16,0-7 0-16,-1 3 0 16,-1 3 0-16,1 10 0 15,2 5 0-15,-5 8 0 16,5 5 0-16,-5 9 0 0,5 2 0 15,-2 7 0-15,-5 8 0 16,2-5 0-16,-3 9 0 16,1 3 0-16,-1-2 0 15,3-1 0-15,-7 2 0 16,2-2 0-16,5 1 0 0,-7 3 0 16,1-9 0-16,-1 1 0 15,-3-1 0-15,0 0 0 16,0-2 0-16,0 2 0 0,0 0 0 15,-3 4 0-15,-1 4 0 16,4-4 0-16,-3 4 0 16,-1-1 0-16,1 1 0 15,0-2 0-15,-2-4 0 0,2-4 0 16,3-6 0-16,0-1 0 16,0-12 0-16,0 0 0 15,0-9 0-15,-4-6 0 16,4-3 0-16,-10-5 0 0,7-8 0 15,-8-7 0-15,0-1 0 16,-7-6 0-16,0-9 0 16,1-2 0-16,-7 0 0 15,-5-2 0-15,-9-9 0 16,-2 0 0-16,-13 0 0 0,-3 1 0 16,-12-5 0-16,-2 8 0 15,-8-4 0-15,-3 7 0 16,-7 2 0-16,-5-2 0 0,-3 1 0 15,2 3 0-15,-9 0 0 16,-2 0 0-16,-1-4 0 16,-8 4 0-16,4-3 0 15,-6-1 0-15,6 4 0 0,-4-4 0 16,8 1 0-16,4-4 0 16,0 4 0-16,9-1 0 15,10 1 0-15,0-4 0 0,13 3 0 16,-1-3 0-16,8 1 0 15,2 6 0-15,6-7 0 16,12-8-58-16,3 15-29 16,9-6 0-16</inkml:trace>
    <inkml:trace contextRef="#ctx0" brushRef="#br0" timeOffset="78563.8234">499 2788 385 0,'0'0'6'0,"0"0"2"15,0 0 2-15,0-14 3 16,0 14 1-16,0 0 1 16,0-17 0-16,0 17 0 15,0 0-5-15,0 0-2 16,0 20-3-16,0 8-1 0,0 11-1 16,0 15-3-16,3 12 0 15,4 16 0-15,-3 2 0 16,-1 11 0-16,0 7 0 15,-3-1 0-15,0-2 0 0,5-3 0 16,-5-12 0-16,0-7 0 16,3-13 0-16,1-8 0 15,2-13 0-15,-2-11 0 16,4-12 0-16,-3-10 0 0,-5-10 0 16,0 0-17-16,20-6-66 15,-15-12-3-15</inkml:trace>
    <inkml:trace contextRef="#ctx0" brushRef="#br0" timeOffset="79329.4717">1949 2798 381 0,'0'0'7'0,"0"0"0"0,0 0 1 15,0 0 3-15,0 18 1 16,0-5 1-16,0 9 2 16,0 6 0-16,0 11-4 0,-8 3-1 15,4 16-2-15,4 1-2 16,-6 4 1-16,2 11-7 15,-4 3 0-15,5 1 0 16,-4 4 0-16,7-6 0 0,-7 1 0 16,4-6 0-16,0 1 0 15,-2-13 0-15,5-4 0 16,0-8 0-16,0-8 0 16,0-4 0-16,0-14 0 0,0 0 0 15,0-21 0-15,11 22-37 16,-11-22-48-16,0 0-4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1.9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A5B633A-7324-4F6F-A698-F68254310CF0}" emma:medium="tactile" emma:mode="ink">
          <msink:context xmlns:msink="http://schemas.microsoft.com/ink/2010/main" type="inkDrawing" rotatedBoundingBox="24945,10685 25019,11920 24988,11922 24914,10686" semanticType="callout" shapeName="Other">
            <msink:sourceLink direction="with" ref="{48249C3D-13EC-47E0-B0B1-8BD0FD487CA7}"/>
            <msink:sourceLink direction="with" ref="{13F61552-F1F9-40BE-BC1B-EEE6F008CB1A}"/>
          </msink:context>
        </emma:interpretation>
      </emma:emma>
    </inkml:annotationXML>
    <inkml:trace contextRef="#ctx0" brushRef="#br0">14 0 366 0,'0'0'9'0,"0"0"3"15,0 0 0-15,0 0 1 16,0 10 1-16,0 5 2 16,-4 5 0-16,1 12 1 15,-4 6-8-15,4 14-3 0,3 13 0 16,7 12-2-16,-1 8 0 16,6 10-2-16,1-1 0 15,-3 3-1-15,2-3 1 0,-6-2-2 16,-2-8 0-16,-4-9 0 15,0-8-8-15,0-4-26 16,3-17-50-16,-3-10-2 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2.3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29B6B8-B041-425F-B49C-1F74474C9A21}" emma:medium="tactile" emma:mode="ink">
          <msink:context xmlns:msink="http://schemas.microsoft.com/ink/2010/main" type="inkDrawing" rotatedBoundingBox="25857,12105 25904,10744 25952,10745 25905,12106" semanticType="callout" shapeName="Other">
            <msink:sourceLink direction="with" ref="{48249C3D-13EC-47E0-B0B1-8BD0FD487CA7}"/>
            <msink:sourceLink direction="with" ref="{1A1A2A27-1039-4CD5-9BE0-352CEA067E35}"/>
          </msink:context>
        </emma:interpretation>
      </emma:emma>
    </inkml:annotationXML>
    <inkml:trace contextRef="#ctx0" brushRef="#br0">67 0 436 0,'0'0'3'0,"0"0"1"16,0 17 1-16,-4-3 2 15,4 7 0-15,-6 10 2 0,6 10-1 16,0 7 2-16,0 7-3 16,0 10-1-16,0 5 0 15,6 8-3-15,-6 5-3 0,4 7 0 16,-4-4 0-16,0 7 0 16,-4-8 0-16,-2-5 0 15,-2-1 0-15,-6-10 0 16,6-5 0-16,-2-8 0 15,3-3-21-15,-1-3-60 0,5-18-6 16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01.1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E59EDC-2D36-488C-8241-381BB28A4740}" emma:medium="tactile" emma:mode="ink">
          <msink:context xmlns:msink="http://schemas.microsoft.com/ink/2010/main" type="writingRegion" rotatedBoundingBox="17308,3917 19869,3917 19869,5009 17308,5009">
            <msink:destinationLink direction="with" ref="{00326A81-2F2A-45EF-8579-398AE052017E}"/>
            <msink:destinationLink direction="with" ref="{749DD771-4EFF-4317-8473-AA7FAC239AA8}"/>
          </msink:context>
        </emma:interpretation>
      </emma:emma>
    </inkml:annotationXML>
    <inkml:traceGroup>
      <inkml:annotationXML>
        <emma:emma xmlns:emma="http://www.w3.org/2003/04/emma" version="1.0">
          <emma:interpretation id="{AEF3DFB9-D8E5-4857-AB6A-F9F93D3B3B2E}" emma:medium="tactile" emma:mode="ink">
            <msink:context xmlns:msink="http://schemas.microsoft.com/ink/2010/main" type="paragraph" rotatedBoundingBox="17308,3917 19869,3917 19869,5009 17308,5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514E5B-009B-495A-92AC-B2C0261804A3}" emma:medium="tactile" emma:mode="ink">
              <msink:context xmlns:msink="http://schemas.microsoft.com/ink/2010/main" type="line" rotatedBoundingBox="17308,3917 19869,3917 19869,5009 17308,5009"/>
            </emma:interpretation>
          </emma:emma>
        </inkml:annotationXML>
        <inkml:traceGroup>
          <inkml:annotationXML>
            <emma:emma xmlns:emma="http://www.w3.org/2003/04/emma" version="1.0">
              <emma:interpretation id="{5771AC93-5998-4EE4-9213-3F898360116E}" emma:medium="tactile" emma:mode="ink">
                <msink:context xmlns:msink="http://schemas.microsoft.com/ink/2010/main" type="inkWord" rotatedBoundingBox="17308,3917 19869,3917 19869,5009 17308,5009">
                  <msink:destinationLink direction="with" ref="{F6CB0364-54E8-4FFE-A49C-DCBB90D9B6C8}"/>
                </msink:context>
              </emma:interpretation>
              <emma:one-of disjunction-type="recognition" id="oneOf0">
                <emma:interpretation id="interp0" emma:lang="en-US" emma:confidence="0">
                  <emma:literal>0 A</emma:literal>
                </emma:interpretation>
                <emma:interpretation id="interp1" emma:lang="en-US" emma:confidence="0">
                  <emma:literal>0 t</emma:literal>
                </emma:interpretation>
                <emma:interpretation id="interp2" emma:lang="en-US" emma:confidence="0">
                  <emma:literal>07 t</emma:literal>
                </emma:interpretation>
                <emma:interpretation id="interp3" emma:lang="en-US" emma:confidence="0">
                  <emma:literal>07 A</emma:literal>
                </emma:interpretation>
                <emma:interpretation id="interp4" emma:lang="en-US" emma:confidence="0">
                  <emma:literal>03 A</emma:literal>
                </emma:interpretation>
              </emma:one-of>
            </emma:emma>
          </inkml:annotationXML>
          <inkml:trace contextRef="#ctx0" brushRef="#br0">14209-93 222 0,'0'0'7'0,"0"0"3"16,0 0 1-16,8 0 2 15,-8 0 1-15,17-4 1 16,-2 1 2-16,3 3 1 15,5-4-7-15,7 4-2 16,5-7 0-16,3 4-3 0,8-1-2 16,1 4 2-16,2 0-3 15,3-3-3-15,1 3 2 16,5 0-1-16,-13 3-2 16,1 4 2-16,-14 0-1 0,-4 4-1 15,-6 0 1-15,-8-2 0 16,-14 10 0-16,-3 5 0 15,-12-3 2-15,-3-3-2 16,-7 10 1-16,2 3 2 0,-10 2-2 16,-6 3 1-16,0 2 1 15,-3-7-1-15,-1 7-1 16,0 3 2-16,-2-10-2 0,-1 0 1 16,8-3 0-16,1-6-4 15,6-1-10-15,9-12-27 16,-1-1-33-16,23-8-5 15</inkml:trace>
          <inkml:trace contextRef="#ctx0" brushRef="#br0" timeOffset="484.3823">14270 137 190 0,'0'0'6'0,"0"0"3"15,0 0 6-15,0 0 0 16,0 0 2-16,0-15 0 15,0 15 1-15,0 0 1 16,-25 4-4-16,12 1-5 0,-10 12-2 16,-2-4-2-16,-5 8 1 15,0 0-2-15,2-1 0 16,8 1-1-16,2 5 1 16,6 2-2-16,9-6 1 0,6-5-2 15,16-7 1-15,5-6 0 16,11-4-1-16,5 0 0 15,-2-11 1-15,-3-3-2 16,1-7 0-16,-1-7 2 0,-17 0-2 16,-4 6-1-16,-6-2 0 15,-8-1-1-15,-11 12-4 16,-6-2-3-16,-8 9-11 16,-8 6-28-16,5 0-26 15,-4 6-4-15</inkml:trace>
          <inkml:trace contextRef="#ctx0" brushRef="#br0" timeOffset="56032.1933">16098-279 455 0,'0'0'3'0,"0"0"0"16,0 0 0-16,0 0 0 15,-5 24 2-15,5 3-1 16,0 19 1-16,0 18 0 0,8 13-3 16,-1 15 1-16,-7 11 1 15,3 0-3-15,1 1-3 16,-4-4-3-16,0-8-3 15,0-16-6-15,3-4-12 0,2-16-55 16,1-32-4-16</inkml:trace>
          <inkml:trace contextRef="#ctx0" brushRef="#br0" timeOffset="56297.8003">15829-283 438 0,'0'0'2'0,"0"0"1"16,0-13-1-16,0 13 1 0,17-4 0 16,1-1 1-16,17-1 0 15,5 6 2-15,9 11-3 16,11 10 2-16,3 3-1 16,12 3 0-16,-1 12 0 0,1 11-1 15,-8 9-1-15,-8-1 0 16,-9 8 0-16,-7-1-3 15,-11 8 3-15,-14 7-4 16,-18 2-6-16,-22-1-18 0,-17 0-55 16,-36 3-4-16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6:55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326A81-2F2A-45EF-8579-398AE052017E}" emma:medium="tactile" emma:mode="ink">
          <msink:context xmlns:msink="http://schemas.microsoft.com/ink/2010/main" type="inkDrawing" rotatedBoundingBox="19953,12170 20592,1589 22415,1699 21776,12280" semanticType="verticalRange" shapeName="Other">
            <msink:sourceLink direction="with" ref="{D3E59EDC-2D36-488C-8241-381BB28A4740}"/>
            <msink:sourceLink direction="with" ref="{EBC9AA4F-B000-4193-89FD-D440E725E3F8}"/>
            <msink:sourceLink direction="with" ref="{92D38F81-B3D2-41CA-BADB-FD762709ED06}"/>
            <msink:sourceLink direction="with" ref="{E837C4F3-874B-4ED8-953A-85A3696A5086}"/>
            <msink:destinationLink direction="to" ref="{0243130B-E3AC-46E5-99C7-286193696D57}"/>
            <msink:destinationLink direction="with" ref="{1CACA1E7-A8B0-485B-AD0E-14D8FC5D1633}"/>
            <msink:destinationLink direction="with" ref="{0D3BCCD1-4478-4437-8D3C-29957073F98F}"/>
            <msink:destinationLink direction="from" ref="{00DCFF76-33BB-4A52-BA9F-E8626F625BC5}"/>
          </msink:context>
        </emma:interpretation>
      </emma:emma>
    </inkml:annotationXML>
    <inkml:trace contextRef="#ctx0" brushRef="#br0">182-4 98 0,'0'0'12'0,"0"0"5"16,0 0-1-16,0 0 3 15,0 0 4-15,0 0 3 16,0 0 3-16,0 0 2 16,0 0-9-16,25 0-6 15,5-3 2-15,11 3-2 0,12 3-5 16,7 1 0-16,11 3-2 16,7-4-5-16,10 8 1 15,5-4 0-15,-2 10-2 16,-3-2 1-16,8 0 2 0,-8-6-3 15,-10 2 0-15,-3 4 3 16,-15-2-1-16,-11 2-2 16,-10-12 3-16,-11 4-3 15,-10-4-2-15,0 8 3 0,-18-11-3 16,10 10-1-16,-10-10 2 16,18 7-2-16,-18-7-2 15,22 21 4-15,-22-21-1 0,0 0-2 16,17 10 3-16,-17-10 0 15,13 7 1-15,-13-7 1 16,0 15 1-16,0-15-1 16,0 15-1-16,0-15 1 15,0 21-1-15,0 0-1 0,-2-7 2 16,2 10-2-16,0-3-2 16,2 15 4-16,-2 3-1 15,0-4 0-15,0 3 2 16,0 5-2-16,0 10 0 0,5-1 1 15,-5 1 0-15,3-4-2 16,7 3 0-16,2 10 0 16,-2 0-2-16,3 5 0 15,2-3 0-15,-5-8 0 0,8 5 0 16,-3 1 0-16,-1 0 0 16,-8-4 0-16,2-1 0 15,-4-7 0-15,-1 5 0 0,0-5 0 16,-3 6 0-16,4-7 0 15,-4-6 0-15,0 7 0 16,3 3 0-16,5-1 0 16,-5 5 0-16,-3 6 0 15,4-3 0-15,-1 3 0 0,1 11 0 16,-4 0 0-16,0 4 0 16,-4-8 0-16,1 8 0 15,-1-9 0-15,1 13 0 16,0-1 0-16,-5 1 0 0,4-3 0 15,-2 0 0-15,2 1 0 16,-4 5 0-16,-2 3 0 16,3-4 0-16,1 9 0 15,-2-6 0-15,4-2 0 0,1 10 0 16,-4 0 0-16,4 1 0 16,-2-4 0-16,2 2 0 15,3 2 0-15,0 0 0 0,0-2 0 16,0-2 0-16,3 5 0 15,5 2 0-15,2 4 0 16,2-5 0-16,-2-3 0 16,0 4 0-16,5-1 0 0,-9 9 0 15,1-6 0-15,-7 2 0 16,-7 2 0-16,1 1 0 16,-12 7 0-16,1-1 0 15,-5 1 0-15,1 0 0 16,4 0 0-16,-1 4 0 0,6-5 0 15,6-3 0-15,-1-3 0 16,2-1 0-16,5-3 0 16,0 4 0-16,0-3 0 15,0-2 0-15,-10-1 0 0,3-1 0 16,-3-2 0-16,-1-1 0 16,-3-1 0-16,-4 3 0 15,5-10 0-15,1 0 0 0,2-3 0 16,2-5 0-16,2 6 0 15,-5-4 0-15,8-6 0 16,-5 2 0-16,1-4 0 16,1 0 0-16,-1 0 0 0,-1 4 0 15,1-5 0-15,4 2 0 16,-1 2 0-16,4-3 0 16,0 3 0-16,0-9 0 15,4 5 0-15,-1-8 0 16,1-7 0-16,-1-1 0 0,0 0 0 15,-3-9 0-15,0 4 0 16,0-4 0-16,-3-10 0 16,0 7 0-16,-4-4 0 15,3 0 0-15,1 1 0 0,0-3 0 16,-5 4 0-16,1-2 0 16,-3 1 0-16,2 1 0 15,-2 3 0-15,0-4 0 0,-2 8 0 16,-1-5 0-16,1-3 0 15,2 0 0-15,2 2 0 16,2-2 0-16,-1-11 0 16,3 8 0-16,1-11 0 0,-5 0 0 15,5 0 0-15,-4-7 0 16,0-4 0-16,-6-2 0 16,-2-4 0-16,-6 0 0 15,-1-5 0-15,-3-3 0 0,-6 3 0 16,-4-6 0-16,-8 0 0 15,-2 0 0-15,-5 0 0 16,-8 0 0-16,3 0 0 16,-6 0 0-16,1 2 0 15,0-2 0-15,4 0 0 0,3 0 0 16,3 0 0-16,7 0 0 16,0 0 0-16,13 0 0 15,-3 0 0-15,8 0 0 0,2 0 0 16,1 0 0-16,7 0 0 15,2-2 0-15,13 2 0 16,-22-6 0-16,22 6 0 16,-18-3 0-16,18 3 0 0,-13-6 0 15,13 6 0-15,-15-4 0 16,15 4 0-16,-18-5 0 16,18 5 0-16,-10-2 0 15,10 2 0-15,0 0 0 0,-15-4 0 16,15 4 0-16,0 0 0 15,0 0 0-15,0 0 0 16,-3-13 0-16,3 13 0 0,0 0 0 16,0 0 0-16,0 0 0 15,0 0 0-15,-2-11 0 16,2 11 0-16,0 0 0 16,-12-18 0-16,12 18 0 15,-11-24 0-15,4 6 0 0,4 3 0 16,-1-4 0-16,-2-7 0 15,1 0 0-15,3 2 0 16,-3-3 0-16,-5 1-24 16,0-8-66-16,10-3-2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7:02.0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437068-AA6A-43E3-97BE-0CC2A59BCC83}" emma:medium="tactile" emma:mode="ink">
          <msink:context xmlns:msink="http://schemas.microsoft.com/ink/2010/main" type="inkDrawing" rotatedBoundingBox="13129,12227 13207,1858 14924,1871 14845,12240" semanticType="verticalRange" shapeName="Other">
            <msink:sourceLink direction="with" ref="{007ADB19-78C5-4DE6-A3E8-CEFA07241F15}"/>
            <msink:sourceLink direction="with" ref="{4B34BC60-9485-41E1-89BF-3B6BE54EE2D9}"/>
            <msink:sourceLink direction="with" ref="{32714CEE-0905-462D-A61A-A836AF5EA69C}"/>
            <msink:sourceLink direction="with" ref="{625DF02D-895E-42B0-A146-C28C783B1BDB}"/>
            <msink:destinationLink direction="to" ref="{A9482263-5741-42C6-9340-D05192F4FA7F}"/>
          </msink:context>
        </emma:interpretation>
      </emma:emma>
    </inkml:annotationXML>
    <inkml:trace contextRef="#ctx0" brushRef="#br0">57 82 222 0,'0'0'3'0,"0"0"4"0,-17 0 2 15,17 0 3-15,-18 0 3 16,18 0 0-16,-25 2 1 16,25-2 0-16,0 0 1 15,-7 17-3-15,7-17-1 0,22 17 0 16,6-10-5-16,7-3 2 16,8 5-1-16,7-5-2 15,13-4-1-15,0 0-2 16,12-4-1-16,9-9-1 0,11-6 0 15,5 1 0-15,2 5-1 16,4-5 0-16,4 1 0 16,-4 3-1-16,-7 4 1 0,-14 2 0 15,-15 5-1-15,-17-1 1 16,-7 4 2-16,-17-3 1 16,-8 3 0-16,-21 0 0 15,10 3 0-15,-10-3 1 0,0 0-1 16,0 0 0-16,-3 15-2 15,3-15 0-15,-3 20-1 16,3-6 0-16,0 7 0 16,0 3 1-16,3 10-1 15,0 1 3-15,-3 3-2 0,8 3 0 16,-1 6 2-16,3 9-2 16,-2-3 0-16,2 8 2 15,8 1-2-15,-1 2-1 16,5 9 1-16,-8-2-1 0,3-1-1 15,1 1 2-15,-3 2-2 16,-8 2-1-16,0-8 2 16,-1 1-1-16,-6-12-1 0,7 2 1 15,-2 0 0-15,-5 2-1 16,3-12 2-16,0 13 0 16,-3-9 0-16,4 2 0 15,-1 2 2-15,-3 4-1 0,0 4 1 16,-7-2-3-16,4 9 0 15,-5-7 0-15,6 3 0 16,-3 6 0-16,-1 8 0 16,2-4 0-16,1 5 0 15,-2 2 0-15,5 5 0 0,0 2 0 16,-2-3 0-16,-1 4 0 16,3-4 0-16,-5 0 0 15,5 4 0-15,-7-4 0 16,7 0 0-16,-3-4 0 0,-2 4 0 15,3 4 0-15,-9-4 0 16,4 0 0-16,0-7 0 16,4 3 0-16,-5-3 0 0,1 5 0 15,4-2 0-15,-1-6 0 16,1 3 0-16,0 2 0 16,3-1 0-16,0-1 0 15,-5 3 0-15,2-7 0 0,-1 5 0 16,4 2 0-16,0 2 0 15,0-1 0-15,0-2 0 16,4 2 0-16,4 7 0 16,2-4 0-16,0 0 0 15,-2 3 0-15,-1-2 0 0,-4-1 0 16,4-4 0-16,-7 5 0 16,0-2 0-16,0 2 0 15,-4-3 0-15,1 4 0 16,3-6 0-16,0 0 0 0,0 1 0 15,3-1 0-15,4-2 0 16,3-1 0-16,-2 1 0 16,-1-3 0-16,-2 7 0 15,-5-1 0-15,0-1 0 0,-5 4 0 16,-2 0 0-16,-6-4 0 16,-5 6 0-16,3-7 0 15,-2 1 0-15,-1 4 0 16,0-2 0-16,4-7 0 0,0 7 0 15,7-6 0-15,-3-5 0 16,5-2 0-16,-5-2 0 16,7 3 0-16,-4-10 0 15,2 5 0-15,2-4 0 0,0 1 0 16,3 1 0-16,0 0 0 16,0-1 0-16,6-5 0 15,6 6 0-15,-9-4 0 16,4-6 0-16,1 6 0 0,-1-13 0 15,-4 9 0-15,0-5 0 16,-3-5 0-16,0 0 0 16,0-3 0-16,-6-1 0 15,2-3 0-15,-4 1 0 0,5-4 0 16,-4-1 0-16,4 5 0 16,-4-8 0-16,-1 1 0 15,1-2 0-15,4 1 0 16,-4 1 0-16,4-7 0 0,-5-1 0 15,4-8 0-15,4-2 0 16,0-1 0-16,0-17 0 16,0 26 0-16,0-26 0 0,0 28 0 15,0-28 0-15,0 28 0 16,0-14 0-16,0 3 0 16,0-3 0-16,0-4 0 15,0-10 0-15,0 22 0 16,0-22 0-16,0 0 0 0,-10 6 0 15,10-6 0-15,-25 0 0 16,1 0 0-16,-5 0 0 16,-7 0 0-16,-6 5 0 15,-4-1 0-15,-7 2 0 0,0 5 0 16,3-3 0-16,-3 1 0 16,5 6 0-16,-2-1 0 15,4 0 0-15,4 0 0 16,-1-4 0-16,8 4 0 0,2-3 0 15,5 0 0-15,8 0 0 16,2-5 0-16,0 3 0 16,18-9 0-16,-14 6 0 0,14-6 0 15,0 0 0-15,0 0 0 16,0 0 0-16,0 0 0 16,0 0 0-16,-13 7 0 15,13-7 0-15,0 0 0 16,-20 6 0-16,20-6 0 0,-10 0 0 15,10 0 0-15,0 0 0 16,-10 5 0-16,10-5 0 16,0 0 0-16,0 0 0 15,0 0 0-15,0 0 0 0,0 0 0 16,0 0 0-16,0 0 0 16,0 0 0-16,0 0 0 15,0 0 0-15,0 0 0 0,0 0 0 16,0 0 0-16,-18-11 0 15,18 11 0-15,-15-19 0 16,10 6 0-16,-3-9 0 16,1-6 0-16,0-6 0 0,4-11 0 15,-5-7 0-15,5 1 0 16,-8-18 0-16,5 11-69 16,6 5-24-16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7:04.7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FA00CB-6159-4591-815F-241AC3752FD5}" emma:medium="tactile" emma:mode="ink">
          <msink:context xmlns:msink="http://schemas.microsoft.com/ink/2010/main" type="inkDrawing" rotatedBoundingBox="5480,12705 5923,2128 8267,2226 7824,12803" semanticType="verticalRange" shapeName="Other">
            <msink:sourceLink direction="with" ref="{944228DC-F24A-4793-A991-67E59B7C93C0}"/>
            <msink:sourceLink direction="with" ref="{218E5043-0635-4450-943F-CD890402C4D8}"/>
            <msink:destinationLink direction="with" ref="{E29B74C4-4638-48F7-9437-2A757CD9C112}"/>
          </msink:context>
        </emma:interpretation>
      </emma:emma>
    </inkml:annotationXML>
    <inkml:trace contextRef="#ctx0" brushRef="#br0">0 121 133 0,'0'0'13'0,"0"0"2"15,0 0 4-15,0 0 4 16,23 0 4-16,-23 0 0 0,25 7 3 16,-5-3 0-16,5-4-9 15,10 4-2-15,11-4-2 16,7-4-4-16,15-7-3 0,10-2-2 15,10-2-2-15,10-3-1 16,8 3-2-16,0 5-1 16,4-4-1-16,-4 4 0 15,0-1 0-15,-7 8 0 0,-10-4 1 16,-12 3 0-16,-9 4 0 16,-15-3 1-16,-11 3 2 15,-7 0 1-15,-17 0-1 16,-18 0 1-16,18 3 0 0,-18-3-1 15,-3 14 0-15,3-14-2 16,-12 21 0-16,6-3-2 16,-1 3 1-16,7 5-1 15,0 5 1-15,0 7-1 16,3 7 1-16,4 13 0 0,0 2 0 16,-4 13 0-16,5 4 0 15,-4 12-1-15,-1 2 0 16,-3 8-1-16,7 0 1 0,-4 2-1 15,5 5 0-15,2-3 0 16,-3-1 0-16,11-6 0 16,-3 2 0-16,5-11 0 15,-2 5 0-15,0 0 0 0,-1 0 1 16,1-1-2-16,-3 9 1 16,-2 1 1-16,-1 5 0 15,-2 3 0-15,-7 4 1 16,4-1-1-16,-4 12 1 0,2-1 0 15,-2 1 1-15,-3 0-3 16,4-6 0-16,-1 2 0 16,-3 3 0-16,3-3 0 15,1-2 0-15,-4 2 0 0,3-6 0 16,-3 3 0-16,5 4 0 16,-5-5 0-16,3-1 0 15,-3-2 0-15,0 0 0 16,2 0 0-16,3-8 0 0,-5 4 0 15,3-6 0-15,4-1 0 16,-4-7 0-16,9 4 0 16,-6-4 0-16,-2-7 0 15,4 4 0-15,-3-2 0 0,0 3 0 16,2 5 0-16,-7-3 0 16,0 1 0-16,3 3 0 15,-3 2 0-15,0-2 0 16,0 3 0-16,0-1 0 0,3 3 0 15,4-2 0-15,1-3 0 16,-1-1 0-16,0 5 0 16,1-6 0-16,-5 6 0 15,0 0 0-15,-3 0 0 0,-3 4 0 16,-5 3 0-16,-2 3 0 16,0 3 0-16,-2 0 0 15,2-3 0-15,2 0 0 16,3 4 0-16,-3-10 0 15,8 3 0-15,-4-3 0 0,4-13 0 16,0 1 0-16,0-3 0 16,4-8 0-16,-1-2 0 15,4-6 0-15,-4 2 0 0,5-3 0 16,-1 2 0-16,0-11 0 16,-7 1 0-16,3-3 0 15,2 1 0-15,-5-10 0 16,0-5 0-16,0 3 0 0,-5-11 0 15,-2 0 0-15,4-3 0 16,-4 0 0-16,-1-5 0 16,3-6 0-16,-3 4 0 15,4-2 0-15,1-6 0 0,0-3 0 16,-2 0 0-16,-2-1 0 16,4-6 0-16,0 0 0 15,3-14 0-15,-14 19 0 16,14-19 0-16,-15 15 0 0,15-15 0 15,-21 6 0-15,4-3 0 16,-4-3 0-16,-4 4 0 16,-4-4 0-16,-7 4 0 15,1-4 0-15,-11 2 0 0,1-2 0 16,-5 0 0-16,-3 5 0 16,0-5 0-16,-7 4 0 15,4-2 0-15,-12 9 0 16,12-4 0-16,-8 7 0 0,0-4 0 15,4 4 0-15,0-4 0 16,7 5 0-16,4-4 0 16,9 0 0-16,5-5 0 0,7-3 0 15,11 3 0-15,-1-4 0 16,8-2 0-16,10 0 0 16,-25 7 0-16,10-3 0 15,5 2 0-15,-5-1 0 16,2 1 0-16,-2 1 0 0,5-3 0 15,10-4 0-15,-18 11 0 16,18-11 0-16,0 0 0 16,-18 0 0-16,18 0 0 15,0 0 0-15,-17 0 0 0,17 0 0 16,-22 3 0-16,8-3 0 16,4 7 0-16,-5-7 0 15,1 4 0-15,3-1 0 16,11-3 0-16,-17 3 0 0,17-3 0 15,-18 0 0-15,18 0 0 16,0 0 0-16,-10 0 0 16,10 0 0-16,-15-3 0 0,15 3 0 15,-20 0 0-15,20 0 0 16,-22 0 0-16,8 7 0 16,14-7 0-16,-17 7 0 15,17-7 0-15,-15 0 0 0,15 0 0 16,0 0 0-16,0 0 0 15,0 0 0-15,0 0 0 16,0 0 0-16,0 0 0 16,-10 0 0-16,10 0 0 15,0 0 0-15,-18-7 0 0,18 7 0 16,0 0 0-16,-10-4 0 16,10 4 0-16,0 0 0 15,0 0 0-15,-15-14 0 16,15 14 0-16,0-17 0 0,0 17 0 15,0-17 0-15,7-1 0 16,-7 3 0-16,0-2 0 16,0-2 0-16,-3 2 0 15,-1 0 0-15,1 0 0 0,-4-1 0 16,4-3 0-16,-2 8 0 16,5-13 0-16,-3 7 0 15,3 2 0-15,0 0 0 16,0-4 0-16,0-3 0 0,0 0 0 15,0-6 0-15,3-2 0 16,-3 4 0-16,0-2 0 16,0 2 0-16,-3-2 0 0,-4 2 0 15,7 7 0-15,-3 7 0 16,-1-3 0-16,4 17 0 16,-8-14 0-16,8 14-62 15,12-5-29-15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03T03:35:38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E36769-EAC2-4D9D-87E3-A3F07E963F09}" emma:medium="tactile" emma:mode="ink">
          <msink:context xmlns:msink="http://schemas.microsoft.com/ink/2010/main" type="inkDrawing" rotatedBoundingBox="3883,7306 4084,8822 4064,8825 3863,7308" semanticType="callout" shapeName="Other">
            <msink:sourceLink direction="with" ref="{BDA37453-70C3-4718-BA50-600180409097}"/>
          </msink:context>
        </emma:interpretation>
      </emma:emma>
    </inkml:annotationXML>
    <inkml:trace contextRef="#ctx0" brushRef="#br0">619 3078 181 0,'0'0'8'0,"0"0"5"16,0 7 1-16,0-7 3 0,0 15 4 16,0-2 0-16,0 8 2 15,0 7 1-15,3 4-8 16,1 17-2-16,4 4-1 15,-5 21-2-15,7 4-3 16,5 11-1-16,-5-3-1 0,5 11-1 16,-2-1-1-16,2 0-1 15,-2 4 0-15,2-13-1 16,-1-2-1-16,-3-9 1 16,3-7-1-16,-11-9 0 0,5-15 1 15,-1-2 1-15,-7-9 0 16,3-6 0-16,-3-11 0 15,0 2 2-15,0-19-2 16,0 22 1-16,0-22 0 0,0 0 0 16,0 0-1-16,0 0 0 15,0 0-1-15,0 0-3 16,0 0-10-16,0 0-51 0,0 0-18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1F605-AC93-440E-8CD6-FB0D3E4F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DA9076-0A2C-49EF-863E-40610763C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D4F0C1-2E40-47F9-9736-18198F9D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F04A32-5E6C-4FAA-8202-49748211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24D485-0F93-4C74-A3DF-5E5A5696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F13A4-713A-4961-9C86-9369DB03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8A0312-543F-4690-A55F-4A0EE542B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327BD5-502D-4561-942B-C218630D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0B4D8E-AF1F-4FAC-906D-7D54E96C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32A491-FF61-47FB-BB00-373F50F7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9BDEDE8-5989-4126-A995-C0E6ADFF2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AAD8AC-B9FD-4CE8-854F-F37411EA8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4F9140-A56F-41DB-89B0-FC0E1229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D87742-2CCB-4E3F-B83C-480498A4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F1632-BBA0-4E9F-BECD-59A7C1CA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B8420-7142-4BC8-98BC-49480693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FA5C2-7163-43D5-BB8E-F8D48032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C42BF5-1F94-44AF-8D78-E950A8BD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848B20-77FD-4E43-89D9-4E302C66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393988-F83A-42D8-BA8E-963771E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226DC-3687-436C-9D63-93CE4AA6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AB9AD-25D3-4F0E-BB8F-279E0494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F266C5-7C1E-409B-82A0-8C3C1E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F1BB3B-B750-4743-A056-8650BA06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D4521-72C2-4D32-8E81-6120940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EB8D2-F28E-4067-9E24-0AB59044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8991D-8B56-47BD-80C7-498347316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37FCF0-910D-4414-A5C9-2975E9F23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F922E4-DDB5-43B7-89F0-B1463B1A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F7F56F-E8C1-48A7-8389-5B24671B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F09AB1-1269-4CF3-837A-25FBB1DE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ECDD2-C251-4C59-A7A6-27FE32F5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3DC5E-46B1-472C-8A41-854CCEE5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C9C8CC-D9EE-45BB-9EF6-40189006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CD33FD7-BD55-48A1-B3C1-FBB53B47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286D812-8895-4B66-A247-74ABE0AB8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D85561-BA42-4A76-9974-4FB4B71A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0FD6F2-DE5C-45BE-99E5-611F25F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1A68F07-F28E-47B2-AD53-FF0911AF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03644-2AC9-48AE-8341-7A72E4B0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886352-6261-4977-AABC-41EEEED1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1F797D-9E59-4317-8D41-30CBF9AD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9CEE3FE-1B88-463D-A70F-0A964066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4EB460-217C-49A8-80FB-7586BC91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D2A8AA0-1825-41AF-B18D-39E59BB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7FC9BF-C180-466B-8754-07B0E805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B3B02A-4111-422D-9952-9140D77D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60269-6EB5-461A-B9FC-FA9BF945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95769E-7AA9-4A07-BE49-FDC1F28BF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42C9FA-3FA2-40D2-88F8-774274BB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8DD0C9-3DC4-4DA5-8B30-47D0425D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CFA50E-9030-42F7-A3BD-F24118F7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AD6EB-1195-4803-9619-73EB2BA3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F8F8BE-ED75-4274-ACC7-959D57A8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B147A-6B52-488F-9BAD-6A29C9FA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80DC1D-18C8-44C1-815C-49EA7903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658E37-2CA7-4B5A-97D0-A090D770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9B07F0-D5D9-45B0-BAC1-5A3EF248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17428E-5216-4C1C-81A6-141ECC7F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70CBF9-E152-4AC9-8ADD-BEA0470A9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9C0ABA-E8F7-4FBD-924C-B8DC0A91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98FB-6CAD-4BD7-AA5A-BBA5A83E0025}" type="datetimeFigureOut">
              <a:rPr lang="en-US" smtClean="0"/>
              <a:t>2019-04-03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3F2940-F540-4BA1-90B5-B64E2F3BD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52B9BC-D4C6-4D3A-96EC-A33D4AFDF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7F8A-E8BA-42B4-8474-40A91889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3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6.emf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customXml" Target="../ink/ink16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emf"/><Relationship Id="rId24" Type="http://schemas.openxmlformats.org/officeDocument/2006/relationships/customXml" Target="../ink/ink22.xml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19.emf"/><Relationship Id="rId31" Type="http://schemas.openxmlformats.org/officeDocument/2006/relationships/image" Target="../media/image25.emf"/><Relationship Id="rId4" Type="http://schemas.openxmlformats.org/officeDocument/2006/relationships/customXml" Target="../ink/ink12.xml"/><Relationship Id="rId9" Type="http://schemas.openxmlformats.org/officeDocument/2006/relationships/image" Target="../media/image14.emf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3.emf"/><Relationship Id="rId30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8.emf"/><Relationship Id="rId50" Type="http://schemas.openxmlformats.org/officeDocument/2006/relationships/customXml" Target="../ink/ink50.xml"/><Relationship Id="rId55" Type="http://schemas.openxmlformats.org/officeDocument/2006/relationships/image" Target="../media/image52.emf"/><Relationship Id="rId63" Type="http://schemas.openxmlformats.org/officeDocument/2006/relationships/image" Target="../media/image56.emf"/><Relationship Id="rId7" Type="http://schemas.openxmlformats.org/officeDocument/2006/relationships/image" Target="../media/image28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39.emf"/><Relationship Id="rId41" Type="http://schemas.openxmlformats.org/officeDocument/2006/relationships/image" Target="../media/image45.emf"/><Relationship Id="rId54" Type="http://schemas.openxmlformats.org/officeDocument/2006/relationships/customXml" Target="../ink/ink52.xml"/><Relationship Id="rId6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3.emf"/><Relationship Id="rId40" Type="http://schemas.openxmlformats.org/officeDocument/2006/relationships/customXml" Target="../ink/ink45.xml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customXml" Target="../ink/ink54.xml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61" Type="http://schemas.openxmlformats.org/officeDocument/2006/relationships/image" Target="../media/image55.emf"/><Relationship Id="rId10" Type="http://schemas.openxmlformats.org/officeDocument/2006/relationships/customXml" Target="../ink/ink30.xml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7.emf"/><Relationship Id="rId4" Type="http://schemas.openxmlformats.org/officeDocument/2006/relationships/customXml" Target="../ink/ink27.xml"/><Relationship Id="rId9" Type="http://schemas.openxmlformats.org/officeDocument/2006/relationships/image" Target="../media/image2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emf"/><Relationship Id="rId30" Type="http://schemas.openxmlformats.org/officeDocument/2006/relationships/customXml" Target="../ink/ink40.xml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64" Type="http://schemas.openxmlformats.org/officeDocument/2006/relationships/customXml" Target="../ink/ink57.xml"/><Relationship Id="rId8" Type="http://schemas.openxmlformats.org/officeDocument/2006/relationships/customXml" Target="../ink/ink29.xml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customXml" Target="../ink/ink31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63.emf"/><Relationship Id="rId18" Type="http://schemas.openxmlformats.org/officeDocument/2006/relationships/customXml" Target="../ink/ink66.xml"/><Relationship Id="rId26" Type="http://schemas.openxmlformats.org/officeDocument/2006/relationships/customXml" Target="../ink/ink70.xml"/><Relationship Id="rId3" Type="http://schemas.openxmlformats.org/officeDocument/2006/relationships/image" Target="../media/image58.emf"/><Relationship Id="rId21" Type="http://schemas.openxmlformats.org/officeDocument/2006/relationships/image" Target="../media/image67.emf"/><Relationship Id="rId7" Type="http://schemas.openxmlformats.org/officeDocument/2006/relationships/image" Target="../media/image60.emf"/><Relationship Id="rId12" Type="http://schemas.openxmlformats.org/officeDocument/2006/relationships/customXml" Target="../ink/ink63.xml"/><Relationship Id="rId17" Type="http://schemas.openxmlformats.org/officeDocument/2006/relationships/image" Target="../media/image65.emf"/><Relationship Id="rId25" Type="http://schemas.openxmlformats.org/officeDocument/2006/relationships/image" Target="../media/image69.emf"/><Relationship Id="rId33" Type="http://schemas.openxmlformats.org/officeDocument/2006/relationships/image" Target="../media/image73.emf"/><Relationship Id="rId2" Type="http://schemas.openxmlformats.org/officeDocument/2006/relationships/customXml" Target="../ink/ink58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29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62.emf"/><Relationship Id="rId24" Type="http://schemas.openxmlformats.org/officeDocument/2006/relationships/customXml" Target="../ink/ink69.xml"/><Relationship Id="rId32" Type="http://schemas.openxmlformats.org/officeDocument/2006/relationships/customXml" Target="../ink/ink73.xml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23" Type="http://schemas.openxmlformats.org/officeDocument/2006/relationships/image" Target="../media/image68.emf"/><Relationship Id="rId28" Type="http://schemas.openxmlformats.org/officeDocument/2006/relationships/customXml" Target="../ink/ink71.xml"/><Relationship Id="rId10" Type="http://schemas.openxmlformats.org/officeDocument/2006/relationships/customXml" Target="../ink/ink62.xml"/><Relationship Id="rId19" Type="http://schemas.openxmlformats.org/officeDocument/2006/relationships/image" Target="../media/image66.emf"/><Relationship Id="rId31" Type="http://schemas.openxmlformats.org/officeDocument/2006/relationships/image" Target="../media/image72.emf"/><Relationship Id="rId4" Type="http://schemas.openxmlformats.org/officeDocument/2006/relationships/customXml" Target="../ink/ink59.xml"/><Relationship Id="rId9" Type="http://schemas.openxmlformats.org/officeDocument/2006/relationships/image" Target="../media/image61.emf"/><Relationship Id="rId14" Type="http://schemas.openxmlformats.org/officeDocument/2006/relationships/customXml" Target="../ink/ink64.xml"/><Relationship Id="rId22" Type="http://schemas.openxmlformats.org/officeDocument/2006/relationships/customXml" Target="../ink/ink68.xml"/><Relationship Id="rId27" Type="http://schemas.openxmlformats.org/officeDocument/2006/relationships/image" Target="../media/image70.emf"/><Relationship Id="rId30" Type="http://schemas.openxmlformats.org/officeDocument/2006/relationships/customXml" Target="../ink/ink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.xml"/><Relationship Id="rId117" Type="http://schemas.openxmlformats.org/officeDocument/2006/relationships/image" Target="../media/image132.emf"/><Relationship Id="rId21" Type="http://schemas.openxmlformats.org/officeDocument/2006/relationships/image" Target="../media/image84.emf"/><Relationship Id="rId42" Type="http://schemas.openxmlformats.org/officeDocument/2006/relationships/customXml" Target="../ink/ink95.xml"/><Relationship Id="rId47" Type="http://schemas.openxmlformats.org/officeDocument/2006/relationships/image" Target="../media/image97.emf"/><Relationship Id="rId63" Type="http://schemas.openxmlformats.org/officeDocument/2006/relationships/image" Target="../media/image105.emf"/><Relationship Id="rId68" Type="http://schemas.openxmlformats.org/officeDocument/2006/relationships/customXml" Target="../ink/ink108.xml"/><Relationship Id="rId84" Type="http://schemas.openxmlformats.org/officeDocument/2006/relationships/customXml" Target="../ink/ink116.xml"/><Relationship Id="rId89" Type="http://schemas.openxmlformats.org/officeDocument/2006/relationships/image" Target="../media/image118.emf"/><Relationship Id="rId112" Type="http://schemas.openxmlformats.org/officeDocument/2006/relationships/customXml" Target="../ink/ink130.xml"/><Relationship Id="rId16" Type="http://schemas.openxmlformats.org/officeDocument/2006/relationships/customXml" Target="../ink/ink82.xml"/><Relationship Id="rId107" Type="http://schemas.openxmlformats.org/officeDocument/2006/relationships/image" Target="../media/image127.emf"/><Relationship Id="rId11" Type="http://schemas.openxmlformats.org/officeDocument/2006/relationships/image" Target="../media/image79.emf"/><Relationship Id="rId32" Type="http://schemas.openxmlformats.org/officeDocument/2006/relationships/customXml" Target="../ink/ink90.xml"/><Relationship Id="rId37" Type="http://schemas.openxmlformats.org/officeDocument/2006/relationships/image" Target="../media/image92.emf"/><Relationship Id="rId53" Type="http://schemas.openxmlformats.org/officeDocument/2006/relationships/image" Target="../media/image100.emf"/><Relationship Id="rId58" Type="http://schemas.openxmlformats.org/officeDocument/2006/relationships/customXml" Target="../ink/ink103.xml"/><Relationship Id="rId74" Type="http://schemas.openxmlformats.org/officeDocument/2006/relationships/customXml" Target="../ink/ink111.xml"/><Relationship Id="rId79" Type="http://schemas.openxmlformats.org/officeDocument/2006/relationships/image" Target="../media/image113.emf"/><Relationship Id="rId102" Type="http://schemas.openxmlformats.org/officeDocument/2006/relationships/customXml" Target="../ink/ink125.xml"/><Relationship Id="rId123" Type="http://schemas.openxmlformats.org/officeDocument/2006/relationships/image" Target="../media/image135.emf"/><Relationship Id="rId5" Type="http://schemas.openxmlformats.org/officeDocument/2006/relationships/image" Target="../media/image76.emf"/><Relationship Id="rId61" Type="http://schemas.openxmlformats.org/officeDocument/2006/relationships/image" Target="../media/image104.emf"/><Relationship Id="rId82" Type="http://schemas.openxmlformats.org/officeDocument/2006/relationships/customXml" Target="../ink/ink115.xml"/><Relationship Id="rId90" Type="http://schemas.openxmlformats.org/officeDocument/2006/relationships/customXml" Target="../ink/ink119.xml"/><Relationship Id="rId95" Type="http://schemas.openxmlformats.org/officeDocument/2006/relationships/image" Target="../media/image121.emf"/><Relationship Id="rId19" Type="http://schemas.openxmlformats.org/officeDocument/2006/relationships/image" Target="../media/image83.emf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87.emf"/><Relationship Id="rId30" Type="http://schemas.openxmlformats.org/officeDocument/2006/relationships/customXml" Target="../ink/ink89.xml"/><Relationship Id="rId35" Type="http://schemas.openxmlformats.org/officeDocument/2006/relationships/image" Target="../media/image91.emf"/><Relationship Id="rId43" Type="http://schemas.openxmlformats.org/officeDocument/2006/relationships/image" Target="../media/image95.emf"/><Relationship Id="rId48" Type="http://schemas.openxmlformats.org/officeDocument/2006/relationships/customXml" Target="../ink/ink98.xml"/><Relationship Id="rId56" Type="http://schemas.openxmlformats.org/officeDocument/2006/relationships/customXml" Target="../ink/ink102.xml"/><Relationship Id="rId64" Type="http://schemas.openxmlformats.org/officeDocument/2006/relationships/customXml" Target="../ink/ink106.xml"/><Relationship Id="rId69" Type="http://schemas.openxmlformats.org/officeDocument/2006/relationships/image" Target="../media/image108.emf"/><Relationship Id="rId77" Type="http://schemas.openxmlformats.org/officeDocument/2006/relationships/image" Target="../media/image112.emf"/><Relationship Id="rId100" Type="http://schemas.openxmlformats.org/officeDocument/2006/relationships/customXml" Target="../ink/ink124.xml"/><Relationship Id="rId105" Type="http://schemas.openxmlformats.org/officeDocument/2006/relationships/image" Target="../media/image126.emf"/><Relationship Id="rId113" Type="http://schemas.openxmlformats.org/officeDocument/2006/relationships/image" Target="../media/image130.emf"/><Relationship Id="rId118" Type="http://schemas.openxmlformats.org/officeDocument/2006/relationships/customXml" Target="../ink/ink133.xml"/><Relationship Id="rId8" Type="http://schemas.openxmlformats.org/officeDocument/2006/relationships/customXml" Target="../ink/ink78.xml"/><Relationship Id="rId51" Type="http://schemas.openxmlformats.org/officeDocument/2006/relationships/image" Target="../media/image99.emf"/><Relationship Id="rId72" Type="http://schemas.openxmlformats.org/officeDocument/2006/relationships/customXml" Target="../ink/ink110.xml"/><Relationship Id="rId80" Type="http://schemas.openxmlformats.org/officeDocument/2006/relationships/customXml" Target="../ink/ink114.xml"/><Relationship Id="rId85" Type="http://schemas.openxmlformats.org/officeDocument/2006/relationships/image" Target="../media/image116.emf"/><Relationship Id="rId93" Type="http://schemas.openxmlformats.org/officeDocument/2006/relationships/image" Target="../media/image120.emf"/><Relationship Id="rId98" Type="http://schemas.openxmlformats.org/officeDocument/2006/relationships/customXml" Target="../ink/ink123.xml"/><Relationship Id="rId121" Type="http://schemas.openxmlformats.org/officeDocument/2006/relationships/image" Target="../media/image134.emf"/><Relationship Id="rId3" Type="http://schemas.openxmlformats.org/officeDocument/2006/relationships/image" Target="../media/image75.emf"/><Relationship Id="rId12" Type="http://schemas.openxmlformats.org/officeDocument/2006/relationships/customXml" Target="../ink/ink80.xml"/><Relationship Id="rId17" Type="http://schemas.openxmlformats.org/officeDocument/2006/relationships/image" Target="../media/image82.emf"/><Relationship Id="rId25" Type="http://schemas.openxmlformats.org/officeDocument/2006/relationships/image" Target="../media/image86.emf"/><Relationship Id="rId33" Type="http://schemas.openxmlformats.org/officeDocument/2006/relationships/image" Target="../media/image90.emf"/><Relationship Id="rId38" Type="http://schemas.openxmlformats.org/officeDocument/2006/relationships/customXml" Target="../ink/ink93.xml"/><Relationship Id="rId46" Type="http://schemas.openxmlformats.org/officeDocument/2006/relationships/customXml" Target="../ink/ink97.xml"/><Relationship Id="rId59" Type="http://schemas.openxmlformats.org/officeDocument/2006/relationships/image" Target="../media/image103.emf"/><Relationship Id="rId67" Type="http://schemas.openxmlformats.org/officeDocument/2006/relationships/image" Target="../media/image107.emf"/><Relationship Id="rId103" Type="http://schemas.openxmlformats.org/officeDocument/2006/relationships/image" Target="../media/image125.emf"/><Relationship Id="rId108" Type="http://schemas.openxmlformats.org/officeDocument/2006/relationships/customXml" Target="../ink/ink128.xml"/><Relationship Id="rId116" Type="http://schemas.openxmlformats.org/officeDocument/2006/relationships/customXml" Target="../ink/ink132.xml"/><Relationship Id="rId124" Type="http://schemas.openxmlformats.org/officeDocument/2006/relationships/customXml" Target="../ink/ink136.xml"/><Relationship Id="rId20" Type="http://schemas.openxmlformats.org/officeDocument/2006/relationships/customXml" Target="../ink/ink84.xml"/><Relationship Id="rId41" Type="http://schemas.openxmlformats.org/officeDocument/2006/relationships/image" Target="../media/image94.emf"/><Relationship Id="rId54" Type="http://schemas.openxmlformats.org/officeDocument/2006/relationships/customXml" Target="../ink/ink101.xml"/><Relationship Id="rId62" Type="http://schemas.openxmlformats.org/officeDocument/2006/relationships/customXml" Target="../ink/ink105.xml"/><Relationship Id="rId70" Type="http://schemas.openxmlformats.org/officeDocument/2006/relationships/customXml" Target="../ink/ink109.xml"/><Relationship Id="rId75" Type="http://schemas.openxmlformats.org/officeDocument/2006/relationships/image" Target="../media/image111.emf"/><Relationship Id="rId83" Type="http://schemas.openxmlformats.org/officeDocument/2006/relationships/image" Target="../media/image115.emf"/><Relationship Id="rId88" Type="http://schemas.openxmlformats.org/officeDocument/2006/relationships/customXml" Target="../ink/ink118.xml"/><Relationship Id="rId91" Type="http://schemas.openxmlformats.org/officeDocument/2006/relationships/image" Target="../media/image119.emf"/><Relationship Id="rId96" Type="http://schemas.openxmlformats.org/officeDocument/2006/relationships/customXml" Target="../ink/ink122.xml"/><Relationship Id="rId111" Type="http://schemas.openxmlformats.org/officeDocument/2006/relationships/image" Target="../media/image12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5" Type="http://schemas.openxmlformats.org/officeDocument/2006/relationships/image" Target="../media/image81.emf"/><Relationship Id="rId23" Type="http://schemas.openxmlformats.org/officeDocument/2006/relationships/image" Target="../media/image85.emf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49" Type="http://schemas.openxmlformats.org/officeDocument/2006/relationships/image" Target="../media/image98.emf"/><Relationship Id="rId57" Type="http://schemas.openxmlformats.org/officeDocument/2006/relationships/image" Target="../media/image102.emf"/><Relationship Id="rId106" Type="http://schemas.openxmlformats.org/officeDocument/2006/relationships/customXml" Target="../ink/ink127.xml"/><Relationship Id="rId114" Type="http://schemas.openxmlformats.org/officeDocument/2006/relationships/customXml" Target="../ink/ink131.xml"/><Relationship Id="rId119" Type="http://schemas.openxmlformats.org/officeDocument/2006/relationships/image" Target="../media/image133.emf"/><Relationship Id="rId10" Type="http://schemas.openxmlformats.org/officeDocument/2006/relationships/customXml" Target="../ink/ink79.xml"/><Relationship Id="rId31" Type="http://schemas.openxmlformats.org/officeDocument/2006/relationships/image" Target="../media/image89.emf"/><Relationship Id="rId44" Type="http://schemas.openxmlformats.org/officeDocument/2006/relationships/customXml" Target="../ink/ink96.xml"/><Relationship Id="rId52" Type="http://schemas.openxmlformats.org/officeDocument/2006/relationships/customXml" Target="../ink/ink100.xml"/><Relationship Id="rId60" Type="http://schemas.openxmlformats.org/officeDocument/2006/relationships/customXml" Target="../ink/ink104.xml"/><Relationship Id="rId65" Type="http://schemas.openxmlformats.org/officeDocument/2006/relationships/image" Target="../media/image106.emf"/><Relationship Id="rId73" Type="http://schemas.openxmlformats.org/officeDocument/2006/relationships/image" Target="../media/image110.emf"/><Relationship Id="rId78" Type="http://schemas.openxmlformats.org/officeDocument/2006/relationships/customXml" Target="../ink/ink113.xml"/><Relationship Id="rId81" Type="http://schemas.openxmlformats.org/officeDocument/2006/relationships/image" Target="../media/image114.emf"/><Relationship Id="rId86" Type="http://schemas.openxmlformats.org/officeDocument/2006/relationships/customXml" Target="../ink/ink117.xml"/><Relationship Id="rId94" Type="http://schemas.openxmlformats.org/officeDocument/2006/relationships/customXml" Target="../ink/ink121.xml"/><Relationship Id="rId99" Type="http://schemas.openxmlformats.org/officeDocument/2006/relationships/image" Target="../media/image123.emf"/><Relationship Id="rId101" Type="http://schemas.openxmlformats.org/officeDocument/2006/relationships/image" Target="../media/image124.emf"/><Relationship Id="rId122" Type="http://schemas.openxmlformats.org/officeDocument/2006/relationships/customXml" Target="../ink/ink135.xml"/><Relationship Id="rId4" Type="http://schemas.openxmlformats.org/officeDocument/2006/relationships/customXml" Target="../ink/ink76.xml"/><Relationship Id="rId9" Type="http://schemas.openxmlformats.org/officeDocument/2006/relationships/image" Target="../media/image78.emf"/><Relationship Id="rId13" Type="http://schemas.openxmlformats.org/officeDocument/2006/relationships/image" Target="../media/image80.emf"/><Relationship Id="rId18" Type="http://schemas.openxmlformats.org/officeDocument/2006/relationships/customXml" Target="../ink/ink83.xml"/><Relationship Id="rId39" Type="http://schemas.openxmlformats.org/officeDocument/2006/relationships/image" Target="../media/image93.emf"/><Relationship Id="rId109" Type="http://schemas.openxmlformats.org/officeDocument/2006/relationships/image" Target="../media/image128.emf"/><Relationship Id="rId34" Type="http://schemas.openxmlformats.org/officeDocument/2006/relationships/customXml" Target="../ink/ink91.xml"/><Relationship Id="rId50" Type="http://schemas.openxmlformats.org/officeDocument/2006/relationships/customXml" Target="../ink/ink99.xml"/><Relationship Id="rId55" Type="http://schemas.openxmlformats.org/officeDocument/2006/relationships/image" Target="../media/image101.emf"/><Relationship Id="rId76" Type="http://schemas.openxmlformats.org/officeDocument/2006/relationships/customXml" Target="../ink/ink112.xml"/><Relationship Id="rId97" Type="http://schemas.openxmlformats.org/officeDocument/2006/relationships/image" Target="../media/image122.emf"/><Relationship Id="rId104" Type="http://schemas.openxmlformats.org/officeDocument/2006/relationships/customXml" Target="../ink/ink126.xml"/><Relationship Id="rId120" Type="http://schemas.openxmlformats.org/officeDocument/2006/relationships/customXml" Target="../ink/ink134.xml"/><Relationship Id="rId125" Type="http://schemas.openxmlformats.org/officeDocument/2006/relationships/image" Target="../media/image136.emf"/><Relationship Id="rId7" Type="http://schemas.openxmlformats.org/officeDocument/2006/relationships/image" Target="../media/image77.emf"/><Relationship Id="rId71" Type="http://schemas.openxmlformats.org/officeDocument/2006/relationships/image" Target="../media/image109.emf"/><Relationship Id="rId92" Type="http://schemas.openxmlformats.org/officeDocument/2006/relationships/customXml" Target="../ink/ink120.xml"/><Relationship Id="rId2" Type="http://schemas.openxmlformats.org/officeDocument/2006/relationships/customXml" Target="../ink/ink75.xml"/><Relationship Id="rId29" Type="http://schemas.openxmlformats.org/officeDocument/2006/relationships/image" Target="../media/image88.emf"/><Relationship Id="rId24" Type="http://schemas.openxmlformats.org/officeDocument/2006/relationships/customXml" Target="../ink/ink86.xml"/><Relationship Id="rId40" Type="http://schemas.openxmlformats.org/officeDocument/2006/relationships/customXml" Target="../ink/ink94.xml"/><Relationship Id="rId45" Type="http://schemas.openxmlformats.org/officeDocument/2006/relationships/image" Target="../media/image96.emf"/><Relationship Id="rId66" Type="http://schemas.openxmlformats.org/officeDocument/2006/relationships/customXml" Target="../ink/ink107.xml"/><Relationship Id="rId87" Type="http://schemas.openxmlformats.org/officeDocument/2006/relationships/image" Target="../media/image117.emf"/><Relationship Id="rId110" Type="http://schemas.openxmlformats.org/officeDocument/2006/relationships/customXml" Target="../ink/ink129.xml"/><Relationship Id="rId115" Type="http://schemas.openxmlformats.org/officeDocument/2006/relationships/image" Target="../media/image13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7F88E-0019-4E34-BA50-D281CABCF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6D6591-56AD-4ADE-A130-4E1FCFB45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32399-A5FE-488B-96E5-A2F1C46B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Basic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/>
              <p14:cNvContentPartPr/>
              <p14:nvPr/>
            </p14:nvContentPartPr>
            <p14:xfrm>
              <a:off x="8859280" y="114720"/>
              <a:ext cx="976680" cy="79884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9833" y="93840"/>
                <a:ext cx="1015934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Ink 103"/>
              <p14:cNvContentPartPr/>
              <p14:nvPr/>
            </p14:nvContentPartPr>
            <p14:xfrm>
              <a:off x="961240" y="702600"/>
              <a:ext cx="10775160" cy="35092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440" y="686760"/>
                <a:ext cx="10807200" cy="35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/>
              <p14:cNvContentPartPr/>
              <p14:nvPr/>
            </p14:nvContentPartPr>
            <p14:xfrm>
              <a:off x="862960" y="2762520"/>
              <a:ext cx="3167640" cy="109512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800" y="2742720"/>
                <a:ext cx="3207960" cy="11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2" name="Ink 131"/>
              <p14:cNvContentPartPr/>
              <p14:nvPr/>
            </p14:nvContentPartPr>
            <p14:xfrm>
              <a:off x="4498600" y="1680360"/>
              <a:ext cx="1344600" cy="13010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2400" y="1662000"/>
                <a:ext cx="1381320" cy="13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5" name="Ink 134"/>
              <p14:cNvContentPartPr/>
              <p14:nvPr/>
            </p14:nvContentPartPr>
            <p14:xfrm>
              <a:off x="5251720" y="2834520"/>
              <a:ext cx="63720" cy="8258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3360" y="2818680"/>
                <a:ext cx="10188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7" name="Ink 176"/>
              <p14:cNvContentPartPr/>
              <p14:nvPr/>
            </p14:nvContentPartPr>
            <p14:xfrm>
              <a:off x="8410360" y="2788800"/>
              <a:ext cx="3616200" cy="170820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4520" y="2776200"/>
                <a:ext cx="3646080" cy="17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1" name="Ink 180"/>
              <p14:cNvContentPartPr/>
              <p14:nvPr/>
            </p14:nvContentPartPr>
            <p14:xfrm>
              <a:off x="2821000" y="2901840"/>
              <a:ext cx="8960040" cy="210564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2280" y="2883840"/>
                <a:ext cx="8995320" cy="21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3" name="Ink 182"/>
              <p14:cNvContentPartPr/>
              <p14:nvPr/>
            </p14:nvContentPartPr>
            <p14:xfrm>
              <a:off x="2900560" y="2181480"/>
              <a:ext cx="1172160" cy="4464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0040" y="2166360"/>
                <a:ext cx="12132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4" name="Ink 183"/>
              <p14:cNvContentPartPr/>
              <p14:nvPr/>
            </p14:nvContentPartPr>
            <p14:xfrm>
              <a:off x="5600560" y="1684680"/>
              <a:ext cx="936360" cy="12247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79680" y="1665960"/>
                <a:ext cx="978120" cy="12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5" name="Ink 184"/>
              <p14:cNvContentPartPr/>
              <p14:nvPr/>
            </p14:nvContentPartPr>
            <p14:xfrm>
              <a:off x="2457040" y="3071760"/>
              <a:ext cx="101160" cy="13464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7960" y="3054480"/>
                <a:ext cx="13320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81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532120" y="199680"/>
              <a:ext cx="3930480" cy="12682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00" y="178800"/>
                <a:ext cx="3971880" cy="13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1" name="Ink 90"/>
              <p14:cNvContentPartPr/>
              <p14:nvPr/>
            </p14:nvContentPartPr>
            <p14:xfrm>
              <a:off x="113800" y="573360"/>
              <a:ext cx="1271160" cy="20664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60" y="563640"/>
                <a:ext cx="1299240" cy="20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7" name="Ink 106"/>
              <p14:cNvContentPartPr/>
              <p14:nvPr/>
            </p14:nvContentPartPr>
            <p14:xfrm>
              <a:off x="8098240" y="2697720"/>
              <a:ext cx="2218680" cy="1335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85640" y="2676840"/>
                <a:ext cx="2252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5" name="Ink 164"/>
              <p14:cNvContentPartPr/>
              <p14:nvPr/>
            </p14:nvContentPartPr>
            <p14:xfrm>
              <a:off x="6246400" y="4675920"/>
              <a:ext cx="2894760" cy="103968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3440" y="4656480"/>
                <a:ext cx="292356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7" name="Ink 176"/>
              <p14:cNvContentPartPr/>
              <p14:nvPr/>
            </p14:nvContentPartPr>
            <p14:xfrm>
              <a:off x="4194760" y="3361560"/>
              <a:ext cx="4485960" cy="23904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3240" y="3350040"/>
                <a:ext cx="4514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2" name="Ink 191"/>
              <p14:cNvContentPartPr/>
              <p14:nvPr/>
            </p14:nvContentPartPr>
            <p14:xfrm>
              <a:off x="817240" y="803760"/>
              <a:ext cx="9663480" cy="453600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0320" y="789000"/>
                <a:ext cx="9699120" cy="45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4" name="Ink 193"/>
              <p14:cNvContentPartPr/>
              <p14:nvPr/>
            </p14:nvContentPartPr>
            <p14:xfrm>
              <a:off x="7958200" y="2640480"/>
              <a:ext cx="291600" cy="160884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2360" y="2627520"/>
                <a:ext cx="325080" cy="16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0" name="Ink 199"/>
              <p14:cNvContentPartPr/>
              <p14:nvPr/>
            </p14:nvContentPartPr>
            <p14:xfrm>
              <a:off x="8398480" y="2042160"/>
              <a:ext cx="3704400" cy="65088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77600" y="2024880"/>
                <a:ext cx="374580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1" name="Ink 200"/>
              <p14:cNvContentPartPr/>
              <p14:nvPr/>
            </p14:nvContentPartPr>
            <p14:xfrm>
              <a:off x="7001320" y="4064640"/>
              <a:ext cx="1186560" cy="125100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7640" y="4045200"/>
                <a:ext cx="1220400" cy="12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3" name="Ink 212"/>
              <p14:cNvContentPartPr/>
              <p14:nvPr/>
            </p14:nvContentPartPr>
            <p14:xfrm>
              <a:off x="5906560" y="2924160"/>
              <a:ext cx="110520" cy="7963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0360" y="2905440"/>
                <a:ext cx="14328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5" name="Ink 214"/>
              <p14:cNvContentPartPr/>
              <p14:nvPr/>
            </p14:nvContentPartPr>
            <p14:xfrm>
              <a:off x="5027440" y="4127280"/>
              <a:ext cx="951840" cy="112716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06560" y="4107840"/>
                <a:ext cx="99360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3" name="Ink 222"/>
              <p14:cNvContentPartPr/>
              <p14:nvPr/>
            </p14:nvContentPartPr>
            <p14:xfrm>
              <a:off x="1001920" y="4551000"/>
              <a:ext cx="6225480" cy="193644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4640" y="4539480"/>
                <a:ext cx="6259320" cy="19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8" name="Ink 227"/>
              <p14:cNvContentPartPr/>
              <p14:nvPr/>
            </p14:nvContentPartPr>
            <p14:xfrm>
              <a:off x="474520" y="3971400"/>
              <a:ext cx="7859880" cy="159048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880" y="3954480"/>
                <a:ext cx="788832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0" name="Ink 229"/>
              <p14:cNvContentPartPr/>
              <p14:nvPr/>
            </p14:nvContentPartPr>
            <p14:xfrm>
              <a:off x="414760" y="4960320"/>
              <a:ext cx="2704680" cy="102636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4600" y="4945920"/>
                <a:ext cx="2744640" cy="10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4" name="Ink 233"/>
              <p14:cNvContentPartPr/>
              <p14:nvPr/>
            </p14:nvContentPartPr>
            <p14:xfrm>
              <a:off x="3871120" y="3406920"/>
              <a:ext cx="2575080" cy="847440"/>
            </p14:xfrm>
          </p:contentPart>
        </mc:Choice>
        <mc:Fallback xmlns="">
          <p:pic>
            <p:nvPicPr>
              <p:cNvPr id="234" name="Ink 23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2400" y="3387840"/>
                <a:ext cx="2610360" cy="88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0A44A-5EC0-4BDC-9584-C985E64C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1040" y="2122080"/>
              <a:ext cx="1330200" cy="1549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160" y="2101200"/>
                <a:ext cx="1371960" cy="15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611280" y="2001480"/>
              <a:ext cx="1698840" cy="1671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7600" y="1983480"/>
                <a:ext cx="1733760" cy="17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012600" y="1836540"/>
              <a:ext cx="18720" cy="3154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6760" y="1815656"/>
                <a:ext cx="55800" cy="352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9045040" y="1912560"/>
              <a:ext cx="1471320" cy="1600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4160" y="1892760"/>
                <a:ext cx="1512360" cy="16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1860520" y="2946840"/>
              <a:ext cx="2278440" cy="12308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8280" y="2931000"/>
                <a:ext cx="2311560" cy="12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4122040" y="3000120"/>
              <a:ext cx="2774880" cy="116208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6560" y="2979240"/>
                <a:ext cx="280440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Ink 82"/>
              <p14:cNvContentPartPr/>
              <p14:nvPr/>
            </p14:nvContentPartPr>
            <p14:xfrm>
              <a:off x="2151760" y="4070760"/>
              <a:ext cx="7615800" cy="8467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35200" y="4053480"/>
                <a:ext cx="765324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/>
              <p14:cNvContentPartPr/>
              <p14:nvPr/>
            </p14:nvContentPartPr>
            <p14:xfrm>
              <a:off x="5316160" y="3678000"/>
              <a:ext cx="145800" cy="12219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7080" y="3662879"/>
                <a:ext cx="184320" cy="1249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Ink 90"/>
              <p14:cNvContentPartPr/>
              <p14:nvPr/>
            </p14:nvContentPartPr>
            <p14:xfrm>
              <a:off x="2085520" y="1326780"/>
              <a:ext cx="775080" cy="13540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0760" y="1305899"/>
                <a:ext cx="809280" cy="1396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" name="Ink 111"/>
              <p14:cNvContentPartPr/>
              <p14:nvPr/>
            </p14:nvContentPartPr>
            <p14:xfrm>
              <a:off x="6360880" y="2885640"/>
              <a:ext cx="2766600" cy="13633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46840" y="2864760"/>
                <a:ext cx="2800800" cy="14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6" name="Ink 135"/>
              <p14:cNvContentPartPr/>
              <p14:nvPr/>
            </p14:nvContentPartPr>
            <p14:xfrm>
              <a:off x="3731080" y="2301720"/>
              <a:ext cx="1027800" cy="208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14520" y="2281200"/>
                <a:ext cx="1064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7" name="Ink 136"/>
              <p14:cNvContentPartPr/>
              <p14:nvPr/>
            </p14:nvContentPartPr>
            <p14:xfrm>
              <a:off x="1668640" y="2430960"/>
              <a:ext cx="815400" cy="1908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8480" y="2410800"/>
                <a:ext cx="852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8" name="Ink 137"/>
              <p14:cNvContentPartPr/>
              <p14:nvPr/>
            </p14:nvContentPartPr>
            <p14:xfrm>
              <a:off x="6341800" y="2279040"/>
              <a:ext cx="1046160" cy="324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24880" y="2263200"/>
                <a:ext cx="1083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9" name="Ink 138"/>
              <p14:cNvContentPartPr/>
              <p14:nvPr/>
            </p14:nvContentPartPr>
            <p14:xfrm>
              <a:off x="1537240" y="2980680"/>
              <a:ext cx="905040" cy="8784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18520" y="2961600"/>
                <a:ext cx="939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0" name="Ink 139"/>
              <p14:cNvContentPartPr/>
              <p14:nvPr/>
            </p14:nvContentPartPr>
            <p14:xfrm>
              <a:off x="2869240" y="3784200"/>
              <a:ext cx="50760" cy="10670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3040" y="3766200"/>
                <a:ext cx="83520" cy="10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5" name="Ink 194"/>
              <p14:cNvContentPartPr/>
              <p14:nvPr/>
            </p14:nvContentPartPr>
            <p14:xfrm>
              <a:off x="6656080" y="-63540"/>
              <a:ext cx="4456800" cy="19026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5920" y="-80461"/>
                <a:ext cx="4497840" cy="1940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8" name="Ink 197"/>
              <p14:cNvContentPartPr/>
              <p14:nvPr/>
            </p14:nvContentPartPr>
            <p14:xfrm>
              <a:off x="2367760" y="2950020"/>
              <a:ext cx="139680" cy="12822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0120" y="2932732"/>
                <a:ext cx="175320" cy="163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9" name="Ink 198"/>
              <p14:cNvContentPartPr/>
              <p14:nvPr/>
            </p14:nvContentPartPr>
            <p14:xfrm>
              <a:off x="738400" y="2153700"/>
              <a:ext cx="578880" cy="121470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8600" y="2139299"/>
                <a:ext cx="610200" cy="1245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2" name="Ink 201"/>
              <p14:cNvContentPartPr/>
              <p14:nvPr/>
            </p14:nvContentPartPr>
            <p14:xfrm>
              <a:off x="4029160" y="1084500"/>
              <a:ext cx="25200" cy="40212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16560" y="1063620"/>
                <a:ext cx="590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5" name="Ink 204"/>
              <p14:cNvContentPartPr/>
              <p14:nvPr/>
            </p14:nvContentPartPr>
            <p14:xfrm>
              <a:off x="6537280" y="790020"/>
              <a:ext cx="231120" cy="29268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16040" y="769140"/>
                <a:ext cx="2732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6" name="Ink 205"/>
              <p14:cNvContentPartPr/>
              <p14:nvPr/>
            </p14:nvContentPartPr>
            <p14:xfrm>
              <a:off x="1258960" y="1454220"/>
              <a:ext cx="7646760" cy="79854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43840" y="1434419"/>
                <a:ext cx="7680960" cy="831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9" name="Ink 208"/>
              <p14:cNvContentPartPr/>
              <p14:nvPr/>
            </p14:nvContentPartPr>
            <p14:xfrm>
              <a:off x="4746280" y="2357460"/>
              <a:ext cx="3600" cy="474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27920" y="2340688"/>
                <a:ext cx="36000" cy="34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/>
              <p14:cNvContentPartPr/>
              <p14:nvPr/>
            </p14:nvContentPartPr>
            <p14:xfrm>
              <a:off x="8543560" y="2234700"/>
              <a:ext cx="778320" cy="7278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27720" y="2218126"/>
                <a:ext cx="808560" cy="105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4" name="Ink 213"/>
              <p14:cNvContentPartPr/>
              <p14:nvPr/>
            </p14:nvContentPartPr>
            <p14:xfrm>
              <a:off x="6593080" y="1699020"/>
              <a:ext cx="2394720" cy="39210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73640" y="1678497"/>
                <a:ext cx="2434680" cy="433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5" name="Ink 214"/>
              <p14:cNvContentPartPr/>
              <p14:nvPr/>
            </p14:nvContentPartPr>
            <p14:xfrm>
              <a:off x="7196440" y="1932300"/>
              <a:ext cx="1396800" cy="179034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75560" y="1915019"/>
                <a:ext cx="1437480" cy="1825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6" name="Ink 215"/>
              <p14:cNvContentPartPr/>
              <p14:nvPr/>
            </p14:nvContentPartPr>
            <p14:xfrm>
              <a:off x="4084960" y="1830780"/>
              <a:ext cx="7454160" cy="132522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65520" y="1812419"/>
                <a:ext cx="7487280" cy="1362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7" name="Ink 216"/>
              <p14:cNvContentPartPr/>
              <p14:nvPr/>
            </p14:nvContentPartPr>
            <p14:xfrm>
              <a:off x="2894800" y="3579300"/>
              <a:ext cx="165240" cy="203820"/>
            </p14:xfrm>
          </p:contentPart>
        </mc:Choice>
        <mc:Fallback xmlns="">
          <p:pic>
            <p:nvPicPr>
              <p:cNvPr id="217" name="Ink 21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76080" y="3564176"/>
                <a:ext cx="202680" cy="237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0" name="Ink 219"/>
              <p14:cNvContentPartPr/>
              <p14:nvPr/>
            </p14:nvContentPartPr>
            <p14:xfrm>
              <a:off x="9190120" y="2745900"/>
              <a:ext cx="339120" cy="34638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76800" y="2729337"/>
                <a:ext cx="371160" cy="376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2" name="Ink 221"/>
              <p14:cNvContentPartPr/>
              <p14:nvPr/>
            </p14:nvContentPartPr>
            <p14:xfrm>
              <a:off x="7630240" y="3603060"/>
              <a:ext cx="191520" cy="99726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10800" y="3586859"/>
                <a:ext cx="230760" cy="1027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0" name="Ink 229"/>
              <p14:cNvContentPartPr/>
              <p14:nvPr/>
            </p14:nvContentPartPr>
            <p14:xfrm>
              <a:off x="9659560" y="3487860"/>
              <a:ext cx="177840" cy="64230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39400" y="3471298"/>
                <a:ext cx="217800" cy="675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3" name="Ink 272"/>
              <p14:cNvContentPartPr/>
              <p14:nvPr/>
            </p14:nvContentPartPr>
            <p14:xfrm>
              <a:off x="925960" y="4512480"/>
              <a:ext cx="8780400" cy="262986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9400" y="4495920"/>
                <a:ext cx="8817480" cy="2667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75" name="Ink 274"/>
              <p14:cNvContentPartPr/>
              <p14:nvPr/>
            </p14:nvContentPartPr>
            <p14:xfrm>
              <a:off x="7145680" y="5299080"/>
              <a:ext cx="2721960" cy="88566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27320" y="5280719"/>
                <a:ext cx="2757960" cy="9249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2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A9AF1-C1E9-4AF5-B866-135693DF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597040" y="551400"/>
              <a:ext cx="5677200" cy="2311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760" y="532680"/>
                <a:ext cx="5715000" cy="23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/>
              <p14:cNvContentPartPr/>
              <p14:nvPr/>
            </p14:nvContentPartPr>
            <p14:xfrm>
              <a:off x="6536560" y="1314960"/>
              <a:ext cx="230400" cy="1498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880" y="1294080"/>
                <a:ext cx="264600" cy="15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11160760" y="2684400"/>
              <a:ext cx="450720" cy="1720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3120" y="2670000"/>
                <a:ext cx="4838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/>
              <p14:cNvContentPartPr/>
              <p14:nvPr/>
            </p14:nvContentPartPr>
            <p14:xfrm>
              <a:off x="4355680" y="3190560"/>
              <a:ext cx="3276000" cy="10087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6600" y="3174000"/>
                <a:ext cx="330912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/>
              <p14:cNvContentPartPr/>
              <p14:nvPr/>
            </p14:nvContentPartPr>
            <p14:xfrm>
              <a:off x="6891880" y="3006960"/>
              <a:ext cx="2720160" cy="8899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8560" y="2991840"/>
                <a:ext cx="274716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Ink 61"/>
              <p14:cNvContentPartPr/>
              <p14:nvPr/>
            </p14:nvContentPartPr>
            <p14:xfrm>
              <a:off x="10464880" y="1149720"/>
              <a:ext cx="218520" cy="1298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47960" y="1128840"/>
                <a:ext cx="25632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10482520" y="2072400"/>
              <a:ext cx="1500840" cy="10270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70280" y="2052240"/>
                <a:ext cx="1533960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/>
              <p14:cNvContentPartPr/>
              <p14:nvPr/>
            </p14:nvContentPartPr>
            <p14:xfrm>
              <a:off x="11835040" y="1292640"/>
              <a:ext cx="383400" cy="11098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18120" y="1271760"/>
                <a:ext cx="42120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/>
              <p14:cNvContentPartPr/>
              <p14:nvPr/>
            </p14:nvContentPartPr>
            <p14:xfrm>
              <a:off x="6556000" y="2337360"/>
              <a:ext cx="2175120" cy="12189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1240" y="2318280"/>
                <a:ext cx="2211120" cy="12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7"/>
              <p14:cNvContentPartPr/>
              <p14:nvPr/>
            </p14:nvContentPartPr>
            <p14:xfrm>
              <a:off x="8593240" y="1371480"/>
              <a:ext cx="397080" cy="12772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9200" y="1350600"/>
                <a:ext cx="432360" cy="13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/>
              <p14:cNvContentPartPr/>
              <p14:nvPr/>
            </p14:nvContentPartPr>
            <p14:xfrm>
              <a:off x="8814640" y="2827320"/>
              <a:ext cx="2396160" cy="10245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03840" y="2812920"/>
                <a:ext cx="241920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Ink 76"/>
              <p14:cNvContentPartPr/>
              <p14:nvPr/>
            </p14:nvContentPartPr>
            <p14:xfrm>
              <a:off x="8920480" y="3831720"/>
              <a:ext cx="360" cy="36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6880" y="3828120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Ink 93"/>
              <p14:cNvContentPartPr/>
              <p14:nvPr/>
            </p14:nvContentPartPr>
            <p14:xfrm>
              <a:off x="1205320" y="1624560"/>
              <a:ext cx="6771960" cy="20876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6240" y="1604760"/>
                <a:ext cx="6807600" cy="21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4"/>
              <p14:cNvContentPartPr/>
              <p14:nvPr/>
            </p14:nvContentPartPr>
            <p14:xfrm>
              <a:off x="9654880" y="2253840"/>
              <a:ext cx="965880" cy="10285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40120" y="2233680"/>
                <a:ext cx="100152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3" name="Ink 102"/>
              <p14:cNvContentPartPr/>
              <p14:nvPr/>
            </p14:nvContentPartPr>
            <p14:xfrm>
              <a:off x="8637880" y="2703840"/>
              <a:ext cx="1040040" cy="7272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20960" y="2682960"/>
                <a:ext cx="10728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6"/>
              <p14:cNvContentPartPr/>
              <p14:nvPr/>
            </p14:nvContentPartPr>
            <p14:xfrm>
              <a:off x="9579280" y="2854320"/>
              <a:ext cx="443520" cy="2278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61640" y="2841360"/>
                <a:ext cx="47700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62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469520" y="558960"/>
              <a:ext cx="4464360" cy="788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2240" y="539160"/>
                <a:ext cx="4502520" cy="82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83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52943-0515-45A5-8ED6-F6A95B55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/>
              <a:t>Universal register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38720" y="1199100"/>
              <a:ext cx="1354680" cy="110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840" y="1181100"/>
                <a:ext cx="13942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816840" y="735420"/>
              <a:ext cx="46800" cy="450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8840" y="717780"/>
                <a:ext cx="84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6284560" y="1010460"/>
              <a:ext cx="1452240" cy="1062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4120" y="991740"/>
                <a:ext cx="1481400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/>
              <p14:cNvContentPartPr/>
              <p14:nvPr/>
            </p14:nvContentPartPr>
            <p14:xfrm>
              <a:off x="2137000" y="801660"/>
              <a:ext cx="30960" cy="44784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6840" y="781500"/>
                <a:ext cx="702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7425040" y="552900"/>
              <a:ext cx="59040" cy="53424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4880" y="534540"/>
                <a:ext cx="903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9" name="Ink 48"/>
              <p14:cNvContentPartPr/>
              <p14:nvPr/>
            </p14:nvContentPartPr>
            <p14:xfrm>
              <a:off x="381280" y="357060"/>
              <a:ext cx="8101800" cy="13046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760" y="337260"/>
                <a:ext cx="813348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0" name="Ink 49"/>
              <p14:cNvContentPartPr/>
              <p14:nvPr/>
            </p14:nvContentPartPr>
            <p14:xfrm>
              <a:off x="3881200" y="1168140"/>
              <a:ext cx="1276560" cy="10566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7880" y="1149060"/>
                <a:ext cx="130932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/>
              <p14:cNvContentPartPr/>
              <p14:nvPr/>
            </p14:nvContentPartPr>
            <p14:xfrm>
              <a:off x="1175080" y="1522380"/>
              <a:ext cx="727560" cy="4676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7080" y="1507260"/>
                <a:ext cx="7660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/>
              <p14:cNvContentPartPr/>
              <p14:nvPr/>
            </p14:nvContentPartPr>
            <p14:xfrm>
              <a:off x="3158680" y="604740"/>
              <a:ext cx="666000" cy="125460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39240" y="585300"/>
                <a:ext cx="702000" cy="12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/>
              <p14:cNvContentPartPr/>
              <p14:nvPr/>
            </p14:nvContentPartPr>
            <p14:xfrm>
              <a:off x="5888200" y="472980"/>
              <a:ext cx="371160" cy="115920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69120" y="453900"/>
                <a:ext cx="40068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/>
              <p14:cNvContentPartPr/>
              <p14:nvPr/>
            </p14:nvContentPartPr>
            <p14:xfrm>
              <a:off x="6700720" y="2040420"/>
              <a:ext cx="21960" cy="73332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1280" y="2024580"/>
                <a:ext cx="597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0" name="Ink 119"/>
              <p14:cNvContentPartPr/>
              <p14:nvPr/>
            </p14:nvContentPartPr>
            <p14:xfrm>
              <a:off x="8421160" y="2808660"/>
              <a:ext cx="1422000" cy="75960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8920" y="2789220"/>
                <a:ext cx="14515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4" name="Ink 133"/>
              <p14:cNvContentPartPr/>
              <p14:nvPr/>
            </p14:nvContentPartPr>
            <p14:xfrm>
              <a:off x="3251200" y="3178740"/>
              <a:ext cx="252000" cy="51228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7160" y="3165420"/>
                <a:ext cx="28296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438520" y="3171900"/>
              <a:ext cx="1770840" cy="135324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1960" y="3158220"/>
                <a:ext cx="180648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9" name="Ink 148"/>
              <p14:cNvContentPartPr/>
              <p14:nvPr/>
            </p14:nvContentPartPr>
            <p14:xfrm>
              <a:off x="9641200" y="442380"/>
              <a:ext cx="911880" cy="386532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26440" y="421500"/>
                <a:ext cx="947520" cy="39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4" name="Ink 153"/>
              <p14:cNvContentPartPr/>
              <p14:nvPr/>
            </p14:nvContentPartPr>
            <p14:xfrm>
              <a:off x="8857840" y="2021340"/>
              <a:ext cx="46440" cy="78336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39840" y="2006220"/>
                <a:ext cx="8496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8" name="Ink 157"/>
              <p14:cNvContentPartPr/>
              <p14:nvPr/>
            </p14:nvContentPartPr>
            <p14:xfrm>
              <a:off x="6230200" y="2877420"/>
              <a:ext cx="1195200" cy="75276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14000" y="2860140"/>
                <a:ext cx="1228680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9" name="Ink 158"/>
              <p14:cNvContentPartPr/>
              <p14:nvPr/>
            </p14:nvContentPartPr>
            <p14:xfrm>
              <a:off x="6435760" y="2725140"/>
              <a:ext cx="1257480" cy="1558440"/>
            </p14:xfrm>
          </p:contentPart>
        </mc:Choice>
        <mc:Fallback>
          <p:pic>
            <p:nvPicPr>
              <p:cNvPr id="159" name="Ink 15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22080" y="2705340"/>
                <a:ext cx="1292400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3" name="Ink 162"/>
              <p14:cNvContentPartPr/>
              <p14:nvPr/>
            </p14:nvContentPartPr>
            <p14:xfrm>
              <a:off x="8975200" y="3846900"/>
              <a:ext cx="25200" cy="44568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54680" y="3829260"/>
                <a:ext cx="658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4" name="Ink 163"/>
              <p14:cNvContentPartPr/>
              <p14:nvPr/>
            </p14:nvContentPartPr>
            <p14:xfrm>
              <a:off x="9308920" y="3868500"/>
              <a:ext cx="24840" cy="48996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92360" y="3849780"/>
                <a:ext cx="622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8" name="Ink 167"/>
              <p14:cNvContentPartPr/>
              <p14:nvPr/>
            </p14:nvContentPartPr>
            <p14:xfrm>
              <a:off x="6230920" y="1410780"/>
              <a:ext cx="921960" cy="39312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14720" y="1391340"/>
                <a:ext cx="958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1" name="Ink 170"/>
              <p14:cNvContentPartPr/>
              <p14:nvPr/>
            </p14:nvContentPartPr>
            <p14:xfrm>
              <a:off x="7347640" y="577020"/>
              <a:ext cx="614160" cy="383544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30360" y="561900"/>
                <a:ext cx="652680" cy="38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2" name="Ink 181"/>
              <p14:cNvContentPartPr/>
              <p14:nvPr/>
            </p14:nvContentPartPr>
            <p14:xfrm>
              <a:off x="4758160" y="674220"/>
              <a:ext cx="607680" cy="372456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42680" y="655500"/>
                <a:ext cx="644040" cy="37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4" name="Ink 183"/>
              <p14:cNvContentPartPr/>
              <p14:nvPr/>
            </p14:nvContentPartPr>
            <p14:xfrm>
              <a:off x="2129800" y="790860"/>
              <a:ext cx="700560" cy="379548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19720" y="771780"/>
                <a:ext cx="731520" cy="38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87" name="Ink 186"/>
              <p14:cNvContentPartPr/>
              <p14:nvPr/>
            </p14:nvContentPartPr>
            <p14:xfrm>
              <a:off x="1399360" y="2630460"/>
              <a:ext cx="65520" cy="54720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84960" y="2620380"/>
                <a:ext cx="990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8" name="Ink 187"/>
              <p14:cNvContentPartPr/>
              <p14:nvPr/>
            </p14:nvContentPartPr>
            <p14:xfrm>
              <a:off x="1092640" y="3077940"/>
              <a:ext cx="1380960" cy="101664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0400" y="3057780"/>
                <a:ext cx="141408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9" name="Ink 188"/>
              <p14:cNvContentPartPr/>
              <p14:nvPr/>
            </p14:nvContentPartPr>
            <p14:xfrm>
              <a:off x="3857440" y="2182620"/>
              <a:ext cx="1344960" cy="176940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43040" y="2167860"/>
                <a:ext cx="1380240" cy="18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3" name="Ink 192"/>
              <p14:cNvContentPartPr/>
              <p14:nvPr/>
            </p14:nvContentPartPr>
            <p14:xfrm>
              <a:off x="1735600" y="4286820"/>
              <a:ext cx="3681000" cy="147024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14720" y="4265940"/>
                <a:ext cx="372204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6" name="Ink 195"/>
              <p14:cNvContentPartPr/>
              <p14:nvPr/>
            </p14:nvContentPartPr>
            <p14:xfrm>
              <a:off x="3800200" y="1552260"/>
              <a:ext cx="784080" cy="42264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82560" y="1534620"/>
                <a:ext cx="8211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8" name="Ink 197"/>
              <p14:cNvContentPartPr/>
              <p14:nvPr/>
            </p14:nvContentPartPr>
            <p14:xfrm>
              <a:off x="5243800" y="4214820"/>
              <a:ext cx="1892880" cy="53568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23640" y="4193940"/>
                <a:ext cx="19339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1" name="Ink 200"/>
              <p14:cNvContentPartPr/>
              <p14:nvPr/>
            </p14:nvContentPartPr>
            <p14:xfrm>
              <a:off x="7731400" y="4303740"/>
              <a:ext cx="1922760" cy="39384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11960" y="4282860"/>
                <a:ext cx="19634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8" name="Ink 207"/>
              <p14:cNvContentPartPr/>
              <p14:nvPr/>
            </p14:nvContentPartPr>
            <p14:xfrm>
              <a:off x="1956640" y="4508940"/>
              <a:ext cx="33840" cy="27648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37560" y="4490580"/>
                <a:ext cx="705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9" name="Ink 208"/>
              <p14:cNvContentPartPr/>
              <p14:nvPr/>
            </p14:nvContentPartPr>
            <p14:xfrm>
              <a:off x="1928560" y="4742220"/>
              <a:ext cx="87480" cy="1166760"/>
            </p14:xfrm>
          </p:contentPart>
        </mc:Choice>
        <mc:Fallback>
          <p:pic>
            <p:nvPicPr>
              <p:cNvPr id="209" name="Ink 20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12000" y="4723140"/>
                <a:ext cx="11808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6" name="Ink 215"/>
              <p14:cNvContentPartPr/>
              <p14:nvPr/>
            </p14:nvContentPartPr>
            <p14:xfrm>
              <a:off x="1641280" y="5953620"/>
              <a:ext cx="1641240" cy="909720"/>
            </p14:xfrm>
          </p:contentPart>
        </mc:Choice>
        <mc:Fallback>
          <p:pic>
            <p:nvPicPr>
              <p:cNvPr id="216" name="Ink 21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23280" y="5935620"/>
                <a:ext cx="167292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6" name="Ink 235"/>
              <p14:cNvContentPartPr/>
              <p14:nvPr/>
            </p14:nvContentPartPr>
            <p14:xfrm>
              <a:off x="4749520" y="159420"/>
              <a:ext cx="69840" cy="636120"/>
            </p14:xfrm>
          </p:contentPart>
        </mc:Choice>
        <mc:Fallback>
          <p:pic>
            <p:nvPicPr>
              <p:cNvPr id="236" name="Ink 235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35480" y="145380"/>
                <a:ext cx="10152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7" name="Ink 236"/>
              <p14:cNvContentPartPr/>
              <p14:nvPr/>
            </p14:nvContentPartPr>
            <p14:xfrm>
              <a:off x="7413160" y="-9780"/>
              <a:ext cx="76680" cy="614880"/>
            </p14:xfrm>
          </p:contentPart>
        </mc:Choice>
        <mc:Fallback>
          <p:pic>
            <p:nvPicPr>
              <p:cNvPr id="237" name="Ink 23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02000" y="-28140"/>
                <a:ext cx="10620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0" name="Ink 239"/>
              <p14:cNvContentPartPr/>
              <p14:nvPr/>
            </p14:nvContentPartPr>
            <p14:xfrm>
              <a:off x="1357600" y="2298540"/>
              <a:ext cx="35280" cy="370080"/>
            </p14:xfrm>
          </p:contentPart>
        </mc:Choice>
        <mc:Fallback>
          <p:pic>
            <p:nvPicPr>
              <p:cNvPr id="240" name="Ink 239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39600" y="2283060"/>
                <a:ext cx="738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5" name="Ink 244"/>
              <p14:cNvContentPartPr/>
              <p14:nvPr/>
            </p14:nvContentPartPr>
            <p14:xfrm>
              <a:off x="8554360" y="895620"/>
              <a:ext cx="1373760" cy="113076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37800" y="877620"/>
                <a:ext cx="1409760" cy="11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8" name="Ink 247"/>
              <p14:cNvContentPartPr/>
              <p14:nvPr/>
            </p14:nvContentPartPr>
            <p14:xfrm>
              <a:off x="7386880" y="3837900"/>
              <a:ext cx="21960" cy="48096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71040" y="3819540"/>
                <a:ext cx="568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0" name="Ink 249"/>
              <p14:cNvContentPartPr/>
              <p14:nvPr/>
            </p14:nvContentPartPr>
            <p14:xfrm>
              <a:off x="6878200" y="4192860"/>
              <a:ext cx="3628800" cy="103680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57320" y="4175940"/>
                <a:ext cx="366768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3" name="Ink 252"/>
              <p14:cNvContentPartPr/>
              <p14:nvPr/>
            </p14:nvContentPartPr>
            <p14:xfrm>
              <a:off x="4463320" y="4260180"/>
              <a:ext cx="3451320" cy="1380960"/>
            </p14:xfrm>
          </p:contentPart>
        </mc:Choice>
        <mc:Fallback>
          <p:pic>
            <p:nvPicPr>
              <p:cNvPr id="253" name="Ink 252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42440" y="4239300"/>
                <a:ext cx="349164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5" name="Ink 254"/>
              <p14:cNvContentPartPr/>
              <p14:nvPr/>
            </p14:nvContentPartPr>
            <p14:xfrm>
              <a:off x="6871000" y="3835740"/>
              <a:ext cx="30240" cy="43740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54800" y="3817740"/>
                <a:ext cx="64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8" name="Ink 257"/>
              <p14:cNvContentPartPr/>
              <p14:nvPr/>
            </p14:nvContentPartPr>
            <p14:xfrm>
              <a:off x="1947280" y="310620"/>
              <a:ext cx="207360" cy="553320"/>
            </p14:xfrm>
          </p:contentPart>
        </mc:Choice>
        <mc:Fallback>
          <p:pic>
            <p:nvPicPr>
              <p:cNvPr id="258" name="Ink 25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28560" y="292260"/>
                <a:ext cx="2451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1" name="Ink 260"/>
              <p14:cNvContentPartPr/>
              <p14:nvPr/>
            </p14:nvContentPartPr>
            <p14:xfrm>
              <a:off x="9450040" y="21900"/>
              <a:ext cx="252360" cy="648360"/>
            </p14:xfrm>
          </p:contentPart>
        </mc:Choice>
        <mc:Fallback>
          <p:pic>
            <p:nvPicPr>
              <p:cNvPr id="261" name="Ink 26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30600" y="3180"/>
                <a:ext cx="29124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3" name="Ink 262"/>
              <p14:cNvContentPartPr/>
              <p14:nvPr/>
            </p14:nvContentPartPr>
            <p14:xfrm>
              <a:off x="1347520" y="4540620"/>
              <a:ext cx="39600" cy="509040"/>
            </p14:xfrm>
          </p:contentPart>
        </mc:Choice>
        <mc:Fallback>
          <p:pic>
            <p:nvPicPr>
              <p:cNvPr id="263" name="Ink 26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26640" y="4523340"/>
                <a:ext cx="766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6" name="Ink 265"/>
              <p14:cNvContentPartPr/>
              <p14:nvPr/>
            </p14:nvContentPartPr>
            <p14:xfrm>
              <a:off x="3657280" y="3074700"/>
              <a:ext cx="1217160" cy="710280"/>
            </p14:xfrm>
          </p:contentPart>
        </mc:Choice>
        <mc:Fallback>
          <p:pic>
            <p:nvPicPr>
              <p:cNvPr id="266" name="Ink 265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41080" y="3058140"/>
                <a:ext cx="125172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7" name="Ink 266"/>
              <p14:cNvContentPartPr/>
              <p14:nvPr/>
            </p14:nvContentPartPr>
            <p14:xfrm>
              <a:off x="4195120" y="4296180"/>
              <a:ext cx="100800" cy="178416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74240" y="4282860"/>
                <a:ext cx="133560" cy="18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8" name="Ink 267"/>
              <p14:cNvContentPartPr/>
              <p14:nvPr/>
            </p14:nvContentPartPr>
            <p14:xfrm>
              <a:off x="6657160" y="4213740"/>
              <a:ext cx="37080" cy="1694520"/>
            </p14:xfrm>
          </p:contentPart>
        </mc:Choice>
        <mc:Fallback>
          <p:pic>
            <p:nvPicPr>
              <p:cNvPr id="268" name="Ink 267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36280" y="4198980"/>
                <a:ext cx="7740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0" name="Ink 269"/>
              <p14:cNvContentPartPr/>
              <p14:nvPr/>
            </p14:nvContentPartPr>
            <p14:xfrm>
              <a:off x="8919040" y="4233540"/>
              <a:ext cx="72720" cy="1394640"/>
            </p14:xfrm>
          </p:contentPart>
        </mc:Choice>
        <mc:Fallback>
          <p:pic>
            <p:nvPicPr>
              <p:cNvPr id="270" name="Ink 26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8160" y="4220580"/>
                <a:ext cx="111960" cy="14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4" name="Ink 273"/>
              <p14:cNvContentPartPr/>
              <p14:nvPr/>
            </p14:nvContentPartPr>
            <p14:xfrm>
              <a:off x="9264640" y="4350540"/>
              <a:ext cx="40680" cy="1348200"/>
            </p14:xfrm>
          </p:contentPart>
        </mc:Choice>
        <mc:Fallback>
          <p:pic>
            <p:nvPicPr>
              <p:cNvPr id="274" name="Ink 27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47360" y="4333980"/>
                <a:ext cx="78840" cy="13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2" name="Ink 281"/>
              <p14:cNvContentPartPr/>
              <p14:nvPr/>
            </p14:nvContentPartPr>
            <p14:xfrm>
              <a:off x="9092200" y="5636820"/>
              <a:ext cx="2377080" cy="1310760"/>
            </p14:xfrm>
          </p:contentPart>
        </mc:Choice>
        <mc:Fallback>
          <p:pic>
            <p:nvPicPr>
              <p:cNvPr id="282" name="Ink 281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74560" y="5618820"/>
                <a:ext cx="2415600" cy="13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2" name="Ink 291"/>
              <p14:cNvContentPartPr/>
              <p14:nvPr/>
            </p14:nvContentPartPr>
            <p14:xfrm>
              <a:off x="8460040" y="481260"/>
              <a:ext cx="1223280" cy="1147320"/>
            </p14:xfrm>
          </p:contentPart>
        </mc:Choice>
        <mc:Fallback>
          <p:pic>
            <p:nvPicPr>
              <p:cNvPr id="292" name="Ink 291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41320" y="462180"/>
                <a:ext cx="125532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00" name="Ink 299"/>
              <p14:cNvContentPartPr/>
              <p14:nvPr/>
            </p14:nvContentPartPr>
            <p14:xfrm>
              <a:off x="4228960" y="3906300"/>
              <a:ext cx="33840" cy="434160"/>
            </p14:xfrm>
          </p:contentPart>
        </mc:Choice>
        <mc:Fallback>
          <p:pic>
            <p:nvPicPr>
              <p:cNvPr id="300" name="Ink 299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09160" y="3888660"/>
                <a:ext cx="745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1" name="Ink 300"/>
              <p14:cNvContentPartPr/>
              <p14:nvPr/>
            </p14:nvContentPartPr>
            <p14:xfrm>
              <a:off x="4511560" y="3949500"/>
              <a:ext cx="15480" cy="380520"/>
            </p14:xfrm>
          </p:contentPart>
        </mc:Choice>
        <mc:Fallback>
          <p:pic>
            <p:nvPicPr>
              <p:cNvPr id="301" name="Ink 300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91040" y="3931140"/>
                <a:ext cx="568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2" name="Ink 301"/>
              <p14:cNvContentPartPr/>
              <p14:nvPr/>
            </p14:nvContentPartPr>
            <p14:xfrm>
              <a:off x="4748080" y="3940860"/>
              <a:ext cx="28440" cy="416880"/>
            </p14:xfrm>
          </p:contentPart>
        </mc:Choice>
        <mc:Fallback>
          <p:pic>
            <p:nvPicPr>
              <p:cNvPr id="302" name="Ink 301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27200" y="3923940"/>
                <a:ext cx="648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3" name="Ink 302"/>
              <p14:cNvContentPartPr/>
              <p14:nvPr/>
            </p14:nvContentPartPr>
            <p14:xfrm>
              <a:off x="4946080" y="3972540"/>
              <a:ext cx="44280" cy="342360"/>
            </p14:xfrm>
          </p:contentPart>
        </mc:Choice>
        <mc:Fallback>
          <p:pic>
            <p:nvPicPr>
              <p:cNvPr id="303" name="Ink 302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32400" y="3958860"/>
                <a:ext cx="71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4" name="Ink 303"/>
              <p14:cNvContentPartPr/>
              <p14:nvPr/>
            </p14:nvContentPartPr>
            <p14:xfrm>
              <a:off x="2743600" y="4472940"/>
              <a:ext cx="115920" cy="104760"/>
            </p14:xfrm>
          </p:contentPart>
        </mc:Choice>
        <mc:Fallback>
          <p:pic>
            <p:nvPicPr>
              <p:cNvPr id="304" name="Ink 303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24520" y="4452780"/>
                <a:ext cx="155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5" name="Ink 304"/>
              <p14:cNvContentPartPr/>
              <p14:nvPr/>
            </p14:nvContentPartPr>
            <p14:xfrm>
              <a:off x="10391080" y="4237500"/>
              <a:ext cx="64080" cy="82440"/>
            </p14:xfrm>
          </p:contentPart>
        </mc:Choice>
        <mc:Fallback>
          <p:pic>
            <p:nvPicPr>
              <p:cNvPr id="305" name="Ink 304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74160" y="4220940"/>
                <a:ext cx="97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9" name="Ink 318"/>
              <p14:cNvContentPartPr/>
              <p14:nvPr/>
            </p14:nvContentPartPr>
            <p14:xfrm>
              <a:off x="10911280" y="109020"/>
              <a:ext cx="1325160" cy="1850040"/>
            </p14:xfrm>
          </p:contentPart>
        </mc:Choice>
        <mc:Fallback>
          <p:pic>
            <p:nvPicPr>
              <p:cNvPr id="319" name="Ink 318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92200" y="91380"/>
                <a:ext cx="1362600" cy="18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4" name="Ink 333"/>
              <p14:cNvContentPartPr/>
              <p14:nvPr/>
            </p14:nvContentPartPr>
            <p14:xfrm>
              <a:off x="8596120" y="2643060"/>
              <a:ext cx="1488600" cy="1305360"/>
            </p14:xfrm>
          </p:contentPart>
        </mc:Choice>
        <mc:Fallback>
          <p:pic>
            <p:nvPicPr>
              <p:cNvPr id="334" name="Ink 33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83160" y="2622540"/>
                <a:ext cx="1522440" cy="13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5" name="Ink 334"/>
              <p14:cNvContentPartPr/>
              <p14:nvPr/>
            </p14:nvContentPartPr>
            <p14:xfrm>
              <a:off x="9598720" y="3886140"/>
              <a:ext cx="23040" cy="446760"/>
            </p14:xfrm>
          </p:contentPart>
        </mc:Choice>
        <mc:Fallback>
          <p:pic>
            <p:nvPicPr>
              <p:cNvPr id="335" name="Ink 334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580720" y="3867780"/>
                <a:ext cx="594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9" name="Ink 338"/>
              <p14:cNvContentPartPr/>
              <p14:nvPr/>
            </p14:nvContentPartPr>
            <p14:xfrm>
              <a:off x="9191560" y="1301340"/>
              <a:ext cx="141120" cy="425160"/>
            </p14:xfrm>
          </p:contentPart>
        </mc:Choice>
        <mc:Fallback>
          <p:pic>
            <p:nvPicPr>
              <p:cNvPr id="339" name="Ink 338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73920" y="1282620"/>
                <a:ext cx="17928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8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FB53C6-FAB4-4D1B-83F6-4D0BFECF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FAE7F8-90B9-4639-9D61-24829533B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Register</vt:lpstr>
      <vt:lpstr>Basic register</vt:lpstr>
      <vt:lpstr>PowerPoint Presentation</vt:lpstr>
      <vt:lpstr>Shift register</vt:lpstr>
      <vt:lpstr>Types of shift register</vt:lpstr>
      <vt:lpstr>PowerPoint Presentation</vt:lpstr>
      <vt:lpstr>Universal register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</dc:title>
  <dc:creator>Vipul Kumar Mishra</dc:creator>
  <cp:lastModifiedBy>LECTUREHALL</cp:lastModifiedBy>
  <cp:revision>7</cp:revision>
  <dcterms:created xsi:type="dcterms:W3CDTF">2019-04-02T05:16:27Z</dcterms:created>
  <dcterms:modified xsi:type="dcterms:W3CDTF">2019-04-03T03:42:40Z</dcterms:modified>
</cp:coreProperties>
</file>