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658" r:id="rId4"/>
    <p:sldId id="660" r:id="rId5"/>
    <p:sldId id="669" r:id="rId6"/>
    <p:sldId id="668" r:id="rId7"/>
    <p:sldId id="670" r:id="rId8"/>
    <p:sldId id="671" r:id="rId9"/>
    <p:sldId id="672" r:id="rId10"/>
    <p:sldId id="680" r:id="rId11"/>
    <p:sldId id="746" r:id="rId12"/>
    <p:sldId id="748" r:id="rId13"/>
    <p:sldId id="749" r:id="rId14"/>
    <p:sldId id="756" r:id="rId15"/>
    <p:sldId id="750" r:id="rId16"/>
    <p:sldId id="759" r:id="rId17"/>
    <p:sldId id="752" r:id="rId18"/>
    <p:sldId id="751" r:id="rId19"/>
    <p:sldId id="754" r:id="rId20"/>
    <p:sldId id="753" r:id="rId21"/>
    <p:sldId id="755" r:id="rId22"/>
    <p:sldId id="698" r:id="rId23"/>
    <p:sldId id="757" r:id="rId24"/>
    <p:sldId id="7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08:12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685 0 349 0,'0'0'4'0,"0"0"4"15,0 0 3-15,0 0 2 16,0 0 0-16,0 0 0 15,0 0 1-15,0 0 0 0,0 0-3 16,-15 19-3-16,2 1-2 16,-5 4-1-16,-7 11-1 15,-10 15 0-15,-5 3-1 16,-2 9 0-16,-11 14 0 16,-3-4-1-16,-4 10 0 0,-1-3-1 15,1-2 0-15,11-6-1 16,-1-12-1-16,8-11-3 15,11-7-8-15,6-13-9 16,10-11-28-16,15-17-34 0,11 7-4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2:42.7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198 208 303 0,'0'0'5'16,"0"0"3"-16,0 0 0 15,0 0-1-15,0 0 2 0,-18 0 1 16,18 0 2-16,-7 10 3 15,4 4-4-15,3 7-2 16,0 5 0-16,0 9 0 16,0 0-1-16,7 24-2 0,-7 5-2 15,0 13-2-15,0 5 1 16,0 10-3-16,0 6 0 16,-4 8 0-16,1 1 0 15,0-11 0-15,-2 4 0 0,2 2 1 16,-1-3-1-16,4-4 1 15,-3 1-1-15,0 0 0 16,3 4 0-16,0 0 1 16,0 0-1-16,0 6 1 0,3 1 1 15,4-2 0-15,1 0 0 16,2 2 2-16,0-6-1 16,5 2 1-16,-9-5 0 15,6-3-1-15,-7 0-1 16,3-3 1-16,-1-2-1 0,-4 0 0 15,2 2-1-15,-3-2 0 16,3-1-1-16,-2 3 2 16,0-7 0-16,-3 3-1 0,0-8 0 15,0 6 0-15,0-7 1 16,-3 0-1-16,-12 5 0 16,-3-3 0-16,1 5-1 15,-7-7 1-15,2 7 0 0,2-9-1 16,-2 5 0-16,4-13 0 15,0 2 0-15,8-12 0 16,0-1 1-16,5-6-1 16,2-7 0-16,0 0 1 0,3-2-1 15,-4-4 1-15,4 3 0 16,0-3-1-16,-3-2 1 16,-1 1-1-16,-2-4 0 15,-2 3 0-15,4-7 0 16,-6-1 0-16,7-1 1 0,-5-4-1 15,5-6 0-15,3 1 1 16,0-6 0-16,0-13 1 16,0 15 0-16,0-15 0 0,14 2 0 15,0-2 0-15,4 0 0 16,-5 0-2-16,9 0 0 16,-1 0 0-16,4 0 0 15,3-2 0-15,1 2 0 0,7 0 0 16,2 0 0-16,7 0 0 15,5 0 0-15,6 2 0 16,-1 3 0-16,8 1 0 16,0 2 0-16,5-1 0 0,2 3 0 15,1 1 0-15,3-1 0 16,1 0 0-16,3-2 0 16,-1 3 0-16,7-2 0 0,2-4 0 15,-6 5 0-15,9-2 0 16,0-2 0-16,0 1 0 15,2 1 0-15,1-1 0 16,0 0 0-16,3-1 0 16,4-2 0-16,1 0 0 0,-2-1 0 15,5-3 0-15,3 3 0 16,0-3 0-16,7 0 0 16,3 0 0-16,8-3 0 15,4 3 0-15,3-3 0 0,7-1 0 16,11 0 0-16,-1-2 0 15,4-1 0-15,6 0 0 16,-9-3 0-16,3 1 0 16,3-1 0-16,-2 3 0 0,-1-1 0 15,-4 1 0-15,4 5 0 16,1-7 0-16,6 3 0 16,-1-1 0-16,-2 0 0 0,0 0 0 15,-7 0 0-15,-5 0 0 16,-10-3 0-16,-9 3 0 15,-12-3 0-15,-19 1 0 16,-12 3 0-16,-18-1 0 0,-11 3 0 16,-11-3 0-16,-14 7 0 15,-3-4 0-15,-10 2 0 16,-15 2 0-16,18 0 0 16,-18 0 0-16,0 0 0 15,0 0 0-15,17-4 0 0,-17 4 0 16,13-3 0-16,2 3 0 15,3-6 0-15,2 4 0 16,5-6 0-16,8 5 0 16,2 3 0-16,-4-6 0 0,9-3 0 15,2 7 0-15,1-2 0 16,-2-3 0-16,2 3 0 16,4-6 0-16,-6 3 0 0,6 0 0 15,2-3 0-15,-2 3 0 16,1-3 0-16,-2-1 0 15,1 4 0-15,-4-1 0 16,2 6 0-16,-7-7 0 0,-2 7 0 16,-1-2 0-16,-10-5 0 15,3 7 0-15,-6-2 0 16,3 1 0-16,-4-5 0 16,-7 1 0-16,7 1 0 15,-4 2 0-15,1-3 0 0,-3 3 0 16,-2-3 0-16,-1 4 0 15,-12 3 0-15,20-7 0 16,-20 7 0-16,0 0 0 16,15-7 0-16,-15 7 0 0,0 0 0 15,0 0 0-15,0 0 0 16,6-10 0-16,-6 10 0 16,12-17 0-16,-12 17 0 15,6-22 0-15,1 7 0 0,0 0 0 16,1-4 0-16,-1-10 0 15,0 1 0-15,-1-3 0 16,-1-12 0-16,5-10 0 0,5-3 0 16,5-11 0-16,-2-3 0 15,3-12 0-15,8-2 0 16,-8-4 0-16,4-8 0 16,-5 6 0-16,2-14 0 15,-11 10 0-15,-1-11 0 0,-6-9 0 16,2 1 0-16,-6-3 0 15,5-2 0-15,-5-11 0 16,2 6 0-16,3-7 0 16,5 6 0-16,-7-3 0 0,4 11 0 15,1-4 0-15,-1 8 0 16,-7 3 0-16,3 6 0 16,-3 2 0-16,0 1 0 0,-3 3 0 15,-4-2 0-15,-1 3 0 16,-2 6 0-16,0-3 0 15,-2-3 0-15,6 10 0 16,-1 4 0-16,-3 5 0 0,2 9 0 16,-2-1 0-16,-5 13 0 15,1-2 0-15,0 9 0 16,0 2 0-16,-1 2 0 16,-3 7 0-16,8-8 0 0,-3 3 0 15,1 1 0-15,-1-4 0 16,-5 1 0-16,3-1 0 15,-5-2 0-15,-2 3 0 16,-3 0 0-16,-6 4 0 0,-2 2 0 16,3-1 0-16,-6 5 0 15,-3 4 0-15,3 0 0 16,-2-1 0-16,3 3 0 16,-1 1 0-16,4-3 0 0,-11 10 0 15,-2-1 0-15,-5 5 0 16,-10 2 0-16,-4 8 0 15,-9 1 0-15,-10-3 0 16,-5 7 0-16,-3-6 0 0,-12 2 0 16,0 2 0-16,-3 0 0 15,-7-2 0-15,-8-2 0 16,2 5 0-16,-12 0 0 16,-4 3 0-16,1-5 0 0,-11 5 0 15,3-2 0-15,-2 2 0 16,3 0 0-16,-7 0 0 15,5 0 0-15,-6 0 0 0,13 0 0 16,-3-4 0-16,6 1 0 16,-3-5 0-16,2 6 0 15,4-7 0-15,2 3 0 16,1 2 0-16,-4 0 0 16,3 4 0-16,-3-3 0 0,5 3 0 15,2 0 0-15,1 0 0 16,2 0 0-16,8 0 0 15,3 0 0-15,1-11 0 16,3 5 0-16,6 2 0 0,1-1 0 16,4-1 0-16,-1-5 0 15,1 9 0-15,-4-7 0 16,4 9 0-16,-4 0 0 0,3 0 0 16,4 0 0-16,1 0 0 15,10 4 0-15,-2-4 0 16,10 0 0-16,5-4 0 15,5-2 0-15,6-1 0 0,4 0 0 16,4-3 0-16,6 2 0 16,4-3 0-16,-2 5 0 15,5 3 0-15,-1-1 0 16,2 0 0-16,0 4 0 16,-3 0 0-16,-5 0 0 0,0 8 0 15,-2-5 0-15,-1 1 0 16,3-2 0-16,-2 6 0 15,-2-5 0-15,9 1 0 16,-1 0 0-16,0 6 0 0,6-6 0 16,5 2 0-16,0 2 0 15,8-2 0-15,-5 1 0 16,3 0 0-16,9 3 0 16,1-5 0-16,-6-5 0 0,8 6 0 15,-3 1 0-15,13-7 0 16,-22 15 0-16,22-15 0 15,-25 15 0-15,14 2 0 0,-6-3-33 16,3 7-53-16,-8-1-4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6.2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289 0 356 0,'0'0'5'0,"-18"7"0"15,1 0 2-15,-8 7 1 0,-3 7 2 16,-8 3-1-16,-3 6 1 16,0 5 1-16,4 6-5 15,6 1-1-15,11 1 1 16,15-1-3-16,6-3 0 16,22-4-1-16,15-7-1 0,8-9 0 15,17-12 0-15,1-7-1 16,2-7 1-16,-8-14 0 15,0-12-1-15,-17-6 1 16,-12-6-1-16,-16 1 1 0,-15-4 0 16,-18 2-2-16,-17 9 0 15,-8 0 0-15,-14 9 0 16,1 11-3-16,-12-1-7 16,15 18-31-16,15 0-38 0,-9 14-1 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6.7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0 424 0,'0'0'3'16,"0"0"0"-16,0 0 1 16,10 11 2-16,-10-11 0 0,25 28 1 15,-12 3 0-15,2 13 1 16,-5 18-3-16,1 18-1 15,-7 23 0-15,-1 21-1 16,-3 13-1-16,-10 14-1 0,-1 5-5 16,-3 12-6-16,-4-13-18 15,-3-7-54-15,4-18-2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7.3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178 1339 280 0,'0'0'6'0,"5"-14"4"15,-5-3 1-15,0-9 3 16,0-6 1-16,-8-10 3 16,-2-10 3-16,0-13 0 15,-15-8-5-15,3-4-3 0,-6-11-2 16,3-11-1-16,4-2-4 15,7-12-4-15,3 3 0 16,4 0-4-16,7 16-4 0,15 6-7 16,5 22-18-16,13 14-48 15,-3 32-3-15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7.9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28 310 0,'0'0'5'0,"0"0"2"16,0 0 2-16,7 0 1 0,11 0 1 16,17 0 2-16,11-2-1 15,19 0 1-15,26-4-4 16,15-1-2-16,17 5-2 16,18-2 0-16,8-1-1 15,-6 5-1-15,-2 0-1 0,-18 0 0 16,-20 0-7-16,-22 15-16 15,-21 11-51-15,-32-13-5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8.4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0 144 327 0,'0'0'8'0,"0"0"2"15,0 0 1-15,0 0 3 16,0 0 1-16,18-3 0 16,25-5-1-16,9-3 1 15,26-4-8-15,21 2-2 0,22-2-2 16,15 2-2-16,10-1-2 15,2-3-3-15,-9 10-15 16,-16-8-59-16,-27 2-2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9.0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1981 58 302 0,'0'0'8'0,"0"0"6"15,0 0 2-15,0 0 1 16,0 0 1-16,0 0 2 0,-17-4-2 15,-5 0 0-15,-14-7-7 16,-20 1-5-16,-19 3-4 16,-27-1 0-16,-25-1-2 15,-24 5 0-15,-23 4 0 16,-14 0-1-16,-9 0-3 16,6 6-5-16,7 9-9 0,7 2-27 15,24 11-32-15,22 5-5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9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1923 3 380 0,'0'0'4'0,"-17"0"-1"16,-4-3 1-16,-14 3-1 15,-23 0 1-15,-15 0 0 0,-38 0 0 16,-27 7 0-16,-16 4-2 16,-30 2-2-16,-7 4 2 15,-8 9-1-15,5 0-1 16,18 1-4-16,17-6-8 0,38-11-50 15,29 11-13-15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0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51 365 0,'0'0'3'0,"6"-6"2"16,9-5 1-16,2 4 0 15,8-3 1-15,3 1-1 0,0 3 2 16,7 6 0-16,1 0-2 16,-4 10-2-16,0 14 1 15,-4 13-1-15,-3 5 1 16,-4 14 1-16,-3 5-2 15,-4 11 0-15,-6 8 0 0,-8-3 0 16,-5 0 0-16,-12-4 1 16,-11-8-1-16,-12-10-2 15,-6-10 0-15,-9-15-4 16,-10-19-11-16,-1-11-64 0,2-15-5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0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7 447 0,'0'0'1'16,"0"0"0"-16,0 0 0 0,0 0 0 16,0 0 0-16,21 4 0 15,-3-1 0-15,10-3-3 16,17 4-7-16,2-8-16 15,19 1-54-15,23-8-2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1.4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0 191 335 0,'0'0'4'0,"0"0"2"15,13-9 3-15,5 0 0 16,4-1 1-16,3 1 1 16,-2-2-1-16,2 7 1 15,-3 4-3-15,-4 10-3 0,-5 14-2 16,-5 9 1-16,-8 9-2 15,0 12 1-15,0 4-2 16,-11 8 2-16,1-1-1 0,3 1 0 16,-1-6-1-16,1-3 0 15,4-8 0-15,3-13 1 16,0-12 0-16,0-24-1 16,25 7 0-16,-1-17-1 0,1-18 1 15,7-15 0-15,6-13-1 16,2-10-1-16,6-5 1 15,-7-6 0-15,-1 2 0 16,-2-2 0-16,-4 2 1 16,-8 12 0-16,-5 10 2 0,-2 11 0 15,-11 7-1-15,2 13 0 16,-8 22 0-16,0 0 0 16,-3 9-1-16,-8 21 0 15,-6 12-1-15,-13 8-1 0,-1 10 2 16,-11 7-1-16,-4 7 0 15,-1 2 2-15,-6-7 1 16,-3 1 0-16,6-10 1 16,5-8 0-16,5-9 0 0,17-7 1 15,11-12 1-15,12-10-3 16,22-7 0-16,23-7-1 16,16-4 0-16,12-7-3 0,5-2-6 15,10 5-28-15,-2-1-49 16,-16-3-1-16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3:52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43 384 0,'0'0'5'0,"-22"0"2"15,4 0 0-15,1 0 1 0,2 0 2 16,2-6 0-16,-2-3 2 16,15 9 1-16,-7-13-4 15,14 2-1-15,15 7-1 16,9 4 1-16,12 0-2 0,10 4 0 16,10 10-2-16,9 1-1 15,4-2-1-15,10 6 0 16,6-4-2-16,-1-9 0 15,5 1 0-15,0-3 0 16,2-4 0-16,2 0 0 0,-9-7 0 16,5-1 0-16,-5 2 0 15,-6 1 0-15,-4 3 0 16,-6 2 0-16,-11 2 0 16,3 9 0-16,-11 4 0 0,-6-2 0 15,-4 1 0-15,-4 0 0 16,4-4 0-16,1-3 0 15,-6 1 0-15,-1-5 0 0,-2 1 0 16,2-4 0-16,-12 4 0 16,-3-2 0-16,0 3 0 15,-12-5 0-15,-13 0 0 16,15 8 0-16,-15-8 0 16,14 0 0-16,-14 0 0 0,18-23 0 15,0 9 0-15,-5-10-27 16,-6 3-60-16,11 0-2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2.5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277 1 308 0,'0'0'3'0,"0"0"1"15,0 0 2-15,-14-4 0 16,14 4 0-16,-25 4 2 15,7 3 2-15,-3 6 1 16,-11 9 0-16,-3 8-1 16,2 4-1-16,-2 8 0 0,12 4-1 15,1 10-2-15,7 0-1 16,12 2-1-16,13-3-1 16,20 1-4-16,8-6-5 15,15-11-13-15,7-19-45 0,8 4-13 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3.0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61 0 246 0,'0'0'6'0,"0"0"4"16,0 0 2-16,0 0 3 15,-12 4 3-15,12-4 2 16,-13 7 0-16,13-7 1 16,-18 6-4-16,18-6-5 0,0 0-3 15,-15 21-1-15,13-6-3 16,2 2-1-16,0 7 0 16,0 8 0-16,2 11 0 15,-2 2-1-15,0 5 0 16,0 6 0-16,0 8-1 0,0-4 0 15,0-5-1-15,0 3 0 16,5-6-1-16,5-7 1 16,0 2 0-16,5-15 0 0,3-1 0 15,-1-10 0-15,8-7 0 16,3-7-2-16,8-7-7 16,-8-4-25-16,4-9-45 15,11-12-3-15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3.4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0 352 0,'0'0'3'0,"0"0"0"0,0 0 0 15,0 0 1-15,0 0 0 16,0 21 1-16,0-4-1 16,0 9 1-16,5 0-2 15,-3 11-2-15,1 2 0 0,2 11 0 16,-2-4-1-16,1-2 0 16,2-1 0-16,-2-8 0 15,4-6 1-15,-5-15 1 16,11-7 1-16,0-7-1 0,0-11 1 15,4-13 1-15,3-6-1 16,4-7 0-16,0-6-2 16,3 1 1-16,-6-1 0 15,-2 5 1-15,-5 6-1 0,-5 8 0 16,-7 6 0-16,-3 18 0 16,-13-6 0-16,-5 10 1 15,-7 13 0-15,-3 7 1 16,-1 7 0-16,5 4 1 0,7 6-2 15,12-7 2-15,10 0-3 16,18 1-7-16,20-9-36 16,22-9-37-16,29-13-4 15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4.3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491 615 327 0,'0'0'1'16,"-20"0"0"-16,-5 0-1 15,-10 0 0-15,-15-11 0 0,-6-2 0 16,-5-10 1-16,-9-8-1 16,9 0 1-16,9-15-1 15,12-1 0-15,19-5 0 16,21-1 1-16,25-1 0 0,18 6 2 15,10 0 1-15,13 0 1 16,6 10 3-16,2 6 0 16,-1 8 2-16,2 9-2 15,-19 13 1-15,-6 2-2 0,-7 13-3 16,-18 13 0-16,-8 8-2 16,-17 4-1-16,-14 10 0 15,-14 4 0-15,-25-10 1 16,-5 3-1-16,-15-2 1 15,-2-8-1-15,1-10 1 0,11-8 1 16,6-6 0-16,11-9 0 16,18-2 0-16,28 0-1 15,3-13 1-15,29 2-1 0,14 1 1 16,17 6-3-16,15 4 0 16,3 19 0-16,9 15-2 15,-6 5-14-15,-2 25-60 16,2 14-2-16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4.9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195 303 358 0,'0'0'5'16,"0"0"1"-16,0 0 1 15,0 0 2-15,0 0 0 0,-15 0 1 16,15 0 0-16,-17 0-1 16,17 0-3-16,-21-6-1 15,14-8-1-15,-4-7-3 16,7-9-1-16,4-1 1 0,4-7-2 16,14 0 1-16,10-3 0 15,3 6-1-15,9 11 1 16,10 6 0-16,3 12 1 15,0 6-1-15,-5 14 2 0,-5 10-1 16,-4 10 1-16,-11 9 0 16,-3 4 0-16,-25 9-1 15,-4 4 0-15,-21 3 1 16,-13 1-2-16,-8-4 1 16,-22 0 0-16,1-11 1 0,-4-3 0 15,-2-15 1-15,9-9 1 16,7-8 0-16,19-9 1 15,8-5 0-15,30 0-1 16,0-5 1-16,40-3-2 0,20 2 0 16,21 6-1-16,15 2-1 15,20 10-2-15,8 2-5 16,14 18-12-16,3-11-64 0,-6 7-4 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5.5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328 7 269 0,'0'0'6'0,"0"0"3"16,-7-4 2-16,7 4 2 15,-28-3 2-15,3 3 1 16,0 3 1-16,-6 8 1 0,-9 3-4 16,2 3-4-16,3 7-2 15,0 17-3-15,5 0 0 16,7 4-3-16,11 4 0 0,12 5-2 16,4-1-1-16,14 1-7 15,10-6-18-15,4-6-50 16,17-8-2-16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5.9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232 0 343 0,'0'0'4'16,"0"0"2"-16,-17 9 2 16,6 4 1-16,-2 1 0 0,-5 11 2 15,1 6-1-15,-5 0 1 16,1 16-4-16,3-2-2 16,-4 8-1-16,2 4 0 15,2 2-2-15,3 1 1 0,5-3-1 16,0 2-1-16,10-9 2 15,3-4 0-15,14-7 0 16,5-4 0-16,9-14-1 0,5-6 1 16,11-8-1-16,1-7 0 15,10 0-4-15,-10-4-4 16,12-3-10-16,-7 7-44 16,5-11-21-16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6.4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 0 321 0,'0'0'3'16,"0"0"2"-16,0 0 1 16,0 0 1-16,0 0 0 0,0 0 3 15,0 0 1-15,0 0 2 16,3 11-3-16,-3-11-1 16,0 24 0-16,7-9 0 15,-7 2-1-15,8 0-1 0,-8 1-1 16,0 3 0-16,0 4-3 15,0 10 0-15,0-1-1 16,-8 14-1-16,1 4 0 16,0 5 0-16,-1 3-1 0,-2-1 0 15,3-2 0-15,-4-1 1 16,4-7-1-16,-3-6 1 16,-1-11 0-16,4-8 1 15,0-7 0-15,-1-3 0 16,8-14 1-16,-10 18-1 0,10-18 1 15,0 0-1-15,0 0 0 16,0 0-1-16,0 0 1 16,7 4-2-16,-7-4 1 15,0 0-1-15,15 7 1 0,-15-7-1 16,0 0 0-16,0 0 0 16,0 0 1-16,10 13-1 15,-10-13 0-15,0 0 0 0,0 0 0 16,11 15-1-16,-11-15 2 15,0 0-2-15,7 15-4 16,-7-15-9-16,0 0-66 16,0 0-5-16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6.8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 62 295 0,'0'0'8'0,"0"0"2"15,-17 0 4-15,17 0 1 16,0 0 0-16,-8-13 1 0,8 13 1 16,25-17 1-16,11 3-8 15,9 7-1-15,11-4-3 16,5 11-1-16,3 0 0 15,-5 4-1-15,-6 10 0 0,-13 14 0 16,-12 6-1-16,-18 9-1 16,-10 3-1-16,-13 13 1 15,-12 3 0-15,-11 6 0 16,1 1 1-16,-8-3 0 0,8-7 1 16,7-1 1-16,6-10 0 15,15-6-1-15,11-12 2 16,29-9-3-16,20-8-2 0,35-6-8 15,7-3-39-15,32-4-39 16,11 0-1-16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7.4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118 0 413 0,'0'0'4'0,"0"17"1"15,-4 4 0-15,-2 7 1 16,-6 15 0-16,-6 13 0 0,1 10 0 16,-4 16 0-16,4-3-4 15,2 11-2-15,5-8-5 16,10-3-9-16,0-10-28 15,3-21-38-15,11-17-4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3:53.2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 0 419 0,'0'0'2'0,"0"0"0"16,0 0 1-16,0 0 1 15,-11 7 2-15,11-7 1 16,7 11 2-16,8 0 1 0,10-3 0 16,6 5-1-16,8 2-1 15,7-4 0-15,10 2-2 16,8-2-2-16,3-5 0 16,3 5-4-16,2-1 0 15,-1 1 0-15,-8 4 0 0,-7-2 0 16,-6 6 0-16,-12-2 0 15,-16 7 0-15,-8 1 0 16,-14 6 0-16,-18-3 0 16,-13 12 0-16,-19 2 0 0,-13 6 0 15,-23 6 0-15,-9 16 0 16,-21 0 0-16,-15 26-5 16,-10 3-80-16,-33 10-3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7.8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140-1 376 0,'0'0'2'0,"0"0"1"0,15 0 2 16,-2 0 1-16,9 6 0 15,9 5 1-15,2 2 1 16,2 6-1-16,5 5 0 16,-5 9-2-16,-4 5-1 15,-6 14-1-15,-5 6-1 0,-12 8-1 16,-8 2-1-16,-3 5 0 15,-19 2 0-15,-2-6-1 16,-8-9 0-16,-6-3 1 16,-5-11 0-16,-4-7 0 0,1-11 2 15,1-13 0-15,-1-9 0 16,4-6 0-16,14-10 0 16,3-8-4-16,17-3-8 15,8 2-44-15,15-9-25 0,13 4-4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09.7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161 210 380 0,'0'0'4'0,"0"0"1"16,0 0-1-16,0 0 2 0,-8 15 0 15,8-15 1-15,-7 24 0 16,4 1 0-16,-4 3-2 15,4 9-2-15,3 8-1 16,0-1 0-16,0 2-2 0,0 1 1 16,3-6-1-16,0-5 1 15,4-8 0-15,-7-11 0 16,0-17 1-16,-10 7-1 0,-8-11 1 16,-2-16 0-16,2-5 0 15,-7-3 0-15,3-4-1 16,4-3 0-16,8-1 1 15,7 2-1-15,6-1 0 0,15-1-1 16,14 1 1-16,13-4 0 16,11 3-1-16,9-2 1 15,6 5 0-15,2-1 0 16,2 0 1-16,-9 6-1 16,-8 2 0-16,-13 4-1 0,-9 5-2 15,-19 6-7-15,-17 11-12 16,0-17-50-16,-17 20-11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10.0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-1 347 300 0,'0'0'8'0,"0"14"3"0,0 0 4 16,0 0 0-16,8-1 2 15,5 2 2-15,9-2-1 16,6 0-1-16,4-13-6 16,10 0-4-16,5-13-4 0,-5-4-1 15,11-4-1-15,-7-10-1 16,-4 0 0-16,-6-4-1 15,-11-6 1-15,-12 3 0 16,-6-3 0-16,-7 0 0 16,-7 7 1-16,-11 2 0 0,-2 4 1 15,-5 7-1-15,0 6 0 16,0 10 1-16,4 5-1 16,3 5 1-16,4 20-1 15,3 4 1-15,9 9-1 0,2 0-3 16,10 14-8-16,3-11-39 15,12-3-32-15,10 3-2 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10.7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325 0 402 0,'0'0'3'0,"0"0"0"15,0 0 1-15,-15 0 0 0,2 4-1 16,-2-1 1-16,-5 4 0 15,-5 7-1-15,-3 3-2 16,-5 5 0-16,5 6-1 16,3 1 0-16,8 5 0 15,6 1 0-15,4 6 0 0,7-7 0 16,10 1 0-16,11-4 0 16,1 2-1-16,6-5 1 15,4-4 0-15,-7-3 0 0,-1 0 0 16,-6-4 0-16,-7 1 1 15,-11-3-1-15,0-2 1 16,-22-1 0-16,-6-5 0 16,-7-3 2-16,-3 3-1 0,-5-7 2 15,0 0 1-15,11 0 0 16,7-7 0-16,12-4-1 16,13-4 0-16,10-2-1 15,23-5-3-15,19 5-1 0,9-8-2 16,5 1-1-16,9-1 1 15,-4 1 0-15,2-9 0 16,-5 5 1-16,-15 0 1 16,-11-7 1-16,-11 0 1 15,-9-1 1-15,-7 2 0 0,-12 1 0 16,-3 5 0-16,-7 3 0 16,-4 7 0-16,1 8 0 15,-8 10 0-15,4 4 0 0,3 13 0 16,-3 13 0-16,3 9 0 15,4 5-1-15,-6 6 1 16,8 6-3-16,2-3-4 16,6 3-10-16,5-6-26 0,-5-5-42 15,19-13-1-15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11.0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56 0 407 0,'0'0'4'0,"0"0"2"0,0 0 0 15,0 0 1-15,5 15 1 16,-5 5 0-16,0 9 1 16,-5 17 0-16,-2 9-3 15,-3 16-2-15,2 15-1 0,-2 9 0 16,0 3-2-16,7 3-5 16,-9-4-8-16,12-27-58 15,0 14-13-15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11.2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0 449 0,'0'0'2'0,"0"0"1"16,0 0 0-16,23 0 0 15,10 3-1-15,17 12-8 0,20 21-56 16,19-23-17-16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40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662 34 335 0,'0'0'4'16,"0"0"3"-16,0 0 3 0,0 0 3 15,0 0 1-15,0 0 2 16,0 0 1-16,-8 0 1 15,8 0-3-15,-15-7-4 16,15 7-2-16,-27-10-2 0,13 3-2 16,-8 4-2-16,-3-1 0 15,-3 4-2-15,-4 0 1 16,1 11-1-16,-9-5 1 0,2 12-1 16,-2-1 0-16,-1 8 1 15,6-1-2-15,-5 6 1 16,2 1-1-16,9 0 0 15,1 7 0-15,7-5 0 0,6 3 0 16,2-5-1-16,9 0 1 16,1-3 0-16,3 2 0 15,7-6 0-15,3-3 0 16,4-4 0-16,3 0 1 16,8 1-1-16,0-3 1 0,3 2-1 15,5-4 0-15,-1 0 1 16,-1 0-1-16,1-2 1 15,-1-1-1-15,-2 1 0 0,-4-1 1 16,-4-3-1-16,0 3 0 16,-7 1 0-16,4 0 0 15,-8 6 0-15,-2 2 0 16,-1 1 0-16,0 8 0 0,-7 0 0 16,0 4 0-16,-7 2 0 15,-8 7 0-15,-5-6 0 16,-2 3 0-16,-6-4 1 15,-8 0 0-15,-2-6 0 0,-5-8 1 16,4-2 2-16,-7-4-4 16,8-8 0-16,-5-6 0 15,8-2 0-15,3-16 0 16,4 0 0-16,3-10-3 16,14-2-12-16,4-11-17 0,0 0-53 15,17 5-3-15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40.8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 0 411 0,'0'0'6'15,"0"0"1"-15,0 0 1 16,-3 11 2-16,3-11 1 16,-7 17 1-16,-1-7 1 0,2 8 0 15,-5-1-4-15,8 11-2 16,-5 2-3-16,5 5-4 15,-4 6 0-15,4 8 0 0,-1 5 0 16,1 9 0-16,-2 0 0 16,2 4 0-16,-4 5 0 15,4-7 0-15,-1-1 0 16,4-4 0-16,-3-15-12 16,3 6-18-16,7-16-55 15,-4-14-4-15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41.0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4 144 368 0,'0'0'8'0,"0"0"5"0,-14-5 0 15,14 5 2-15,0 0 0 16,14-17 2-16,10 6 0 16,8-4 0-16,14 5-7 0,11-4-4 15,9-3-2-15,5 3-1 16,4 0-1-16,3 4-1 16,-7 2-2-16,-1 1-2 0,-9 7-9 15,-16-4-19-15,-20 4-53 16,3 4-2-16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41.3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0 214 447 0,'0'0'4'0,"0"0"0"15,25-18 2-15,0 4 1 0,6-3 0 16,12-5 0-16,7 1 1 15,10-5-1-15,3 2-4 16,1 0-6-16,3 6-13 16,-14 1-66-16,5 4-3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1.6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A8881D-CB73-4CB3-924A-4F417CFFCC2C}" emma:medium="tactile" emma:mode="ink">
          <msink:context xmlns:msink="http://schemas.microsoft.com/ink/2010/main" type="writingRegion" rotatedBoundingBox="22110,14292 22226,14292 22226,15593 22110,15593"/>
        </emma:interpretation>
      </emma:emma>
    </inkml:annotationXML>
    <inkml:traceGroup>
      <inkml:annotationXML>
        <emma:emma xmlns:emma="http://www.w3.org/2003/04/emma" version="1.0">
          <emma:interpretation id="{EAE02D5D-445F-42BE-9056-1BE479481B7F}" emma:medium="tactile" emma:mode="ink">
            <msink:context xmlns:msink="http://schemas.microsoft.com/ink/2010/main" type="paragraph" rotatedBoundingBox="22110,14292 22226,14292 22226,15593 22110,15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0C3750-191F-4D64-B5C9-D33D3972C546}" emma:medium="tactile" emma:mode="ink">
              <msink:context xmlns:msink="http://schemas.microsoft.com/ink/2010/main" type="line" rotatedBoundingBox="22110,14292 22226,14292 22226,15593 22110,15593"/>
            </emma:interpretation>
          </emma:emma>
        </inkml:annotationXML>
        <inkml:traceGroup>
          <inkml:annotationXML>
            <emma:emma xmlns:emma="http://www.w3.org/2003/04/emma" version="1.0">
              <emma:interpretation id="{1743C534-C809-4D8E-B65F-E28C9F95959B}" emma:medium="tactile" emma:mode="ink">
                <msink:context xmlns:msink="http://schemas.microsoft.com/ink/2010/main" type="inkWord" rotatedBoundingBox="22110,14292 22226,14292 22226,15593 22110,15593"/>
              </emma:interpretation>
              <emma:one-of disjunction-type="recognition" id="oneOf0">
                <emma:interpretation id="interp0" emma:lang="en-US" emma:confidence="0">
                  <emma:literal>|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I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0 0 269 0,'0'0'10'15,"10"0"3"-15,-10 0 6 16,21 0 3-16,-21 0 1 0,22 0 5 15,-22 0-1-15,25 5 1 16,-25-5-8-16,10 19-4 16,-7 0-4-16,-3 7-3 15,8 5-2-15,-5 11-2 0,4 12-2 16,-3 4-3-16,-1 17 0 16,-3-2 0-16,0 19 0 15,0-4 0-15,-3 8 0 0,-8-5 0 16,5 0 0-16,-2-9 0 15,-2-9 0-15,6-4 0 16,-4-14 0-16,5-5 0 16,3-16 0-16,0-1 0 15,0-12 0-15,0-11 0 16,8 4 0-16,-8-14 0 0,7-14-80 16,-7 14-8-16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41.9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311 3 420 0,'0'0'3'0,"-10"-4"0"15,10 4 1-15,-25 0 1 0,7 0 1 16,-7 4 1-16,-3 3 0 16,-7 6 0-16,3 4-3 15,1 6 0-15,-1 5-1 16,4 3-1-16,3 0-1 0,10 2-2 16,9 6-2-16,6-4-2 15,6 0-1-15,16-7-1 16,9 0-1-16,1-6 0 0,11-1 1 15,2-7 1-15,1-4 3 16,1 0 1-16,-4 1 1 16,-5-5 2-16,-3 5-1 15,-7 0 1-15,5 4 0 0,-13 0 0 16,2 2-1-16,-4 4 0 16,-8-1 0-16,5 5 0 15,-12 7 1-15,-3 3 1 16,0 1 0-16,-15 2 2 15,-5 1 0-15,-8 0 2 0,-5-4-1 16,-9-4 1-16,-4-3 0 16,0-6-1-16,-1-1-1 15,6-14-3-15,6-3-8 16,0-8-23-16,2-13-50 0,23-11-2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9:42.4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337-3 390 0,'0'0'8'16,"0"0"0"-16,-11 0 3 16,11 0 1-16,-25 0 2 15,8 4 0-15,-4 7 2 16,-7-1-1-16,-1 12-6 16,-2 6-1-16,-4 6-2 0,2 5-6 15,5 4 0-15,0 6 0 16,3 7 0-16,11 2 0 15,6-3 0-15,5-3 0 0,6 2 0 16,12-8 0-16,6-3 0 16,11-8 0-16,6-11 0 15,9-7 0-15,-1-9 0 16,4-8 0-16,-4-8 0 0,-1-9 0 16,-2-14 0-16,-8-5 0 15,-3-17 0-15,-4-6 0 16,-7-9 0-16,-11-5 0 15,-2 2 0-15,-8 1 0 0,-8 11 0 16,-12 5 0-16,-13 16 0 16,-5 12 0-16,-5 18-2 15,-7 8-5-15,9 8-9 16,-6 21-45-16,9-12-25 16,10 1-1-16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4.8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0 315 0,'0'0'4'16,"0"0"1"-16,0 0 0 0,0 0 3 15,0 20 2-15,0-2 2 16,0 3 2-16,0 10 3 16,0 8-5-16,0 11 1 15,0 5-1-15,0 9-1 0,0 7-3 16,4 4 0-16,4-10-3 16,-5 7-1-16,1-9-2 15,2-8 0-15,-2-7-4 0,7-7-12 16,-11 1-45-16,7-25-23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5.2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-5 115 357 0,'0'0'4'0,"0"0"4"0,0 0 0 16,0-14 4-16,0 14-1 16,0-17 0-16,0 17 2 15,25-21-1-15,-8 10-3 0,11 0-2 16,8 1-3-16,6-1-1 16,5 0-1-16,2 7 0 15,-4 2-2-15,2 2 1 16,-4 6-1-16,-8 9-1 0,-7 2 1 15,-3 12-1-15,-7 2 1 16,0 4-1-16,-11 5 1 16,-4 2 0-16,-3-4-1 15,0 5 2-15,-7-5-1 16,-8 1 1-16,-3-11 0 0,-10-3 0 16,3-5 0-16,-10-3 1 15,0-6-1-15,-4-3 0 16,4-8 0-16,3 0-2 0,4 0-5 15,0-10-10-15,18-8-36 16,2-1-30-16,11 2-2 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5.6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2 331 0,'0'0'6'0,"0"0"2"16,15-3 3-16,-15 3 2 15,0 0-1-15,14 0 2 16,-14 0 1-16,0 0 0 15,6 18-5-15,-6-1-2 0,5 2-2 16,-5 12-2-16,7 4 1 16,-7 8 0-16,6 3-2 15,6-2-1-15,-7 14-1 16,3-6 0-16,-1 4 0 0,1-3 0 16,-1 0 0-16,-1-5-1 15,1-3 0-15,0-8 1 16,1-9-1-16,-1 1 0 15,-4-9 0-15,2-5-1 0,0-2-3 16,-5-13-8-16,0 0-34 16,0 0-35-16,5-11-4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5.9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2 281 0,'0'0'8'0,"0"0"4"15,18 7 3-15,3-5 3 16,8 4 2-16,9-4 1 15,15 3 1-15,8-5 0 16,6 0-8-16,4 0-4 0,-1-5-3 16,4 3-3-16,-6 2-2 15,-18 0-4-15,3 2-6 16,-28 3-17-16,-8 8-54 16,-7 8-1-16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6.1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0 163 396 0,'0'0'4'0,"14"0"3"0,4 0 1 16,6-7 2-16,8-1 1 16,11-3 0-16,7-4 1 0,2 2-1 15,7-4-3-15,-4 2-3 16,1-2-5-16,-1 3-7 16,-7-6-22-16,-21 9-53 15,16-4-2-15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6.7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463 4 370 0,'0'0'6'0,"0"0"2"16,-13-2 0-16,13 2 0 0,-25 0 1 15,7 0 1-15,-7 0 1 16,-3 2-1-16,-4 9-4 16,-3 7-2-16,-1 3-1 15,-6 6-1-15,6 6 0 16,1 3 0-16,0 5-2 0,14 4-1 15,3 6-1-15,11-5-1 16,7-2-1-16,18 2-2 16,7-10 1-16,10-1-2 15,8-7 1-15,2-1 0 0,4-5 3 16,-2 1 0-16,-2-6 2 16,-6 1 1-16,-7-1 0 15,-4 0 1-15,-10 0 0 16,-7 0 0-16,0 5-1 0,-4-5 1 15,-7 6 0-15,0-3-1 16,-7 5 1-16,-8-1 0 16,-3 8-1-16,-2 0 1 0,-16 1 1 15,1 1-1-15,-5-2 1 16,-8-2 1-16,-2 0 0 16,-3-8 0-16,3-5 1 15,4-10-3-15,11-7-8 16,-5 0-25-16,23-22-45 0,17-6-3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07.0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366 84 405 0,'0'0'5'0,"0"0"1"0,-17 0 1 16,-1 2 0-16,0 6 1 16,-7 7 0-16,-7 6 0 15,-3 7 1-15,-4 11-5 0,-3 6-1 16,-1 15-1-16,8 3 0 16,7 1-1-16,6 7 0 15,9-7 0-15,13-13 0 16,10-1 0-16,22-14 0 0,14-16-1 15,14-12 1-15,11-8 0 16,7-17 0-16,5-17 0 16,10-7 0-16,-8-8-1 15,-8-14 1-15,-2-5-1 0,-15-7 0 16,-14-1 1-16,-14-1 0 16,-19 2-2-16,-19 13 1 15,-26 11-1-15,-28 27-1 16,-31 13-6-16,-27 11-58 15,-26 39-17-15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4.6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509-2 353 0,'0'0'4'16,"0"0"2"-16,0 0 3 0,0 0 2 16,0 0 0-16,0 0 1 15,0 0 1-15,-14 0 0 16,14 0-4-16,-25 4-2 16,4 6-2-16,-4 4-2 0,-7 0-1 15,-6 4-1-15,-2 6 0 16,-6 1 0-16,8 4 0 15,-5-1-1-15,5-1 1 16,9-1-1-16,8 2 0 0,4-3 1 16,12-7-1-16,5 2-1 15,15-6 0-15,10-4-1 16,7 1 1-16,9-4 0 16,6 1 0-16,2-6 0 15,1 3 0-15,0 3 0 0,-2-6 1 16,-5 5-1-16,-8 4 1 15,-7 4 0-15,-6 2 0 16,-8 4 0-16,-7 3-1 16,-7 4 1-16,-3 4 0 0,-12 0 0 15,-5 3 0-15,-5 1 1 16,-11-2 1-16,-3-2 1 16,-7 1 0-16,-2-6 2 0,-7 1 0 15,-1-11 0-15,3 3 0 16,3-7-1-16,5-9-2 15,2-4-5-15,15-17-8 16,14-7-17-16,3 5-39 16,22-20-18-16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2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0 354 0,'0'0'7'0,"0"0"4"0,0 0 2 16,0 0 1-16,6 7 0 0,-6-7 2 16,4 30 0-16,-4-6 1 15,0 10-5-15,3 13-4 16,2 17-1-16,-2 9-2 15,0 11-1-15,1 19 0 0,3 2-1 16,-7 11 0-16,0 4 0 16,0 0-3-16,-4-4 0 15,1-7 0-15,-1-6 0 16,4-15 0-16,0-21-14 16,4-18-69-16,6-15-4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4.9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0 384 0,'0'0'4'0,"0"0"3"0,0 0 1 16,0 0 2-16,0 0 2 15,-7 11 1-15,7-11 1 16,-3 21 0-16,0-4-2 16,-1 5-4-16,1 9-1 15,-2 8 0-15,2 4-3 0,0 6-1 16,3 7 1-16,0 5-4 16,0 5 0-16,3 1 0 15,5-4 0-15,2 2 0 16,0-6 0-16,0-4-7 0,-2-4-2 15,7-9-8-15,-13-18-18 16,3-6-51-16,-5-18-2 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5.2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95 340 0,'0'0'5'0,"0"0"2"0,0 0 3 16,0 0 4-16,0 0 2 16,11-7 0-16,3 3 1 15,7 1 1-15,4-4-4 16,10 0-2-16,8 0-3 15,10-7-3-15,7 7-2 0,6-3-1 16,2-1-1-16,3 4-2 16,-4 3-2-16,-7-4-5 15,4 8-11-15,-19 0-27 16,-12 4-39-16,-5 11-2 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5.6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0 137 375 0,'0'0'5'16,"0"0"1"-16,0 0 1 16,0 0 0-16,15 0 1 0,-15 0 0 15,25-6 0-15,-7-1 1 16,7-3-4-16,6-5-3 15,8 0-1-15,4 2-3 16,6-2-5-16,11-3-18 0,0 2-52 16,0-6-3-16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6.0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52 0 344 0,'0'0'3'0,"0"0"0"0,0 0 2 16,-8 7 3-16,5 3 2 15,-4 8 3-15,4 10 0 0,-4 8 2 16,-4 6-1-16,4 10 0 15,3 9-1-15,4 5-3 16,0 12-1-16,0-4-2 16,4 4-2-16,6-1-3 15,-2-2-3-15,9-6-9 0,-9-9-15 16,-5-6-58-16,7-10-2 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6.4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-2 163 315 0,'0'0'7'16,"0"0"2"-16,0-15 2 0,0 15 4 15,11-17 2-15,3 6 1 16,4-2 1-16,3-5 0 16,4 1-5-16,14-1-3 15,4 0-3-15,3 5-3 16,7 1-1-16,0 7-1 0,-1-1-1 16,1 6-2-16,-10 11 1 15,-5 14-1-15,-5 4 0 16,-16 13-2-16,-14 7 0 15,-3 8-1-15,-20 2-1 0,-8 6-1 16,-15-3-1-16,-3-6-2 16,-6-2-1-16,2-12-1 15,-3-14-8-15,10-7-18 16,11-3-37-16,8-18-8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6.9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349-2 383 0,'0'0'4'16,"0"0"2"-16,0 0 2 0,-14 0 2 16,0 0 1-16,-3 4 1 15,-5 2 0-15,-3 9 2 16,-6 3-4-16,-1 3-2 0,-4 11-1 16,1 6-1-16,7 8-2 15,-4 8 1-15,7 12-2 16,7 1 1-16,5 7-2 15,8 4 0-15,5-8-2 16,15-3 0-16,10-7 0 0,10-11 0 16,11-14 0-16,7-13 0 15,7-18 0-15,3-4 0 16,5-18-2-16,-5-10 1 16,-5-12 1-16,-10-6-1 0,-2-9 1 15,-14-5 1-15,-14-11-1 16,-11 0 0-16,-7-2 0 15,-7 5 1-15,-18 2 1 16,-6 9-2-16,-9 11 0 0,-13 11 0 16,0 21 0-16,-7 11-7 15,-11-1-25-15,8 15-52 16,-4 13-4-16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8.2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 0 326 0,'0'0'8'0,"0"0"2"0,0 0 3 16,-15 15 3-16,8-5 2 16,0 14 0-16,-4 8 1 15,8 9 0-15,-4 13-6 16,4 10-4-16,-1 9-2 15,4 8-2-15,0 4-2 0,0 2-3 16,7 2-5-16,-7-13-8 16,10-4-31-16,-2-9-39 15,-1-13-2-15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8.6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45 114 365 0,'0'0'7'0,"0"0"0"16,15-17 3-16,-2 6 0 15,9-8 2-15,3 6 0 16,6-5 3-16,9 3-2 15,-2 2-4-15,8 6-2 16,7 7-2-16,-3 0-1 0,3 14 0 16,-3 7-2-16,-5 7-2 15,-2 7 0-15,-8 11 0 16,-10 6-1-16,-12 13 0 16,-13-3 0-16,-5 7 0 0,-17-3 0 15,-14 5 0-15,-9-12 1 16,-13-2 0-16,-1-12 1 15,-13-6 0-15,9-8 0 16,-5-9-1-16,10-9-2 0,-3-13-6 16,19 0-17-16,2-13-50 15,27-15-9-15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8.9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132 0 403 0,'0'0'5'0,"0"0"1"16,-22 4 1-16,9 3 2 15,-2 3 0-15,-3 5 2 16,1 3 1-16,-1 7 1 16,0 6-5-16,11 11 0 0,4 8 0 15,3 13-2-15,3 9 0 16,12 8-6-16,-1 5 0 16,4 5 0-16,-5 7 0 15,2-3 0-15,-5-6 0 16,5-2-9-16,-12-7-54 0,7-25-25 15,1-12 0-15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19.8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-1-5 365 0,'0'0'8'15,"0"0"4"-15,0 0 1 0,0 0 2 16,7 0 1-16,-7 0 1 16,0 0 0-16,6 10 1 15,-6 5-7-15,0 13-4 16,0 15-2-16,0 12-2 0,-3 14-2 16,3 7 0-16,-3 13-2 15,3 6-2-15,-4-4-4 16,4 0-10-16,0-5-38 15,0-19-31-15,0-19-1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3.3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396 1 369 0,'0'0'2'0,"0"0"0"0,-6-2 0 15,6 2 0-15,-29 0 0 16,1 0 2-16,-4 9-2 16,-10 10 1-16,-5 3-2 15,6 9-1-15,-6 4 1 0,4 6-1 16,8 0-2-16,12 3-3 15,5-9-3-15,14 6-2 16,4-11 3-16,10-1-1 16,7-12 0-16,19 4 1 0,-4-7 2 15,8 1 4-15,5-6 1 16,-2 4 1-16,-2-3 0 16,-5 3 1-16,0-2 0 15,-15 7 1-15,4 2 0 0,-18 4 1 16,-7 2 0-16,-4 2 0 15,-17 8 1-15,-4-5 0 16,-10 7-2-16,0 3 1 16,-11-7-1-16,3 1-1 0,-7-4-2 15,12 4-5-15,-2-9-33 16,15-11-32-16,12-15-5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20.1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87 339 0,'0'0'6'0,"0"0"2"0,13-21 2 16,5 6 3-16,4 1 2 15,9 4-1-15,1-4 3 16,8 7-1-16,1 0-4 16,-6 7-3-16,12 3-1 0,-8 15-3 15,0 2-2-15,-3 8-1 16,2 13-3-16,-10 0-2 15,-6 12-1-15,-9 7-1 16,-8 0 0-16,-5 0-1 16,-12 3 2-16,-9-8 0 0,-11-3 1 15,-9-4 2-15,-6-9 1 16,-2-6 0-16,-4-10-1 16,-7-12-4-16,10 0-18 15,4 0-45-15,7-11-10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0:20.7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201 20 330 0,'0'0'7'0,"0"0"2"0,0 0 2 15,0 0 2-15,0 0 2 16,0 0 1-16,-15 0 1 16,-2 10 1-16,-4 12-6 0,-1 6-2 15,2 11-2-15,-5 17-2 16,-3 1-1-16,6 17-2 16,4 0-1-16,12 7-1 15,6 3 0-15,0-10-1 0,18-2 0 16,10-21-1-1,17-5-2-15,8-16 0 0,10-17-2 16,8-13 1-16,4-13 0 16,-1-17 0-16,-2-8 1 15,-9-12 1-15,-7-6 2 0,-14-8 2 16,-9-7 0-16,-20-2 1 16,-13-9 0-16,0-1 0 15,-24 8-1-15,-15 5 0 16,-11 9-1-16,-9 20-2 0,-16 13-5 15,1 28-29-15,-11 17-46 16,-11 22-2-16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3.7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 0 506 0,'0'21'1'0,"-3"18"-1"0,-2 8 0 15,-1 15 1-15,-5 9 0 16,0 6 1-16,1 9-2 15,0-7 0-15,-5-7 0 16,5-24 0-16,2-9 0 16,1-11 0-16,0-13-9 0,7 0-11 15,0-15-60-15,0 0-7 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4.6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190 19 329 0,'0'0'8'0,"0"0"2"0,-17-10 3 15,17 10 4-15,0 0 0 16,-15-10 0-16,15 10 2 16,0 0 1-16,-10 14-6 15,10 6-3-15,0 12-2 0,-3 11-1 16,3 6-1-16,0 7-1 15,-5 12 0-15,5 5-6 16,0 5 0-16,0 5 0 16,0-1 0-16,0 8 0 0,5-7 0 15,-5 1 0-15,3 4 0 16,-3-2 0-16,0-7 0 16,4 3 0-16,-4-1 0 15,3 0 0-15,-3-7 0 16,0 4 0-16,0-4 0 0,0-7 0 15,-3 3 0-15,-1-3 0 16,1 6 0-16,-5-1 0 16,-2-3 0-16,0-4 0 0,-2 1 0 15,-6 5 0-15,5-8 0 16,-2 3 0-16,-2-8 0 16,6 2 0-16,1-7 0 15,3-11 0-15,-1 0 0 0,6-12 0 16,2 0 0-16,0-12 0 15,0-4 0-15,0-14 0 16,10-32-55-16,-3 2-35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5.6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173 157 271 0,'0'0'9'0,"0"0"3"16,0 0 6-16,0 7 3 15,0-7 1-15,23 11 2 0,-6-7 2 16,14-2-1-16,12-2-7 16,17 0-4-16,14 0-5 15,18 0-2-15,18-2-3 0,17 2-1 16,22-7-1-16,20-1-1 15,19 4 0-15,9-3 0 16,16 1 0-16,9-3 0 16,15 3-1-16,4-5 2 0,3 4 0 15,-1-3 0-15,-5 0 1 16,2-4 1-16,-14 4 0 16,-14-1 0-16,-13 0-4 15,-26 0 0-15,-21 1 0 16,-18 7 0-16,-31-5 0 0,-18 1 0 15,-29-1 0-15,-6 6 0 16,-19 2 0-16,-9 0 0 16,-9 0 0-16,-13 0 0 15,0 0 0-15,15 0 0 0,-15 0 0 16,0 25 0-16,0-7 0 16,0 10 0-16,0 2 0 15,0 17 0-15,0 6 0 16,0 6 0-16,0 9 0 0,0 9 0 15,0 15 0-15,0 5 0 16,3 13 0-16,-3 10 0 16,7 4 0-16,0 7 0 15,1 6 0-15,2 7 0 0,0 0 0 16,2 8 0-16,6-6 0 16,2 0 0-16,-2-1 0 15,2-1 0-15,-2-7 0 16,-3-10 0-16,0-11 0 0,-2-13 0 15,-1-9 0-15,-10-16 0 16,1-12 0-16,-3-12 0 16,0-15 0-16,0-12 0 15,-5-6 0-15,-3-10 0 0,8-11 0 16,-25 0 0-16,3-4 0 16,-6-7 0-16,-7-2 0 15,-14-8 0-15,-15 0 0 16,-10 1 0-16,-14 1 0 0,-18 6 0 15,-19-6 0-15,-16 8 0 16,-11 0 0-16,-18 11 0 16,-20 0 0-16,-11 0 0 15,-16 11 0-15,-9-3 0 0,-11 10 0 16,-7-3 0-16,-8 6 0 16,5-8 0-16,-3 5 0 15,2-4 0-15,11-1 0 16,11-2 0-16,11-5 0 0,16-6 0 15,23 0 0-15,17 0 0 16,28-2 0-16,21-6 0 16,29-2 0-16,21 0 0 15,17 2 0-15,22 2 0 0,21 6-12 16,8-7-57-16,20-4-18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6.3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0 399 0,'0'0'5'16,"0"0"2"-16,7 15 2 16,0-2 2-16,6 9 0 15,-2 5 1-15,6 16 1 0,-2 11 0 16,3 8-4-16,-3 7-3 16,-5 3-1-16,0 6-2 15,0-1-1-15,5-8-1 16,-5-11 0-16,5-13 1 15,-2-9 0-15,-1-14-2 0,-12-22 0 16,13-4 0-16,-13-16 0 16,0-21 0-16,-10-4 0 15,-5-4-2-15,-2-15 1 16,-1 2 0-16,5-7 0 0,-2 7 0 16,8 2 1-16,4 7-1 15,3 7 1-15,3 12 0 16,11 10 0-16,11 15 0 15,6 9 1-15,5 18 0 0,6 7 0 16,1 13 0-16,3 4-1 16,-4 9 1-16,-2-6 1 15,-9 0-2-15,-6-6 0 0,-8-7 0 16,-6-7 0-16,-11-25 0 16,0 0 0-16,0 0 0 15,-6-10 0-15,-2-18 0 16,4-6 0-16,4-1 0 15,0-6-2-15,7-5 2 0,11 3-1 16,7 5 0-16,3 3 1 16,-3 13-1-16,7 7 1 15,-4 15 0-15,5 13 0 16,-10 17-1-16,-5 13-2 0,-1 9-4 16,-9 1-13-16,7 4-60 15,2 4-5-15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6.6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357-1 412 0,'0'0'6'0,"-15"0"1"15,-2 0 2-15,-4 5 2 16,-11 9 0-16,-6 6 1 15,-5 12 0-15,-7 7 1 0,1 10-5 16,7 7-3-16,17 6 0 16,7-4-5-16,11-2 0 15,11-5 0-15,20-13 0 16,18-17 0-16,11-14 0 16,8-7 0-16,2-17 0 0,-3-19 0 15,0-3 0-15,-7-6 0 16,-17-8 0-16,-19 8-2 15,-17-5 0-15,-6 14-2 16,-23 5-2-16,-9 17-7 0,-20 7-35 16,0 7-36-16,3 13-1 15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7.9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326 0 403 0,'0'0'4'0,"0"0"0"0,0 0 1 16,0 0 0-16,0 9 2 15,0 4 1-15,0 12 0 16,0 9 1-16,0 8-2 16,6 9-2-16,2 8-1 0,9 0-1 15,1 1-1-15,10 4-3 16,1-10-2-16,7-5 0 15,-9-11 0-15,1-7-1 0,-6-9 1 16,-11-3 0-16,-11-10 2 16,-11 1 1-16,-18 1 1 15,-6 3 1-15,-18 8 1 16,-3 6 1-16,-7 7 0 0,-9 11 0 16,8 6 0-16,4 6 0 15,12 4-1-15,8-2-1 16,19 1 0-16,17-13-1 15,11-6 0-15,26-17-1 16,17-7 0-16,8-18 0 0,13-7 0 16,7-17-1-16,0-16 1 15,-10-2-1-15,-5-11 1 16,-10 0 0-16,-21-6-1 16,-11 2 1-16,-17 5 0 0,-8 3 1 15,-17 9-1-15,-7 9 1 16,-1 13 0-16,-7 4-1 15,13 14 2-15,1 6 0 0,14 16-1 16,8-1 1-16,15 12 0 16,13-5-1-16,15 3 1 15,7-3-2-15,6-10-1 16,7-5-1-16,-3-9 0 0,1-4-2 16,-9-7 1-16,-9-10 0 15,-8-5 0-15,-10-9 0 16,-10-1 2-16,-12-3 0 15,-3-1 1-15,-7 2 0 16,-7 1 0-16,3 14 1 0,-3 0 1 16,14 19-1-16,-14 0 1 15,14 8 0-15,0 12-1 16,10 5 1-16,12 3-1 16,-1-4 0-16,7-3-1 0,1-6 0 15,-1-8 0-15,3-7 0 16,-2-7 0-16,-4-8 0 15,-4-9-1-15,-3-4 1 16,-4 0 0-16,-1 3-1 0,-2 4 1 16,-4-1 0-16,-7 22 0 15,10-13 0-15,-10 13 1 16,25 2 0-16,-7 13 0 0,7-4 0 16,3 0 0-16,7-5-1 15,5-1 1-15,-5-5-1 16,4-7 0-16,-4-10 0 15,-10-7 0-15,3 4-1 16,-14-8 1-16,1 7 0 0,-5 0 1 16,-7 4-2-16,-3 17 1 15,15-17 0-15,-15 17 0 16,21 9 1-16,-7 1-1 16,11 5 0-16,6-2 0 0,2 6 1 15,9-9-1-15,-3-3 0 16,3-7 1-16,1 0-1 15,-5-3 0-15,-6-8 1 0,-4-3-1 16,-10 4 1-16,-18 10 0 16,15-17-1-16,-15 17 1 15,0 0-1-15,0 0-6 16,0 0-59-16,3 9-18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09.2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-5 517 210 0,'0'0'5'0,"0"0"7"0,0 0 4 16,0 0 4-16,-13 0 3 15,13 0 3-15,6-2 1 16,12-2 2-16,21 0-4 15,17-2-3-15,15-2-6 16,24 2-3-16,26-5-2 0,20 3-2 16,25-2 0-16,25 1-2 15,29-2-1-15,16-2 0 16,19 3-1-16,29-3-1 16,23 2 0-16,18-7-1 0,15 4-2 15,10-3 1-15,6-5-2 16,5 5 0-16,3-4 0 15,-10-3 0-15,-8 2 0 16,-17 5 0-16,-18-5 0 0,-17 5 0 16,-25 3 0-16,-27-8 0 15,-28 7 0-15,-35 2 0 16,-26-2 0-16,-34 2 0 0,-29 7 0 16,-27-9 0-16,-20 5 0 15,-26-1 0-15,-17 11 0 16,-11-22 0-16,-3 5-60 15,-14 10-30-15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0.5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2381 185 376 0,'-4'-13'3'16,"-9"-9"3"-16,-20-3-2 0,-5-8 0 16,-25 9 2-16,-15-3-2 15,-25 1 1-15,-21 9 0 16,-17 17-4-16,-19 26-1 16,-6 12 0-16,-11 10 0 0,-7 20 0 15,5 5 1-15,1 16 0 16,9 13 1-16,17 3 2 15,14 8 1-15,25 11 0 16,28 2 1-16,29 7-3 16,31 2 2-16,28 2-2 0,32-4 0 15,25 9 0-15,8-5-1 16,13 4 1-16,1 4-1 16,-16 3 1-16,-13 8-1 0,-20 9 0 15,-23 3 0-15,-17 5 0 16,-24 3 0-16,-12 1-2 15,-14-1 1-15,-2-8 0 16,1 6 0-16,5-11-1 0,15-2 1 16,13-6-1-16,21-7 0 15,11 0 0-15,28-3-1 16,26-1 0-16,17-2 0 16,13 1 1-16,12 5 0 0,-5 7-1 15,-8 1 2-15,-16 1 1 16,-24 10 1-16,-33-5 2 15,-17 2 1-15,-32-1-1 16,-18-2 0-16,-3-6 1 16,7-9-3-16,18-9-3 0,21-17 0 15,35-14 0-15,47-25-4 16,38-17 0-16,46-30 0 16,46-27 2-16,39-17 2 15,35-40 1-15,33-17 1 0,23-21 1 16,12-21 0-16,3-21 2 15,-4-18-5-15,-17-21 0 16,-29-23 0-16,-28-15 0 0,-35-28 0 16,-46-12 0-16,-38-17 0 15,-41-15-2-15,-37-10 2 16,-40-7-1-16,-32 4 0 16,-26-8 1-16,-30 8-1 0,-25 0 0 15,-10 5 0-15,-15 17 0 16,0 6-2-16,-6 10 1 15,-1 10 0-15,4 23 1 16,-5 2-1-16,6 26 2 16,-4 7-1-16,-4 10 1 0,-8 13 1 15,-6 17 0-15,-11 21 0 16,-10 5-1-16,-16 21 1 16,-9 18 0-16,-7 10 0 15,0 19-1-15,0 10 1 0,2 10-1 16,27 7 1-16,17 11-1 15,28 7 0-15,24 0 0 16,33 3-1-16,31 4 1 0,36 0-1 16,35 14 0-16,31 4-1 15,22 7 0-15,25 0 0 16,7 14 0-16,10-5-1 16,-6 16-1-16,-25 3-3 0,-21 9-8 15,-30-1-18-15,-44 13-50 16,-22 10-1-16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3.8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409-1 383 0,'0'0'1'15,"-13"0"0"-15,-9 0 1 16,-9 0 0-16,-4 4 0 16,-12 11 1-16,-2-6 0 0,-8 9 0 15,8 3-1-15,7 3 0 16,9 0-1-16,13 6-2 16,8-2-2-16,12 0-4 15,18-4-4-15,11 1-1 16,14-5 0-16,10-1 1 0,3-4 1 15,4-2 2-15,-4-6 2 16,8-3 3-16,-11 3 5 16,-4 0 2-16,-9 0 3 15,-12 3 1-15,-11 4 1 0,-9 3 0 16,-8 4 2-16,-11 5-2 16,-14 6 1-16,-14-1-2 15,-10 7-3-15,-4-2-2 16,-12 7-8-16,-5-9-40 0,4 1-28 15,1-14-5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0.9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11 337 0,'0'0'5'0,"0"0"1"15,0 0 3-15,0 0 2 16,8-5 0-16,6 5 2 16,11 0-1-16,17 0 1 15,22 5-5-15,25-5-2 16,16 0-3-16,16 0-3 0,10 0-5 15,6-5-15-15,-2-1-52 16,-4 6-7-16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1.1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 0 426 0,'0'0'2'0,"0"0"2"0,-7 26 0 16,7-2 1-16,0 10 0 16,0 13 2-16,10 13-2 15,5 17 0-15,8 11-1 0,-8 7-2 16,6 14-6-16,-4-7-16 16,-17 11-60-16,12-4-1 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1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0 235 452 0,'0'0'2'0,"6"-10"0"15,16 0 1-15,9-1-1 16,19-6 1-16,13-7-1 15,22-2 0-15,14-6-3 0,21 12-8 16,1-12-11-16,5 4-61 16,13 3-1-16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3.1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1843 1 260 0,'0'0'6'0,"0"0"3"16,0 0 4-16,0 0 2 16,-25-2-1-16,3 2 2 15,-6 0-1-15,-15 0 2 0,-17 0-7 16,-11 0-2-16,-17 0-5 16,-13 7-2-16,-17 3 0 15,-9 0-1-15,-14 4-1 16,-1 5 1-16,-3 0-2 15,0 7 0-15,4-5-4 0,10 8-2 16,7-9-13-16,18 2-40 16,21 6-12-16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3.5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1344 1 341 0,'0'0'5'0,"0"0"2"16,0 0 0-16,0 0 2 0,-11-4-2 16,-7 4 2-16,-3 0-1 15,-11 4 1-15,-11-1-5 16,-10 1-2-16,-13 3 1 15,-12-4 1-15,-14 4-1 16,-7 0 0-16,-7 0-1 0,-7 0 1 16,0 4-1-16,2 0-2 15,13-5-2-15,7 5-4 16,16 0-7-16,19-1-9 16,13 1-27-16,18 0-28 0,25-11-4 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3.9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1606 0 247 0,'0'0'9'16,"0"0"3"-16,0 0 4 16,0 0 2-16,0 0 4 0,0 0 0 15,0 0 1-15,0 0 1 16,-7 14-8-16,-14-7-3 15,-8 7-4-15,-9 0-2 16,-15-1-2-16,-10 6-2 16,-15-1 1-16,-15-1 0 0,-3 2-1 15,-10-2 1-15,-2 0-1 16,-3-3 0-16,-2 0-1 16,4-1 0-16,6-2 0 15,8 0-2-15,7-5 1 0,10 3-3 16,14-7-2-16,7-2-6 15,14 8-12-15,12-3-45 16,9-5-15-16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4.4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1468-1 246 0,'0'0'6'0,"0"0"1"16,0 0 2-16,0 0 3 0,-8 0 4 15,8 0 2-15,-22 4 3 16,5 0 1-16,-7 3-3 16,-8-3-2-16,-14 2-2 15,-14-3-2-15,-11 5-4 0,-17-1-3 16,-8 3-2-16,-14-3-2 15,-3 4 0-15,-6-1-1 16,-2-4-1-16,11 5 1 16,8 0-1-16,10-5 1 0,18 1-1 15,7-3-4-15,24 9-15 16,8-8-57-16,17 3-2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5.0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 0 274 0,'0'0'6'0,"0"0"2"15,0 0 2-15,0 0 2 16,-15 15 3-16,8 7 1 16,-1 13 3-16,2 13 2 15,-1 17-4-15,0 18-2 0,4 24-2 16,-2 27-3-16,5 14-1 15,0 27-2-15,0 25-2 16,0 13-2-16,0 20 0 16,0 3-1-16,0 7 1 0,0-12-1 15,8-10-1-15,-8-25-1 16,7-27-1-16,-4-32-8 16,1-44-24-16,-4-34-48 15,3-37-2-15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5.8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0 593 347 0,'0'0'5'0,"8"-11"3"16,12-4 1-16,16-2 1 15,14-10 1-15,17-1-1 0,22-11 1 16,19-7 0-16,31-3-4 16,17-4-1-16,10 3-2 15,13 1 0-15,9 4 0 16,-1 2 1-16,1 8-1 0,-8 6 1 15,-24 9-1-15,-15 10 0 16,-20 3 0-16,-23 7-1 16,-27 2 1-16,-18 13-2 15,-18 3 1-15,-13 2-1 0,-15 4-1 16,-7 4 1-16,-4 2-1 16,-6 5 0-16,-1 7-1 15,1-1 1-15,-5 9-1 16,8 6 0-16,4 4 0 0,3 15 0 15,0 2 1-15,0 11 0 16,3 4 1-16,1 7 0 16,-1 6 0-16,0 9 1 15,5-3-1-15,-8 5 0 16,4 4 1-16,-4 4-3 0,0 3 0 16,0 6 0-16,0 5 0 15,0 3 0-15,0-4 0 16,0 9 0-16,3-9 0 15,-3-1 0-15,0-1 0 0,0-9 0 16,0-9 0-16,0-4 0 16,0-8 0-16,0-10 0 15,0-3 0-15,-3-11 0 0,-1-3 0 16,4-12 0-16,0-2 0 16,0-4 0-16,0-4 0 15,4-6 0-15,-4-8 0 16,3-3 0-16,-3-7 0 0,0-2 0 15,0-8 0-15,0-8 0 16,0-14 0-16,0 17 0 16,0-17 0-16,-21 0 0 15,4 0 0-15,-16 0 0 0,-2-6 0 16,-15 2 0-16,-13 0 0 16,-15-2 0-16,-10-1 0 15,-11 3 0-15,-11-3 0 16,-6 1 0-16,-8 2 0 15,-4-1 0-15,5 3 0 0,-1-2 0 16,3 1 0-16,5 3 0 16,10 0-6-16,11 0-6 15,17 0-21-15,18 0-53 0,7-4-2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6.7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21 131 210 0,'0'0'5'0,"0"0"5"0,-10 3 5 16,10-3 1-16,0 0 3 16,-7 19 3-16,7-19-1 15,-5 24 2-15,5-3-5 0,0 3-3 16,5 1-3-16,2 3-3 16,-1 9-2-16,9-7-1 15,2-2 0-15,1-3 0 16,7-3-1-16,3-9 1 15,7-1-1-15,0-9-1 0,5-3 0 16,1-11-1-16,-1 0 0 16,6-6-2-16,-7-5 1 15,0 2-1-15,-7-2 1 0,-4 2-1 16,-10-5 1-16,-1-1 0 16,-7 6 0-16,-5-5 0 15,-5 1 1-15,0-1-1 16,-5-3 0-16,-2-5 0 0,4 9 0 15,-4 0-1-15,4 2 0 16,-2 5-1-16,3 4 0 16,2 13 0-16,-8-18-4 15,8 18-9-15,-10 20-62 16,10-20-8-16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4.2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0 137 362 0,'0'0'1'0,"0"0"4"15,0 0 0-15,11 0 3 0,6-4 3 16,16 2 0-16,12-2 2 16,18-3 1-16,18 7 1 15,27-7-3-15,3 0-1 16,20-4-3-16,15 1-2 0,0 0-3 15,-2-9-7-15,-3 10-24 16,0-14-53-16,-34-1-3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8.0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 47 215 0,'0'0'7'0,"0"0"3"0,-4-13 3 16,4 13 4-16,-3-18 2 15,3 18 2-15,0-18 0 16,0 18-1-16,0 0-4 16,0 0-3-16,0 0-4 0,0 0-1 15,-4 21-3-15,1 5-2 16,0 2 0-16,-2 11 1 16,5 20 0-1,0 12-2-15,15 23-23 0,13 12-51 16,-10 12-1-16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18.9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 0 272 0,'0'0'7'0,"0"0"2"0,0 0 2 15,0 0 0-15,0 0 2 16,0 0-1-16,0 0 2 16,0 0-1-16,-10 6-3 15,2 9-5-15,-2 7-1 0,3-1-1 16,-1 7 0-16,1 0-1 15,4-4-1-15,3 1 1 16,7 1-1-16,7-13 1 16,8 2 1-16,3-5 0 15,3-7 1-15,4-3 0 0,6 0 1 16,-2-3 0-16,3-7 1 16,-1-1-2-16,-2 1 0 15,-1 3-1-15,0-4 0 16,-2 0 0-16,-2 5-2 0,-2 6-1 15,-5 0-5-15,-7 0-20 16,-17 0-53-16,25 6-3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30.4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67 331 0,'0'0'6'0,"0"0"2"0,0 0 3 16,0 0 2-16,0 0 2 16,0 0 0-16,12 0 2 0,-2 0 1 15,8-3-5-15,7 3-2 16,3 0-2-16,3-3 0 15,11-5-2-15,1 5-1 16,10-5-2-16,0 2 0 0,7-1-3 16,-2-3-4-16,8 5-14 15,-6-1-63-15,3-3-5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30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0 168 338 0,'0'0'4'0,"0"0"1"16,15-14 3-16,5 7 2 0,12-4 1 16,14-2 0-16,11-2 1 15,17 2-1-15,14-10-2 16,8 5-3-16,10 5-1 16,0-2-2-16,7 5-2 0,-10-4-3 15,0 11-13-15,-19 6-56 16,-2-3-5-16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31.4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8 328 0,'0'0'5'0,"0"0"1"16,0 0 1-16,0 0 0 15,6 10 3-15,-6-10 2 16,14 11 2-16,8-11-1 16,6 0-4-16,18 0-1 0,14 0-1 15,14 0 0-15,11-11-6 16,14 8-10-16,3 0-42 15,4-4-25-15,-6 3-6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1:32.0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0 343 0,'0'0'3'0,"0"0"2"16,0 0 2-16,10 10 4 15,8 0-1-15,7 0 3 16,17 1-1-16,14-4 0 16,22-4-2-16,18 1-4 0,21-4-11 15,7 0-46-15,24-14-24 16,14-3-6-16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21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2626 6 254 0,'0'0'5'0,"0"0"4"16,0 0 2-16,-10 0 0 15,10 0 3-15,-17-4 3 0,5 4-1 16,-6 0 2-16,5-3-4 16,-5 3-2-16,-7 0-1 15,-7 0-3-15,-3 0-1 16,-1 0-2-16,-6 3-1 0,-11 1 0 15,-3 2-2-15,-9-2 0 16,-5-1 1-16,-8 8-2 16,1-4 2-16,-11-4-1 15,-5 4 0-15,1 0 1 0,-3 0-2 16,-5-3 2-16,5 3-2 16,-1-1 1-16,2-1 0 15,9-3 1-15,4 2-1 16,9 0 1-16,1-4 1 15,12 0-1-15,9 0 0 0,5 0 0 16,2-4 0-16,4 4-1 16,3 0-1-16,1 0 0 15,-3 0 0-15,2 0-1 16,4 4 0-16,-6-1 1 0,2-3-1 16,4 4 1-16,0-4-1 15,1 4 1-15,6-4-1 16,0 0 1-16,0 0-1 0,7 0 1 15,1 0-1-15,6-4 1 16,11 4-1-16,-25-4 1 16,25 4-1-16,-20 0 0 15,2 0 0-15,0 0-1 0,1 4 0 16,-5 0 0-16,1 0-5 16,3 7-9-16,-7-11-15 15,5 0-51-15,20 0 0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22.2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403 0 266 0,'0'0'5'0,"0"0"-1"0,0 0 3 16,0 0 0-16,0 0 3 15,0 0-1-15,0 10 1 16,-3 4 2-16,-4 1-5 0,-8 9 0 16,0 12-1-16,-2-1-1 15,-11 7 0-15,0 5 0 16,-4 5 1-16,-7-7 1 15,7 8 1-15,-3-7 0 0,4 0 0 16,1-7 1-16,2-7 0 16,8-4-3-16,2 0 0 15,6-4 0-15,7-7-3 16,0 2 1-16,2-4 0 0,3-2 0 16,0 5-1-16,11-8 2 15,-1 4-1-15,7-3 0 16,8 2 0-16,3-2 0 15,8-4-1-15,3 1 0 16,7-1-1-16,0-1 1 0,7-6-2 16,-1 0 0-16,-2 4 1 15,-4-1-2-15,-11-3 0 16,-2 4-2-16,-5 4-7 0,-28-8-33 16,14 13-41-16,-14-13-1 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26.2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0-10 102 0,'0'0'12'0,"0"0"4"16,0 0 6-16,8-5 4 15,-8 5 1-15,0 0 2 0,13 0 4 16,-13 0 0-16,0 0-8 16,14 15-6-16,-14 0-3 15,3-2 1-15,2 2-3 16,2 3-2-16,-1 2-3 0,1-2-1 15,15 6 0-15,-1 4-2 16,11 2-2-16,4 4 0 16,6 1-2-16,7 3 0 15,1 5-1-15,6-4 0 16,-3 7-1-16,7-3 1 0,-3-1-1 16,-1-4 1-16,2 5-1 15,0-7 1-15,3-1 0 16,-1-4-1-16,3 0 1 0,-8-3-1 15,4-3 1-15,-9 1-1 16,-5-9 0-16,-10 4 0 16,-5-4 1-16,-7 1-1 15,-8-1 0-15,-5 2 0 0,1-6 1 16,-7 5-1-16,3-3 0 16,4-2 1-16,-1 1-1 15,-10-14 0-15,22 14-1 16,-22-14-5-16,24 10-11 0,-24-10-55 15,11 11-7-15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27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206 3 221 0,'0'0'6'15,"0"0"2"-15,-8 0 4 0,8 0 1 16,0 0 1-16,0 0 1 16,-17-3 0-16,17 3-1 15,-15 0-3-15,15 0-5 16,-21 3-1-16,7 4-2 15,0 4-1-15,0-1 0 0,-1 0 0 16,-3 5 0-16,5 3 0 16,-2 3-1-16,8-4 1 15,4 1 0-15,0 0 0 0,3-1 0 16,0-3 1-16,0 7 1 16,3-4-1-16,0 1 0 15,1-1 1-15,-4 9 0 16,0-1-1-16,0 3 0 0,-4 4 1 15,-2-4-1-15,-1 7 0 16,-1-3 0-16,6 2-1 16,-6-2 1-16,4-2-1 15,4-6 0-15,0 0 0 0,0-3-1 16,0 0 0-16,4-4 0 16,-1-2-1-16,-3-15-4 15,5 18-5-15,-5-18-20 16,0 0-44-16,10 0-4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4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0 425 0,'0'0'2'16,"7"4"0"-16,13 2 1 0,16-1 0 16,11 1 1-16,19 1-1 15,24 5 2-15,8 1 1 16,16-4 0-16,2 15-1 16,0-7 1-16,-9 4-2 0,-16 9 1 15,-16 4 1-15,-29 8-2 16,-28 6-2-16,-26 10 0 15,-27 5 0-15,-25 3-3 0,-21 16-4 16,-19-9-8-16,-2-5-66 16,-8 12-6-16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27.4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10 233 0,'0'0'7'15,"0"0"3"-15,15-7 4 16,2 7 3-16,4 0 2 0,7-4 0 16,1 4 2-16,13 0-1 15,8 0-4-15,-5 0-4 16,13 0-4-16,-8 4-2 15,5-4-3-15,-2 0 0 0,0 4-1 16,-7-4 1-16,-3 0-2 16,-4 3 1-16,-3-3 0 15,-11 4-1-15,-8 0 1 16,-6-4-1-16,-11 0-3 0,0 0-8 16,2 15-35-16,-2-15-28 15,-2 17-6-15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0.3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486 9 200 0,'0'0'7'15,"0"0"7"-15,0 0 4 16,0 0 0-16,0 0 4 16,-12-11-1-16,12 11 0 15,-18 0 0-15,1 0-8 0,-1 4-3 16,-13 7-5-16,-9 2-3 16,2 9-1-16,-7 2 0 15,-2 5-2-15,-6 3 1 0,10-2 0 16,0 3 0-16,8-6 0 15,7 5-1-15,15-4 2 16,8 0-1-16,10-3 1 16,12 0-1-16,14-4 0 15,12-6 1-15,7 2-1 0,6 0 1 16,-3-2-2-16,0-8 1 16,-3 4 0-16,-5-1-1 15,-9 8 1-15,-4-4 1 0,-11 6-1 16,-7 1 0-16,-6 5 1 15,-8 2 0-15,-18 7 0 16,-7-4 1-16,-10 4 1 16,-8-7 1-16,-2 8 1 15,-8-8 1-15,3-10 1 0,0 0 0 16,4-11 1-16,8-5-1 16,8-2-1-16,10-7-1 15,9-13-5-15,11-1-7 16,3-6-8-16,19-10-26 0,14 5-35 15,-1-3-7-15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0.7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 0 318 0,'0'0'5'0,"0"0"-1"16,0 0 3-16,0 0 0 16,0 0 3-16,-7 6 1 15,7-6 2-15,-6 26 1 0,1-2-3 16,5 4-1-16,-3 8-2 16,3 7 0-16,0 5 0 15,0 4-2-15,0 9-1 16,0-2 0-16,0 2-1 0,3-2-2 15,2-3 1-15,-2-6-1 16,0-4-2-16,4-8 1 16,-3-2-2-16,4-16-2 15,-2 3-5-15,-6-10-4 0,0-13-28 16,22 14-40-16,-22-14-3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1.1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0 265 0,'0'0'4'0,"0"0"2"0,0 0 4 16,0 0 3-16,14 2 1 15,4 6 3-15,2-5 1 16,16 1 0-16,9-1-2 0,5 1-3 16,14-4-3-16,3 0-3 15,7-4-2-15,1 4-5 16,-5-7-5-16,-6 7-13 15,-11 7-30-15,-11 0-28 0,-14 10-5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1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75 334 0,'0'0'2'15,"0"0"2"-15,30-11 2 16,-13 5 0-16,7-3 1 0,11 3-1 16,0-3 2-16,8-1-1 15,7 3-1-15,-4-4-8 16,4 9-14-16,-12 2-50 16,5-4-8-16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3.3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6 166 0,'0'0'3'0,"0"0"2"15,11 2 5-15,-11-2 1 16,0 0 5-16,14 11 2 0,-4-7 2 16,-10-4 0-16,25 3 0 15,0-3-2-15,3 0-3 16,7 0-3-16,-2 0-2 15,9-3-4-15,-6-3-1 0,2-3-8 16,-3 7-19-16,0-2-46 16,-5 0-5-16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3.8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0 252 0,'0'0'6'16,"0"0"4"-16,0 0 2 16,0 0 3-16,0 0 0 0,0 0 3 15,-5 9 1-15,5-9 2 16,-3 17-5-16,3-2-3 15,0 2-2-15,0 7-2 0,0 8-1 16,0 11-2-16,0 2 1 16,3 15-3-16,2 2 1 15,-3 10-2-15,1 4 1 16,2 0-2-16,2 1 1 16,-1-3-2-16,1-9 0 0,1-7-2 15,-5-9-5-15,1-6-8 16,-4-11-26-16,0-10-41 15,0-9 0-15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4.2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53 274 0,'0'0'7'0,"0"0"2"16,11-15 4-16,-11 15 0 15,29-15 2-15,-11 9-1 16,5-2 1-16,2 1 1 16,8 7-6-16,-5 0-3 15,4 0-2-15,-1 7-2 0,1 7 0 16,-4 4-2-16,5 3 1 15,-5 5-1-15,-1 12 0 16,-2 1 0-16,-2 4 0 0,-6-2-1 16,-7 8 1-16,-2 1 0 15,-8-3 0-15,0-3 0 16,-18-9 0-16,-11 0 1 16,-7-5-1-16,-2-2 1 15,-7-8-1-15,-5-6 1 0,0-6-2 16,1-2-3-16,6-6-6 15,-2 0-18-15,5-10-48 16,15-4-3-16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4.8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178 0 185 0,'0'0'4'0,"0"0"4"16,0 0 5-16,-14 8 1 16,4-1 3-16,10-7 2 0,-22 15 2 15,9-2 1-15,-2 2-3 16,0 6-4-16,2 7-1 16,-2 11-2-16,5 6 0 15,-5 11-1-15,2 5-3 0,1 6-1 16,7 0 0-16,0 0-2 15,5-1 0-15,0-14-2 16,18-2 0-16,7-15 0 16,7-14-1-16,11-10 1 0,2-11-1 15,8-6 0-15,3-20 0 16,5-5 0-16,-4-11 0 16,-4-5-2-16,-11-5 1 15,-3-3-1-15,-14-3 0 0,-8-2 1 16,-17 1-1-16,-3 6-1 15,-22 4 0-15,-14 6 0 16,-14 15-2-16,-18 17-9 16,-17 11-36-16,-11 7-29 0,-6 25-5 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9.0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558-7 242 0,'0'0'7'0,"0"0"2"16,0 0 5-16,-8-13 0 15,8 13 0-15,0 0 0 0,0 0 1 16,0 0 1-16,-3 20-6 16,3 6-3-16,0 12-3 15,3 8 1-15,-3 7-1 16,0 21 0-16,-3-4 0 0,-19 22-1 15,-3 4 0 1,-10 1 0-16,-11 2 0 16,-2 1 0-16,-9-10 1 15,-7-1-1-15,4-6 0 0,7-21 1 16,7-14 0-16,7-5 2 16,11-20 0-16,3-8 1 15,25-15-1-15,0 0 1 16,0 0 0-16,17-17-2 0,1 0 1 15,7-5-2-15,0 1 0 16,-4 0-1-16,1 4 1 16,-9-5-1-16,-3 9 0 0,-2 0 0 15,-8 13 0-15,0-17-2 16,0 17 1-16,0 0-2 16,0 0 1-16,0-13-1 15,0 13 0-15,0 0 0 16,0 0 0-16,0 0 0 0,0 0-2 15,0 0-1-15,0 0-7 16,0 0-15-16,-21-15-57 16,21 15-3-16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4.9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0 114 325 0,'0'0'8'0,"0"0"2"15,0 0 2-15,0 0 3 0,0 0 1 16,22-3 1-16,-1-1 0 15,17 0 1-15,12-7-9 16,18 4-2-16,16-3-4 0,23-1-7 16,6-15-21-16,6 10-55 15,12-6-1-15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9.6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36 321 0,'0'0'5'0,"0"0"3"16,0 0 1-16,0 0 2 16,11 0 3-16,10 0-1 15,7 0 2-15,15 0 0 0,20 0-4 16,15 0-3-16,17 0 0 16,19 0-3-16,21 0-2 15,14-4 1-15,9-5-1 0,11 7-1 16,-2-1-1-16,2-1 1 15,-13 0-2-15,-11 4 1 16,-24-4-1-16,-20 4-4 16,-26-2-8-16,-14-3-23 15,-16 5-44-15,-45 0-4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39.9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0 390 0,'0'0'3'15,"0"0"0"-15,0 0 2 0,0 0 0 16,22 11 1-16,9-9 1 16,8 4-1-16,17 1 0 15,12-1-1-15,10 1-3 16,10 1 0-16,-3-1-1 0,-4 0 0 15,-10 7-1-15,-18-4 1 16,-15 8-1-16,-20 3 1 16,-18 3 0-16,-24 8 1 15,-16 11 0-15,-20 2 1 0,-11 9 0 16,-12 12-5-16,-20 1-21 16,3 17-54-16,-6 8-1 15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2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0 241 0,'0'0'10'0,"0"0"3"16,0 0 3-16,0 0 2 16,0 0 2-16,0 0 2 15,-4 11 0-15,4 9 3 0,0 4-9 16,0 15-4-16,4 9-3 16,-1 6-1-16,1 10-2 15,-1 7-2-15,0-1-4 16,-3-3-4-16,0-1-11 0,-3-8-15 15,-7-13-48-15,10-7-3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3.3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5 165 308 0,'0'0'6'0,"0"-10"3"16,0 10 2-16,-7-20 0 16,7 5 1-16,11-2 2 15,7 0 1-15,3-4-2 0,7 6-4 16,22-3-4-16,0 8-1 16,8-5-2-16,3 12 0 15,-1-1-1-15,-7 4 0 16,-3 11-1-16,-12 2-1 0,-2 10 1 15,-11 8-1-15,-15 4 1 16,-6 4-1-16,-1 0 0 16,-6 7 0-16,-7 0 1 15,-8-9 0-15,-7 4 0 16,-4-10 1-16,1-7 0 0,-7-3 0 16,7-7 0-16,-5-6-5 15,8-8-9-15,15-11-40 16,10 11-21-16,-10-25-7 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3.7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 0 337 0,'0'0'5'0,"0"0"1"0,0 0 1 16,0 0 3-16,0 0 1 16,-4 11 1-16,4 3 1 15,0 10-1-15,0 0-3 0,4 12-1 16,6 3-2-16,-2 14-2 16,2 3 0-16,-3 4-2 15,4 0 0-15,-8 4-1 16,7-8-2-16,-3-2-7 15,-7-6-12-15,5-13-42 0,0 2-16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3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0 290 0,'0'0'11'0,"0"0"1"15,0 0 4-15,10 10 1 16,4-6 2-16,3-1 0 0,16 0 0 16,9-3 0-16,8 0-9 15,9 0-6-15,9 0-14 16,-1 0-41-16,7 0-25 15,-9 4-4-15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4.17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0 131 363 0,'0'0'7'0,"0"0"1"0,7 0 1 16,6 0 1-16,9-7-1 15,3-7 1-15,6 4-1 16,9-8-5-16,3-7-24 16,-8-1-55-16,18-5-3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4.6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263-1 300 0,'0'0'3'0,"0"0"2"16,-25 0 1-16,7 8 4 15,-10 3-2-15,0 9-1 16,-4 1 1-16,-7 6 0 16,7 10-3-16,4-5 0 0,8 6-5 15,8-3-2-15,12 6-2 16,7-7-1-16,15-3-1 16,6-7 0-16,10-2-2 15,2-2 0-15,3-3-1 0,-2-2 2 16,-6-4 2-16,8-1 2 15,-8 5 1-15,-5-1-1 16,-3 0 3-16,-6 0 0 16,1 4 0-16,-9 2 0 15,5 3 1-15,-14-1 0 0,-4 4 0 16,0 2 1-16,-4 3 1 16,-9 2 2-16,-9-5 2 15,-3-7 2-15,1 1-1 16,-5-9 1-16,1-6-1 0,3-3-8 15,-3-8-27-15,10-10-39 16,18-7-5-16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4.9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 45 386 0,'0'0'4'0,"0"0"1"16,0 0 0-16,0 0 3 16,-6 10-2-16,-1 9 1 15,-4 2 0-15,0 10 0 0,-3 8-4 16,7 7 0-16,4-1-1 16,3 5-2-16,6-5 1 15,12-9 0-15,7-10 0 16,7-9 0-16,6-14-1 15,5-3 1-15,7-14 0 0,-7-14-1 16,-1-12 1-16,-3-2 0 16,-7-6 1-16,-4-2-1 15,-15-6-1-15,-9 7-1 16,-8 2-2-16,-19 15-9 0,-27 8-40 16,-6 20-27-16,-19 12-5 15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6.9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730 24 235 0,'0'0'5'16,"0"0"4"-16,0 0 2 16,0 0 4-16,-3-9 2 15,3 9 0-15,0 0 1 16,-15-15 0-16,15 15-4 0,-28 0-2 15,3 4-4-15,0 9-2 16,-13 5-2-16,-2 7 0 16,-2 8 0-16,-4 5 0 15,-2 9 0-15,-7 5 0 0,14 3 0 16,-2 8-1-16,8 5 0 16,0 3 0-16,5-4-1 15,7 3 0-15,1 1 0 16,8-4-1-16,0 0 0 0,-1-4 0 15,2-2-1-15,3-6 1 16,-2-5 0-16,6-1-1 16,-6-7 1-16,6-11-1 0,2-3 2 15,-4-11 0-15,8-2 1 16,0-15 0-16,0 0-1 16,0 0-7-16,0 0-16 15,-20-17-56-15,15 6-1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08:13.4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0-2 307 0,'0'0'6'0,"0"0"5"0,0 0 0 16,13 0 1-16,2 2 1 15,0 5 2-15,10 12-1 16,10 13 0-16,3 9-5 0,8 12-3 16,7 14-1-16,4 14-1 15,9 4 0-15,-1 9-1 16,-2 6-1-16,0-9 1 0,-5-4-4 16,-2-1-7-16,-14-19-21 15,-6-7-48-15,-1-11-2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5.1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90 0 410 0,'0'0'3'16,"-17"21"1"-16,2 1 2 0,5 9 1 15,-8 8 2-15,8 13 0 16,-2 9 0-16,2 17 0 16,10-5-4-16,4 11-13 15,2 1-37-15,12-3-35 16,-1-9-4-16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47.2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 0 288 0,'0'0'7'15,"0"0"2"-15,0 0 2 16,-13 3 3-16,13-3 0 15,-15 15 1-15,12-5 2 0,-1 12 1 16,4-1-7-16,0 10-3 16,7 4-2-16,4 4-2 15,3 7-1-15,1-1-1 0,-2 4-1 16,5-6 0-16,4 0 1 16,-4-12 1-16,2-11 1 15,8-9-1-15,8-11 1 16,3-13 0-16,11-15-1 0,3-10 0 15,10-14 0-15,1 4-4 16,-4-8-9-16,11-22-59 16,-11 29-11-16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0.2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0 343 0,'0'0'7'16,"0"0"2"-16,0 0 2 15,0 0 0-15,0 0 2 0,0 0 0 16,0 0 1-16,-8 21 1 16,8 4-6-16,11 14-2 15,-4 6-2-15,3 11 1 0,5 12-2 16,-5 9 0-16,1-3-2 16,-4 0 0-16,0-7-4 15,1-4-6-15,-8-17-11 16,10-18-37-16,0 0-26 15,1-17-3-15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0.5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3 106 305 0,'0'0'9'0,"0"-18"3"16,0 18 3-16,-5-20 1 0,5 20 3 15,0-21 0-15,5 11-1 16,5-5 1-16,5 9-9 16,5 1-2-16,16-1-3 15,3 2-3-15,10 4 0 16,1 0-1-16,3 0-1 0,0 4 0 16,-8 7 0-16,-9 10-1 15,-1 0 1-15,-17 7-1 16,-7 11 1-16,-8 0-1 15,-3 6 1-15,-10 0-1 0,-8-5 1 16,-4-5 1-16,2-4-1 16,-5-9 1-16,-3-5 0 15,-5-10 0-15,6-7-1 16,1-7-4-16,9-8-9 0,4 2-33 16,1-12-33-16,12 1-3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0.9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20-4 333 0,'0'0'7'16,"0"0"4"-16,0 0 3 15,0 0 0-15,-15-4 2 16,15 4 0-16,0 0 1 0,-5 11 1 16,5 11-6-16,8-1-5 15,4 7-1-15,-2 10-1 16,0 12 0-16,0 6-2 0,-2 0-1 16,-1 12-1-16,-4-5-2 15,-3 3-2-15,0-5-4 16,0-6-10-16,0-8-37 15,0-12-29-15,7-17-4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1.2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0 290 0,'0'0'11'15,"0"0"0"-15,0 0 3 16,0 0 2-16,-14 3 2 16,14 11 3-16,0 3 1 15,0 7-1-15,0 13-7 0,6 2-4 16,2 9-2-16,-1 9-1 15,3 7-3-15,-5-2-2 16,-5 13-2-16,0-9-5 16,-5 6-8-16,-8-13-25 0,-5-5-43 15,14-6-1-15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1.5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 26 275 0,'0'0'11'15,"0"0"4"-15,-12 0-1 16,12 0 2-16,0 0 1 16,18-11 1-16,7 11 2 0,7-7-2 15,11 7-9-15,10-6-4 16,-5 6 0-16,2 0-2 15,-4 6-2-15,-4 5 1 16,-6 10-2-16,-11 3 1 16,-5 8-1-16,-5 3 1 0,-12 1-1 15,1 5 0-15,-4-5 0 16,-4 5 0-16,-6-4 0 16,-8-9 1-16,5-8-1 15,-5 2 1-15,1-5-6 16,-1-14-12-16,-7-3-58 0,25 0-3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1.9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 0 381 0,'0'0'8'0,"0"0"0"16,0 0 0-16,0 0 2 0,-7 6 0 15,-4 8 1-15,1 4 1 16,-5 11-1-16,2 3-5 16,-2 6-2-16,5 3 0 15,3 2-1-15,7 0-2 0,0-11 1 16,10-4 0-16,12-8 0 15,6-12-1-15,10-8 1 16,5-15-1-16,0-9 1 16,2-11 0-16,-2-4 0 15,-3-4-2-15,-10-2-1 0,-12 0-1 16,-18 6-6-16,-3 6-18 16,-14 12-56-16,-33 11-2 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3.2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113 27 293 0,'0'0'7'0,"0"0"3"0,0 0 4 15,-10-15 2-15,10 15 2 16,0 0 2-16,0 0 1 16,-15-13 0-16,15 13-6 15,0 0-3-15,-8 10-2 0,6 14-2 16,-6 4-1-16,1 10 0 16,1 12 1-16,-9 14-1 15,5 9 0-15,0 8-1 16,-2 8-2-16,9 5-4 15,0 5 0-15,3 4 0 0,0 4 0 16,0-3 0-16,0-5 0 16,3 3 0-16,0-7 0 0,-3-3 0 15,0-11 0-15,0-4 0 16,-3-11 0-16,0-8 0 16,3-13 0-16,-4-10 0 15,4-7 0-15,0-11 0 16,0-17 0-16,0 15 0 0,0-15 0 15,0-17 0-15,0 2-85 16,0-24-4-16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4.0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114 190 274 0,'0'0'9'15,"0"0"0"-15,0 0 5 0,0 0 1 16,-3-14 2-16,3 14 2 16,14-14 3-16,0 4 1 15,8-5-7-15,9 2-2 16,8-2-1-16,10 2-3 0,11-7-2 15,5 6-1-15,11 0-3 16,10 0 0-16,9 0-1 16,1 4 0-16,2 6-1 15,-2-2 0-15,3 6-1 16,-17 0 1-16,-4 0-1 0,-19 10 1 16,-12 0-1-16,-12 1 2 15,-14 0-1-15,-11 2 0 16,-6 4 0-16,-4-2 1 15,0 7-1-15,-4-5 0 0,-2 5-2 16,6 6 0-16,0 3 0 16,0 8 0-16,6 0 0 15,-2 10 0-15,4 9 0 0,-5 4 0 16,0 5 0-16,-3 8 0 16,0 2 0-16,-6 0 0 15,1 3 0-15,-2 2 0 16,4-6 0-16,0 6 0 0,3-3 0 15,0-6 0-15,3-2 0 16,4-1 0-16,1 1 0 16,-2-8 0-16,1-1 0 15,-3-4 0-15,-1-6 0 16,-3-6 0-16,0-3 0 0,0-12 0 16,-3-3 0-16,3-7 0 15,-4 0 0-15,4-21 0 16,-7 19 0-16,7-19 0 15,0 0 0-15,-11 5 0 0,-6 1 0 16,-11-4 0-16,-8 5 0 16,-17 1 0-16,-10-1 0 15,-15 0 0-15,-17 0 0 0,-5-4 0 16,-6-3 0-16,-3 0 0 16,-4-10 0-16,7-1 0 15,3-2 0-15,12 0 0 16,5 0 0-16,23 2 0 0,10-2 0 15,6 5 0-15,16 5 0 16,14-1 0-16,17 4 0 16,0 0 0-16,5-4 0 15,28-3-37-15,-5 1-52 0,7-5-4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4.5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0 327 0,'0'0'4'0,"0"0"3"16,0 0 1-16,0 0 1 15,0 0 1-15,0 0 2 16,7 21 3-16,0 10-1 0,4 19-4 15,2-1-2-15,4 13-1 16,6 20-2-16,-3-5 0 16,-2 9-8-16,-1-16-13 15,-2-3-35-15,-5-5-27 16,-10 0-4-16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5.3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-1 155 413 0,'0'0'3'0,"0"0"0"15,0-15 1-15,0 15 0 16,10-17 0-16,8 4 1 0,11-2-1 15,12-3 0-15,9-2-5 16,18 9-16-16,3-6-60 16,14-12-1-16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5.1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52 270 0,'0'0'8'0,"0"0"2"0,0 0 3 15,8-7 1-15,5 3 1 16,16-7 1-16,-1 3 1 15,3-1 1-15,6-2-6 0,1 9-5 16,-3 2-1-16,-2 2-1 16,-10 18-2-16,-5 10 0 15,-6 5-1-15,-9 7-1 16,-3 12 0-16,-3-2 0 0,-9 9 0 16,-9-5 0-16,1-11 0 15,-10 0 0-15,-1-8 1 16,-1-13-1-16,-3-3 1 15,2-11 1-15,10-6 1 0,-2-4-2 16,10 0 1-16,15 0-1 16,-10-14 1-16,10 14-2 15,21-21 0-15,1 17 0 16,6 4-1-16,-3 0 0 0,7 14 0 16,-4 4 0-16,0-1-1 15,-3 1 2-15,3 0-1 16,-8-5 1-16,5-1 0 15,0-9-1-15,-3-3 0 0,-1-9 1 16,0-8 0-16,1 0-2 16,-5-11 0-16,1-4 1 15,-5 2-1-15,-6-3 0 16,1 1 1-16,-5 4-2 0,-3 3 2 16,-3 5 0-16,-5 5 0 15,-5 15 0-15,-4 0 1 16,-5 11 0-16,8 11 0 15,-3-2 0-15,9 11-1 0,1 1-1 16,7 5-5-16,7-9-17 16,4-1-55-16,17-6-1 15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6.0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69 0 301 0,'0'0'7'16,"0"0"3"-16,0 17 2 0,0 8 2 15,-3 14 0-15,3 6 1 16,-4 16 1-16,4 11 0 15,-3 17-6-15,3 11-4 16,-5 1-1-16,5 5-2 0,0-4 0 16,-3-3-1-16,3-11-1 15,-7-15 0-15,4-9 1 16,-4-15 0-16,4-25 0 0,-5-7 0 16,8-17 1-16,-7-9-1 15,3-16 0-15,-2-7 0 16,1-9-2-16,5-9-3 15,0 1 0-15,5-7-2 0,1 3-1 16,5-4-1-16,0 9 1 16,3 5 0-16,4 4 1 15,-8 7 2-15,4 11 0 16,0 8 3-16,1 6 0 16,3 7 1-16,-1 7 0 15,1 3 1-15,0 11-1 0,-1 3 1 16,-9 0 0-16,-3 12-1 15,-5-3 0-15,-5-5 0 16,-10-1 0-16,-3-10 0 0,-4 5 1 16,2-11 1-16,2-9-2 15,3-2 1-15,15 0 0 16,-6-13-1-16,6-5 1 16,18-3-1-16,6-6-2 0,8-1 1 15,3-5-1-15,0-3 0 16,-2 5 0-16,-5 0 1 15,-8 7-2-15,-5-2 1 0,-5 5 0 16,-5 3 1-16,-5 4-1 16,0 0 1-16,0-3 0 15,0 3 0-15,0-1 1 16,0 6 0-16,0-6 1 16,0 2 0-16,0 13 0 0,3-19 0 15,-3 19 1-15,0 0 0 16,3 11-1-16,-3 6 1 15,0 9-1-15,0 2 0 16,4 6 1-16,3 4-1 0,1 3 0 16,2-3 0-16,3-7-1 15,-1 1 0-15,6-8 0 16,2-5 1-16,-2-6-1 16,3-9 0-16,-4 3 0 0,1-7 1 15,-3 0-1-15,-15 0 1 16,22-7-1-16,-22 7 0 15,0 0 1-15,0 0-1 0,0 0 0 16,5-11 0-16,-5 11 0 16,0 0-1-16,0 0 1 15,0 0 0-15,-5-6-1 16,5 6 0-16,0 0 0 0,0 0-3 16,-20-7-5-16,20 7-16 15,-13 3-58-15,3-3 0 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7.1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16-4 272 0,'0'0'6'0,"0"0"1"16,0-10 1-16,0 10 1 16,0 0 0-16,0 0 2 0,-3 10 0 15,-4 18 1-15,2 20-4 16,5 7-2-16,0 19 0 15,0 3 0-15,5 11-1 16,2 0-2-16,-4 11-6 0,-3-18-14 16,0-10-41-16,0-12-15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7.3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41 161 0,'0'0'3'15,"0"0"3"-15,7-14 2 16,8 7 2-16,6 0-1 16,11 0-3-16,-4 3-22 0,4 4-31 15,14-3-6-15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2:57.8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0 624 285 0,'0'0'3'0,"0"0"2"15,0 0 3-15,0 0 1 16,18-10 2-16,-3 6 0 15,2-7 0-15,8-2 1 16,-4-5-2-16,7-5-2 16,1-1-3-16,-5-7-3 0,5 0 1 15,-8-8-3-15,-1-1-2 16,-5-2 1-16,0 4 0 16,-12 2-2-16,1 8 3 15,-11 4 0-15,-3 6 1 16,-10 4 2-16,3 14 2 0,-1 0 0 15,1 3 0-15,6 8 1 16,11-11 0-16,-7 20-1 16,7-20 0-16,15 18-1 0,5-14-1 15,2-4-1-15,3-4 0 16,0-10-1-16,-1-7-1 16,-2 0 0-16,3-3 0 15,-15-8-1-15,-3 6 1 0,-1-2 0 16,-1 4 0-16,-5 10 1 15,0 1 1-15,0-2 0 16,0 15-1-16,0 0 1 0,0 0 1 16,0 0-1-16,3 11 0 15,7 10 1-15,-3 11-1 16,4 9-2-16,3 9-5 16,8-4-52-16,-1 21-22 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07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38 308 0,'0'0'8'0,"0"0"5"16,0 0 2-16,0 0 3 16,-6-17 4-16,6 17 0 15,0 0 1-15,-12-13 1 0,12 13-8 16,0 0-4-16,0 0-1 16,0 0-4-16,18-9-2 15,-1 9-2-15,1 0-1 16,11 5-2-16,7-1 2 0,-1 2-2 15,8 1 0-15,2-4 0 16,1 1 0-16,4 0 0 16,-5-1 0-16,1-3 0 15,-3 0 0-15,-4 0 0 0,-8 0 0 16,-6 0 0-16,-4 0 0 16,-3 0 0-16,-18 0 0 15,17 3 0-15,-17-3 0 0,0 0 0 16,15 8 0-16,-15-8 0 15,0 0 0-15,10 0 0 16,-10 0 0-16,0 0 0 16,15 0 0-16,-15 0 0 15,0 0 0-15,0 17-9 0,-15-14-46 16,5 7-30-16,-8 1-2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13.2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362-2 322 0,'0'0'6'0,"0"0"3"16,0 0 2-16,0 0 2 0,0 0 2 16,-21 0 1-16,3 3 0 15,-4 4 0-15,-6 0-5 16,1 0-4-16,-9 8-2 16,4-2-1-16,1 2-2 15,2 6-1-15,1 1 0 0,3-5-1 16,1 10 0-16,6-5 0 15,4 2 0-15,6 1 0 16,8 4-1-16,0-8 0 0,5 0 0 16,5 0 0-16,8-1 0 15,2 3-1-15,2-3 1 16,-1-1 0-16,0-2 1 16,4 0-1-16,0-3 1 0,-3 0 0 15,-2 3 1-15,-2-2-1 16,2-6 0-16,-5 6 0 15,-5 0 0-15,-10-15 0 16,18 22 0-16,-13-12 0 0,-5 4 0 16,0-4 1-16,-5 7 0 15,-8 0 0-15,-2 2 0 16,-5-1 1-16,-13-1-1 16,1 5 1-16,1-5-1 0,-1-6 1 15,-1 3-1-15,5-8-1 16,3-6-3-16,8 0-6 15,11-14-20-15,12-6-49 16,8-12-4-16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13.4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37 0 349 0,'0'0'6'15,"0"0"2"-15,0 0 2 16,-7 11 3-16,7-11-1 16,-6 28 2-16,-1-8 1 0,2 5 0 15,-1 3-5-15,2 11-2 16,1 0-2-16,3 3-2 16,0 3-1-16,7 2 0 0,-7-2-2 15,6 0-2-15,-6-2-4 16,5 0-6-16,-5-9-17 15,-8 1-54-15,8-9 0 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14.0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272-2 390 0,'0'0'5'0,"0"0"2"15,0 0 1-15,0 0 0 16,0 0 1-16,-10 0 0 0,10 0 1 15,-30 13 1-15,10-2-6 16,-3 1-1-16,0 1-2 16,1 13 1-16,1-6-2 0,4 5 0 15,2 3 0-15,5 0-1 16,2 4-1-16,8 0-1 16,-3-1 0-16,3-4-1 15,0 1 0-15,3 2-1 0,-3-6 1 16,5-2 0-16,5-5 1 15,0 1 1-15,5 0 0 16,-2-8 1-16,9-1 0 16,-8 4 0-16,8-2 0 0,-5-5 0 15,1 5 0-15,-5 0 0 16,-1 2-1-16,-9 1 1 16,-3 0 0-16,-3 7 1 15,-12 0-1-15,-5 5 1 16,-5-5 0-16,-5 3 1 0,-1-3-1 15,3 0-1-15,-4-11-3 16,7 4-10-16,0-7-46 16,12-9-19-16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14.33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167 0 389 0,'0'0'6'16,"0"0"1"-16,0 0 0 16,0 0 2-16,-10 14 0 15,3 3 2-15,-8 4-1 0,-3 7 1 16,1 4-6-16,-4 7 0 16,3 3-1-16,4-1-1 15,-1 4-1-15,9-8 0 16,2-5-1-16,4-4 1 0,7-9-1 15,11-13 1-15,7-6 0 16,0-4-1-16,6-13 1 16,1-9-1-16,-7-4 0 15,0-6-1-15,-7-7-1 16,-13 4 0-16,-5 1-2 0,-10 8 0 16,-18 4-3-16,-7 17-8 15,-15 9-38-15,-3 7-31 16,-3 21-2-16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5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0 433 0,'0'0'5'0,"0"0"2"0,0 26 0 16,0-11 1-16,0 5 1 16,0 8 0-16,3 11 0 15,4 4-1-15,3 2-4 16,1 5-3-16,0-5-3 16,0 5-2-16,-1-8-3 0,-3-3-2 15,-4-11 0-15,2-11 0 16,-5-17 1-16,0 0 2 15,0 0 2-15,-5-30 4 16,5-4 2-16,0-8 3 0,5 0 0 16,5-12 2-16,3 6-1 15,5 0 0-15,7 5-1 16,4 4-1-16,-1 11 0 16,7 10-2-16,1 8 1 0,-1 13-1 15,0 14-1-15,1 15-1 16,-4 8-2-16,3 6-5 15,-14-5-18-15,-14 12-57 16,11-3-3-16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31.6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2317 2 134 0,'0'0'6'0,"0"0"3"16,0 0 4-16,0 0 5 15,0 0 3-15,0 0 0 0,0 10 2 16,0-10 0-16,-4 3-5 15,4-3-3-15,-25 8-4 16,7-5-4-16,-10 0-1 16,0 4-1-16,-10-3-1 0,-5-1 1 15,-4 1 0-15,-6 2 0 16,-6-6 0-16,-1 4 0 16,-11 1 1-16,1-3-1 15,-8 2-1-15,-5-4-1 16,3 3 0-16,-6 5 0 0,8-6-1 15,-5 7 0-15,0-3 0 16,10 5 1-16,-2-3 0 16,11-1 1-16,1-5-1 15,6 7 1-15,-2-3-1 0,-1-2 0 16,7-1 0-16,0 1 0 16,3 3 0-16,-8-4-1 15,5 4 0-15,-2 0 0 0,2 0 0 16,0 3-1-16,3-2 1 15,1-2 0-15,2-1-1 16,4 4 0-16,13-4 1 16,-3-5-2-16,8 0 1 0,8 3-1 15,3-3 0-15,14 0-4 16,-14 0-8-16,14 0-23 16,0 0-43-16,-8-8-2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3:32.0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225 39 211 0,'0'0'3'0,"0"0"5"16,-14-17 3-16,14 17 5 15,-15-11 3-15,15 11 0 16,-18-13-1-16,18 13 2 0,0 0-5 15,0 0-2-15,0 0-5 16,-3 10-3-16,3 7-2 16,0 7-1-16,0 10 0 15,0 1-1-15,-14 6 1 0,-4 6 0 16,-3-2 1-16,-4-2 2 16,0 6-1-16,-2-6 1 15,6-2 1-15,6-5 0 0,5-8 2 16,10 0 1-16,13-8 0 15,17-1 0-15,15-13 0 16,15-6-1-16,14 0 0 16,14-2-2-16,5-13-1 15,2 2-2-15,-6-2-2 0,-11 0-3 16,-5 15-9-16,-30 7-43 16,-8 3-28-16,-13 8-2 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0.8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0 365 0,'0'0'6'0,"0"0"3"16,0 0 2-16,8 11 0 15,-1 7 2-15,6 6 0 16,-1 10 2-16,1 9-1 16,2 10-4-16,-7 4-3 0,-1 3-1 15,-4-1-1-15,-3 0-2 16,0-1 0-16,-8-13-1 16,1-2 0-16,0-11 0 15,1-8-5-15,1-3-10 0,-2-7-50 16,7-14-21-16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1.0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86 403 0,'0'0'5'0,"0"0"2"15,0 0 1-15,29-7 0 16,-5 0 2-16,8 4 0 16,18-5 0-16,10 1 0 15,18 5-5-15,3-7-1 0,5 1-2 16,8 3 0-16,-9 1-1 16,-4-4-1-16,-13 3 0 15,-16-1-4-15,-6 4-6 16,-21-3-14-16,-25 5-58 0,0 0-1 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1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0 365 0,'0'0'8'0,"0"0"3"0,0 0 1 15,0 0 0-15,0 0 2 16,0 0 2-16,-5 6-3 16,13-2 2-16,12-1-6 15,10 5-4-15,5 3-1 0,11 0-1 16,-1-1-2-16,5 4 0 16,-4-4-1-16,-1 4 1 15,-5 4-1-15,-15-1 0 16,-4 0 0-16,-4-2-1 0,-9 7 1 15,-8-1 1-15,-11 3-1 16,-6 1 1-16,-8 3-1 16,0 0 1-16,-3 5-1 15,-12 5 0-15,5-4 0 16,4 9-3-16,-9-4-9 0,15-17-62 16,-6 16-12-16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2.2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411-1 354 0,'0'0'6'15,"0"0"2"-15,0 0 1 16,0 0 0-16,-8 0 1 0,8 0-1 15,-28 4 0-15,3 6 0 16,-2 4-5-16,-16 8-2 16,0 4-2-16,-2 2 0 15,-2 10 0-15,-2 0-1 16,14 0-1-16,2-2-1 0,16 3 0 16,6-8-1-16,11 4-2 15,21-9-1-15,11 2 0 16,11-7 1-16,3-4 1 15,11 0 0-15,-1-2 2 16,4 3 1-16,-11-8 3 16,-2 5 0-16,-2 3 0 0,-9-1 1 15,-8 4-1-15,-6 3-1 16,-15 1 2-16,-4 3 0 0,-6 5 0 16,-19-5 2-16,-6-1 2 15,-12 1 0-15,-8-6 1 16,-2-1 0-16,-6-12 0 15,3-1-1-15,3-8-5 0,4-13-15 16,14-17-60-16,25-4-4 16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2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0 413 0,'0'0'5'0,"0"0"2"0,0 0 0 16,-18 19 2-16,18 1 1 16,0 13 0-16,0 9 1 15,5 11 1-15,13 17-6 16,2 10-2-16,2 16 0 16,-1 6-4-16,-7 9-3 0,4 7-10 15,-18-16-23-15,-10 8-49 16,-5-13-1-16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2.6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29 386 0,'0'0'7'16,"0"0"1"-16,0 0 0 15,0-19 1-15,7 14-1 16,11 3-2-16,17 2-9 0,4-8-24 16,24 8-50-16,15 0-5 15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2.9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303 0 378 0,'0'0'8'0,"-17"14"0"16,-8 0 2-16,-5 7 1 16,-1 10 0-16,-4 12 1 15,-5 3-2-15,-1 10 1 0,1 0-5 16,15 1-4-16,12-2-1 16,13-8-1-16,0-5-1 15,18-18 1-15,17-9-1 16,8-15 0-16,2 0 0 0,1-21 0 15,4-4 1-15,-5-14 1 16,-2-11-1-16,-12-2-1 16,-9-3 0-16,-9 1-2 15,-13 5-2-15,0 11-8 0,-13 1-13 16,-15 16-54-16,10 10-2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3.6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1 337 0,'0'0'7'0,"0"0"4"15,0 0 4-15,7 10 2 0,-7-10 1 16,15 4 1-16,-15-4 1 16,13 0 0-16,-13 0-5 15,0 0-5-15,15 0-3 16,-15 0-2-16,0 0-1 0,0 0-2 15,0 0 0-15,0 0 0 16,0 0-2-16,0 7 0 16,0-7 0-16,0 0 0 15,0 0 0-15,0 0 0 0,0 0 0 16,0 0 0-16,0 0 0 16,0 0 0-16,0 0 0 15,0 0 0-15,0 0 0 16,0 0 0-16,0 0 0 0,0 0 0 15,0 0 0-15,0 0 0 16,0 0 0-16,7 0 0 16,3 0 0-16,8 3 0 15,0 8 0-15,2 2 0 0,5 9 0 16,0 2 0-16,3 12 0 16,-3 3 0-16,0 6 0 15,-4 6 0-15,1 1 0 16,-1 1 0-16,-7-3 0 15,-6-2 0-15,-8 2 0 0,-8-7 0 16,-9-8 0-16,-8-15 0 16,-8 4 0-16,-5-17 0 15,-5 1 0-15,8-8 0 0,0-15 0 16,10-5 0-16,12-8 0 16,13-14 0-16,20-12 0 15,23-5 0-15,17-12 0 16,14 1 0-16,6-4 0 0,3 10-13 15,-5 6-35-15,-8 10-40 16,-9 14-1-16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6.8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450 433 358 0,'0'0'7'0,"0"0"2"16,0 0 3-16,0 0 2 15,0 7 0-15,0-7 2 16,3 28 0-16,-3-5 1 0,0 12-6 16,0 6-2-16,0 8-2 15,3 15-3-15,4-2-1 16,0 18-3-16,8-12-1 16,-2 12-1-16,5-18-2 15,0 6 0-15,-1-16-1 16,-2-7 1-16,0-9 0 0,-15-7 1 15,0-12 1-15,-8-10 1 16,-17 0 2-16,-7 0 1 16,-9 3 0-16,-9-2 1 0,-8 8 0 15,-5 6 0-15,0 10 1 16,-5 4 0-16,8 9-2 16,7 5 0-16,15-1-1 15,16 0 0-15,19-2-1 0,13-12-1 16,25-11 0-16,23-10-2 15,12-11 1-15,14-6 0 16,6-18 1-16,-6-11 0 16,-2-11 0-16,-11-2 0 15,-11 0 1-15,-22-5 0 0,-5 1 1 16,-28 2 0-16,-5 10-1 16,-13 3 1-16,-15 14 1 15,3 2 0-15,0 12 0 16,-3 6 1-16,6 10 0 0,12 8 1 15,10 2-1-15,7 10 0 16,18-2-1-16,11 3 0 16,2 0-2-16,22-3 0 0,-4-6 0 15,4-1 0-15,1-14 0 16,-4-7-2-16,-4-7-1 16,-5-18 0-16,-5-3 0 15,-8-14 0-15,-10-4 1 0,-3-4 1 16,-8-2 0-16,-7-1 2 15,-4 6 1-15,-3 9 0 16,-6 4 1-16,-6 12 0 16,-1 11 0-16,-5 11 1 15,1 9-4-15,-1 12 0 0,3 6 0 16,13 12 0-16,2 4 0 16,0 3 0-16,13 2 0 15,12-6 0-15,7 5 0 16,3-12 0-16,8 3 0 0,-2-17 0 15,6 1 0-15,2-12 0 16,-2-10 0-16,1-10 0 16,-1-8 0-16,-1-18 0 0,-8-2 0 15,5-12 0-15,-8-13 0 16,-2-9 0-16,-8 0 0 16,-5-17 0-16,-5 2 0 15,-5-8 0-15,3-10 0 0,-5 2 0 16,-4-10 0-16,-1 11 0 15,4-1 0-15,-4 15 0 16,2 4 0-16,-5 17 0 16,3 10 0-16,-3 19 0 15,-3 16 0-15,-2 5 0 0,5 17 0 16,0 0 0-16,0 0 0 16,-17 10 0-16,14 14 0 15,-5 17 0-15,1 10 0 16,4 20 0-16,-4 17 0 0,-1 15 0 15,1 7 0-15,4 16 0 16,0 1 0-16,-1 3 0 16,4-11 0-16,10-1 0 0,-3-28-27 15,-2-5-58-15,13-22-4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24.0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94 339 412 0,'0'0'5'15,"-12"8"0"-15,-1-1 2 16,-5 8-1-16,0-2 1 0,7 4 1 16,-3 4 1-16,14-4 0 15,0-2-3-15,21-2-2 16,14-8 0-16,8-5 0 15,7-5-1-15,10-8-1 0,1-12 0 16,-6-3-1-16,-2-2 0 16,-7-11 0-16,-11-4 0 15,-5 0-1-15,-13-9 2 16,-14 9-2-16,-3-1 0 0,-14 7 0 16,-10 11 1-16,-8 10-1 15,-8 11 0-15,-9 10 1 16,-3 23 0-16,-9 6 1 15,1 17 0-15,4 9 0 0,6 18 1 16,7 7-3-16,18 6-2 16,15-6-8-16,17 6-37 15,29 4-40-15,24-7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0.7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365 0 288 0,'0'0'7'0,"-15"3"3"15,2 5 2-15,-12 2 5 16,0 8 1-16,-10 2 2 16,-5 10 2-16,-6 4 0 15,1 4-6-15,6 8-3 0,3-3-3 16,12 3-3-16,7 0-2 16,12-8-1-16,10-2-1 15,12-12-1-15,14-3 0 16,9-7-1-16,8-14 0 15,2 0 0-15,3-11 0 0,-3-6 0 16,-7-7 0-16,-5-10-1 16,-5 0 1-16,-16-1 0 15,-14-3 0-15,-3-1 0 16,-7 3 0-16,-11 5 0 0,-7 3 0 16,2 7-1-16,-13 4 1 15,11 6-3-15,-3 5-5 16,11 6-15-16,2 13-61 15,15-13-2-15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1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219 26 414 0,'0'0'6'0,"0"0"1"0,0-17 1 16,0 17 2-16,0 0 0 15,-11-7 0-15,-3 7 1 0,-1 0 0 16,-3 11-5-16,-5 4-2 16,-10 11-1-16,5 1-1 15,3 8-1-15,0-3 0 16,11 7-1-16,1-4 1 15,13-4-1-15,10-3 0 16,12-11 0-16,1-4 0 0,17-11 0 16,-5-2 0-16,-4-10 0 15,2-8 1-15,-8-7-1 16,-18 1 0-16,-4-4-1 0,-6-4-2 16,-25 4-2-16,-4-8-8 15,-1 15-24-15,-5-3-49 16,-5 2-1-16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1.6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315 0 338 0,'0'0'3'0,"-15"0"2"0,5 14 2 15,-11-3 2-15,3 7 1 16,-11 3 2-16,-6 7 0 0,4-3 0 16,-4 6-3-16,10-3-1 15,0 0-3-15,7 6-1 16,3-7 0-16,15 4-3 16,0-3-1-16,8-3 1 0,6 3 0 15,4-2-1-15,3-5 0 16,4-1 0-16,-5-1 0 15,2-6 0-15,-1-2 0 16,-4 2-1-16,1-2 1 16,-3 1 0-16,-15-12 0 0,17 17 1 15,-17-4-1-15,0 6 0 16,0-2 0-16,-7 5 1 16,-14-3-1-16,-1 7 0 15,-6 0 1-15,-4-6 0 0,1 1 0 16,-4-11 0-16,3 1 1 15,11-5-4-15,3-8-10 16,11-23-57-16,7 8-9 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1.8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 0 355 0,'0'0'8'15,"0"0"2"-15,-3 25 0 16,-5-14 1-16,8 6-1 16,0 8 0-16,0 3 1 0,8 1-1 15,5-5-6-15,9-1-2 16,6-4-1-16,7-4 1 16,-2-5-1-16,-5-10 1 15,-3 0-1-15,-8-14 1 16,-14-3-1-16,-3-5 0 0,-15 3 0 15,-8-5 0-15,-9 5 0 16,-1-6-2-16,2 11-6 16,2 3-14-16,5 11-48 15,24 0-10-15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2.3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221 0 347 0,'0'0'6'0,"-8"0"3"0,8 0 2 16,-25 0 0-16,12 4 1 15,-12-4-1-15,0 7 0 16,-7 4-1-16,8-1-6 0,2 7-2 15,2 0-1-15,5 5-2 16,8 4 0-16,4 4 1 16,0-5-1-16,6 3 1 0,4-4 0 15,3-2 0-15,11 1 0 16,4-3 0-16,-3-3 1 16,6 0-1-16,3-3 0 15,-2-3 1-15,-4 0 0 16,-4 0 2-16,4-5-3 0,-25-6 2 15,17 18 1-15,-17-18-1 16,0 13 0-16,0 2 0 16,-10 4 1-16,-5-2-2 15,-2 0 1-15,-1 1-1 0,3 2 0 16,-5-2 0-16,-5-3 0 16,-8-6 0-16,10 2-5 15,1-11-11-15,-6 0-65 16,13 0 1-16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2.5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0 434 0,'0'0'5'0,"0"0"1"15,0 0 1-15,0 10 1 16,0-10 1-16,7 24 1 15,1 5 0-15,5 3 0 0,-1 7-5 16,1 9-1-16,2 9-1 16,-2 17-10-16,-9 15-61 15,-4-13-17-15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6.6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75 71 349 0,'0'0'6'0,"0"0"4"0,20-11 1 15,-2 4 2-15,3-1 0 16,8-5 0-16,6 5 1 0,4-6 1 15,6 8-5-15,-5 2-4 16,-5 4-2-16,-4 7-1 16,-1 7 1-16,-13 14-1 15,-14 9-1-15,-3 7 0 0,-20 8 0 16,-13 6 0-16,-5-2 1 16,-12 6-1-16,-3 0 0 15,-4-10 1-15,4-9 0 16,11-9 1-16,0-9 1 15,12-7 0-15,10-8-3 0,20-10-2 16,0 0 0-16,15 0 0 16,12 0 0-16,16 0 0 15,0 5 0-15,10-3 0 16,0 9 0-16,7 4 0 0,-14-9 0 16,9-3-61-16,-7 12-28 15,-7-5 0-15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6.9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 86 417 0,'0'0'7'0,"-15"2"2"15,15-2 0-15,-18 7 2 16,18-7 0-16,0 0 1 15,0 0 1-15,25 4 0 0,21-4-7 16,10-4-3-16,19-5-3 16,10-6 0-16,3 1 0 15,-7 0 0-15,-3-1 0 16,-18 6 0-16,-17 5 0 0,-20-2-8 16,0-3-75-16,-23 9-5 15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9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226-1 381 0,'0'0'6'16,"0"0"0"-16,0 0 1 16,-15 0 1-16,-3 4 1 15,1 6 0-15,-4 4 3 0,-11 3 0 16,4 4-4-16,-2 5-2 16,2 2-1-16,8 3 0 15,5-3 0-15,15 0-2 16,10-6-1-16,20-7 0 0,5-13-1 15,14-2 0-15,8-6 1 16,-1-12-1-16,1-11 0 16,-14 5-1-16,-12-8 0 15,-9 4-2-15,-16 2 0 0,-6 2-1 16,-18 10 1-16,-10 0-3 16,-7 11-2-16,-3 0-8 15,8 3-35-15,2 3-32 16,11 4-3-16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7.0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64 418 0,'0'0'2'16,"0"0"1"-16,8-4 0 0,12 2 1 16,10-3 1-16,8-3-1 15,12 1 0-15,16-3-4 16,9 3-11-16,6-7-31 15,-6 7-38-15,3 7-2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39.3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56 0 404 0,'0'0'6'15,"0"0"3"-15,0 0 0 16,0 0 1-16,0 0 1 15,-7 11 1-15,-4 6 2 0,7 4 0 16,-2 7-5-16,-1 12-2 16,2 8-1-16,-2 5-6 15,1 8 0-15,6 1 0 16,0 2 0-16,0 6 0 0,0-3 0 16,0-3 0-16,-4-12 0 15,4 2 0-15,7-9 0 16,-7-7 0-16,-3-10 0 15,3-28-51-15,0 24-38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45.8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9 159 311 0,'0'0'7'16,"0"0"5"-16,0 0 2 15,0 0 2-15,0 0 1 16,0 0 2-16,0 0 0 0,0 0 1 15,-10 0-7-15,10 0-3 16,0 0-3-16,0 0-1 16,0 0 0-16,0 0-1 15,0 0 0-15,10-3-1 0,5 3 0 16,5-7 0-16,2 7-1 16,6-4 1-16,3 1-2 15,2 0 1-15,2-1-3 16,7 1 0-16,-9 3 0 0,5 0 0 15,0 0 0-15,-1-4 0 16,1 4 0-16,-2 0 0 16,-1 0 0-16,0-3 0 15,8-1 0-15,-8-2 0 16,3-3 0-16,2 3 0 0,3-1 0 16,-8 1 0-16,3-3 0 15,5 3 0-15,-8 2 0 16,5-1 0-16,-9 5 0 15,4 0 0-15,0 0 0 0,-7 0 0 16,5 0 0-16,-1 0 0 16,-4 0 0-16,0 0 0 15,0 0 0-15,4 0 0 0,-7 0 0 16,3 0 0-16,-3-6 0 16,0 6 0-16,-4 0 0 15,1 0 0-15,-5 0 0 16,4 0 0-16,-3 0 0 0,-8 0 0 15,5 4 0-15,-1-4 0 16,0 0 0-16,-4 2 0 16,5-2 0-16,-15 0 0 15,25 0 0-15,-15 0 0 16,5-2 0-16,-2-2 0 0,2-3 0 16,-1 3 0-16,4 4 0 15,-8-7 0-15,3 3 0 16,-13 4 0-16,15-2 0 0,-15 2 0 15,0 0 0-15,0 0 0 16,15-8 0-16,-15 8 0 16,0 0 0-16,13-7 0 15,-13 7 0-15,18-3 0 0,-18 3 0 16,17-4 0-16,-17 4 0 16,15-3 0-16,-15 3 0 15,0 0 0-15,10 0 0 16,-10 0 0-16,0 0 0 0,0 0 0 15,0 0 0-15,0 0 0 16,0 0 0-16,0 0 0 16,0 0 0-16,-17-7-84 15,17 7-7-15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47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128 262 229 0,'0'0'6'0,"0"0"5"16,0 0 3-16,-15-4 1 15,15 4 2-15,-21 0-1 16,7 4 1-16,-1 6 1 0,-3-6-6 16,5 6-2-16,-2-3-2 15,15-7-1-15,-17 17 3 16,17-17-1-16,0 0 1 15,0 0 0-15,0 14 0 0,0-14-1 16,17 0 0-16,5 0 0 16,-1-4-2-16,7 2-1 15,7-6-1-15,5 1-1 16,-2-3 0-16,8 3-1 0,-4-3 0 16,8-1 0-16,-4 0-1 15,4-2 0-15,-5 2-1 16,5-1 1-16,-1 5 0 15,1-4-1-15,-4 5 1 0,1-1-1 16,-2-4 0-16,-2 7 1 16,0-2 0-16,-5-1 0 15,-3 0-2-15,3 3 0 16,-5-6 0-16,2 3 0 0,-7 0 0 16,1 0 0-16,-1 0 0 15,0-3 0-15,-6 3 0 16,-1 0 0-16,-3-1 0 15,-1 0 0-15,8 1 0 0,-12 1 0 16,5-1 0-16,0-1 0 16,-4 5 0-16,4-3 0 15,0 1 0-15,-4-1 0 16,-3 6 0-16,-11 0 0 16,20-4 0-16,-20 4 0 0,18 0 0 15,-18 0 0-15,0 0 0 16,15 0 0-16,-15 0 0 15,0 0 0-15,14-4 0 0,-14 4 0 16,0 0 0-16,18 0 0 16,-18 0 0-16,0 0 0 15,10 0 0-15,-10 0 0 16,0 0 0-16,0 0 0 16,11 0 0-16,-11 0 0 0,0 0 0 15,14 0 0-15,-14 0 0 16,0 0 0-16,0 0 0 15,0 0 0-15,11-3 0 0,-11 3 0 16,0 0 0-16,0 0 0 16,0 0 0-16,0 0 0 15,0 0 0-15,0 0 0 16,0 0 0-16,0 0 0 16,0 0 0-16,-15-11-76 0,15 11-15 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57.2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 0 80 0,'0'0'3'15,"0"0"1"-15,0 0 0 16,0 0 1-16,0 0 0 16,0 0 2-16,0 0-1 0,0 0 0 15,0 0-3-15,0 0 0 16,-3 7-2-16,3-7 0 15,0 0 1-15,0 0-2 16,0 0 1-16,0 0 1 16,0 0-1-16,0 0 0 0,0 0-1 15,0 0 1-15,0 0 0 16,0 17-1-16,0-17 1 16,0 0 1-16,0 0-2 0,0 0 1 15,0 0 1-15,0 0-1 16,0 0 2-16,0 0-1 15,0 0 0-15,0 0 1 16,0 0 0-16,0 0 2 0,0 0 0 16,0 0 4-16,0 0 1 15,0 0 1-15,0 0 2 16,0 0-2-16,0 0 0 16,0 0-2-16,0 0-4 15,0 0 0-15,0 0-5 0,0 0-1 16,0 0 0-16,-11 6-2 15,11-6 1-15,0 0 0 16,0 0-2-16,0 0-6 16,0 0-13-16,0 0-12 0,0 0-11 15,0 0-11-15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57.4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54 0,'7'33'-5'0,"-7"-33"-14"16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4:57.7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24 0,'0'0'-1'0,"0"0"-12"0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00.5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0-4 170 0,'0'0'7'0,"0"0"3"16,0 0 3-16,7 0 0 16,-7 0 2-16,0 0-1 15,15 0 0-15,-15 0 1 16,0 0-8-16,0 0-27 16,0 15-37-16,0-15-7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23.8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0 400 0,'0'0'5'16,"0"0"2"-16,0 0 2 15,0 0 0-15,0 0 2 0,0 0-1 16,0 0 2-16,13 11-1 16,5-1-3-16,4 8-1 15,-2 12-1-15,-5 7-2 0,3 12 1 16,-1 11-1-16,1 4-1 15,0 3-3-15,2 4 0 16,-9-9-6-16,6-4-10 16,-9-14-32-16,2-11-38 0,5-9-1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24.3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53 65 380 0,'0'0'5'0,"0"0"2"15,0 0 1-15,0 0 1 16,0-14 1-16,0 14 0 0,14-15 0 16,5 5 1-16,9-1-4 15,10 4-3-15,5-1-1 16,2 8-1-16,13 0-2 0,-5 0 1 15,-1 11-2-15,-6 10 1 16,-6 8 0-16,-5 3-1 16,-17 10 1-16,-8 3-1 15,-10 5 1-15,-18-1-1 0,-17 0 1 16,-18 1-1-16,-7-8 1 16,-11-5 0-16,1-9 1 15,-1-11 0-15,6-6 0 16,12-11 2-16,11-4-1 0,28-14 1 15,14 3 0-15,18-4 1 16,25-1-1-16,13 6 0 16,14 11 0-16,5 6-1 0,-1 7 0 15,1 18-3-15,-12 2-6 16,5 8-21-16,2-5-55 16,-21 1-2-16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24.6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361 30 416 0,'0'0'4'0,"0"0"0"16,-11-13 2-16,11 13 0 15,-28-11 1-15,6 7-1 16,2 2 1-16,-5 2 0 15,-6 2-4-15,1 13 0 0,7 2-2 16,-2 7 0-16,3 5-1 16,4 2-1-16,8 1 0 15,7 7-2-15,3-4-1 16,13 0-1-16,9 2 1 0,9-9 0 16,9-1 0-16,5-5 0 15,1-3 2-15,-3 0 1 16,-4-1 1-16,-11-3 3 0,-10 4-1 15,-11 6 1-15,-11 0 1 16,-6 0 0-16,-11 3 0 16,-4-2 0-16,-10 4 1 15,-1 2-2-15,1-8 0 0,-5 1 0 16,2-6-2-16,-5-1-1 16,4-1-9-16,-14 7-63 15,7-24-11-15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7.6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0 505 398 0,'0'0'4'16,"0"0"1"-16,13 17 1 15,5-10 0-15,11-1 1 0,6-2-1 16,11-4 1-16,10 0-2 16,1-10-3-16,14-18-3 15,-11-6-1-15,3-12-1 16,-10-4 1-16,-3-6-1 0,-19-5 1 16,-6 2 2-16,-17 7 0 15,-8-2 2-15,-11 16 1 16,-6 10 1-16,-8 10 0 15,0 10 0-15,0 12 1 16,4 13 0-16,11 8 0 0,5 10 0 16,10 4 0-16,5 4-1 15,15-5 0-15,10 3-2 16,8-2-2-16,5-5-1 0,13-10-1 16,-1-3-2-16,0-15-1 15,-4-6 0-15,-3-3 0 16,-13-14 1-16,-9-7 0 15,-9-9 0-15,-19-3 1 0,-6-2 2 16,-22-1 0-16,0 2 0 16,-6 1 2-16,-1 7 0 15,-4 5 2-15,8 10 0 16,3 4 0-16,11 5 2 0,14 5 0 16,10 0-1-16,12 7 1 15,13 4-2-15,15-4 1 16,14 7-1-16,-4-4 0 15,0 1-1-15,-1 2-1 16,-2 2 1-16,-14 7-1 0,0-1 1 16,-15 7-1-16,-28 7 1 15,7 3-3-15,-7 9-7 16,-15-5-14-16,-10 6-60 16,12 6-4-16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2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-3 115 340 0,'0'0'5'15,"0"0"3"-15,0 0 4 16,0 0 0-16,0-11 3 0,0 11 0 16,17-21 1-16,4 4 1 15,11 0-5-15,7 2-2 16,3-3-1-16,8 8-3 0,3 5-1 16,-12 5-1-16,6 5-2 15,-16 12 0-15,-6 4-1 16,-10 12-1-16,-15 5 0 15,-4 7-1-15,-10 2-1 0,-14-2-1 16,-8 7 0-16,0-5 0 16,1-1-1-16,0-8 0 15,14-2 1-15,7-8 1 16,8-3 0-16,6-8 2 0,20-3-1 16,18-4 1-16,2 1 1 15,9 0-1-15,1 0 0 16,-5-3 0-16,2 5 0 15,-11-4-1-15,-5 10 1 16,-17-1 0-16,-6 3 0 0,-8 0 0 16,0 3 1-16,-11 4-1 15,-6-3 1-15,-5 4 0 16,1-5 1-16,-8 0 0 0,1 0 1 16,-3-2 0-16,-5-5 1 15,-3 2 0-15,3-8-1 16,-2 0 0-16,3-11-2 15,10 0-2-15,-4-7-6 0,23-8-10 16,-6 2-56-16,24-21-12 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25.7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54 419 0,'0'0'4'16,"0"0"0"-16,13-4 3 0,5 1 0 16,12-1 1-16,15-2 1 15,4-1-1-15,15-1 1 16,7 1-2-16,2-1-3 15,5 5-1-15,-10-1-1 16,-8 4-1-16,-14 0-2 0,-8 0-4 16,-20 0-11-16,-18 0-57 15,0 0-12-15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26.0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81 0 414 0,'0'0'3'0,"0"0"1"16,0 0 1-16,12 6 2 16,1-2 0-16,9-1 0 15,6-3 1-15,4 7-1 0,4 0-2 16,5 0-1-16,-1 7-2 15,2 0-1-15,-11 3 0 16,-2 9-1-16,-11 6-1 0,-12 3 1 16,-6 7-1-16,-18 5 1 15,-10 5-1-15,-10 10 1 16,-15 3-1-16,-4 11-5 16,-14-4-35-16,-7 19-39 15,-10 4-2-15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2.5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 38 293 0,'0'0'8'0,"0"0"3"16,0 0 4-16,-13-8 2 15,13 8 4-15,0 0 2 16,-12-20 1-16,12 20 0 0,-6-11-6 16,6 11-4-16,0 0-3 15,0 0-3-15,-12 11-3 16,12 2-1-16,0 13-1 0,0 2-1 16,0 7-1-16,5 14 0 15,5 2-1-15,0-3 0 16,-2 9 0-16,-1-1 0 15,0-3-1-15,1-1 1 0,-5-5 0 16,4-12 0-16,-4-4 1 16,7-2-1-16,5-16 0 15,10-1-2-15,10-9-5 16,8-3-8-16,13-11-40 0,7 2-29 16,5-10-3-16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2.9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262-2 388 0,'0'0'6'15,"0"0"2"-15,0 0 0 16,0 0 0-16,-12 0 1 15,-1 0 0-15,-9 12 0 16,1-1 0-16,-11 6-6 0,4 0-1 16,-4 7 0-16,1 8-2 15,3 0 1-15,6 3-1 16,7 0 0-16,9 0-2 16,6-3 0-16,6 1-1 0,12-9 0 15,19-3-1-15,-6-4 0 16,14-3 1-16,2-7 0 15,-1 0 1-15,-4 1 1 16,1-6 2-16,-12 5 2 16,-6 1 0-16,-10 3 2 0,-8 6-1 15,-7 5 0-15,-15 2 0 16,-7 7 0-16,-9 4-3 16,-8 1-8-16,-3 0-45 0,-12 9-28 15,-5 5-4-15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3.9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687 311 343 0,'0'0'7'0,"0"0"4"0,0 0 0 15,0 0 1-15,0 0 0 16,-13 13 1-16,-10-5 1 0,-4 3 1 16,-19 0-9-16,-4 3-2 15,-13 3 0-15,-5 4-1 16,-5-7 0-16,-2 1-1 16,8-6-1-16,7-1 0 0,7-8 0 15,13 0 0-15,15-15 0 16,15-6 0-16,15-10-1 15,15-5-1-15,12-7 1 16,11-2 0-16,3 0-1 0,-1-4 1 16,5 10 0-16,-11 0 0 15,-4 8 2-15,-7 2 0 16,-11 10-1-16,-2 9 1 16,-15 10-1-16,0 0 1 15,10 29-1-15,-10 6 0 0,-3 7 1 16,-1 10-1-16,-2 13 0 15,6 8-2-15,-4-1-9 16,8 1-37-16,2 2-34 0,9-8-3 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4.2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0 385 0,'0'0'5'16,"0"0"0"-16,0 0 1 16,0 0 2-16,5 14 1 0,5-9-1 15,11 1 2-15,11-2-1 16,11 3-5-16,-1-5-7 15,14 7-12-15,2-7-63 16,-3-2-2-16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4.6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 0 363 0,'0'0'3'0,"0"0"2"15,0 0-1-15,7 7 2 16,-7-7 2-16,21 10 0 16,-3-3 1-16,-1 4 0 15,8-5-2-15,5 9-1 0,-2-8-1 16,-3 8 0-16,-2-5-4 15,2 5 1-15,-3 3-2 16,-9-1 1-16,-8 0-1 16,-5 7 0-16,-7 1 0 15,-16 12 1-15,0-3-1 0,-12 11 0 16,-5-2-2-16,-3 11-5 16,-2-6-9-16,-5-10-57 15,9 13-5-15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5.0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0 411 0,'0'0'4'0,"0"0"2"16,0 0 1-16,6 13 3 15,2 8-2-15,-1 7 2 16,8 10-1-16,-9 12 1 0,5 10-4 15,0 11-2-15,-1 2-2 16,5 8-6-16,-8-3-18 16,-11 1-60-16,8-10-2 15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5.3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0 121 343 0,'0'0'5'0,"4"-17"2"0,9 3 3 16,9 0 2-16,6-3 1 15,3 0 1-15,4-1-1 16,15-1 1-16,0 13-5 15,-1 6-3-15,-2 0-2 0,-1 10-1 16,-4 5-2-16,-6 9-1 16,-6 4 0-16,-5 4 0 15,-14 4-1-15,-4 6 1 16,-10 0 0-16,-12-1-1 0,-10 2-1 16,-10-4 0-16,-10-4-1 15,-4-6-2-15,2-10-7 16,-6-6-17-16,-3-7-51 0,21-6-1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8.2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0-1 324 0,'0'0'5'0,"0"0"1"16,21 0 3-16,-7 2 3 15,1 6 2-15,-2 6 2 0,2 3 0 16,3 14 0-16,-4 2-4 15,-3 6-1-15,-8 3-5 16,-3 7-3-16,0-3-6 0,0-7-4 16,-3-4-5-16,-2-11-5 15,-5-5-4-15,10-19-4 16,-21 0 0-16,17-19 1 16,1-5 4-16,-4-11 5 15,4-4 5-15,3-4 7 16,0 1 7-16,7 0 6 0,3 3 4 15,4 3 2-15,8 9 0 16,3 9 0-16,-2 4 0 16,-1 7 1-16,14 7-2 0,-4 15-4 15,-1 5-1-15,-3 4-3 16,-6 9-1-16,-5-5-3 16,4-3-2-16,-6 3-5 15,-8-11-1-15,-4-4-1 0,-3-13 0 16,18 4 0-16,-18-4 1 15,25-10 3-15,-11-4 1 16,10-4 3-16,-6 1 1 16,21-3 1-16,-8 1 0 15,-1 2 1-15,12-5-1 0,-6 5-1 16,-1 6 0-16,3 8-2 16,5-1 1-16,-15 8-2 15,-3 10-2-15,0 14-3 0,-8 0-9 16,-3 4-62-16,0 3-2 15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5.5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17 426 0,'0'0'3'0,"13"0"0"0,2 0 1 16,5-3 1-16,5-1-1 16,8 1 1-16,9 3-1 15,11-4 1-15,3 1-6 16,7 3-13-16,-5 7-64 16,12-7-2-16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5.7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 0 408 0,'0'0'4'16,"0"0"2"-16,-7 22 1 16,4 3 2-16,0 3-1 15,3 13 2-15,0 13-1 0,3 12 1 16,7 13-5-16,8 5-1 15,-3 0-8-15,10 10-29 16,0-4-49-16,-8-8-1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5:55.9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8 468 0,'0'0'3'0,"10"-4"1"16,11 4 1-16,7-5 0 0,22 5 1 15,13 0 0-15,15 0 0 16,15 9-1-16,2 0-6 16,7 14-11-16,-10 1-69 0,7 1-6 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1.3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174 0 312 0,'0'0'3'16,"0"0"0"-16,0 0 3 0,0 0 1 15,3 13 1-15,-3 0 1 16,-7 8 0-16,-11 3 2 15,0 12-4-15,1 3-3 0,-11-2-8 16,-5 13-20-16,10 0-40 16,-10-11-10-16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2.3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0 317 0,'0'0'4'0,"0"0"2"0,0 0 0 15,13 7 0-15,-13-7 0 16,18 17 1-16,-6-4-2 16,8 0-7-16,-2-4-15 15,0-3-44-15,2 3-12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2.3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0 310 0,'0'0'5'0,"0"0"3"15,0 0 2-15,0 11 0 16,0-11 2-16,18 21 1 16,-11-4-1-16,3 9 2 0,1 6-5 15,0 9-4-15,3 8-2 16,-4 16-1-16,-3 5-1 16,4 8 0-16,-4 5-1 15,0 6 1-15,-4 0-1 16,5-6-2-16,-4-5-8 0,-1-12-41 15,4 5-22-15,-4-10-5 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2.4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315 0 330 0,'0'0'5'16,"0"0"2"-16,0 0 1 16,-6 11 1-16,-9 4 1 15,-3 2 0-15,-7 11 1 16,-7 4-1-16,-3 7-5 15,-4 10-2-15,-3 0-7 0,4 7-24 16,5 1-45-16,1-9-3 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2.6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 0 300 0,'0'0'5'0,"0"0"1"16,-11 8 1-16,11-8 3 15,-14 17 1-15,10-3 0 16,1 3 1-16,3 4 0 0,3 1-5 16,9 6-7-16,5 1-21 15,1 2-47-15,10-4-5 16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2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0 356 0,'0'0'5'0,"0"0"3"0,0 0 1 15,0 0 3-15,17 8 0 16,-9 5 0-16,-5 9 1 16,4 10 0-16,0 13-4 0,-4 4-3 15,-3 16-1-15,5 1-2 16,-5 11-2-16,3 7-3 15,-3 9-4-15,0-8-7 16,10 2-34-16,-3 2-33 0,4-6-3 16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3.5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109 0 275 0,'0'0'5'0,"-3"25"-1"16,-4-1 1-16,-4 8-1 16,-6 7 0-16,-5 3-13 0,-2 4-35 15,-1 6-18-15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8.4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22 400 0,'0'0'4'0,"25"-11"0"16,-11 9 2-16,-14 2 2 15,14-13 0-15,-14 13 0 0,21 6 0 16,-6 3-2-16,-8 12-5 16,-1 14-11-16,-6 18-56 15,4-14-15-15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3.7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0 329 0,'0'0'4'0,"0"0"1"0,0 9 1 16,0-9 1-16,6 28 3 15,1-11 1-15,8 8 1 0,0 10-1 16,2-3-4-16,4 7-9 15,4 3-21-15,6 8-47 16,-2-13-6-16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8:13.9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0 365 0,'0'0'4'0,"0"0"1"16,0 0 1-16,0 0 2 16,0 15 2-16,7 3 2 15,0 7 0-15,11 5 2 0,4 13-4 16,2 10 0-16,11 12 0 16,5 4-2-16,2 4-3 15,4 9 0-15,4 3-1 16,-9 2 0-16,2-2-1 0,-8-8-1 15,0-6 0-15,-10-14-7 16,-3 1-39-16,-8-15-40 16,-10-10 0-16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2.3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1198 223 0,'0'0'7'0,"0"0"3"16,0 0 3-16,0 0 3 16,0 0 3-16,0 0 2 0,0 0 1 15,0 0 1-15,0 0-4 16,10-4-2-16,0 4-4 15,8 0-3-15,4 0-2 16,2 0-2-16,12 0-1 16,3 0-1-16,6 0-1 0,5 0-1 15,6 0 0-15,9 4-1 16,-2-4 0-16,8 0 0 16,-1 3 0-16,5 4 0 15,-1-3 0-15,4-2 0 0,3 2 1 16,-4-4 0-16,-2 5 0 15,-4-5 1-15,-8 0-1 16,-2 0 1-16,-8 0 0 0,-18-5 0 16,0 5-1-16,-7-4 1 15,-10 4-2-15,-1-2 1 16,-17 2 0-16,11 0 0 16,-11 0 0-16,0 0 0 0,0 0 1 15,0 0 0-15,0 0-1 16,4-14 0-16,-4 0 0 15,0-4-1-15,0-2 0 16,0-8-1-16,0-9 0 16,0-5 0-16,0-10 0 0,0-2-1 15,0-5 0-15,0 0 1 16,-7-6 0-16,4 2 0 16,-9 7 0-16,6 3 0 15,-6 14 0-15,2 4 0 0,0 9 1 16,2 6-1-16,1 2 0 15,7 18 0-15,-10-14 0 16,10 14-1-16,0 0 0 0,0 0 1 16,0 0-1-16,0 0 0 15,0 0 1-15,0 0-1 16,17 0 1-16,8 0 0 16,3 0 0-16,12 0 0 0,13-3 1 15,10-4-1-15,15-3 0 16,10-5 1-16,11 2-1 15,14-2 0-15,0-3-1 16,8 0 2-16,3 8-2 16,-4-5 1-16,-4 5 1 0,-5 4-1 15,-10 2 0-15,-8 0 0 16,-12 1 1-16,-6 3-1 16,-19 0 0-16,-14 0 0 15,-9 0 0-15,-10 0 0 0,-8 0 1 16,-15 0-1-16,0 0 0 15,0 17 1-15,0-17-1 16,-8 21 1-16,6-7 0 0,-3 0-1 16,2 8 1-16,0-1 0 15,3 7-1-15,0 0 1 16,0 10-1-16,0 5 1 16,0 7-1-16,0 1 1 0,-4 3-1 15,1 10 1-15,-4 0 0 16,4-5-1-16,-5 0 3 15,4 2-3-15,1-5 0 16,0-7 0-16,3 2 0 0,0-14 0 16,0-1 0-16,0-12 0 15,3 1 0-15,-3-10 0 16,0-1 0-16,0-14 0 16,0 14 0-16,0-14 0 15,0 0 0-15,0 0 0 0,0 0 0 16,0 0 0-16,0 0 0 15,0 0 0-15,0 0 0 16,20 0 0-16,-5 3 0 0,3-3 0 16,7 0 0-16,10 0 0 15,3 0 0-15,15-3 0 16,8-5 0-16,9 2 0 16,8 1 0-16,7 3 0 0,4-5 0 15,-1 2 0-15,0 0 0 16,0 5 0-16,-2-5 0 15,-5 5 0-15,-6 0 0 16,-9 0 0-16,1 0 0 16,-14 0 0-16,0 7 0 0,-13-4 0 15,-5-3 0-15,-14 5 0 16,-3-5 0-16,-18 0 0 16,10 0 0-16,-10 0 0 15,0-10 0-15,0 10 0 0,-10-30 0 16,7 12 0-16,-2-2 0 15,5-8 0-15,0-7 0 16,0-6 0-16,8-3 0 0,-8-8 0 16,0-9 0-16,-3-2 0 15,-8-2 0-15,-6-4 0 16,-5 5 0-16,1 4 0 16,-4 0 0-16,3 10 0 0,4 5 0 15,1 10 0-15,6 4 0 16,1 9 0-16,3 5 0 15,7 2 0-15,0 15 0 16,0-17 0-16,0 17 0 16,0-14 0-16,0 14 0 0,0 0 0 15,17-18 0-15,-17 18 0 16,18 0 0-16,-3 0 0 16,-5 4 0-16,8 2 0 15,7 5 0-15,10-4 0 0,0 0 0 16,11 3 0-16,4-6 0 15,10-4 0-15,6 0 0 16,12 0 0-16,8-4 0 0,-1-6 0 16,3 7 0-16,-7-8 0 15,7 4 0-15,-13 3 0 16,-9 1 0-16,-13-4 0 16,-6 7 0-16,-11-3 0 0,-16 3 0 15,-2 0 0-15,-18 0 0 16,18 0 0-16,-18 0 0 15,0 0 0-15,0 0 0 16,0 0 0-16,4 10 0 0,-4-10 0 16,3 18 0-16,-3-5 0 15,0 9 0-15,0 4 0 16,0 4 0-16,0 2 0 16,0 13 0-16,0-2 0 15,0 11 0-15,0 5 0 0,-3 2 0 16,-1-2 0-16,1 4 0 15,-2-3 0-15,5-4 0 16,0 2 0-16,0-6 0 0,0-8 0 16,0 1 0-16,0-8 0 15,5-5 0-15,-5-7 0 16,3-5 0-16,-3-7 0 16,0-13 0-16,4 17 0 0,-4-17 0 15,0 0 0-15,0 0 0 16,0 0 0-16,0 0 0 15,21 0 0-15,-11 0 0 16,12 0 0-16,6 0 0 0,7-7 0 16,11 2 0-16,11-5 0 15,9 0 0-15,12-1 0 16,11 0 0-16,6 0 0 16,1 5 0-16,10-5 0 15,-1 8 0-15,-2-1 0 0,-4 0 0 16,-3 4 0-16,-14 0 0 15,-9 0 0-15,-9 0 0 16,-14 0 0-16,-12 0 0 16,-13 0 0-16,-7 0 0 0,-18 0 0 15,0 0 0-15,0 0 0 16,0 0 0-16,0-17 0 16,0 17 0-16,-14-17 0 0,10 3 0 15,1-8 0-15,-1-6 0 16,-2-7 0-16,1-11 0 15,-2-10 0-15,1-8 0 16,-1-3 0-16,-1-3 0 0,1-8 0 16,0 11 0-16,-4 5 0 15,8 4 0-15,-1 9 0 16,-2 15 0-16,2 6 0 16,-4 6 0-16,5 7 0 15,3 15 0-15,-7-14 0 0,7 14 0 16,0 0 0-16,0 0 0 15,0 0 0-15,10-10 0 16,5 6 0-16,6 1 0 16,4-5 0-16,7 2 0 0,3-1 0 15,11 4 0-15,-1-5 0 16,8 1 0-16,-3 0 0 16,3 1 0-16,-3 1 0 0,-7 5 0 15,-5 0 0-15,-5 0 0 16,-8 0 0-16,-5 0 0 15,-2 5 0-15,-8-2 0 16,8 0 0-16,-6 4 0 0,8-3 0 16,-5-1 0-16,3-3 0 15,2 0 0-15,1 0 0 16,4 0 0-16,-8 0 0 16,1 0 0-16,0 0 0 0,-7 8 0 15,3-5 0-15,-14-3 0 16,14 13 0-16,-6 2 0 15,-5 3 0-15,-3 3 0 16,0 3 0-16,0 12 0 0,0-2 0 16,0 12 0-16,0 1 0 15,0 2 0-15,0 7 0 16,0 0 0-16,0 4 0 16,0 0 0-16,3 0 0 0,-3-7 0 15,7 1 0-15,-3-6 0 16,-1-2 0-16,0 0 0 15,-3-7 0-15,5-8 0 16,-5-3 0-16,3-4 0 0,-3-6 0 16,0-4 0-16,0-14 0 15,0 15 0-15,0-15 0 16,0 0 0-16,0 0 0 16,0 0 0-16,14-6 0 15,-14 6 0-15,28-18 0 0,-7 3 0 16,8-4 0-16,9 2 0 15,8 0 0-15,7-1 0 16,12 1 0-16,5 0 0 0,11 0 0 16,7 0 0-16,8 8 0 15,3-4 0-15,4 5 0 16,2 1 0-16,-5 3 0 16,-5-2 0-16,0 6 0 0,-17-5 0 15,-7 1 0-15,-14 2 0 16,-14 2 0-16,-8 0 0 15,-10 0 0-15,-7 0 0 16,-18 0 0-16,0 0 0 0,0 0 0 16,0 0 0-16,0 0 0 15,0 0 0-15,0 0 0 16,0 0 0-16,10-18 0 16,-7 8 0-16,1-11 0 15,-4-3 0-15,0-10 0 0,0-5 0 16,0-9 0-16,-7-5 0 15,-3-10 0-15,2 4 0 16,-2-5 0-16,-2 7 0 0,2 2 0 16,0 4 0-16,-5 9 0 15,8 7 0-15,-4 9 0 16,4 6 0-16,1-1 0 16,2 3 0-16,1 4 0 0,3 0 0 15,0-3 0-15,3 3 0 16,4-1 0-16,-4 0 0 15,-3 15 0-15,12-20 0 16,-12 20 0-16,0 0 0 0,10-10 0 16,-10 10 0-16,0 0 0 15,0 0 0-15,0 0 0 16,0 0 0-16,0 0 0 16,0 0 0-16,18-5 0 15,-8 5 0-15,8 0 0 0,-1 0 0 16,11 0 0-16,7 0 0 15,8 0 0-15,7 0 0 16,6 5 0-16,12-3 0 0,2 2 0 16,8 3 0-16,0-3 0 15,3 2 0-15,-3-1 0 16,-3-3 0-16,-9-2 0 16,-6 0 0-16,-10 0 0 0,-11 0 0 15,-7 0 0-15,-11 0 0 16,-4 6 0-16,-17-6 0 15,0 0 0-15,0 0 0 16,0 0 0-16,0 9 0 0,0-9 0 16,0 19 0-16,0-6 0 15,-3 5 0-15,3 2 0 16,0 8 0-16,-3 7 0 0,3 8 0 16,0-1 0-16,-4 12 0 15,4 6 0-15,-3-4 0 16,-1 8 0-16,1-2 0 15,-2 7 0-15,-1-14 0 16,2 4 0-16,1-1 0 0,-1-6 0 16,4-3 0-16,0-2 0 15,0-12 0-15,0-7 0 16,0-3 0-16,0-8 0 16,0 0 0-16,0-17 0 0,0 11 0 15,0-11 0-15,0 0 0 16,0 0 0-16,17-15 0 15,-17 15 0-15,22-20 0 16,-4 5 0-16,3 5 0 0,8-4 0 16,6 4 0-16,3-4 0 15,5 7 0-15,10-4 0 16,3 5 0-16,4-5 0 0,5 4 0 16,6-1 0-16,2 1 0 15,2 7 0-15,3-4 0 16,3 4 0-16,0 0 0 15,-3 0 0-15,3 0 0 16,-11 0 0-16,-5 4 0 0,-9-4 0 16,-11 0 0-16,-9 5 0 15,-4-3 0-15,-11-2 0 16,-4 2 0-16,-5-2 0 16,-12 0 0-16,25 6 0 0,-25-6 0 15,13 3 0-15,-13-3 0 16,11 4 0-16,-11-4 0 15,0 0 0-15,14 0 0 16,-14 0 0-16,0 0 0 0,3-13 0 16,-3 13 0-16,8-17 0 15,-8 0 0-15,0-5 0 16,4-2 0-16,2-7 0 0,-2-10 0 16,-1-7 0-16,5-4 0 15,-5-3 0-15,1-10 0 16,-1 2 0-16,-3-2 0 15,0 7 0-15,-7 7 0 16,4 3 0-16,-5 9 0 0,1 12 0 16,4 1 0-16,0 9 0 15,-1 6 0-15,4 11 0 16,0-15 0-16,0 15 0 16,0 0 0-16,0 0 0 0,0 0 0 15,0 0 0-15,0 0 0 16,0 0 0-16,0 0 0 15,0 0 0-15,0 0 0 16,0 0 0-16,0 0 0 0,7 0 0 16,-7 0 0-16,28 5 0 15,-6 1 0-15,2 1 0 16,12 1 0-16,5-1 0 0,7-5 0 16,4 4 0-16,1 1 0 15,8-5 0-15,-2 2 0 16,-5-4 0-16,2 0 0 15,-11 0 0-15,2 0 0 16,-11 0 0-16,-8-6 0 0,-8 1 0 16,-2 3 0-16,0-4 0 15,-18 6 0-15,10-2 0 16,-10 2 0-16,0 0 0 16,0 0 0-16,15-7 0 0,-15 7 0 15,0 0 0-15,0 0 0 16,0 0 0-16,10 7 0 15,-10-7 0-15,12 21 0 16,-12-6 0-16,6 2 0 0,-6 4 0 16,0 7 0-16,0 7 0 15,0 1 0-15,0 6 0 16,0 2 0-16,0 8 0 0,0-4 0 16,0 9 0-16,0-8 0 15,-3 3 0-15,3-3 0 16,-3-2 0-16,-2-5 0 15,2-3 0-15,-4-4 0 0,3-7 0 16,-2-2 0-16,1-9 0 16,-2 0 0-16,7-17 0 15,-3 18 0-15,3-18 0 16,0 0 0-16,0 0 0 16,0 0 0-16,0 0 0 0,0 0 0 15,0 0 0-15,0 0 0 16,10 6 0-16,1-6 0 15,11 0 0-15,-2-6 0 16,13 2 0-16,2 4 0 0,8-7 0 16,2 4 0-16,8-1 0 15,4 4 0-15,4-4 0 16,2 1 0-16,3 3 0 0,6-3 0 16,-6 3 0-16,-2-4 0 15,8 4 0-15,-9-7 0 16,-3 7 0-16,-4-3 0 15,-6 3 0-15,-12 0 0 16,-2 0 0-16,-11 0 0 0,-8 0 0 16,-2 0 0-16,-15 0 0 15,0 0 0-15,0 0 0 16,0 0 0-16,0 0 0 16,0 0 0-16,0 0 0 0,0 0 0 15,0 0 0-15,0 0 0 16,0 0 0-16,0 0 0 15,10-8 0-15,-10 8 0 16,3-17 0-16,2-1 0 0,-5-7 0 16,3-6 0-16,1-8 0 15,-1-7 0-15,4-4 0 16,-4-9 0-16,7-6 0 0,-2 3 0 16,-4-5 0-16,2 0 0 15,2 8 0-15,-8 1 0 16,0 3 0-16,0 5 0 15,0 11 0-15,0 0 0 16,0 8 0-16,-3 0 0 0,3 8 0 16,0 6 0-16,0 17 0 15,0-13 0-15,0 13 0 16,0 0 0-16,0 0 0 16,0 0 0-16,0 0 0 0,0 0 0 15,0 0 0-15,0 0 0 16,-15 2 0-16,15-2 0 15,0 0 0-15,0 0 0 16,4 11 0-16,-4-11 0 0,24 8 0 16,-2-1 0-16,6-5 0 15,4 4 0-15,11-4 0 16,5 5 0-16,2-3 0 0,3 0 0 16,3-4 0-16,-6 0 0 15,0 0 0-15,-7 0 0 16,-5 0 0-16,-10 0 0 15,1 0 0-15,-15-4 0 16,-14 4 0-16,17-4 0 0,-17 4 0 16,0 0 0-16,0 0 0 15,0 0 0-15,11 4 0 16,-11-4 0-16,0 0 0 16,17 11 0-16,-17-11 0 0,18 4 0 15,-18-4 0-15,7 17 0 16,-7-17 0-16,5 24 0 15,-5-6 0-15,-5 7 0 16,2 3 0-16,-7 8 0 0,-2 2 0 16,6 10 0-16,-5 3 0 15,-3 1 0-15,4 8 0 16,-5 0 0-16,1 2 0 0,3-4 0 16,-6 2 0-16,6-11 0 15,-3 1 0-15,3-9 0 16,1 1 0-16,3-9 0 15,-1-8 0-15,8-5 0 0,-3-2 0 16,3-8 0-16,0-10 0 16,0 18 0-16,0-18 0 15,0 0 0-15,0 0 0 16,0 0 0-16,11 0 0 16,-11 0 0-16,28-10 0 0,-6-1 0 15,6 4 0-15,7-7 0 16,8 4 0-16,2-4 0 15,8 4 0-15,5 1 0 16,0 3 0-16,3-3 0 0,-1 7 0 16,3 2 0-16,-2-4 0 15,-4 4 0-15,3 0 0 16,-11 0 0-16,4 0 0 0,-3 0 0 16,-5 0 0-16,-5 0 0 15,-9 0 0-15,-2 0 0 16,-8 4 0-16,-6-4 0 15,-2 0 0-15,-13 0 0 16,17 2 0-16,-17-2 0 0,30 0 0 16,-20 0 0-16,8 0 0 15,-5 0 0-15,2 6 0 16,-1-6 0-16,-14 0 0 16,18 0 0-16,-18 0 0 0,0 0 0 15,0 0 0-15,0 0 0 16,0 0 0-16,0 0 0 15,0 0 0-15,0 0 0 16,6-12 0-16,-6-1 0 0,0-5 0 16,0-7 0-16,0-7 0 15,0-11 0-15,0 2 0 16,0-12 0-16,0-1 0 0,7-5 0 16,1 0 0-16,-5-1 0 15,8 3 0-15,3 2 0 16,0-3 0-16,0 13 0 15,0-6 0-15,-3 10 0 0,3-1 0 16,1 7 0-16,-9 3 0 16,1 6 0-16,-2 6 0 15,-5 5 0-15,0 15 0 16,0-16 0-16,0 16 0 16,0 0 0-16,0 0 0 0,0 0 0 15,0 0 0-15,0 10 0 16,0-10 0-16,3 17 0 15,-3-17 0-15,17 22 0 16,4-16 0-16,4 5 0 0,10 0 0 16,5-1 0-16,5-3 0 15,11 1 0-15,5 3 0 16,3-4 0-16,0-1 0 0,-4 5 0 16,0-8 0-16,-7 1 0 15,-10 0 0-15,-8-4 0 16,-4 0 0-16,-9 0 0 15,-4 0 0-15,-18 0 0 0,17 0 0 16,-17 0 0-16,0 0 0 16,0 0 0-16,0 0 0 15,0 0 0-15,0 0 0 16,0 0 0-16,0 0 0 16,3 13 0-16,-3-13 0 0,0 25 0 15,0-4 0-15,0 5 0 16,-3 4 0-16,-1 6 0 15,-4 10 0-15,-2 3 0 16,-3 7 0-16,1 4 0 0,-1 4 0 16,3 3 0-16,-2 0 0 15,6-4 0-15,6 0 0 16,-4-10 0-16,4-3 0 0,0-7 0 16,0-9 0-16,0-10 0 15,0-2 0-15,0-8 0 16,0-14 0-16,0 11 0 15,0-11 0-15,0 0 0 0,0 0 0 16,0 0 0-16,0 0 0 16,10 0 0-16,-10 0 0 15,25-11 0-15,-3 0 0 16,-1 4 0-16,11-7 0 16,3 7 0-16,8 0 0 0,10-3 0 15,3 2 0-15,7 6 0 16,5-2 0-16,-1 4 0 15,-1 0 0-15,-1 0 0 16,-2 0 0-16,-7 0 0 0,-6 0 0 16,-12 4 0-16,-5-4 0 15,-8 0 0-15,-5 0 0 16,-8 0 0-16,-12 0 0 0,13 0 0 16,-13 0 0-16,0 0 0 15,15 0 0-15,-15 0 0 16,21 0 0-16,-21 0 0 15,22 0 0-15,-22 0 0 0,25 2 0 16,-25-2 0-16,13 0 0 16,-13 0 0-16,0 0 0 15,0 0 0-15,0 0 0 16,4-9 0-16,-4 9 0 16,0-17 0-16,0 17 0 0,0-22 0 15,3 3 0-15,-3-5 0 16,0-5 0-16,0-8 0 15,0-8 0-15,-3-3 0 16,3-4 0-16,0-2 0 0,0-6 0 16,0 2 0-16,0 0 0 15,3 6 0-15,0-6 0 16,9 10 0-16,-6 2 0 16,1-3 0-16,-2 10 0 0,1 1 0 15,5 3 0-15,-5 7 0 16,2 5 0-16,-4 10 0 15,-1-2 0-15,-3 15 0 0,7-14 0 16,-7 14 0-16,0 0 0 16,0 0 0-16,0 0 0 15,0 0 0-15,0 0 0 16,0 0 0-16,0 0 0 16,0 0 0-16,0 0 0 0,14 0 0 15,0 0 0-15,1 0 0 16,13 7 0-16,4-3 0 15,9 3 0-15,9-3 0 16,8-2 0-16,1 5 0 0,-2-7 0 16,6 4 0-16,-10 0 0 15,-3-1 0-15,-7-3 0 16,-8 0 0-16,-7 0 0 0,-10 0 0 16,-1-3 0-16,-2-1 0 15,-15 4 0-15,21 0 0 16,-7 0 0-16,-14 0 0 15,24 0 0-15,-24 0 0 0,18 4 0 16,-18-4 0-16,19 13 0 16,-19-13 0-16,10 30 0 15,-7-12 0-15,-3 10 0 16,0-1 0-16,0 8-2 16,0 5 2-16,0 6 0 0,0 3 2 15,-3 4-2-15,-7 3 0 16,2 2 0-16,-3 4 0 15,-7-4 0-15,5 7 0 16,-2-6 0-16,2-1 0 0,-2-10 0 16,5 5 0-16,-1-12 0 15,7 0 0-15,1-13 0 16,3-4 0-16,0-7 0 16,-4-7 0-16,4-10 0 0,0 0 0 15,0 11 0-15,0-11 0 16,0 0 0-16,11-2 0 15,-11 2 0-15,21-9 0 0,-6 7 0 16,5-6 0-16,1 2 0 16,8 2 0-16,7-3 0 15,2 4 0-15,7 3 0 16,2 0 0-16,6 0 0 16,8 0 0-16,-2 6 0 0,8 2 0 15,-4 2 0-15,9-4 0 16,-8-2 0-16,2 3 0 15,-9 1 0-15,-7-8 0 16,-12 0 0-16,-5 0 0 0,-8 0 0 16,-12 0 0-16,-13 0 0 15,15 0 0-15,-15 0 0 16,0 0 0-16,0 0 0 0,0 0 0 16,0 0 0-16,0 0 0 15,0 0 0-15,0 0 0 16,3-19 0-16,-3 19 0 15,0-20 0-15,-3 6 0 0,-5-7 0 16,6 1 0-16,-3-6 0 16,5-2 0-16,-3-4 0 15,3-3 0-15,0-3 0 16,-4-5 0-16,1-3 0 16,0-6 0-16,-2 2 0 0,3 1 0 15,-3-4 0-15,2 7 0 16,-1-7 0-16,4 12 0 15,0-2 0-15,0 4 0 16,7 8 0-16,0-4 0 0,4 7 0 16,-4 2 0-16,3 5 0 15,2-1 0-15,-2 6 0 16,-2-6 0-16,2 1 0 0,-3 1 0 16,4-3 0-16,-4 5 0 15,-1-2 0-15,1-1 0 16,1 3 0-16,-1-2 0 15,0 5 0-15,-1-4 0 0,2 10 0 16,-1-2 0-16,-7 11 0 16,15-21 0-16,-15 21 0 15,13-18 0-15,-13 18 0 16,12-14 0-16,-12 14 0 16,17-10 0-16,-17 10 0 0,24-11 0 15,-9 8 0-15,2 3 0 16,4 0 0-16,8 0 0 15,-1 7 0-15,7 0 0 16,8 7 0-16,6 0 0 0,11 0 0 16,5 7 0-16,8-3 0 15,2 3 0-15,6-4 0 16,-3 1 0-16,-7-3 0 0,-5-2 0 16,-16-6 0-16,0-3 0 15,-25-1 0-15,-2-3 0 16,-5 0 0-16,-18 0 0 15,0 0 0-15,0 0 0 0,0 0 0 16,0 0 0-16,0 0 0 16,12 0 0-16,-12 0 0 15,0 0 0-15,6 15 0 16,-2-6 0-16,-4 12 0 0,0 9 0 16,0 1 0-16,0 11 0 15,-4 1 0-15,-2 9 0 16,-6 5 0-16,2-1 0 15,-4 8 0-15,3-5 0 16,5 1 0-16,-6 0 0 0,-1-2 0 16,3-13 0-16,-2 0 0 15,-1-5 0-15,2-9 0 16,-1-3 0-16,2-7 0 0,0-7 0 16,10-14 0-16,-10 14 0 15,10-14 0-15,0 0 0 16,0 0 0-16,0 0 0 15,10-7 0-15,5-4 0 0,-2 1 0 16,12 0 0-16,7-4 0 16,3 0 0-16,11-4 0 15,7 7 0-15,10 1 0 16,5 1 0-16,10 3 0 0,0 3 0 16,10-1 0-16,3 4 0 15,2 0 0-15,2 0 0 16,7 4 0-16,-2-1 0 15,-2-3 0-15,1 4 0 16,1-4 0-16,-4 0 0 0,-16 0 0 16,-6 0 0-16,-9 0 0 15,-12-4 0-15,-8-3 0 16,-12 3 0-16,-5-3 0 0,-8 3 0 16,2-2 0-16,-9-1 0 15,-13 7 0-15,22-3 0 16,-22 3 0-16,0 0 0 15,0 0 0-15,0 0 0 0,0 0 0 16,0 0 0-16,-7 25-26 16,-15-8-59-16,-6-4-3 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3.3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256-2 350 0,'0'0'7'15,"0"0"2"-15,-14 0 2 16,4 0 1-16,-5 0-1 0,-5 8 0 15,-5 2 1-15,-5 8 1 16,0 3-5-16,2 14-3 16,-2 4 1-16,7 3 0 15,5 8 0-15,6-1-1 0,12 3 0 16,8 1-1-16,17-12-3 16,20 3-5-16,8-16-10 15,25-14-45-15,3-4-22 16,12-10-4-16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3.6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25-5 296 0,'0'0'6'15,"0"0"1"-15,-13 0 2 16,13 0 4-16,0 0 2 15,0 0 2-15,-12 11 4 0,12 4 0 16,0 2-5-16,8 7-2 16,2 3 0-16,2 12-3 15,-2-2-3-15,0 8-2 16,-2-3-3-16,-1 5 0 0,-7-2-2 16,0 0 0-16,0-6 1 15,0-2-1-15,0-10 0 16,0-2 0-16,3-9 0 15,-3-16 1-15,32 9-2 0,-1-9-1 16,4-11-3-16,15-7-8 16,3-6-20-16,-7-4-50 15,22-5 0-15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3.9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81 0 319 0,'0'0'8'0,"0"0"1"15,0 0 2-15,0 0 0 16,0 0 3-16,0 0 1 16,0 0 0-16,0 0 1 0,4 28-6 15,-4 0-2-15,-4 7-2 16,4 7 0-16,-3 4-2 15,-2 5-1-15,2-3-1 16,3 1 0-16,-7-9 0 0,4-5-1 16,-4-4 1-16,-8-11 0 15,5-1-1-15,0-12 2 16,10-7-1-16,-18 2 0 16,18-2 0-16,-5-9 0 0,10-6 0 15,13 2-1-15,9-5 1 16,13-3-1-16,6 3-1 15,10 1 0-15,4-3-4 16,18 9-14-16,3-4-61 16,-3 0-4-16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4.7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262 382 313 0,'0'0'2'15,"0"0"1"-15,3 14 2 16,-3-14 2-16,0 21 2 0,-3-8 2 15,-12 2 1-15,-6 3 1 16,-7-8 1-16,-7-1-2 16,-5-7-1-16,2-4-1 15,3-17-4-15,3-5-1 0,17-12-2 16,15-5 0-16,12-13-2 16,18-2-1-16,16 3 1 15,11-3 0-15,4 9 0 16,-1 2 2-16,-7 13-1 0,-4 14 1 15,-14 14 1-15,-13 8 0 16,-15 24-1-16,-11 15 0 16,-17 17-1-16,-7 7 0 15,-7 6 0-15,-8 2-1 0,-4-2-1 16,6-5 0-16,1-12-1 16,10-13 1-16,4-11-1 15,9-8 1-15,17-24 0 16,-15 6 1-16,15-6-1 0,18-19 1 15,4-7 1-15,6 0 0 16,7 6-1-16,0-1 1 16,8 11-1-16,3 6 1 15,-4 8-1-15,-3 13 0 0,3 15-1 16,-7-2-5-16,5 22-17 16,-2-8-58-16,-2-2-2 15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5.06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321 0 449 0,'0'0'4'16,"-25"15"0"-16,0 2 1 15,-7 7 1-15,-7 4 0 16,-6 14-1-16,-2-3 0 15,-2 11 0-15,17-8-2 0,11-3-2 16,14-7-1-16,14-15 0 16,21-10-1-16,15-14 1 15,3-14 0-15,11-7 0 16,-9-9 0-16,-2-1 0 0,-11-1-1 16,-20 9 1-16,-15 4-1 15,-21 5-6-15,-18 21-26 16,-14 4-48-16,-10 7-2 15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6.1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0 187 329 0,'0'0'5'0,"0"0"0"16,0 0 1-16,0 0 0 15,14-14 2-15,-14 14 1 0,18 0 0 16,-8 10 3-16,8 8-6 15,-3 6 0-15,5 8-1 16,-2 0 0-16,0 6 0 16,7-3-2-16,-5-3 1 0,5-10-1 15,8-7 0-15,-6-15 1 16,6-4-1-16,2-18 1 16,0-13-1-16,4-4 0 15,-4-7-1-15,-3 1-1 0,-1-5-1 16,-6 1-4-16,0 8-7 15,-14-4-18-15,-11 15-48 16,14 5-2-16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6.8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0 107 323 0,'0'0'2'0,"0"0"0"16,13 21 1-16,-5-12-1 0,9 9 1 15,-2 3 0-15,9 4 3 16,5 3 1-16,2-2 0 16,4-5 0-16,1-8 0 15,14-2 0-15,-5-8 1 0,5-6-2 16,-4-14-1-16,-1-9-2 16,-2-2-1-16,0-14-3 15,-8 0-9-15,-7-9-36 16,-3 6-27-16,-3-4-4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8.6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32 351 0,'0'0'0'16,"0"0"0"-16,8-22-2 0,-8 22-2 16,7-14-8-16,-7 14-28 15,18-3-29-15,-18 3-5 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7.6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39 240 0,'0'0'5'0,"0"0"4"15,0 0 5-15,0 0 2 0,0 0 4 16,0 0 1-16,8 17 0 16,-1-3 2-16,0 0-3 15,7 3-6-15,3 6-3 16,5-5-3-16,3-8-2 0,3 1-2 16,5-8 0-16,-2-3-1 15,4-7 0-15,-7-8-1 16,1-5 0-16,-1-10-5 15,0 6-26-15,12-11-48 0,-20 0-2 16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8.1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0-3 304 0,'0'0'5'16,"0"0"2"-16,0 0 1 0,0 0 2 15,0 0 1-15,12 0 1 16,-12 0 3-16,24 22 0 16,-10 2-4-16,4 0-2 0,7 5-1 15,3 3-2-15,0 0 0 16,7-8-1-16,1-3-1 15,0-6-1-15,3-9 0 16,-1-6 0-16,2-11-1 0,-5-2-1 16,0-12-3-16,0 1-12 15,-10-1-52-15,14-14-11 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8.7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8 351 0,'0'0'3'0,"0"0"0"16,0 0 1-16,12 3 0 15,-12-3 1-15,17 15 1 16,-4-5 2-16,2 4 0 16,3 6-1-16,2 2 0 0,2-1-1 15,6 1 1-15,0-1 0 16,8-4-2-16,3-3 0 16,3-7-1-16,8-3-1 15,0-4-1-15,3-11-1 0,-3-6 1 16,-2-5-1-16,-5-6-6 15,-1-4-17-15,4-10-56 16,-14-4 0-16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9.2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0-2 263 0,'0'0'3'0,"0"0"1"16,5 0 3-16,-5 0 1 15,0 0 3-15,20 13 0 0,-20-13 1 16,10 23 2-16,-10-12-2 16,0 11-2-16,0-2-2 15,3 9 1-15,-3-5-3 16,7 1 1-16,8-3-1 0,5-2-2 15,8-12 0-15,5-6-1 16,5-2 0-16,5-10-3 16,2 0-9-16,2-7-34 15,-6-9-30-15,-1 1-5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29.9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62 330 0,'0'0'2'15,"0"0"1"-15,0 0 0 16,0 0 0-16,0 0 1 0,0 0-1 16,8 13 1-16,-8-13 1 15,13 25-2-15,-1-7 0 16,1 3 0-16,2 3 1 15,5 0 0-15,5 2-1 0,3-5 0 16,12-3 1-16,2-12-1 16,0-6 1-16,0 0 1 15,5-13-1-15,-6-4 1 16,-5-11-1-16,1-9-3 16,-7 2-5-16,-8-13-16 0,-1 5-53 15,4 6-4-15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30.4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41 11 304 0,'0'0'3'0,"0"0"2"16,0 0-1-16,0 0 3 15,-15-11-2-15,15 11 2 16,-13 3 2-16,13-3 1 0,-12 33-3 16,12-14 0-16,0 7 0 15,8 2 1-15,6 4-1 16,7-7-1-16,4-1-1 0,10-5-1 16,1-8 2-16,-1-4 0 15,5-7 0-15,-5 0-1 16,-7-15-1-16,0-3-2 15,-6-7-10-15,-1-3-32 16,-4 4-37-16,4-8-3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31.0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 0 281 0,'0'0'1'0,"0"0"-1"16,0 7 1-16,0-7-1 0,-4 17 1 16,4-17-1-16,-8 28 2 15,8-11 2-15,0 1 5 16,0 7 2-16,0-12 3 15,5 4 1-15,-5-17-1 16,28 26 2-16,-10-26 0 16,4 0-4-16,1-11-4 0,12-4-3 15,1 2-3-15,11-9-3 16,1 5-19-16,20 0-54 16,-12-1-2-16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37.3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1036 219 0,'0'0'5'0,"0"0"5"0,6 0 3 16,-6 0 5-16,0 0 1 16,15 0 3-16,-15 0 3 15,25 0-1-15,-12 0-1 0,12-3-4 16,7 3-5-16,11-4-2 16,5 4-3-16,17-4-2 15,-2 4-2-15,15-3-2 16,3 3 0-16,5 0 0 15,5 0-1-15,4 0 1 0,8 0 0 16,0 0-1-16,3 3 1 16,0 1 0-16,7 0 0 15,-4-1-1-15,4-3-1 16,5 0 1-16,-2 0-1 0,0 0 0 16,2 0 0-16,-5 0 0 15,0 0 0-15,-1 0 0 16,-4 0-1-16,-3 0 1 0,-3 0-1 15,-6 4 0-15,-11 2 1 16,3 1-1-16,-17 1 0 16,-1-5 1-16,-9 3-1 15,-16 0 1-15,-2-3 0 0,-8-3 0 16,-10 0 1-16,-7 4 0 16,-4-4-1-16,-14 0 0 15,14 0 1-15,-14 0-2 16,0 0 1-16,0 0 0 15,0 0-1-15,0 0 1 0,0 0 1 16,0 0-1-16,0 0 0 16,0 0 1-16,0 0-1 15,0 0 1-15,0 0 0 16,0 0-2-16,0 0 0 0,0 0 0 16,0 0 0-16,0 0 0 15,0 0 0-15,0 0 0 16,11-13 0-16,-11 13 0 15,3-30 0-15,0 12 0 0,-3-3 0 16,5-3 0-16,-2-3 0 16,-3-7 0-16,0 3 0 15,-8-4 0-15,2-4 0 0,-5 2 0 16,0-8 0-16,1 8 0 16,-5-5 0-16,8-6 0 15,1 0 0-15,2 6 0 16,4-3 0-16,0 2 0 15,0 4 0-15,0 1 0 0,0 2 0 16,0 7 0-16,0 5 0 16,0 6 0-16,-11-2 0 15,4 6 0-15,-3 0 0 16,2 4 0-16,8 10 0 0,-17-19 0 16,17 19 0-16,-11-15 0 15,11 15 0-15,0 0 0 16,0 0 0-16,0 0 0 15,-2-14 0-15,2 14 0 0,0 0 0 16,0 0 0-16,0 0 0 16,0 0 0-16,0 0 0 15,0 0 0-15,0 0 0 0,0 0 0 16,0 0 0-16,0 0 0 16,0 0 0-16,13-4 0 15,1 2 0-15,7 2 0 16,4 0 0-16,10-4 0 15,11 0 0-15,7 4 0 0,12 0 0 16,8-3 0-16,5 3 0 16,10 0 0-16,1-4 0 15,6 4 0-15,1 0 0 16,-1 0 0-16,1-3 0 0,2 3 0 16,-2-4 0-16,-3 1 0 15,-2 0 0-15,5-1 0 16,-8 4 0-16,-3-4 0 0,-7 4 0 15,0 0 0-15,-7-3 0 16,-8 3 0-16,0-3 0 16,-3 3 0-16,-10-4 0 15,11 4 0-15,-13 0 0 16,9-3 0-16,-1 3 0 0,2 0 0 16,-2 0 0-16,-3 0 0 15,0 0 0-15,-11 3 0 16,-2-3 0-16,-12 0 0 15,-8 0 0-15,-2 0 0 0,-18 0 0 16,0 0 0-16,0 0 0 16,0 0 0-16,0 0 0 15,0 0 0-15,0 0 0 16,0 0 0-16,0 0 0 0,0 0 0 16,4 14 0-16,-4-14 0 15,0 10 0-15,0-10 0 16,3 22 0-16,-3-11 0 0,3 6 0 15,-3 0 0-15,5 5 0 16,-2 3 0-16,1-1 0 16,-1 10 0-16,1-1 0 15,-1 10 0-15,-3-5 0 16,0 5 0-16,0 2 0 0,0 1 0 16,-7-4 0-16,0 7 0 15,-1-6 0-15,2-5 0 16,-1 1 0-16,0-8 0 15,4 3 0-15,-2-4 0 0,-2-5 0 16,4-5 0-16,0 1 0 16,-1-3 0-16,1 1 0 15,3-4 0-15,0-15 0 16,-8 20 0-16,8-20 0 0,0 0 0 16,0 14 0-16,0-14 0 15,0 0 0-15,0 0 0 16,0 0 0-16,0 0 0 15,0 0 0-15,0 0 0 16,0 0 0-16,0 0 0 0,0 0 0 16,11 4 0-16,-11-4 0 15,17 0 0-15,-2 3 0 16,6-3 0-16,4 3 0 0,10-3 0 16,5 0 0-16,5 0 0 15,8 0 0-15,3 4 0 16,4-4 0-16,8 0 0 15,3 0 0-15,-4 3 0 0,7-3 0 16,-4 4 0-16,1-1 0 16,0-3 0-16,-1 4 0 15,5 0 0-15,-4-4 0 16,7 2 0-16,-8 2 0 0,1-1 0 16,0 5 0-16,-4-5 0 15,-4 1 0-15,5 2 0 16,-5-1 0-16,1-3 0 15,3 4 0-15,-4-4 0 16,2-2 0-16,-2 0 0 0,-7 0 0 16,-3 0 0-16,-6 0 0 15,-6 0 0-15,-8 0 0 16,-5 0 0-16,-3 0 0 0,-8 3 0 16,1-3 0-16,-8 0 0 15,5 0 0-15,0 0 0 16,-15 0 0-16,20 0 0 15,-20 0 0-15,18 0 0 0,-18 0 0 16,0 0 0-16,0 0 0 16,0 0 0-16,0 0 0 15,0 0 0-15,0-11 0 16,0 11 0-16,0 0 0 0,0 0 0 16,0-17 0-16,0 17 0 15,0-20 0-15,-7 5 0 16,-4-2 0-16,4-4 0 15,-6-3 0-15,1-4 0 16,2-9 0-16,-1 3 0 0,1-8 0 16,6-1 0-16,1 0 0 15,3 2 0-15,-3-4 0 16,-2-3 0-16,5 3 0 0,-7 3 0 16,4 5 0-16,-4-1 0 15,-1 7 0-15,3 0 0 16,0 7 0-16,2-2 0 15,3 4 0-15,0 5 0 0,0 3 0 16,0 0 0-16,3 0 0 16,-3 14 0-16,5-22 0 15,-5 22 0-15,0-13 0 16,0 13 0-16,0-15 0 16,0 15 0-16,0-17 0 0,0 17 0 15,0-15 0-15,0 15 0 16,0-13 0-16,0 13 0 15,0 0 0-15,0-18 0 16,0 18 0-16,0 0 0 0,0 0 0 16,0 0 0-16,0 0 0 15,0 0 0-15,13-10 0 16,-13 10 0-16,25 0 0 0,-5 0 0 16,5 3 0-16,8-3 0 15,5 3 0-15,2 1 0 16,5-1 0-16,-2-3 0 15,10 4 0-15,-8-4 0 0,5 3 0 16,3-3 0-16,-3 0 0 16,6 0 0-16,-3 0 0 15,0 0 0-15,0 4 0 16,4-4 0-16,-1 0 0 16,-3 4 0-16,5-4 0 0,-5 0 0 15,0 2 0-15,2-2 0 16,3 4 0-16,2-4 0 15,3 0 0-15,8 5 0 16,-1-3 0-16,5-2 0 0,-1 4 0 16,0-1 0-16,-7 1 0 15,1 0 0-15,-5 3 0 16,-3-3 0-16,-4-4 0 0,-6 2 0 16,3-2 0-16,-7 4 0 15,4-4 0-15,-5 0 0 16,8 0 0-16,-6 0 0 15,6 0 0-15,-4 0 0 0,4 0 0 16,-3 3 0-16,-5-3 0 16,-5 6 0-16,-9-6 0 15,-9 2 0-15,-4-2 0 16,-18 0 0-16,13 0 0 16,-13 0 0-16,0 0 0 0,0 0 0 15,0 0 0-15,0 0 0 16,0 0 0-16,0 0 0 15,0 0 0-15,0 0 0 16,0 0 0-16,0 0 0 0,-3 15 0 16,3-15 0-16,-3 13 0 15,3-13 0-15,-4 18 0 16,4-4 0-16,-3 0 0 0,-2 6 0 16,5 2 0-16,-3 8 0 15,0-2 0-15,-4 6 0 16,0 0 0-16,-1 7 0 15,5 0 0-15,-1 1 0 0,-2-3 0 16,2 0 0-16,4 0 0 16,0-8 0-16,0 4 0 15,-3-3 0-15,-2 1 0 16,2-5 0-16,0-1 0 16,-8-3 0-16,5 2 0 0,-2-5 0 15,4-4 0-15,1 1 0 16,0-3 0-16,3-15 0 15,-4 24 0-15,4-24 0 16,0 0 0-16,0 14 0 0,0-14 0 16,0 0 0-16,0 0 0 15,0 0 0-15,0 0 0 16,14 0 0-16,-14 0 0 16,21-11 0-16,-6 8 0 0,5-4 0 15,5 0 0-15,11-3 0 16,3 3 0-16,0-1 0 15,3 1 0-15,7 1 0 16,1-1 0-16,3 7 0 0,0-4 0 16,0 4 0-16,7 0 0 15,3 0 0-15,5 0 0 16,2 4 0-16,8-4 0 16,-3 7 0-16,2-3 0 0,1 2 0 15,0 1 0-15,-3 0 0 16,-2 0 0-16,-2 0 0 15,7-3 0-15,0 2 0 16,-3 1 0-16,1 4 0 0,2-7 0 16,-3 2 0-16,-1 1 0 15,-10 0 0-15,0 1 0 16,-11-1 0-16,0-5 0 16,-15 4 0-16,-3-1 0 0,-5 1 0 15,-10-6 0-15,-10 2 0 16,-10-2 0-16,18 4 0 15,-18-4 0-15,0 0 0 16,0 0 0-16,0 0 0 0,0 0 0 16,0 0 0-16,15 0 0 15,-15 0 0-15,0 0 0 16,0 0 0-16,14-6 0 16,-14 6 0-16,0 0 0 0,0 0 0 15,0 0 0-15,3-17 0 16,-3 17 0-16,0-13 0 15,0 13 0-15,0-22 0 16,0 9 0-16,0-8 0 0,0 0 0 16,-3-7 0-16,-4-4 0 15,0-3 0-15,-4 3 0 16,4-11 0-16,-3 0 0 16,2 5 0-16,1-7 0 0,-3 4 0 15,5-7 0-15,2 10 0 16,3 4 0-16,-2-9 0 15,2 6 0-15,0 7 0 16,-5-2 0-16,2 4 0 0,-1-2 0 16,-7 2 0-16,9 4 0 15,-6 4 0-15,1-2 0 16,-1 5 0-16,8 4 0 16,-3-2 0-16,3 15 0 0,0-22 0 15,0 22 0-15,0 0 0 16,0-15 0-16,0 15 0 15,0 0 0-15,0 0 0 0,0 0 0 16,0 0 0-16,0 0 0 16,0 0 0-16,0 0 0 15,-14-2 0-15,14 2 0 16,0 0 0-16,0 0 0 16,-11-11 0-16,11 11 0 0,0 0 0 15,0 0 0-15,0 0 0 16,0 0 0-16,0 0 0 15,18 0 0-15,0 0 0 16,10 0 0-16,1 0 0 0,6 0 0 16,4 0 0-16,3 0 0 15,4 0 0-15,4 0 0 16,-4 0 0-16,6 0 0 16,-4 0 0-16,4 0 0 0,-3-4 0 15,-3 1 0-15,4-1 0 16,-5-2 0-16,-2-2 0 15,2 2 0-15,-2 2 0 16,7-3 0-16,-7 0 0 0,7 3 0 16,-2 4 0-16,5-2 0 15,5-2 0-15,2 4 0 16,-1 0 0-16,-6 0 0 16,7 0 0-16,-7-5 0 0,0 3 0 15,-11-5 0-15,1-1 0 16,-8 1 0-16,-2-1 0 15,-2 6 0-15,-6-7 0 16,0 3 0-16,-3 2 0 0,-2 4 0 16,1 0 0-16,-3 0 0 15,-4 0 0-15,1 0 0 16,-15 0 0-16,13 0 0 16,-13 0 0-16,0 0 0 0,0 0 0 15,0 0 0-15,0 0 0 16,0 0 0-16,0 0 0 15,0 0 0-15,0 0 0 16,0 0 0-16,0 0 0 0,0 0 0 16,0 0 0-16,0 10 0 15,0-10 0-15,0 24 0 16,-3-11 0-16,-1 8 0 16,1 0 0-16,-4 3 0 15,4 2 0-15,-2 2 0 0,2 4 0 16,3 3 0-16,-3-1 0 15,3 2 0-15,0 7 0 16,0-2 0-16,0-3 0 0,0 5 0 16,3 0 0-16,0-8 0 15,2 3 0-15,-2-6 0 16,4 7 0-16,0-11 0 16,-4 0 0-16,2 0 0 0,-5-3 0 15,3 1 0-15,-1-2 0 16,-2 1 0-16,0-8 0 15,0 3 0-15,0 1 0 16,-2-3 0-16,-1-3 0 0,-2 4 0 16,5-6 0-16,0 1 0 15,0 0 0-15,-3 0 0 16,3-14 0-16,0 17 0 16,0-17 0-16,0 18 0 15,0-18 0-15,0 0 0 0,13 19 0 16,-13-19 0-16,15 2 0 15,-15-2 0-15,25 0 0 16,-7 0 0-16,2 0 0 0,10-2 0 16,-2-4 0-16,10 4 0 15,2-3 0-15,2-1 0 16,4 6 0-16,3-4 0 16,1 4 0-16,-8-3 0 0,8-1 0 15,-7 4 0-15,2 0 0 16,-2 0 0-16,-2-4 0 15,6 1 0-15,2 3 0 16,4 0 0-16,7 0 0 16,8 0 0-16,2 0 0 0,1 3 0 15,4 5 0-15,-2-5 0 16,2 1 0-16,-4 0 0 16,-8-4 0-16,-7 0 0 0,-6 0 0 15,-4 0 0-15,-11-4 0 16,0 0 0-16,-5-3 0 15,-13 3 0-15,1 4 0 16,-12-3 0-16,-6 3 0 0,18 0 0 16,-18 0 0-16,0 0 0 15,0 0 0-15,0 0 0 16,0 0 0-16,0 0 0 16,0 0 0-16,0 0 0 0,0 0 0 15,0 0 0-15,0 0 0 16,0 0 0-16,19-6 0 15,-19 6 0-15,0 0 0 16,0 0 0-16,13-18 0 16,-13 18 0-16,4-24 0 0,-4 6 0 15,0-3 0-15,-4-1 0 16,1-6 0-16,-1 0 0 16,4 0 0-16,0-3 0 15,0 1 0-15,0-1 0 0,0-4 0 16,4 0 0-16,-1-4 0 15,1 0 0-15,-4-3 0 16,0-3 0-16,-7-3 0 0,3 10 0 16,-2 0 0-16,1 3 0 15,2-2 0-15,3 13 0 16,3 3 0-16,8 0 0 16,0 4 0-16,0 0 0 0,-1-5 0 15,0 1 0-15,-2-1 0 16,-5 1 0-16,-3 4 0 15,0-4 0-15,0 3 0 16,4 5 0-16,-4 2 0 0,0 11 0 16,3-21 0-16,-3 21 0 15,0 0 0-15,4-15 0 16,-4 15 0-16,0 0 0 16,0 0 0-16,0 0 0 0,0 0 0 15,0 0 0-15,0 0-4 16,-17 6-83-16,17-6-2 15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39.6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 22 331 0,'0'0'6'16,"0"0"2"-16,0 0 1 16,0 0 2-16,-10-11 0 0,10 11 2 15,0 0 0-15,7-11 0 16,11 11-5-16,-1 0-2 15,14 0 0-15,9 5-1 0,9 1-1 16,8-2-1-16,13 3-1 16,8-3 1-16,11-4-1 15,2 0 0-15,4 0 0 16,1 0 0-16,0-4 0 0,-4 1 0 16,-11-1 0-16,-3 4 0 15,-7 0-1-15,-11 0 0 16,0 0-1-16,-14 0 1 15,-1 0-1-15,-5 0 1 0,-5 0-1 16,1 0 0-16,-1 0 1 16,8 0-1-16,-2 0 0 15,6 0-1-15,6 4 1 16,-5-1 0-16,13 1-1 16,-4-1 1-16,-8 4-1 0,-7-4 1 15,-9 1 2-15,-13 0-1 16,-20-4 2-16,0 0-1 15,0 0 1-15,-7 3 0 16,-11-3 0-16,1 0 0 0,-1 3-1 16,0-3-1-16,18 0 0 15,-17 0 0-15,17 0-1 16,0 0 1-16,0 14-1 0,0-14 0 16,0 0 1-16,11 21-1 15,-11-21 0-15,3 15 1 16,-3-15-1-16,0 13 0 15,0-13 1-15,0 23-1 0,-3-9 1 16,3 3-1-16,-4 0 1 16,4 8-1-16,-3-3 0 15,-1 8 1-15,1 7-1 16,-5 1 0-16,1 0 1 16,-3 4-1-16,-4 5 0 0,3-2 1 15,0 2-1-15,4-2-1 16,0-3 1-16,4 0 0 15,3-2 0-15,0-1-1 16,7-8 1-16,0-4 0 0,1 7 0 16,-5-14 0-16,4 1 0 15,-4-3 0-15,1-4 1 16,-4-14-2-16,0 17 2 0,0-17-1 16,0 0 0-16,3 15 1 15,-3-15-1-15,0 0 2 16,21 2-2-16,-6-2 2 15,5 4-2-15,13-4 1 16,2 0 1-16,11 3-2 0,6 1 0 16,13 0 0-16,6-1 0 15,10 1 0-15,4 0 0 16,11 3 0-16,5-5 0 16,2 4 0-16,7-4 0 0,-4 7 0 15,3-7 0-15,-3 2 0 16,0 3 0-16,-6-1 0 15,-2 3 0-15,-9-7 0 0,-4 2 0 16,-7 3 0-16,-15-7 0 16,-13 4 0-16,-7-4 0 15,-15 0 0-15,-11 0 0 16,-4 0 0-16,-13 0 0 0,0 0 0 16,0 0 0-16,0 0 0 15,0 0 0-15,0 0 0 16,0 0 0-16,0 0 0 15,0 0 0-15,0 0 0 16,0 0 0-16,12-15 0 0,-12 15 0 16,6-17 0-16,-6 4 0 15,0-4 0-15,7 0 0 16,-2-7 0-16,-2-4 0 16,0-6 0-16,4-5 0 0,-2-12 0 15,-2-5 0-15,-3-4 0 16,0-6 0-16,-3-1 0 15,-9-4 0-15,6 3 0 16,-12 5 0-16,6 8 0 0,-1 1 0 16,3 12 0-16,3 11 0 15,-1 3 0-15,5 5 0 16,3 5 0-16,-4 5 0 16,4 13 0-16,0-17 0 0,0 17 0 15,0 0 0-15,0 0 0 16,0 0 0-16,0-11 0 15,0 11 0-15,7-7 0 16,-7 7 0-16,33-7 0 0,-5 0 0 16,10 3 0-16,19 4 0 15,9-3 0-15,17 3 0 16,15 0 0-16,15 3 0 16,15 5 0-16,14-2 0 0,2-2 0 15,9 3 0-15,-2 0 0 16,-5-3 0-16,-5 2 0 15,-4-1 0-15,-17-3 0 16,-14 2 0-16,-21-1 0 0,-14-3 0 16,-11 0 0-16,-17 0 0 15,-15 0 0-15,-10 0 0 16,-4 0 0-16,-14 0 0 16,14 0 0-16,-14 0 0 0,0 0 0 15,0 0 0-15,0 0 0 16,4 8 0-16,-4 3 0 15,0 21 0-15,0 6 0 16,10 21-7-16,-10 20-21 0,-7 30-57 16,7 22-3-16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48.8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525 384 359 0,'0'0'1'0,"0"0"0"0,-17 13 0 15,-1-2 0-15,-14 2 1 16,-7 6 2-16,-6-4 2 16,-10-2 4-16,-8-6 0 0,0-3 1 15,3-4 1-15,4-13-1 16,13-15 0-16,18-8-1 16,18-7-3-16,7-6-2 15,25-5-2-15,13-1 0 0,12 1 0 16,13 5 0-16,2 11 1 15,-2 7 0-15,-7 9 0 16,-3 14-1-16,-10 8 0 16,-4 8-1-16,-11 20 0 15,-13 7-1-15,-2 14 0 0,-13 4 0 16,0 11-1-16,0-1 1 16,-17 4-1-16,-1-3 1 15,-10-8-1-15,-4-3 1 16,-7-8-1-16,0-13 0 0,-4-3 1 15,5-15 1-15,3-11-1 16,7-3 1-16,6-3 1 16,16-15-3-16,6-7 0 15,13 2 0-15,19-3 0 0,-1 4 0 16,12 9 0-16,-1 6 0 16,4 7 0-16,-3 17 0 15,-4 14 0-15,-11 12 0 0,-3 10 0 16,-11 4 0-16,3 10-15 15,-5-4-71-15,-6-11-1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9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0 391 0,'0'0'6'0,"0"0"2"16,0 13 1-16,-6 5 1 16,-8-1 0-16,6 9 1 15,-5 6 0-15,-2 10 0 0,5-1-5 16,0 2-3-16,2 10-2 15,11-11-1-15,8 1-3 16,0-5-2-16,13-9-2 16,1-12-1-16,-3-10-2 0,1-7 2 15,-5-14 0-15,-6-14 1 16,-9-4 2-16,4-3 2 16,-7-4 3-16,0 1 2 15,0 2 0-15,7 1 1 0,4 7 1 16,6 7 0-16,11 3 1 15,0 15 0-15,5 3 1 16,9 3-2-16,1 15 0 16,-5 10-1-16,-3 6-4 15,-7-1-5-15,2 6-11 0,-5-8-14 16,-8-3-21-16,-3-4-17 16,-7-9-17-16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49.0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112 17 495 0,'0'0'3'0,"0"0"1"15,-18-15 1-15,5 15-1 0,-2 0-4 16,5 4 0-16,-5 11 0 16,-2 13 0-16,6 10 0 15,4 14 0-15,4 13 0 16,-4 12 0-16,10 5-68 0,-3 10-21 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0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0 262 290 0,'0'0'6'0,"0"0"2"16,14-4 3-16,-14 4 3 15,18-3 1-15,-3 3 1 0,-2 0 2 16,12 0 2-16,-7 3-6 15,7 7-2-15,-5 5-3 16,5-4-2-16,3 4-1 16,7-2-1-16,-2-2-1 15,12-7-1-15,-2-4 1 0,7-8-1 16,3-10 1-16,3-10-1 16,1 0 0-16,-4-10-1 15,0-7-2-15,0 4-9 16,-7 0-38-16,-4-1-33 0,1-6-4 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1.1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3 351 0,'0'0'3'15,"0"0"0"-15,8 14 1 16,-8-14 0-16,17 25 0 0,-9-12 1 16,-1 2 2-16,3 5 4 15,1-1-3-15,-1-8 2 16,7-5 0-16,6-2 0 15,4-4-1-15,16-10-3 16,13-14-6-16,15-2-20 0,17-6-55 16,7-6-4-16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2.2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0 123 292 0,'0'0'7'0,"0"0"4"16,0 0 2-16,0 0 1 15,0 0 1-15,11-11 3 16,-11 11-1-16,0 0 1 16,0 0-8-16,11 0-2 0,-11 0-1 15,21 28-2-15,-3-14-1 16,-1 10 0-16,11 0-1 16,5 0 0-16,5-7 0 15,4-6 0-15,8-8-1 0,6-3 0 16,5-7 0-16,2-13 0 15,-3-6-1-15,8-6-3 16,-8-10-8-16,0 0-31 16,1-1-37-16,-13-2-3 15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3.0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52 304 0,'0'0'6'16,"0"0"1"-16,0 0 3 16,0 0 1-16,10 0 4 15,-10 0 2-15,25 15 2 0,-12-5-1 16,5 5-3-16,11 3-2 16,-5-1-2-16,8-3-2 15,1 0-3-15,-3 0-1 16,3-3-2-16,2-9 0 15,3-2-1-15,2-2-1 0,3-13 0 16,5-6 0-16,10 1-1 16,5-12-5-16,7 7-17 15,13-8-57-15,-10-1-3 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4.0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0 308 0,'0'0'6'15,"0"0"4"-15,0 0 0 0,0 0 2 16,0 0 1-16,0 0 4 15,10 10 1-15,-10-10 0 16,5 24-5-16,-5-3-2 0,0 3-1 16,3 11 0-16,1 9-3 15,2-3-2-15,1 9-1 16,8 3-1-16,-2-1-2 16,2-1 0-16,3-3 0 15,-4-2-1-15,4-5 0 0,-8-8 1 16,-2-1-1-16,-1-7 1 15,-4-5 0-15,0-6-1 16,-3-14 1-16,0 22 1 16,0-22-1-16,0 15 1 0,0-15 0 15,0 0 0-15,25 0 0 16,0 0 0-16,7 0 0 16,9-8 0-16,17 1-1 15,5-8 0-15,18 2 0 0,19 2 0 16,13-3 0-16,11 7 0 15,14-3 0-15,10 6 0 16,11 4-1-16,0 0 0 16,0 7-3-16,-13 0-5 0,-13 10-13 15,-22 4-57-15,-17-14-8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4.50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0 157 329 0,'0'0'5'0,"0"0"2"0,0 0 2 16,11 0 0-16,-11 0 3 16,21 0 1-16,-3 4-1 15,4 2 2-15,1 7-4 0,10 0-1 16,-1 4-2-16,9 2 0 16,-1-2-2-16,5 0 1 15,5 1-2-15,-1-5 0 16,11-2-1-16,0-11 0 0,4 0 0 15,8-11 0-15,1-6 0 16,2-7-1-16,-4-4 0 16,0-12-3-16,-11-2-6 15,3 0-26-15,0-7-48 16,-17-3-1-16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39:59.6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1170 300 0,'0'0'3'0,"0"0"2"16,12-9 3-16,-12 9 2 15,28-9 2-15,-7 3 1 16,11 2 1-16,6-1 4 0,12 1-4 16,11 0 0-16,9-1-3 15,16-3-3-15,12 1 0 16,15-1-3-16,11-3 0 16,17 5-2-16,12-1-1 15,9 0 0-15,4 3-1 0,7 1 1 16,1 3-1-16,2 0 0 15,-2 0 0-15,-5 0 0 16,5 3-1-16,-8 1 1 16,0 0-1-16,0-4 0 0,-7 3 1 15,-3 0-1-15,-12-3 1 16,-6 4 0-16,-7-4-1 16,-7 4 1-16,-4-4 0 0,-3 0-1 15,0 6 2-15,-4-1-1 16,-4-5-1-16,-3 6 1 15,0 1 1-15,-3-3-1 16,-4 4 0-16,-4-5 0 16,-2-1 0-16,-12 2 1 0,7 0 1 15,-13 1 0-15,3-5 1 16,-12 2 0-16,-13-2 0 16,-3 0 0-16,-15 2 0 15,-10-2 1-15,-11 0-5 0,-14 0 0 16,0 0 0-16,14 0 0 15,-14 0 0-15,0 0 0 16,11-9 0-16,-11 9 0 16,14-10 0-16,-14 10 0 0,18-11 0 15,-18 11 0-15,15-17 0 16,-15 17 0-16,5-15 0 16,0 1 0-16,-2-4 0 0,-3 1 0 15,7-11 0-15,1 0 0 16,2-11 0-16,0 1 0 15,5-8 0-15,2-5 0 16,-3 0 0-16,3-3 0 16,-5-2 0-16,-2 3 0 0,-7 5 0 15,-3 1 0-15,0 1 0 16,-6 11 0-16,-5 0 0 16,0 9 0-16,1-1 0 15,3 6 0-15,-4 3 0 0,4 1 0 16,7 17 0-16,-10-22 0 15,10 22 0-15,0-15 0 16,0 15 0-16,0 0 0 16,0 0 0-16,0 0 0 0,0 0 0 15,7-13 0-15,6 13 0 16,5-4 0-16,14 0 0 16,7-3 0-16,14 4 0 0,14 0 0 15,11-4 0-15,7 0 0 16,11 0 0-16,10 3 0 15,3 1 0-15,4-1 0 16,8 4 0-16,5 0 0 16,-1 0 0-16,9 0 0 0,0-3 0 15,4 3 0-15,8-3 0 16,-10-1 0-16,3 4 0 16,-8 0 0-16,-4 0 0 15,-10 0 0-15,-11 4 0 0,-1-1 0 16,-9 0 0-16,-11 1 0 15,-4-1 0-15,0-3 0 16,-3 0 0-16,-3 0 0 16,-1 0 0-16,-4 0 0 0,1-3 0 15,7 3 0-15,-3 0 0 16,3 0 0-16,5 0 0 16,6 0 0-16,14 0 0 0,3 0 0 15,7 3 0-15,7-3 0 16,4 0 0-16,-3 0 0 15,-5 0 0-15,-3 0 0 16,-7 4 0-16,-18-4 0 16,-10 0 0-16,-21 3 0 0,-4 1 0 15,-14-4 0-15,-4 3 0 16,-10 1 0-16,-5-1 0 16,5 1 0-16,5-1 0 15,1 0 0-15,-3 4 0 0,4-3 0 16,-4 0 0-16,-6-1 0 15,-4-3 0-15,-18 0 0 16,17 4 0-16,-17-4 0 16,0 0 0-16,0 0 0 0,-10 0 0 15,10 0 0-15,0 0 0 16,-15 6 0-16,15-6 0 16,0 0 0-16,0 0 0 15,-3 15 0-15,3-15 0 16,0 18 0-16,0-8 0 0,0 5 0 15,0 3 0-15,3-5 0 16,-3 5 0-16,0 2 0 16,0-1 0-16,0 5 0 0,0 2 0 15,0-2 0-15,-3 7 0 16,-4 1 0-16,3 7 0 16,-7 0 0-16,4 3 0 15,0-7 0-15,-4 8 0 0,1-4 0 16,3-1 0-16,-7-4 0 15,3 3 0-15,0-9 0 16,-2 7 0-16,1-4 0 16,-1-3 0-16,3-2 0 15,-2-2 0-15,6-9 0 0,-1-2 0 16,7-13 0-16,-7 21 0 16,7-21 0-16,0 0 0 15,0 0 0-15,0 0 0 0,0 0 0 16,0 0 0-16,0 0 0 15,0 0 0-15,0 0 0 16,0-7 0-16,0 7 0 16,0 0 0-16,0 0 0 0,0 0 0 15,0 0 0-15,10-11 0 16,-10 11 0-16,22-3 0 16,-9 0 0-16,9 3 0 15,6-4 0-15,3 4 0 0,9 0 0 16,-2 0 0-16,5 4 0 15,10-1 0-15,-3 4 0 16,10-3 0-16,3 2 0 16,5 2 0-16,2-2 0 15,8 1 0-15,0-3 0 0,3 7 0 16,0-9 0-16,0 4 0 16,4-3 0-16,-4-3 0 15,-6 2 0-15,6-2 0 16,1 4 0-16,-8-4 0 0,-1 0 0 15,-1 9 0-15,-1-5 0 16,-8 5 0-16,5-3 0 16,-5 3 0-16,-3-3 0 0,7 1 0 15,-3 0 0-15,10-3 0 16,1 2 0-16,6 2 0 16,-3-2 0-16,3 5 0 15,-3-4 0-15,-1-1 0 0,-3 5 0 16,-14-4 0-16,1-3 0 15,-16 0 0-15,-2-4 0 16,-8 0 0-16,0 0 0 16,-5 0 0-16,-7 0 0 15,7 0 0-15,-13 0 0 0,4-4 0 16,-3 4 0-16,-1 0 0 16,-2 0 0-16,3 0 0 15,-1 0 0-15,1 0 0 16,3 4 0-16,4-4 0 0,-8 0 0 15,4 0 0-15,-4 0 0 16,3 0 0-16,-7 0 0 16,-13 0 0-16,17-4 0 0,-17 4 0 15,0 0 0-15,0 0 0 16,5-13 0-16,-5 13 0 16,0 0 0-16,6-19 0 15,-6 19 0-15,7-20 0 0,-2 6 0 16,-3-4 0-16,6-3 0 15,-5-1 0-15,4-10 0 16,0 1 0-16,1-7 0 16,-2-5 0-16,5-6 0 15,-5 3 0-15,9-2 0 0,-8-10 0 16,7 6 0-16,-7-6 0 16,0 6 0-16,1-1 0 15,-1 4 0-15,0 3 0 16,-7 0 0-16,3 3 0 0,0 8 0 15,2 1 0-15,-2 6 0 16,1 7 0-16,2-1 0 16,-2 7 0-16,-1 2 0 0,-3 13 0 15,5-11 0-15,-5 11 0 16,0 0 0-16,0 0 0 16,0 0 0-16,0 0 0 15,0 0 0-15,0 0 0 0,0 0 0 16,20 3 0-16,-20-3 0 15,21 11 0-15,-3-3 0 16,4-1 0-16,3-5 0 16,5 6 0-16,10-1 0 15,3 1 0-15,10-1 0 0,7-3 0 16,3 3 0-16,8-5 0 16,7 2 0-16,6 0 0 15,1-4 0-15,3 0 0 16,5 0 0-16,-5-4 0 0,8-2 0 15,-5-1 0-15,-3-1 0 16,8-7 0-16,-1 10 0 16,-6-3 0-16,-1-3 0 0,-3 0 0 15,0 4 0-15,-7 3 0 16,-7-6 0-16,-5 7 0 16,-6-1 0-16,-2 1 0 15,-5-1 0-15,0 4 0 16,-3 0 0-16,3 0 0 0,0 0 0 15,-5 0 0-15,2 0 0 16,0 0 0-16,-1-3 0 16,-2 3 0-16,1-4 0 15,2 4 0-15,0 0 0 0,3 0 0 16,3 0 0-16,4 0 0 16,-7 4 0-16,11-1 0 15,-14 1 0-15,5-1 0 16,-8 1 0-16,-1-4 0 0,-11 0 0 15,4 0 0-15,-10 0 0 16,-1 0 0-16,-3-4 0 16,-7 1 0-16,-5-1 0 15,-13 4 0-15,22-10 0 16,-22 10 0-16,18 0 0 0,-18 0 0 16,13 0 0-16,1 0 0 15,1 0 0-15,-5 0 0 16,4 3 0-16,-14-3 0 0,17 4 0 15,-17-4 0-15,12 0 0 16,-12 0 0-16,13 3 0 16,-13-3 0-16,18 0 0 15,-18 0 0-15,15 4 0 0,-15-4 0 16,17 0 0-16,-17 0 0 16,0 0 0-16,15 0 0 15,-15 0 0-15,0 0 0 16,0 0 0-16,0 0 0 0,0 0 0 15,0 0 0-15,3 14 0 16,-3-14 0-16,7 21 0 16,1-3 0-16,2 7 0 15,3-5 0-15,2 12 0 16,-5 0 0-16,5 0 0 0,-5 3 0 16,-2 4 0-16,-5-1 0 15,-3-4 0-15,0 11 0 16,0-10 0-16,-3 3 0 0,-2-4 0 15,2 9 0-15,0-8 0 16,3 1 0-16,-4-2 0 16,4-1 0-16,-3-1 0 15,3-8 0-15,0 3 0 0,0-1 0 16,0-5 0-16,0 1 0 16,0-9 0-16,0-13 0 15,0 18 0-15,0-18 0 16,0 0 0-16,0 0 0 0,-4 14 0 15,4-14 0-15,0 0 0 16,11 7 0-16,0-7 0 16,2 0 0-16,5 0 0 15,11 0 0-15,6 0 0 0,3 0 0 16,8 0 0-16,4-3 0 16,3-5 0-16,10 6 0 15,5-6 0-15,7 1 0 16,3 7 0-16,6-3 0 0,8-1 0 15,10 4 0-15,5 0 0 16,2 0 0-16,1 0 0 16,-4 4 0-16,-4-4 0 15,-2 0 0-15,-12-4 0 0,-3-7 0 16,-4 5 0-16,-3-7 0 16,0 9 0-16,10-5 0 15,0 5 0-15,8 4 0 16,0 0 0-16,-1 0 0 0,-1 4 0 15,-4 0 0-15,-9 1 0 16,-8-5 0-16,-2 0 0 16,-6 0 0-16,-9-5 0 15,4 1 0-15,-4 0 0 16,9-2 0-16,-2 6 0 0,4-5 0 16,4 5 0-16,0 0 0 15,2 0 0-15,-5 0 0 16,2 0 0-16,-12 5 0 0,-5-5 0 15,0 0 0-15,-18-5 0 16,0 3 0-16,-14-5 0 16,1-1 0-16,-9 1 0 15,5 1 0-15,-1 2 0 0,1 4 0 16,0-4 0-16,-1 4 0 16,1 0 0-16,4 0 0 15,-4 0 0-15,-8 0 0 16,-10 0 0-16,15 4 0 15,-15-4 0-15,0 0 0 0,0 0 0 16,0 0 0-16,0 0 0 16,0-10 0-16,0 10 0 15,0-14 0-15,0 14 0 16,0-21 0-16,0 21 0 0,0-17 0 16,0 17 0-16,3-26 0 15,-3 9 0-15,0-9 0 16,-8-1 0-16,-2-12 0 0,-5 4 0 15,-2-12 0-15,-4 6 0 16,3-4 0-16,1-6 0 16,2 9 0-16,2 4 0 15,5 6 0-15,4 0 0 0,1 10 0 16,0 5 0-16,3 0 0 16,0 3 0-16,0 14 0 15,-4-18 0-15,4 18 0 16,-3-21 0-16,3 21 0 15,0-28 0-15,0 28 0 0,0-22 0 16,0 22 0-16,0-21 0 16,0 21 0-16,3-14 0 15,-3 14 0-15,0 0 0 0,10-14 0 16,-10 14 0-16,0 0 0 16,0 0 0-16,12-14 0 15,-12 14 0-15,0 0 0 16,20-10 0-16,-5 6 0 0,6 4 0 15,4 0 0-15,10 0 0 16,8 0 0-16,7 4 0 16,-2-1 0-16,13-3 0 15,2 0 0-15,7-3 0 0,1-7 0 16,11 3 0-16,2-4 0 16,16-1 0-16,-1-1 0 15,11 6 0-15,6-1 0 16,5 5 0-16,2 3 0 15,-2 0 0-15,-2 0 0 0,-9 0 0 16,-7 0 0-16,-12-4 0 16,-10-3 0-16,-6 0 0 15,-14-3 0-15,-1-1 0 0,-12 1 0 16,-2 0 0-16,-3 2 0 16,-4 1 0-16,-8 7 0 15,-1 0 0-15,-10 0 0 16,13 0-33-16,-13 7-56 0,-20-7-3 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1:42.1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0 330 0,'0'0'7'0,"0"0"2"16,0 0 2-16,0 0 2 16,0 0 2-16,0 0 0 15,0 0 1-15,0 0 1 0,0 0-5 16,15 19-2-16,-8 1-1 16,-1 8-1-16,-2 4-1 15,-4 11-2-15,3 6 0 0,-3 0-1 16,0 1 0-16,-3-1-1 15,-1 0 0-15,1-10-1 16,0-4 1-16,3-6 0 16,0-11-3-16,-5-5 0 15,5-13 0-15,0 17 0 0,0-17 0 16,0 0 0-16,0 0 0 16,0 0 0-16,0 0 0 15,0 0 0-15,0 0 0 16,0 0-23-16,0 0-63 0,0 0-4 15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1:42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49-2 384 0,'0'0'8'0,"0"0"2"15,0 0 2-15,0 0 0 16,0 0 2-16,0 0 0 16,0 0 1-16,-10 0 0 15,10 0-7-15,0 20-2 16,0-2-1-16,0 3-1 0,2 6 0 16,3 7-4-16,-2-4 0 15,1 13 0-15,-4-4 0 16,0 3 0-16,0-3 0 15,0 3 0-15,-7-11 0 0,0 1 0 16,-1-4 0-16,1-6 0 16,4-8 0-16,0-1 0 15,3-13 0-15,0 0 0 0,-7 11 0 16,7-11 0-16,0 0 0 16,0 0 0-16,0 0 0 15,-11-11-7-15,11 11-80 16,0 0-2-16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08:13.8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0-3 346 0,'0'0'7'16,"0"0"3"-16,0 0 4 0,0 0 1 15,12 0 1-15,-12 0 1 16,24 14 0-16,-2 4 1 16,-2 6-6-16,5 20-4 15,0 14-2-15,0 24-2 0,0 27-2 16,-7 24 0-16,-5 28-1 15,-3 15 0-15,2 20 1 16,1 16-1-16,-2 7 1 0,3 3-1 16,4-8 0-16,7-18 0 15,7-9 1-15,4-16 0 16,-1-16-1-16,3-24 1 16,2-17-2-16,-9-18 0 0,-3-19 0 15,1-13 0 1,-11-19 0-16,0-8 0 0,-8-17 0 15,0-5-13-15,-10-15-23 16,0-18-49-16,0-7 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7:39.1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17 229 0,'0'0'9'0,"0"0"6"16,0-19 3-16,0 19 0 15,0 0 1-15,0 0 1 0,0 0-1 16,0 0 0-16,0 0-6 16,10 19-6-16,-3-2-6 15,11 1-3-15,0-5-8 16,20 1-14-16,5 0-24 0,-1 0-8 15,19-3-11-15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3:56.2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0 112 351 0,'0'0'4'0,"0"0"0"16,10 0 3-16,15 0 1 16,15-7 1-16,13 0 0 0,17 0 2 15,26-1 1-15,17-1-3 16,18-2-2-16,13 1 1 16,8 3-1-16,8-1 0 15,-1 1-1-15,-1-1 0 0,-12 1-1 16,-2 3 0-16,-16 2 0 15,-19-3 0-15,-9 2 0 16,-29 3-1-16,-13-3-1 16,-15 3 0-16,-14 0 0 0,-11 0 0 15,-18 0-1-15,0 0-1 16,0 0 1-16,0 0-2 16,0 0 0-16,0 0 0 15,0 0 0-15,-12 0 0 0,12 0 0 16,0 0-5-16,-13 0-15 15,-19 0-64-15,32 0-2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4:10.7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534-1 230 0,'0'0'6'0,"-15"0"3"0,2 0 1 16,-5 0 2-16,-4 0 2 15,-6 7 3-15,-7 3 0 16,-3 15 3-16,-2 3-6 0,-2 15-1 16,3-1 0-16,-3 11-2 15,6 4-2-15,-2 5-3 16,9-5-1-16,4 0-1 15,7-9-1-15,8-1 0 0,10-8-1 16,7-19 1-16,14-6-1 16,15-14 0-16,13-10 0 15,4-14 0-15,12-11 0 0,1-10-1 16,-3-6 1-16,-6-5 2 16,-7 2-2-16,-11 2 2 15,-14-1 0-15,-15 3 1 16,-10 8-1-16,-15 3 0 15,-16 9 1-15,-8 7-2 16,-10 9-1-16,-16 14-1 0,-1 5 0 16,-4 14-1-16,-1 11-3 15,0 19-20-15,24 1-56 16,-16 2-2-16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4.4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 0 311 0,'0'0'8'0,"0"0"4"15,0 0 3-15,0 0 4 16,0 0 1-16,0 0 1 15,0 0 1-15,0 0 0 16,0 0-5-16,0 0-4 0,0 0-3 16,-3 18-2-16,3 2-1 0,3 9-1 15,4 9-6-15,-3 9 0 16,2 9 0-16,2 4 0 0,-4 10 0 16,-4 2 0-16,3-4 0 15,-3 8 0-15,0-10 0 16,0 5 0-16,0-15 0 15,3-1 0-15,1-12 0 0,4-4 0 16,-5-11 0-16,0-7 0 16,8 1 0-16,-11-22 0 15,6 17 0-15,-6-17 0 16,0 0 0-16,0 0 0 16,0 0 0-16,8-9 0 15,-8-6 0-15,0 15 0 16,0-22-27-16,0 1-63 0,10 4-3 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4.9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232 202 376 0,'0'0'8'0,"0"0"2"15,0 0 2-15,5-11 2 16,-5 11 1-16,0 0 0 16,0 0 0-16,0 0 2 15,-12 0-7-15,-6 21-2 0,5 7-2 16,-12 11-1-16,-3-1-5 15,-4 16 0-15,4-1 0 16,0 3 0-16,-1-2 0 16,11-2 0-16,12-7 0 15,6-5 0-15,18-9 0 16,13-6 0-16,11-11 0 16,11-11 0-16,10-3 0 15,5-10 0-15,3-11 0 0,-1-3 0 16,1-17 0-16,-6-4 0 15,-9 4 0-15,-6-19 0 16,-12-1 0-16,-10-9 0 16,-11-1 0-16,-5 1 0 0,-19 3 0 15,-26 7 0-15,-9 11 0 16,-29 14 0-16,-10 17 0 16,-22 18 0-16,-17 20 0 15,-7 26-71-15,-4 22-18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7.1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596 40 328 0,'0'0'5'0,"-31"11"3"16,2 2 2-16,-10-2 1 15,-11 8 3-15,-3 2 1 0,-2 7-1 16,-9 10 1-16,0 4-5 15,3 16-2-15,16-3-3 16,-1 16-1-16,18-1-1 16,6 4-1-16,15-3 1 0,7-9-1 15,32-15 0-15,18-19 1 16,28-21-1-16,10-14 0 16,14-25 0-16,-2-18 1 15,1-12-2-15,-5-9 1 0,-14-10-1 16,-21-1-1-16,-26 6 1 15,-17-2-2-15,-26 12 1 0,-14 5-1 16,-21 16 0-16,-10 13-1 16,-5 15 1-16,-7 9-2 15,9 19-8-15,3 10-30 16,21 17-39-16,21 5-2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7.7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29 105 316 0,'0'0'8'0,"0"0"3"15,0 0 2-15,-12-2 1 16,12 2 3-16,-6-15-1 16,6 15 1-16,-12-19 0 0,12 19-7 15,0-9-3-15,0 9-3 16,0 0-1-16,0-15-1 15,0 15 0-15,0 0-1 0,0 0 0 16,0 0 0-16,0 0 1 16,0 0 0-16,0 0 1 15,0 0 0-15,0 0 0 0,0 0 1 16,0 0 0-16,0-13 1 16,0 13-1-16,0 0 0 15,7-18 0-15,-7 18 0 16,0 0-1-16,5-14-1 15,-5 14 0-15,0 0 0 0,0 21-2 16,0 7 0-16,0 11 0 16,3 15 0-16,4 4 0 15,3 17 0-15,1 6 0 16,-4 3 0-16,3 4 0 0,1 0 0 16,0-7 0-16,0-10 0 15,-4-2 0-15,3-11 0 16,-2-20 0-16,5-3 0 15,-1-25-30-15,-12-10-55 0,17 7-4 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7.9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-3-2 393 0,'0'0'6'16,"0"0"3"-16,0 0 0 16,0-13 1-16,0 13 1 15,0 11-1-15,8 9 1 0,5 20 1 16,2 12-5-16,-1 23-3 16,4 16 0-16,-5 15 1 15,-3 10-1-15,2 6-1 0,-12-2 0 16,0 4 0-16,-7-11-1 15,-8-13-5-15,8-24-64 16,-4 13-19-16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8.9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55 0 399 0,'0'0'4'0,"0"0"1"0,0 0 2 16,0 0 2-16,-8 15 0 15,5 6 2-15,-4 18 1 16,4 16 1-16,-1 16-3 0,-7 17-2 15,8 22 0-15,-1 14-1 16,4 9-2-16,-3 2-1 16,0-6-4-16,3-5 0 15,0-15 0-15,0-18 0 0,0-17 0 16,0-17 0-16,6-21 0 16,-2-16 0-16,10-2-15 15,8-18-70-15,6-14-3 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19.5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4432 477 383 0,'0'0'2'0,"2"-13"1"16,-2-4 2-16,-2-5 1 0,-10-5 2 16,-9-6 0-16,-14-10 2 15,-25 5-1-15,-18 0 1 16,-28-1-3-16,-25 0-2 15,-28 3 0-15,-25-2-2 0,-25 11-1 16,-24 1-1-16,-15 7 0 16,-16 10 0-16,-2 9 1 15,-7 18 0-15,6 20 1 16,1 22 1-16,16 15 1 0,16 22-1 16,15 20 0-16,25 24 0 15,20 14-1-15,18 17-1 16,30 9 0-16,18 10-2 15,32 8 0-15,21 1 0 0,27 2 1 16,28-8 0-16,28-7 0 16,37-19 0-16,31-8 2 15,35-27-3-15,30-21 0 16,38-19 0-16,27-30 0 0,36-28 0 16,31-27 0-16,22-23 0 15,14-24 0-15,9-17 0 16,2-29 0-16,-11-9 0 15,-11-19 0-15,-21-14 0 0,-25-14 0 16,-28-14 0-16,-20-10 0 16,-40-7 0-16,-30-10 0 15,-23-1 0-15,-31 4 0 16,-37 2 0-16,-27 20 0 0,-36 12 0 16,-28 22 0-16,-40 23 0 15,-31 20 0-15,-18 31-5 16,-10 21-81-16,-8 19-2 15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20.0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90 699 443 0,'0'0'4'0,"0"0"2"15,-21 0 1-15,6 0 0 16,5 6 1-16,-5 5 1 0,5 6 0 16,-3 7 1-16,8 17-2 15,5 11-8-15,0 12 0 16,5 13 0-16,1 15 0 0,11 3 0 16,1 4 0-16,7-1 0 15,10-14 0-15,15-9 0 16,21-26 0-16,21-21 0 15,32-28 0-15,25-28 0 0,27-24 0 16,21-29 0-16,19-22 0 16,8-13 0-16,-2-18 0 15,-6-6 0-15,-14-2 0 16,-19-2 0-16,-24 3 0 16,-21 10 0-16,-24 11 0 0,-26 25 0 15,-22 7 0-15,-19 35-84 16,-23 10-6-16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03.2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1665 310 0,'0'0'6'0,"0"0"5"15,0 0 2-15,0 0 2 16,0 0 2-16,0 0 1 16,10-15-1-16,-10 15 1 15,22-7-5-15,-7 7-7 0,9 0 0 16,15 0-3-16,7 0-2 15,14 0 0-15,11 0 0 16,10 0 0-16,11 0-1 16,7-8 1-16,11 6 0 0,-1-9-1 15,4 4 0-15,-2-4 1 16,-6 1-1-16,-3 3 1 16,-6 0-1-16,-14 3 0 15,-12-3 0-15,-14 4 0 16,-10 3 1-16,-11 0 0 0,-10 0 0 15,-13 0 1-15,-12 0 0 16,18 0 1-16,-18 0 1 16,0 0 0-16,0 0 0 15,0 0 0-15,0 0-1 0,3-14 0 16,-3 14-1-16,3-29 1 16,-3 4-2-16,0-6 1 15,0-4-1-15,0-11 0 0,0-10 0 16,-3-11-1-16,-5-18 1 15,5-14 0-15,-1-2-1 16,4-10 0-16,0 2 2 16,0 1-1-16,0 5 1 0,-6 9-2 15,2 13 0-15,-4 10 0 16,-5 14 0-16,1 4 0 16,-8 16 0-16,5 3 0 15,-3 7 0-15,8 6 0 16,0 7 0-16,10 14 0 0,-11-21 0 15,11 21 0-15,0 0 0 16,0 0 0-16,0 0 0 16,0 0-2-16,0 11 1 0,0-11 1 15,8 14 0-15,-8-14 0 16,17 20 0-16,-3-12 0 16,11-2 1-16,3-2-1 15,7 3 2-15,18-4-2 0,4 5 0 16,6-6 0-16,15 2 0 15,8 1 0-15,-2-3 0 16,5 2 0-16,5-4 0 16,2 7 0-16,0-3-2 0,4-4 2 15,1 2-2-15,-8-2 2 16,-2 0-1-16,-3 6 1 16,-6-3-1-16,-8-3 2 15,-6 0-1-15,-12 0 0 16,-6 0 0-16,-5 0 0 0,-2 0 0 15,-4 0 0-15,3-9 0 16,5 7-1-16,1-6 1 16,2 1 0-16,6-4-1 15,-3 5 1-15,12-1 0 0,-9-4 0 16,7 8 0-16,-3 0 0 16,0-5 0-16,4 2 0 15,-14-1 1-15,3 3-1 0,-8 1 0 16,-5-5 1-16,-5 6-1 15,-10-7 0-15,0 7 1 16,-11 2-2-16,-4 0 1 16,-10 0-1-16,15-4 1 0,-15 4-1 15,0 0 1-15,0 0-1 16,14 4 0-16,-14-4 2 16,0 0-1-16,11 17 1 15,-11-17-1-15,0 0 0 16,13 14 1-16,-13-14-1 0,7 18 0 15,-2-1 1-15,0 0-1 16,0 5-1-16,-2 4 1 16,-3 8 0-16,4 1 1 15,4 3-1-15,-3 9 0 0,-5-1-1 16,0 7 1-16,0 9 0 16,0 5-1-16,0 8 1 15,0-2-1-15,-3 6 1 0,1-2-1 16,-3 5 1-16,5-3-1 15,0-4 3-15,0-6-2 16,0 0 1-16,0-10-1 16,0-5 1-16,0-2 0 0,0-7 0 15,0-2-1-15,0-7 0 16,0-5 0-16,0 0 0 16,-3-3 1-16,3-4-1 15,-4-5 0-15,4 3 0 16,-3-9 0-16,-2 2 0 0,5-5 0 15,0-10 0-15,0 14 0 16,0-14 1-16,0 0-1 16,0 0 2-16,-3 14-2 0,3-14 0 15,0 0 0-15,11 0 0 16,-11 0 0-16,29-11 0 16,-5 8 0-16,8-1 0 15,6-6 0-15,5 6 0 0,10-2 0 16,4-5 0-16,4 4 0 15,9-3 0-15,4 3 0 16,1-1 0-16,3 1 0 16,3-1 0-16,7 5 0 0,-7 1 0 15,4-6 0-15,-12 3 0 16,0-1 0-16,-7 2 0 16,-9 1 0-16,-8-1 0 15,-7 4 0-15,-2-4 0 16,-12 4 0-16,0 0 0 0,0 0 0 15,4 0 0-15,-7 0 0 16,6 0 0-16,1 0 0 16,4 0 0-16,3 0 0 0,0-3 0 15,-4 3 0-15,5 0 0 16,-2-4 0-16,-3 4 0 16,0-2 0-16,-7 2 0 15,2 0 0-15,-10-4 0 0,1 4 0 16,-3 0 0-16,-18 0 0 15,17-4 0-15,-17 4 0 16,0 0 0-16,22-10 0 16,-22 10 0-16,11-4 0 15,-11 4 0-15,17-10 0 0,-17 10 0 16,15-7 0-16,-15 7 0 16,0 0 0-16,13-18 0 15,-13 18 0-15,11-13 0 16,-11 13 0-16,7-26 0 0,-3 11 0 15,4-2 0-15,-2-3 0 16,5 2 0-16,-5-3 0 16,2 7 0-16,-4-8 0 0,2-3 0 15,-2 7 0-15,4-3 0 16,-8 4 0-16,0-7 0 16,0 3 0-16,-5-14 0 15,2-1 0-15,-4-3 0 0,4-12 0 16,-4-3 0-16,7-10 0 15,0 0 0-15,0-2 0 16,0 3 0-16,3-2 0 16,1 7 0-16,-1 7 0 15,-3 6 0-15,0 7 0 0,0 5 0 16,0 5 0-16,-3-4 0 16,-4 8 0-16,2-7 0 15,-1 3 0-15,6-5 0 16,-4-1 0-16,4 1 0 0,-3 2 0 15,3 7 0-15,-4-6 0 16,4 13 0-16,0-1 0 16,0 18 0-16,0-14 0 0,0 14 0 15,0 0 0-15,0 0 0 16,0 0 0-16,0 0 0 16,7 0 0-16,-7 0 0 15,22 0 0-15,1-3 0 0,7 3 0 16,1 0 0-16,16 3 0 15,-2 5 0-15,16-2 0 16,5 5 0-16,16-4 0 16,-1-3 0-16,15 4 0 15,2-5 0-15,1-3 0 0,4 0 0 16,3 0 0-16,-3 0 0 16,0-9 0-16,-2 7 0 15,-5-6 0-15,7 1 0 16,-11 5 0-16,-1-7 0 0,2 3 0 15,-5-1 0-15,1 4 0 16,-6-5 0-16,3 8 0 16,-5-3 0-16,-4-4 0 0,-6 3 0 15,4 1 0-15,-19 0 0 16,-9-4 0-16,-9 7 0 16,-10-7 0-16,-6 7 0 15,-11 0 0-15,-11 0 0 0,14 0 0 16,-14 0 0-16,11 7 0 15,-11-7 0-15,13 17 0 16,-13-17 0-16,17 18 0 16,-17-18 0-16,15 25 0 15,-5-8 0-15,-5 4 0 0,-2 8 0 16,0 9 0-16,4 0 0 16,0 10 0-16,-4-3 0 15,5 4 0-15,-1 7 0 16,3 0 0-16,1 8 0 0,0-8 0 15,-3 10 0-15,2-1 0 16,0 1 0-16,5 3 0 16,-2-3 0-16,2-3 0 0,6-3 0 15,1 6 0-15,-2-6 0 16,1-3 0-16,1-9 0 16,3 0 0-16,-12-10 0 15,5-6 0-15,-3-2 0 16,-5-8 0-16,-6-1 0 0,-4-21 0 15,11 18 0-15,-11-18 0 16,0 0 0-16,0 0 0 16,0 0 0-16,0 0 0 15,0 0 0-15,17 8 0 0,-17-8 0 16,21-8 0-16,-7 5 0 16,4-1 0-16,7-2 0 15,3 1 0-15,4 3 0 16,7-2 0-16,3 0 0 0,8 4 0 15,6 0 0-15,7 0 0 16,2 0 0-16,9 0 0 16,7 0 0-16,4 0 0 15,3 8 0-15,5-1 0 0,-2-1 0 16,7-2 0-16,-2 7 0 16,-8-1 0-16,2-3 0 15,-9 3 0-15,-3-6 0 16,-8 6 0-16,-3-6 0 0,-3 2 0 15,-11-2 0-15,8 3 0 16,-13-3 0-16,5-1 0 16,-3 1 0-16,0 0 0 15,-7-4 0-15,2 2 0 0,-6 3 0 16,0-3 0-16,-1 4 0 16,-10-6 0-16,5 0 0 15,-8 2 0-15,0-2 0 16,-12 0 0-16,5 0 0 0,-4-2 0 15,-14 2 0-15,21-19 0 16,-21 19 0-16,22-28 0 16,-15 7 0-16,4-3 0 0,-4-12 0 15,3-14 0-15,-2-2 0 16,2-12 0-16,0-6 0 16,1-14 0-16,3-4 0 15,1-9 0-15,6 7 0 16,-4 2 0-16,1 3 0 0,-1 8 0 15,1 6 0-15,-3 8 0 16,-5 10 0-16,0 10 0 16,-7-3 0-16,2 12 0 15,2-2 0-15,-7 0 0 0,0 8 0 16,0-6 0-16,0 6 0 16,0-1 0-16,0 10 0 15,3 6 0-15,-3 13 0 16,0-15 0-16,0 15 0 0,0 0 0 15,0 0 0-15,0 0 0 16,0 0 0-16,21 0 0 16,-21 0 0-16,29-2 0 0,-4 2 0 15,6 2 0-15,9 7 0 16,5-3 0-16,11 7 0 16,9-2 0-16,1 2 0 15,5 4 0-15,4-6 0 16,3 2 0-16,2-2 0 15,1-5 0-15,-3 5 0 0,5-8 0 16,-7 1 0-16,6-4 0 16,-4 3 0-16,-4 4 0 15,1-3 0-15,-12-4 0 0,5 6 0 16,-15-6 0-16,3 9 0 16,-11-3 0-16,2-3 0 15,-1 1 0-15,-8-4 0 16,2 6 0-16,-5-1 0 0,0 1 0 15,1-6 0-15,-5 0 0 16,-6 4 0-16,-3-4 0 16,-2 4 0-16,-2-4 0 0,-18 0 0 15,18 0 0 1,-18 0 0-16,0 0 0 0,10 0 0 16,-10 0 0-16,0 0 0 15,0 0 0-15,0 0 0 16,12 15 0-16,-12-15 0 15,0 0 0-15,0 0 0 0,0 0 0 16,0 0 0-16,0 14 0 16,0-14 0-16,0 0 0 15,0 10 0-15,0-10 0 0,0 0 0 16,0 0 0-16,0 0 0 16,-5 18 0-16,5-18 0 15,0 0 0-15,0 14 0 16,0-14 0-16,-3 20 0 15,3-6 0-15,0-3 0 0,0-11 0 16,-4 24 0-16,4-24 0 16,-3 19 0-16,3-19 0 15,0 0 0-15,0 0 0 16,-3 13 0-16,3-13 0 0,0 0 0 16,0 0 0-16,0 0 0 15,0 0 0-15,3 19 0 16,-3-19 0-16,3 10 0 0,-3 4 0 15,0 0 0-15,-3 4 0 16,-4 2 0-16,-1 8 0 16,-2 6 0-16,3 4 0 15,-4 3 0-15,1 2 0 0,0 3 0 16,2 2 0-16,1-2 0 16,4 1 0-16,-4 6 0 15,2-8 0-15,2-2 0 16,0 2 0-16,3-6 0 15,-4 0 0-15,4-3 0 0,-3-2 0 16,3 1 0-16,-4-7 0 16,1 6 0-16,3-7 0 15,0 1 0-15,0-4 0 16,-3 8 0-16,3-4 0 0,0-2 0 16,-5 1 0-16,5 4 0 15,0-3 0-15,-3 2 0 16,3-2 0-16,0 0 0 0,0-1 0 15,8 1 0-15,-5-6 0 16,4-3 0-16,-4 1 0 16,4-9 0-16,-7-11 0 15,15 17 0-15,-15-17 0 0,18 14 0 16,-18-14 0-16,28 14 0 16,-8-11 0-16,5 1 0 15,11-1 0-15,3-3 0 16,4 0 0-16,16-3 0 15,1-1 0-15,8 1 0 0,10 3 0 16,7-3 0-16,-1 3 0 16,8 0 0-16,0 3 0 15,-7 4 0-15,-4 0 0 16,-6-3 0-16,-5 7 0 0,-14-4 0 16,-10 1 0-16,-6-6 0 15,-8 5 0-15,-9 1 0 16,-1-1 0-16,-4-1 0 0,-5-1 0 15,-13-5 0-15,22 13 0 16,-11-2 0-16,-11-11-37 16,0 0-51-16,-3-11-6 15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20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42 728 420 0,'0'0'2'0,"0"0"1"0,-17 23 2 16,11-6 0-16,-6 11 2 15,9 6 1-15,0 20 3 16,3 9 0-16,6 7 0 16,12 8-2-16,11-4 0 15,6 3-1-15,26-14-6 0,9-9-2 16,26-26 0-16,30-21 0 15,38-14 0-15,25-32 0 16,35-15 0-16,20-18 0 0,13-24 0 16,15-13 0-16,-5-11 0 15,-13-3 0-15,-22-4 0 16,-23 4 0-16,-32 3 0 16,-29 15 0-16,-23 13 0 0,-29 17 0 15,-30 16 0-15,-16 21 0 16,-15 12 0-16,-10 13 0 15,-11 9 0-15,8 8-35 16,-12 9-52-16,-10 5-2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21.4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48 319 314 0,'0'0'4'0,"-25"4"6"16,11-1 1-16,4-3 2 15,10 0 5-15,0 0 1 16,0 0 0-16,28 4 2 16,35-8-3-16,36-13-5 0,32-3-2 15,29-5-1-15,19-3-4 16,15-9-1-16,5 3-1 15,-5-1 0-15,-10 10 0 16,-21-3 0-16,-32 7-1 0,-29-1-3 16,-30 5 0-16,-19 13 0 15,-26-10-8-15,-9 14-35 16,-18 0-43-16,0 0-2 16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21.6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368 0 473 0,'0'0'3'16,"0"0"1"-16,-18 4 1 16,-4 9 1-16,-3 8 0 15,-3 7 0-15,-7 17 0 0,-7 6-4 16,-1 16-2-16,2 4 0 15,5 12-19-15,-6 2-65 16,6-4-3-16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21.7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0 440 0,'0'0'5'15,"0"0"2"-15,0 0 2 16,13 6 1-16,10 13 2 16,9 3 0-16,21 13 0 0,17 9-8 15,8 21-4-15,21 16 0 16,10 18 0-16,22 28 0 16,4 6-77-16,2 12-11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3.3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289 0 375 0,'0'0'8'0,"0"0"1"0,0 0 0 15,0 0 0-15,0 0 2 16,0 0 1-16,12 15 1 16,-12 2 1-16,0 9-7 0,0 1-1 15,-7 12-1-15,-3 10 0 16,-5 4-1-16,0 6-1 16,-5 6-1-16,-5-2-1 15,0 4 0-15,-6-4-1 16,3-8 1-16,-2-1 0 15,2-8-1-15,3-11 1 0,5-7 1 16,5-6 0-16,8-7 1 16,7-15 0-16,0 0 1 0,0 0-4 31,0 0 0-31,4 0 0 16,14-4 0-16,-5-3 0 15,5 0 0-15,-1 3 0 16,5-2 0-16,-4 6 0 0,-18 0-23 15,15-11-61-15,-15 11-4 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3.6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0 395 0,'0'0'5'0,"0"0"2"0,3 13 1 16,4 2 1-16,3-1 2 15,8 14-1-15,0 3 2 16,-1 12-1-16,1 2-4 16,4 4-2-16,-4 12-2 0,-1-9 0 15,-3 0-1-15,-4 2 1 16,2-12-2-16,-2-3 2 15,5-13 0-15,-2-5 1 0,4-14-1 16,8-7 1-16,8-11-2 16,2-10-2-16,14-12 0 15,4-1 0-15,0-12-5 16,14 8-33-16,-9-9-47 0,0 5-2 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4.2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-2 176 398 0,'0'0'5'0,"0"0"1"15,0 0 1-15,0 0 1 16,0 0 1-16,0 15 1 16,0 6 1-16,12 7 0 0,-6 4-4 15,8 9-2-15,1 10-1 16,-2-2 0-16,2-4-2 16,0-3-1-16,-5-6 1 15,-3-8 0-15,-1-7 0 0,-6-21 0 16,0 0 0-16,0 0 1 15,0-27-1-15,0-6 0 16,0-10 0-16,-3-2-2 0,0-8 0 16,3-3 0-16,0-4 0 15,0 4-1-15,0-1 1 16,0 9 0-16,0 5-1 16,0 7 1-16,3 15-2 0,-3 21 2 15,15-7-1-15,-2 17 1 16,2 18-1-16,10 7 0 15,3 9 1-15,3 1 0 16,1 9 1-16,1-12 0 16,-3-4-1-16,-5-6 1 0,-2-8 0 15,-10-9 0-15,-13-15 0 16,0 0 0-16,0-20 0 16,-8-6 0-16,5-6-1 15,-4 1 0-15,7-11 0 0,0-1 0 16,10 4 0-16,15 4-1 15,0 9 1-15,3 9-1 16,2 12 1 0,5 5-1-16,-7 20 1 0,3 8 0 15,-13 11 0-15,1-1 1 16,1 7-2-16,-5 2-5 16,-5-12-19-16,-10 1-58 0,13 0-2 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295 32 442 0,'0'0'5'0,"0"0"1"15,0-17 1-15,0 17 0 16,0 0 1-16,-17-15-1 15,4 15 1-15,-9 0-1 0,-6 4-3 16,-8 9-3-16,1 13-1 16,-3-2 0-16,2 8-1 15,4 3 0-15,7 0-1 0,12 4-1 16,13-4-1-16,13-6-1 16,15-1 0-16,7-8-2 15,15-1 0-15,3-10 1 0,5 2 1 16,0-3 1-16,-8-4 2 15,-4-1 0-15,-11-3 4 16,-2 2 2-16,-13 4 1 16,2-4 1-16,-4 5 0 0,0 1 0 15,-4 6 0-15,4 0-1 16,0 10-1-16,-8 4-1 16,-7 8-1-16,-3-1-4 15,-18 18-14-15,-20-4-65 0,-22 1-3 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5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 70 232 0,'0'0'7'0,"0"-15"4"15,0 15 3-15,0-20 1 16,0 20 3-16,10-21-1 16,-10 21 4-16,15-14 0 0,-1 18-2 15,-1 16-4-15,5 11-1 16,0 12-2-16,-1 14-1 15,5 13 1-15,-1 8-3 16,-3 5-2-16,-1 10-1 0,1 3-1 16,-8-6-2-16,8 2-1 15,-11-4 0-15,8-7-1 16,-8-12-1-16,-1-7 1 16,-1-13 0-16,2-12 1 15,-7-13 0-15,0-11 1 0,0-13-1 16,0-11 1-16,-12-9-1 15,2-5 1-15,0-4-1 16,-8 1-2-16,0 0 1 16,1 1-1-16,-1 4-1 0,0 12 0 15,4 9 0-15,3 4 0 16,4 9 0-16,4 12 0 16,3-3 0-16,3 1 0 0,12 3 1 31,2-10 0-31,8-3 0 15,6-7 1-15,2-8 0 0,2-13-1 16,0-4 0-16,-2-14-4 16,2 7-14-16,-7-12-62 15,-10-2-3-15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6.3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-3-1 373 0,'0'0'6'0,"0"0"3"0,0 0 1 16,0 0 2-16,0 0 1 15,0 0 2-15,0 0-2 16,0-8 2-16,0 8-6 15,23 4-2-15,-8 7-2 0,3 12-2 16,2 10 0-16,5 5 0 16,-7 11-1-16,-3 11 0 15,-1-4 0-15,-1 5-1 0,-5-2 1 16,-1-9 0-16,1-7 2 16,2-12-4-16,3-14 0 15,9-13 0-15,6-8 0 16,4-24 0-16,7 1 0 0,6-12 0 15,2-8 0-15,9 6-24 16,-3-6-60-16,0 9-4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03.8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336 17 392 0,'0'0'5'16,"0"0"1"-16,-10-10 1 15,10 10 1-15,-28-9 1 16,6 9 2-16,-6 11-2 16,-7 7 1-16,-5 20-3 0,2 9-2 15,0 13-1-15,2 13 0 16,7 2-1-16,8 13 1 16,14-7-2-16,7-5 0 0,22-4-7 15,13-20-17-15,4-5-59 16,34-19-1-16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6.8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182 31 360 0,'0'0'9'0,"0"0"3"15,0 0 2-15,12-15 1 0,-12 15 1 32,0-13 0-32,0 13-1 0,-12-6 1 15,-6 6-7-15,-5 2-5 16,-2 13-1-16,-5 5-2 15,7 5 0-15,-2 8-1 16,3 1 1-16,11 4-1 16,8-1 0-16,3-3 1 0,11-1-1 15,14-6 0-15,0-1 0 16,13-9 0-16,-3-2 0 16,8-4-1-16,0-9 1 0,-5 2 0 15,1-4 0-15,-3 0 0 16,-8 0 0-16,-3-4 0 0,-5 2 0 15,-9 2 0-15,-11 0 0 16,14 2 0-16,-14-2 0 16,0 22 1-16,0-5-1 15,-7 0 1-15,-3 4-1 0,-8 7 1 16,0-6 0-16,-7 3 0 16,0-4-1-16,2-4-1 15,-7-10-9-15,13-7-68 16,-4 0-5-16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7.4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13 301 0,'0'0'7'16,"0"0"2"-16,0 0 3 15,0 0 2-15,-3-17 1 0,3 17 2 16,0 0 1-16,0 0 0 16,0 0-6-16,0 0-1 15,0 0-2-15,0 0-1 16,0 0-1-16,0 0-1 0,0 0 0 16,0 0-1-16,0 0 0 15,0 0-1-15,0 0-1 16,0 0 0-16,0 0-1 0,0 0-1 15,0 0 1-15,0 0 0 16,0 17-1-16,0 7 1 16,0-5-1-16,3 10 2 15,-3 0-1-15,8 1 0 16,-1 7 1-16,3-3-3 16,1 4 0-16,6-1 0 0,-2-5 0 15,0-2 0-15,-2-5 0 16,2 3 0-16,-5-10 0 15,0-1 0-15,-2-2-6 16,-8-15-27-16,-8 15-49 0,8-15-5 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5:57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0 104 342 0,'0'0'6'15,"0"0"2"-15,7-9 1 0,8 1 2 16,3-3 2-16,10 1-1 16,7-5 1-16,11 1 0 15,-4 0-6-15,8 4-1 16,-4 0-2-16,-7 10-2 0,-3 0 0 15,-13 14 0-15,-11 2 0 16,-12 12-1-16,-7 0 0 16,-15 9 0-16,1 2 0 15,-4-1 0-15,0-4-1 0,12-4 1 16,3-2-1-16,10-10 0 16,2-2 0-16,16-5 0 15,0-4 1-15,7-3-1 16,0-4 1-16,-5 4 1 0,-2 3 1 15,0-3 0-15,-1 5 2 16,-2 2 0-16,-5 8 0 16,-2-2 1-16,-1 4-1 15,3 7 0-15,-7 0-1 0,2 4 0 16,-5 7 0-16,-15 3-4 16,-17-1-8-16,-7 11-74 15,-18 3-3-15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0.0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2-6 383 0,'0'0'6'0,"0"0"3"15,0 0 1-15,0 0 2 16,-3-11 0-16,3 11 0 16,0 0 1-16,0 0 2 0,0 11-6 15,3 13-2-15,4 6-1 16,3 7-1-16,5 12 1 15,-8 9 0-15,7 4-6 16,-4 2 0-16,2 10 0 16,-5-4 0-16,-4 1 0 0,-3-1 0 0,0 4 0 15,0-8 0-15,0-1 0 16,0-6 0-16,0-9 0 16,0-5 0-16,0-9 0 15,3-8 0-15,1-7 0 0,7-6 0 16,-11-15 0-16,17 0-84 15,-2-8-6-15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0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0 440 0,'0'0'4'0,"0"0"0"16,0 0 1-16,8 8 2 15,-4 5 0-15,-1 9 1 0,0 14 0 16,4 2 1-16,1 14-2 16,-1 13-1-16,8 5 0 15,-5 8-6-15,0 3 0 16,5 0 0-16,-5-5 0 0,4 3 0 15,-3-10 0-15,0 0 0 16,-4-18 0-16,-1 0 0 16,1-13 0-16,1-6 0 15,-1-12 0-15,3-5 0 0,-10-2-57 16,15-17-32-16,-5-5 1 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0.7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146 93 439 0,'0'0'4'15,"0"0"1"-15,0 0 1 16,0 0 1-1,-10 13 0-15,-3 4 1 16,-5 5 0-16,-7 12 1 0,0 4-4 0,3 8-1 16,4 11-1-16,8-1 0 0,7 5 0 15,6-6-3-15,19-5 0 16,13-1 0-16,11-14 0 16,4-10 0-16,3-15 0 15,7-7 0-15,3-6 0 16,-7-14 0-16,-6-11 0 0,-4-16 0 15,-11-1 0-15,-3-11 0 16,-11-11 0-16,-9-3 0 16,-12-5 0-16,-8 9 0 15,-17-1 0-15,-14 13 0 0,-20 9-9 16,-6 21-77-16,-8 18-2 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5.9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302 25 366 0,'0'0'8'16,"0"0"2"-16,-7-11 1 0,7 11 1 15,-18-10 0-15,3 6 2 16,-5 4 1-16,-5 8 1 15,-3 12-6-15,-2 5-2 16,-5 14-1-16,0 8 0 16,4 0-1-16,3 11-2 0,6-2-1 15,15-2-1-15,7-9-2 16,17-3 0-16,23-14 0 16,3-10 0-16,15-8 0 15,10-10 0-15,7-15 0 0,-4-4 0 0,-11-14 0 16,-7-1 0-16,-15-8 0 15,-13 3 0-15,-17-4 0 16,-8 0 0-16,-23 5 0 16,-7 3 0-16,-13 3 0 0,-3 4 0 15,-4 13 0-15,-3 2 0 16,11 13-19-16,9 7-66 16,10 10-3-16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6.3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270 1 417 0,'0'0'6'16,"-14"-3"0"-16,3 3 1 15,-10 3 1-15,-7 8 2 16,-4 6-1-16,-4 8 1 16,-2 3 0-1,3 11-4-15,5 4-2 16,10-5 0-16,17 7-2 16,13-6 0-16,21-7-2 15,16-11 0-15,16-10 1 0,8-9 0 16,0-2-1-16,4-13 0 15,-9-12 0-15,-13-5 1 16,-14-7-1-16,-18-2 0 0,-21-3-1 16,-7 7 0-16,-21-3 0 15,-15 5-2-15,-5 5 1 16,-5 14-3-16,-2 1-5 16,7 13-23-16,30 0-50 0,-4 13-1 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6.6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210 0 426 0,'0'0'4'0,"0"0"2"15,0 0 1-15,-24 11 1 16,13-4 1-16,-10 10 0 16,-7 4 0-16,-1 7 0 0,-10 6-3 15,12 9-1-15,9 4-2 16,8 1-1-16,10 5-1 16,3-4 0-16,22-3-2 15,13-16 0-15,19-7 1 0,-4-12 0 16,3-11-1-16,4-11 1 0,-2-8-1 15,-13-9 1-15,-2-13 1 16,-12 0-1-16,-14-8 0 16,-9-2 0-16,-11 3-1 15,-22 1-1-15,-10 4-2 0,-8 19-12 16,-20 0-66-16,-8 17-3 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7.2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256 0 386 0,'0'0'7'0,"-18"10"1"16,1-3 1-16,-8 6 2 15,1 10 0-15,-5 1 0 16,-2 8 2-16,-4 9-1 0,7 10-5 16,3 1-2-16,10 4-1 15,12 2-1-15,3-10 0 16,25-2-1-16,13-14-1 16,12-8 0-16,16-13 0 15,9-11-1-15,-1-13 1 0,-3-13-1 16,-7-6 1-16,-11-14-1 15,-17 5 0-15,-16-5 0 16,-15-4 1-16,-20 5-1 0,-13 7 0 16,-19 5-1-16,-6 8-2 15,-13 1-5-15,13 24-20 16,0 0-54-16,10 6-2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04.2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1239 313 0,'0'0'8'15,"0"0"4"-15,0 0 3 16,0 0 3-16,7 0 4 0,-7 0-1 15,22-7 0-15,-4-3 1 16,3-10-7-16,4-12-5 16,3 0-3-16,7-22-4 0,0-1-1 15,0-14-1-15,1-13-3 16,-1-10-3-16,-3-11-2 16,-7-6 0-16,-4-1 0 15,-11 5-1-15,-5 4 0 0,-5 11 0 16,-11 18 1-16,-11 14 4 15,2 30 3-15,-13 18 1 16,1 20 1-16,1 18 2 16,-1 23 0-16,11 15 1 15,-1 16 1-15,12 8-1 0,7 9-2 16,6 8-6-16,14-10-16 16,-2-1-60-16,23-1 1 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7.6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279 41 422 0,'0'0'5'0,"-20"6"1"0,-5 5 1 15,0 6 2-15,-13 5-1 16,-2 4 1-16,-3 2-1 15,5 3 1-15,3 0-4 16,20 5-2-16,15-8-2 16,18-3-3-16,24-8-1 0,19-6-1 31,9-8 0-31,8-3 0 0,0-10-1 16,-4-11 1-16,-7-8 0 15,-24-3 3-15,-15-3 1 16,-21-3 1-16,-11-1 2 15,-27 3-1-15,-12 8 0 0,-14 0 0 16,-2 7 0-16,-1 14-3 16,2-3-7-16,20 10-34 15,10 7-38-15,16 3-3 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8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53-2 371 0,'0'0'7'0,"0"0"3"16,0 0 0-16,0 0 2 15,-17 0 2-15,9 13 2 0,1 17 0 16,-3 8 1-16,7 18-5 15,-2 18-4-15,2 7 0 16,3 14-3-16,0 7-3 0,3 1-6 16,12 2-32-16,-8-6-47 15,-4-9-5-15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8.4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35 0 342 0,'0'0'3'16,"0"0"0"-16,0 0 1 15,0 21 0-15,-3-4 0 0,-5 7-4 16,-2 10-18-16,-5 1-46 0,15 10-9 15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8.6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 0 391 0,'0'0'2'0,"0"0"0"16,-10 17 0-16,5-6-4 15,-2 7-10-15,1 0-36 0,6 10-24 16,-4 2-5-16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8.7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0 347 0,'0'0'1'16,"0"0"0"-16,-10 18-12 15,7 5-55-15,-4-6-4 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08.8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 0 397 0,'0'0'2'0,"0"0"-3"15,0 0-11-15,-14 2-60 16,3 5-1-16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11.2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-3-8 137 0,'0'0'3'0,"0"0"-1"15,-6 0 0-15,6 0 1 0,0 0 0 16,0 0 2-16,0 0 1 16,0 0 2-16,0 0 0 31,0 0 4-31,0 0 3 0,0 0 1 16,0 0-1-16,0 0 0 15,0 0-3-15,0 0-1 16,0 0-3-16,0 0-4 15,0 0-1-15,0 0-1 0,0 0 0 16,0 0 4-16,0 0 0 16,0 0 1-16,0 0 1 15,0 0 2-15,0 0 0 16,0 0-2-16,0 0 0 0,0 0-2 16,0 0-2-16,0 0 2 15,0 0-3-15,0 0 1 16,0 0 1-16,0 0 0 0,0 0 1 15,0 0 1-15,0 0 0 16,0 0 0-16,0 0 0 16,0 0 0-16,0 0-2 0,0 0 1 15,0 0-1-15,0 0-1 16,0 0 1-16,0 0 1 16,0 0 0-16,0 0 0 0,6 0 0 15,-6 0 0-15,0 0 0 16,0 0 0-16,0 0-1 15,0 0 0-15,0 0 0 16,0 0-5-16,0 0 0 0,0 0 0 16,0 0 0-16,0 0 0 15,0 0 0-15,0 0 0 16,0 0 0-16,0 0 0 16,12 6 0-16,-12 9 0 0,3 7 0 15,0 3 0-15,9 9 0 16,-5 9 0-16,6 9 0 15,2 1 0-15,-2 5 0 16,5 1 0-16,-3 0 0 0,5-1 0 16,-5-2 0-16,5-8 0 15,-5-1 0-15,0-2 0 16,-9-9 0-16,8-1 0 16,-6-14 0-16,-1 1 0 0,1-5 0 15,-3-3 0-15,-5-14 0 16,8 14 0-16,-8-14 0 15,0-14-84-15,7-3-7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11.6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243 0 341 0,'0'0'8'0,"0"0"5"16,0 0 2-16,0 0 2 0,0 0 0 15,0 11 1-15,-10 2 1 16,-8 11 0-16,-7 0-7 15,2 10-4-15,-13 8-3 16,1 8 0-16,3 0-2 0,4 3-1 16,3 0 0-16,14-5-1 15,11-6-1-15,11-9 1 16,14-8-1-16,13-7 1 16,5-12-1-16,10-6 1 0,-3-15 0 15,3-9 1-15,-11-1-2 16,-1-7 0-16,-11-2 0 15,-17-5 0-15,-6-4 0 16,-7 1 0-16,-10 4 0 16,-15 0 0-16,-7 1 0 0,-4 5 0 15,1 1-5-15,4 17-14 16,-8 10-49-16,14 2-18 16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12.0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7-4 394 0,'0'0'7'0,"0"0"2"15,0 0 2-15,0 0 1 0,0 0 2 16,-7-11-1-16,7 11 3 16,0 0 0-16,0 24-6 15,0 1-1-15,0 16-9 16,0 7 0-16,4 15 0 16,2 11 0-16,-6 9 0 0,4 10 0 15,4-1 0-15,-2-1 0 16,-2 0 0-16,-4-5 0 15,3-13 0-15,1-9 0 16,-4-8 0-16,3-20 0 0,-3-5 0 16,0-10 0-16,0-6 0 15,0-15 0-15,0 13 0 16,-3-20 0-16,3 7-84 16,-22-11-7-16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15.9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0 346 0,'0'0'8'0,"0"0"4"0,0 0 3 15,0 0 3-15,0 0 0 16,0 0 0-16,0 0 1 16,3 11 1-16,-3-11-6 15,0 17-5-15,0-2-1 0,0 11-2 16,0 9-6-16,0 3 0 15,7 7 0-15,0 13 0 16,4 4 0-16,2 3 0 16,-1 1 0-16,-5 1 0 0,-1 0 0 15,-2-8 0-15,-4-5 0 0,0-5 0 16,-4-8 0-16,-2-5 0 16,-1-14 0-16,7-1 0 0,0-11 0 15,0-10 0-15,0 0 0 16,-5 14 0-16,5-14 0 15,0 0 0-15,0 0-66 16,-13 0-26-16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04.8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 0 390 0,'0'0'4'0,"0"0"2"16,0 0 0-16,0 0 0 16,0 0 0-16,0 0 1 15,-7 24 0-15,7 8 0 16,0 11-3-16,0 13-3 0,0 14 0 16,0 11 0-16,0 4 0 15,-3 2-1-15,0-1 0 16,-4-9 1-16,-1-10-1 15,1-11 2-15,7-13 0 0,0-18 1 16,0-25 0-16,18 0 0 16,-1-17 0-16,16-20 0 15,5-11 0-15,12-10-1 16,0-5-1-16,3-10-1 0,-5 2 1 16,-1 5-1-16,-11 6 0 15,-13 7 0-15,-4 7 0 16,-13 14-1-16,-6 6 0 0,-17 16 1 15,3 7-1-15,-8 6 1 16,2 11 0-16,-2 10 1 16,-2 6 0-16,-1 12 1 15,3 0 1-15,1 7 0 16,4 1 0-16,-5 3 0 0,9 1 0 16,-2-13 0-16,15 4 0 15,0-13 0-15,22 0-1 16,16-10-4-16,8-12-17 15,7-3-63-15,29-7-4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16.3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0 470 0,'0'0'3'0,"0"0"0"15,0 0 0-15,0 0 1 16,0 0 1-16,3 11 0 0,4 6 0 16,8 7 1-16,-5 14-3 15,-3 13 1-15,7 5-4 16,-4 11 0-16,-3 7 0 16,-2 0 0-16,-5 3 0 0,0 2 0 15,0-10 0-15,-5-2 0 16,-2-10 0-16,7-12 0 15,0-4 0-15,-6-7-57 16,9-16-31-16,-3-18-1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16.7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182 0 400 0,'0'0'6'0,"0"0"3"0,0 0 2 16,0 0 1-16,10 8 1 16,-10-8 0-16,0 0 2 15,-10 20-1-15,-5-5-4 0,-5 5-4 16,-5 4-4-16,-3 11-2 15,3 9 0 1,0 5 0-16,3 4 0 0,8 0 0 16,10-4 0-16,4-1 0 0,18-5 0 15,7-11 0-15,14-11 0 16,0-10 0-16,6-9 0 0,-2-8 0 16,0-12 0-16,-4-9 0 15,-8-8 0-15,-3-5 0 16,-10-6 0-16,-7-5 0 15,3-7 0-15,-7 6 0 0,-7-1 0 16,-10 6 0-16,-18 9 0 16,-12 17-4-16,-20 14-47 15,-6 7-35-15,-17 18-2 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21.5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3128 235 373 0,'0'0'1'0,"0"0"0"15,-10-6 0-15,10 6 0 0,-25-19 2 16,10 12 1-16,-3-6 0 16,-7-2 2-16,5 4 2 15,-15 0-1-15,7-3 1 16,-8 4-1-16,4 3 0 0,-14-7 0 15,4 7-1 1,-4-4-3-16,-4 2 0 0,-3-2-1 0,0 0 0 16,3 5 0-16,5-3-1 15,-5 3 1-15,7-3-1 16,-3 7 1-16,1 0-1 0,-5-4 0 16,1 3 0-16,-5 3 0 31,-2-4 0-31,-4 0 0 0,-4 1 0 15,1 3-1-15,-7-4 1 16,9 4 0-16,-6 0-1 16,-1 0 1-16,5 0 0 15,2 0 0-15,-6 4 1 0,8 3-1 16,-6 6 1-16,-1-9 0 16,-5 11 0-16,4 0 0 15,-4 3 0-15,1-5 0 0,-1 5 0 16,6 3 0-16,2-3 0 15,0 2 0-15,6 3 0 16,-2-3 0-16,1 5 0 0,-2 7-1 16,4-2 1-16,-4 5-1 15,0 6-1-15,7 0 1 0,-5 5-1 16,10 0 1-16,5 3-1 16,5-4 2-16,8 6-2 15,5 1 0-15,8-3 0 16,11 1 0-16,6 3 0 0,0 3 0 15,10-2 0-15,3-2 0 16,5 3 0-16,7 6 0 16,4-4 0-16,7 3 0 15,-1-8 0-15,11 3 0 0,4-3 0 16,8-4 0-16,7 0 0 16,9-3 0-1,4-8 0-15,10-1 0 0,0-6 0 16,5-1 0-16,13-4 0 15,0-3 0-15,7-5 0 16,7 0 0-16,7-7 0 16,4-1 0-16,7-7 0 15,6-2 0-15,2 0 0 0,-1-2 0 16,-1-17 0-16,-8-1 0 16,-13-12 0-16,1-7 0 15,-8-10 0-15,-13-11 0 16,-12-7 0-16,-8-7 0 0,-13-15 0 15,-14 2 0-15,-6-5 0 16,-15-3 0-16,-10-4 0 0,-11 0 0 16,-10 5 0-16,-4 2 0 15,-22 4 0-15,-9 4 0 16,-12 6 0-16,-17 8 0 16,-18 10 0-16,-13 7 0 0,-30 6 0 15,-10 16-33-15,-20 10-53 16,-15 10-4-16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22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2169 8285 374 0,'0'0'2'16,"0"0"0"-16,0 0 1 15,0 0 1-15,-4 23 0 16,4-23 1-16,-31 18 1 0,2-8 1 16,-14 0 1-16,-13-2 0 15,-14-5 1-15,-16 0 0 16,-9-3-1-16,-11-14 0 15,-10-11-1-15,-8-11-1 0,-7-9-2 16,0-17-1-16,-4-14-1 16,11-14 0-16,1-16-1 15,7-7 0-15,10-18 1 16,6-6-1-16,16-11 0 0,6-11 0 16,10-3 1-16,13-10-1 15,5-8 1-15,14-11-1 16,8-5 0-16,11-9 0 15,2-3-1-15,12-6-1 0,3-4 0 16,3-4 0-16,12-2-1 16,-8-4 1-16,11 8 0 15,-5-4 1-15,5 3-1 16,-1 6 2-16,5 6 0 16,2 1-1-16,5 9 2 0,6-1-1 15,4 11 0-15,3 6 0 0,4 4 0 16,7-1-1-16,0 10 0 15,12 1 1-15,-5 7-1 0,-1 8-1 16,5 6 1-16,3 2-1 16,3 9 0-16,2 6 0 15,5 9 0-15,1 6-1 16,4 6 0-16,2 1 0 0,4 11 1 16,-3 6 0-16,-4 3 1 15,-3 13-1-15,-7 0 1 16,-11 14 1-16,-7 13 0 15,-13 3-1-15,-12 14 1 16,-11 5 0-16,1 5-1 0,-15 11 0 16,-3 11-5-16,0-17-13 15,0 17-63-15,0 0-3 16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23.1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48 325 0,'0'0'5'0,"0"0"3"16,14-10 2-16,0 3 3 15,8 0 1-15,6 0 2 16,4-1-1-16,6 2 1 0,2 3-6 15,-2 3-2-15,0 7-2 16,2 3-3-16,-5 11-1 0,-2 3-2 16,2 8 1-16,-7 7-1 0,3 3 1 15,1 6 0-15,3 10 0 16,5-2 1-16,6 4 0 16,2 4 1-16,2 3 1 15,3 0 0-15,0-5 0 0,-3 2 1 16,0-8-1-16,-9 1 0 15,-1-11-1-15,-12-4 0 16,-3-7-1-16,-7-5 0 16,-4-7-1-16,-11-5-2 15,-3-18-2-15,-7 17-4 16,-14-17-10-16,4-13-43 0,-8 6-23 16,0-3-4-16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6:23.5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13 201 274 0,'0'0'7'16,"0"0"4"-16,0 0 0 0,0 0 1 15,0 0 3-15,-15 3 0 16,15-3 1-16,0 17 2 16,0-3-5-16,15 8-4 15,-2-5-1-15,12 9-1 16,7-2-1-16,6-3-1 0,5 3 0 16,0-5-2-16,10 0 0 15,0-6-1-15,4-7 0 16,-4 1 0-16,0-7 0 0,0 0 0 15,-8-7 0-15,-2-6 0 16,-5-3 0-16,-13-2 1 16,-4-6-1-16,-2 4 0 15,-9-8 0-15,-2-5 0 0,-5 5-1 16,0-11 0-16,-3 5-1 16,4-2-2-16,-1 1-4 15,7 6-7-15,-2-9-25 16,6 18-43-16,7 5-3 15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7:00.0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873 225 281 0,'0'0'9'0,"8"-13"4"16,-8 13 5-16,3-19 0 16,-3 5 3-16,4 4 2 0,-4-4-1 15,0 14 1-15,-4-20-8 16,4 20-4-16,-21-4-4 15,6 4-1-15,-5 10-3 0,-8 8 0 16,0 2 0 0,-12 4-1-16,2 4 1 15,-5 6-1-15,-2-3 1 0,-2 4-1 16,1-4 1-16,1 10-1 16,2-7-1-16,0 1 0 15,1 3 0-15,6-3 0 0,1 1 0 16,10 0-1-16,0 1 1 15,4-1 0-15,4-3 0 16,9-2 0-16,1 8-1 16,1-9 1-16,6 7 0 15,-4-2 0-15,4 0 0 0,0 6 1 16,0 0-1-16,0 0 1 16,0 1-2-16,0 0 0 0,0 5 0 15,0-5 0-15,7-1 0 16,-4 0 0-16,4-6 0 15,8-1 0-15,3 2 0 0,2-8 0 16,2-2 0-16,-1-2 0 16,7-11 0-16,-3 5 0 15,3-11 0-15,-3-4 0 0,7 0 0 16,-4-3 0-16,7-6 0 16,1 2 0-16,-4-10 0 15,6 0 0-15,-2-3 0 16,-7 0 0-16,-1-5 0 0,-3 1 0 15,-4-5 0-15,-7-1 0 16,-8-1 0-16,-1-1 0 16,2-7 0-16,-7 5 0 15,0 0 0-15,0 3 0 16,0-7 0-16,-4 5 0 0,1 2 0 16,-5 4 0-16,1-3 0 15,0 6 0-15,-7-3 0 16,0 5 0-16,-4-3 0 15,0 5 0 1,-2-1 0-16,-5 4 0 0,0 1 0 16,-3-2 0-16,6 9 0 15,-6-5 0-15,3 4 0 16,4 1 0-16,-4-3 0 0,0 9 0 16,5 0 0-16,-8-2 0 15,3 2 0-15,0 0 0 16,-3 0 0-16,3 0 0 15,4 0 0-15,-1 2 0 0,4-2 0 16,18 0 0-16,-25 0 0 16,25 0 0-16,-10-10 0 15,10 10 0-15,-10-18 0 16,10 18 0-16,0-21 0 0,0 3 0 0,3-6 0 16,7 4 0-16,-3-6 0 15,8-6 0-15,3-3 0 16,2-7 0-16,-2 7 0 15,4-8 0-15,3 4 0 16,-4 1 0-16,7 4 0 0,-3-7 0 16,10 10 0-16,-7 0 0 15,7-1 0-15,5 4 0 16,-5-5 0-16,3 5 0 16,2 1 0-16,-2 6 0 0,-5-3 0 15,-2 5 0-15,-2-3 0 16,-4 5 0-16,-4 6 0 15,-1 1 0-15,-5 3 0 0,0-3 0 16,-15 10 0-16,17-11 0 16,-17 11 0-16,0 0 0 15,0 0 0-15,0 0 0 16,0 0 0-16,0 0 0 0,0 0 0 16,0 0 0-16,-12 4 0 15,-1 3 0-15,-4 3 0 16,-8 11 0-16,-8-4 0 15,-2 18 0-15,-3-3 0 16,-2 4 0-16,-1 5 0 0,-2 5 0 16,0 5 0-16,1-2 0 15,7 7 0-15,-1-6 0 16,1 3 0-16,7 3 0 0,-1 0 0 16,1-1 0-16,3-1 0 15,4 2 0-15,-4-3 0 16,4 1 0-16,-1-5 0 0,2 5 0 15,2-9 0-15,3 0 0 16,-2-4 0-16,4 4 0 16,1-4 0-16,1-7 0 15,9 2 0-15,-6 1 0 0,8-3 0 16,0-6 0-16,3 4 0 16,9-8 0-16,-2 6 0 15,11-10 0-15,1-6 0 16,6-4 0-16,7-3 0 0,8-3 0 15,2-4 0-15,5-7 0 16,3-4 0-16,0 1 0 16,-7-4 0-16,-1-3 0 15,-2 2 0-15,-3-5 0 0,-9-3 0 16,-3 3 0-16,-6-5 0 16,3 1 0-16,-12-8 0 15,2-5 0-15,-5-1 0 16,-3 0 0-16,-4-4 0 15,-3-1 0-15,0 1 0 0,-10 3 0 16,0 0 0-16,-8 7 0 16,-4 1 0-16,-2 3 0 15,-5-1 0-15,-2 4 0 0,-1 1 0 16,-11 0 0-16,5 6 0 16,-12-3 0-16,-3 7 0 15,0 3 0-15,-7 11 0 16,-11 11 0-16,3 27-7 0,-5 5-82 15,-2 17 0-15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7:49.44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291 441 224 0,'0'0'5'0,"-12"0"2"16,-1 0 3-16,-9 0 4 15,-3 0 5-15,-6 0 3 0,-4-7 1 16,-5-5 0-16,5-1-2 15,4-11-2-15,6-5-5 16,10-6-4-16,8-4-3 16,7 0-5-16,12-6-1 0,8 3-2 15,5 3 0-15,10 2 0 16,1 7 0-16,6 9 1 16,-3 6 0-16,0 4 1 15,0 9 0-15,0 2 0 0,-3 0 1 16,-13 13 0-16,-1 12-1 15,-4 6 1-15,-8 7 0 16,-7 10 0-16,-3 4-1 0,-13 5 1 16,-5 3 2-16,-4-5-3 15,-9-7 2-15,-8-10 1 16,0-4 0-16,-6-12 1 16,2-9 1-16,-3-2 0 15,7-11 0-15,6-7-1 0,5-4 1 16,11-6-2-16,14 0 0 15,3-4-1-15,20 0-1 16,8 3 0-16,5 3-1 16,6 9 1-16,0 2-1 0,3 4 1 15,-6 10-1-15,2 8 0 16,-3 7 1-16,-5 10-3 16,-7-8-5-16,9 12-50 15,-7 8-29-15,0-5-2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01.7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362 438 277 0,'0'0'4'0,"0"0"2"15,-18 0 2-15,4 6 1 16,-4-6 1-16,-2 2 4 0,-5-2 0 16,-8 0 3-16,5 0-3 15,-7-11 1-15,7 1-3 16,-1-12-1-16,5-2-1 0,5-7-2 16,6-8-3-16,8 0-1 15,5-3-1-15,5 0-2 16,8 4 0-16,6 1-1 15,5 2 0-15,1 6 0 0,-3 12 1 16,6 4 0-16,-3 0 0 16,-2 11 0-16,-1 2 1 15,3 15 1-15,-7-2-1 16,-1 15 0-16,-6 4-1 16,-1 7 1-16,-6-1-1 0,-4 9 1 15,-14 1-1-15,-7-5 0 16,-8 0 1-16,-9-12 0 15,-5 4-1-15,-3-14 1 16,4-6 0-16,-1-4 0 0,11-9-1 16,11-2 1-16,6-2-1 15,15 2 0-15,5-23-1 16,15 16 1-16,8 1 0 16,9-1-1-16,-2 7 0 0,7 2 1 15,-3 9-1-15,-3 8 1 16,-4-1-1-16,-4 10-6 15,-3-11-15-15,-19 8-59 0,16-5-4 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02.0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 0 351 0,'0'0'9'16,"0"0"4"-16,0 0 1 0,0 0 0 15,0 0 0-15,-7 7 1 16,7-7 1-16,-5 17 0 15,2-3-8-15,3 4-4 16,0 6 0-16,0 6-1 0,0-2-1 16,0 6 0-16,0-2-1 15,0-2-1-15,0-4-6 16,0 6-22-16,25-8-54 16,-25-6-2-16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13.5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1102 322 0,'0'0'6'16,"0"0"3"-16,0 0 2 0,11-4 1 16,-11 4 3-16,22-7 0 15,-5 1 1-15,11 1 0 16,8 2-4-16,6 0-4 15,8-1-1-15,6 0-1 16,4 1-2-16,11 3-1 0,0-3 0 16,-1 3-2-16,1 0 1 15,7 0-1-15,-8-4-1 16,11 4 1-16,-6 0 0 0,-1 0-1 16,4-4 0-16,-8 4 1 15,1 0-1-15,-3 0 1 16,-11 0-1-16,-1-3 0 15,-14 3 0-15,1 0 0 0,-5 0 0 16,-10 3 1-16,5-3-1 16,-5 0 1-16,-3 0-1 15,0 0 1-15,3 0 0 16,-1-3-1-16,6-4 1 0,-5 3-1 16,4 2 0-16,0 2 0 15,-1-4 0-15,5 4 0 16,-4-4 0-16,0 4 0 0,-1 0 0 15,-3 0 0-15,5 0 0 16,-5-3-1-16,-1-1 1 16,-2 1 0-16,-2-1 0 15,-3 4 0-15,2 0 1 16,-4 0-1-16,-5 0 0 0,2 0 1 16,-15 0 0-16,13 0 0 15,-13 0 0-15,0 0 0 16,0 0 1-16,0 0 0 15,0 0 0-15,12 0 0 0,-12 0 1 16,0 0 0-16,0 0 1 16,0 0 0-16,0 0-1 15,0 0 0-15,0 0-3 16,0 0 0-16,6-6 0 0,-6 6 0 16,0-26 0-16,0 11 0 15,0-9 0-15,0 0 0 16,0-7 0-16,-6-8 0 0,1-4 0 15,5 1 0-15,-3-8 0 16,3 5 0-16,0-5 0 16,-4 5 0-16,4 2 0 15,0 0 0-15,0 12 0 0,-3-4 0 16,0 3 0-16,-1 4 0 16,-7 0 0-16,4 3 0 15,0 8 0-15,-4-5 0 16,1 2 0-16,3 8 0 15,4 1 0-15,3 11 0 0,-8-13 0 16,8 13 0-16,0 0 0 16,0 0 0-16,0 0 0 15,-2-15 0-15,2 15 0 16,0 0 0-16,0 0 0 0,5-13 0 16,7 9 0-16,9-3 0 15,4 0 0-15,10 0 0 16,3 0 0-16,12-3 0 0,3-1 0 15,5 2 0-15,-3-2 0 16,6 0 0-16,-8 3 0 16,3-1 0-16,-6 1 0 15,-5 3 0-15,-5 3 0 16,-9-6 0-16,-2 8 0 0,-5 0 0 16,-7 0 0-16,-17 0 0 15,18 0 0-15,-18 0 0 16,0 0 0-16,0 0 0 15,18 0 0-15,-18 0 0 0,0 0 0 16,0 0 0-16,14 8 0 16,-14-8 0-16,0 0 0 15,0 0 0-15,8 15 0 16,-8-15 0-16,3 20 0 0,-3-5 0 16,0 2 0-16,0 4 0 15,0 3 0-15,0 4 0 16,0 4 0-16,0 4 0 0,0 2 0 15,0 1 0-15,-8 4 0 16,5 3 0-16,-7-5 0 16,3 8 0-16,-1-2 0 15,-2-9 0-15,3 3 0 16,4-4 0-16,-2-2 0 0,5-3 0 16,0-1 0-16,0-7 0 15,0 2 0-15,0-5 0 16,0 3 0-16,0-2 0 15,0-5 0-15,0-3 0 0,-3-1 0 16,3-13 0-16,-3 19 0 16,3-19 0-16,0 0 0 15,0 0 0-15,0 0 0 16,0 0 0-16,0 0 0 0,0 0 0 16,0 0 0-16,0 0 0 15,6 7 0-15,6-7 0 16,6 0 0-16,5 0 0 0,2-2 0 15,11-3 0-15,-1-3 0 16,5 6 0-16,-2-3 0 16,9-1 0-16,-6 2 0 15,2-3 0-15,2 3 0 0,-5 2 0 16,6-3 0-16,-7 2 0 16,0 3 0-16,-7 0 0 15,-4 0 0-15,-3 0 0 16,-5 0 0-16,-2 0 0 15,-18 0 0-15,18 3 0 0,-18-3 0 16,0 0 0-16,0 0 0 16,0 0 0-16,0 0 0 15,0 0 0-15,0 0 0 16,0 0 0-16,0 0 0 0,10 5 0 16,-10-5 0-16,0 0 0 15,0 0 0-15,0 0 0 16,0 0 0-16,0-11 0 0,0 11 0 15,-10-22 0-15,2 6 0 16,3-6 0-16,-3-6 0 16,-2-4 0-16,3-7 0 15,-1-3 0-15,1-4 0 0,4-3 0 16,-2 0 0-16,3 2 0 16,-1 5 0-16,3 4 0 15,-8 2 0-15,4 1 0 16,1 7 0-16,0 3 0 15,-1 1 0-15,1 3 0 0,-5 4 0 16,5-5 0-16,-1 9 0 16,-3-2 0-16,7 15 0 15,-6-22 0-15,6 22 0 16,0 0 0-16,-8-17 0 0,8 17 0 16,0 0 0-16,0 0 0 15,0 0 0-15,0 0 0 16,0 0 0-16,0 0 0 0,0 0 0 15,0 0 0-15,0 0 0 16,0 0 0-16,0 0 0 16,0 0 0-16,14-4 0 15,-14 4 0-15,29 4 0 0,-8-4 0 16,4 3 0-16,0 1 0 16,2-4 0-16,4 0 0 15,2 0 0-15,-8 0 0 16,3 0 0-16,-6 0 0 15,1 0 0-15,-8-4 0 0,-15 4 0 16,18 0 0-16,-18 0 0 16,0 0 0-16,0 0 0 15,0 0 0-15,0 0 0 16,10 7 0-16,-10-7 0 0,0 0 0 16,15 10 0-16,-15-10 0 15,0 0 0-15,17 0 0 16,-17 0 0-16,0 0 0 0,15 0 0 15,-15 0 0-15,0 0 0 16,0 0 0-16,18 0 0 16,-18 0 0-16,10 0 0 15,-10 0 0-15,20 0 0 0,-20 0 0 16,18 0 0-16,-18 0 0 16,15 0 0-16,-15 0 0 15,0 0 0-15,0 0 0 16,0 0 0-16,0 0 0 15,0 0 0-15,0 0 0 0,0 0 0 16,0 0 0-16,3 8 0 16,-3-8 0-16,0 0 0 15,0 18 0-15,0-18 0 16,-3 17 0-16,3-17 0 0,-5 19 0 16,5-6 0-16,0 5 0 15,-3-4 0-15,1 3 0 16,-3 4 0-16,5 1 0 0,-3 2 0 15,3 2 0-15,-4-2 0 16,4 0 0-16,0 0 0 16,0 0 0-16,0 6 0 15,0-2 0-15,0 4 0 0,0-8 0 16,0 1 0-16,4 3 0 16,-1-2 0-16,-3-6 0 15,0 8 0-15,5-7 0 16,-3 4 0-16,-2-1 0 15,0 6 0-15,0-10 0 0,0 1 0 16,0 4 0-16,0-5 0 16,0-5 0-16,0 2 0 15,0-17 0-15,0 22 0 16,0-22 0-16,3 10 0 0,-3-10 0 16,0 0 0-16,0 0 0 15,0 0 0-15,0 0 0 16,0 0 0-16,0 0 0 0,0 0 0 15,0 0 0-15,0 0 0 16,0 0 0-16,0 0 0 16,0 0 0-16,0 0 0 15,0 0 0-15,18-6 0 0,-18 6 0 16,18-4 0-16,-4 1 0 16,1-3 0-16,-2 6 0 15,9 0 0-15,-1-2 0 16,1 2 0-16,2-2 0 15,-2-3 0-15,3 5 0 0,3-4 0 16,-3 0 0-16,0 4 0 16,3 0 0-16,0 0 0 15,-1-2 0-15,-2 2 0 16,3 0 0-16,2 0 0 0,1 0 0 16,-3-5 0-16,7 5 0 15,-3 0 0-15,4 0 0 16,-1-4 0-16,-3 4 0 0,4 0 0 15,-6-2 0-15,3 2 0 16,-1-4 0-16,-4 1 0 16,-3-1 0-16,0 4 0 15,-1-4 0-15,-2 4 0 0,-2 0 0 16,2 0 0-16,-1 0 0 16,-3 0 0-16,-1 0 0 15,1 0 0-15,0 0 0 16,-4 0 0-16,4-2 0 15,0 2 0-15,-4 0 0 0,7 0 0 16,-6-5 0-16,5 2 0 16,1 3 0-16,4 0 0 15,0 0 0-15,-3 0 0 16,6-3 0-16,0 3 0 0,4 0 0 16,-4 0 0-16,3-4 0 15,1 4 0-15,1 0 0 16,-3-3 0-16,-5 3 0 0,3 0 0 15,-3 3 0-15,5-3 0 16,-7 4 0-16,-1-4 0 16,3 0 0-16,-4 0 0 15,4 3 0-15,0-3 0 0,-2 0 0 16,2 0 0-16,0 0 0 16,3 0 0-16,5 0 0 15,-5 0 0-15,7 3 0 16,-3-3 0-16,7 0 0 0,3 0 0 15,-2 0 0-15,3 0 0 16,2 0 0-16,1 0 0 16,4 0 0-16,-5 0 0 15,5 0 0-15,-1 5 0 16,1-5 0-16,0 0 0 0,-2 2 0 16,2-2 0-16,-4 8 0 15,-3-8 0-15,-5 0 0 16,2 3 0-16,-9-3 0 0,-2 0 0 15,-4 0 0-15,-4 0 0 16,-4 0 0-16,4 0 0 16,-4-3 0-16,5 3 0 15,-4-4 0-15,0 4 0 0,2 0 0 16,2 0 0-16,-1-4 0 16,1 4 0-16,-1 0 0 15,-4 0 0-15,1 0 0 16,3 0 0-16,-7 0 0 0,4-2 0 15,-3 2 0-15,-15 0 0 16,17 0 0-16,-17 0 0 16,0 0 0-16,14 0 0 15,-14 0 0-15,0 0 0 16,0 0 0-16,0 0 0 0,0 0 0 16,0 0 0-16,0 0 0 15,0 0 0-15,0 0 0 16,14 0 0-16,-14 0 0 0,0 0 0 15,0 0 0-15,0 0 0 16,0 0 0-16,0 0 0 16,0 0 0-16,8-11 0 15,-8 11 0-15,0 0 0 0,0 0 0 16,0 0 0-16,0 0 0 16,3-14 0-16,-3 14 0 15,0 0 0-15,0 0 0 16,4-14 0-16,-4 14 0 0,0 0 0 15,0 0 0-15,3-14 0 16,-3 14 0-16,0 0 0 16,3-18 0-16,-3 18 0 15,0 0 0-15,4-13 0 0,-4 13 0 16,3-15 0-16,-3 15 0 16,5-19 0-16,-5 19 0 15,5-20 0-15,-5 9 0 16,5-3 0-16,-5-7 0 15,0 0 0-15,0-4 0 0,0-3 0 16,0-8 0-16,-5-2 0 16,3-3 0-16,-1-7 0 15,3 3 0-15,-5 7 0 0,2-5 0 16,3 8 0-16,0 3 0 16,0 8 0-16,0 3 0 15,0-4 0-15,-4 5 0 16,1 1 0-16,0-6 0 0,3 8 0 15,-12-1 0-15,9 1 0 16,0 0 0-16,-1 2 0 16,-3 0 0-16,7 15 0 15,-11-13 0-15,11 13 0 0,-7-18 0 16,7 18 0-16,0 0 0 16,0 0 0-16,-6-15 0 15,6 15 0-15,0 0 0 16,0 0 0-16,0 0 0 0,0 0 0 15,0 0 0-15,0 0 0 16,0-13 0-16,0 13 0 16,0 0 0-16,0 0 0 15,13-7 0-15,-13 7 0 0,22-4 0 16,-11 1 0-16,6 3 0 16,-4 0 0-16,10 0 0 15,-3-4 0-15,2 1 0 16,-1 3 0-16,-7 0 0 0,4-4 0 15,-5 4 0-15,-13 0 0 16,18-3 0-16,-18 3 0 16,0 0 0-16,0 0 0 15,0 0 0-15,15 0 0 0,-15 0 0 16,0 0 0-16,14 0 0 16,-14 0 0-16,18 0 0 15,-18 0 0-15,13 0 0 16,-13 0 0-16,18 0 0 0,-18 0 0 15,15 0 0-15,-15 0 0 16,0 0 0-16,10 0 0 16,-10 0 0-16,0 0 0 15,18 0 0-15,-18 0 0 0,14 0 0 16,-14 0 0-16,14 0 0 16,-14 0 0-16,14 0 0 15,-14 0 0-15,0 0 0 16,0 0 0-16,0 0 0 0,0 0 0 15,0 0 0-15,0 0 0 16,0 0 0-16,15 0 0 16,-15 0 0-16,0 0 0 15,0 0 0-15,10 0 0 0,-10 0 0 16,0 0 0-16,0 0 0 16,13-3 0-16,-13 3 0 15,0 0 0-15,0 0 0 16,0 0 0-16,0 0 0 0,0 0 0 15,0 0 0-15,0 10 0 16,0-10 0-16,0 17 0 16,0-17 0-16,-5 24 0 15,5-9 0-15,-5-2 0 0,5 6 0 16,-3-2 0-16,3 1 0 16,0 0 0-16,0-1 0 15,-4 7 0-15,1 2 0 16,0-6 0-16,3 3 0 0,-4 4 0 15,1-2 0-15,-2 2 0 16,2-1 0-16,0-6 0 16,-4 10 0-16,3-13 0 15,4 7 0-15,-3-6 0 16,3 6 0-16,-3-2 0 0,3-1 0 16,0 1 0-16,0-2 0 15,0 1 0-15,0 0 0 16,0 0 0-16,0-4 0 0,0 1 0 15,0-3 0-15,-5 2 0 16,2-2 0-16,3-2 0 16,0-13 0-16,-4 25 0 15,4-11 0-15,-3 0 0 0,0-1 0 16,3 2 0-16,0-15 0 16,0 22 0-16,-4-7 0 15,4-15 0-15,-3 13 0 16,3-13 0-16,0 0 0 0,0 15 0 15,0-15 0-15,0 0 0 16,0 0 0-16,0 0 0 16,0 0 0-16,7 0 0 15,-7 0 0-15,13 0 0 0,-13 0 0 16,22-8 0-16,-22 8 0 16,21-7 0-16,-6 4 0 15,-2-1 0-15,4-2 0 16,1 6 0-16,-3-7 0 0,5 7 0 15,-2-4 0-15,4 0 0 16,-1 4 0-16,1 0 0 16,-2 0 0-16,1 0 0 15,1 0 0-15,-1 0 0 0,1 0 0 16,-2 0 0-16,2 0 0 16,-8 0 0-16,8 0 0 15,-5 0 0-15,1 0 0 16,0 0 0-16,2 0 0 0,2 0 0 15,6 0 0-15,-3 0 0 16,-1 0 0-16,5 0 0 16,-5 0 0-16,8 4 0 0,-4 0 0 15,7-4 0-15,-5 0 0 16,1 0 0-16,-4 0 0 16,3 0 0-16,1 2 0 15,1-2 0-15,-4 0 0 16,0 0 0-16,1 0 0 0,-1 5 0 15,0-5 0-15,0 2 0 16,5-2 0-16,-1 4 0 16,6-4 0-16,-3 4 0 15,1-1 0-15,3 1 0 0,0-1 0 16,-7 1 0-16,3-4 0 16,-4 0 0-16,-1 4 0 15,-13-4 0-15,7 0 0 16,-2 2 0-16,-4-2 0 0,2 0 0 15,-2 0 0-15,-1 0 0 16,8 0 0-16,-3 0 0 16,-1 4 0-16,7-4 0 0,-3 0 0 15,3 4 0-15,7-1 0 16,-2 0 0-16,5-3 0 16,-6 0 0-16,8 4 0 15,-5 0 0-15,3-4 0 16,-2 0 0-16,-4 0 0 0,-1 3 0 15,4-3 0-15,1 0 0 16,-4 0 0-16,0 4 0 16,11-1 0-16,-5 1 0 15,0-4 0-15,12 0 0 0,0 3 0 16,3 5 0-16,0-8 0 16,11 2 0-16,-7 2 0 15,6-4 0-15,5 4 0 16,-5-4 0-16,8 0 0 0,-4 0 0 15,7 3 0-15,-7-3 0 16,0 0 0-16,5 4 0 16,-9-2 0-16,3 7 0 0,2-7 0 15,-1 2 0-15,-6 0 0 16,9-4 0-16,-4 7 0 16,2-7 0-16,7 8 0 15,-9-5 0-15,9-3 0 0,-8 4 0 16,5 0 0-16,-6-4 0 15,-3 2 0-15,5 3 0 16,-11-5 0-16,2 0 0 16,-5 0 0-16,-1 0 0 15,-7 2 0-15,-1-2 0 0,-2 0 0 16,0 0 0-16,-1 0 0 16,-6 0 0-16,-1 0 0 15,0 0 0-15,-4 0 0 16,-1 0 0-16,0 0 0 0,-8 4 0 15,-1-4 0-15,-6 4 0 16,-15-4 0-16,25 0 0 16,-25 0 0-16,13 3 0 0,-13-3 0 15,18 0 0-15,-18 0 0 16,17 4 0-16,-17-4 0 16,18 0 0-16,-18 0 0 15,18 0 0-15,-18 0 0 0,0 0 0 16,10 0 0-16,-10 0 0 15,0 0 0-15,0 0 0 16,0 0 0-16,15-7 0 16,-15 7 0-16,0 0 0 0,0 0 0 15,0 0 0-15,0 0 0 16,0 0 0-16,10-4 0 16,-10 4 0-16,0 0 0 15,0 0 0-15,0 0 0 16,0 0 0-16,0 0 0 0,0 0 0 15,15-4 0-15,-15 4 0 16,0 0 0-16,0 0 0 16,0 0 0-16,0 0 0 0,0 0 0 15,0 0 0-15,10 0 0 16,-10 0 0-16,0 0 0 16,18 0 0-16,-18 0 0 15,17 0 0-15,-17 0 0 0,18 0 0 16,-18 0 0-16,22 0 0 15,-22 0 0-15,13 0 0 16,-13 0 0-16,0 0 0 16,0 0 0-16,0 0 0 0,0 0 0 15,0 0 0-15,0 0 0 16,0 0 0-16,0 0 0 16,15 0 0-16,-15 0 0 15,0 0 0-15,13-2 0 16,-13 2 0-16,0 0 0 0,12-5 0 15,-12 5 0-15,0 0 0 16,0 0 0-16,17-2 0 16,-17 2 0-16,0 0 0 0,0 0 0 15,0 0 0-15,0 0 0 16,0 0 0-16,0 0 0 16,0 0 0-16,0 0 0 15,0 0 0-15,0 0 0 0,0 0 0 16,11-8 0-16,-11 8 0 15,0 0 0-15,0 0 0 16,0 0 0-16,0 0 0 16,0 0 0-16,0 0 0 0,0 0 0 15,0 0 0-15,0 0 0 16,0 0 0-16,14 0 0 16,-14 0 0-16,0 0 0 15,14 0 0-15,-14 0 0 0,0 0 0 16,22 4 0-16,-22-4 0 15,10 0 0-15,-10 0 0 16,21 0 0-16,-21 0 0 16,22 0 0-16,-22 0 0 0,13 0 0 15,-13 0 0-15,15 0 0 16,-15 0 0-16,0 0 0 16,17 0 0-16,-17 0 0 15,0 0 0-15,15-4 0 0,-15 4 0 16,18-3 0-16,-18 3 0 15,20 0 0-15,-20 0 0 16,21 0 0-16,-21 0 0 16,22-6 0-16,-22 6 0 0,18 0 0 15,-18 0 0-15,17 0 0 16,-17 0 0-16,25 0 0 16,-25 0 0-16,28 0 0 15,-13 0 0-15,2 0 0 0,1 0 0 16,0 0 0-16,-5 0 0 15,5 0 0-15,-4 0 0 16,0 0 0-16,0 0 0 0,1 0 0 16,3 0 0-16,2 6 0 15,-2-6 0-15,0 0 0 16,4 0 0-16,-5 0 0 16,4 0 0-16,-1 0 0 15,-2 0 0-15,0 0 0 0,4 3 0 16,-2 1 0-16,5 0 0 15,-3-2 0-15,6 3 0 16,-3-3 0-16,-1-2 0 16,13 0 0-16,-6 0 0 0,1-2 0 15,6 2 0-15,2 0 0 16,-2 0 0-16,5 0 0 16,2 0 0-16,1 2 0 0,4-2 0 15,0 4 0-15,3-4 0 16,-3 0 0-16,-2 0 0 15,2 0 0-15,6 0 0 16,2-4 0-16,-5 4 0 0,7 0 0 16,-7 0 0-16,10 0 0 15,0 0 0-15,-2 0 0 16,-1 4 0-16,0 0 0 16,-7-1 0-16,10 1 0 15,-5-1 0-15,2 5 0 0,-1-6 0 16,-2-2 0-16,-4 0 0 15,3 4 0-15,1 0 0 16,-7-1 0-16,-1 0 0 16,-6 1 0-16,-5 0 0 0,2 2 0 15,-8-2 0-15,-9 3 0 16,-5-4 0-16,0 2 0 16,-18-5 0-16,17 2 0 0,-17-2 0 15,0 0 0-15,0 0 0 16,-20 0 0-16,20 0 0 15,-28 4-87-15,-7-4-6 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02.6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318 498 321 0,'0'0'3'0,"-25"3"1"16,3-3 2-16,-6 0 4 16,-7 0 1-16,-4-11 3 15,-3-3 1-15,-4-3 0 0,11-7-3 16,10-6-2-16,7-5-2 15,14-7-3-15,11 1-1 16,11-6-4-16,17 1 0 16,8 2 0-16,7 1-2 0,3 6 0 15,3 7 1-15,-3 5 1 16,-3 14 0-16,0 9 0 16,-12 2 2-16,-6 13 1 15,-4 12-1-15,-10 9 1 16,-11 8 1-16,-7 9-1 0,0 4 0 15,-15-3-1-15,-10 10 0 16,-6-6 0-16,-8-11 0 16,-4-2 0-16,-2-11-1 0,-1-12 1 15,3-5 1-15,8-11-1 16,7-4 0-16,13-4 0 16,12-11 0-16,11 6 0 15,15-6 0-15,7 5-1 0,11 6 0 16,-1 4 1-16,5 7 0 15,-5 15-1-15,1 2 1 16,-9 8-1-16,1 10-4 16,-13-14-9-16,2 7-40 0,-4 4-32 15,-8-3-1-15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02.9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 0 464 0,'0'0'3'0,"0"0"0"16,0 0 0-16,-17 3 0 16,17-3 0-16,-22 28 0 15,7-7 1-15,2 7-1 16,3 9-2-16,-2-3 0 0,12 2 0 15,0-1-1-15,12-10 1 16,5-1-1-16,11-13 0 16,-3-4 0-16,10-10 1 15,1-12-1-15,-11-6 0 0,-2-7-2 16,-1-5-4-16,-14-1-10 16,-8-4-41-16,-12 14-27 15,-19-2-2-15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05.4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194 25 271 0,'0'0'7'0,"0"0"1"0,-3-11 3 16,3 11 0-16,0 0 0 16,-7-15 0-16,7 15 1 15,0 0-1-15,-7 13-5 0,-1 4-3 16,3 7 0-16,-3 7-3 15,-7 4 3-15,2 6-1 16,-9-7 0-16,2-2 0 16,-2-4 1-16,4-8 1 15,0-5 2-15,5-5-1 0,-2-7 0 16,15-3 0-16,0 0 1 16,15 8-1-16,3-6-1 15,13 3-1-15,11 3-1 16,1 3-2-16,10-1-5 0,-3-3-8 15,-8 6-16-15,-3 1-38 16,-7-6-11-16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05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0 166 311 0,'0'0'5'16,"0"0"2"-16,0 0 4 0,0 0 1 15,0 0 3-15,20 0 3 16,5-2 0-16,14-7 0 16,11 3-4-16,17-5-3 15,22-4-3-15,12-2-2 0,9 4-3 16,14-6-1-16,4 2-1 16,-9 4-1-16,-1-5 0 15,-17 8 0-15,-23-1-5 16,-18 4-3-16,-14 7-12 15,-24 13-52-15,-22-13-9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12.9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69 108 287 0,'0'0'8'0,"0"0"1"0,0 0 2 16,0 0 4-16,15-7 0 15,-5-1 1-15,8 1 3 16,14-3 0-16,9-3-7 0,9-2-3 15,18 0-1-15,13 4-3 16,12 4 0-16,13 1-3 16,-1-2 0-16,19 8-1 15,-3 0 0-15,2 0 0 0,-7 0 0 16,-5 0-1-16,-6 0 1 16,-16 4-1-16,-11-4 1 15,-12 4-1-15,-12-1 0 16,-8-3 1-16,-11 3-1 0,-14-3 0 15,1 5 0-15,-5-3 1 16,1 2 0-16,-18-4 1 16,25 3 0-16,-12-3 1 15,2 8-1-15,-5-8 1 16,5 2-1-16,3 2 1 0,-18-4-2 16,17 15 1-16,-6 0 0 15,-8-6-1-15,1 10 1 16,6 5-1-16,-2 4 0 15,-5-4 0-15,4 12 0 0,0 3 1 16,7 0-1-16,-7 5 0 16,8-1 0-16,-8 4 0 15,-4-2 0-15,7-4 0 0,-2 2 0 16,-1-4-1-16,0-1 0 16,4-10 1-16,-9 2-1 15,3-6 0-15,1-6 0 16,-2 0-1-16,-1-5 1 15,-3-13-1-15,0 15 1 0,0-15 0 16,0 0 0-16,-13 17 1 16,-12-14-1-16,0 5-1 15,-10-1 1-15,-11-3 0 16,-7 7-1-16,-12-1 1 0,-5-3-1 16,-8-1 0-16,-3 5 1 15,-7-7-1-15,-5 3 1 16,-1 0 0-16,-9-3 0 0,0-1 1 15,-3 0-1-15,3 1 0 16,2 2 0-16,5 2 0 16,11-1 0-16,10 0 0 15,9-3 0-15,13-2 0 0,7 3 1 16,17-1-1-16,15-4 0 16,-3 0 0-16,17 0 0 15,-18 0-1-15,18 0 1 16,0 0 0-16,0 0-1 0,0 0 1 15,0 0 0-15,0 0 0 16,0 0 1-16,0 0 0 16,0 0-1-16,-15 9 1 15,15-9-1-15,0 0 0 16,-17 6 1-16,2-4-1 0,2 5-1 16,-9-3 1-16,-3 2 0 15,12-1 0-15,-12-1 0 16,7 2 1-16,3-3-1 15,2-3 0-15,13 0 1 0,-18 0-1 16,18 0 0-16,-14 0 0 16,14 0 0-16,-14 0 0 15,14 0 0-15,-14 0 1 0,14 0-1 16,-18 0 1-16,18 0-1 16,-18-7 1-16,18 7 0 15,-7-11 0-15,7 11 1 16,-10-25-1-16,2 7 0 15,5-2 0-15,-1-4 0 0,4-9 0 16,-3 3 0-16,-1-11 0 16,4 0-1-16,0-8 1 15,0 6-1-15,7-6 0 16,-3 4 1-16,7 4-2 0,-1 7 1 16,-3 2 0-16,4 2 0 15,-1 2 0-15,2 4 0 16,-6 0 0-16,1-4 0 0,-3-3 0 15,-1 0 0-15,0-3-1 16,-3 6 1-16,0-2 0 16,0 2 0-16,0 0-1 15,0 9 1-15,0 4 0 0,0 15-1 16,-3-13 1-16,3 13 0 16,0 0-1-16,0 0-2 15,0 0-8-15,0 0-45 16,-10 4-29-16,10-4-2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14.7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8 292 0,'0'0'6'0,"0"0"2"0,0 0 5 15,7 0 3-15,7 0 2 16,8 0 3-16,16 0 1 16,7-4 0-16,16 4-5 15,14-4-3-15,13 4-3 0,11 0-4 16,11 0-2-16,2 0-1 15,5 4-2-15,-1 0-1 16,-5-1 0-16,-5 7 0 16,-11-3-1-16,-11-3 0 0,-9 3 1 15,-15-4 1-15,-17 1 1 16,-12-1 0-16,-9 1 1 16,-12-4-1-16,-10 0 1 15,15 0-1-15,-15 0-1 16,0 0-6-16,0 0-15 0,0 0-65 15,10 13-2-15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16.6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56 270 0,'0'0'7'15,"0"0"1"-15,15-3 4 0,-15 3 2 16,25-7 4-16,-8 3 1 16,4-2 2-16,4-2 2 15,0 2-6-15,10-1-2 16,-10 3-1-16,6-3-5 0,1 7-2 16,-11-4-1-16,-3 4-1 15,-4 0-1-15,-14 0-1 16,21 0 0-16,-21 0-1 0,0 0 0 15,0 0 0-15,0 0-1 16,0 0 1-16,0 0-1 16,0 0 0-16,0 0 0 15,0 0-1-15,0 0 1 0,0 0-1 16,0 0 0-16,0 0 0 16,0 0 0-16,0 0 0 15,0 0 0-15,0 0 0 16,0 0 0-16,0 0 0 15,0 0 0-15,0 0 0 0,0 0 0 16,0 0 0-16,0 0-1 16,0 0 0-16,0 0 1 15,0 0-2-15,0 0 1 16,0 0-1-16,0 0 1 0,0 0 0 16,0 0 0-16,0 0 1 15,0 0-1-15,0 0 0 16,0 0-2-16,0 0-7 0,-10 4-15 15,10-4-56-15,-21 7-1 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19.8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357 81 281 0,'0'0'9'0,"0"0"5"16,0 0 4-16,0 0 0 15,0 0 1-15,0 0 3 0,0 0 1 16,22-4 0-16,3 4-7 16,16 0-5-16,17 4-4 15,20-4 0-15,23 0-2 16,20-4-1-16,27 1-1 0,5-8-2 15,9 1 0-15,-3 0 0 16,-6-1 0-16,-19 0 0 16,-21 5-1-16,-25 1 1 15,-31-1 0-15,-29 2-1 0,-28 4 1 16,-35 0 0-16,-36 0-1 16,-24 10 1-16,-18 1 0 15,-23 0 1-15,-15 3 0 16,-8 3 0-16,0 5 0 0,6-9 1 15,16 9-1-15,20-3 1 16,18-6-1-16,21-7 0 16,25 2-2-16,28-5 0 15,25-3 0-15,40-3 0 0,16-7 0 16,22-1 0-16,25-6 0 16,20 0 0-16,16-2 0 15,9 1 0-15,-4 3 0 16,-10-1 0-16,-13 5 0 0,-18 0 0 15,-18 5 0-15,-29-1 0 16,-31 7 0-16,-25 0 0 16,-50 2 0-16,-24 6 0 15,-26 6 0-15,-29 7 0 0,-27 0 0 16,-20 3 0-16,-8 6 0 16,3-6 0-16,7-3 0 15,8 3 0-15,25-3 0 16,28-6 0-16,32-8 0 0,34-7 0 15,47 0 0-15,19-7 0 16,54-8 0-16,38-6 0 16,36-3 0-16,23-1 0 15,29-3 0-15,8 2 0 0,-1 6 0 16,-9-1 0-16,-26 3 0 16,-30 8 0-16,-32 0 0 15,-37 5 0-15,-49 5 0 16,-33 5 0-16,-46 5 0 15,-36 0 0-15,-25 12 0 0,-16-5 0 16,-20 3 0-16,-6 2 0 16,7 1 0-16,17-6 0 15,26-4 0-15,21-2 0 0,35-4 0 16,53-7 0-16,10 0 0 16,56-14 0-16,37-1 0 15,33-2 0-15,23-4 0 16,17-5 0-16,0 9 0 0,-17-1 0 15,-17 5 0-15,-29 2 0 16,-31 8 0-16,-44 0 0 16,-38 3 0-16,-28 3 0 15,-32 8 0-15,-21-1 0 0,-14 0 0 16,-4 1 0-16,-1 2 0 16,9-6 0-16,13 1 0 15,15 1 0-15,20 0 0 16,14-1-84-16,29-8-3 15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22.76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296 95 329 0,'0'0'4'0,"0"0"4"0,6-14 2 15,-6 14 0-15,11-10 2 16,-11 10 0-16,14 0 0 16,-14 0 1-16,11 28-3 15,-11 6-3-15,0 16-2 0,-7 10 1 16,-3 15-2-16,5 8 1 15,-9 10 0-15,8 4-2 16,-9-1-1-16,5-4 1 16,0 3 0-16,-2-7 1 15,6-9 1-15,-9-7-1 0,5-9 1 16,5-3-1-16,0-3 1 16,-3-11-2-16,8-3 0 15,0-9 1-15,0-2-2 16,3-12 1-16,12-1 0 0,3-12 0 15,7-5-3-15,13-2 0 16,12-5 0-16,6-10 0 16,19 0 0-16,6 2 0 0,17-8 0 15,5 0 0-15,7 0 0 16,2 1 0-16,9 1 0 16,-4 1 0-16,-5 1 0 15,9-1 0-15,-18 0 0 0,-5 4 0 16,-2 4 0-16,-11-5 0 15,-7 9 0-15,-4-5 0 16,-7 5 0-16,-17 1 0 16,-4 3 0-16,-11-6 0 15,-10 4 0-15,-4 4 0 0,-7-3 0 16,-14 3 0-16,0 0 0 16,14 0 0-16,-14 0 0 15,0 0 0-15,0 0 0 16,0 0 0-16,0 0 0 0,4-19 0 15,-4 19 0-15,0-9 0 16,0 9 0-16,0-26 0 16,0 10 0-16,0-9 0 15,0-2 0-15,0-10 0 0,0-6 0 16,0-8 0-16,0-9 0 16,0-7 0-16,3-5 0 15,1-1 0-15,7-2 0 0,-4 2 0 16,3 4 0-16,1 7 0 15,-1 6 0-15,-3 11 0 16,1 2 0-16,-5 11 0 16,-3 2 0-16,0 4 0 0,-3 0 0 15,-2 7 0-15,2 0 0 16,-4 5 0-16,4 0 0 16,3 14 0-16,-4-17 0 15,4 17 0-15,0 0 0 16,-6-13 0-16,6 13 0 0,0 0 0 15,0 0 0-15,0 0 0 16,0 0 0-16,0 0 0 16,0 0 0-16,0 0 0 15,0 0 0-15,0 0 0 0,0 0 0 16,0 0 0-16,0-15 0 16,-15 12 0-16,-10-3 0 15,-13 4 0-15,-27 2 0 0,-19 0 0 16,-22 0 0-16,-25 0 0 15,-22 0 0-15,-13 0 0 16,-7 0 0-16,-4 2 0 16,-2 4 0-16,16-3 0 0,7 1 0 15,19 2 0-15,16-1 0 16,11-3 0-16,22-2 0 16,14 4 0-16,21-4 0 15,11 4 0-15,14-4 0 16,6 0 0-16,22 0 0 0,-14 0 0 15,14 0 0-15,0 0 0 16,0 0 0-16,18 31 0 16,10-14-85-16,-15 4-5 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24.1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776 17 315 0,'0'0'7'16,"0"0"1"-16,0 0 3 15,0 19 1-15,8-1 1 0,-1 3 4 16,3 6-1-16,2 12-1 16,-2 9-4-16,1 10-2 15,-1 8-2-15,-6 9-1 16,2 5-1-16,-1 9-1 0,2 2-1 15,-4-3 0-15,7-2 1 16,5-7-2-16,-2-4 1 16,12-13 0-16,3-4 0 0,9-16 1 15,4-14-1-15,16-8 0 16,4-9 0-16,17-7 0 16,10-4-1-16,10-11 0 15,13-6-2-15,8-4 1 0,16-3-1 16,-8 3 1-16,8-9-1 15,-1 6 0-15,-14-4 1 16,-6 3-1-16,-9 1 1 16,-13 0-1-16,-22 7 0 15,-12 0 1-15,-20 0 0 0,-10 10 0 16,-11 1 0-16,-17 6 0 16,0 0 0-16,8-15 0 15,-8 15 2-15,0 0-3 16,0 0 0-16,0 0 0 0,-3-17 0 15,3 17 0-15,0-21 0 16,-5 4 0-16,0-7 0 16,0-9 0-16,-5-6 0 0,0-7 0 15,-1-2 0-15,-3-13 0 16,3-2 0-16,1-4 0 16,-5 1 0-16,5 2 0 15,-2-3 0-15,2 14 0 0,-3 3 0 16,1 8 0-16,-1 14 0 15,-2 2 0-15,2 13 0 16,13 13 0-16,-18-17 0 16,18 17 0-16,0 0 0 15,0 0 0-15,-15-11 0 0,15 11 0 16,0 0 0-16,0 11 0 16,0-11 0-16,-7 17 0 15,0-6 0-15,-11 8 0 16,-10-6 0-16,-15 8 0 0,-23-7 0 15,-23 3 0-15,-23 1 0 16,-34-7 0-16,-23-4 0 16,-22-5 0-16,-21-2 0 15,-1-2 0-15,-2-5 0 0,2-8 0 16,19 1 0-16,20 4 0 16,26-1 0-16,24 1 0 15,29 6 0-15,24 1 0 0,25 3 0 16,26 10 0-16,20 11 0 15,3-11-20-15,29 25-66 16,9 1-3-16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14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0-2 389 0,'0'0'4'0,"0"0"2"16,0 0 1-16,15 0 2 15,-5 0 2-15,5 15 1 0,3 5 1 16,-1 10 1-16,1 9-1 16,-8 12-3-16,8 13-1 15,-14 13-2-15,2 5 0 16,-1 6-7-16,-2-4 0 16,1-7 0-16,-4-6 0 0,10-7-9 15,-7-21-28-15,5-8-47 16,6-18-1-16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26.4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284 195 212 0,'0'0'7'0,"0"0"-1"0,6-22 5 16,-6 22 6-16,22-6 1 16,-5 6 3-16,4 0 2 15,1 2 1-15,2 20-3 0,1 9-1 16,0 10-3-16,0 13-5 15,-5 16-1-15,2 8-2 16,-4 10-2-16,0 7-1 16,-5 5 0-16,-1 4 0 0,-2-5 0 15,-3 1 0-15,-4-6 0 16,0-2 0-16,1-12 1 16,-4-9-1-16,3-5-1 15,-3-12 0-15,5-1-1 0,-2-14 0 16,4-5-2-16,0-4-2 15,4-10 0-15,3-6 0 16,10 0 0-16,-2-7 0 16,13-3 0-16,8-4 0 15,3 0 0-15,14-4 0 0,6-6 0 16,6-1 0-16,5 4 0 16,5-3 0-16,2 0 0 15,-2 3 0-15,-1-1 0 16,-3-3 0-16,0 9 0 0,-7-3 0 15,-8 1 0-15,0-2 0 16,-6 3 0-16,-1 3 0 16,-9-6 0-16,-11 6 0 0,-8-2 0 15,-3 2 0-15,-5 0 0 16,-10 0 0-16,-10 0 0 16,0 0 0-16,15 0 0 15,-15 0 0-15,0 0 0 0,0 0 0 16,0 0 0-16,0 0 0 15,0 0 0-15,0 0 0 16,0 0 0-16,0 0 0 16,0 0 0-16,0 0 0 15,0 0 0-15,0 0 0 0,0 0 0 16,0 0 0-16,18-4 0 16,-18 4 0-16,15-7 0 15,-2 3 0-15,-13 4 0 16,22-2 0-16,-22 2 0 0,17-18 0 15,-6 3 0-15,-1-2 0 16,-3-8 0-16,1-3 0 16,-2-11 0-16,-2-6 0 0,-4-8 0 15,0-12 0-15,3-3 0 16,1-14 0-16,-1-2 0 16,8-12 0-16,0 4 0 15,7-3 0-15,0 4 0 0,-1-2 0 16,1 10 0-16,-8 5 0 15,4 12 0-15,-10 3 0 16,-1 9 0-16,-3 5 0 16,0 6 0-16,0 4 0 15,-7 11 0-15,1 8 0 0,1-2 0 16,2 5 0-16,3 17 0 16,-7-13 0-16,7 13 0 15,0 0 0-15,0 0 0 16,0 0 0-16,0 0 0 0,0 0 0 15,0 0 0-15,0 0 0 16,0 0 0-16,0 0 0 16,-21-11 0-16,4 11 0 0,-8 0 0 15,-22 5 0-15,-17 3 0 16,-19-1 0-16,-20 1 0 16,-21 3 0-16,-17-1 0 15,-12 0 0-15,-9 0 0 0,2-2 0 16,1 2 0-16,11 0 0 15,6-2 0-15,16 1 0 16,13 2 0-16,5-1 0 16,14 3 0-16,12-2 0 15,11-2 0-15,8 1 0 0,13-1 0 16,19 15 0-16,31-7-89 16,-22-3-1-16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34.1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40-2 287 0,'0'0'6'15,"0"0"5"-15,0 0 2 16,0 0 3-16,0 0 0 0,0 0 3 16,0 0 1-16,0 0 0 15,0 0-6-15,0 0-4 16,-6-2-2-16,6 2-1 16,0 0-1-16,-5 6-2 15,5-6 0-15,-3 22 1 0,-1-7-1 16,4 2 0-16,-3 7 0 15,0 4-1-15,-1 8 1 16,1 2-2-16,-2 8 0 16,5 7 0-16,0 3-1 15,0 8-1-15,5 5 1 0,-2 6 0 16,7 2-1-16,2 1 0 16,-6 11 0-16,5-3 0 15,-5 11 0-15,-1 1 0 0,-2 7 1 16,1 12 0-16,-1 3 1 15,4 6 0-15,1 5 1 16,-2 0 0-16,5 4 0 0,3-4-1 16,3-3-2-16,-2-8 0 15,-5-3 0-15,5-10 0 16,-5 0 0-16,1-15 0 16,-4 0 0-16,-4-8 0 15,4-7 0-15,-2-3 0 0,1-8 0 16,-2-1 0-16,-1-6 0 15,4-1 0-15,1-13 0 16,-1 0 0-16,-1-6 0 16,6-7 0-16,-7-4 0 0,3-3 0 15,2-12 0-15,-3 2 0 16,-7-15 0-16,8 15 0 16,-8-15 0-16,0 0 0 15,0 0 0-15,0 0 0 0,0 9 0 16,0-9 0-16,0 0 0 15,0 0 0-15,0 0 0 16,0 0 0-16,0 0 0 16,0 0 0-16,0 0 0 0,0 0 0 15,0 0 0-15,0 15 0 16,0-15 0-16,0 0 0 16,0 0 0-16,3 11 0 15,-3-11 0-15,0 0 0 0,12 13 0 16,-12-13 0-16,0 0 0 15,13 11 0-15,-13-11 0 16,14 0 0-16,-14 0 0 16,21 0 0-16,-6 0 0 15,2 0 0-15,-2 4 0 0,3-4 0 16,2 3 0-16,1-3 0 16,4 0 0-16,0 4 0 15,3-4 0-15,7 0 0 0,-2 0 0 16,2-4 0-16,7-3 0 15,1 4 0-15,3-7 0 16,-4 3 0-16,8 3 0 16,-8 0 0-16,5-3 0 0,-2 7 0 15,8-4 0-15,0 4 0 16,0-2 0-16,4 2 0 16,7-5 0-16,-1-3 0 0,-3 6 0 15,8-7 0-15,-9 7 0 16,1-2 0-16,0-3 0 15,-2 3 0-15,-3 2 0 16,-2-3 0-16,-3 1 0 0,3 2 0 16,-3-2 0-16,-1 4 0 15,1-3 0-15,0-1 0 16,-2 0 0-16,10 1 0 16,-2-1 0-16,-3-2 0 15,7 2 0-15,0-3 0 0,1 4 0 16,5-4 0-16,-2 7 0 15,3-4 0-15,-3 4 0 16,10 0 0-16,1 0 0 16,3 4 0-16,6-4 0 0,1 3 0 15,6 1 0-15,5-4 0 16,4 0 0-16,-2 0 0 16,5 0 0-16,-1 0 0 0,-7 0 0 15,5 0 0-15,-9 0 0 16,-2 0 0-16,-7 0 0 15,-5 0 0-15,-2 0 0 16,-2 0 0-16,-2 0 0 0,-11 0 0 16,8-4 0-16,-5-3 0 15,2 0 0-15,-7 1 0 16,0-5 0-16,-2 0 0 16,1 0 0-16,-9 3 0 15,0 3 0-15,-3-3 0 0,1 1 0 16,-1 3 0-16,-2 4 0 15,4 0 0-15,2 0 0 16,-2 0 0-16,-2-6 0 16,4 6 0-16,4 0 0 0,1-5 0 15,-1 1 0-15,3 2 0 16,1-2 0-16,9 1 0 16,-2-1 0-16,0-3 0 15,3 3 0-15,5-2 0 0,-2-2 0 16,1 2 0-16,-1 2 0 15,4-6 0-15,-3 6 0 16,7-2 0-16,-11 2 0 0,7-3 0 16,-4 3 0-16,2 1 0 15,-1-1 0-15,0 4 0 16,6 0 0-16,-6 0 0 16,10 0 0-16,0 0 0 15,4 0 0-15,6 0 0 0,2 0 0 16,3-4 0-16,-5 2 0 15,1-3 0-15,-3 3 0 16,-8-6 0-16,-14 5 0 16,-11-3 0-16,-13 4 0 0,-8 2 0 15,-13 0 0-15,-12-4 0 16,-10 4 0-16,0 0 0 16,0 0 0-16,0 0 0 15,0 0 0-15,15 0 0 0,-15 0 0 16,0 0 0-16,0 0 0 15,0 0 0-15,0 0 0 16,0 0 0-16,0 0 0 0,10 6 0 16,-10-6 0-16,0 0 0 15,0 0 0-15,18 11 0 16,-18-11 0-16,18 15 0 16,-18-15 0-16,13 22 0 0,-6-5 0 15,-2 4 0-15,-2 4 0 16,0-1 0-16,-3 13 0 15,0-9 0-15,0 6 0 16,0-2 0-16,4 7 0 16,-1-7 0-16,1 6 0 0,-1 1 0 15,0 0 0-15,5 4 0 16,-1-5 0-16,3 7 0 16,1-2 0-16,0 3 0 15,3-4 0-15,3 3 0 0,-5-2 0 16,6-1 0-16,-8 0 0 15,3-6 0-15,5-4 0 16,-6-4 0-16,1-4 0 0,1-3 0 16,-3-3 0-16,3-4 0 15,-14-14 0-15,21 15 0 16,-21-15 0-16,18 9 0 16,-18-9 0-16,0 0 0 0,14 5 0 15,-14-5 0-15,0 0 0 16,0 0 0-16,8-11 0 15,-8 11 0-15,0 0 0 16,0 0 0-16,0 0 0 16,3-13 0-16,-3 13 0 0,0 0 0 15,0 0 0-15,0 0 0 16,0 0 0-16,0 0 0 16,0 0 0-16,0 0 0 15,0 0 0-15,0 0 0 0,0 0 0 16,0 0 0-16,0 0 0 15,0 0 0-15,0 0 0 16,0 0 0-16,0 0 0 0,0 0 0 16,0 0 0-16,0 0 0 15,0 0 0-15,0 0 0 16,0 0 0-16,0 0 0 16,0 0 0-16,0 0 0 0,-8 2 0 15,8-2 0-15,0 0 0 16,0 0 0-16,-13 4 0 15,13-4 0-15,-18 7 0 16,4-7 0-16,-1 4 0 0,-3-2 0 16,-7-2 0-16,-3 5 0 15,-2-5 0-15,-6 0 0 16,0 0 0-16,-3 0 0 16,1 0 0-16,3 0 0 15,-1-5 0-15,0 3 0 0,8-2 0 16,-3 1 0-16,9-1 0 15,-3 4 0-15,4 0 0 16,6 0 0-16,2 0 0 0,13 0 0 16,-14 0 0-16,14 0 0 15,0 0 0-15,-11 0 0 16,11 0 0-16,0 0 0 16,0 0 0-16,-14 0 0 0,14 0 0 15,0 0 0-15,0 0 0 16,-18 4 0-16,18-4 0 15,0 0 0-15,0 0 0 16,-3 14-83-16,3-14-9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34.6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0 325 0,'0'0'6'0,"0"0"2"0,0 0 3 15,0 0 1-15,0 0 3 16,0 0 3-16,0 0 0 15,0 0 1-15,-3 7-4 16,3-7-2-16,0 25-3 0,3-7 0 16,2 3-2-16,-2 3-1 15,0 1-2-15,-3 6-1 16,4 3-1-16,-1 0-1 16,-3 1 0-16,0 1-2 15,0-2 0-15,4-1 0 0,-4-2 0 16,0-3 0-16,3-6 0 15,0-5 0-15,-3-2 0 16,0-15 0-16,8 21 0 16,-8-21 0-16,0 0 0 0,0 0-2 15,0 0-25-15,0 0-57 16,4-8-3-16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35.23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328 0 341 0,'0'0'7'0,"0"0"3"0,0 0 2 16,0 0 2-16,0 0 0 15,0 0 1-15,0 0 2 16,0 0-1-16,0 0-7 16,0 0-1-16,0 0-3 0,0 0-1 15,-7 17-1-15,4-2-2 16,0 2 0-16,-5 9 0 16,-6-2 0-16,-1 1 0 15,-6 3-1-15,-4 2 1 0,-3 4-1 16,-4-6 1-16,-3 3-1 15,4-6 0-15,2-5 0 16,5-1 0-16,-1-4 0 16,10-2 0-16,15-13 2 0,-13 15 0 15,13-15 1-15,0 0-1 16,3 17 1-16,-3-17 1 16,21 13-2-16,-10-5 1 15,7-2-1-15,-5 1 0 0,2 0-1 16,-2 3 0-16,5 1 1 15,4 4-2-15,3-4 0 16,3-2 0-16,7-1 0 16,0 0 0-16,4-1 0 0,0-5 0 15,7-2 0-15,-6 0 0 16,1 0 0-16,-9 0 0 16,-4 0 0-16,-6-2 0 15,-4 2 0-15,-18 0 0 0,0 0 0 16,0 0 0-16,0 0-27 15,-10 0-57-15,-13 0-4 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35.8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232 0 269 0,'0'0'9'15,"0"0"5"-15,0 0 1 16,-3 10 4-16,3-10 0 16,0 0 1-16,-10 21 3 0,10-21 0 15,-22 14-9-15,4 0-3 16,5-3-3-16,-9 6-3 16,-2 1 0-16,-1 3-1 15,3 1-1-15,2-1 0 16,-3 6-1-16,10-5 1 0,3-2-1 15,3 3 0-15,7-6 0 16,7-4 0-16,6 2 0 16,5-4-1-16,7-4 1 15,3-4-1-15,1 0-1 0,-5-3 1 16,5 0 0-16,-5 0-1 16,-2-6 0-16,-5 2 1 15,1-6-1-15,-3 0 0 16,-9-5 1-16,-2 2-1 0,-1-6 1 15,1-5-1-15,-4 2 0 16,0-3 0-16,0 1 0 16,-11 0 0-16,8 5-3 15,-12 2-2-15,2 9-5 0,-9-1-8 16,4 9-27-16,8 0-36 16,-11 6-4-16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36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686-1 231 0,'0'0'4'0,"0"0"4"0,0 0 1 15,0 0 4-15,0 0 1 16,0 0 3-16,0 0 0 16,-12 0 2-16,12 0-4 15,-18 0-2-15,18 0-1 0,-20 0-3 16,5 0-2-16,-3 0-2 16,1 0-2-16,-4 2 0 15,0-2 0-15,-4 0-1 0,0 0 0 16,0 4-1-16,0-4 2 15,0 0-1-15,2 0 0 16,1 0 0-16,1 0 0 16,-1 3 0-16,4-3 1 15,-7 0-1-15,5 4 0 16,-1 0 1-16,4-4 0 0,-8 2 0 16,3 3 1-16,1-1 0 15,3-4-1-15,1 4 1 16,-1-4-1-16,0 0 0 0,1 0-1 15,2 0 0-15,2 0 0 16,1 0 0-16,12 0 0 16,-18 0 0-16,18 0 1 15,0 0-1-15,0 0 1 0,0 0-1 16,0 0 1-16,0 0-1 16,0 0-1-16,0 0 1 15,0 0-1-15,0 0 0 16,0 0 0-16,0 0-1 0,-17-4 1 15,17 4-1-15,0 0 0 16,0 0 1-16,0 0-1 16,0 0 1-16,0 0 0 15,0 0 1-15,0 0-1 16,0 0 1-16,0 0-1 0,0 0 0 16,0 0 0-16,0 0-3 15,0 0-10-15,0 0-70 16,-3 9-2-16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8:48.5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28 25 277 0,'0'0'7'0,"0"0"4"16,0 0 3-16,0 0 1 0,0 0 1 16,0 0 0-16,0 0 1 15,13-15 1-15,2 11-8 16,10 2-3-16,6-2-3 0,1 4-1 16,1 0-1-16,-2 6 0 15,-2 7-1-15,-8 4 0 16,-7 0 0-16,-14 7 0 15,-17 4 0-15,-8 4 0 0,-11 0 0 16,4 0-1-16,-11 3 1 16,8-8-1-16,0 6 0 15,10-8 2-15,7-3 0 16,12-5 1-16,6-4 1 0,0-13 1 16,21 8 0-16,4-5 0 15,0-3 1-15,10 0-1 16,0 0 0-16,-4-3-2 15,2-1 0-15,-5 4 0 16,-6-4-1-16,-5 4 0 0,-17 0-1 16,13 0 0-16,-13 0-2 15,0 0-6-15,0 0-21 16,0 0-55-16,0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0.0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72 122 0,'0'0'5'16,"0"0"1"-16,0 0-1 16,0 0 1-16,0-14 0 0,0 14 0 15,0 0 0-15,7-4-1 16,-7 4-2-16,21 0-3 16,-4 0 1-16,4 0 0 0,4-4 1 15,3 2 2-15,1-3-1 16,7-1 2-16,-8-1 1 31,7-1-1-31,-10 0 2 0,0 5 2 16,-12-1 1-16,5 2 1 15,-18 2 0-15,17-5 1 16,-17 5 1-16,0 0-1 16,0 0-2-16,0 0-2 0,0 0-2 15,0 0-2-15,0 0-6 16,0 0-28-16,0 0-35 15,0 0-4-15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1.1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477 49 377 0,'0'0'3'0,"0"0"3"16,0-17 0-16,0 17 2 16,7-18 1-16,-7 18 0 0,7-15 1 15,-7 15 0-15,11 0-2 16,-4 15-1-16,3 9-2 15,-2 4-1-15,6 10-1 16,-3 8 0-16,-1 8 0 16,0 2-1-16,-2 7 0 0,-5 0-1 15,1 9-1-15,-4-9 1 16,-7 6-1-16,-8-1 1 16,-9-6 0-16,-12 3 1 15,-6-12 0-15,-5-5 2 0,-16-4-1 16,0-16 1-16,-5-8-1 15,5-16-2-15,6-4-5 16,8-21-10-16,14-10-31 16,25-16-39-16,2-16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1.32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15 141 405 0,'0'0'5'15,"0"0"1"-15,0 0 1 16,-15-14 1-16,15 14 1 16,0 0 1-16,0 0 1 0,0-14 1 15,22 11-4-15,9-4-1 16,12 0-2-16,10-7-1 16,7 0-2-16,11-3-7 15,21 0-37-15,-11 0-41 16,0 0-3-16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15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53 344 0,'0'0'8'0,"0"0"3"0,6-15 3 16,-6 15 2-16,32-13-1 15,-4 6 2-15,7-1-1 16,15 1 1-16,3 5-7 0,7 2-3 16,4 2-4-16,-4 13 0 15,3 5-2-15,-10 6 2 16,-6 5-1-16,-8 0 0 16,-4 12 0-16,-13 0 1 15,-4 5-1-15,-8-2 0 0,-10 8 1 16,0-3-1-16,-10 7-1 15,-13-3 0-15,-2-5 0 16,-2 4 1-16,-6-10-1 16,-5-1 1-16,-5-10-2 0,-2 1 0 15,-1-16 0-15,-1-4 0 16,6 0-24-16,6-8-58 16,-5-9-4-16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1.9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0 352 0,'0'0'5'0,"0"0"3"16,0 0 3-16,-4 17 1 16,4 2 1-16,0 9 0 0,0 6 0 15,0 9 1-15,0 9-6 16,0 1-2-16,7 4-8 15,1-9-11-15,2 0-35 0,8-10-31 16,-8-6-2-16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2.4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53 356 0,'0'0'5'0,"0"0"3"16,0 0 1-16,0 0 2 0,0 0-1 16,0 0 2-16,0-18 0 15,17 12 1-15,11-5-5 16,15 4-3-16,2 1-1 16,8 2-2-16,-3 4 0 0,0 0-2 15,-11 6 0-15,-7 9-1 16,-11 9-1-16,-17 1 0 15,-4 5-1-15,-18 7 0 16,-7-5 0-16,-3 2 0 0,3-2 1 16,0-1-1-16,3 3 1 15,9-14 1-15,9 1 1 16,8-4 1-16,14 2 0 16,2-6 1-16,13 2 0 0,-1 0 1 15,6-2 0-15,-2 2 0 16,-1-2 0-16,-3 1-1 15,-7 3 0-15,-4-3 0 0,-7 7 0 16,-11-4-1-16,-3 7 0 16,-14-5 0-16,-14 0 1 15,-10 1-2-15,-12-2-2 0,0 0-4 16,-9-12-13-16,4-10-57 16,7-2-3-16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2.6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0-1 421 0,'0'0'3'0,"0"0"2"16,0 0 0-16,0 0 1 15,21 0 0-15,1 0 0 16,10 0 1-16,14 2-3 0,3-2-8 15,18 0-20-15,11 0-55 16,-10 0 0-16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2.7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62 415 0,'0'0'4'0,"0"0"1"15,0 0 1-15,0 0 0 0,0 0 1 16,25 0-1-16,3-6-1 16,22-1-10-16,5-8-32 15,16-2-40-15,11 0-4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3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493 742 394 0,'0'0'2'0,"0"0"1"0,-18 22 2 15,5-11-1-15,-9 2 1 16,-3 4 0-1,-11 1 1-15,-5 0 1 0,-6-16 0 16,-6 2-2-16,0-8-1 16,0-9 0-16,3-12-1 15,12-14 0-15,10-13-1 16,13-8-2-16,15-10 0 16,18-11-2-16,25-8 1 0,10 6 0 15,14 1-1-15,7 5 1 0,4 12 1 16,0 13 0-16,-5 17 2 15,-12 17-1-15,-4 18 2 16,-14 7 1-16,-16 29 0 16,-12 13 0-16,-15 14 1 0,-7 7-1 15,-18 12-1-15,-10 8 1 16,-15-4-2-16,-3-2 1 0,-8-6-3 16,1-11 1-16,-11-15-1 15,11-13 0-15,1-11 1 16,9-14 1-16,11-14-1 15,15 0 1-15,12-17 0 0,12 0 2 16,25-8-1-16,15 3 1 16,9 5-4-16,11 10 0 0,10 7 0 15,1 11 0-15,4 13 0 16,-12 8 0-16,0 13-8 16,-13-2-24-16,-7 7-52 15,-5-2-3-15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3.6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114 723 392 0,'0'0'3'16,"0"0"1"-16,0 0 2 0,-20-6 2 15,20 6 2-15,-17-22 0 16,-1 1 2-16,5-3 0 16,-9-12-3-16,12-3 0 15,-1-17-2-15,8-7-3 0,3-9-1 16,11 0-2-16,9-4 0 16,8 7-1-16,2 9 0 15,0 7 0-15,6 21 2 0,-4 12-1 16,0 20 1-16,-4 10 0 15,-7 25 1-15,4 12-1 16,-7 12 0-16,-1 11-1 16,-2 8-5-16,-8 3-9 15,4-3-41-15,-8 3-31 0,-3-11 0 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3.8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7 454 0,'0'0'4'31,"0"0"2"-31,18-4 1 0,7 0 0 16,10 4 0-16,15 0 0 15,13 0-1-15,18 14-16 16,7-7-70-16,2 8-3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6.7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52 409 0,'0'0'2'0,"0"0"1"15,3-22 0-15,-3 22 1 16,15-17 0-16,-15 17 2 0,21-14 1 16,-7 14 1-16,1 0-1 15,6 14 0-15,-7 3 0 16,10 11 0-16,1 9 0 0,0 5-1 16,7 6-1-16,-1 6 0 15,4 6-2-15,1 8 0 16,-7-2 0-16,-8 1-1 15,-1 3 1-15,-8-3-3 0,-12-6 0 16,-7-2 0-16,-15-7-4 16,-17-9-8-16,-6-8-15 15,-18 1-47-15,-2-26-13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6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93 445 0,'0'0'3'16,"0"0"1"-16,0-14-1 15,0 14 1-15,21-15 0 0,4 5 0 16,7-1 0-16,11 2 0 16,16 1-3-16,8 1-1 15,14-1-5-15,2 1-7 16,15 0-41-1,-2 7-28-15,-5 0-3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7.6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303 52 272 0,'0'0'8'0,"0"0"4"16,0 0 2-16,5-14 5 0,-5 14 2 16,0 0 2-16,8-20 3 15,-8 20-1-15,0 0-4 0,4-18-5 16,-4 18-2-16,0 0-4 15,-12-4-2-15,-1 4-2 16,-4 4-1-16,-6 6-2 16,-4 4 0-16,2 7-1 0,-11 3 1 15,5 4-3-15,-1 13 0 16,4 0 0-16,3 1 0 16,3 8 0-16,9-1 0 15,-2 0 0-15,15 1 0 0,7-7 0 16,14-9 0-16,11-6 0 15,14-7 0-15,7-10 0 16,17 0-8-16,8-14-76 16,-3-16-4-16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16.10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675 353 336 0,'0'0'6'0,"0"0"1"16,-6 15 1-16,-2 0 3 0,-2-2-1 15,-2 8 2-15,-5 11-1 16,-4-2 2-16,-4 13-5 16,-3-4-2-16,-7 3 0 15,-5 0 0-15,-8-6 0 0,-10-4-1 16,-5-8 0-16,-5-10 0 15,5-14-1-15,3-3-1 16,10-18 0-16,19-18 0 16,6-7-1-16,18-17-1 0,11-4 0 15,27-7 0-15,4-5-1 16,18 7 0-16,12-4 0 16,1 14 0-16,2 5-1 15,-5 15 2-15,-3 11 0 16,-10 13 0-16,-4 14 1 0,-14 8 1 15,-11 20-1-15,-11 14 1 16,-10 10 0-16,0 11 0 16,-10 8-2-16,-8 7 0 0,-7 0 1 15,-3-4-2-15,-4 0 0 16,-4-6 1-16,1-15 0 16,-8-2-1-16,-2-16 1 15,-8-10 0-15,10-7 0 0,-5-10 0 16,1-4 0-16,8-7 0 15,4-10 1-15,13-5-2 16,9-6 0-16,13 7 0 16,10-8 0-16,15 5 0 0,13 6 0 15,15 5 0-15,12 5 0 16,6 8 0-16,2 0 0 16,5 11 0-16,0 7 0 15,-4 2 0-15,1 12 0 16,-12-2 0-16,-10 4 0 0,-3-6 0 15,-8 6 0-15,-6-6 0 16,-8-2 0-16,4 6-19 16,-4-4-66-16,-3-11-4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8.3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35 263 0,'0'0'6'0,"0"0"3"16,0 0 0-16,0 0 4 0,10-11 2 31,4 11 1-31,8 0 1 16,3-3 0-16,6 3-5 15,4 0-4-15,8-7-12 0,2-3-46 16,2 5-22-16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28.5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22 412 0,'0'0'4'0,"0"0"-1"0,21 0 2 15,7 0-3-15,15-4-12 16,10-3-62-16,10-4-2 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4.7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255 789 314 0,'0'0'1'0,"0"0"1"16,-10 10 0-16,-1-7 2 0,-6 1 0 15,-5-4 4-15,-6 0 1 16,-3-7 4-16,-1-8 2 16,-1-12-1-16,5-8-1 15,3-18-1-15,12-4-1 0,9-9-3 16,8-9-2-16,14-2-4 16,10-4-1-16,10 6-1 15,5 9-1-15,2 3 1 16,2 16 0-16,2 12-2 0,-2 11 1 15,-6 21 0-15,-6 6 1 16,-2 25-1-16,-11 18 1 16,-9 10 0-16,-6 10 0 15,-7 13 0-15,-10 5 0 0,-15 1 1 16,-3-3 0-16,-12-13 0 16,-5-9 1-16,-1-17 0 15,3-12 1-15,4-13 0 16,11-15 0-16,3-10-1 0,15-14 1 15,10-7-1-15,4-7 1 16,17-1-2-16,6 5 0 16,6 6-1-16,2 12 0 15,3 13 1-15,2 9-3 0,3 23-6 16,-12 6-16-16,-6 12-54 16,14 4-2-16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5.0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11 456 365 0,'0'0'4'0,"0"0"1"16,-8-15 1-16,5 4 1 15,3-6 0-15,0-14 0 16,0-4 1-16,11-12 1 0,-1-2-4 16,12-3-1-16,6-2 0 15,-3 9-1-15,3 0-1 16,0 17 0-16,-3 5-1 0,3 20-1 16,-3 3 0-16,-8 26-1 15,1 4-4 1,0 23-8-16,-1 6-23 0,-12 13-41 15,8-3-2-15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5.27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-1 130 375 0,'0'0'4'0,"0"-10"2"15,0 10 0-15,0-21-1 16,10 11 2-16,0-4-1 16,12 0 0-16,6 0-4 15,11-8-23-15,-14 12-52 16,27-5-4-16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5.4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 0 418 0,'0'0'1'0,"0"0"-2"0,0 0-2 16,0 0-4-16,-14 3-5 15,14-3-25-15,11 8-36 0,-11-8-6 16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6.2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315 463 253 0,'0'0'1'15,"0"0"1"-15,0-18 0 16,0 5 0-1,0 13 2-15,7-25 1 0,-7 25 6 16,7-17 2-16,-7 17 2 0,0 0 2 16,0 0 2-16,0 0 2 15,0 0 2-15,0 0-2 16,0 0-3-16,11 7-2 16,-11-7-2-16,0 0-2 15,0 0-2-15,3 14-4 0,-3-14 0 16,4 17-3-16,-4-6 0 15,0 8-2-15,0 5 0 16,0 4-1-16,0 7 0 16,-4-4 1-16,1 4-1 0,-5 5 0 15,1-5 1-15,-3-4-1 16,2-2 0-16,-5-10 0 16,-9-10 1-16,-2-5-1 15,-5-4 0-15,-6-11 0 0,-1-10 0 16,-2-14 0-16,3-4 0 15,7-14 0-15,3-3-1 16,10-4 1-16,8-8 0 0,7 6-1 16,12 1 1-16,5-2-1 15,7 6 0-15,8 4 0 16,3 11 0-16,4 8 0 16,0 5 0-16,7 5 1 0,0 13-1 15,4 11 1-15,-5 11 1 16,-2 17 0-16,-3 11 0 15,-13 14 0-15,-6 9 0 0,-6 9 0 16,-15 6 0-16,-8 0 0 16,-12-6-1-16,-13 0 1 15,-5-11-1-15,-4-7 0 16,-8-14 1-16,4-11 0 0,3-11-1 16,5-2 1-16,9-15-1 15,4 0 1-15,25 0-1 16,-11-17 0-16,11 17 0 15,25-19 0-15,0 15 0 16,8 4 0-16,2 17-1 0,6 9 0 31,2 10-2-31,4 5-3 0,-1 4-11 16,-1 0-23-16,-13-4-45 16,14-7 0-16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6.4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0 419 0,'0'0'4'0,"0"0"-1"16,0 0 2-16,-3 11 0 0,-1 2 2 15,-4 12 0-15,5 3 0 16,-4 11 1-16,4 0-5 0,3 14-2 15,-4-1-11-15,11-5-38 16,3 5-32-16,8-10-4 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36.8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74 370 0,'0'0'5'15,"0"0"1"-15,-18-11 2 0,18 11 0 0,-20-15 0 16,20 15 0-16,-7-17 0 16,7 17 1-16,20-17-4 15,15 10-2-15,5 0-1 16,10 7-1-16,-1 0 0 16,4 7-1-16,-14 3 1 0,-8 8-1 15,-9 3 0-15,-22 7 0 16,-10-2-2-16,-15 9 1 15,-7-8 0-15,-1 5 0 16,-5-4-2-16,10-2 2 0,6-2 1 16,16-7 1-16,9-3 2 15,15-3 1-15,10 0 0 16,7-2 2-16,8 2 0 16,-4-1 1-16,0 8-1 0,-7 5-1 15,-9 4 0-15,-11 8-1 31,-12 4-1-31,-4 8-1 0,-27-2-4 16,-4 17-17-16,-1-4-61 16,-28-2-4-16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0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0 315 0,'0'0'6'0,"0"0"-2"0,0 0 1 16,0 0 2-16,0 0 1 15,0 21 2-15,3-6 1 16,12 7 3-16,7 6-4 0,2 10-2 16,5 7 1-16,2 9-1 31,1 5-2-31,-11 6-1 15,4 1-1-15,-8 1 0 0,-9-3-4 16,-8-8-1-16,-10-6-11 0,-13-12-12 16,-7-14-32-16,-3-10-21 15,-9-14-7-15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16.8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0 114 380 0,'0'0'6'15,"0"0"2"-15,13 0 1 16,2-4 2-16,10-2 0 15,2-3-1-15,12-4 1 0,3 1 0 16,8-1-6-16,6 2-10 16,-6-7-24-16,-4 4-49 15,7 0-3-15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0.1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-2 323 271 0,'0'0'7'0,"0"-21"2"0,0 11 4 16,10-11 2-16,8 4 2 16,-1-8 2-16,13-3 2 15,5-5 1-15,8 5-7 16,2 8-4-16,4-4-6 16,16 0-13-16,-9 7-44 0,14-7-23 15,8-7-5-15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0.8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22-1 363 0,'0'0'5'0,"0"0"1"16,0 0 0-16,-14 0 1 16,14 0 0-16,-7 14 0 15,7 7 2-15,0 10 0 16,3 17-3-16,12 4-1 0,5 14 0 31,5 12 0-31,-3-2-2 16,9 6-5-16,-6-5-12 0,3-16-41 15,-3-2-22-15,-7-16-6 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1.1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33 414 0,'0'0'2'0,"0"0"-1"0,0 0 1 16,0 0 1-16,0 0 0 16,15-10 2-16,2 3 0 15,11 3 2-15,10-3-2 16,5 3 0-16,10 4-1 0,4 4 0 15,-1 7-1-15,5 9-2 16,-11 5 0-16,-5 11-1 16,-10-1-1-16,-7 8-1 0,-10 2-2 15,-11-3-2-15,-7 4-3 16,-17-10-3-16,-8-1-14 16,-11 0-37-16,-2-17-17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1.3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50 447 0,'0'0'3'0,"0"0"0"0,0 0 1 15,-11 0-1-15,11 0 0 16,0 0-1-16,18-7-3 15,4-3-11-15,16-12-57 16,5 11-14-16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1.5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54 466 0,'0'0'1'0,"0"0"1"16,11 0-1-16,9 0-1 15,5-2-7-15,21-7-22 0,21-8-51 16,-3-9-2-16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8.4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361 567 285 0,'0'0'5'0,"0"0"2"16,-11 5 0-16,-2-2 1 15,-5 0 3-15,-7-3 1 16,-7 0 3-16,-6 0 1 16,-2-3-2-16,-3-11-1 0,-2-3-2 15,7-16-1-15,8-1-1 16,10-16-3-16,12-3-3 15,8-7-2-15,18 4-1 16,10-2 0-16,7 3 0 0,8 5 1 16,-1 12-1-16,4 5 1 15,1 17 2-15,-6 8-2 16,-1 8 1-16,-8 18 0 0,-1 14 1 16,-6 13-1-16,-4 8 0 15,-9 10-1-15,-9 2 0 16,-3 5 0-16,-11-6 0 15,-11-2-1-15,-6-14 1 16,-7-7 0-16,0-10 1 0,-4-13 1 16,7-12 0-16,-3-6 2 15,10 0-1-15,7-16 0 16,11-2 0-16,7-3-1 0,17 4-1 16,13 3-1-16,8 4-1 15,8 5-3-15,11 5-7 16,-1 7-13-16,1 1-52 0,9 12-9 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8.7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60 631 386 0,'0'0'4'0,"0"0"0"0,-18 0 2 16,18 0-1-16,-15-4 1 15,15 4-1-15,-17-24 1 0,9 0 0 16,8-9-3-16,0-10-2 16,8-6 1-16,2-11-1 15,7-3-1-15,3-5 1 0,0 2-1 16,1 8 2-16,-4 6-2 16,5 11 0-16,3 10 0 15,-4 17 0-15,0 14 0 16,-4 14 0-16,-2 17-3 0,3 16-7 15,-8 1-13-15,-6 5-52 16,7 14-5-16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8.9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56 349 0,'0'0'4'0,"0"0"1"16,0 0 2-16,0-15 1 31,0 15 0-31,25-7 2 0,-7 1-2 16,14 2-7-16,-4-3-35 16,18 0-35-16,7-3-7 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49.0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4 451 0,'0'0'0'0,"0"0"0"16,0 0 0-16,0 0-2 0,0 0-5 15,0 0-10-15,11-4-51 0,-11 4-11 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50.3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169 212 117 0,'0'0'9'0,"0"0"6"0,0 0 5 31,0 0 8-31,0 0 4 16,0 0 3-16,0 0 1 0,0 0 1 15,15 4-7-15,-15-4-1 16,10 13-7-16,-10 5-6 16,8-1-3-16,-5 8-3 15,0 7-2-15,4 7-1 16,3 7-2-16,-2 7-2 0,2 3-1 15,-3 0 1-15,4 4-1 16,-4-7-1-16,-3-7 1 16,-1-8 0-16,-6-13 0 0,-8-10 0 0,-7-12-1 15,-3-12-1-15,-4-10 0 16,-6-18 0-16,-1-7 0 16,0-6 0-16,4-6-1 0,0-8 1 15,6 1 0-15,4-4 0 16,12-1 0-16,6 6 0 15,0 2 0-15,6 6 0 16,12 6-1 0,4 6 1-16,9 10 0 0,1 11 0 15,6 10-1-15,2 7 1 16,-2 8 0-16,2 13 1 16,-5 13-1-16,1 11 0 0,-8 12 1 15,-3 8-1-15,-11 1 0 16,-8 0-1-16,-6 7 1 15,0-9-1-15,-18-7 0 16,-9-7 0-16,-1-8 0 0,-12-10 0 16,2-11 1-16,-1-6 0 15,10-9 0-15,1-2 0 16,10-2 1-16,18 2 0 16,0-21 1-16,22 14-2 0,9 7 1 15,12 0 0-15,7 7-2 16,6 16-3-16,1 1-8 15,7 6-30-15,-1 2-40 16,-13-4-1-16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08:16.0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2905 418 100 0,'0'0'6'0,"0"0"3"15,-7-21 5-15,7 21 7 16,-8-24 6-16,5 9 3 16,-1 2 4-16,-3-5 0 15,7 18-2-15,-6-18-5 0,6 18-4 16,-12-13-4-16,12 13-3 15,-18-7-5-15,18 7-1 16,-23-15-3-16,8 7 1 16,-6-5-1-16,-4-4 0 0,-10 2-1 15,-5-3 0-15,-8 5-1 16,-9-1 0-16,-11 3 0 16,-3 1-2-16,1 3 1 0,-8 3-1 15,1 4-1-15,-1 0 0 16,3 0 0-16,2 8-1 15,-2 1 0-15,-3-1 0 16,4 9 0-16,-11 4 0 16,0 3 0-16,-6 11 0 0,-2 6 0 15,-1 3 0-15,-2 6-1 16,1 4 1-16,-1 1-1 16,8 1 0-16,5 5 0 15,0-2 0-15,5 6 0 0,3-3-1 16,8 6 1-16,3 1 0 15,3 6 0-15,13 5 0 16,-5 1 0-16,7 5 1 0,4 5-1 16,2 3 0-16,9 6 1 15,2-2 0-15,1 0-1 16,7 4 1-16,-1 2-1 16,12-2 1-16,-5-1 0 0,5-2 1 15,7 0 0-15,-2-5-1 16,3 6 2-16,2-9 0 15,0 3-3-15,0-1 0 16,0-1 0-16,2-1 0 16,3 2 0-16,2-14 0 0,-1 7 0 15,2 0 0-15,2-7 0 16,2 1 0-16,1-1 0 16,2-6 0-16,-1 2 0 15,7-2 0-15,-4-6 0 0,4-1 0 16,4-1 0-16,3-6 0 15,4-1 0-15,4-6 0 16,3-3 0-16,3-2 0 0,0-2 0 16,8-6 0-16,6 0 0 15,-3-5 0-15,4 5 0 16,4-1 0-16,-1 3 0 16,0-2 0-16,-1 5 0 0,1-2 0 15,1 1 0-15,6-4 0 16,0-8 0-16,10-3 0 15,1-2 0-15,5-11 0 16,1-6 0-16,4-1 0 16,4-6 0-16,0 3 0 0,3-1 0 15,-7-2 0-15,8-2 0 16,0 4 0-16,-4-4 0 16,0 0 0-16,0-6 0 15,4-9 0-15,2-7 0 0,5-10 0 16,-1 4 0-16,4-10 0 15,1-1 0-15,-6-8 0 16,5 2 0-16,-6-7 0 0,-4-2 0 16,-18-1 0-16,-2-9 0 15,-11-7 0-15,-9 2 0 16,-6-10 0-16,-7-9 0 16,-8 0 0-16,-7-7 0 0,-3-1 0 15,0-5 0-15,-5-2 0 16,-2-2 0-16,0-4 0 15,-8 0 0-15,-3-8 0 16,-7-3 0-16,0 2 0 16,-7-6 0-16,-11-3 0 0,-7 3 0 15,-3-10 0-15,-2 4 0 16,-10-5 0-16,5 6 0 16,-1-8 0-16,-2 6 0 15,3 11 0-15,-1-6 0 0,-3 9 0 16,0 0 0-16,0 9 0 15,-7 2 0-15,1 4 0 16,-8 8 0-16,3-2 0 0,-6 7 0 16,-2 2 0-16,2 5 0 15,-4 9 0-15,0 2 0 16,-3 5 0-16,2 8 0 16,-3-1 0-16,8 13 0 0,0 3 0 15,-4 4 0-15,2 8 0 16,-5 13 0-16,0 9 0 15,-12 9 0-15,-16 7 0 16,-15 27-83-16,-5 15-7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17.1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18-1 289 0,'0'0'8'15,"0"0"1"-15,0 0 2 16,0 0 2-16,14 0 0 16,7 0-1-16,7 0 2 0,1 0-2 15,9 4-5-15,1-4-3 16,0 6-3-16,-11 9 0 15,-10 3 0-15,-18 11 0 16,-7 13 0-16,-21 7-1 0,-11 11-1 16,-18 6-19-16,-16 16-50 15,5 1-4-15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50.5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 0 414 0,'0'0'3'0,"0"0"2"16,-4 9 0-16,1 4 2 16,-1 8 1-16,1 7 0 15,3 7 0-15,0 7 1 16,0 12-4-16,3-3-3 16,4 5-7-16,15-2-26 0,6-1-50 15,-7-12-1-15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51.0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51 371 0,'0'0'5'0,"0"0"0"0,3-15 3 15,8 12 0-15,6-5 2 16,5 1 1-16,11 4 0 15,2-4 1-15,6 4-4 16,2 3-2-16,-8 0-1 0,5 0-1 16,-9 0-2-16,-2 3 0 15,-16 1-1-15,-13-4-1 16,5 21-1-16,-10-8-2 0,-8 2 0 16,-5 7-2-16,1-1-1 15,2-3 0-15,8-2 0 16,-1 6 1-16,8-9 0 15,12 4 1-15,1-2 2 0,5 4 1 32,4-6 2-32,2 5-1 15,-7-3 1-15,1 1 0 16,-3 2 0-16,-8 3 0 0,-4-3 1 16,-3 3-1-16,0 0 0 15,-3 1 1-15,-7 5 1 16,-2-3-1-16,-1 4 1 15,-2-2 1-15,-3-4-1 0,5 2 1 16,1-6 0-16,-1-4 0 16,13-14 0-16,-18 16 0 15,18-16 0-15,-17 4 0 16,17-4 0-16,-22 0-1 0,22 0 0 16,-25-14-1-16,25 14 0 15,-21-10-1-15,21 10 0 16,-17-10-2-16,17 10-1 15,0 0-6-15,0 0-26 0,-8-18-48 16,8 4-3-16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52.0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348 559 266 0,'0'0'1'0,"0"0"1"0,0 0 0 15,-14 0 5-15,14 0 3 16,-31 0 6-16,1 0 4 16,-5-3 0-16,0-8 1 0,-8-6 1 15,2-5-3-15,1-6-3 16,5-4-5-16,10-10-5 16,12 0-3-16,8-9-3 15,5 3 0-15,25-1 0 0,3-2-1 16,15 6 0-16,7 4 1 15,6 7-1 1,4 10 1-16,3 11 0 0,-2 13 1 0,-1 2-1 16,-14 26 1-16,-4 13 0 15,-14 7 1-15,-16 16-1 16,-9-1 0-16,-10 4-1 0,-11-4-1 16,-17-3-1-16,-11-9-2 15,-4-14 0-15,-3-5 0 16,-7-11 0-16,7-10 2 0,0-11 2 15,10 0 2-15,12-14 1 16,17-7 3-16,14-4 1 16,10 1 0-16,25-6 1 15,18 9-2 1,19 4 0-16,2 10-2 0,7 4-1 16,7 6-1-16,-6 14-6 15,-8 5-10-15,-7-1-51 0,-14 14-18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52.3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245 4 379 0,'0'0'5'0,"0"0"1"0,-11-6 0 16,-2 6 2-16,-2 6 2 16,-10 1 2-16,-3 16 0 15,0-3 2-15,-4 16-4 0,0 5-1 16,4 13 0-16,7-1-3 16,9 3-1-16,12 4-2 15,8-4-4-15,21-5-6 16,7-16-9-16,12-1-32 0,9-13-36 15,4-14-1-15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8:52.5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0 460 0,'0'0'2'0,"0"0"-1"15,0 0 1-15,10 10 0 16,-10-10-7-16,25 0-72 15,-7 11-4-15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49:52.7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0 324 287 0,'0'0'5'0,"0"0"0"0,0 0 2 15,3-17 4-15,9 6 3 16,8-2 1-16,16-5 1 0,3 0 3 16,14-2-1-16,11 4-3 15,14 3-2-15,2-2 0 16,16 1-5-16,0 8 0 15,7-5-1-15,5 0-1 0,6 5-1 16,6-2 0-16,7 2-1 16,4-1 0-16,7 3-1 15,3 4 0-15,5-3 0 16,-2 3-1-16,4 0 0 0,5 0 0 16,3 0 0-16,-4 0 0 15,4 3 0-15,-5-3 0 16,5 4 1-16,0-4-3 15,3 7 0-15,-8-4 0 16,5 0 0-16,-5 5 0 0,5-5 0 16,0 0 0-16,3 4 0 15,0-7 0-15,0 4 0 16,1-4 0-16,2 0 0 16,1-4 0-16,-4-6 0 0,0-1 0 15,-3 5 0-15,0-8 0 16,-2 4 0-16,2 1 0 15,-8 0 0-15,1 5 0 0,-11-2 0 16,0 6 0-16,-1 0 0 16,-9 0 0-16,-7 0 0 15,-2 2 0-15,-2 2 0 16,-3 0 0-16,-5-1 0 0,1-3 0 16,-4 0 0-16,0 0 0 15,0 0 0-15,-8 0 0 16,5 0 0-16,-4 0 0 0,1 0 0 15,-2 0 0-15,-5 0 0 16,-5 0 0-16,0 0 0 16,-7-7 0-16,-3 3 0 15,-4 2 0-15,1-9 0 16,-8 3 0-16,-1 1 0 0,-5-4 0 16,-8 5 0-16,-3-3 0 15,-8 3 0-15,-11-1 0 16,-6 7 0-16,-7-4 0 15,-18 4 0-15,17 0 0 0,-17 0 0 16,0 0 0-16,0 0 0 16,0 0 0-16,0 0 0 15,0 0 0-15,0 0 0 16,0 0-25-16,0 0-63 0,0 0-3 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01.1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73 315 0,'0'0'6'0,"0"0"1"16,0 0 2-16,0 0 1 15,0 0 3-15,0 0 2 0,8-6 1 16,9 0 1-16,11-1-5 16,7 1-1-16,15-3-2 15,3-1-2-15,11 0-1 16,-1 3-2-16,2 0-2 15,5 3-1-15,-7-2-7 0,-7 6-13 16,-9 6-54-16,-8-6-5 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01.3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2 254 0,'0'0'4'0,"0"0"3"0,10 0 1 16,5 0 3-16,6 0 1 15,8 0 0-15,-1 0 1 16,15 0 0-16,2 0-3 0,-6 0-2 16,11 5-2-16,-15-1-2 15,3 7-1-15,-6 0 2 16,-11 4-1-16,-9 2 2 0,-9 7 0 15,-6 3 0-15,-15 1 0 16,-7 13 0-16,-17 0-1 16,-4 8-1-16,-11 11-10 15,-7 7-36-15,-3 1-31 0,1 2-4 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07.7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318 0 219 0,'0'0'8'0,"0"0"6"16,0 0 3-16,0 0 3 16,0 0 2-16,-6 6 2 0,-6 5 1 15,-5 6 1-15,-1 11-7 16,-10 0-5-16,0 12-4 0,-12-2-2 15,5 10-7-15,-6-11-13 16,6 6-28-16,5-5-34 16,2-14-5-16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07.9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0-2 308 0,'0'0'6'15,"0"0"4"-15,0 0 0 16,0 0 1-16,0 0 1 16,22 0 1-16,-12 6 2 15,11 2-2-15,1-1-6 0,6 6-2 16,7 1-3-16,8 8-9 16,-8-5-24-16,-4-4-42 15,16 2-4-15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9:28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0 654 267 0,'0'0'7'0,"0"0"5"16,14 0 4-16,-14 0 3 16,11 0 1-16,-11 0 2 15,14 0 4-15,-14 0-1 0,17 0-6 16,-17 0-4-16,10 0-3 16,-10 0-2-16,18 0-2 15,-18 0-1-15,18 0-1 16,-18 0 0-16,25 0-1 0,-8-3 0 15,1-1-1-15,-3-3-4 16,5 7 0-16,-2-7 0 16,7 3 0-16,-7-2 0 0,7 6 0 15,-5-5 0-15,-2 5 0 16,4 0 0-16,-1 0 0 16,4 0 0-16,2 5 0 15,-2-1 0-15,8-4 0 0,2 2 0 16,-3-2 0-16,7 4 0 15,-4-4 0-15,0-4 0 16,1-2 0-16,-1 1 0 16,-3 3 0-16,-1-2 0 15,-6 0 0-15,3 1 0 0,2 3 0 16,-3 0 0-16,1 0 0 16,5 0 0-16,2-4 0 15,-4 2 0-15,9-4 0 16,-5 6 0-16,0 0 0 0,3-3 0 15,-2-3 0-15,-4 6 0 16,3 0 0-16,-7-4 0 16,2 4 0-16,-2-5 0 0,0 3 0 15,-3 2 0-15,0 0 0 16,-5 0 0-16,5 0 0 16,0 0 0-16,-4 0 0 15,-4 0 0-15,6 0 0 0,-6 0 0 16,1 0 0-16,-1 2 0 15,1-2 0-15,0 5 0 16,2-5 0-16,-2 4 0 16,0-4 0-16,-1 0 0 15,5 0 0-15,-1 0 0 0,-6 0 0 16,-2 0 0-16,5 2 0 16,-7-2 0-16,3 4 0 15,-14-4 0-15,25 0 0 16,-15 0 0-16,8 0 0 0,-1 0 0 15,1 0 0-15,-3 0 0 16,5 0 0-16,-2 0 0 16,-1 0 0-16,-2 0 0 0,-15 0 0 15,21 0 0-15,-21 0 0 16,0 0 0-16,14 0 0 16,-14 0 0-16,0 0 0 15,0 0 0-15,0 0 0 0,0 0 0 16,0 0 0-16,0 0 0 15,0 0 0-15,0 0 0 16,0 0 0-16,0 0 0 16,0 0 0-16,0 0 0 15,0 0 0-15,0 0 0 0,0 0 0 16,0 0 0-16,0 0 0 16,0 0 0-16,0 0 0 15,0 0 0-15,0 0 0 16,0 0 0-16,0 0 0 0,0 0 0 15,0 0 0-15,0 0 0 16,0 0 0-16,0 0 0 16,0 0 0-16,0 0 0 0,0 0 0 15,0 0 0-15,0 0 0 16,0 0 0-16,0 0 0 16,3-17 0-16,-3 17 0 15,0 0 0-15,5-15 0 0,-5 15 0 16,0-13 0-16,0 13 0 15,0-25 0-15,3 14 0 16,-3-2 0-16,0-2 0 16,0 15 0-16,-8-21 0 0,8 21 0 15,0-24 0-15,0 24 0 16,0-15 0-16,0 15 0 16,0-13 0-16,0 13 0 0,-3-25 0 15,3 25 0-15,-3-22 0 16,-1 5 0-16,-3 0 0 15,7-3 0-15,-6 7 0 16,-2-4 0-16,4 0 0 16,-6-2 0-16,10 19 0 0,-8-20 0 15,8 20 0-15,-5-14 0 16,5 14 0-16,-5-18 0 16,5 18 0-16,-3-10 0 15,3 10 0-15,-4-14 0 0,4 14 0 16,0 0 0-16,-11-19 0 15,11 19 0-15,0 0 0 16,0-15 0-16,0 15 0 16,0 0 0-16,0 0 0 0,-2-13 0 15,2 13 0-15,0 0 0 16,0 0 0-16,0 0 0 16,0 0 0-16,-11-15 0 0,11 15 0 15,0 0 0-15,0 0 0 16,0 0 0-16,0 0 0 15,0 0 0-15,0 0 0 16,0 0 0-16,0-13 0 16,0 13 0-16,0 0 0 0,0 0 0 15,0 0 0-15,0 0 0 16,0 0 0-16,6 0 0 16,-6 0 0-16,15 3 0 15,-15-3 0-15,15 4 0 0,-2 0 0 16,-3-2 0-16,5-2 0 15,-1 0 0-15,0 4 0 16,3-4 0-16,1 0 0 16,0 0 0-16,-1 0 0 0,1 0 0 15,4 0 0-15,-1 5 0 16,-4-3 0-16,-2-2 0 16,3 0 0-16,-5 0 0 0,2 0 0 15,2 0 0-15,-7 0 0 16,5 0 0-16,0 0 0 15,-2 0 0-15,2 0 0 16,-2 0 0-16,-1 0 0 0,-12 0 0 16,20 0 0-16,-20 0 0 15,18 0 0-15,-18 0 0 16,18 0 0-16,-18 0 0 16,17 0 0-16,-17 0 0 15,22 4 0-15,-22-4 0 0,18 0 0 16,-18 0 0-16,18 0 0 15,-18 0 0-15,17 3 0 16,-17-3 0-16,18 0 0 0,-18 0 0 16,24 0 0-16,-13 0 0 15,-11 0 0-15,24 0 0 16,-12 0 0-16,-12 0 0 16,17 0 0-16,-17 0 0 0,13 0 0 15,-13 0 0-15,0 0 0 16,0 0 0-16,12 0 0 15,-12 0 0-15,0 0 0 16,0 0 0-16,13 0 0 0,-13 0 0 16,0 0 0-16,0 0 0 15,11 0 0-15,-11 0 0 16,0 0 0-16,0 0 0 16,0 0 0-16,0 0 0 0,0 0 0 15,0 0 0-15,0 0 0 16,0 0 0-16,0 0 0 15,0 0 0-15,0 0 0 16,0 0 0-16,0 0 0 16,0 0 0-16,0 0 0 0,0 0 0 15,0 0 0-15,0 8 0 16,0-8 0-16,0 0 0 16,0 13 0-16,0-13 0 0,0 15 0 15,0-15 0-15,0 17 0 16,0-2 0-16,0-15 0 15,0 21 0-15,0-21 0 16,0 25 0-16,0-15 0 0,0 5 0 16,0-15 0-16,4 19 0 15,-4-8 0-15,0-11 0 16,0 26 0-16,0-15 0 16,0-11 0-16,0 23 0 0,0-8 0 15,0-1 0-15,0-4 0 16,3 4 0-16,2 0 0 15,-5 1 0-15,2-5 0 16,-2 4 0-16,0-14 0 16,3 23 0-16,-3-10 0 0,0 1 0 15,0 0 0-15,0-14 0 16,0 25 0-16,0-25 0 16,0 17 0-16,0-17 0 0,0 13 0 15,0-13 0-15,0 0 0 16,0 0 0-16,0 0 0 15,5 11 0-15,-5-11 0 16,0 0 0-16,0 0 0 0,0 0 0 16,0 15 0-16,0-15 0 15,0 0 0-15,0 0 0 16,0 0 0-16,0 0 0 16,0 0 0-16,0 0 0 0,0 0 0 15,0 0 0-15,7 4 0 16,-7-4 0-16,0 0 0 15,0 0 0-15,0 0 0 0,18 3 0 16,-18-3 0 0,17 0 0-16,-17 0 0 0,14 4 0 15,3-4 0-15,-2 0 0 16,6 0 0-16,-4 0 0 16,1-7 0-16,0 7 0 0,4-6 0 15,-2 6 0-15,-2-6 0 16,0 6 0-16,-1-3 0 15,1-1 0-15,0 2 0 16,-1 2 0-16,-2 0 0 0,0 0 0 16,-5 0 0-16,3 0 0 15,-1 0 0-15,1 0 0 16,-3 0 0-16,-10 0 0 16,25 2 0-16,-10 2 0 0,-2-1 0 15,-1-3 0-15,1 0 0 16,-1 0 0-16,1 0 0 15,-13 0 0-15,25 0 0 0,-25 0 0 16,25 0 0-16,-11 0 0 16,3 0 0-16,-5 0 0 15,1 0 0-15,5 0 0 16,-6 0 0-16,1 0 0 16,-3 0 0-16,5 0 0 0,-15 0 0 15,18 0 0-15,-18 0 0 16,17 0 0-16,-17 0 0 15,18 0 0-15,-18 0 0 16,0 0 0-16,0 0 0 0,10 0 0 16,-10 0 0-16,0 0 0 15,0 0 0-15,0 0 0 16,0 0 0-16,0 0 0 16,0 0 0-16,0 0 0 0,10-3 0 15,-10 3 0-15,0 0 0 16,0 0 0-16,0 0 0 15,0 0 0-15,8-15 0 0,-8 15 0 16,4-17 0-16,-4 17 0 16,6-24 0-16,-6 7 0 15,0-2 0-15,0 0 0 16,0-4 0-16,0 3 0 0,-3 1 0 16,-4-1 0-16,4 2 0 15,-2 0 0-15,0 5 0 16,5 2 0-16,-5-4 0 15,2 0 0-15,3 15 0 16,-4-17 0-16,4 17 0 0,-3-13 0 16,3 13 0-16,-3-22 0 15,3 22 0-15,-5-14 0 16,5 14 0-16,0 0 0 16,0 0 0-16,-2-14 0 0,2 14 0 15,0 0 0-15,0 0 0 16,0 0 0-16,0 0 0 15,0-14 0-15,0 14 0 0,0 0 0 16,0 0 0-16,-5-13 0 16,5 13 0-16,0 0 0 15,0 0 0-15,0 0 0 16,0-11 0-16,0 11 0 0,0 0 0 16,0 0 0-16,0 0 0 15,0 0 0-15,0 0 0 16,7-6 0-16,-7 6 0 15,0 0 0-15,0 0 0 0,0 0 0 16,0 0 0-16,0 0 0 16,11-15 0-16,-11 15 0 15,0 0 0-15,0 0 0 16,0 0 0-16,0 0 0 16,0 0 0-16,0 0 0 0,0 0 0 15,14-3 0-15,-14 3 0 16,11 0 0-16,-11 0 0 15,17 3 0-15,-2 1 0 0,-2-4 0 16,6 2 0-16,-5-2 0 16,8 0 0-16,-5 5 0 15,-3-1 0-15,3-4 0 16,1 2 0-16,0 2 0 0,-1 0 0 16,-2-1 0-16,0 1 0 15,-2-4 0-15,2 0 0 16,2 0 0-16,-6 0 0 15,-11 0 0-15,25 0 0 0,-25 0 0 16,17 0 0-16,-17 0 0 16,18 0 0-16,-18 0 0 15,18 0 0-15,-18 0 0 16,13 2 0-16,-13-2 0 0,14 0 0 16,-14 0 0-16,18 0 0 15,-18 0 0-15,0 0 0 16,10 0 0-16,-10 0 0 15,0 0 0-15,0 0 0 0,0 0 0 16,0 0 0-16,15 0 0 16,-15 0 0-16,0 0 0 15,0 0 0-15,0 0 0 16,0 0 0-16,0 0 0 0,0 0 0 16,0 0 0-16,3 11 0 15,-3-11 0-15,0 0 0 16,0 22 0-16,0-22 0 15,0 16 0-15,4-1 0 0,-4-4 0 16,0 2 0-16,0 2 0 16,0 0 0-16,0 2 0 15,0 1 0-15,0-1 0 16,0 0 0-16,0 2 0 0,8-6 0 16,-8 2 0-16,3 2 0 15,-3-17 0-15,3 26 0 16,-3-13 0-16,4 1 0 15,-1 0 0-15,-3 0 0 0,0-14 0 16,4 24 0-16,-4-9 0 16,0-15 0-16,3 20 0 15,-3-20 0-15,3 12 0 16,-3-12 0-16,0 0 0 0,0 0 0 16,0 0 0-16,5 13 0 15,-5-13 0-15,0 0 0 16,0 0 0-16,0 0 0 15,0 0 0-15,0 0 0 0,0 0 0 16,0 0 0-16,0 0 0 16,0 0 0-16,0 0 0 15,0 0 0-15,17-6 0 16,-17 6 0-16,14-7 0 0,-14 7 0 16,11-4 0-16,-11 4 0 15,24-2 0-15,-24 2 0 16,18-6 0-16,-18 6 0 0,25-3 0 15,-14-1 0-15,3 4 0 16,-4-2 0-16,5 2 0 16,5 0 0-16,-2 0 0 15,4-4 0-15,-4 4 0 16,-5 0 0-16,9 0 0 0,-2 0 0 16,-5-5 0-16,6 3 0 15,-4 2 0-15,1 0 0 16,0-4 0-16,-4 4 0 15,4 0 0-15,0 0 0 0,-1 0 0 16,5 0 0-16,-1 0 0 16,0 0 0-16,1 0 0 15,-2 0 0-15,2 0 0 16,-1 0 0-16,4-4 0 0,-5 4 0 16,2 0 0-16,3 0 0 15,-4-3 0-15,0 3 0 16,1 0 0-16,-2-4 0 0,5 4 0 15,0 0 0-15,0-2 0 16,0 2 0-16,-1 0 0 16,5 0 0-16,-5 0 0 15,5 0 0-15,-4-9 0 0,-1 7 0 16,5 2 0-16,-5 0 0 16,1-4 0-16,3-3 0 15,-3 7 0-15,4 0 0 16,-5-3 0-16,5 3 0 15,-5-4 0-15,1 0 0 0,0 1 0 16,2 0 0-16,-2 3 0 16,0-4 0-16,0 4 0 15,0-4 0-15,3 4 0 0,0 0 0 16,0 0 0-16,-3 0 0 16,3 0 0-16,-3-3 0 15,8 0 0-15,-5 3 0 16,-3-5 0-16,2 5 0 0,-2-2 0 15,0 2 0-15,0-4 0 16,-4 4 0-16,0-3 0 16,1 3 0-16,-5 0 0 15,1 0 0-15,3-4 0 0,-4 4 0 16,8 0 0-16,-3 0 0 16,-1 0 0-16,4-6 0 15,0 6 0-15,3 0 0 16,-8-4 0-16,5 4 0 15,0-5 0-15,-4 5 0 0,1 0 0 16,-1 0 0-16,-4 0 0 16,5 0 0-16,-4 0 0 15,3 5 0-15,-4-5 0 0,5 0 0 16,-1 0 0-16,0 0 0 16,-2 4 0-16,1-4 0 15,-2 0 0-15,2 0 0 16,-2 0 0-16,0 0 0 0,-1 0 0 15,-2 0 0-15,3 0 0 16,-1 0 0-16,5 0 0 16,-4 0 0-16,0 0 0 15,5 0 0-15,-5 0 0 0,0 0 0 16,4 0 0-16,-2 0 0 16,-2 0 0-16,0-4 0 15,-1 4 0-15,5 0 0 16,-4 0 0-16,2 0 0 0,3-5 0 15,-3 5 0-15,1-2 0 16,4 2 0-16,4 0 0 16,-8 0 0-16,4 0 0 15,0 0 0-15,-5 0 0 0,1 0 0 16,-3 0 0-16,1 0 0 16,-6 0 0-16,-13 0 0 15,22 0 0-15,-22 0 0 16,10 0 0-16,-10 0 0 0,0 0 0 15,18 0 0-15,-18 0 0 16,0 0 0-16,13 0 0 16,-13 0 0-16,0 0 0 15,15 0 0-15,-15 0 0 0,0 0 0 16,0 0 0-16,0 0 0 16,0 0 0-16,10 0 0 15,-10 0 0-15,0 0 0 16,0 0 0-16,10-15 0 0,-10 15 0 15,5-15 0-15,-5 15 0 16,7-13 0-16,-7 13 0 16,0-26 0-16,0 10 0 15,0-2 0-15,0-3 0 0,0 8 0 16,0-11 0-16,0 7 0 16,0 0 0-16,0-1 0 15,0 1 0-15,0 3 0 16,0 0 0-16,0 0 0 0,0 1 0 15,0-2 0-15,0 2 0 16,-4-2 0-16,1-4 0 16,3 5 0-16,-5 0 0 15,5 0 0-15,0 14 0 0,-5-20 0 16,5 20 0-16,-5-18 0 16,5 18 0-16,0 0 0 15,0 0 0-15,-3-15 0 16,3 15 0-16,0 0 0 0,-4-15 0 15,4 15 0-15,0 0 0 16,0 0 0-16,0 0 0 16,0 0 0-16,0 0 0 0,0 0 0 15,0 0 0-15,0 0 0 16,0 0 0-16,12-2 0 16,-12 2 0-16,20 0 0 15,-2 0 0-15,-3-2 0 16,5 2 0-16,2 0 0 0,6 0 0 15,-3 0 0-15,6 0 0 16,-6 0 0-16,3 2 0 16,-3-2 0-16,-3 2 0 15,-4-2 0-15,-5 0 0 0,2 9 0 16,-15-9 0-16,17 4 0 16,-17-4 0-16,13 7 0 15,-13-7 0-15,0 0 0 16,15 4 0-16,-15-4 0 0,0 0 0 15,0 0 0-15,0 0 0 16,0 0 0-16,0 0 0 16,0 0 0-16,0 0 0 0,0 0 0 15,0 0 0-15,8 17 0 16,-8-17 0-16,0 13 0 16,0-13 0-16,-5 28 0 15,5-14 0-15,0 4 0 16,0 3 0-16,0-2 0 0,0 5 0 15,0 0 0-15,0-2 0 16,0-2 0-16,0 4 0 16,0-6 0-16,5 5 0 15,-3 1 0-15,-2-7 0 0,5 1 0 16,-5 0 0-16,3-5 0 16,0 2 0-16,1-4 0 15,-4-11 0-15,3 15 0 0,-3-15 0 16,0 0 0-16,0 0 0 15,5 17 0-15,-5-17 0 16,0 0 0-16,0 0 0 16,0 0 0-16,0 0 0 0,0 0 0 15,13 0 0-15,-13 0 0 16,22-8 0-16,-22 8 0 16,28-4 0-16,-11-1 0 15,1-4 0-15,3 3 0 0,1 2 0 16,-2-1 0-16,5 5 0 15,0 0 0-15,0-2 0 16,3-2 0-16,-3 4 0 16,3 0 0-16,-7 0 0 15,4 0 0-15,-3 0 0 0,6-4 0 16,-8 4 0-16,5 0 0 16,0 0 0-16,-4 0 0 15,4 4 0-15,-3-4 0 16,3 4 0-16,-4-4 0 0,4 0 0 15,-8 0 0-15,8 0 0 16,-4 0 0-16,4 0 0 16,-5 0 0-16,-2 0 0 0,4 0 0 15,-4 0 0-15,-1 0 0 16,-3 0 0-16,3 0 0 16,5 0 0-16,-1 0 0 15,1 2 0-15,-1 3 0 0,1-5 0 16,1 0 0-16,2 4 0 15,0-2 0-15,-4-2 0 16,4 4 0-16,0-4 0 16,3 0 0-16,1 0 0 15,-1 0 0-15,0 3 0 0,7-3 0 16,-2 0 0-16,9 6 0 16,0-4 0-16,5 1 0 15,1-3 0-15,9 0 0 16,7 4 0-16,-1 0 0 0,19 2 0 15,-4 3 0-15,6-3 0 16,16 1 0-16,-6 4 0 16,14-5 0-16,-10 2 0 0,8-2 0 15,-3-2 0-15,-5 0 0 16,-2-1 0-16,-8 4 0 16,1-1 0-16,-9-2 0 15,3 1 0-15,-5-5 0 0,-5 2 0 16,-2-2 0-16,-1 4 0 15,1-4 0-15,0 0 0 16,-7 0 0-16,3 0 0 16,0 0 0-16,1-4 0 15,-2 2 0-15,5-3 0 0,-4 1 0 16,8 2 0-16,-4 2 0 16,7 0 0-16,-8 0 0 15,4 0 0-15,1 0 0 16,-2 0 0-16,-2-4 0 0,4 4 0 15,-4-7 0-15,-1 4 0 16,-2-8 0-16,5 11 0 16,2-3 0-16,-1-5 0 0,-3 5 0 15,4-5 0-15,-5 6 0 16,1-2 0-16,2 1 0 16,2-5 0-16,-4 8 0 15,2-2 0-15,13-2 0 0,-5 4 0 16,1-5 0-16,2 5 0 15,1-2 0-15,0-2 0 16,-7-4 0-16,6 5 0 16,-13-5 0-16,7 1 0 15,-3 1 0-15,-2-1 0 0,5-1 0 16,-3-1 0-16,-4 0 0 16,7 3 0-16,-5 2 0 15,5-2 0-15,0 2 0 0,-4 0 0 16,4-2 0-16,-3 6 0 15,-2 0 0-15,2-4 0 16,-12 4 0-16,5 0 0 16,-5-4 0-16,-2 4 0 0,-8-3 0 15,2 3 0-15,-9-3 0 16,1-2 0-16,-9 3 0 16,-2-2 0-16,-8 4 0 15,1-3 0-15,-11-1 0 0,2 4 0 16,-5 0 0-16,-15 0 0 15,21 0 0-15,-21 0 0 16,0 0 0-16,14 0 0 16,-24 0 0-16,-8-4-55 15,18 4-38-15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08.2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0 256 0,'0'0'8'0,"0"0"2"15,0 0 4-15,0 0 3 16,0 0 3-16,0 0 1 0,0 17 2 16,10 2 1-16,3 3-6 15,5 2-3-15,4 18-3 16,-2 3-2-16,2 16-2 16,-4 11-3-16,-12 10-2 0,6 10 0 15,-9 13-2-15,-3 5-1 16,0 3 0-16,0 1 0 0,-3-9-1 15,-2-4 1-15,5-11 0 16,0-14 1-16,0-13 0 16,0-13-1-16,5-15 1 0,-5-11-2 15,6-6-7 1,-6 6-51-16,0-24-21 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7.58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0 176 0,'0'0'0'16,"0"0"0"-16,0 0-7 15,0 0-28-15,0 0-16 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7.7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0 314 0,'0'0'1'15,"0"0"-2"-15,0 0 1 16,0 0-2-16,0 0-4 16,0 0-17-16,22 4-32 0,-1-4-11 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7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0 263 0,'0'0'0'0,"0"0"-1"16,0 0-1-16,15 0-6 15,-15 0-22-15,32 0-29 0,-14 0-3 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8.0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7 292 0,'0'0'0'15,"0"0"0"-15,0 0 0 0,0 0-2 16,5-11-3-16,-5 11-10 16,18 0-25-16,-8 0-25 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8.1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0 148 0,'0'0'3'0,"0"0"1"0,18 5-1 15,-18-5-4-15,25 0-32 16,-5 5-15-16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8.4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0 106 299 0,'0'0'7'15,"0"0"0"-15,0 0 2 0,0 0-1 0,0 0 0 16,0 0 1-16,0 0-1 15,0 0 2-15,20 0-9 0,-5 0 2 16,-5 0-3-16,8 0 1 16,0 0 0-16,-1 0-1 15,-3-3 1-15,5 0 0 0,-19 3 0 16,13-8-1-16,-13 8-1 16,4-17-3-16,-4 4-10 15,-4-5-20-15,4-1-36 16,-7-6-5-16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8.5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75 120 333 0,'0'0'2'15,"-7"-15"0"-15,0 2 1 16,-4-2-1-16,1-5-3 15,0 6-10-15,-2-7-34 0,-6-1-20 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8.7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-1 193 306 0,'0'0'5'0,"0"0"0"16,0-21 2-16,3 10-1 15,-3-2 1-15,7-8-1 16,-3-1-2-16,-4-4-8 16,0-2-29-16,3 4-33 0,-3-3-5 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8.8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43 113 372 0,'0'0'4'15,"0"0"0"-15,4-21 2 16,-4 21-2-16,0-26-1 16,0 17-6-16,-12-13-22 0,-8 1-40 15,5 7-8-15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01.1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 2191 182 0,'0'0'13'0,"0"0"8"0,0 0 5 16,0 0 3-16,0 0 0 15,-10 4 2-15,10-4-1 0,0 0 2 16,0 0-11-16,8 3-8 16,-8-3-4-16,27 3-3 15,-2-3 0-15,8 4-2 16,8-4 0-16,12 0-1 0,7 0 0 15,8-7 1-15,5 7-1 16,2-7 0-16,3 7-1 16,-7-3 1-16,-3 3 0 15,-10 0 0-15,-8 3-1 0,-10 4 1 16,-9-4-2-16,-3 1 1 16,-13 0 0-16,-15-4 0 15,17 3-1-15,-17-3 1 16,0 0 0-16,0 0 0 0,0 0-1 15,0 0 1-15,0 0 0 16,0 0-1-16,0 0 0 16,0 0 1-16,0 0-2 15,0 0 0-15,0 0 0 16,3-7 0-16,-3-7 0 0,0 0 0 16,0-6 0-16,0-9 0 15,0-7 0-15,-3-6 0 16,0-6 0-16,3-10 0 0,-4-5 0 15,1-5 0-15,-1-4 0 16,4-6 0-16,-3 4 0 16,3-3 0-16,-3 6 0 15,-5-1 0-15,1 6 0 0,0 2 0 16,-7 1 0-16,-3 1 0 16,-5-7 0-16,1 3 0 15,-4-1 0-15,0-6 0 16,5 1 0-16,-10 3 0 0,13 0 0 15,-1 11 0-15,5-2 0 16,2 13 0-16,4 6 0 16,-3 9 0-16,5 4 0 15,2 4 0-15,-1 9 0 16,1-6 0-16,0 3 0 0,3 0 0 16,-4 1 0-16,1 4 0 15,3-5 0-15,-5-1 0 16,2 10 0-16,3 9 0 0,-4-23 0 15,4 23 0-15,0 0 0 16,0 0 0-16,0 0 0 16,0 0 0-16,19-7 0 15,-1 7 0-15,5 0 0 0,7 0 0 16,8 0 0-16,7 0 0 16,5-6 0-16,18 2 0 15,-5 1 0-15,18-5 0 16,7 5 0-16,1-1 0 0,3 4 0 15,4-3 0-15,0 3 0 16,-8-3 0-16,3 3 0 16,-13-4 0-16,-3 4 0 15,-9 0 0-15,-6 0 0 0,-2 0 0 16,-5 0 0-16,-11 0 0 16,-6 4 0-16,-1 2 0 15,0-2 0-15,-10 7 0 16,-1-4 0-16,-2 4 0 0,-5-5 0 15,-3 1 0-15,-14-7 0 16,22 15 0-16,-22-15 0 16,13 15 0-16,-13-15 0 15,0 0 0-15,15 13 0 0,-15-13 0 16,0 0 0-16,17 15 0 16,-17-15 0-16,11 10 0 15,-11-10 0-15,11 14 0 16,-11-14 0-16,6 24 0 0,-1-10 0 15,-5 1 0-15,0 2 0 16,0 0 0-16,0 5 0 16,0-5 0-16,0 5 0 15,0 2 0-15,0 5 0 0,0 1 0 16,0 7 0-16,-5-3 0 16,-1 2 0-16,-1 5 0 15,-3 2 0-15,-2-4 0 16,2-1 0-16,-1 3 0 0,4-7 0 15,4 4 0-15,-4-3 0 16,2 1 0-16,2 3 0 16,0-1 0-16,3-3 0 15,0 8 0-15,0 0 0 0,0-5 0 16,0 1 0-16,0 0 0 16,0 3 0-16,0-11 0 15,0 7 0-15,0-1 0 16,0 2 0-16,0-5 0 0,-4 4 0 15,1 3 0-15,3-3 0 16,0 1 0-16,0 4 0 16,0-8 0-16,0-1 0 15,0 2 0-15,3-6 0 0,1 0 0 16,-4-2 0-16,0 0 0 16,0-4 0-16,0 1 0 15,0-7 0-15,3 1 0 16,-3-2 0-16,0-6 0 0,0-11 0 15,0 20 0-15,0-20 0 16,0 17 0-16,0-17 0 16,-3 18 0-16,3-18 0 15,0 20 0-15,0-20 0 0,-7 19 0 16,7-19 0-16,-10 21 0 16,10-21 0-16,-8 14 0 15,8-14 0-15,0 0 0 16,0 15 0-16,0-15 0 0,0 0 0 15,0 10 0-15,0-10 0 16,0 0 0-16,3 14 0 16,-3-14 0-16,0 0 0 15,8 14 0-15,-8-14 0 0,14 6 0 16,0-2 0-16,0 0 0 16,11-1 0-16,3 1 0 15,8-4 0-15,6 0 0 16,11 3 0-16,0-3 0 0,10 0 0 15,5 0 0-15,6 0 0 16,4 0 0-16,4-3 0 16,-1-1 0-16,0 1 0 15,0 3 0-15,1-4 0 0,-11 0 0 16,-11 4 0-16,0-3 0 16,-4 3 0-16,-10 0 0 15,-7 0 0-15,-3-3 0 16,-23 3 0-16,-1 0 0 0,5-4 0 15,-17 4 0-15,0 0 0 16,0 0 0-16,0 0 0 16,0 0 0-16,0 0 0 15,0 0 0-15,0 0 0 0,11 0 0 16,-11 0 0-16,0 0 0 16,17-3 0-16,-17 3 0 15,11-3 0-15,-11 3 0 16,0 0 0-16,0 0 0 0,0 0 0 15,0 0 0-15,14-4 0 16,-14 4 0-16,0 0 0 16,0 0 0-16,0 0 0 15,0 0 0-15,0 0 0 0,0 0 0 16,11-18 0-16,-11 18 0 16,7-24 0-16,-4 7 0 15,4-6 0-15,1-5 0 16,-1-6 0-16,-1-5 0 0,6-8 0 15,-7-1 0-15,13-5 0 16,-6-1 0-16,-2 2 0 16,-3-3 0-16,-1-3 0 15,-1 2 0-15,2-4 0 0,-7 7 0 16,-7-10 0-16,-1 3 0 16,5-4 0-16,-11 0 0 15,6 5 0-15,-2-5 0 16,0 8 0-16,0-3 0 0,2 1 0 15,1 6 0-15,-1 3 0 16,6-1 0-16,-3 1 0 16,2 4 0-16,-1-5 0 15,1 1 0-15,0-4 0 0,3-1 0 16,-5-1 0-16,3 3 0 16,2 4 0-16,0 6 0 15,0 8 0-15,0 5 0 16,-5 4 0-16,5 7 0 0,-3 5 0 15,3 13 0-15,-3-21 0 16,3 21 0-16,-4-14 0 16,4 14 0-16,-3-18 0 15,3 18 0-15,-7-17 0 0,7 17 0 16,-3-17 0-16,3 17 0 16,-8-18 0-16,8 18 0 15,-10-15 0-15,10 15 0 16,0 0 0-16,-7-15 0 0,7 15 0 15,0 0 0-15,0 0 0 16,0 0 0-16,0 0 0 16,0 0 0-16,0 0 0 15,0 0 0-15,0 0 0 0,0 0 0 16,0 0 0-16,0 0 0 16,0 0 0-16,0 0 0 15,0 0 0-15,-11-13 0 16,11 13 0-16,0 0 0 0,0 0 0 15,0 0 0-15,0 0 0 16,0 0 0-16,0 0 0 16,0 0 0-16,0 0 0 15,0 0 0-15,0 0 0 0,0 0 0 16,0 0 0-16,0 0 0 16,0 0 0-16,0 0 0 15,0 0 0-15,0 0 0 16,0 0 0-16,0 0 0 0,0 0 0 15,0 0 0-15,0 0 0 16,0 0 0-16,0 0 0 16,0 0 0-16,0 0 0 15,0 0 0-15,0 0 0 0,0 0 0 16,0 0 0-16,0 0 0 16,0 0 0-16,0 0 0 15,0 0 0-15,11 0 0 16,-11 0 0-16,17 3 0 0,-17-3 0 15,13 4 0-15,-13-4 0 16,0 0 0-16,0 0 0 16,15 2 0-16,-15-2 0 15,0 0 0-15,0 0 0 0,0 0 0 16,0 0 0-16,0 0 0 16,0 0 0-16,0 0 0 15,0 0 0-15,0 0 0 16,0 0 0-16,0 0 0 0,0 0 0 15,0 0 0-15,0 0 0 16,0 0 0-16,0 0 0 16,0 0 0-16,0 0 0 15,15-2 0-15,-15 2 0 0,13 0 0 16,-13 0 0-16,22-4 0 16,-22 4 0-16,21 0 0 15,-21 0 0-15,14 0 0 16,-14 0 0-16,14 0 0 0,-14 0 0 15,0 0 0-15,14 0 0 16,-14 0 0-16,21 0 0 16,-21 0 0-16,18 0 0 15,-1 0 0-15,-2 0 0 0,3 4 0 16,4-2 0-16,-2-2 0 16,-2 4 0-16,14 1 0 15,-8-5 0-15,5 2 0 16,-1-2 0-16,7 0 0 0,-10 0 0 15,11 0 0-15,-8-2 0 16,4 2 0-16,3-5 0 16,-4 1 0-16,-1 4 0 15,-2 0 0-15,7 0 0 0,-10 0 0 16,3 0 0-16,-3 0 0 16,0 0 0-16,-5 0 0 15,-5-2 0-15,3-2 0 16,-1 4 0-16,1 0 0 0,-8 0 0 15,-10 0 0-15,0 0 0 16,21-3 0-16,-9 3 0 16,1 0 0-16,-13 0 0 15,15 0 0-15,2 0 0 0,1 0 0 16,0 3 0-16,-1-3 0 16,-17 0 0-16,25 0 0 15,-25 0 0-15,18 6 0 16,-18-6 0-16,0 0 0 0,18 4 0 15,-18-4 0-15,13 0 0 16,-13 0 0-16,25 0 0 16,-25 0 0-16,17 0 0 15,-17 0 0-15,0 0 0 0,0 0 0 16,15 0 0-16,-15 0 0 16,0 0 0-16,21 0 0 15,-21 0 0-15,0 0 0 16,0 0 0-16,0 0 0 0,0 0 0 15,0 0 0-15,0 0 0 16,0 0 0-16,0 0 0 16,0 0 0-16,0 0 0 15,0 0 0-15,0 0 0 0,0 0 0 16,-8 15 0-16,8-15 0 16,0 0 0-16,0 0 0 15,0 0 0-15,0 0 0 16,0 0 0-16,0 0 0 0,0 0 0 15,0 0 0-15,0 0 0 16,0 0 0-16,0 0 0 16,0 0 0-16,0 15 0 15,0-15 0-15,-3 20 0 0,3-9 0 16,-7 6 0-16,4 5 0 16,3 2 0-16,0 5 0 15,-10-1 0-15,5 4 0 16,5 3 0-16,-2 3 0 0,-9 2 0 15,-1 6 0-15,10-5 0 16,-9 5 0-16,11 4 0 16,0-1 0-16,-4 0 0 15,4-3 0-15,0 3 0 16,4-4 0-16,-4-2 0 0,0 0 0 16,0-5 0-16,0 1 0 15,0-3 0-15,3-1 0 16,2-1 0-16,-2-6 0 0,4 7 0 15,0-1 0-15,-4-4 0 16,5-2 0-16,-8 8 0 16,0-4 0-16,0 3 0 15,2-4 0-15,-2 4 0 0,0 6 0 16,0-3 0-16,-2 0 0 16,-3 0 0-16,2 5 0 15,3 0 0-15,-7-5 0 16,4 5 0-16,3 0 0 0,-5-5 0 15,10-1 0-15,-2-1 0 16,-3 1 0-16,7-7 0 16,1 2 0-16,-8-8 0 15,0 1 0-15,10 1 0 0,-7-6 0 16,-3 5 0-16,7-8 0 16,-7 5 0-16,7-5 0 15,1 4 0-15,-5-6 0 16,-3 3 0-16,0-5 0 0,0-13 0 15,4 21 0-15,-4-21 0 16,0 18 0-16,0-18 0 16,0 0 0-16,0 0 0 15,0 14 0-15,0-14 0 0,0 0 0 16,0 0 0-16,0 0 0 16,0 0 0-16,0 0 0 15,0 0 0-15,0 0 0 16,0 0 0-16,0 0 0 0,13 4 0 15,-13-4 0-15,0 0 0 16,0 0 0-16,0 0 0 16,0 0 0-16,0 0 0 15,0 0 0-15,-7 0 0 0,7 0 0 16,0 0 0-16,0 0 0 16,7 0 0-16,-7 0 0 15,0 0 0-15,33 0 0 16,-8 0 0-16,3 0 0 0,7-4 0 15,11 4 0-15,-1-4 0 16,13 4 0-16,5-3 0 16,-3 3 0-16,11 0 0 15,4 0 0-15,-2 0 0 0,2 0 0 16,13 0 0-16,-21 0 0 16,8-4 0-16,-5 4 0 15,-2 0 0-15,-5 0 0 0,-20 0 0 16,5 0 0-16,-15 0 0 15,-8 0 0-15,-12 4 0 16,9-1 0-16,-22-3 0 16,0 0 0-16,0 0 0 15,0 0 0-15,0 0 0 0,0 0 0 16,15 0 0-16,-15 0 0 16,0 0 0-16,0 0 0 15,0 0 0-15,0 0-2 16,13 0-89-16,-13-10-3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01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0 141 305 0,'0'0'7'0,"0"0"2"0,6-10 0 16,-6 10-1-16,4-28 0 16,-1 14-5-16,-3-3-9 15,0-8-21-15,-3 0-30 0,-4 3-7 16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3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201 684 184 0,'0'0'8'0,"0"0"5"16,-12-13 5-16,12 13 3 15,-3-21 2-15,3 6 0 0,-2 2 2 16,-3-8-1-16,5-1-8 16,-7 5-5-16,4-9-7 15,-5 10-12-15,1-6-8 16,1 2-7-16,-6-1-10 0,10 4 1 16,-6-7 3-16,5 7 6 15,-1 0 12-15,4-4 14 16,0-1 12-16,0 3 10 15,7-5 5-15,-2-4 1 0,0 9-4 16,-5-6-8-16,0 1-7 16,0-2-6-16,0 0-7 15,-10 9-7-15,-5-4-6 16,-2 4-3-16,-1 0-3 0,1-1-5 16,-7 1-13-16,2-5-22 15,9 3-7-15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42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 77 308 0,'0'0'6'0,"0"0"3"16,0 0 2-16,0-17 0 15,0 17 2-15,-13-17 0 16,13 17-1-16,-30-19-5 0,13 13-27 16,17 6-48-16,-36-18-6 15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5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272 4 435 0,'-10'-3'1'0,"-11"3"-1"0,-8 0 0 16,-12 0-6-16,-6 0-15 15,-9 11-53-15,-12-9-4 16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7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143 0 408 0,'0'0'2'0,"-12"4"0"16,-6 1 0-16,-2-3-1 15,-5 0-7-15,0 11-23 16,7-7-43-16,-7 1-3 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49 0 317 0,'0'0'4'16,"0"0"0"-16,-10 21 0 15,7-4 1 1,-8 5-3-16,7 10-13 15,-6 2-49-15,-1 13-5 16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19.96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0 383 0,'0'0'0'0,"0"24"0"16,3-2-2-16,7 10-13 15,1 14-43-15,-4 0-12 16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20.1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0 347 0,'0'0'1'16,"-5"17"0"-16,5-2-1 15,0 7-1-15,0 6-3 16,5 0-7-16,0 7-23 16,7 7-33-16,-6 1-6 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20.2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0 342 0,'0'0'1'0,"0"0"2"15,14 24 0-15,-14-24 0 16,25 25 0-16,-11-8 1 16,4 1 2-16,0-1 2 15,-1-2-2-15,-2 0 0 0,-2-2-1 16,-2 4-1-16,-11-17-5 16,22 5-59-16,-22-5-11 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5.7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69 1457 268 0,'0'0'5'0,"0"-11"5"15,0-4 2-15,-8 2 2 16,1-11 2-16,-3-11 1 16,-1-7 0-16,-3-22 2 15,3 0-5-15,4-20-4 0,7-4-4 16,0-11-2-16,7-14-1 16,14 8-2-16,4-7 0 15,4-2-1-15,-5 11 1 16,11 13-1-16,-5 8 0 0,-3 16 0 15,-6 15 0-15,4 10 0 16,-7 16-1-16,-8 12 0 16,-10 13-1-16,15 0 1 0,-15 0-6 15,7 13-12-15,-7 12-45 16,0-4-12-16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03.3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112-2 292 0,'0'0'3'0,"0"0"-1"16,0 0 2-16,0 0 2 16,0 0 2-16,-10 15 3 0,10-15 1 15,-7 18 2-15,4-5-1 16,3 2 1-16,-5-2-1 15,5 1-3-15,0 1-2 16,0-6-2-16,0-9-2 0,18 19-2 16,-3-17 0-16,-5-2 0 15,5 0 0-15,-2 0 0 16,2-6 0-16,-15 6 0 16,13-22 0-16,-9 9 1 15,-4-2 0-15,-7 2 0 0,-8-1-1 16,-2 3 0-16,-4 0 0 15,1 9 0-15,-5 2-1 16,2 0 0-16,-2 7-1 16,12 6 0-16,-1 2 0 0,6 1 0 15,8 6 0-15,0-5 0 16,8 0 0-16,6-2 1 16,4 0 0-16,0-8-1 0,2-1 1 15,2-6 0-15,-4-2 0 16,-1-6 0-16,1-5 0 15,-8-2-1-15,1-3 1 16,-7 3-1-16,-4 2 0 0,-7 2 1 16,-8 4-1-16,2-3-1 15,-5 10 1-15,-4 0 0 16,2 0 0-16,2 0 0 16,0 7 0-16,4-1 0 15,14-6 0-15,-11 22-1 0,11-22 1 16,8 13 0-16,-8-13 0 15,23 0 1-15,-1 0-1 16,-4 0 1-16,-1-7 0 16,1-6 0-16,-3-2 0 0,-5-1 1 15,-3 1-1-15,-7 2 0 16,0-2 1-16,0 15-2 16,-29-11 1-16,11 11-2 15,1 4-6-15,-8 3-17 0,-6 8-58 16,24 2 0-16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6.1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0 253 311 0,'0'0'3'16,"0"0"2"-16,0 0 4 15,0 0 3-15,11-17 2 16,14 2 2-16,11-2 1 0,23-4-1 15,16-1-2-15,16-6-3 16,16 0-3-16,20 3-9 16,-4-6-16-16,8 3-57 15,-7 7-3-15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6.3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0 397 0,'0'0'4'15,"0"0"1"-15,0 0 2 16,7 14 2-16,3 1 1 16,1 6 0-16,11 10 1 0,-2 7 1 15,10 16-5-15,-7 6-1 16,2 11-3-16,0 2-5 15,7 8-16-15,-7-4-62 16,-1-1-2-16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7.0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0 347 0,'0'0'5'0,"0"0"3"16,0 4 3-16,0 13 2 0,0 7 0 15,0 8 1-15,7 11 1 16,3 13 1-16,2 10-5 15,6 9-3-15,0 2-2 0,2 4-2 16,2-5-3-16,2-4-7 16,-7-11-14-16,1-16-60 15,4-6 0-15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7.2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0 127 371 0,'0'0'6'0,"0"0"3"16,20-10-1-16,5-1 1 15,8-2 0-15,15-6-1 0,5 1-2 16,22-3-11-16,-4 11-45 15,2-4-25-15,2 3-6 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7.3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0 109 378 0,'0'0'7'0,"0"0"2"0,11-7 1 15,6 0 0-15,8-3 1 16,13-8-1-16,2 1-2 16,19 0-15-16,6-2-67 0,1 5-3 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7.63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 0 381 0,'0'0'6'16,"-3"11"2"-16,-2 6 1 16,5 7 1-16,-3 12 1 15,3 7 2-15,8 9-2 0,2 10 1 16,8 6-5-16,7 3-3 15,3 0-4-15,0-9-8 16,1 2-17-16,9-8-55 16,-17-11 0-16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7.8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-1 165 410 0,'0'0'5'15,"0"0"2"-15,0-17 0 16,0 17 0-16,21-25 1 0,8 8 0 16,6-5 0-16,18-4-4 15,8-2-19-15,9 11-61 16,7 4-2-16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0:37.9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0 186 490 0,'0'0'4'15,"3"-6"0"-15,16-8 1 16,16-4 1-16,11-2-4 15,17-5-2-15,15-1 0 16,7-9-10-16,14 11-73 0,9 6-4 16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4.8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 0 216 0,'0'0'5'0,"0"0"1"16,0 0 0-16,0 0 3 15,0 0 1-15,0 0 1 0,0 0 0 16,-8 6 3-16,2 9-4 16,-1 2-1-16,-3 4-1 15,-8 7-1-15,0 3-1 16,-7 9-2-16,-7-2-1 0,4 1 0 15,-7-4-1-15,2 4 0 16,-2-7 0-16,0-5 2 16,2-3 2-16,13-5-1 15,2-4 2-15,4-4 0 0,14-11 1 16,-14 13 2-16,14-13-1 16,0 0-1-16,14 7-1 15,-3-3 0-15,3 0-1 16,11-1-1-16,-3-3 0 0,6 4-3 15,-1-2-2-15,1 2-9 16,-3-4-17-16,-7 4-49 16,7-1-2-16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5.1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5 322 278 0,'0'0'6'15,"0"0"2"-15,-6 14 4 0,6-14 1 16,0 0 4-16,0 14 1 16,0-14 3-16,18 6 1 15,-1-12-5-15,19-1-2 16,5-14-2-16,13-1-3 15,5-10-2-15,12-3-3 0,4 0-1 16,3 0-1-16,-11-4-2 16,4 11 0-16,-18 0-1 15,-5 3 0-15,-12 8-1 16,-11 6 0-16,-8 8-2 0,-17 3-2 16,0 0-7-16,0 11-16 15,-20 2-50-15,9 5-2 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03.8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45 10 223 0,'0'0'7'0,"0"0"5"0,0 0 4 16,0 20 3-16,-3-3 1 15,-4-2 2-15,0 6 0 16,1 1 2-16,-6-1-6 16,6-4-5-16,2-6-4 0,4-11-1 15,0 0-2-15,14 0-1 16,7-7 1-16,-3-11 2 16,4-3-2-16,1-4 2 15,-5 4 0-15,-3 4-1 16,-5-1 1-16,-6 8-2 0,-4 10-1 15,-4-15-1-15,-9 15-3 16,-17 4-8-16,13-11-73 16,-7 18-5-16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6.5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31 302 0,'0'0'6'0,"0"0"1"0,0 0 4 16,13-11-1-16,-13 11 2 16,0 0 2-16,12-17 2 15,-12 17 0-15,0 0-6 16,-15-7-1-16,-5 7-2 0,-16 5-1 16,-6 1-1-16,-19 5-2 15,-6 2-1-15,-7 2 1 16,-4 0-1-16,0-2 0 15,8-2 0-15,2 4 0 0,12-5 1 16,6 0-1-16,8-6 0 16,14 3 0-16,3-4-1 15,7 1 1-15,0-1-1 16,4 0 0-16,14-3 0 0,-14 5 0 16,14-5 1-16,0 0-1 15,0 0 0-15,0 0 1 16,0 0 0-16,0 0 0 15,0 0-1-15,0 0 1 0,0 0 0 16,0 0-1-16,0 0 1 16,0 0-1-16,0 0 1 15,8 10 0-15,-8-10 0 16,6 18 0-16,5-8 0 0,0 8 1 16,2-1-1-16,5 5-1 15,4 2 1-15,3 0 0 16,10 0-1-16,0 4 0 15,1-2-1-15,6 0 1 16,-6-6-1-16,-1 0 0 0,-4-1-1 16,-9-5-3-16,-5 0-7 15,-17-14-12-15,0 0-54 16,0 0-9-16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6.9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8 516 249 0,'0'0'6'16,"0"0"3"-16,-3-7 1 16,3 7 3-16,-5-17 2 15,5 3 0-15,0-4 3 0,12-6 0 16,1 3-5-16,9-11 0 15,9 4-2-15,9-5-1 16,13-1-1-16,0-2-1 0,13-3 0 16,2-3 0-16,2 7-1 15,1-1-1-15,-7 5 0 16,-8 6-1-16,-6 8-2 16,-14 0-4-16,-8 9-18 0,4 5-60 15,-32 3 0-15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7.6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262 0 309 0,'0'0'7'16,"0"0"3"-16,0 0 3 15,0 0 1-15,0 0 2 0,0 0 2 16,-6 15 0-16,-2-4 1 16,-6 13-7-16,1 7-2 15,-10 4-4-15,-2 8-2 16,0 10 0-16,2 3-3 0,-6 1-4 15,1-5-5-15,0-4-13 16,3-20-54-16,10 2-6 16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7.8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0 375 0,'0'0'1'16,"0"0"1"-16,0 0 1 16,0 0 2-16,11 15-1 15,-11-15 0-15,25 19-1 16,-8-6 1-16,8 4-1 16,-1 5-2-16,5-5-8 0,-1 4-31 15,11 0-34-15,-14 1-5 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18.10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0 392 0,'0'0'3'16,"0"0"2"-16,0 0 2 15,-3 14 2-15,-1 1 1 16,4 4 2-16,0 11 1 0,12 9 1 16,1 10-1-16,5 15-3 15,-1 2-1-15,8 20-4 16,3 0 0-16,5 10-1 16,-1 10-4-16,-1-7 0 0,-3 3 0 15,1-7 0-15,-5-3 0 16,1-18 0-16,-3-8 0 15,-4-13 0-15,-5-14 0 16,-1-18 0-16,5-6-83 0,-17-15-4 16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20.1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280-3 282 0,'0'0'8'15,"0"0"3"-15,0 0 0 0,0 0 1 16,0 0-1-16,-6 0 1 16,6 0 1-16,-12 21 1 15,2-1-8-15,2 14-1 0,-2 4-1 16,-3 7-1-16,-6 5 1 16,-2 6-1-16,-4 0 0 15,0-3 0-15,-3-3 1 16,0-8 0-16,3-3 0 0,5-11 0 15,2-6 1-15,6-9 0 16,12-13 0-16,22 14-2 16,11-14 0-16,8 0 0 15,16-3 0-15,3-8-1 0,4 4-1 16,3 1-4-16,-11-9-9 16,2 12-28-16,-5-1-39 15,-18 0-2-15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1:20.4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0 873 329 0,'0'0'5'0,"0"0"4"0,0 0 1 15,0 0 3-15,0 0 2 16,0 0 2-16,0 0 0 15,17-18 1-15,19 4-5 0,14-10-3 16,20-8-3-16,22-7-1 16,18-14-2-16,9 1-1 15,12-12-1-15,11-2 0 16,-8 1-1-16,5-1-1 0,-13 3 2 16,-8-5-2-16,-17 19 2 15,-8 3-2-15,-20 3 1 16,-15 13-1-16,-10 5 1 0,-15 3-1 15,-8 9-1-15,-12 9-1 16,-13 4-8-16,12-17-55 16,-12 19-17-16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2:05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8297 7112 201 0,'0'0'6'15,"0"0"6"-15,0 0 4 16,0 0 2-16,-2 5 1 15,2-5 2-15,0 0 1 0,0 0 2 16,0 0-5-16,0 10-1 16,0-10-3-16,10 5-3 15,-2-3 0-15,4-2-2 0,3 5-1 16,-3-2-1-16,11-1-3 16,-3-2-1-16,4 2-1 15,1 1-1-15,5 0 0 16,0-1-1-16,2 0 0 15,-2 1 0-15,2-3 0 0,-4 0 0 16,-3 0 0-16,-5 0-1 16,-3 0 1-16,-7 0-2 15,-10 0-5-15,0 0-8 16,0 0-28-16,10 0-38 0,-10 0-3 16</inkml:trace>
  <inkml:trace contextRef="#ctx0" brushRef="#br0" timeOffset="281.2687">8551 7045 289 0,'0'0'9'0,"0"0"1"16,0 0 3-16,0 0 0 16,0 0 1-16,0 0 1 0,5 0 3 15,5 2-1-15,3 1-8 16,1 1-2-16,6-1-2 15,6-1-1-15,0 1-1 0,4 0-1 16,0-1-1-16,-3 3 0 16,-4-3-1-16,-1 3 0 15,-7 2 0-15,-5 4 1 16,-7 2-1-16,-3 1 2 0,-8 6-1 16,-9 5 3-16,-8 5-2 15,-5 2 2-15,-5 4-5 16,-4 2-14-16,-19 2-61 15,16 4-1-15</inkml:trace>
  <inkml:trace contextRef="#ctx0" brushRef="#br0" timeOffset="12985.2764">8308 9361 292 0,'0'0'6'15,"0"0"3"-15,0 0 5 16,0 0 1-16,-3-10 2 0,3 10 2 16,0 0 0-16,0-10-1 15,0 10-5-15,0 0-3 16,5 0-3-16,7 0-3 16,1 5-2-16,4 0 0 0,11 3 0 15,1-3 0-15,6 2 0 16,8-5 0-16,-1 1 0 15,8 0 0-15,-3 0-1 16,0-2 0-16,-3 1 0 0,-1 2 0 16,-8-2-1-16,-8 1 1 15,-5 2-1-15,-4-3-2 16,-8-2-4-16,-10 0-9 16,10 8-24-16,-10-8-40 0,-8 5-3 15</inkml:trace>
  <inkml:trace contextRef="#ctx0" brushRef="#br0" timeOffset="13329.0423">8639 9279 290 0,'0'0'6'0,"0"0"1"15,0 0 1-15,0 0 2 0,0 0 0 16,16 0 0-16,0 0 0 15,3 0 1-15,11 0-4 16,-5 0-3-16,5 2-2 0,0 2 0 16,-3-2-2-16,-4 1 1 15,-6 1-1-15,-2 1 0 16,-5 1 0-16,-10-6 0 16,13 12 1-16,-13-3 3 15,0 4 1-15,-9 1 1 0,-3 4 1 16,-3 0 0-16,-4 4 1 15,-9 3-1-15,1 1 0 16,-3 1-2-16,0-1-6 16,3 6-18-16,4-5-55 15,-4-2-3-15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53:58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10179 12721 178 0,'0'0'3'16,"0"0"2"-16,-7 9 1 0,0 2 3 16,-1-2 0-16,-2 6 2 15,-2-3 0-15,2 8 1 16,-3-5-2-16,1 3 1 16,-3 2-2-16,0-6 0 0,2 1 0 15,4-5-1-15,-1 2-3 16,10-12 0-16,-15 21 0 15,15-21-2-15,0 0 1 16,7 9-3-16,6-4 0 0,1 0 0 16,9 0 1-16,-1 3-1 15,4-4-4-15,1 1-11 16,-3 3-25-16,-6-6-27 16,2 3-3-16</inkml:trace>
  <inkml:trace contextRef="#ctx0" brushRef="#br0" timeOffset="312.5389">10185 12819 219 0,'0'0'2'0,"0"0"2"16,0 0 5-16,5-1 2 15,2-2 3-15,5 3 2 0,13-6 2 16,2 6 1-16,13 0-2 15,10-5-3-15,7 1-2 16,13-1-2-16,7-3-3 16,7-2-2-16,3 3 1 0,2-3-2 15,-1 0 0-15,-4 1 1 16,-1 3 0-16,-14-1 0 16,-7 0 1-16,-9 3-1 15,-12 2 0-15,-8 1-1 0,-8 1-1 16,-11 0-1-16,-14 0-4 15,13 0-12-15,-13 0-46 16,0 0-15-16</inkml:trace>
  <inkml:trace contextRef="#ctx0" brushRef="#br0" timeOffset="7812.9">12973 7753 246 0,'0'0'7'0,"0"0"3"0,0 0 4 15,0 0-1-15,-2-9 2 16,2 9 1-16,0 0-2 16,8-3 2-16,4 3-6 0,2 0-3 15,9 3-2-15,4-1-2 16,11 1 0-16,4 0-1 16,3-3 2-16,5 0-2 15,-1 0-1-15,1 0 0 0,-2-3 0 16,-7 3 0-16,-8-3-4 15,-6 1-7-15,-7-1-14 16,-10-2-34-16,-10 5-17 16</inkml:trace>
  <inkml:trace contextRef="#ctx0" brushRef="#br0" timeOffset="8078.5479">13344 7662 255 0,'0'0'7'0,"0"0"-1"15,0 0 4-15,0 0 1 16,0 0 2-16,15 0 0 16,-3 0 2-16,6-2-1 15,9 2-6-15,1 0 0 0,6-3-3 16,1 0 0-16,2 3-4 16,-1 0 0-16,-2 3-1 15,-4 2 0-15,-11 7 1 16,-6 5-1-16,-10 12 1 0,-10 4 0 15,-21 14 2-15,-12 10 0 16,-18 23-21-16,-13 11-47 16,-21 19-8-16</inkml:trace>
  <inkml:trace contextRef="#ctx0" brushRef="#br0" timeOffset="13938.2007">6771 10474 319 0,'0'0'7'16,"0"0"1"-16,0 0 2 15,0 0 0-15,-10-8 1 16,10 8 1-16,0 0 0 0,0 0 1 15,0 0-4-15,-2 8-3 16,2 7 0-16,2 4 0 16,3 6 1-16,0 5-1 15,2 6 1-15,-2 8-2 16,3-1-1-16,0 1 0 0,-1 6-1 16,-2-3-1-16,-3-2 0 15,1-3 0-15,-3-4 0 16,0-1-3-16,-3-11-6 15,-2 2-10-15,-4-10-22 0,-1-1-41 16,-1-7-4-16</inkml:trace>
  <inkml:trace contextRef="#ctx0" brushRef="#br0" timeOffset="14219.5034">6592 10957 328 0,'0'0'6'15,"0"0"3"-15,0 0 2 16,-5-8 3-16,5 8-1 15,0 0 2-15,0 0-1 0,0 0 1 16,5 0-5-16,6 8-4 16,3 7-3-16,4-1 1 15,-1 3-1-15,3 6 0 0,3-3-1 16,-2 2 0-16,2 0 0 16,-1-5-1-16,0-5 2 15,1-1-2-15,-3-9 1 16,3-2-1-16,-2-10 0 0,2-5 0 15,2-9 1-15,2-3-2 16,1-3 0-16,-1-4-1 16,3-3-2-16,2 4-8 15,-8-2-34-15,1 8-36 16,0 4-3-16</inkml:trace>
  <inkml:trace contextRef="#ctx0" brushRef="#br0" timeOffset="16360.1816">902 11685 275 0,'0'0'6'16,"0"0"0"-16,0 0 4 0,-10-5-1 16,10 5 1-16,0 0 2 15,0 0 1-15,0 0 1 16,0 10-4-16,0 2 0 15,2 3-4-15,6 10 2 16,-1 0-2-16,-2 5-1 0,2 2-2 16,2 2 0-16,-7 4-2 15,-2-6 1-15,2-3-1 16,-2-1 1-16,-7-8 1 16,-3-5 2-16,7-6 0 15,-6-2-1-15,9-7 2 0,-13 0-2 16,-2-4 1-16,15 4-1 15,-5-12-1-15,5 12-1 16,-15-17-2-16,15 17 1 0,-3-11-1 16,3 11-1-16,0 0 1 15,0 0-1-15,0 0 0 16,0 0 0-16,0 0 1 16,0 11-1-16,0-11 1 0,16 11 2 15,-16-11-1-15,14 6 2 16,-1-6 0-16,-3-8 0 15,2-1 1-15,-1-5-1 0,-7-4 1 16,1-3-2-16,2-1 0 16,-4-3-2-16,-1 7-5 15,1-1-9-15,-3-1-41 16,0 8-28-16,5 2-3 16</inkml:trace>
  <inkml:trace contextRef="#ctx0" brushRef="#br0" timeOffset="17469.6302">4678 11621 315 0,'0'0'7'0,"0"0"1"0,0 0 2 15,-12 0 2-15,12 0 1 16,0 0-1-16,0 0 2 16,0 0-2-16,-5 9-5 0,5 5-2 15,0 2-2-15,5 4-1 16,-3 8-1-16,1 1 0 15,-1 2 0-15,-2 2 0 0,2 2 0 16,-2-8 0-16,0 3 0 16,0-7 0-16,-2-4 1 15,0-7 0-15,-1-2 0 16,3-10 0-16,-13 5 1 16,13-5-1-16,-14-5 1 0,4-2-1 15,2-3 0-15,1-2-1 16,0 0 0-16,2 4-1 15,5 8-1-15,-8-15 1 16,8 15-2-16,0 0 1 0,0 0 0 16,2 12 0-16,-2 1 0 15,6 6 0-15,-4 1 1 16,1-2-1-16,-1 4 1 16,3-5 1-16,-5-2 0 0,2-5 0 15,-2-10 0-15,10 2 0 16,-10-2 1-16,18-14 0 15,-6-5-1-15,5-2 0 0,4-2 0 16,4 2-1-16,1 1-6 16,2-2-18-16,-1 7-54 15,3 1-1-15</inkml:trace>
  <inkml:trace contextRef="#ctx0" brushRef="#br0" timeOffset="20813.5264">4576 13119 190 0,'0'0'5'16,"0"0"1"-16,0 0 4 15,0 0 2-15,0 0 3 16,0 0 1-16,0 0 1 0,0 0 2 16,0 0-1-16,0 0-2 15,0 0-3-15,0 0-1 16,8 7-1-16,-8-7-1 15,17 7-2-15,-7-1 0 0,4-1-2 16,7-5-1-16,1 0-1 16,3 0 0-16,8-2-2 15,-4-3 1-15,6 0 0 0,-3-3-1 16,1 3 1-16,-6 0 0 16,-4 3-1-16,-4-1 0 15,-6 3 0-15,-3 0 0 16,-10 0-1-16,0 0 0 15,7 7-5-15,-7-7-15 0,-15 8-56 16,15-8-2-16</inkml:trace>
  <inkml:trace contextRef="#ctx0" brushRef="#br0" timeOffset="21782.3367">780 12968 173 0,'0'0'3'15,"0"0"0"-15,-13-7 4 16,4 1 3-16,-1 2 5 0,-3 2 4 16,1-1 5-16,12 3-3 15,-18 0 1-15,6 0-3 16,-1 0-1-16,13 0-4 15,-12 8-3-15,12-8-2 16,-5 12-5-16,5-12 2 0,8 14 1 16,5-9-1-16,1 6 0 15,0-5 0-15,7 4-1 16,-1-2 0-16,5 0-1 16,2 2-1-16,0-5 1 0,-5 2-2 15,-1-4 1-15,1 2 1 16,-7-4-1-16,3-1 1 15,-4 0 1-15,-14 0-1 0,13 0 1 16,-3 0 0-16,-10 0-1 16,9-1 1-16,-9 1-1 15,10-3 0-15,-10 3-1 16,0 0 0-16,0 0-1 16,0 0-1-16,0 0-1 0,0 0-5 15,11 0-20-15,5 3-56 16,-16-3-3-16</inkml:trace>
  <inkml:trace contextRef="#ctx0" brushRef="#br0" timeOffset="23423.0459">13614 5729 213 0,'0'0'6'16,"0"0"2"-16,6-2 4 0,-6 2 2 16,12 0 3-16,-5 0 1 15,9 0 1-15,-4 0 1 16,8 0-4-16,5 0-4 15,3 0-1-15,4 0-3 0,0 0-2 16,10 0 1-16,-3 0-3 16,4 0 0-16,-1 0 0 15,-1 0 0-15,-2-6 1 0,-9 6 0 16,0-1 0-16,-11-2 0 16,-4 1-1-16,-5 2 0 15,-10 0-1-15,0 0-3 16,0 0-7-16,0 5-19 15,-10 2-48-15,8 4-3 0</inkml:trace>
  <inkml:trace contextRef="#ctx0" brushRef="#br0" timeOffset="23923.0677">15270 5825 289 0,'0'0'4'16,"0"0"4"-16,0 0 2 15,0 0 2-15,10 0 1 16,1 0 0-16,1-1 0 15,8-2 2-15,5 1-4 0,1-1-3 16,10-2-3-16,1 3-2 16,5-1 0-16,1 1-1 15,-1 2 0-15,0-3 0 16,-2 1 1-16,-3 2 1 0,-7 0 0 16,-3 0 0-16,-4 0 1 15,-8 0 0-15,-6-3-2 16,-9 3-5-16,0 0-23 15,0 0-49-15,0 0-3 0</inkml:trace>
  <inkml:trace contextRef="#ctx0" brushRef="#br0" timeOffset="24923.0994">16603 5765 236 0,'0'0'7'15,"0"0"2"-15,0 0 3 16,0 0 2-16,10-11 0 0,0 7 3 16,2-1 1-16,6 1 1 15,1 1-6-15,6-3-1 16,0 3-2-16,3 1-1 15,-1-1-2-15,1-1-1 0,-2 4 0 16,-1-3 0-16,0 1-1 16,-2-1 1-16,-6 0-1 15,1 3 0-15,-6 0 0 16,-2 0 0-16,-10 0 0 16,10-2 0-16,-10 2-1 0,0 0 0 15,0 0-1-15,0 0-1 16,0 0-4-16,0 0-9 15,0 0-38-15,0 0-30 0,0 0-3 16</inkml:trace>
  <inkml:trace contextRef="#ctx0" brushRef="#br0" timeOffset="25485.6272">17478 5794 301 0,'0'0'6'0,"0"0"2"16,0 0 3-16,0 0 1 15,0 0 1-15,12-2 1 16,4-1 0-16,3 3 2 0,6-5-7 16,2 3-3-16,6-1-1 15,1 3-2-15,-4-2-1 16,2-1 1-16,-2 1-1 15,-2 2 1-15,-1 0 1 0,-7-2 0 16,-3-1 0-16,-4 1 0 16,-13 2-1-16,15-3 0 15,-15 3-5-15,10 0-13 16,-10 0-61-16,0 10-2 16</inkml:trace>
  <inkml:trace contextRef="#ctx0" brushRef="#br0" timeOffset="27501.3642">6649 13094 70 0,'0'0'1'15,"0"0"-1"-15,0 0 0 16,-2-10-1-16,2 10-7 15,0 0-4-15,-3-9 0 0,3 9 0 16,0 0 3-16,0 0 8 16,0 0 9-16,0 0 12 15,0 0 13-15,0 0 7 16,-7-10 0-16,7 10 0 0,0 0-4 16,7-7-5-16,-7 7-10 15,15-8-7-15,-2 4-5 16,-1-2-2-16,6 1 2 15,-1 3-1-15,3-3-1 0,2 5 0 16,4 0 0-16,0 0-1 16,-1 0-2-16,5 0 2 15,0 0-1-15,2 0-1 0,-2 0 1 16,2 0 0-16,0-2-1 16,-2-1 0-16,0-3 0 15,-3 6-1-15,3 0 0 16,-5 0-1-16,0 0-1 15,-2 6 0-15,-1-3 0 0,3 0 0 16,-3 3 0-16,3-6 0 16,0 0 0-16,2 0 0 15,3 0 1-15,0-2 0 16,-1-3 0-16,1 3 0 0,-2-1 0 16,2 0 0-16,-5 3-1 15,0 0 0-15,0 0 0 16,-6 0 0-16,6 3-1 15,0 0 1-15,-5-3-1 0,2 0 1 16,-2 0 0-16,0 0 0 16,0 0 1-16,-3 0-2 15,-2 0 0-15,-2 0 1 0,-1 2-1 16,-2 3 0-16,-2-3 0 16,-8-2 1-16,14 8-1 15,-14-8 0-15,11 7 0 16,-11-7 1-16,0 0 0 0,0 0 2 15,7 5 0-15,-7-5 2 16,0 0-1-16,0 0 2 16,0 0-1-16,0 0 0 15,0 0-2-15,0 0-2 16,0 0-8-16,0 10-41 0,0-10-32 16,0 0-4-16</inkml:trace>
  <inkml:trace contextRef="#ctx0" brushRef="#br0" timeOffset="31392.1787">778 14388 147 0,'0'0'1'0,"-13"0"2"16,13 0 3-16,-14 0 6 15,3 3 4-15,1-1 3 16,1 0 5-16,-4 0 2 16,3 1-1-16,10-3-1 15,-12 0-2-15,12 0-6 0,0 0-2 16,0 0-3-16,0 0-2 16,0 0-1-16,5 3-3 15,9-1 1-15,2-2 0 0,-16 0 0 16,25 3 0-16,-11-3-1 15,2 0 0-15,3-3-1 16,8-2 0-16,1-2 0 16,-3-1 0-16,0 0-1 15,5 1-1-15,-6-1 1 0,-2 4-1 16,-4 1 0-16,-3-2 0 16,-15 5 0-16,20 0 0 15,-11 0 0-15,2 0 0 16,-11 0 0-16,14 0-1 0,-14 0 1 15,10 0 0-15,-10 0 0 16,0 0 1-16,11 5 0 16,-11-5 0-16,0 0-1 0,0 0 1 15,0 0-1-15,0 0 0 16,0 0-3-16,0 0-4 16,-5 7-14-16,5-7-63 15,0 0-2-15</inkml:trace>
  <inkml:trace contextRef="#ctx0" brushRef="#br0" timeOffset="32564.1626">1752 14444 205 0,'0'0'4'16,"0"0"2"-16,0 0 4 0,12-2 1 16,4 2 4-16,1 0 1 15,3 0 1-15,5 0 2 16,-1 0-1-16,3 0-3 16,6 0-3-16,-6 2 1 0,-7 1-1 15,-2 1-2-15,6-1-1 16,-11 0-1-16,2-1 0 15,0 1 0-15,-15-3-1 16,12 4 0-16,-12-4 1 16,11 3-3-16,-11-3 0 0,0 0 0 15,0 0 0-15,0 0-1 16,0 0-1-16,0 0 0 16,0 0 0-16,0 0-1 0,-9 2 1 15,9-2-2-15,0 0 0 16,0 0 0-16,0 0-3 15,0 0-13-15,13 6-66 16,-13-6-1-16</inkml:trace>
  <inkml:trace contextRef="#ctx0" brushRef="#br0" timeOffset="38689.4135">4671 14410 187 0,'0'0'2'16,"0"0"1"-16,0 0-1 15,0 0 2-15,0 0 4 0,0-7 2 16,0 7-1-16,0 0 2 15,0 0-2-15,0 0 1 16,0 0 0-16,-3 5-1 16,3-5 0-16,0 9 0 0,0-9 0 15,-2 10 2-15,2-10 2 16,0 0-1-16,0 0 0 16,0 0-2-16,0 7 1 15,0-7-4-15,0 0 0 16,0 0-2-16,0 0-2 0,0 0-2 15,0 0 0-15,0 0 0 16,0 0 0-16,0 0 0 16,0 0 0-16,0 0 0 15,5 0 1-15,4 0-1 0,4-2 1 16,-1-3 0-16,6 0-1 16,-3 3 1-16,5-1-1 15,-1 1 0-15,-1-3 0 16,0 5-1-16,-1 0 1 0,0-2 0 15,-2 2-1-15,-2 0 1 16,-4-3 0-16,-1 3 1 16,-8 0 0-16,9 0 0 15,-9 0 0-15,0 0 0 0,-7-2-1 16,-3 2 1-16,-7 0 0 16,-3 0-2-16,-9 2 0 15,3 3 1-15,-3-3-1 16,-1 3 0-16,2 3 0 0,1-6 0 15,7 3 1-15,3-3-1 16,4-2 1-16,1 3-1 16,12-3 1-16,-10 0 0 15,10 0 1-15,0 0-2 0,0 0 0 16,10-3 0-16,-3 1 0 16,6 2 0-16,4-2 1 15,1 2-1-15,-1 0 0 16,3 0 1-16,0 0-1 0,2 0 0 15,0 0 0-15,-2 0 1 16,-3-3-1-16,-1 1 1 16,-2 2-1-16,-1-3 1 15,-13 3 0-15,10-2 0 0,-10 2 0 16,0 0-1-16,-10 0 1 16,-5 2 0-16,-2 1-1 15,-3-1 0-15,-5 3 0 16,-3 0 0-16,7 0 0 0,-4 0 0 15,4-1 0-15,4 2 0 16,2-1-1-16,3-1 1 16,12-4 0-16,-8 8 0 15,8-8 0-15,0 0 1 0,10 0-1 16,2 0 1-16,4 0 0 16,1-3 0-16,5 1 0 15,-1-1 0-15,0 3-1 16,2 0 0-16,-5 0 0 0,-1 0 1 15,-4 3-1-15,-6 2 1 16,-7-5-1-16,7 9 1 16,-7-9 0-16,-2 14 1 15,2-14-1-15,-12 4 0 0,12-4 0 16,-18 0 0-16,10 0-1 16,8 0 1-16,-17-1-1 15,17 1 0-15,-15-3 0 16,15 3 0-16,0 0 0 0,-13-5-1 15,13 5 0-15,0 0 1 16,0 0-1-16,0 0 0 16,0 0 1-16,0 0-1 15,0 0 2-15,0 0-1 0,0 0 0 16,0 0 1-16,0 0-1 16,0 0 1-16,0 0-1 15,0 0 0-15,0 0 0 16,0 0 0-16,0 0 0 0,0 0 0 15,0 0 0-15,0 0 0 16,0 0 0-16,0 0 0 16,0 0 0-16,0 0 0 15,3 5 0-15,-3-5 0 0,0 0 0 16,0 0 1-16,0 0-1 16,0 0 0-16,0 0 0 15,0 0 0-15,0 0 0 16,0 0 0-16,10 4 0 0,-10-4-2 15,5 11-9-15,-5-11-68 16,0 9-2-16</inkml:trace>
  <inkml:trace contextRef="#ctx0" brushRef="#br0" timeOffset="42064.5953">656 15344 114 0,'0'0'9'0,"0"0"10"0,0-10 4 16,0 10 5-16,0 0 3 15,-13-2 2-15,13 2-4 16,0 0-1-16,-5-7-7 0,5 7-6 15,0 0-3-15,0 0-1 16,12-3-4-16,6-3 1 16,-6 2 3-16,6-1 0 15,0-3 0-15,-4 3-2 0,2-1-1 16,3 5-2-16,-4 1-1 16,5 0-1-16,-5 0 0 15,-5 1-1-15,5 5 0 16,2-1-1-16,3-2 1 0,-3 2 0 15,8-5 0-15,-10 1 1 16,5-1-1-16,0 0 0 16,-5 0 1-16,5 0-1 15,-10 0 0-15,7 4 0 16,-7-2 0-16,0-2 0 0,-10 0 0 16,7 2 0-16,-7-2-1 15,0 0-2-15,0 0 0 16,0 0 0-16,0 0 0 15,0 0 0-15,0 0 0 0,0 0-14 16,25 9-71-16,-25-9-3 16</inkml:trace>
  <inkml:trace contextRef="#ctx0" brushRef="#br0" timeOffset="43174.0597">4641 15354 250 0,'0'0'6'0,"0"0"3"15,0 0 3-15,0 0 0 16,0-10 3-16,0 10 2 16,0 0 1-16,0 0 1 15,0 0-3-15,0 0-2 0,0 0-2 16,0 0-1-16,0 0-1 15,0 0-2-15,9 0 1 16,-9 0-4-16,16-3 1 16,-4 3-1-16,1 0-1 0,4 0-1 15,3 0 0-15,-3 0-1 16,8 0 0-16,0 0 0 16,0 0 0-16,5-1-1 0,-5-2 1 15,-4 0 0-15,2 1 0 16,-7 2 0-16,-2 0 1 15,-14 0 0-15,18-3-1 16,-18 3 1-16,7 0 0 0,-7 0 0 16,0 0 0-16,0 0 0 15,0 0-1-15,0 0 0 16,0 0 1-16,0 0-3 16,0 0 0-16,0 0 0 15,0 0 0-15,0 0 0 0,0 0 0 16,0 0 0-16,0 0-11 15,0 0-73-15,5 8-3 16</inkml:trace>
  <inkml:trace contextRef="#ctx0" brushRef="#br0" timeOffset="47549.2355">12419 7079 273 0,'0'0'10'0,"10"0"3"16,3-5 2-16,4 3 3 15,5-3 0-15,3-3 1 16,12 3 2-16,9-4-1 16,0 2-9-16,4 0-4 0,5 1-2 15,-1 1-2-15,-1 5-2 16,-1-2-3-16,1 2-19 15,-7 2-54-15,-9 1-2 16</inkml:trace>
  <inkml:trace contextRef="#ctx0" brushRef="#br0" timeOffset="47830.4746">12869 6919 348 0,'0'0'4'0,"0"0"1"16,0 0 0-16,15 2 2 16,0-2-1-16,10 0 2 15,5 0-1-15,7 0-1 0,5 0-2 16,6 3-2-16,-4-3-1 16,-1 3-1-16,-6-2 0 15,-7 5 1-15,-5-2 1 0,-13 7 0 16,-10 1 1-16,-7 5 1 15,-15 4-1-15,-10 5 1 16,-9 6 1-16,-14 14-6 16,-5-5-33-16,-8 11-41 0,-1-5-2 15</inkml:trace>
  <inkml:trace contextRef="#ctx0" brushRef="#br0" timeOffset="52940.1026">6607 15395 215 0,'0'0'8'16,"0"0"2"-16,0 0 4 0,0-7 3 16,0 7 1-16,0 0 1 15,0-12 1-15,0 12 0 16,0 0-7-16,0 0-2 16,0 0-3-16,0 0-2 0,0 0 0 15,0 0-2-15,10-3 1 16,-10 3-1-16,12 0 1 15,-12 0 0-15,18 0 0 16,-6 0-1-16,-1 0 0 16,3 0-1-16,-1-2 0 0,4 2-1 15,-4 0 0-15,-1 0 0 16,0 0 0-16,1 0-1 16,-1 0 1-16,-5 2-1 0,4 4 0 15,-4-5 0-15,5 2 0 16,-1 0 0-16,-2-1 0 15,4 1 1-15,2-1-1 16,-3-2 0-16,5 0-1 0,-4 0 1 16,0 0 0-16,-1 2 1 15,1 1-2-15,-1-1 1 16,-3 1 0-16,2 0-1 16,-2-1 1-16,1 1 0 0,1-3-1 15,1 1 1-15,1-1 0 16,-1 0-1-16,0 0 1 15,6 0-1-15,-4-1 1 16,1 1-1-16,0 0 1 16,0-3-1-16,-3 3 0 0,4 0 1 15,-4 0-1-15,-5 0 0 16,6 3 0-16,-3-3 0 16,-1 0 1-16,2 1-1 0,-2-1 0 15,4 4 1-15,-3-4-1 16,2 0 1-16,-1 2-1 15,1-2 0-15,2 2 1 16,-1-2-1-16,-1 3 1 0,1-3 0 16,2 0-1-16,-2 0 1 15,1 0 0-15,2 0-1 16,0 0 1-16,2 0 0 16,-1 0-1-16,1-3 0 15,2 1 1-15,-3 0-1 0,3-2 1 16,-3 3-1-16,1-2 0 15,-4 3 1-15,4-2-1 16,0 2 0-16,-6 0 1 0,6-3-1 16,-1 3 0-16,3 0 0 15,-1 0 0-15,-1-3 0 16,2 3 0-16,-1 0 1 16,2 0-1-16,-4 0 0 0,0 0 1 15,1 0 0-15,-6 0-1 16,3 0 1-16,-3 0 1 15,-2 0-1-15,1 0 0 16,-11 0 0-16,12 0 1 0,-12 0-1 16,0 0 1-16,9 0 0 15,-9 0 1-15,0 0 0 16,0 0-1-16,0 0 2 16,0 0-1-16,0 0 1 15,0 0-4-15,0 0 0 0,0 0 0 16,0 0 0-16,0 0 0 15,0 0 0-15,0 0 0 16,0 0-36-16,0 0-50 0,0 0-3 16</inkml:trace>
  <inkml:trace contextRef="#ctx0" brushRef="#br0" timeOffset="53799.5361">16635 7163 107 0,'0'0'13'0,"0"0"9"16,10-4 6-16,-10 4 5 15,15 0 3-15,-3 0-1 16,1 0 1-16,2 0 2 0,7 2-11 16,6-2-7-16,7 0-6 15,11-2-5-15,12-3-1 16,14-3-3-16,7 1 0 0,13-3-2 15,0 1-1-15,8 1 0 16,-5 3-1-16,-3 1 0 16,-8 0-1-16,-5 2 1 15,-12 0 1-15,-10-1 1 16,-4 0 1-16,-18 0 2 0,-6 2 0 16,-11-2 0-16,-6 0-1 15,-12 3 0-15,0 0-1 16,0 0-3-16,-7 0-7 0,7 0-43 15,-18 10-34-15,6-2-2 16</inkml:trace>
  <inkml:trace contextRef="#ctx0" brushRef="#br0" timeOffset="139225.5941">2881 3646 209 0,'0'0'6'0,"0"0"3"15,-7-8 3-15,7 8 2 16,-9-9 0-16,9 9 0 0,-14-11 0 16,7 7 0-16,-9 2-5 15,4 2-3-15,-6 0-2 16,2 0-2-16,-9 6-1 16,0 2 1-16,-5 3 1 0,-5 1 0 15,3 0 0-15,-5 3 3 16,-1 2-1-16,1 3 0 15,-3 0 0-15,3 0 0 0,-1 5-2 16,3 2 0-16,3 2-1 16,-3 1-3-16,10 8 0 15,-2-5 1-15,0 11-1 16,10 2 1-16,-6 4 0 16,3 7 2-16,-4 4 0 0,4 9 1 15,-5-1 0-15,-1 8 2 16,10 7-1-16,-14 1 0 15,7 1-1-15,3 6-1 16,-2-3 0-16,4 8 0 0,4-3-1 16,1 6 0-16,-7 1 2 15,3 0 0-15,2 3 0 16,-2 3 1-16,4 2 1 16,-2 3-1-16,0 1 1 0,-2 1 0 15,7-2-3-15,0-4 0 16,-2 1 0-16,5-2-1 15,-2-6-1-15,7 1 0 16,0-8 0-16,2 3 0 0,7-5 0 16,3 0 1-16,0-4-1 15,10-4-2-15,-3 0 2 16,3-1-1-16,5-1-1 16,-3-3 1-16,5-3-1 0,-2-1 1 15,3-1 0-15,-8-3 2 16,8 1-1-16,-4 1 3 15,1-4-1-15,4-2 0 16,-3 1 2-16,6-2-1 0,-10-5 1 16,6 2-1-16,-6-4-1 15,0-2 0-15,-6-3 1 16,-2 2-2-16,-1 0 1 16,-8-3-1-16,7-2 0 0,-2-1 1 15,0-4-1-15,0 0 0 16,7-7 0-16,-4-3 0 15,4-4 0-15,6-6 0 0,1-1-1 16,3-1 0-16,-2-1-1 16,-2-3 0-16,2-3 1 15,-6 3-1-15,6-3 0 16,0-2 1-16,-4 0 1 16,-2-5 0-16,6-2 0 0,-2-1 0 15,4-5 1-15,5 1-1 16,-4-3 0-16,2 0 0 15,2 0 0-15,5-3 0 16,-2 3-1-16,2 0 1 0,1 0-1 16,1 0 0-16,-2 5-1 15,0 0 0-15,-2 3 1 16,1-1-1-16,-7 0 0 0,4 3 0 16,-3-1 0-16,-1 2 2 15,1-2-1-15,-3 2 0 16,0-1 0-16,-2 2 0 15,3 0 1-15,-1-2-1 16,-4 5 0-16,-2-2 0 16,0-1 0-16,-1 3 1 0,-1 0-1 15,4-3 0-15,-5 3 0 16,1 0 0-16,1-3 1 16,3 0-1-16,2 2 1 0,2-5-1 15,8 2 0-15,-3-4 1 16,7-2-1-16,-1-1 0 15,2-1 0-15,4 2 0 16,4-3 1-16,3 1-1 0,4-1 1 16,5-2-2-16,2 0 1 15,5 0 0-15,6 0 0 16,1 0 0-16,1-5 0 0,2-2 0 16,5 1 0-16,3 0 1 15,-4-4 0-15,4 0-1 16,-3 3 1-16,3-4-1 15,-2 4 0-15,0-4 1 0,-3 4-1 16,-1 0 0-16,-2-3 0 16,3 0 0-16,-1 1 1 15,-1-2-1-15,3-1 0 16,1 3 1-16,3-2-1 16,0-4 0-16,2 3 1 0,1 2-1 15,2 0 1-15,2-2-1 16,3 2 0-16,2-2 0 15,0-3 1-15,-3 1-1 16,5-3 1-16,-1-5 0 0,1-2 0 16,5 1 0-16,-4-1 0 15,-1-3 0-15,1 0-1 16,-4-3 1-16,1-3 0 0,-2 4-1 16,-5-6 1-16,-6-3-1 15,-2-4 1-15,-8 3 0 16,-1-3-1-16,-6-5 1 15,-5-3-1-15,-5-4 1 0,1-3 0 16,-6-4 0-16,-3-2-1 16,6-4 2-16,-7-5-2 15,1-2 0-15,-4-8 0 16,-1 3-3-16,2-6 3 0,-7-1-1 16,1-3 1-16,-6-1 0 15,-2-3 0-15,-7-2 0 16,0 1 1-16,-2-7 0 15,-6 1 1-15,1-1-2 16,0-3 0-16,-6 0 0 0,2 0 0 16,-1 1 0-16,-3 2 0 15,0 2 0-15,-5 1 0 16,-2 4 0-16,-3-1 0 0,-3 3 0 16,-7 1 0-16,-3-1 0 15,-2 0 0-15,-4-2 0 16,-4 3 0-16,-2 1 0 15,0 2 0-15,-5-2 0 0,-2 9 0 16,-5-4 0-16,-3 6 0 16,-5 2 0-16,-6 3 0 15,-2 2 0-15,-4 3 0 16,-5 2 0-16,-3-1 0 0,-2 5 0 16,0-2 0-16,-5 0 0 15,-2 4 0-15,-1 3 0 16,0 2 0-16,-4-1 0 15,-1 3 0-15,-2 6 0 16,0-1 0-16,0 6 0 0,0-1 0 16,-2 5 0-16,1-2 0 15,-2 5 0-15,4-5 0 16,-4 4 0-16,1 3 0 0,5-1 0 16,-6 6 0-16,-2-3 0 15,0 1 0-15,0 7 0 16,2 4 0-16,-5 0 0 15,1 3 0-15,5 2 0 0,-3 4 0 16,2 2 0-16,0 2-2 16,-2-1 2-16,6 0 0 15,-1 4 0-15,2-1 0 16,-2 0 0-16,2 0 0 16,0 2-1-16,4 2 1 0,-2-2 0 15,2 3 0-15,3-3 0 16,-1 1 0-16,5-1-1 15,1 3 1-15,3-2 0 16,1 0 0-16,2-1 0 0,0-2 0 16,7 0 0-16,-3 1 0 15,5-2 1-15,-5-2-1 16,6 1 1-16,-3 2 1 0,-2 0-2 16,7 0 0-16,-4 0 0 15,4 0 0-15,3 2 0 16,-1-1 0-16,1 4 0 15,5-3 0-15,-3 1 0 0,0-1 0 16,-2 1 0-16,2 2 0 16,-2 0 0-16,0 0 0 15,0 2 0-15,-1 3 0 16,-4-2 0-16,8 0 0 16,-2-2 0-16,0 5-2 0,0-4 1 15,2 1 0-15,-4-3 0 16,2 5 1-16,-4-1 0 15,-8 4 0-15,-1 7-2 16,-6 5 0-16,-6 2-3 0,-5 16-6 16,-11 1-26-16,-2 10-47 15,-1 11-1-15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04.4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249 0 383 0,'0'0'5'0,"0"0"3"16,0 0 1-16,0 0 1 15,0 0 0-15,0 0 0 0,0 9 1 16,0 8 0-16,-3-8-4 16,-8 17-3-16,-3-2-1 15,-4 4-1-15,-3 3 1 16,-8 6-1-16,-2-7 0 15,3 2-1-15,-1-7 1 0,5-5 0 16,7-5 0-16,2-7 1 16,15-8 0-16,-10 3 0 15,10-3 0-15,0 0 1 0,10-9-1 16,5 7 0-16,2 2-1 16,7 0-2-16,5 11 0 15,-5 8 0-15,5 5 0 16,2 0 0-16,-2 4 0 0,-1-1-14 15,-7-10-34-15,4 7-38 16,0-14-2-16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05.0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0 253 350 0,'0'0'1'16,"0"0"2"-16,0 0 4 0,0 0 2 16,0 0 2-16,0 0 4 15,0 0 0-15,0 0 1 16,28-5 0-16,0 5-3 16,12 0-2-16,8-4-2 0,17 2-3 15,11-2-2-15,10-6-1 16,17-1-1-16,10 0 0 15,13-2 0-15,2-4-1 0,11 2 0 16,2-3 0-16,-3 5 1 16,-1-2-1-16,-6 5 1 15,-11-1 0-15,-11 0 0 16,-6 4-1-16,-15 0 2 16,-17 4-3-16,-6-1 0 15,-13 0 0-15,-6 1 0 0,-8 3 0 16,-5-3 0-16,-8 3 0 15,-5 0 0-15,2 0 0 16,-4 0 0-16,0 0 0 0,-1-4 0 16,1 4 0-16,-5-3 0 15,9 3 0-15,3-4 0 16,-4 4 0-16,4 0 0 16,-5-3 0-16,-8 3 0 0,6-4 0 15,-18 4 0-15,20-4 0 16,-20 4 0-16,21 0 0 15,-21 0 0-15,29 0 0 0,-1-2 0 16,0 2 0-16,12-4 0 16,-9 1 0-16,9-1 0 15,-10 0 0-15,0 1 0 16,-10-1 0-16,-20 4 0 16,15 0 0-16,-15 0 0 0,-15 0 0 15,-2 4 0-15,-11-4-3 16,6 0-51-16,1-4-34 15,-7-2 0-15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05.4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 0 366 0,'0'0'3'0,"0"0"0"16,0 0 2-16,-14 2 2 0,14-2 1 16,-6 15 1-16,6-15 1 15,-12 26 2-15,12-26-1 16,4 24-1-16,10-10-1 16,8 0-1-16,3 2 0 15,13-5-3-15,-3 4 0 0,8-8-2 16,0 7-1-16,-8-7-1 15,0 8 0-15,-7-4 0 16,-6 2 0-16,-12-2 0 16,-7 6 1-16,-3 1 1 0,-7 2 1 15,-6 3 0-15,-9 1 0 16,-6 4 1-16,-10 4-5 16,2-2 0-16,1 13 0 15,-8-10-29-15,1 12-55 0,-4 1-4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56.5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10 988 347 0,'0'0'8'0,"0"-11"5"16,0 11 2-16,0-17 0 15,0 2 2-15,0 4 1 0,-6-6 0 16,6-5 0-16,-4 1-7 15,4-3-3-15,0-8-3 16,0-7-2-16,0-4 0 16,15-12-2-16,-5-5-1 0,5-4-1 15,-2 5-1-15,1-5 1 16,4 4 0-16,-3 6 0 16,2 9-1-16,-11 18 0 15,2 1 2-15,-1 13-1 0,-7 13 1 16,21 4-1-16,-10 16 1 15,3 8-1-15,3 7 1 16,5 11 2-16,3 14-1 0,3-4 1 16,0 12 0-16,0-2 0 15,0-5 0-15,-3-2 0 16,0-13 1-16,-3-10-1 16,-12-8-1-16,-10-28 1 15,14 7 1-15,-14-18-3 0,0-13 0 16,-6-12 0-16,-6-6 0 15,6-15 0-15,-9-10 0 16,1 4 0-16,6-8 0 16,-2-2 0-16,3 2 0 0,4 5-2 15,3 5 0-15,0 8 1 16,3 15 0-16,9-1 0 16,8 13 2-16,8 13-1 15,4 2 0-15,7 4 1 0,8 7 0 16,1 11 0-16,10 2 0 15,-3 17 1-15,-2 12-2 16,-3 6 0-16,-4 17 0 16,-11 5 0-16,5 12-4 0,-19 15-54 15,1-15-26-15,1-1-2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0:57.45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397 20 324 0,'0'0'6'0,"0"0"0"16,0 0 1-16,0-17 1 15,-15 17 0-15,1-4 2 16,-7 4 1-16,-7 0 2 0,0 14-6 15,-11 4 0-15,0 6 0 16,-3 4 0-16,9 8-1 16,-2 3-1-16,10 6-3 15,4 2 2-15,11 2-3 16,10-4 1-16,3 2-1 0,19-5 0 16,6 0 0-16,10-8 0 15,5-1 0-15,7-5-1 16,3-7 0-16,0 0 1 0,-8-4 0 15,-2 1 2-15,-8-3-1 16,-7 0 2-16,-13-2 1 16,-2 4 0-16,-13 1 1 15,0 3 1-15,-3 0 0 0,-4 0-1 16,-6 7 1-16,-5 0-1 16,-7-2-1-16,-3 5-5 15,-7-10 0-15,-12 0 0 16,-6-4 0-16,-13-2 0 0,1 2 0 15,-19-8-70-15,12-9-17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1:25.7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-3 153 256 0,'0'0'7'0,"0"0"0"0,0-11 4 16,0 11 3-16,3-13 2 15,-3 13 3-15,18-15 2 16,4 1 3-16,3 8-5 16,6 2 0-16,19-6-3 0,3 6-2 15,17-6-4-15,11 7-1 16,12-5-3-16,5 1-1 15,19 1-1-15,-4 1-1 16,7-3-1-16,-3 3 1 0,-4-1-1 16,-3 4 0-16,-11 2 0 15,-14-4 0-15,-14 1-1 16,-11-1-3-16,-18 4-6 16,-21-4-15-16,-21 4-57 0,0 0-2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07.7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1130 342 285 0,'0'0'5'0,"0"0"5"16,-13-6 0-16,13 6 3 16,-12-14 1-16,12 14 0 15,-24-14 3-15,7 4-1 16,-5 6-4-16,-6 4-4 0,-5 0-1 15,-9 14-2-15,-7 3-1 16,-16 8 0-16,2 9 0 16,-7 0 0-16,-8 7 0 15,4 4 1-15,-1 4-1 16,4 5 0-16,4-5 0 16,14 11 0-16,0 4-1 0,15 5 0 15,2 6-1-15,1-2 0 16,10 5 0-16,5 7 0 15,2-1 0-15,-4 8 0 0,9-8 0 16,5 2 0-16,4-9 0 16,4 0 0-16,17-11-1 15,13-5 2-15,15-15-1 16,22-15 0-16,22-16 0 0,10-15 0 16,17-9 1-16,15-21-1 15,17-15-1-15,1-17 0 16,4-4-1-16,-9-16 1 0,2-1 0 15,-5-13-1-15,-15-6 1 16,-12-7-1-16,-14-7 1 16,-20-7 0-16,-12-5 0 15,-22-1-1-15,-21-2 1 0,-25 9-1 16,-22 1-1-16,-31 14 1 16,-28 15-2-16,-32 26 1 15,-33 25 0-15,-33 26 0 16,-33 30-2-16,-26 51-6 15,-23 40-53-15,-18 42-22 0,-12 38-3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1.9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0 131 377 0,'0'0'8'0,"0"0"1"0,0 0 2 15,0 0 1-15,11-4 1 16,2 4 2-16,9-3 0 16,9-4 1-16,16-3-7 0,9 1-2 15,7-6-1-15,20 2-2 16,0-2-2-16,10-2-2 16,-8 4-5-16,-1 2-12 15,-24 8-35-15,-7-8-32 0,-17 11-2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2.1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11 390 0,'0'0'8'16,"0"0"2"-16,0 0 2 15,0-11 1-15,0 11 1 0,0 0 1 16,13 0 0-16,-13 0 0 15,18 37-6-15,-11-5-3 16,1 13-2-16,2 4-4 16,0 16 0-16,5-3 0 15,3 9-3-15,-4-7-22 0,-8-4-58 16,19-8-5-16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2.4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26 428 0,'0'0'5'0,"0"0"2"16,0 0 1-16,0 0 1 16,0 13 0-16,3 5 1 15,12 6 1-15,-1 13-1 16,7 1-4-16,4 10-2 0,7 1 0 15,4 2-4-15,5-3 0 16,-1-6 0-16,-2-9 0 16,-6-12 0-16,0-14 0 15,-4-7 0-15,-7-22 0 0,1-10 0 16,-9-6 0-16,-1-14 0 16,-6-2 0-16,6-2 0 15,-9 1 0-15,0 3 0 16,-3 8-6-16,0 16-28 15,0 6-52-15,0 22-3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2.7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27 407 429 0,'0'0'5'0,"0"0"1"15,-13 22 0-15,6-11 0 0,-1 6 1 16,8 0 0-16,0 4 1 16,8-4-1-16,6-6-3 15,22-4-2-15,9-7 0 16,8-7 0-16,10-18-1 0,-2-5 0 16,-1-13 0-16,-4-11-1 15,-9-5 0-15,-16-4-1 16,-6 2-1-16,-21-1 1 15,-4 11-1-15,-25 10 0 0,-10 16 1 16,-12 18-1-16,-6 11 1 16,0 27 1-16,0 11-3 15,7 23-16-15,21 4-60 16,-3 10-2-16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4.0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119 1708 378 0,'0'0'7'15,"-15"-4"2"-15,15 4 2 16,-25-18 1-16,12 1 2 0,1-5-1 16,-5-6 2-16,-1-7 0 15,12 0-5-15,-1-6-3 16,7-11-2-16,0 1-1 16,3-7-2-16,4 2 0 0,4 1-1 15,-1 1-1-15,2 5 0 16,1-1 0-16,2 5 0 15,2 3 0-15,4 0 0 0,4-2 0 16,3 7 0 0,7-10 0-16,5 8 1 0,-5-4-1 15,11 2 1-15,-4 5 0 16,4 2 0-16,1 2-1 0,1 3 2 16,5 1-2-16,-3-3 0 15,6 7 0-15,5-8 0 16,-1-1 0-16,0 5 0 15,0 1 0-15,1-5 0 16,-1 6 0-16,-1 6 0 0,1-1 0 16,0 3 0-16,11-2 0 15,-3-2 0-15,5 1 0 16,5-1 0-16,0 5 0 16,7 2 0-16,1-2 0 0,2-1 0 15,-4 4 0-15,6 4 0 16,1 3 0-16,-3-4 0 15,0 2 0-15,0 5 0 0,-2-3 0 16,-5 1 0-16,4 2 0 16,0 4 0-16,-4-9 0 15,0 5 0-15,1 2 0 16,-5-7 0-16,5 7 0 0,-1 2 0 16,4 0 0-16,-4 0 0 15,-3 0 0-15,0 6 0 16,-4 1 0-16,-4 6 0 15,-2-3 0-15,-5 1 0 0,-6-2 0 16,-1 2 0-16,5 0 0 16,-4 3 0-16,-8-4 0 15,4 4 0-15,-3-4 0 16,-5 12 0-16,-5-5 0 16,-9 5 0-16,4-1 0 0,-13 3 0 15,-1 1 0-15,1-1 0 16,-5 2 0-16,1-1 0 15,0 3 0-15,-1 0 0 0,4-4 0 16,1 4 0-16,-1 4 0 16,-7 4 0-16,4-5 0 15,-5 5 0-15,-3-6 0 16,2 7 0-16,-6-6 0 0,1 8 0 16,4-9 0-16,-4-2 0 15,5 6 0-15,-6-6 0 16,5 0 0-16,-5 2 0 15,2-2 0-15,-4-2 0 16,2 2 0-16,1 0 0 0,-2 0 0 16,-2-3 0-16,0 1 0 15,-3-2 0-15,4 1 0 16,-4-5 0-16,0-1 0 16,-4-6 0-16,4 2 0 0,0-15 0 15,-6 15 0-15,6-15 0 16,0 0 0-16,0 0 0 15,-25-15 0-15,25 15 0 0,-18-19-87 16,-11-1-4-16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4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82 431 0,'0'0'7'0,"0"0"-1"15,0 0 2-15,0 0 1 16,0 0 1-16,7 7 1 15,-7-7 0-15,22 17 1 16,-9-6-6-16,10 7-6 0,-3 3 0 16,5 1 0-16,7 6 0 15,4 0 0-15,-5 6 0 16,4 0 0-16,0-4 0 0,5-5 0 16,-2 0 0-16,2-5 0 15,-9-6 0-15,-3-10 0 16,8-4 0-16,-8 0 0 15,3-13 0-15,-6-6 0 16,-3-1 0-16,-1-12 0 0,0-8 0 16,-2 3 0-16,-2-6 0 15,-3 0 0-15,-4 0 0 16,5 5 0-16,-8 4 0 16,6 12 0-16,-8-4 0 0,-5 16-79 15,0 10-11-15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19.6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 1620 311 0,'0'0'5'0,"0"0"3"16,0 0 1-16,10 0 3 16,-10 0 2-16,0 0 3 0,12 0 3 15,-12 0-1-15,0 0-2 16,0 0-3-16,10-15-1 16,-10 15-2-16,8-26-2 15,-6 13-2-15,3-6-2 0,-2-1-1 16,0 6 0-16,1-3 0 15,-1-1 0-15,2 3 0 16,-5-2-4-16,2 2 0 16,-2 4 0-16,3-2 0 0,-3-2 0 15,0 2 0-15,0-4 0 16,0-1 0-16,0 4 0 16,5-3 0-16,-2 0 0 15,1 2 0-15,-4-7 0 16,0 7 0-16,3 2 0 0,0-1 0 15,4-3 0-15,-7-1 0 16,5 1 0-16,-5-6 0 16,0-1 0-16,0 0 0 0,0-4 0 15,0-8 0-15,0 6 0 16,-5-4 0-16,5 0 0 16,0-5 0-16,0 3 0 15,0 5 0-15,0-5 0 0,0 2 0 16,5-1 0-16,-2-1 0 15,0 1 0-15,4-1 0 16,0 2 0-16,1-3 0 16,-1 2 0-16,-4 4 0 0,7 0 0 15,1 3 0-15,0-1 0 16,3 7 0-16,0-2 0 16,7 3 0-16,8-3 0 15,-1-1 0-15,3-3 0 16,9 2 0-16,3 2 0 0,-1-3 0 15,-1 1 0-15,9 6 0 16,-7-3 0-16,-5 3 0 16,5 5 0-16,-3 5 0 0,-5 0 0 15,0 6 0-15,0 0 0 16,1-2 0-16,6 2 0 16,0 0 0-16,0-2 0 15,5-1 0-15,6 3 0 0,-4 1 0 16,1-1 0-16,3 4 0 15,-3 0 0-15,-2 0 0 16,-5 4 0-16,7 3 0 0,-7 4 0 16,2-5 0-16,5 4 0 15,3-2 0-15,-4-2 0 16,4 2 0-16,0-5 0 16,4 5 0-16,-4-2 0 0,3-2 0 15,1 5 0-15,-4 2 0 16,3-3 0-16,-3 1 0 15,4 0 0-15,-4 1 0 16,7 1 0-16,-4 0 0 16,5-4 0-16,2 3 0 0,-3 0 0 15,0 1 0-15,-2 0 0 16,-5 0 0-16,0 2 0 16,0 2 0-16,-3 0 0 15,-5 2 0-15,-2 0 0 0,-2-4 0 16,2 6 0-16,-8-2 0 15,0-4 0-15,5 2 0 16,-9-4 0-16,-2 2 0 0,-1 2 0 16,0 0 0-16,-3 2 0 15,3-6 0-15,-6 2 0 16,-1 9 0-16,-4-6 0 16,1 2 0-16,-3 1 0 0,2 0 0 15,1 5 0-15,-5-7 0 16,2 7 0-16,0-3 0 15,-5 7 0-15,3-4 0 16,5 6 0-16,-3-2 0 16,2 0 0-16,-2-1 0 0,3 1 0 15,-1 2 0-15,1-2 0 16,-5-7 0-16,9-4 0 16,-9 5 0-16,2-9 0 15,-5 2 0-15,-10-15 0 0,18 24 0 16,-18-24 0-16,12 10 0 15,-12-10 0-15,0 0 0 16,0 0 0-16,10 15 0 16,-10-15 0-16,0 0 0 0,0 0 0 15,0 0 0-15,-17 7 0 16,17-7 0-16,-23 0 0 16,3-7 0-16,-8-3 0 0,3-1 0 15,-10 4 0-15,7-5 0 16,-15 3 0-16,8-2 0 15,2 0 0-15,5 5 0 16,3 1 0-16,5 1 0 16,5 4 0-16,15 0 0 0,-10 4 0 15,10-4 0-15,0 18 0 16,3-3 0-16,7 0 0 16,2-2 0-16,6 2 0 15,5-2 0-15,-1-6 0 0,3 0 0 16,6-7 0-16,-3 0 0 15,9-7 0-15,-6-11 0 16,1 1 0-16,-1-5 0 16,-2 1 0-16,-5-3 0 0,1-1 0 15,-8 1 0-15,-2 7 0 16,-5-2 0-16,1 4 0 16,-11 15 0-16,7-13 0 0,-7 13 0 15,0 0 0-15,0-22 0 16,0 22-76-16,0 0-16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20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0 160 421 0,'0'0'6'0,"0"0"2"0,0 0 2 16,6-14 1-16,11 3 1 16,13-2 1-16,5-2 0 15,8 2-1-15,10-6-7 0,7 6-5 16,-1-2 0-16,-2 1 0 15,-1 7 0-15,-9-10-23 16,-19 13-64-16,18-3-1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21.1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0 400 0,'0'0'7'16,"0"0"1"-16,0 0 0 15,0 10 2-15,0-10 0 0,0 24 1 16,8-6 0-16,-1 12 0 16,3-2-6-16,5 3-1 15,6 4-1-15,4 4-1 16,3 0 1-16,4-1 0 0,0-6-1 15,7-4 1-15,-4-9 0 16,0-6-1-16,-2-6 1 16,-3-10-1-16,-7-7-2 15,-3-16 0-15,-5-2 0 0,0-4 0 16,-10-6 0-16,3-4 0 16,-4 2 0-16,-4 9-3 15,0-4-3-15,3 13-16 16,-3 2-62-16,0 5-3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1:26.0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29 260 0,'0'0'5'0,"0"0"-2"15,13 4 2-15,2-4 2 16,13 0 2-16,7 0 2 16,15 0 1-16,6-7 2 0,11 0-1 15,14 3 0-15,2-3 0 16,-2 0 0-16,-6 7 0 16,-5 0-2-16,-21 7 0 15,-4 11-1-15,-26 6 0 0,-19 8-1 16,-14 7 0-16,-26 14-2 15,-13 3 0-15,-18 11-2 16,-9 10-2-16,-16 5-8 0,8 16-25 16,-11 1-50-16,-4 7 0 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21.5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62 290 392 0,'0'0'4'0,"0"0"1"16,0 0 0-16,-6 10 1 15,6-10 2-15,0 14 0 16,0-14 2-16,14 10-1 0,3-6-3 16,8-4-1-16,3-14 1 15,7-3-2-15,-5-4 0 16,1-3-2-16,-6-9 1 15,-8 5-1-15,-6-11 0 16,-7 4-1-16,-4 0 0 0,-7 7-1 16,-11 2 1-16,-10 9 0 15,-1 7-1-15,-7 10 2 16,1 7 1-16,0 17 0 16,4 13 0-16,-1 2 2 0,7 9-1 15,14 5 0-15,8 3-2 16,3-3-2-16,24-1 0 15,11-9-14-15,-2 3-71 16,34-5-2-16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53.3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59 0 292 0,'0'0'5'16,"0"0"1"-16,0 0 1 0,0 0 2 15,0 0 3-15,0 0 1 16,-10 11 2-16,10 4 2 16,0 6-3-16,0 4-2 0,0 7 0 15,-3 6-2-15,-2 9-1 16,2 5-2-16,0-7-1 15,-4 6-2-15,0-2 0 16,4-10-2-16,-9-1-3 16,12-14-6-16,-6-5-10 15,6-19-45-15,0 0-17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53.7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0 290 0,'0'0'8'0,"0"0"1"0,0 0 3 16,-10 11 3-16,10-11 1 16,0 0 3-16,-7 17 1 15,7-17-1-15,11 18-7 16,3-14-1-16,8 6-3 0,1-3-3 15,10 0-1-15,-5 3-2 16,7 1-1-16,-6-1 0 16,-1 5 0-16,0-2-1 0,-3-2-1 15,-4 4 1-15,-4-5-1 16,1 1 0-16,-3 0-1 16,-15-11 1-16,17 24 0 15,-14-13 0-15,2 3 0 0,-5 3 0 16,0-4 1-16,-5 13-1 15,-1 0 1-15,-5-2 0 16,-7 0-1-16,0 0 1 16,1 4 0-16,-4-4 0 15,-1-5 1-15,4-1-3 0,1-1-5 16,-1-9-9-16,18-8-25 16,-6 14-35-16,6-14-4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54.1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71 47 349 0,'0'0'4'16,"0"0"1"-16,0 0 2 0,-3 11 2 15,3-11 1-15,-15 17 0 16,8-4 0-16,-3 2 0 16,2 4-3-16,-2-1-1 15,3 1-2-15,1 0 0 0,1 1-1 16,5-6-2-16,0-14 0 16,22 14-1-16,-1-14-2 15,4-3 0-15,3-8-2 16,4-6 0-16,-4-8-1 0,-3-3-1 15,-4 0 0-15,-11-8 2 16,-6 12 0-16,-4 0 0 16,-14 6 2-16,-7 8 0 15,-7 10-4-15,-7 3-21 16,-8 18-43-16,4 7-6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54.9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81 190 0,'0'0'3'0,"22"0"0"15,-2-4 1-15,13-2 0 16,9-1 1-16,19-4-1 0,12 5-1 15,20-2 2-15,13 2-5 16,7 2 0-16,13 4-1 16,20 0 0-16,16 0-2 15,4 0 2-15,10 0 1 16,10 0-1-16,8 0-3 0,0-7-11 16,7 0-21-16,-14-8-19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1:55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52 224 0,'0'0'3'0,"0"0"-1"15,0 0 0-15,0 0 1 16,10-4 1-16,5 4 0 0,8 0 1 16,12 4 3-16,15 0-1 15,14 2-1-15,21-6 3 16,21 0-1-16,17 0-1 0,16-6-3 15,24-12-31-15,10-2-33 16,0 2-5-16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28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67 390 0,'0'0'5'15,"0"0"0"-15,0 0 1 16,0 0 1-16,0 0 1 16,0 0 1-16,0 0 1 0,0 17 0 15,0 11-3-15,0 4-1 16,0 7-1-16,0 10-1 15,8 4-1-15,2 1 0 16,3-3-1-16,12-1-1 0,8-11 0 16,2-11 0-16,15-14 0 15,3-14 0-15,17-14 0 16,8-25-1-16,6-11-2 16,9-12-1-16,2-9-5 0,-6-6-7 15,2 4-26-15,-3 1-42 16,-28 9-2-16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29.2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43 496 331 0,'0'0'4'0,"0"0"3"15,-14 18 2-15,8 0 1 16,-2-1 3-16,1 7 1 16,4 2-1-16,-1 2 1 0,4-4-3 15,14-6-2-15,4-7-2 16,10-11-1-16,15-8 0 16,7-23-2-16,13-11 0 15,15-16 0-15,17-11-2 0,11-17-3 16,18-4-9-16,2-9-30 15,2-4-40-15,14 9-3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33.1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0 330 0,'0'0'4'0,"0"0"2"15,0 0 4-15,0 0 2 16,0 0 4-16,11 7 2 16,-11-7 1-16,17 10 0 15,-2-10-2-15,6 4-2 16,4-4-3-16,7 3-3 0,6-3-2 15,2 4-2-15,13-4-1 16,0 7-2-16,3-3 1 16,4 3-2-16,-4-1 1 15,4 1-2-15,-3-1 0 16,-4-4 0-16,-10 0 0 0,-5-2 0 16,-2 5 0-16,-11-5 0 15,-5 0 0-15,-8 0 0 16,1 0 0-16,-13 0 0 0,25 0 0 15,-10 0 0-15,3 0 0 16,2-5 0-16,2 3 0 16,-1 2 0-16,-4-2 0 0,1 2 0 15,-18 0 0-15,21-6 0 16,-21 6 0-16,0 0 0 16,0 0-5-16,0-9-58 15,0 9-24-15,0 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34.1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0 315 0,'0'0'9'0,"0"0"1"16,0 0 2-16,0 0 2 16,0 10 3-16,0-10 1 15,0 28 1-15,3-6 0 0,0 6-7 16,1 7-1-16,-1 9-2 16,2 3-1-16,-5 10-2 15,0 0-1-15,0 2-2 16,-5 0 1-16,-2 3-1 0,-3-7 0 15,2-1-1-15,2-8-1 16,-1-8 0-16,3-6-1 16,4-12-2-16,0-5-5 0,0-15-10 15,11 10-44-15,-11-10-22 16,24-17-4-16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2:05.5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0-1 310 0,'0'0'6'0,"0"0"2"0,0 0 2 15,7 0 1-15,-7 0 2 16,0 0 2-16,18 0 2 0,-5 4 1 16,2-4-3-16,3 2-2 15,2 2-2-15,12 1 0 16,8-3-2-16,1 5 0 15,12-3-3-15,2 0-1 0,11-4-1 16,-3 2-1-16,5-2 0 16,7 6-1-16,-2-6-1 15,2 3 1-15,-4-3-1 16,-1 4 0-16,-6-2 0 0,-1 2 1 16,-6-4-2-16,-11 5 1 15,0-5 0-15,-11 2-1 16,-10 2 0-16,-3-4-2 15,-9 0-5-15,-13 0-8 0,15 0-26 16,-2 0-43-16,-13 0-1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34.67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0-2 327 0,'0'0'8'16,"0"0"3"-16,0 0 2 15,0 0 4-15,0 0 1 16,0 0 0-16,0 0 2 0,13 0 0 15,5 0-7-15,7 0-3 16,3 0-1-16,1 0-2 16,7 2-2-16,2 0-2 15,5 7 1-15,-1-3-2 0,1 5-1 16,-5 0 1-16,0 0-1 16,-5-1-1-16,-5 8 0 15,-3-4-1-15,-8 3 0 16,-2 1 1-16,-2-5-1 15,-5 2 0-15,2 0 0 0,-10-15 0 16,15 21 1-16,-15-21 1 16,10 13-1-16,-10-13 0 15,10 14 0-15,-10-14 0 0,0 18 0 16,-3-4 0-16,-4 0 1 16,-11 7-1-16,1 1 0 15,-4 6 1-15,-4 3-1 16,-7 8 1-16,1-2-1 0,-9 0 1 15,5 2-1-15,-3 3 1 16,-2 1-1-16,5-4 0 16,-8-1 2-16,12-4-2 15,-1-4 0-15,4-6 0 16,10-6 0-16,0-4 0 0,18-14-2 16,-22 10-6-16,22-10-14 15,0 0-58-15,18 0-6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35.2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95 86 355 0,'0'0'7'0,"0"0"3"0,0 0 3 15,10 0 0-15,-10 0 1 16,0 0 1-16,0 0 1 16,10 14 0-16,-10-14-6 15,-6 18-2-15,-6-5-2 0,2 9-2 16,-3 3-1-16,-2 3 0 16,1 4-1-16,3-4-1 15,4-2 1-15,4 2-1 16,3-11 1-16,7-7-1 0,11-3 0 15,7-7 0-15,6 0 0 16,-3-15 0-16,4-2-1 16,0-8 0-16,-1 1 1 15,-6-1-1-15,-3-7 0 16,-4-3 1-16,-8 7-1 0,-7-5 0 16,-3 5 0-16,0 4 0 15,-10-1 0-15,-5 8 0 16,-2 4 0-16,-4 5 1 15,0 3-1-15,-1 5 2 0,-6 5-2 16,3 5 0-16,0 8 0 16,0 0 0-16,2 3 0 15,1 7 0-15,4 1 0 16,1-5 0-16,6 1 0 0,7-1 0 16,4-2 0-16,0-2 0 15,4-6 0-15,7-6 0 16,3-1 0-16,0-5 0 0,-3-2-5 15,7 4-20-15,5-4-59 16,-23 0-2-16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2:37.9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106 1377 302 0,'0'0'7'0,"0"0"3"16,0 0 4-16,0 0 2 15,-8 0 3-15,8 0 2 0,0 0 0 16,-17 14 1-16,17-14-5 16,-11 20-4-16,8-2-1 15,-1 5-3-15,4 7-2 0,0 6-1 16,-6 5-2-16,2 11 0 16,-4 3-2-16,2 1 0 15,2 11-1-15,-3 4 1 16,1 3-2-16,-2 0 0 15,8 3 0-15,0-4 0 16,3-1 0-16,8 2 0 0,-7-10 0 16,3-2 0-16,-4-10 0 15,0-1 0-15,-3-6 0 16,0-6 0-16,0-7 0 0,-6-4 0 16,2-3 0-16,-3-8 0 15,4 1 0-15,-5-7 0 16,8-11 0-16,-7 17 0 15,7-17 0-15,0 0 0 0,0 0 0 16,-10 13 0-16,10-13 0 16,0 0 0-16,0 0 0 15,0 0 0-15,0 0 0 16,14 6 0-16,-14-6 0 0,21 2 0 16,-11 3 0-16,8-5 0 15,4 6 0-15,3-2 0 16,-4-1 0-16,6 1 0 15,6 0 0-15,2-1 0 0,3-3 0 16,2 0 0-16,3 0 0 16,-5 0 0-16,8 0 0 15,-7 0 0-15,-1 0 0 16,2 0 0-16,-9 0 0 0,1 0 0 16,-4 0 0-16,0 0 0 15,-3 0 0-15,0-3 0 16,0 3 0-16,3-4 0 15,0 0 0-15,7 1 0 0,2-1 0 16,-1-2 0-16,5-1 0 16,1-1 0-16,5-3 0 15,-1 0 0-15,0 0 0 0,-1 1 0 16,2 3 0-16,-1-4 0 16,-8 8 0-16,5-4 0 15,-4 4 0-15,-3-1 0 16,2 1 0-16,-10 3 0 15,7-4 0-15,-5 1 0 0,5-1 0 16,-7 1 0-16,3-5 0 16,-6 2 0-16,7-5 0 15,0 4 0-15,-4 3 0 16,0 2 0-16,-3-3 0 0,6 5 0 16,-6 0 0-16,8 0 0 15,-8 0 0-15,5 5 0 16,6-3 0-16,-1-2 0 15,5 4 0-15,-2-4 0 0,5 0 0 16,-4-4 0-16,10 2 0 16,-2-3 0-16,-1 5 0 15,-4 0 0-15,7 0 0 16,-2 0 0-16,1 0 0 0,-2 0 0 16,1 0 0-16,2 5 0 15,1-3 0-15,2 2 0 16,1 0 0-16,8-1 0 0,-5 1 0 15,4 0 0-15,5-4 0 16,5 3 0-16,1-3 0 16,-1 4 0-16,8-4 0 15,0 0 0-15,3 0 0 16,-3 0 0-16,3 0 0 0,0 0 0 16,-3 0 0-16,4-4 0 15,-5 1 0-15,1 3 0 16,-3-8 0-16,-2 1 0 15,5 3 0-15,-13-3 0 0,5-1 0 16,-3 3 0-16,-3-3 0 16,2 1 0-16,-2-1 0 15,8 1 0-15,-9 1 0 16,8 2 0-16,-4 1 0 0,-1-1 0 16,-5 4 0-16,-11 0 0 15,-2-4 0-15,-12 4 0 16,-7 0 0-16,-11 0 0 0,-5 0 0 15,-13 0 0-15,15-3 0 16,-15 3 0-16,0 0 0 16,0 0 0-16,0 0 0 15,17-7 0-15,-17 7 0 0,21-7 0 16,-9 4 0-16,5-1 0 16,-4-3 0-16,2 4 0 15,0-1 0-15,-5-3 0 16,-10 7 0-16,18-6 0 15,-18 6 0-15,0 0 0 0,7-15 0 16,-7 15 0-16,0-18 0 16,0 18 0-16,0-25 0 15,0 12 0-15,-4-13 0 16,-4 2 0-16,3-7 0 0,-7 0 0 16,1-16 0-16,-3-6 0 15,3-1 0-15,-2-9 0 16,1-3 0-16,2-8 0 0,7-2 0 15,-1 0 0-15,1 4 0 16,3-4 0-16,0 4 0 16,0 3 0-16,0-1 0 15,-3 3 0-15,-1 7 0 0,-4 2 0 16,2-4 0-16,-5 6 0 16,5 0 0-16,1 3 0 15,2 3 0-15,-1 5 0 16,4-1 0-16,0 4 0 15,0 2 0-15,0 5 0 0,4-3 0 16,-4-1 0-16,0 0 0 16,0 0 0-16,0-3 0 15,0-3 0-15,-7-2 0 16,4 2 0-16,-4 4 0 0,-1 0 0 16,5 6 0-16,-4 1 0 15,3 2 0-15,1 2 0 16,0 2 0-16,-5 4 0 0,4 0 0 15,1 0 0-15,-1 0 0 16,-2-2 0-16,1 4 0 16,5 5 0-16,-3 0 0 15,3 3 0-15,0 14 0 0,0-18 0 16,0 18 0-16,0 0 0 16,0-17 0-16,0 17 0 15,0 0 0-15,0 0 0 16,0 0 0-16,0 0 0 0,0 0 0 15,0 0 0-15,0 0 0 16,8 0 0-16,-8 0 0 16,28 3 0-16,-11 1 0 15,8 2 0-15,6-2 0 16,4 0 0-16,1-4 0 0,3 3 0 16,-3-3 0-16,6 0 0 15,-6 0 0-15,-1 0 0 16,-7 0 0-16,0 0 0 0,-3 0 0 15,-7 0 0-15,-1 0 0 16,-7 0 0-16,5 0 0 16,0 0 0-16,-2 4 0 15,-1-1 0-15,6-3 0 0,-8 4 0 16,3 2 0-16,2-2 0 16,-1 3 0-16,-14-7 0 15,11 3 0-15,-11-3 0 16,0 0 0-16,0 0 0 0,0 0 0 15,13 11 0-15,-13-11 0 16,15 7 0-16,-15-7 0 16,20 4 0-16,-20-4 0 15,22 2 0-15,-22-2 0 0,21 9 0 16,-21-9 0-16,4 19 0 16,-11-4-61-16,7-15-30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23.3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1349 267 0,'0'0'5'0,"0"0"2"16,0 0 3-16,0 0 3 15,0 0 1-15,0 0 2 16,0 0-1-16,0 0 3 0,0 0-5 15,0 0-1-15,0 0-2 16,0 0 0-16,0 0-1 16,0 0 0-16,0 0 1 15,0 0-2-15,0 0 1 0,0 0-1 16,8 0-2-16,-8 0 0 16,13 0-2-16,-13 0-2 15,17 0 0-15,-17 0 0 16,22 0 0-16,-8 0-1 0,0 0 1 15,0 0 0-15,0 0 0 16,4 0 0-16,4 0 0 16,-1 0 0-16,-4-4 0 15,4 4 0-15,-3 0-1 16,4 0 0-16,-2 0 0 0,2 4 0 16,-1-4 0-16,1 7 1 15,1-1-2-15,-1-2 0 16,3 1 0-16,-1-3 0 15,1 4 0-15,4-6 0 0,-5 0 0 16,1 0 0-16,-3-6 0 16,-1 4 0-16,-1 2 0 15,2-5 0-15,-1 5 0 0,1 0 0 16,-1 0 0-16,1 0 0 16,-2 0 0-16,5 0 0 15,0 0 0-15,-1 0 0 16,1 0 0-16,-3 0 0 0,-2 0 0 15,2 0 0-15,-4 0 0 16,3 0 0-16,-1 0 0 16,2 0 0-16,-1 0 0 15,8 0 0-15,2 0 0 16,2-4 0-16,2 2 0 0,3-2 0 16,-3 1 0-16,1-1 0 15,-1 0 0-15,0 2 0 16,1 2 0-16,-4 0 0 15,3-5 0-15,-7 5 0 0,2 0 0 16,-3-3 0-16,-2 3 0 16,-4 0 0-16,-3 0 0 15,-1 0 0-15,-2 0 0 0,-15 0 0 16,21 0 0-16,-21 0 0 16,14 0 0-16,-14 0 0 15,0 0 0-15,0 0 0 16,0 0 0-16,0 0 0 15,0 0 0-15,0 0 0 0,0 0 0 16,0 0 0-16,0 0 0 16,0 0 0-16,0 0 0 15,0 0 0-15,0 0 0 16,0 0 0-16,0 0 0 0,0 0 0 16,0 0 0-16,11-17 0 15,-11 3 0-15,0-4 0 16,0-7 0-16,3 1 0 15,-3-8 0-15,7 0 0 0,-3 5 0 16,-1-8 0-16,0-1 0 16,-3 0 0-16,0 1 0 15,0 1 0-15,-3-7 0 0,-7 3 0 16,3-3 0-16,-4-2 0 16,1-7 0-16,-2 8 0 15,2-4 0-15,3 8 0 16,-4-5 0-16,4 5 0 15,1 3 0-15,-1 3 0 0,-1-1 0 16,1 3 0-16,0 1 0 16,-4 1 0-16,4 0 0 15,0-1 0-15,1 1 0 16,1 4 0-16,-2 4 0 0,7-2 0 16,0 7 0-16,0 0 0 15,0 15 0-15,0-21 0 16,0 21 0-16,0-9 0 15,0 9 0-15,0 0 0 0,0-15 0 16,0 15 0-16,0-10 0 16,0 10 0-16,0 0 0 15,-3-17 0-15,3 17 0 0,0 0 0 16,0-11 0-16,0 11 0 16,0 0 0-16,0 0 0 15,0 0 0-15,15-3 0 16,-5 3 0-16,3-4 0 15,12 0 0-15,0 4 0 0,11 0 0 16,-4 0 0-16,14 0 0 16,-1 0 0-16,5 4 0 15,3 0 0-15,5-1 0 16,5-3 0-16,0 0 0 0,0 0 0 16,2 0 0-16,1 0 0 15,2-3 0-15,-5 3 0 16,5-8 0-16,-5 6 0 15,5-2 0-15,-5-1 0 0,4 3 0 16,-3-2 0-16,-1-3 0 16,-3 3 0-16,1 4 0 15,-1-2 0-15,-7 2 0 16,0-6 0-16,-3 6 0 0,-5 0 0 16,-6 0 0-16,3-3 0 15,-7 3 0-15,1 0 0 16,-1-2 0-16,0-2 0 15,5 0 0-15,-2-1 0 0,5 3 0 16,-8-6 0-16,8 5 0 16,-11 3 0-16,-1-6 0 15,-6 1 0-15,-3 5 0 16,-4 0 0-16,-5-4 0 0,-3 4 0 16,-10 0 0-16,18 0 0 15,-18 0 0-15,18-2 0 16,-18 2 0-16,0 0 0 15,17-4 0-15,-17 4 0 0,0 0 0 16,0 0 0-16,0 0 0 16,0 0 0-16,0 0 0 15,0 0 0-15,0 0 0 16,12 10 0-16,-12-10 0 0,0 18 0 16,0 1 0-16,3 5 0 15,-3-3 0-15,4 7 0 16,-4 4 0-16,0 7 0 15,0 0 0-15,0 6 0 0,-4 0 0 16,4-2 0-16,-3 10 0 16,3-1 0-16,0-1 0 15,0 1 0-15,7 1 0 16,-4 3 0-16,0 0 0 0,2-3 0 16,-2 0 0-16,-3-1 0 15,0-2 0-15,0 0 0 16,-3-5 0-16,-2 1 0 0,2-3 0 15,0-5 0-15,3-3 0 16,0 1 0-16,0-5 0 16,0-2 0-16,0 2 0 15,0-6 0-15,3 3 0 16,0 0 0-16,-3-3 0 16,0-1 0-16,0-2 0 0,0-1 0 15,0-3 0-15,0-8 0 16,0-10 0-16,0 18 0 15,0-18 0-15,0 0 0 0,0 0 0 16,0 0 0-16,8 4 0 16,-8-4 0-16,14-4 0 15,0 1 0-15,-3-1 0 16,3 0 0-16,8 2 0 0,-2-3 0 16,5 1 0-16,3 0 0 15,8-3 0-15,3 7 0 16,10-6 0-16,4 2 0 15,11 4 0-15,3-3 0 0,11 3 0 16,-3 0 0-16,5 0 0 16,-2 0 0-16,3-4 0 15,0 4 0-15,-6-4 0 16,-1 2 0-16,-7 2 0 16,4-5 0-16,-8 2 0 0,2-4 0 15,-5 7 0-15,-4-3 0 16,4-1 0-16,-7 1 0 15,-3-1 0-15,-1 4 0 0,1-4 0 16,0 1 0-16,-2 0 0 16,5-1 0-16,-6 0 0 15,6-2 0-15,3 2 0 16,2-3 0-16,-3 4 0 0,-2-5 0 16,5 1 0-16,-17 5 0 15,6-2 0-15,-12 0 0 16,1 1 0-16,-11-1 0 15,-5 4 0-15,-5-4 0 16,3 4 0-16,-18 0 0 0,10-7 0 16,-10 7 0-16,0 0 0 15,0 0 0-15,0 0 0 16,0 0 0-16,0 0 0 16,0 0 0-16,0 0 0 0,0 0 0 15,0 0 0-15,0 0 0 16,0 0 0-16,0 0 0 15,10-19 0-15,-10 19 0 0,0 0 0 16,0-13 0-16,0 13 0 16,3-14 0-16,-3 0 0 15,4 3 0-15,-1-9 0 16,2 2 0-16,-5-3 0 0,3 1 0 16,0-6 0-16,-3 5 0 15,0-4 0-15,0 4 0 16,0 1 0-16,0-6 0 15,0 4 0-15,0 1 0 16,-3-3 0-16,-5-3 0 0,8-1 0 16,-7-7 0-16,1-6 0 15,-1 0 0-15,-1-5 0 16,1 3 0-16,0 1 0 16,1 4 0-16,-1 2 0 0,2 4 0 15,-1 8 0-15,2 6 0 16,1 1 0-16,-2 3 0 15,5 1 0-15,-2-6 0 0,-1 1 0 16,-2 1 0-16,5-2 0 16,-3 2 0-16,-1 0 0 15,4 3 0-15,0 0 0 16,0 14 0-16,-3-17 0 0,3 17 0 16,0 0 0-16,0 0 0 15,0 0 0-15,0 0 0 16,0 0 0-16,0 0 0 15,-5-15 0-15,5 15 0 16,0-9 0-16,0 9 0 0,-2-19 0 16,2 19 0-16,0-18 0 15,0 18 0-15,-3-15 0 16,3 15 0-16,0 0 0 16,0 0 0-16,0 0 0 0,0 0 0 15,0 0 0-15,0 0 0 16,0 0 0-16,0 0 0 15,0 0 0-15,0 0 0 0,0 0 0 16,0 0 0-16,10-10 0 16,-10 10 0-16,20 0 0 15,-2 0 0-15,4 0 0 16,6 0 0-16,-3 0 0 0,10 0 0 16,4 0 0-16,3 0 0 15,4 0 0-15,7 0 0 16,-3 0 0-16,7-3 0 15,-4 3 0-15,3 0 0 16,1 0 0-16,-4 0 0 0,0 0 0 16,-4 0 0-16,4 0 0 15,-6 0 0-15,1 3 0 16,-1-3 0-16,-1 0 0 16,3 0 0-16,-10 0 0 0,11 0 0 15,-9 0 0-15,9 0 0 16,-10 0 0-16,-2 0 0 15,-2 0 0-15,-8 0 0 0,-3 0 0 16,-8 0 0-16,-6 0 0 16,-11 0 0-16,0 0 0 15,14 0 0-15,-14 0 0 16,0 0 0-16,0 0 0 16,0 0 0-16,0 0 0 0,0 0 0 15,0 0 0-15,0 0 0 16,0 0 0-16,0 0 0 15,0 0 0-15,0 0 0 16,11 14 0-16,-11-14 0 0,4 18 0 16,-4-18 0-16,10 21 0 15,-7-10 0-15,2 6 0 16,-2 5 0-16,-3-1 0 16,2 3 0-16,-2 4 0 0,0 0 0 15,-2 8 0-15,-1-1 0 16,-2 7 0-16,-2 1 0 15,1-1 0-15,2 4 0 0,-4-5 0 16,2 6 0-16,-1-5 0 16,3 0 0-16,-2 5 0 15,-2-5 0-15,4-7 0 16,1 4 0-16,-4-3 0 16,4-5 0-16,-2 0 0 0,2-3 0 15,-1-6 0-15,-2 3 0 16,6-5 0-16,-7 2 0 15,7-5 0-15,0-3 0 16,0-14 0-16,-5 22 0 0,5-22 0 16,0 13 0-16,0-13 0 15,0 0 0-15,0 0 0 16,0 0 0-16,0 0 0 16,0 0 0-16,12 6 0 0,-12-6 0 15,18 0 0-15,-5-2 0 16,5-5 0-16,-1 3 0 15,5-2 0-15,-1 1 0 16,11-1 0-16,-1-1 0 0,6 0 0 16,1-1 0-16,8 2 0 15,-1-1 0-15,16 4 0 16,3-5 0-16,-5 5 0 16,13-1 0-16,5-3 0 0,8 3 0 15,8 2 0-15,2-5 0 16,4 3 0-16,4 0 0 15,3 4 0-15,-1-3 0 16,-2 3 0-16,-1 0 0 0,-7 0 0 16,-2 0 0-16,-9-4 0 15,-2 4 0-15,-4-4 0 16,-7 4 0-16,-1-3 0 16,-6 3 0-16,-8-4 0 0,4 4 0 15,-13-2 0-15,1 2 0 16,-12 0 0-16,3-6 0 15,-14 6 0-15,-1 0 0 16,-6-2 0-16,-1 2 0 0,-2 0 0 16,-15 0 0-16,18 0 0 15,-18 0 0-15,0 0 0 16,14 0 0-16,-14 0 0 16,0 0 0-16,0 0 0 0,0 0 0 15,0 0 0-15,0 0 0 16,0 0 0-16,0 0 0 15,14 0 0-15,-14 0 0 16,0 0 0-16,0 0 0 0,14 0 0 16,-14 0 0-16,0 0 0 15,14 8 0-15,-14-8 0 16,0 0 0-16,0 0 0 16,0 0 0-16,0 0 0 15,0 0 0-15,0 0 0 0,14 6 0 16,-14-6 0-16,0 0 0 15,0 0 0-15,18 18 0 16,-18-18-57-16,7-7-37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25.8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502 480 393 0,'0'0'4'0,"0"0"2"16,0 0 1-16,0 0 1 16,0 0 0-16,-3 10 0 15,-11-3 1-15,-7 4 1 16,-11 0-5-16,-6 2-1 15,-8-7-1-15,-7 3 0 16,-4-7 0-16,1-2-1 0,-2-6 0 16,13-16 0-16,10-2 0 15,10-14 0-15,7-5-1 16,18-7 0-16,7 2-1 0,14-4 0 16,11-6 1-16,3 6-1 15,8 9 0-15,0 5 0 16,2 5 0-16,1 13 0 15,-3 6 1-15,-4 6-1 0,0 8 1 16,-4 11 0-16,-7 10 0 16,-6 13 1-16,-4 5-1 15,-8 12 0-15,-7 1 1 16,-3 6-1-16,-11-3-1 0,-14-3 1 16,-2 2-1-16,-16-9 0 15,0-3 0-15,-5-7 0 16,-2-5 0-16,4-13 1 15,3-3 1-15,8-10 0 16,3-4 0-16,14-4 0 0,11-10 0 16,7-7 0-16,7 2 0 15,15-1-2-15,9 3 0 16,4 2 0-16,8 8 0 16,3 3 0-16,4 11 0 0,0 7 0 15,-2 21 0-15,-5 8 0 16,-3 3 0-16,-5 13 0 15,-15-5-17-15,-9-1-69 0,14-8-3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27.53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82 284 0,'0'0'8'0,"0"0"5"16,0 0 1-16,0 0 4 15,-3 11 1-15,3-11 2 0,0 0 3 16,6 14-1-16,-6-14-7 15,25 0-2-15,-3 0-4 16,-1 0-2-16,7 0-1 16,0 0-2-16,4 0-1 0,0 0-1 15,7 3 0-15,0-3 0 16,0 4-1-16,0-1 0 16,2-3 0-16,-1 0 0 15,-2 0-1-15,2-3 0 16,-5-1 0-16,-4 4 0 0,2-3 1 15,-5 3-2-15,-6 0 0 16,3 0 0-16,-2 0 0 16,-1 0 0-16,-1 0 0 15,4 0 0-15,3 0 0 0,0 0 0 16,4-4 0-16,-4 4 0 16,1-6 0-16,2 6 0 15,-3-4 0-15,2-1 0 0,-10 5 0 16,5 0 0-16,0 0 0 15,0 0 0-15,-1 0 0 16,-2 0 0-16,3-2 0 16,-2-2 0-16,2 4 0 0,0-4 0 15,0 4 0-15,0-3 0 16,-4 3 0-16,4-4 0 16,-4 4 0-16,1-8 0 15,-2 5 0-15,2-1 0 0,3 4 0 16,-1-6 0-16,1 1 0 15,0 5 0-15,0-2 0 16,0 2 0-16,-5-4 0 16,2 4 0-16,-4-4 0 15,0 4 0-15,-5 0 0 0,-3-3 0 16,5 3 0-16,-5-4 0 16,8 4 0-16,0-2 0 15,-1 2 0-15,1-5 0 0,4 5 0 16,-4 0 0-16,-5-4 0 15,1 4 0-15,-3 0 0 16,-11 0 0-16,17 0 0 16,-17 0 0-16,0 0 0 0,18 0 0 15,-18 0 0-15,0 0 0 16,15 0 0-16,-15 0 0 16,0 0 0-16,10 0 0 15,-10 0 0-15,0 0 0 0,0 0 0 16,0 0 0-16,0 0 0 15,0 0 0-15,0 0 0 16,0 0 0-16,0 0 0 16,0 0 0-16,0 0 0 15,0 0 0-15,0 0 0 0,0 0 0 16,0 0 0-16,0 0 0 16,0 0 0-16,0 0 0 15,0 0 0-15,0 0 0 0,0 0 0 16,0 0 0-16,0 0 0 15,0 0 0-15,15 11 0 16,-15-11 0-16,0 0 0 16,0 0 0-16,0 0 0 0,0 0 0 15,0 0 0-15,0 0 0 16,0 0 0-16,0 0 0 16,0 0 0-16,0 0 0 15,0 0 0-15,0 0 0 0,0 0 0 16,0 0 0-16,0 0 0 15,0 0 0-15,0 0 0 16,0 0 0-16,0 0 0 16,13 0 0-16,-13 0 0 15,0 0 0-15,0 0 0 0,0 0 0 16,0 0 0-16,0 0 0 16,0 0 0-16,0 0 0 15,0 0 0-15,0 0 0 0,0 0 0 16,0 0 0-16,0 0 0 15,0 0 0-15,0 0 0 16,0 0 0-16,0 0 0 16,0 0 0-16,0 0 0 0,0 0 0 15,0 0 0-15,0 0 0 16,0 0 0-16,0 0-88 16,0-28-4-16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28.9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0 351 0,'0'0'7'0,"0"0"4"16,0 0 1-16,0 0 3 16,0 0-1-16,0 0 2 0,5 14 1 15,-5-14 1-15,3 18-7 16,-3-1-1-16,0 9-3 15,4 4 0-15,-1 16-1 16,2 3-1-16,-3 9-1 0,1 1-4 16,5 2 0-16,-8-2 0 15,10-7 0-15,-6-9 0 16,-1-4 0-16,2-15 0 16,-2-6 0-16,-3-18 0 0,0 20 0 15,0-20 0-15,0 0-5 16,0 0-82-16,0 0-2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29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 0 338 0,'0'0'7'16,"0"0"3"-16,0 0 4 16,0 0 1-16,0 0 1 0,0 0 2 15,0 0 0-15,-3 15 2 16,3 6-6-16,3 10-4 15,-3 7-1-15,7 10-2 16,-3 4-1-16,2 3-1 16,6 10-1-16,-6-6-4 0,6 8 0 15,-2-10 0-15,0-1 0 16,1-6 0-16,-1-5 0 16,-3-11 0-16,-2-6 0 15,-2-4 0-15,-1-11 0 0,-2-13 0 16,5 17 0-16,-5-17 0 15,-10 0-70-15,10 0-21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34.2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0 223 0,'0'0'7'16,"0"0"4"-16,0 0 4 0,-7 11 4 15,7-11 4-15,0 0 1 16,-18 14 0-16,18-14 2 16,-10 10-4-16,10-10-4 15,0 0-5-15,0 0-3 0,0 0-2 16,0 0-2-16,10 7 0 15,-10-7 0-15,22 3-2 16,-8 1 0-16,3 0 0 16,-2-1-1-16,-2 0 1 0,5 1-1 15,-4-4 0-15,1 0 0 16,3 0-1-16,-5 0 0 16,5 0 0-16,-7-4 0 0,3 4-1 15,3 0 0-15,-6 0 1 16,-11 0 0-16,22 0-1 15,-22 0 2-15,17 0-1 16,-17 0 0-16,18 0-2 16,-18 0 0-16,21 0 0 0,-21 0 0 15,25-3 0-15,-25 3 0 16,17 0 0-16,-17 0 0 16,15 0 0-16,-15 0 0 15,0 0 0-15,10 0 0 0,-10 0 0 16,0 0 0-16,0 0 0 15,0 0 0-15,0 0 0 16,0 0 0-16,0 0 0 16,0 0 0-16,0 0 0 0,0 0 0 15,0 0 0-15,0 0 0 16,0 0 0-16,0 0 0 16,0 0 0-16,0 0 0 15,0 0 0-15,0 0 0 16,0 0 0-16,0 0 0 0,0 0 0 15,0 0 0-15,0 0 0 16,0 0 0-16,0 7 0 16,0-7 0-16,0 0 0 15,0 0 0-15,0 0 0 0,0 0 0 16,0 0 0-16,0 0 0 16,0 0 0-16,0 0 0 15,0 0 0-15,0 0 0 16,0 0 0-16,0 0 0 0,0 0 0 15,0 0 0-15,0 0 0 16,0 0 0-16,0 0 0 16,0 0 0-16,0 0 0 0,0 0 0 15,0 0 0-15,0 0 0 16,0 0 0-16,0 0 0 16,0 0 0-16,0 0 0 15,0 0 0-15,0 0 0 16,15 0 0-16,-15 0 0 0,13-18 0 15,-13 18 0-15,11-10 0 16,-11 10 0-16,0 0 0 16,-11-3 0-16,-2 3 0 15,-2 10 0-15,-2-3 0 0,-5 7 0 16,4 0 0-16,0 1 0 16,1 2 0-16,6-4 0 15,4 0 0-15,7-13 0 0,0 19 0 16,0-19 0-16,12 9 0 15,5-9 0-15,-3 0 0 16,8-9 0-16,-9 3 0 16,9-5 0-16,-22 11 0 0,18-21 0 15,-18 21 0-15,3-15 0 16,-3 15 0-16,0 0 0 16,-14-7 0-16,3 7 0 15,-3 4 0-15,14-4 0 16,-22 13 0-16,22-13 0 0,-17 24 0 15,17-24 0-15,0 0 0 16,0 13 0-16,0-13 0 16,14-4 0-16,0-5 0 15,0-10 0-15,4 4 0 0,-3-3 0 16,-5 1 0-16,0 7 0 16,-5-4 0-16,-5 14 0 15,0-10 0-15,0 10 0 0,-22 0 0 16,8 7 0-16,-3 3 0 15,2 4 0-15,0-4 0 16,2 4 0-16,9 4 0 16,-4-3 0-16,8-15 0 15,5 17 0-15,8-13 0 0,2-4 0 16,2-4 0-16,5-7 0 16,-1-4 0-16,0 2 0 15,-7-4 0-15,1-1 0 16,-9 8 0-16,-6-4 0 0,0 14 0 15,-3-14 0-15,3 14 0 16,-25 0 0-16,7 3 0 16,1 8 0-16,6-1 0 15,1 4 0-15,0 0 0 0,5-4 0 16,5-10 0-16,0 0 0 16,11 14 0-16,3-14 0 15,-3-7 0-15,-11 7 0 0,28-17 0 16,-28 17 0-16,11-14 0 15,-11 14 0-15,0 0-18 16,0 0-70-16,-22 7-3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34.8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155 16 381 0,'0'0'6'0,"0"0"1"0,0 0 0 16,0 0 2-16,-8 8-1 16,8-8 2-16,-14 28 0 15,0-6 0-15,0 5-5 16,-4 8 0-16,0 5-1 0,1-1 0 16,-1-1-1-16,0 1 0 15,8-7 0-15,3-1-1 16,7-10 0-16,0-21 0 15,20 11-1-15,10-15 0 0,1-16 0 16,4-16-2-16,8-3 1 16,-4-7 0-16,-3-2-1 15,-8-2 0-15,-8 0 0 16,-8 12 1-16,-9 6 1 16,-6 11 0-16,-15 14-1 0,-7 7-1 15,-4 17-7-15,-6 20-40 16,-7-3-34-16,7 7-3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2:05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159 0 349 0,'0'0'1'0,"-21"7"0"0,10-1 0 16,-10 0 1-16,6 3 2 15,5 0 3-15,10-9 2 16,-10 19 3-16,17-8-1 0,21-3 1 16,7-1 0-16,15 0-1 15,6-1-2-15,8-2-2 16,3 0-2-16,-4-1-3 15,-2 4 0-15,-8-4-1 0,-3 8-1 16,-12-5 1-16,-9 5 0 16,-8 4 0-16,-14 2 2 15,-7 5 1-15,-14 6 1 16,-7 3 0-16,-19 8 0 0,-8 4 1 16,-13 6-1-16,-9 1-1 15,-11 10-1-15,-9-8-3 16,2 12-12-16,-11 3-69 15,11-12-3-15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35.8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 20 259 0,'0'0'4'16,"0"0"1"-16,0 0 5 0,0 0 1 16,0 0 4-16,-13-13 3 15,13 13 0-15,0 0 2 16,0 0 1-16,0 0-1 16,0 0-4-16,0 0-1 15,0 0-2-15,10 0-2 0,-10 0-1 16,0 0-1-16,15 2-3 15,-15-2-1-15,0 0-1 16,13 0-1-16,-13 0 0 16,0 0-1-16,15 0 0 0,-15 0-1 15,10 0 1-15,-10 0-1 16,0 0 0-16,18-2 0 16,-18 2 0-16,0 0-1 15,17 0 2-15,-17 0 0 0,0 0-2 16,10-7 0-16,-10 7 0 15,0 0 0-15,0 0 0 16,0 0 0-16,0 0 0 16,0 0 0-16,-7 0 0 0,7 0 0 15,0 0 0-15,0 0 0 16,-10 0 0-16,10 0 0 16,0 0 0-16,0 0 0 15,0 0 0-15,0 0 0 0,0 0 0 16,0 0 0-16,0 0 0 15,0 0 0-15,0 0 0 16,-13 3 0-16,13-3 0 16,0 0 0-16,0 0 0 0,0 0 0 15,0 0 0-15,0 0 0 16,0 0 0-16,0 0 0 16,0 0 0-16,0 0 0 15,0 0 0-15,0 0 0 0,0 0 0 16,0 0 0-16,0 0-17 15,-15-3-70-15,15 3-3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39.7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149-1 404 0,'0'0'4'0,"0"0"2"16,-18 0 1-16,18 0 1 16,-25 11 2-16,12-3 0 15,-2 3 2-15,-5 6 1 16,2 8-3-16,3 3-1 0,1 7-2 15,6 4-2-15,8 0 1 16,0 6-6-16,12-7 0 16,9 3-5-16,7-10-10 15,19-24-51-15,1 3-20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40.1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147-1 422 0,'0'0'3'0,"-18"0"1"16,8 0 1-16,-11 2 1 16,-1 7 2-16,4-3 1 0,1 7 1 15,-4 5 3-15,11 3-3 16,0 4 0-16,10 3 1 15,5 0-11-15,10 9 0 0,0 0 0 16,3 1 0-16,-1 9 0 16,-4 3 0-16,5 1 0 15,0 3 0-15,-4 2 0 16,0-3 0-16,0-4 0 16,1-10 0-16,-2-4 0 15,5-10 0-15,7-19 0 0,3-6 0 16,4-2 0-16,4-17 0 15,-1-12-3-15,15-15-62 16,-12 9-24-16,2-7-1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40.7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 0 401 0,'0'0'5'0,"0"0"1"16,0 0 2-16,0 0 0 15,-14 4 0-15,14-4 2 0,-8 13 1 16,8 2 2-16,0 2-5 15,8 7-1-15,2 4-1 16,5 15 0-16,2 0-1 16,1 5-1-16,0 9-2 0,-1-1 1 15,-2-3-3-15,-5 3 0 16,-2-6 0-16,-8-8 0 16,0-8 0-16,0-4 0 15,0-12 0-15,0-18 0 0,0 0 0 16,0 0 0-16,0-15 0 15,7-11 0-15,6-2 0 16,2-10 0-16,3 1 0 16,-1-10 0-16,1 8 0 0,0-3 0 15,-1 3 0-15,-2 6 0 16,-2 5 0-16,-6 4 0 16,-4 7 0-16,5 3 0 15,-8 14 0-15,0-11 0 16,0 11 0-16,0 0 0 0,-11 15 0 15,-3-5 0-15,1 11 0 16,-10-3 0-16,3 6 0 16,-2-3 0-16,4 5 0 15,1-6 0-15,3-2 0 0,4-4 0 16,10 0 0-16,0-14 0 16,31 11 0-16,4-11 0 15,8-8 0-15,10-6 0 0,10 0 0 16,5-3 0-16,7-11-50 15,-12 9-37-15,-7 6-2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43.8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 1198 366 0,'0'0'3'0,"0"0"2"16,0 0 1-16,0-7 3 16,0 7 1-16,0 0 1 15,0 0 2-15,0 0 0 16,18-11 0-16,-18 11-3 0,25 5-1 16,-4 1-1-16,1-2-2 15,-2 5 0-15,5-9-2 16,3 0 0-16,-3 0 0 15,3 0 0-15,-10-9-1 0,4 3 1 16,-9-5-4-16,5 0 0 16,-18 11 0-16,11-15 0 15,-11 15 0-15,0 0 0 16,3-17 0-16,-3 17 0 16,0 0 0-16,0 0 0 0,-7-13 0 15,7 13 0-15,0 0 0 16,-13-21 0-16,13 21 0 15,-15-21 0-15,15 21 0 0,-15-24 0 16,12 5 0-16,-4-3 0 16,4 1 0-16,-4 1 0 15,4-5 0-15,-5 1 0 16,4-2 0-16,4 5 0 0,-3-7 0 16,0 4 0-16,3 3 0 15,0-5 0-15,0 2 0 16,3-1 0-16,0-3 0 15,1 0 0-15,-4 4 0 16,0-1 0-16,0 3 0 0,0-6 0 16,0 7 0-16,0-7 0 15,0 4 0-15,8-1 0 16,-8-3 0-16,6 0 0 0,-6-8 0 16,4 8 0-16,-4 0 0 15,0 0 0-15,0 2 0 16,-7 6 0-16,4 2 0 15,-5 5 0-15,8 13 0 0,-7-18 0 16,7 18 0-16,-3-15 0 16,3 15 0-16,0-13 0 15,0 13 0-15,0-19 0 16,0 19 0-16,-4-24 0 16,4 24 0-16,-3-21 0 0,-2 7 0 15,5 0 0-15,-3 0 0 16,1 3 0-16,2-2 0 15,0 13 0-15,0-18 0 16,0 18 0-16,0-15 0 0,0 15 0 16,0 0 0-16,0 0 0 15,0 0 0-15,0 0 0 16,0 0 0-16,0 0 0 0,0 0 0 16,13-2 0-16,-13 2 0 15,17 0 0-15,-17 0 0 16,28 0 0-16,-10 0 0 15,0 0 0-15,-1 2 0 0,-2-2 0 16,3 5 0-16,-4-5 0 16,0 2 0-16,-14-2 0 15,17 8 0-15,-17-8 0 16,12 7 0-16,-12-7 0 16,0 0 0-16,13 6 0 0,-13-6 0 15,0 0 0-15,0 0 0 16,15 5 0-16,-15-5 0 15,0 0 0-15,0 0 0 0,0 0 0 16,0 0 0-16,0 0 0 16,3 13 0-16,-3-13 0 15,0 0 0-15,0 15 0 16,0-15 0-16,0 13 0 0,0-13 0 16,0 21 0-16,0-21 0 15,0 25 0-15,0-12 0 16,0 2 0-16,0 7 0 15,0-9 0-15,0 9 0 16,0-5 0-16,0 1 0 0,0 0 0 16,0 1 0-16,4 0 0 15,2 3 0-15,-1-1 0 16,-2-1 0-16,1 2 0 16,-1 3 0-16,0-8 0 0,1 4 0 15,-1-3 0-15,2 3 0 16,0-10 0-16,0 6 0 15,-2 1 0-15,1-4 0 0,2 3 0 16,1 5 0-16,-7-5 0 16,8 0 0-16,-5 2 0 15,-3-2 0-15,4 0 0 16,-1 1 0-16,-3-1 0 0,5-2 0 16,0-4 0-16,-5 4 0 15,8-5 0-15,-4 4 0 16,4 3 0-16,-6-3 0 15,1 3 0-15,-3-3 0 16,0 5 0-16,0-2 0 0,-3 4 0 16,-4-3 0-16,4-1 0 15,-1 0 0-15,1 2 0 16,-2-5 0-16,5 0 0 16,0-1 0-16,0-13 0 0,0 26 0 15,0-11 0-15,0-5 0 16,0 4 0-16,0 3 0 15,-3-3 0-15,1 0 0 0,-6 0 0 16,4-1 0-16,4-13 0 16,-13 18 0-16,13-18 0 15,0 0 0-15,0 0 0 16,-15 10 0-16,15-10 0 16,0 0 0-16,0 0 0 0,0 0 0 15,0 0 0-15,0 0 0 16,0 0 0-16,0 0 0 15,0 0 0-15,0 0 0 16,0 0 0-16,0 0 0 16,0 0 0-16,0 0 0 0,15 11 0 15,-15-11 0-15,17 0 0 16,-4 0 0-16,7 4 0 16,0-4 0-16,1 0 0 0,4 0 0 15,3-6 0-15,-3 2 0 16,7-3 0-16,-4-4 0 15,-6 7 0-15,2-3 0 16,-2 1 0-16,-2 2 0 0,-5 0 0 16,-2 1 0-16,-13 3 0 15,22 0 0-15,-22 0 0 16,13 0 0-16,-13 0 0 16,15 0 0-16,-15 0 0 0,0 0 0 15,15 0 0-15,-15 0 0 16,0 0 0-16,0 0 0 15,0 0 0-15,0 0 0 16,13 0 0-16,-13 0 0 0,0 0 0 16,0 0 0-16,0 0 0 15,0 0 0-15,0 0 0 16,0-17 0-16,0 17 0 16,-3-21 0-16,3 21 0 0,-3-28 0 15,-1 11 0-15,-4-9 0 16,5 0 0-16,-4-1 0 15,0-1 0-15,4 0 0 16,-5 0 0-16,6-5 0 0,-3 5 0 16,5 3 0-16,0 2 0 15,-3-1 0-15,3 6 0 16,0-5 0-16,0-1 0 16,-4 3 0-16,1-3 0 0,-5 3 0 15,8-5 0-15,-2-2 0 16,-3 0 0-16,2 1 0 15,3-6 0-15,-3 5 0 16,3 3 0-16,0-3 0 0,0 4 0 16,-4 3 0-16,1 4 0 15,-2-1 0-15,3-1 0 16,-6 2 0-16,5 2 0 16,-4-2 0-16,-3-4 0 0,2 0 0 15,1-4 0-15,-3 2 0 16,2-7 0-1,1 6 0-15,-3 6 0 16,7-6 0-16,-2 6 0 16,5 18 0-16,-3-11 0 0,3 11 0 15,-7-17 0-15,7 17 0 16,0 0 0-16,0 0 0 0,-3-19 0 16,3 19 0-16,0 0 0 15,0 0 0-15,0 0 0 16,0 0 0-16,0 0 0 15,0 0 0-15,0 0 0 0,0 0 0 16,13-7 0-16,-13 7 0 16,22 0 0-16,-8 0 0 15,8 0 0-15,-2 5 0 16,5-3 0-16,-4-2 0 16,-4 0 0-16,3 6 0 0,-7-6 0 15,1 2 0-15,-14-2 0 16,21 7 0-16,-21-7 0 15,10 4 0-15,-10-4 0 16,15 15 0-16,-15-15 0 0,10 9 0 16,-10-9 0-16,11 22 0 15,-11-22 0-15,14 24 0 16,-11-13 0-16,2 2 0 0,-2 2 0 16,1 9 0 15,-1 6 0-31,0 1 0 15,-3-3 0-15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4:48.04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47 115 63 0,'0'0'1'0,"0"0"5"15,0 0 9-15,0 0 8 16,-7-15 2-16,7 15 6 16,0 0 5-16,0 0 3 0,-10 7 1 15,10-7-4-15,-5 17-6 16,5-17-3-16,-3 19-2 15,3-19-4-15,-3 18-4 16,3-18-2-16,0 21-2 16,0-7-3-16,0 4-1 0,0-1-3 15,-4 5 0-15,4-3-3 16,-3 9 0-16,-1-2-1 16,1 2-1-16,0 0 1 15,-2 1-1-15,5-1 0 0,0 0 0 16,5 5 2-16,1-6-3 15,5 8 0-15,-5-1 0 16,2 0 0-16,2-3 0 0,2 0 0 16,1 2 0-16,-3-1 0 15,2-8 0-15,-2 4 0 16,1-3 0-16,-4 3 0 16,-4-7 0-16,1 8 0 0,-1-6 0 15,-3 2 0-15,0 3 0 16,-7-6 0-16,4 4 0 15,-4-2 0-15,4-7 0 16,-2 4 0-16,-1 0 0 16,6-8 0-16,0 5 0 0,0 3 0 15,0-8 0-15,0 0 0 16,0 2 0-16,0-15 0 16,0 17 0-16,0-17 0 15,0 10 0-15,0-10 0 0,0 0 0 16,0 17 0-16,0-17 0 15,0 0 0-15,0 18 0 16,0-18 0-16,0 15 0 0,0-15 0 16,0 0 0-16,3 17 0 15,-3-17 0-15,0 0 0 16,15 11 0-16,-15-11 0 16,13 6 0-16,-13-6 0 15,22 9 0-15,-8-9 0 0,-4 0 0 16,12-9 0-16,-9 3 0 15,9-5 0-15,-4-6 0 16,2 2 0-16,3 1 0 16,-6-4 0-16,4 1 0 0,-7 4 0 15,0-2 0-15,-14 15 0 16,17-22 0-16,-17 22 0 16,12-21 0-16,-12 21 0 15,6-22 0-15,-6 22 0 0,0-24 0 16,0 7 0-16,0 0 0 15,0-8 0-15,0-1 0 16,-3-4 0-16,-4-6 0 16,4-3 0-16,-8-4 0 0,0-2 0 15,5 2 0-15,-6 0 0 16,6 5 0-16,-1 7 0 16,-3 0 0-16,2 7 0 15,-2 0 0-15,-5 7 0 0,5 4 0 16,-5-4 0-16,0 2 0 15,2-6 0-15,-4 0 0 16,2 3 0-16,5-8 0 16,-5 3 0-16,15-1 0 0,-6-5 0 15,2 5 0-15,4 2 0 16,0 2 0-16,0 1 0 16,7 8 0-16,0-2 0 15,1-2 0-15,2 2 0 0,3-5 0 16,-1 1 0-16,-2-1 0 15,3-3 0-15,-1-5 0 16,1 2 0-16,5 3 0 16,-3 7 0-16,-5 0 0 0,-10 14 0 15,15-21 0-15,-15 21 0 16,0 0 0-16,0 0 0 16,0 0 0-16,0 0 0 15,0 0 0-15,0 0 0 0,0 0 0 16,0 0 0-16,13-7 0 15,-13 7 0-15,0 0 0 16,15-4 0-16,-15 4 0 16,10 0 0-16,-10 0 0 0,15 11 0 15,-15-11 0-15,3 28 0 16,1-10 0-16,-1 0 0 16,-3-1 0-16,3 4 0 0,-3 1 0 15,7 2 0-15,-2 1 0 16,1 3 0-16,1 2 0 15,3 7 0-15,-2 2 0 16,3 3 0-16,-5 7 0 16,2-6 0-16,2-1 0 0,-3 0 0 15,1-3 0-15,-5 0 0 16,4-1 0-16,-3 2 0 16,-1-12 0-16,0 7 0 15,-3-4 0-15,0 0 0 0,0-3 0 16,0 2 0-16,0-6 0 15,0 1 0-15,0-5 0 16,0 1 0-16,0 1 0 16,0-3 0-16,0-6 0 0,0 2 0 15,0-2 0-15,5-2 0 16,-5 3 0-16,0-14 0 16,0 20 0-16,0-6 0 15,0-3 0-15,-5 2 0 16,5-13 0-16,-3 24 0 0,3-24 0 15,-3 17 0-15,3-17 0 16,0 13 0-16,0-13 0 16,0 0 0-16,14 11 0 0,-14-11 0 15,22 4 0-15,-22-4 0 16,23 0 0-16,-8 0 0 16,3-4 0-16,4 1 0 15,-2 3 0-15,1-8 0 0,4 2 0 16,-3 1 0-16,1-1 0 15,-1-5 0-15,-4 0 0 16,-5-4 0-16,-5 2 0 16,-1-4 0-16,-3-8 0 0,-4 4 0 15,0-10 0-15,0-1 0 16,0-5 0-16,0-1 0 16,0-3 0-16,0-2 0 15,0 1 0-15,-7 0 0 16,3-5 0-16,-7-2 0 0,-3 4 0 15,-4-5 0-15,-3 1 0 16,4 0 0-16,-8 4 0 16,7 2 0-16,-2 4 0 15,9 3 0-15,-3 8 0 0,6 6 0 16,1 1 0-16,4 8 0 16,-2-1 0-16,5 14 0 15,0-22 0-15,0 22 0 0,0-17 0 16,0 17 0-16,0-20 0 15,0 20 0-15,0-21 0 16,0 21 0-16,8-24 0 16,-8 24 0-16,12-19 0 0,-12 19 0 15,17-15 0-15,-17 15 0 16,24-14 0-16,-10 4 0 16,4 0 0-16,-3 2 0 15,2-2 0-15,-3 0 0 16,3 3 0-16,-2-1 0 0,-15 8 0 15,18-11 0-15,-18 11 0 16,14-2 0-16,-14 2 0 16,0 0 0-16,0 0 0 0,6 10 0 15,-6-10 0-15,5 13 0 16,-5-13 0-16,7 25 0 16,-7-7 0-16,3 3 0 15,0-3 0-15,-3 12 0 0,0 4 0 16,0 1 0-16,0 3 0 15,0 1 0-15,0 4 0 16,0-5 0-16,-3 3 0 16,3 2 0-16,0-4 0 0,0 0 0 15,0-1 0-15,3-4 0 16,1 3 0-16,-1-2 0 16,2 0 0-16,1-3 0 15,-6-3 0-15,4 2 0 16,-1-3 0-16,1 7 0 0,-1-5 0 15,0 0 0-15,-3-2 0 16,5 8 0-16,-5-6 0 16,0 7 0-16,0-2 0 15,0-7 0-15,0 3 0 0,0-3 0 16,0 2 0-16,0-2 0 16,0-1 0-16,0-9 0 15,3 6 0-15,1-3 0 0,2-2 0 16,-2 3 0-16,-1-9 0 15,-3-13 0-15,11 21 0 16,-11-21 0-16,14 4 0 16,-14-4 0-16,18-4 0 0,-18 4 0 15,20-28 0-15,-12 7 0 16,9-5 0-16,-2-2 0 16,0-3 0-16,-2-4 0 15,2 4 0-15,-2-5 0 16,-1 4 0-16,1 4 0 0,-9 4 0 15,-1-4 0-15,-3 3 0 16,-7-3 0-16,0-5 0 16,-4-1 0-16,1-4 0 0,-5-3 0 15,5-11 0-15,3 1 0 16,1-1 0-16,1 7 0 16,3 0 0-16,-3 5 0 15,5 5 0-15,-6 8 0 0,-1 5 0 16,-3 5 0-16,-2 0 0 15,-1 2 0-15,-2 0 0 16,0 2 0-16,-2-2 0 16,11-3 0-16,-6 4 0 15,9 1 0-15,3-2 0 0,0 2 0 16,3 0 0-16,-3 13 0 16,25-19 0-16,-15 10 0 15,8 3 0-15,-6 3 0 16,1-1 0-16,4-2 0 0,-5 1 0 15,1-1 0-15,2 2 0 16,3-3 0-16,-8 0 0 16,8 0 0-16,-8 4 0 0,5 3 0 15,-15 0 0-15,25 0 0 16,-25 0 0-16,13 17 0 16,-9-3 0-16,2 4 0 15,-6 0 0-15,5 7 0 0,-5-5 0 16,0 6 0-16,0 1 0 15,0 5 0-15,-5 3 0 16,5 4 0-16,-3 0 0 16,3 3 0-16,0-3 0 15,-3 3 0-15,3-1 0 0,0 2 0 16,0-10 0-16,0 5 0 16,0-4 0-16,-4 3 0 15,1-9 0-15,-1 0 0 16,-2 3 0-16,-2-7 0 0,1 4 0 15,0 1 0-15,-1-4 0 16,-2 0 0-16,7 3 0 16,-4-6 0-16,4 2 0 15,-2-3 0-15,5 1 0 0,0-1 0 16,0-8 0-16,0 1 0 16,0-14 0-16,5 14 0 15,-5-14 0-15,0 0 0 16,6 14 0-16,-6-14 0 15,0 0 0-15,17 7 0 0,-17-7 0 16,22 7 0-16,-22-7 0 16,25 8 0-16,-11-6 0 15,3 3 0-15,1-5 0 0,0 4 0 16,-1-4 0-16,1 0 0 16,0 0 0-16,-1 0 0 15,-2 0 0-15,3 0 0 16,4 0 0-16,-5 0 0 0,7 0 0 15,1-4 0-15,-3-1 0 16,1 3 0-16,-1-2 0 16,3 0 0-16,-11-3 0 15,0 7 0-15,-14 0 0 0,21-2 0 16,-21 2 0-16,15-5 0 16,-15 5 0-16,0 0 0 15,14 0 0-15,-14 0 0 16,0 0 0-16,14 0 0 0,-14 0 0 15,0 0 0-15,0 0 0 16,0 0 0-16,0 0 0 16,0 0 0-16,0 0 0 15,0 0 0-15,0 18 0 0,0-18 0 16,0 0 0-16,0 0-18 16,0 0-72-16,-14-13-4 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2.9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42 153 262 0,'0'0'8'0,"0"0"5"0,-18 15 3 16,18-15 1-16,-15 13 2 15,15-13 1-15,-10 15 2 16,10-15 3-16,7 14-9 0,21-14-2 16,18 0-3-16,18 0-1 15,25-4-2-15,17-6-1 16,27-1-1-16,16-2-1 0,22-6-2 16,5-3 1-16,11 1-2 15,1 3 1-15,-4 1 0 16,-8 0 0-16,-12 3-1 15,-17-4 0-15,-19 12-2 16,-22-5-3-16,-26 0-4 16,-12 11-24-16,-18-2-54 0,-32 2-2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3.5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0-1 332 0,'0'0'6'0,"0"0"2"16,0 0 3-16,0 0 2 16,0 0 2-16,0 0-1 0,0 0 2 15,18 0 1-15,-4 0-6 16,7 4-1-16,4 5-2 16,7 10-3-16,4 3 0 15,5 2-2-15,1 11 0 0,6 6-2 16,-10 11 0-16,-18-22-2 15,-2 2-1-15,0 0-1 16,-7 11 1-16,-5-8 0 16,2 7 0-16,-8-7 0 15,0 1 1-15,-8-5 1 16,-2 0 2-16,-3-10 1 0,-2 1 0 16,-3-13 0-16,18-9 2 15,-32-2 0-15,11-27-2 16,7-23 1-16,14-22-2 0,17-11 0 15,23 3-2-15,13 7 0 16,7 21-6-16,-7 11-6 16,8 12-22-16,9 7-51 15,-21 6-1-15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3.9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365 62 347 0,'0'0'2'0,"-15"7"0"0,2 1 1 16,-9 7 2-16,-6 5 1 15,-8 5 3-15,-9 6 2 16,20-10-2-16,-3 0-1 15,0 3 1-15,-2 4-3 16,7-2 0-16,-2 2-2 0,3 1-1 16,12-5-2-16,-1-3 0 15,7-3 0-15,4-3-2 16,0-15 1-16,47 4 0 16,9-13-2-16,14-19 1 0,16-15-1 15,5-16 1-15,-9-4 2 16,-16-1 1-16,-26 19 0 15,-19 6 2-15,-10 7 1 16,-11 11 1-16,0 4-1 16,-14 10 0-16,-1 7 1 0,-6 0-2 15,-1 13 0-15,9 12 0 16,-2 6-1-16,8 1 0 16,7 11-1-16,0-5-1 15,0-17-8-15,0 1-11 0,22 6-52 16,-12-6-15-16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4.2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166 0 338 0,'0'0'4'0,"0"0"2"15,0 0 2-15,-23 11 4 16,11 4 1-16,-6 2 3 16,1 4 0-16,-8 3 1 15,4 8-3-15,3 7-1 16,4 4-3-16,0-2-1 0,10 4-2 16,4 6-2-16,12 1-1 15,-2-31-4-15,3 9-2 16,9-8-5-16,-1 1-7 15,39 8-23-15,21-13-47 16,-3-18-1-16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12:26.5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 52 190 0,'0'0'7'0,"0"0"5"15,8 4 3-15,-8-4 5 16,13 2 4-16,-13-2 3 16,18 0 0-16,-4 0 2 15,-14 0-4-15,36 0-5 16,-19 0-4-16,8-2-4 0,0-2-4 16,-1 4-2-16,5 0-2 15,-1 0-2-15,4 0-1 16,-8 4 0-16,5-2 0 15,2 2-1-15,2 1 1 0,-2-5-1 16,5 0 1-16,3 0 0 16,-4-5-1-16,0-1 1 15,-3-2-1-15,-4 5 1 16,-3-4 0-16,-11 3 0 0,-14 4 0 16,0 0 0-16,0-14-1 15,-6 14 0-15,-16 0 1 16,-6 0-2-16,-8 0 1 0,-3 8 0 15,-2-2-1-15,-6 5 1 16,-2 0 1-16,-4 2-1 16,0-2 0-16,6 4 0 15,-2-6 0-15,7 3 1 16,2-5-1-16,9 4 0 0,6-7 1 16,11-2-1-16,14-2 1 15,0 0-1-15,0 0 1 16,10-6-1-16,19 1 0 15,7-1 1-15,2-1-1 0,15-5 0 16,4 3 0-16,3 0 0 16,4-1 0-16,-8 1 0 15,1-2 1-15,-9 0-1 0,-1 0 0 16,-11 5 1-16,-8-2 0 16,-14 2-1-16,-14 6 0 15,0 0 1-15,-11-14-1 16,-17 14 0-16,-8 0 0 0,-14 7-1 15,-5 3 1-15,-16 4-1 16,0 3 1-16,-4 4 0 16,5 1 0-16,-1-1-1 15,11-4 1-15,7 2 0 0,10-5 1 16,15-8-1-16,28-6 0 16,0 0 1-16,11 0 0 15,28-10 0-15,10-4 0 16,11-3 0-16,8 0 0 0,2 2 0 15,-2 0-1-15,-5 4 0 16,-5 0 1-16,-17 5-1 16,-9 2 0-16,-11 1 1 15,-7 3 1-15,-14 0-1 0,0 0 1 16,0 0 1-16,-14 3 0 16,-4 1 0-16,0 0 0 15,-2-2-1-15,2 2-1 16,1 1-2-16,2 4-11 0,-3-1-68 15,18-8-4-15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4.4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55 0 428 0,'0'0'3'0,"0"0"1"0,-14 13 1 15,4 6 1-15,3 1 0 16,-4 14 1-16,4 0 1 16,3 15-1-16,4 1-1 0,0 2-2 15,11 1-1-15,7 7-3 16,-5-14-6-16,2-19-27 16,13-8-50-16,0 16 0 15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4.5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 0 411 0,'0'0'1'0,"0"0"-1"16,-18 0-3-16,18 0-14 15,-10 15-48-15,10-15-12 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4.9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 0 469 0,'0'0'2'0,"-3"15"-1"0,-5-2 1 16,1 9 0-16,4 6 0 15,-1 6 0-15,1 13 0 16,3 3 1-16,0 1-2 0,10 11 0 16,8-7 0-16,-1-5-1 15,13-5-2-15,-7-6 1 16,7-11-1-16,-2-7 0 16,-3-17-2-16,-8-4-1 0,-4-17 0 15,2-12 1-15,0-8-1 16,-9-8 1-16,8-3 2 15,-3-1 0-15,3-4 3 16,0 3 1-16,0 8 2 16,7 7 1-16,4 7 1 0,4 13 0 15,-5 11 0-15,5 4-1 16,-1 26 1-16,3 6-2 16,1 7-1-16,1 3-2 0,-8 6-6 15,-8-8-13-15,4-5-64 16,0-8-4-16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5:25.57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343 28 436 0,'0'0'3'15,"0"0"2"-15,-18-17-1 0,0 10 1 16,1 3 0-16,-8 4 0 15,-8 0 0-15,-2 11 1 16,-3 14-3-16,-2 13-1 16,2 12 1-16,6 10-1 15,7-4 0-15,4 4 1 0,18-4-2 16,13-9 0-16,15-12-1 16,21-18-2-16,10-17-2 15,11-7-1-15,7-25-1 16,1-7 0-16,-7-14 1 0,-5-5 0 15,-10-4 1-15,-15 4 2 16,-13 4 2-16,-15 11 2 16,-10 16 1-16,-10 5 1 15,-3 22 0-15,-12 11 1 0,0 20 1 16,0 15-1-16,4 14 1 16,7 10 0-16,11 8-1 15,3 10 1-15,5-39-3 16,7 4 1-16,1 4-4 15,5 10 0-15,4-8 0 0,-1 10 0 16,1-11 0-16,-5 6 0 16,1-4 0-16,-8 0 0 15,-2-10 0-15,-8 2 0 0,-5-6 0 16,-8-1 0-16,-9-9 0 16,-6-1 0-16,-4-18 0 15,-4-10 0-15,1-18 0 16,35-20 0-16,-45-65 0 15,27-15-18-15,18-20-17 0,56-13-9 16,44 3-8-16,38-3 0 16,24 17 4-16,-14 52 5 15,-2 30 16-15,-33 6 25 16,-11 14 18-16,-32 8 14 0,-20 10 9 16,-22 1 0-16,-13 6-4 15,-15 0-14-15,0 24-62 16,0-24-23-16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1.5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104-6 180 0,'0'0'10'0,"0"0"9"16,0 0 5-16,0-13 6 0,0 13 0 15,0 0 3-15,0 0-2 16,0-15 2-16,0 15-10 15,0 0-6-15,-4 21-8 0,4 3-4 16,0 10-1-16,0 11-1 16,4 7-1-16,7 19 0 15,-4 10 0-15,-1 14-2 16,6 12 1-16,-2 5 1 16,-3 14-1-16,-1 9 0 0,-1 13 0 15,-5-8 0-15,0 16-1 16,0-6 2-16,-11 9-1 15,-3 8-1-15,-1-1 1 16,2 6-1-16,-9 0-1 0,1-3 2 16,3 6 0-16,4-1 0 15,3-5 1-15,4-10 0 16,0-7 0-16,4-20-1 16,3-4 1-16,0-23-1 0,3-17-3 15,8-11-7-15,-8-25-33 16,8-15-40-16,-1-22-3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2.7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63 190 379 0,'0'0'5'16,"0"0"0"-16,0-18 0 0,0 18 0 15,8-21 1-15,5 7 0 16,9 2 0-16,9-1 1 15,19 2-3-15,18-3-2 16,20 7 1-16,28 0 0 16,25 0 0-16,37 0 0 0,24 0-1 15,23 1 0-15,26-5 0 16,18 4 0-16,3-1 0 16,8 1 0-16,-8 3 2 15,-10 2 0-15,-29-2 0 0,-28 4 1 16,-32-3 0-16,-34 3 1 15,-38 0-1-15,-26 0-1 16,-29 0-2-16,-21 0-1 16,-25 0 0-16,0 0-1 0,-8 9 0 15,-9 6 0-15,-4 3 0 16,3 6 1-16,-7 7 1 16,0 12-1-16,3 7 1 0,5 5 0 15,-1 16 1-15,12 6 0 16,-6 16-1-16,7 5-2 15,-3 7 0-15,8 12 0 16,0 10 0-16,0 7 0 16,0 7 0-16,0 10 0 0,0 5 0 15,0-1 0-15,0 3 0 16,-4 7 0-16,1 0 0 16,-7 1 0-16,2-8 0 15,1 1 0-15,-1-4 0 0,3 5 0 16,0-12 0-16,2-6 0 15,-1-4 0-15,4-4 0 16,-3-7 0-16,3-6 0 16,-3-6 0-16,-1-10 0 0,1 2 0 15,3-12 0-15,-8-3 0 16,4-11 0-16,-2-12 0 16,2-4 0-16,1-12 0 0,-5-10 0 15,1-13 0-15,-3-8 0 16,-5-8 0-16,2-7 0 15,-12-7 0-15,-3 0 0 16,-8-10 0-16,-6-5 0 16,-11 2 0-16,0-5 0 0,-12 3 0 15,-8 0 0-15,-2 2 0 16,-9-2 0-16,-4-2 0 16,-8 6 0-16,-7 1 0 15,-6 0 0-15,-4-1 0 0,-15 1 0 16,-3 7 0-16,-7 3 0 15,-6 0 0-15,-9 0 0 16,1 0 0-16,1 3 0 0,-2 4 0 16,1-4 0-16,11 1 0 15,0 3 0-15,13-3 0 16,8-1 0-16,11 0 0 16,9 1 0-16,16 0 0 0,6-2 0 15,18 2 0-15,10-4 0 16,11 4 0-16,7-4 0 15,11 3 0-15,11-3 0 16,10 0-9-16,-15-11-31 16,15 11-45-16,3-16-4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3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360-1 285 0,'0'0'7'0,"0"0"3"16,0 0 1-16,0 0 3 16,0 0 0-16,10 0 0 15,5 6 2-15,10 5 0 0,3 0-6 16,17 10-5-16,8 4-1 15,15-4-1-15,6 7 0 16,18 3 1-16,4 6-1 16,10-6 0-16,3 4 0 15,-2-1 0-15,-1-1 1 0,-15-1-2 16,-3-4 0-16,-20-1 0 16,-15-3-2-16,-18-2 1 15,-17 1 0-15,-18-3 0 0,-15 1-1 16,-13 0 1-16,-20 7 0 15,-13 4 1-15,-9-4 0 16,-13 11 1-16,-8-7 0 16,-7 7 1-16,-2-1 0 0,-3 1 0 15,1-4 0-15,-4-4 0 16,0 4-1-16,6-1 0 16,2-7-1-16,10 1-1 15,2-8-2-15,13 6-3 0,5-9-4 16,18 5-13-16,5 10-55 15,17-22-8-15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4.3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691 75 304 0,'0'0'3'0,"0"0"0"15,0 0 2-15,0 0 2 16,-11 0 1-16,-3 0 1 0,-8 0 2 15,-6 0 2-15,-10 0-1 16,-9 0-1-16,-9 4 0 16,-4 9-1-16,-3 5-2 15,-2 6-2-15,-1 5-2 0,3 7 0 16,8 5-2-16,10 1-1 16,9 4 0-16,19 4-1 15,14-8 0-15,6-3 0 16,22-9 1-16,17-7-1 0,14-9 0 15,9-10 1-15,5-8-1 16,4-18 1-16,1-6-1 16,-12-11 0-16,-2 1 2 0,-16-12-2 15,-7-3 0-15,-20 1 0 16,-6-1 1-16,-20 3-1 16,-14 8 0-16,-13 3 0 15,-6 11-1-15,-9 11-3 16,-7 2-4-16,4 15-17 0,4 8-51 15,2 9-4-15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4.7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2228 6 321 0,'0'0'5'16,"0"0"2"-16,0 0 1 0,0 0 0 15,-12-7 1-15,-6 7 2 16,-12 0-2-16,-13 0 3 16,-20 0-5-16,-20 0-1 15,-25 3 1-15,-23 1 0 16,-11 6 1-16,-24 4-1 0,-7 0 1 16,-4-1-1-16,-1 4-2 15,17 5-1-15,8-5-1 16,16 6-1-16,16-9-1 15,23 0-2-15,15 3-4 0,17-10-15 16,9 3-59-16,29 5-1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2404.03516" units="1/cm"/>
          <inkml:channelProperty channel="Y" name="resolution" value="4260.98828" units="1/cm"/>
          <inkml:channelProperty channel="F" name="resolution" value="1.41944E-5" units="1/deg"/>
          <inkml:channelProperty channel="T" name="resolution" value="1" units="1/dev"/>
        </inkml:channelProperties>
      </inkml:inkSource>
      <inkml:timestamp xml:id="ts0" timeString="2019-04-12T04:28:55.5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269 108 242 0,'0'0'3'16,"-18"0"3"-16,3 0 2 15,-13 0 2-15,3 0 4 0,-10 0 0 16,3 6 1-16,-7 9 1 16,7 0-3-16,7 5-2 15,12 8-2-15,5 0-1 16,8 4-2-16,18 0-2 0,14 4 0 16,14-8-2-16,10-4 0 15,12-7 0-15,2-9 0 16,8-5-1-16,-7-3 0 15,-1-14 0-15,-17-7 1 0,-3-4 0 16,-17-5 0-16,-10-7-1 16,-16 2 1-16,-7 4 0 15,-7-8-1-15,-16 0 0 16,-2 3 0-16,-18 5-1 0,0 7 0 16,-2 6 0-16,-8 5-2 15,0 9-3-15,3 4-25 16,4 17-44-16,-1 7-4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FC9DD-33CB-48AC-A0A4-495DA40051DB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43B49-B8A7-4D2D-B8B0-91F42E167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0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>
            <a:extLst>
              <a:ext uri="{FF2B5EF4-FFF2-40B4-BE49-F238E27FC236}">
                <a16:creationId xmlns:a16="http://schemas.microsoft.com/office/drawing/2014/main" xmlns="" id="{5F86E8A3-51CE-4A24-A99E-DE1FC350E7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EA7C02-6CEE-46A6-96A1-9524627A0249}" type="slidenum">
              <a:rPr lang="en-US" altLang="en-US" sz="1400" baseline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aseline="0">
              <a:solidFill>
                <a:schemeClr val="tx1"/>
              </a:solidFill>
            </a:endParaRPr>
          </a:p>
        </p:txBody>
      </p:sp>
      <p:sp>
        <p:nvSpPr>
          <p:cNvPr id="491523" name="Rectangle 2">
            <a:extLst>
              <a:ext uri="{FF2B5EF4-FFF2-40B4-BE49-F238E27FC236}">
                <a16:creationId xmlns:a16="http://schemas.microsoft.com/office/drawing/2014/main" xmlns="" id="{F5847F40-B31D-4285-8E0D-07E6334422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04850"/>
            <a:ext cx="4697412" cy="3522663"/>
          </a:xfrm>
          <a:ln/>
        </p:spPr>
      </p:sp>
      <p:sp>
        <p:nvSpPr>
          <p:cNvPr id="491524" name="Rectangle 3">
            <a:extLst>
              <a:ext uri="{FF2B5EF4-FFF2-40B4-BE49-F238E27FC236}">
                <a16:creationId xmlns:a16="http://schemas.microsoft.com/office/drawing/2014/main" xmlns="" id="{0E2B2372-3699-4598-810B-F0867A6CF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  <a:noFill/>
        </p:spPr>
        <p:txBody>
          <a:bodyPr lIns="91374" tIns="45686" rIns="91374" bIns="4568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17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>
            <a:extLst>
              <a:ext uri="{FF2B5EF4-FFF2-40B4-BE49-F238E27FC236}">
                <a16:creationId xmlns:a16="http://schemas.microsoft.com/office/drawing/2014/main" xmlns="" id="{5813BC19-7599-4E84-85D9-C8EABE051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AFB58A-7D85-4E1B-B9B6-C3C8532B5F3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3811" name="Rectangle 2">
            <a:extLst>
              <a:ext uri="{FF2B5EF4-FFF2-40B4-BE49-F238E27FC236}">
                <a16:creationId xmlns:a16="http://schemas.microsoft.com/office/drawing/2014/main" xmlns="" id="{59DF8E52-741B-4831-8ABF-BAA133E99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59512" cy="3522663"/>
          </a:xfrm>
          <a:ln/>
        </p:spPr>
      </p:sp>
      <p:sp>
        <p:nvSpPr>
          <p:cNvPr id="503812" name="Rectangle 3">
            <a:extLst>
              <a:ext uri="{FF2B5EF4-FFF2-40B4-BE49-F238E27FC236}">
                <a16:creationId xmlns:a16="http://schemas.microsoft.com/office/drawing/2014/main" xmlns="" id="{9EF0886D-A1B0-4029-81FE-A0F9F8DCC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  <a:noFill/>
        </p:spPr>
        <p:txBody>
          <a:bodyPr lIns="91374" tIns="45686" rIns="91374" bIns="4568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86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>
            <a:extLst>
              <a:ext uri="{FF2B5EF4-FFF2-40B4-BE49-F238E27FC236}">
                <a16:creationId xmlns:a16="http://schemas.microsoft.com/office/drawing/2014/main" xmlns="" id="{611CED50-BA15-4442-B3A3-A91657A60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8C0DA5-20BE-49A1-AAA6-D32B4D7BF809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5859" name="Rectangle 2">
            <a:extLst>
              <a:ext uri="{FF2B5EF4-FFF2-40B4-BE49-F238E27FC236}">
                <a16:creationId xmlns:a16="http://schemas.microsoft.com/office/drawing/2014/main" xmlns="" id="{C78FEFD4-F77A-49E5-B7F4-2CC163652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04850"/>
            <a:ext cx="4697412" cy="3522663"/>
          </a:xfrm>
          <a:ln/>
        </p:spPr>
      </p:sp>
      <p:sp>
        <p:nvSpPr>
          <p:cNvPr id="505860" name="Rectangle 3">
            <a:extLst>
              <a:ext uri="{FF2B5EF4-FFF2-40B4-BE49-F238E27FC236}">
                <a16:creationId xmlns:a16="http://schemas.microsoft.com/office/drawing/2014/main" xmlns="" id="{62B93FF4-A84B-4C1B-B6EF-AA8C59C78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  <a:noFill/>
        </p:spPr>
        <p:txBody>
          <a:bodyPr lIns="91374" tIns="45686" rIns="91374" bIns="4568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37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>
            <a:extLst>
              <a:ext uri="{FF2B5EF4-FFF2-40B4-BE49-F238E27FC236}">
                <a16:creationId xmlns:a16="http://schemas.microsoft.com/office/drawing/2014/main" xmlns="" id="{C72103A7-C14A-4ADD-94F5-FEE05EA068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9652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15BC4C-D318-415E-BC63-3FE7523E513F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7907" name="Rectangle 2">
            <a:extLst>
              <a:ext uri="{FF2B5EF4-FFF2-40B4-BE49-F238E27FC236}">
                <a16:creationId xmlns:a16="http://schemas.microsoft.com/office/drawing/2014/main" xmlns="" id="{58E9F7F9-FA64-492B-AE76-EC7D5E7E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59512" cy="3522663"/>
          </a:xfrm>
          <a:ln/>
        </p:spPr>
      </p:sp>
      <p:sp>
        <p:nvSpPr>
          <p:cNvPr id="507908" name="Rectangle 3">
            <a:extLst>
              <a:ext uri="{FF2B5EF4-FFF2-40B4-BE49-F238E27FC236}">
                <a16:creationId xmlns:a16="http://schemas.microsoft.com/office/drawing/2014/main" xmlns="" id="{8476ED2E-ADE9-4086-BFA0-3FB6BDBCA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462463"/>
            <a:ext cx="5019675" cy="4229100"/>
          </a:xfrm>
          <a:noFill/>
        </p:spPr>
        <p:txBody>
          <a:bodyPr lIns="91374" tIns="45686" rIns="91374" bIns="4568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13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13A165-741A-40CA-B029-AB9DF8E66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270F15-E57D-4B97-83D6-1F1AE7005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61ED32-868A-479B-9382-E8D9FE77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3B9183-5349-49E9-A52A-C8647DF5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1B7796-2E3F-42E7-9439-B0BC8C6D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82379-22E5-4661-A5E2-A8C039DD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FEEBD5-3404-4524-A212-AAD7350C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5D4432-7E62-4F1D-B6BE-2D0837C2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3A4671-8DB5-4DF3-835D-FCD7F47D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B8A2BD-A591-4069-A254-D28096A4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467284E-7354-4E2A-9443-E70A2A18C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AE128E-6489-499E-9EA7-D5216F0F9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E7DAA3-7F98-42B3-868E-E968DAFD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79C40F-F26D-4889-908F-1805E67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9DFFD9-8CB7-40F9-9CB7-06042BDE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1368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B3F5E1-ACF7-4C02-85BE-566D932B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70A54B-FE28-44B0-ADB4-42E64E6C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B8F45E-2FE1-40D5-A6BA-76177F30B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27936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A39935-69F8-4BFE-A4D2-9AEBC1A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88362F8-85BB-4D51-9F7D-145B43577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C0AFF-7262-4A2C-BC3F-73A9F5F5B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E36C279A-5BCC-4AE6-9E23-E621F70B76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2718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4F1D0-2DB2-48A1-8C76-67E799E4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4B700F-1912-47BD-9728-503F7B278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5FAC74-7DCB-4F33-A3E1-7045D1C2A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ED72BB-1B59-4F18-9230-5349534B5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976EAC80-604D-4DD9-86D4-B1AA551294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71346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F0B5D6-18EA-4927-9473-2F9898B7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BC8C53-60EB-4AC1-ABE4-A00F4B08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EFC7A07-050A-4670-B577-432760F1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31598C-A512-48DD-8C97-1744D46BD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6A80BE5-6FBD-42FD-9FCF-2CB9F246C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BFBD-A472-44F0-A598-22D73DD90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1733F930-AEDB-4F43-B80F-33E29AC543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95606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0C0271-04E3-4639-9169-7A743F10D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133D8F9-A9B8-4BB4-BD36-994B4D04E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F63210DF-4C2E-4A93-B56B-3B98665A56A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15856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F7E0D2B-375F-4AB9-9A46-CF4BCB3DF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C7AE1E47-08AD-4AFB-8176-2E20FD7F57F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09166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56507-6859-4452-86EF-D04369BF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3A6D7-25C5-4A5F-ADFF-DFBA121D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1D1BF00-22E1-4B3D-B4E9-3D4399F7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FDCFB7-DC5E-4836-9515-047DA3156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061917E5-CC93-46B3-A713-F9E374F09E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218963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FDC056-4913-40CD-9E60-27212BBF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F518D2-103C-4FB1-86E1-8DEC4123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A8B686-6124-4A78-8482-9342D9DD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7285D-54F6-4BA2-8C70-9A4893C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2DFAF-3E33-41AF-A57D-2FB1454C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8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CE535-AAEC-4EE7-AF93-0C7D14EE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223FACC-B008-4190-A7AD-053EF93A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7EC6338-AFB3-42DF-ACE3-BBDC886A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6E1E12-D6A9-4F75-851E-782245217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BBFDCF47-1D7C-4079-A940-3A69255D59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01596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A8F47-F289-494E-9635-CEEB1921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60B0E7-3D0E-43CB-87D9-BFD9DB97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658837-FFCC-43F9-AD39-C364FC7994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7BD362C9-8CC4-4765-AA52-61495F9AAA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97975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4DA65FC-F680-4328-AA89-AC590A676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1251" y="1"/>
            <a:ext cx="25908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C19F4F8-D634-4CCA-BF2B-49C449699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4618" y="1"/>
            <a:ext cx="7573433" cy="63420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C02BD4C-462D-4638-B418-DDB8D7C0C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BAE39876-8902-41EC-A517-5160078B260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126937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AAB809-4E0F-4D92-A18E-2A01BC59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xmlns="" id="{0C4C381F-055A-4930-A385-43BA0CD532E9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58851" y="1314451"/>
            <a:ext cx="10363200" cy="502761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42CCD47-B178-45FD-A049-3DCDCCE48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0EA96418-0A63-4F05-9857-6E9F7F7C4D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235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02FBC-DB11-4E70-B79E-C88EFC88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17" y="1"/>
            <a:ext cx="10363200" cy="10207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79BF8-504D-4793-99D7-C16ADB845A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88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F73A0D-5956-4F17-96FB-BE369C4E8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2051" y="1314451"/>
            <a:ext cx="5080000" cy="5027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F02EDB-C9FA-4721-84DF-3587986FB5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59C10385-DF26-449B-9A46-5D30D8AA4C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18433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AAF63-B68A-4A39-8950-F04791A6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509884-EF91-4BA2-83C7-76AA8407B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8A6745-A7EF-4E49-93D7-0E22F59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0FB8DD-BF6A-4748-80D5-8141E0A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A3CF0-D176-4F93-B22E-2FBB3BF0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7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54700-F374-4BAF-86B3-4013C339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A9C1C9-9E8D-466A-B18D-43BEA795C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839E399-63C0-405E-8ED2-19D8F8CA2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079F25-EC14-4865-920A-36AF52B9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087640-37D5-4CB5-9253-A387CD2C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31EF0BF-BF04-4200-BB6F-6EEEE814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7C944-452B-46EF-B410-DD188DA6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90C404-0C2D-42D1-BB50-5875C4F82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21A12FB-42DC-4F73-AD3F-614AFC5B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B62B2D-14CE-4D2D-B933-5307673A0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4940F51-1A2F-473D-BBA5-4B6BDCE53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300C86-9778-4A2F-B053-9BA8A9B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FA21517-5366-4444-898A-F6AB2035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3C1FBDF-569F-4C19-9BC9-06A0B647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068F73-A9AA-4295-87BA-935A4C74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BDFCD3-0E3A-45D9-9278-A067F0DF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450106-556C-424E-A12B-185C5551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B1E2337-1EC1-405D-8C3C-6486EB50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6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66F72DC-649E-421C-A60E-04BC52C6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BDC6218-8862-4461-A361-14421F4C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F2925-7E64-4D48-A039-C1D57185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C8DD4-3973-42EB-9E1F-B129E910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4EA28-274F-4E1C-AFBF-FD76E565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1D114B-0370-4541-BB33-93D7E12A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BB12FD-7EB6-4BFE-8AEF-432A2D70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108442-10A2-43A2-B517-D981328A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D67042-4E60-499A-A3E6-A358BCE3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A86ADE-497F-4D6A-BF3C-A486F9FC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7E27F0B-9EF0-4A39-A222-09E69E2B4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F35E8F-E5D2-47E2-B44D-9B90E81E1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BC1E1E-F7CF-4C7B-AAA5-FE11AEEE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F0B62FC-984C-4845-99E3-2CD9EF30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3180CF-DFBA-4DA3-879C-9BED6670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1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89E9CC-140E-4311-A75F-5EE7BCE6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A2CA109-A1F0-4916-B7FD-B591E40ED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35B49E-D9F8-401C-84A8-5A9555F53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E7B8-2A7F-48C6-A663-B3C24F81053E}" type="datetimeFigureOut">
              <a:rPr lang="en-US" smtClean="0"/>
              <a:t>2019-04-12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FE44A5C-A94C-42D0-BDF0-010888593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32216E-F9A5-4A30-9984-1E99894E2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EDB2-75FE-4904-80AC-74B151EF0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8">
            <a:extLst>
              <a:ext uri="{FF2B5EF4-FFF2-40B4-BE49-F238E27FC236}">
                <a16:creationId xmlns:a16="http://schemas.microsoft.com/office/drawing/2014/main" xmlns="" id="{B7606759-241C-4EB9-B7C7-5C461875016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9218" y="6338888"/>
            <a:ext cx="363854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800" b="1" baseline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57DA10F5-2E53-4195-A1DF-F420A1BE7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8851" y="1314451"/>
            <a:ext cx="103632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xmlns="" id="{82A1430D-8E17-43EE-BB07-1AE9B6D60C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35067" y="6515100"/>
            <a:ext cx="2556933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600" baseline="0">
                <a:solidFill>
                  <a:schemeClr val="tx1"/>
                </a:solidFill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Chapter 1            </a:t>
            </a:r>
            <a:fld id="{23D9A07C-1A30-4C71-84D2-6B0C2DC6B9D5}" type="slidenum">
              <a:rPr lang="en-US" altLang="en-US" smtClean="0">
                <a:cs typeface="+mn-cs"/>
              </a:rPr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29" name="Line 14">
            <a:extLst>
              <a:ext uri="{FF2B5EF4-FFF2-40B4-BE49-F238E27FC236}">
                <a16:creationId xmlns:a16="http://schemas.microsoft.com/office/drawing/2014/main" xmlns="" id="{430B12B1-8584-4125-AABF-7C66F87CAE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74700" y="1173163"/>
            <a:ext cx="10687051" cy="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xmlns="" id="{99921F5E-5E4F-4FCF-BB6F-5F49A25B7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4617" y="1"/>
            <a:ext cx="103632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1" name="Picture 31" descr="watermark">
            <a:extLst>
              <a:ext uri="{FF2B5EF4-FFF2-40B4-BE49-F238E27FC236}">
                <a16:creationId xmlns:a16="http://schemas.microsoft.com/office/drawing/2014/main" xmlns="" id="{4C07035A-86A0-4634-98A8-90FBDFD73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1" y="6500813"/>
            <a:ext cx="2628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71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SzPct val="150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customXml" Target="../ink/ink78.xml"/><Relationship Id="rId18" Type="http://schemas.openxmlformats.org/officeDocument/2006/relationships/image" Target="../media/image84.emf"/><Relationship Id="rId26" Type="http://schemas.openxmlformats.org/officeDocument/2006/relationships/image" Target="../media/image88.emf"/><Relationship Id="rId39" Type="http://schemas.openxmlformats.org/officeDocument/2006/relationships/customXml" Target="../ink/ink91.xml"/><Relationship Id="rId3" Type="http://schemas.openxmlformats.org/officeDocument/2006/relationships/customXml" Target="../ink/ink73.xml"/><Relationship Id="rId21" Type="http://schemas.openxmlformats.org/officeDocument/2006/relationships/customXml" Target="../ink/ink82.xml"/><Relationship Id="rId34" Type="http://schemas.openxmlformats.org/officeDocument/2006/relationships/image" Target="../media/image92.emf"/><Relationship Id="rId42" Type="http://schemas.openxmlformats.org/officeDocument/2006/relationships/image" Target="../media/image96.emf"/><Relationship Id="rId7" Type="http://schemas.openxmlformats.org/officeDocument/2006/relationships/customXml" Target="../ink/ink75.xml"/><Relationship Id="rId12" Type="http://schemas.openxmlformats.org/officeDocument/2006/relationships/image" Target="../media/image81.emf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94.emf"/><Relationship Id="rId2" Type="http://schemas.openxmlformats.org/officeDocument/2006/relationships/image" Target="../media/image76.png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29" Type="http://schemas.openxmlformats.org/officeDocument/2006/relationships/customXml" Target="../ink/ink86.xml"/><Relationship Id="rId41" Type="http://schemas.openxmlformats.org/officeDocument/2006/relationships/customXml" Target="../ink/ink9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8.emf"/><Relationship Id="rId11" Type="http://schemas.openxmlformats.org/officeDocument/2006/relationships/customXml" Target="../ink/ink77.xml"/><Relationship Id="rId24" Type="http://schemas.openxmlformats.org/officeDocument/2006/relationships/image" Target="../media/image87.emf"/><Relationship Id="rId32" Type="http://schemas.openxmlformats.org/officeDocument/2006/relationships/image" Target="../media/image91.emf"/><Relationship Id="rId37" Type="http://schemas.openxmlformats.org/officeDocument/2006/relationships/customXml" Target="../ink/ink90.xml"/><Relationship Id="rId40" Type="http://schemas.openxmlformats.org/officeDocument/2006/relationships/image" Target="../media/image95.emf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89.emf"/><Relationship Id="rId36" Type="http://schemas.openxmlformats.org/officeDocument/2006/relationships/image" Target="../media/image93.emf"/><Relationship Id="rId10" Type="http://schemas.openxmlformats.org/officeDocument/2006/relationships/image" Target="../media/image80.emf"/><Relationship Id="rId19" Type="http://schemas.openxmlformats.org/officeDocument/2006/relationships/customXml" Target="../ink/ink81.xml"/><Relationship Id="rId31" Type="http://schemas.openxmlformats.org/officeDocument/2006/relationships/customXml" Target="../ink/ink87.xml"/><Relationship Id="rId44" Type="http://schemas.openxmlformats.org/officeDocument/2006/relationships/image" Target="../media/image97.emf"/><Relationship Id="rId4" Type="http://schemas.openxmlformats.org/officeDocument/2006/relationships/image" Target="../media/image77.emf"/><Relationship Id="rId9" Type="http://schemas.openxmlformats.org/officeDocument/2006/relationships/customXml" Target="../ink/ink76.xml"/><Relationship Id="rId14" Type="http://schemas.openxmlformats.org/officeDocument/2006/relationships/image" Target="../media/image82.emf"/><Relationship Id="rId22" Type="http://schemas.openxmlformats.org/officeDocument/2006/relationships/image" Target="../media/image86.emf"/><Relationship Id="rId27" Type="http://schemas.openxmlformats.org/officeDocument/2006/relationships/customXml" Target="../ink/ink85.xml"/><Relationship Id="rId30" Type="http://schemas.openxmlformats.org/officeDocument/2006/relationships/image" Target="../media/image90.emf"/><Relationship Id="rId35" Type="http://schemas.openxmlformats.org/officeDocument/2006/relationships/customXml" Target="../ink/ink89.xml"/><Relationship Id="rId43" Type="http://schemas.openxmlformats.org/officeDocument/2006/relationships/customXml" Target="../ink/ink9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9.xml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9" Type="http://schemas.openxmlformats.org/officeDocument/2006/relationships/customXml" Target="../ink/ink112.xml"/><Relationship Id="rId21" Type="http://schemas.openxmlformats.org/officeDocument/2006/relationships/customXml" Target="../ink/ink103.xml"/><Relationship Id="rId34" Type="http://schemas.openxmlformats.org/officeDocument/2006/relationships/image" Target="../media/image115.emf"/><Relationship Id="rId42" Type="http://schemas.openxmlformats.org/officeDocument/2006/relationships/image" Target="../media/image119.emf"/><Relationship Id="rId47" Type="http://schemas.openxmlformats.org/officeDocument/2006/relationships/customXml" Target="../ink/ink116.xml"/><Relationship Id="rId50" Type="http://schemas.openxmlformats.org/officeDocument/2006/relationships/image" Target="../media/image123.emf"/><Relationship Id="rId55" Type="http://schemas.openxmlformats.org/officeDocument/2006/relationships/customXml" Target="../ink/ink120.xml"/><Relationship Id="rId63" Type="http://schemas.openxmlformats.org/officeDocument/2006/relationships/customXml" Target="../ink/ink124.xml"/><Relationship Id="rId7" Type="http://schemas.openxmlformats.org/officeDocument/2006/relationships/customXml" Target="../ink/ink96.xml"/><Relationship Id="rId2" Type="http://schemas.openxmlformats.org/officeDocument/2006/relationships/image" Target="../media/image99.gif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29" Type="http://schemas.openxmlformats.org/officeDocument/2006/relationships/customXml" Target="../ink/ink107.xml"/><Relationship Id="rId41" Type="http://schemas.openxmlformats.org/officeDocument/2006/relationships/customXml" Target="../ink/ink113.xml"/><Relationship Id="rId54" Type="http://schemas.openxmlformats.org/officeDocument/2006/relationships/image" Target="../media/image125.emf"/><Relationship Id="rId62" Type="http://schemas.openxmlformats.org/officeDocument/2006/relationships/image" Target="../media/image12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1.emf"/><Relationship Id="rId11" Type="http://schemas.openxmlformats.org/officeDocument/2006/relationships/customXml" Target="../ink/ink98.xml"/><Relationship Id="rId24" Type="http://schemas.openxmlformats.org/officeDocument/2006/relationships/image" Target="../media/image110.emf"/><Relationship Id="rId32" Type="http://schemas.openxmlformats.org/officeDocument/2006/relationships/image" Target="../media/image114.emf"/><Relationship Id="rId37" Type="http://schemas.openxmlformats.org/officeDocument/2006/relationships/customXml" Target="../ink/ink111.xml"/><Relationship Id="rId40" Type="http://schemas.openxmlformats.org/officeDocument/2006/relationships/image" Target="../media/image118.emf"/><Relationship Id="rId45" Type="http://schemas.openxmlformats.org/officeDocument/2006/relationships/customXml" Target="../ink/ink115.xml"/><Relationship Id="rId53" Type="http://schemas.openxmlformats.org/officeDocument/2006/relationships/customXml" Target="../ink/ink119.xml"/><Relationship Id="rId58" Type="http://schemas.openxmlformats.org/officeDocument/2006/relationships/image" Target="../media/image127.emf"/><Relationship Id="rId66" Type="http://schemas.openxmlformats.org/officeDocument/2006/relationships/image" Target="../media/image131.emf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28" Type="http://schemas.openxmlformats.org/officeDocument/2006/relationships/image" Target="../media/image112.emf"/><Relationship Id="rId36" Type="http://schemas.openxmlformats.org/officeDocument/2006/relationships/image" Target="../media/image116.emf"/><Relationship Id="rId49" Type="http://schemas.openxmlformats.org/officeDocument/2006/relationships/customXml" Target="../ink/ink117.xml"/><Relationship Id="rId57" Type="http://schemas.openxmlformats.org/officeDocument/2006/relationships/customXml" Target="../ink/ink121.xml"/><Relationship Id="rId61" Type="http://schemas.openxmlformats.org/officeDocument/2006/relationships/customXml" Target="../ink/ink123.xml"/><Relationship Id="rId10" Type="http://schemas.openxmlformats.org/officeDocument/2006/relationships/image" Target="../media/image103.emf"/><Relationship Id="rId19" Type="http://schemas.openxmlformats.org/officeDocument/2006/relationships/customXml" Target="../ink/ink102.xml"/><Relationship Id="rId31" Type="http://schemas.openxmlformats.org/officeDocument/2006/relationships/customXml" Target="../ink/ink108.xml"/><Relationship Id="rId44" Type="http://schemas.openxmlformats.org/officeDocument/2006/relationships/image" Target="../media/image120.emf"/><Relationship Id="rId52" Type="http://schemas.openxmlformats.org/officeDocument/2006/relationships/image" Target="../media/image124.emf"/><Relationship Id="rId60" Type="http://schemas.openxmlformats.org/officeDocument/2006/relationships/image" Target="../media/image128.emf"/><Relationship Id="rId65" Type="http://schemas.openxmlformats.org/officeDocument/2006/relationships/customXml" Target="../ink/ink125.xml"/><Relationship Id="rId4" Type="http://schemas.openxmlformats.org/officeDocument/2006/relationships/image" Target="../media/image100.emf"/><Relationship Id="rId9" Type="http://schemas.openxmlformats.org/officeDocument/2006/relationships/customXml" Target="../ink/ink97.xml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Relationship Id="rId27" Type="http://schemas.openxmlformats.org/officeDocument/2006/relationships/customXml" Target="../ink/ink106.xml"/><Relationship Id="rId30" Type="http://schemas.openxmlformats.org/officeDocument/2006/relationships/image" Target="../media/image113.emf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122.emf"/><Relationship Id="rId56" Type="http://schemas.openxmlformats.org/officeDocument/2006/relationships/image" Target="../media/image126.emf"/><Relationship Id="rId64" Type="http://schemas.openxmlformats.org/officeDocument/2006/relationships/image" Target="../media/image130.emf"/><Relationship Id="rId8" Type="http://schemas.openxmlformats.org/officeDocument/2006/relationships/image" Target="../media/image102.emf"/><Relationship Id="rId51" Type="http://schemas.openxmlformats.org/officeDocument/2006/relationships/customXml" Target="../ink/ink118.xml"/><Relationship Id="rId3" Type="http://schemas.openxmlformats.org/officeDocument/2006/relationships/customXml" Target="../ink/ink94.xml"/><Relationship Id="rId12" Type="http://schemas.openxmlformats.org/officeDocument/2006/relationships/image" Target="../media/image104.emf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117.emf"/><Relationship Id="rId46" Type="http://schemas.openxmlformats.org/officeDocument/2006/relationships/image" Target="../media/image121.emf"/><Relationship Id="rId59" Type="http://schemas.openxmlformats.org/officeDocument/2006/relationships/customXml" Target="../ink/ink12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emf"/><Relationship Id="rId18" Type="http://schemas.openxmlformats.org/officeDocument/2006/relationships/customXml" Target="../ink/ink132.xml"/><Relationship Id="rId26" Type="http://schemas.openxmlformats.org/officeDocument/2006/relationships/customXml" Target="../ink/ink136.xml"/><Relationship Id="rId39" Type="http://schemas.openxmlformats.org/officeDocument/2006/relationships/image" Target="../media/image152.emf"/><Relationship Id="rId21" Type="http://schemas.openxmlformats.org/officeDocument/2006/relationships/image" Target="../media/image143.emf"/><Relationship Id="rId34" Type="http://schemas.openxmlformats.org/officeDocument/2006/relationships/customXml" Target="../ink/ink140.xml"/><Relationship Id="rId42" Type="http://schemas.openxmlformats.org/officeDocument/2006/relationships/customXml" Target="../ink/ink144.xml"/><Relationship Id="rId47" Type="http://schemas.openxmlformats.org/officeDocument/2006/relationships/image" Target="../media/image156.emf"/><Relationship Id="rId50" Type="http://schemas.openxmlformats.org/officeDocument/2006/relationships/customXml" Target="../ink/ink148.xml"/><Relationship Id="rId55" Type="http://schemas.openxmlformats.org/officeDocument/2006/relationships/image" Target="../media/image160.emf"/><Relationship Id="rId7" Type="http://schemas.openxmlformats.org/officeDocument/2006/relationships/image" Target="../media/image136.emf"/><Relationship Id="rId12" Type="http://schemas.openxmlformats.org/officeDocument/2006/relationships/customXml" Target="../ink/ink129.xml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38" Type="http://schemas.openxmlformats.org/officeDocument/2006/relationships/customXml" Target="../ink/ink142.xml"/><Relationship Id="rId46" Type="http://schemas.openxmlformats.org/officeDocument/2006/relationships/customXml" Target="../ink/ink146.xml"/><Relationship Id="rId2" Type="http://schemas.openxmlformats.org/officeDocument/2006/relationships/image" Target="../media/image132.gif"/><Relationship Id="rId16" Type="http://schemas.openxmlformats.org/officeDocument/2006/relationships/customXml" Target="../ink/ink131.xml"/><Relationship Id="rId20" Type="http://schemas.openxmlformats.org/officeDocument/2006/relationships/customXml" Target="../ink/ink133.xml"/><Relationship Id="rId29" Type="http://schemas.openxmlformats.org/officeDocument/2006/relationships/image" Target="../media/image147.emf"/><Relationship Id="rId41" Type="http://schemas.openxmlformats.org/officeDocument/2006/relationships/image" Target="../media/image153.emf"/><Relationship Id="rId54" Type="http://schemas.openxmlformats.org/officeDocument/2006/relationships/customXml" Target="../ink/ink150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26.xml"/><Relationship Id="rId11" Type="http://schemas.openxmlformats.org/officeDocument/2006/relationships/image" Target="../media/image138.emf"/><Relationship Id="rId24" Type="http://schemas.openxmlformats.org/officeDocument/2006/relationships/customXml" Target="../ink/ink135.xml"/><Relationship Id="rId32" Type="http://schemas.openxmlformats.org/officeDocument/2006/relationships/customXml" Target="../ink/ink139.xml"/><Relationship Id="rId37" Type="http://schemas.openxmlformats.org/officeDocument/2006/relationships/image" Target="../media/image151.emf"/><Relationship Id="rId40" Type="http://schemas.openxmlformats.org/officeDocument/2006/relationships/customXml" Target="../ink/ink143.xml"/><Relationship Id="rId45" Type="http://schemas.openxmlformats.org/officeDocument/2006/relationships/image" Target="../media/image155.emf"/><Relationship Id="rId53" Type="http://schemas.openxmlformats.org/officeDocument/2006/relationships/image" Target="../media/image159.emf"/><Relationship Id="rId5" Type="http://schemas.openxmlformats.org/officeDocument/2006/relationships/image" Target="../media/image135.png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28" Type="http://schemas.openxmlformats.org/officeDocument/2006/relationships/customXml" Target="../ink/ink137.xml"/><Relationship Id="rId36" Type="http://schemas.openxmlformats.org/officeDocument/2006/relationships/customXml" Target="../ink/ink141.xml"/><Relationship Id="rId49" Type="http://schemas.openxmlformats.org/officeDocument/2006/relationships/image" Target="../media/image157.emf"/><Relationship Id="rId57" Type="http://schemas.openxmlformats.org/officeDocument/2006/relationships/image" Target="../media/image161.emf"/><Relationship Id="rId10" Type="http://schemas.openxmlformats.org/officeDocument/2006/relationships/customXml" Target="../ink/ink128.xml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4" Type="http://schemas.openxmlformats.org/officeDocument/2006/relationships/customXml" Target="../ink/ink145.xml"/><Relationship Id="rId52" Type="http://schemas.openxmlformats.org/officeDocument/2006/relationships/customXml" Target="../ink/ink149.xml"/><Relationship Id="rId4" Type="http://schemas.openxmlformats.org/officeDocument/2006/relationships/image" Target="../media/image134.gif"/><Relationship Id="rId9" Type="http://schemas.openxmlformats.org/officeDocument/2006/relationships/image" Target="../media/image137.emf"/><Relationship Id="rId14" Type="http://schemas.openxmlformats.org/officeDocument/2006/relationships/customXml" Target="../ink/ink130.xml"/><Relationship Id="rId22" Type="http://schemas.openxmlformats.org/officeDocument/2006/relationships/customXml" Target="../ink/ink134.xml"/><Relationship Id="rId27" Type="http://schemas.openxmlformats.org/officeDocument/2006/relationships/image" Target="../media/image146.emf"/><Relationship Id="rId30" Type="http://schemas.openxmlformats.org/officeDocument/2006/relationships/customXml" Target="../ink/ink138.xml"/><Relationship Id="rId35" Type="http://schemas.openxmlformats.org/officeDocument/2006/relationships/image" Target="../media/image150.emf"/><Relationship Id="rId43" Type="http://schemas.openxmlformats.org/officeDocument/2006/relationships/image" Target="../media/image154.emf"/><Relationship Id="rId48" Type="http://schemas.openxmlformats.org/officeDocument/2006/relationships/customXml" Target="../ink/ink147.xml"/><Relationship Id="rId56" Type="http://schemas.openxmlformats.org/officeDocument/2006/relationships/customXml" Target="../ink/ink151.xml"/><Relationship Id="rId8" Type="http://schemas.openxmlformats.org/officeDocument/2006/relationships/customXml" Target="../ink/ink127.xml"/><Relationship Id="rId51" Type="http://schemas.openxmlformats.org/officeDocument/2006/relationships/image" Target="../media/image158.emf"/><Relationship Id="rId3" Type="http://schemas.openxmlformats.org/officeDocument/2006/relationships/image" Target="../media/image133.gif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.xml"/><Relationship Id="rId117" Type="http://schemas.openxmlformats.org/officeDocument/2006/relationships/image" Target="../media/image219.emf"/><Relationship Id="rId21" Type="http://schemas.openxmlformats.org/officeDocument/2006/relationships/image" Target="../media/image171.emf"/><Relationship Id="rId42" Type="http://schemas.openxmlformats.org/officeDocument/2006/relationships/customXml" Target="../ink/ink172.xml"/><Relationship Id="rId47" Type="http://schemas.openxmlformats.org/officeDocument/2006/relationships/image" Target="../media/image184.emf"/><Relationship Id="rId63" Type="http://schemas.openxmlformats.org/officeDocument/2006/relationships/image" Target="../media/image192.emf"/><Relationship Id="rId68" Type="http://schemas.openxmlformats.org/officeDocument/2006/relationships/customXml" Target="../ink/ink185.xml"/><Relationship Id="rId84" Type="http://schemas.openxmlformats.org/officeDocument/2006/relationships/customXml" Target="../ink/ink193.xml"/><Relationship Id="rId89" Type="http://schemas.openxmlformats.org/officeDocument/2006/relationships/image" Target="../media/image205.emf"/><Relationship Id="rId112" Type="http://schemas.openxmlformats.org/officeDocument/2006/relationships/customXml" Target="../ink/ink207.xml"/><Relationship Id="rId133" Type="http://schemas.openxmlformats.org/officeDocument/2006/relationships/image" Target="../media/image227.emf"/><Relationship Id="rId138" Type="http://schemas.openxmlformats.org/officeDocument/2006/relationships/customXml" Target="../ink/ink220.xml"/><Relationship Id="rId16" Type="http://schemas.openxmlformats.org/officeDocument/2006/relationships/customXml" Target="../ink/ink159.xml"/><Relationship Id="rId107" Type="http://schemas.openxmlformats.org/officeDocument/2006/relationships/image" Target="../media/image214.emf"/><Relationship Id="rId11" Type="http://schemas.openxmlformats.org/officeDocument/2006/relationships/image" Target="../media/image166.emf"/><Relationship Id="rId32" Type="http://schemas.openxmlformats.org/officeDocument/2006/relationships/customXml" Target="../ink/ink167.xml"/><Relationship Id="rId37" Type="http://schemas.openxmlformats.org/officeDocument/2006/relationships/image" Target="../media/image179.emf"/><Relationship Id="rId53" Type="http://schemas.openxmlformats.org/officeDocument/2006/relationships/image" Target="../media/image187.emf"/><Relationship Id="rId58" Type="http://schemas.openxmlformats.org/officeDocument/2006/relationships/customXml" Target="../ink/ink180.xml"/><Relationship Id="rId74" Type="http://schemas.openxmlformats.org/officeDocument/2006/relationships/customXml" Target="../ink/ink188.xml"/><Relationship Id="rId79" Type="http://schemas.openxmlformats.org/officeDocument/2006/relationships/image" Target="../media/image200.emf"/><Relationship Id="rId102" Type="http://schemas.openxmlformats.org/officeDocument/2006/relationships/customXml" Target="../ink/ink202.xml"/><Relationship Id="rId123" Type="http://schemas.openxmlformats.org/officeDocument/2006/relationships/image" Target="../media/image222.emf"/><Relationship Id="rId128" Type="http://schemas.openxmlformats.org/officeDocument/2006/relationships/customXml" Target="../ink/ink215.xml"/><Relationship Id="rId5" Type="http://schemas.openxmlformats.org/officeDocument/2006/relationships/image" Target="../media/image163.emf"/><Relationship Id="rId90" Type="http://schemas.openxmlformats.org/officeDocument/2006/relationships/customXml" Target="../ink/ink196.xml"/><Relationship Id="rId95" Type="http://schemas.openxmlformats.org/officeDocument/2006/relationships/image" Target="../media/image208.emf"/><Relationship Id="rId22" Type="http://schemas.openxmlformats.org/officeDocument/2006/relationships/customXml" Target="../ink/ink162.xml"/><Relationship Id="rId27" Type="http://schemas.openxmlformats.org/officeDocument/2006/relationships/image" Target="../media/image174.emf"/><Relationship Id="rId43" Type="http://schemas.openxmlformats.org/officeDocument/2006/relationships/image" Target="../media/image182.emf"/><Relationship Id="rId48" Type="http://schemas.openxmlformats.org/officeDocument/2006/relationships/customXml" Target="../ink/ink175.xml"/><Relationship Id="rId64" Type="http://schemas.openxmlformats.org/officeDocument/2006/relationships/customXml" Target="../ink/ink183.xml"/><Relationship Id="rId69" Type="http://schemas.openxmlformats.org/officeDocument/2006/relationships/image" Target="../media/image195.emf"/><Relationship Id="rId113" Type="http://schemas.openxmlformats.org/officeDocument/2006/relationships/image" Target="../media/image217.emf"/><Relationship Id="rId118" Type="http://schemas.openxmlformats.org/officeDocument/2006/relationships/customXml" Target="../ink/ink210.xml"/><Relationship Id="rId134" Type="http://schemas.openxmlformats.org/officeDocument/2006/relationships/customXml" Target="../ink/ink218.xml"/><Relationship Id="rId139" Type="http://schemas.openxmlformats.org/officeDocument/2006/relationships/image" Target="../media/image230.emf"/><Relationship Id="rId8" Type="http://schemas.openxmlformats.org/officeDocument/2006/relationships/customXml" Target="../ink/ink155.xml"/><Relationship Id="rId51" Type="http://schemas.openxmlformats.org/officeDocument/2006/relationships/image" Target="../media/image186.emf"/><Relationship Id="rId72" Type="http://schemas.openxmlformats.org/officeDocument/2006/relationships/customXml" Target="../ink/ink187.xml"/><Relationship Id="rId80" Type="http://schemas.openxmlformats.org/officeDocument/2006/relationships/customXml" Target="../ink/ink191.xml"/><Relationship Id="rId85" Type="http://schemas.openxmlformats.org/officeDocument/2006/relationships/image" Target="../media/image203.emf"/><Relationship Id="rId93" Type="http://schemas.openxmlformats.org/officeDocument/2006/relationships/image" Target="../media/image207.emf"/><Relationship Id="rId98" Type="http://schemas.openxmlformats.org/officeDocument/2006/relationships/customXml" Target="../ink/ink200.xml"/><Relationship Id="rId121" Type="http://schemas.openxmlformats.org/officeDocument/2006/relationships/image" Target="../media/image221.emf"/><Relationship Id="rId3" Type="http://schemas.openxmlformats.org/officeDocument/2006/relationships/image" Target="../media/image162.emf"/><Relationship Id="rId12" Type="http://schemas.openxmlformats.org/officeDocument/2006/relationships/customXml" Target="../ink/ink157.xml"/><Relationship Id="rId17" Type="http://schemas.openxmlformats.org/officeDocument/2006/relationships/image" Target="../media/image169.emf"/><Relationship Id="rId25" Type="http://schemas.openxmlformats.org/officeDocument/2006/relationships/image" Target="../media/image173.emf"/><Relationship Id="rId33" Type="http://schemas.openxmlformats.org/officeDocument/2006/relationships/image" Target="../media/image177.emf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59" Type="http://schemas.openxmlformats.org/officeDocument/2006/relationships/image" Target="../media/image190.emf"/><Relationship Id="rId67" Type="http://schemas.openxmlformats.org/officeDocument/2006/relationships/image" Target="../media/image194.emf"/><Relationship Id="rId103" Type="http://schemas.openxmlformats.org/officeDocument/2006/relationships/image" Target="../media/image212.emf"/><Relationship Id="rId108" Type="http://schemas.openxmlformats.org/officeDocument/2006/relationships/customXml" Target="../ink/ink205.xml"/><Relationship Id="rId116" Type="http://schemas.openxmlformats.org/officeDocument/2006/relationships/customXml" Target="../ink/ink209.xml"/><Relationship Id="rId124" Type="http://schemas.openxmlformats.org/officeDocument/2006/relationships/customXml" Target="../ink/ink213.xml"/><Relationship Id="rId129" Type="http://schemas.openxmlformats.org/officeDocument/2006/relationships/image" Target="../media/image225.emf"/><Relationship Id="rId137" Type="http://schemas.openxmlformats.org/officeDocument/2006/relationships/image" Target="../media/image229.emf"/><Relationship Id="rId20" Type="http://schemas.openxmlformats.org/officeDocument/2006/relationships/customXml" Target="../ink/ink161.xml"/><Relationship Id="rId41" Type="http://schemas.openxmlformats.org/officeDocument/2006/relationships/image" Target="../media/image181.emf"/><Relationship Id="rId54" Type="http://schemas.openxmlformats.org/officeDocument/2006/relationships/customXml" Target="../ink/ink178.xml"/><Relationship Id="rId62" Type="http://schemas.openxmlformats.org/officeDocument/2006/relationships/customXml" Target="../ink/ink182.xml"/><Relationship Id="rId70" Type="http://schemas.openxmlformats.org/officeDocument/2006/relationships/customXml" Target="../ink/ink186.xml"/><Relationship Id="rId75" Type="http://schemas.openxmlformats.org/officeDocument/2006/relationships/image" Target="../media/image198.emf"/><Relationship Id="rId83" Type="http://schemas.openxmlformats.org/officeDocument/2006/relationships/image" Target="../media/image202.emf"/><Relationship Id="rId88" Type="http://schemas.openxmlformats.org/officeDocument/2006/relationships/customXml" Target="../ink/ink195.xml"/><Relationship Id="rId91" Type="http://schemas.openxmlformats.org/officeDocument/2006/relationships/image" Target="../media/image206.emf"/><Relationship Id="rId96" Type="http://schemas.openxmlformats.org/officeDocument/2006/relationships/customXml" Target="../ink/ink199.xml"/><Relationship Id="rId111" Type="http://schemas.openxmlformats.org/officeDocument/2006/relationships/image" Target="../media/image216.emf"/><Relationship Id="rId132" Type="http://schemas.openxmlformats.org/officeDocument/2006/relationships/customXml" Target="../ink/ink217.xml"/><Relationship Id="rId140" Type="http://schemas.openxmlformats.org/officeDocument/2006/relationships/customXml" Target="../ink/ink221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54.xml"/><Relationship Id="rId15" Type="http://schemas.openxmlformats.org/officeDocument/2006/relationships/image" Target="../media/image168.emf"/><Relationship Id="rId23" Type="http://schemas.openxmlformats.org/officeDocument/2006/relationships/image" Target="../media/image172.emf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185.emf"/><Relationship Id="rId57" Type="http://schemas.openxmlformats.org/officeDocument/2006/relationships/image" Target="../media/image189.emf"/><Relationship Id="rId106" Type="http://schemas.openxmlformats.org/officeDocument/2006/relationships/customXml" Target="../ink/ink204.xml"/><Relationship Id="rId114" Type="http://schemas.openxmlformats.org/officeDocument/2006/relationships/customXml" Target="../ink/ink208.xml"/><Relationship Id="rId119" Type="http://schemas.openxmlformats.org/officeDocument/2006/relationships/image" Target="../media/image220.emf"/><Relationship Id="rId127" Type="http://schemas.openxmlformats.org/officeDocument/2006/relationships/image" Target="../media/image224.emf"/><Relationship Id="rId10" Type="http://schemas.openxmlformats.org/officeDocument/2006/relationships/customXml" Target="../ink/ink156.xml"/><Relationship Id="rId31" Type="http://schemas.openxmlformats.org/officeDocument/2006/relationships/image" Target="../media/image176.emf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60" Type="http://schemas.openxmlformats.org/officeDocument/2006/relationships/customXml" Target="../ink/ink181.xml"/><Relationship Id="rId65" Type="http://schemas.openxmlformats.org/officeDocument/2006/relationships/image" Target="../media/image193.emf"/><Relationship Id="rId73" Type="http://schemas.openxmlformats.org/officeDocument/2006/relationships/image" Target="../media/image197.emf"/><Relationship Id="rId78" Type="http://schemas.openxmlformats.org/officeDocument/2006/relationships/customXml" Target="../ink/ink190.xml"/><Relationship Id="rId81" Type="http://schemas.openxmlformats.org/officeDocument/2006/relationships/image" Target="../media/image201.emf"/><Relationship Id="rId86" Type="http://schemas.openxmlformats.org/officeDocument/2006/relationships/customXml" Target="../ink/ink194.xml"/><Relationship Id="rId94" Type="http://schemas.openxmlformats.org/officeDocument/2006/relationships/customXml" Target="../ink/ink198.xml"/><Relationship Id="rId99" Type="http://schemas.openxmlformats.org/officeDocument/2006/relationships/image" Target="../media/image210.emf"/><Relationship Id="rId101" Type="http://schemas.openxmlformats.org/officeDocument/2006/relationships/image" Target="../media/image211.emf"/><Relationship Id="rId122" Type="http://schemas.openxmlformats.org/officeDocument/2006/relationships/customXml" Target="../ink/ink212.xml"/><Relationship Id="rId130" Type="http://schemas.openxmlformats.org/officeDocument/2006/relationships/customXml" Target="../ink/ink216.xml"/><Relationship Id="rId135" Type="http://schemas.openxmlformats.org/officeDocument/2006/relationships/image" Target="../media/image228.emf"/><Relationship Id="rId4" Type="http://schemas.openxmlformats.org/officeDocument/2006/relationships/customXml" Target="../ink/ink153.xml"/><Relationship Id="rId9" Type="http://schemas.openxmlformats.org/officeDocument/2006/relationships/image" Target="../media/image165.emf"/><Relationship Id="rId13" Type="http://schemas.openxmlformats.org/officeDocument/2006/relationships/image" Target="../media/image167.emf"/><Relationship Id="rId18" Type="http://schemas.openxmlformats.org/officeDocument/2006/relationships/customXml" Target="../ink/ink160.xml"/><Relationship Id="rId39" Type="http://schemas.openxmlformats.org/officeDocument/2006/relationships/image" Target="../media/image180.emf"/><Relationship Id="rId109" Type="http://schemas.openxmlformats.org/officeDocument/2006/relationships/image" Target="../media/image215.emf"/><Relationship Id="rId34" Type="http://schemas.openxmlformats.org/officeDocument/2006/relationships/customXml" Target="../ink/ink168.xml"/><Relationship Id="rId50" Type="http://schemas.openxmlformats.org/officeDocument/2006/relationships/customXml" Target="../ink/ink176.xml"/><Relationship Id="rId55" Type="http://schemas.openxmlformats.org/officeDocument/2006/relationships/image" Target="../media/image188.emf"/><Relationship Id="rId76" Type="http://schemas.openxmlformats.org/officeDocument/2006/relationships/customXml" Target="../ink/ink189.xml"/><Relationship Id="rId97" Type="http://schemas.openxmlformats.org/officeDocument/2006/relationships/image" Target="../media/image209.emf"/><Relationship Id="rId104" Type="http://schemas.openxmlformats.org/officeDocument/2006/relationships/customXml" Target="../ink/ink203.xml"/><Relationship Id="rId120" Type="http://schemas.openxmlformats.org/officeDocument/2006/relationships/customXml" Target="../ink/ink211.xml"/><Relationship Id="rId125" Type="http://schemas.openxmlformats.org/officeDocument/2006/relationships/image" Target="../media/image223.emf"/><Relationship Id="rId141" Type="http://schemas.openxmlformats.org/officeDocument/2006/relationships/image" Target="../media/image231.emf"/><Relationship Id="rId7" Type="http://schemas.openxmlformats.org/officeDocument/2006/relationships/image" Target="../media/image164.emf"/><Relationship Id="rId71" Type="http://schemas.openxmlformats.org/officeDocument/2006/relationships/image" Target="../media/image196.emf"/><Relationship Id="rId92" Type="http://schemas.openxmlformats.org/officeDocument/2006/relationships/customXml" Target="../ink/ink197.xml"/><Relationship Id="rId2" Type="http://schemas.openxmlformats.org/officeDocument/2006/relationships/customXml" Target="../ink/ink152.xml"/><Relationship Id="rId29" Type="http://schemas.openxmlformats.org/officeDocument/2006/relationships/image" Target="../media/image175.emf"/><Relationship Id="rId24" Type="http://schemas.openxmlformats.org/officeDocument/2006/relationships/customXml" Target="../ink/ink163.xml"/><Relationship Id="rId40" Type="http://schemas.openxmlformats.org/officeDocument/2006/relationships/customXml" Target="../ink/ink171.xml"/><Relationship Id="rId45" Type="http://schemas.openxmlformats.org/officeDocument/2006/relationships/image" Target="../media/image183.emf"/><Relationship Id="rId66" Type="http://schemas.openxmlformats.org/officeDocument/2006/relationships/customXml" Target="../ink/ink184.xml"/><Relationship Id="rId87" Type="http://schemas.openxmlformats.org/officeDocument/2006/relationships/image" Target="../media/image204.emf"/><Relationship Id="rId110" Type="http://schemas.openxmlformats.org/officeDocument/2006/relationships/customXml" Target="../ink/ink206.xml"/><Relationship Id="rId115" Type="http://schemas.openxmlformats.org/officeDocument/2006/relationships/image" Target="../media/image218.emf"/><Relationship Id="rId131" Type="http://schemas.openxmlformats.org/officeDocument/2006/relationships/image" Target="../media/image226.emf"/><Relationship Id="rId136" Type="http://schemas.openxmlformats.org/officeDocument/2006/relationships/customXml" Target="../ink/ink219.xml"/><Relationship Id="rId61" Type="http://schemas.openxmlformats.org/officeDocument/2006/relationships/image" Target="../media/image191.emf"/><Relationship Id="rId82" Type="http://schemas.openxmlformats.org/officeDocument/2006/relationships/customXml" Target="../ink/ink192.xml"/><Relationship Id="rId19" Type="http://schemas.openxmlformats.org/officeDocument/2006/relationships/image" Target="../media/image170.emf"/><Relationship Id="rId14" Type="http://schemas.openxmlformats.org/officeDocument/2006/relationships/customXml" Target="../ink/ink158.xml"/><Relationship Id="rId30" Type="http://schemas.openxmlformats.org/officeDocument/2006/relationships/customXml" Target="../ink/ink166.xml"/><Relationship Id="rId35" Type="http://schemas.openxmlformats.org/officeDocument/2006/relationships/image" Target="../media/image178.emf"/><Relationship Id="rId56" Type="http://schemas.openxmlformats.org/officeDocument/2006/relationships/customXml" Target="../ink/ink179.xml"/><Relationship Id="rId77" Type="http://schemas.openxmlformats.org/officeDocument/2006/relationships/image" Target="../media/image199.emf"/><Relationship Id="rId100" Type="http://schemas.openxmlformats.org/officeDocument/2006/relationships/customXml" Target="../ink/ink201.xml"/><Relationship Id="rId105" Type="http://schemas.openxmlformats.org/officeDocument/2006/relationships/image" Target="../media/image213.emf"/><Relationship Id="rId126" Type="http://schemas.openxmlformats.org/officeDocument/2006/relationships/customXml" Target="../ink/ink21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7.xml"/><Relationship Id="rId18" Type="http://schemas.openxmlformats.org/officeDocument/2006/relationships/image" Target="../media/image240.emf"/><Relationship Id="rId26" Type="http://schemas.openxmlformats.org/officeDocument/2006/relationships/image" Target="../media/image244.emf"/><Relationship Id="rId39" Type="http://schemas.openxmlformats.org/officeDocument/2006/relationships/customXml" Target="../ink/ink240.xml"/><Relationship Id="rId21" Type="http://schemas.openxmlformats.org/officeDocument/2006/relationships/customXml" Target="../ink/ink231.xml"/><Relationship Id="rId34" Type="http://schemas.openxmlformats.org/officeDocument/2006/relationships/image" Target="../media/image248.emf"/><Relationship Id="rId42" Type="http://schemas.openxmlformats.org/officeDocument/2006/relationships/image" Target="../media/image252.emf"/><Relationship Id="rId47" Type="http://schemas.openxmlformats.org/officeDocument/2006/relationships/customXml" Target="../ink/ink244.xml"/><Relationship Id="rId50" Type="http://schemas.openxmlformats.org/officeDocument/2006/relationships/image" Target="../media/image256.emf"/><Relationship Id="rId55" Type="http://schemas.openxmlformats.org/officeDocument/2006/relationships/customXml" Target="../ink/ink248.xml"/><Relationship Id="rId63" Type="http://schemas.openxmlformats.org/officeDocument/2006/relationships/customXml" Target="../ink/ink252.xml"/><Relationship Id="rId68" Type="http://schemas.openxmlformats.org/officeDocument/2006/relationships/image" Target="../media/image265.emf"/><Relationship Id="rId76" Type="http://schemas.openxmlformats.org/officeDocument/2006/relationships/image" Target="../media/image269.emf"/><Relationship Id="rId84" Type="http://schemas.openxmlformats.org/officeDocument/2006/relationships/image" Target="../media/image273.emf"/><Relationship Id="rId7" Type="http://schemas.openxmlformats.org/officeDocument/2006/relationships/customXml" Target="../ink/ink224.xml"/><Relationship Id="rId71" Type="http://schemas.openxmlformats.org/officeDocument/2006/relationships/customXml" Target="../ink/ink256.xml"/><Relationship Id="rId2" Type="http://schemas.openxmlformats.org/officeDocument/2006/relationships/image" Target="../media/image232.png"/><Relationship Id="rId16" Type="http://schemas.openxmlformats.org/officeDocument/2006/relationships/image" Target="../media/image239.emf"/><Relationship Id="rId29" Type="http://schemas.openxmlformats.org/officeDocument/2006/relationships/customXml" Target="../ink/ink235.xml"/><Relationship Id="rId11" Type="http://schemas.openxmlformats.org/officeDocument/2006/relationships/customXml" Target="../ink/ink226.xml"/><Relationship Id="rId24" Type="http://schemas.openxmlformats.org/officeDocument/2006/relationships/image" Target="../media/image243.emf"/><Relationship Id="rId32" Type="http://schemas.openxmlformats.org/officeDocument/2006/relationships/image" Target="../media/image247.emf"/><Relationship Id="rId37" Type="http://schemas.openxmlformats.org/officeDocument/2006/relationships/customXml" Target="../ink/ink239.xml"/><Relationship Id="rId40" Type="http://schemas.openxmlformats.org/officeDocument/2006/relationships/image" Target="../media/image251.emf"/><Relationship Id="rId45" Type="http://schemas.openxmlformats.org/officeDocument/2006/relationships/customXml" Target="../ink/ink243.xml"/><Relationship Id="rId53" Type="http://schemas.openxmlformats.org/officeDocument/2006/relationships/customXml" Target="../ink/ink247.xml"/><Relationship Id="rId58" Type="http://schemas.openxmlformats.org/officeDocument/2006/relationships/image" Target="../media/image260.emf"/><Relationship Id="rId66" Type="http://schemas.openxmlformats.org/officeDocument/2006/relationships/image" Target="../media/image264.emf"/><Relationship Id="rId74" Type="http://schemas.openxmlformats.org/officeDocument/2006/relationships/image" Target="../media/image268.emf"/><Relationship Id="rId79" Type="http://schemas.openxmlformats.org/officeDocument/2006/relationships/customXml" Target="../ink/ink260.xml"/><Relationship Id="rId5" Type="http://schemas.openxmlformats.org/officeDocument/2006/relationships/customXml" Target="../ink/ink223.xml"/><Relationship Id="rId61" Type="http://schemas.openxmlformats.org/officeDocument/2006/relationships/customXml" Target="../ink/ink251.xml"/><Relationship Id="rId82" Type="http://schemas.openxmlformats.org/officeDocument/2006/relationships/image" Target="../media/image272.emf"/><Relationship Id="rId10" Type="http://schemas.openxmlformats.org/officeDocument/2006/relationships/image" Target="../media/image236.emf"/><Relationship Id="rId19" Type="http://schemas.openxmlformats.org/officeDocument/2006/relationships/customXml" Target="../ink/ink230.xml"/><Relationship Id="rId31" Type="http://schemas.openxmlformats.org/officeDocument/2006/relationships/customXml" Target="../ink/ink236.xml"/><Relationship Id="rId44" Type="http://schemas.openxmlformats.org/officeDocument/2006/relationships/image" Target="../media/image253.emf"/><Relationship Id="rId52" Type="http://schemas.openxmlformats.org/officeDocument/2006/relationships/image" Target="../media/image257.emf"/><Relationship Id="rId60" Type="http://schemas.openxmlformats.org/officeDocument/2006/relationships/image" Target="../media/image261.emf"/><Relationship Id="rId65" Type="http://schemas.openxmlformats.org/officeDocument/2006/relationships/customXml" Target="../ink/ink253.xml"/><Relationship Id="rId73" Type="http://schemas.openxmlformats.org/officeDocument/2006/relationships/customXml" Target="../ink/ink257.xml"/><Relationship Id="rId78" Type="http://schemas.openxmlformats.org/officeDocument/2006/relationships/image" Target="../media/image270.emf"/><Relationship Id="rId81" Type="http://schemas.openxmlformats.org/officeDocument/2006/relationships/customXml" Target="../ink/ink261.xml"/><Relationship Id="rId4" Type="http://schemas.openxmlformats.org/officeDocument/2006/relationships/image" Target="../media/image233.emf"/><Relationship Id="rId9" Type="http://schemas.openxmlformats.org/officeDocument/2006/relationships/customXml" Target="../ink/ink225.xml"/><Relationship Id="rId14" Type="http://schemas.openxmlformats.org/officeDocument/2006/relationships/image" Target="../media/image238.emf"/><Relationship Id="rId22" Type="http://schemas.openxmlformats.org/officeDocument/2006/relationships/image" Target="../media/image242.emf"/><Relationship Id="rId27" Type="http://schemas.openxmlformats.org/officeDocument/2006/relationships/customXml" Target="../ink/ink234.xml"/><Relationship Id="rId30" Type="http://schemas.openxmlformats.org/officeDocument/2006/relationships/image" Target="../media/image246.emf"/><Relationship Id="rId35" Type="http://schemas.openxmlformats.org/officeDocument/2006/relationships/customXml" Target="../ink/ink238.xml"/><Relationship Id="rId43" Type="http://schemas.openxmlformats.org/officeDocument/2006/relationships/customXml" Target="../ink/ink242.xml"/><Relationship Id="rId48" Type="http://schemas.openxmlformats.org/officeDocument/2006/relationships/image" Target="../media/image255.emf"/><Relationship Id="rId56" Type="http://schemas.openxmlformats.org/officeDocument/2006/relationships/image" Target="../media/image259.emf"/><Relationship Id="rId64" Type="http://schemas.openxmlformats.org/officeDocument/2006/relationships/image" Target="../media/image263.emf"/><Relationship Id="rId69" Type="http://schemas.openxmlformats.org/officeDocument/2006/relationships/customXml" Target="../ink/ink255.xml"/><Relationship Id="rId77" Type="http://schemas.openxmlformats.org/officeDocument/2006/relationships/customXml" Target="../ink/ink259.xml"/><Relationship Id="rId8" Type="http://schemas.openxmlformats.org/officeDocument/2006/relationships/image" Target="../media/image235.emf"/><Relationship Id="rId51" Type="http://schemas.openxmlformats.org/officeDocument/2006/relationships/customXml" Target="../ink/ink246.xml"/><Relationship Id="rId72" Type="http://schemas.openxmlformats.org/officeDocument/2006/relationships/image" Target="../media/image267.emf"/><Relationship Id="rId80" Type="http://schemas.openxmlformats.org/officeDocument/2006/relationships/image" Target="../media/image271.emf"/><Relationship Id="rId3" Type="http://schemas.openxmlformats.org/officeDocument/2006/relationships/customXml" Target="../ink/ink222.xml"/><Relationship Id="rId12" Type="http://schemas.openxmlformats.org/officeDocument/2006/relationships/image" Target="../media/image237.emf"/><Relationship Id="rId17" Type="http://schemas.openxmlformats.org/officeDocument/2006/relationships/customXml" Target="../ink/ink229.xml"/><Relationship Id="rId25" Type="http://schemas.openxmlformats.org/officeDocument/2006/relationships/customXml" Target="../ink/ink233.xml"/><Relationship Id="rId33" Type="http://schemas.openxmlformats.org/officeDocument/2006/relationships/customXml" Target="../ink/ink237.xml"/><Relationship Id="rId38" Type="http://schemas.openxmlformats.org/officeDocument/2006/relationships/image" Target="../media/image250.emf"/><Relationship Id="rId46" Type="http://schemas.openxmlformats.org/officeDocument/2006/relationships/image" Target="../media/image254.emf"/><Relationship Id="rId59" Type="http://schemas.openxmlformats.org/officeDocument/2006/relationships/customXml" Target="../ink/ink250.xml"/><Relationship Id="rId67" Type="http://schemas.openxmlformats.org/officeDocument/2006/relationships/customXml" Target="../ink/ink254.xml"/><Relationship Id="rId20" Type="http://schemas.openxmlformats.org/officeDocument/2006/relationships/image" Target="../media/image241.emf"/><Relationship Id="rId41" Type="http://schemas.openxmlformats.org/officeDocument/2006/relationships/customXml" Target="../ink/ink241.xml"/><Relationship Id="rId54" Type="http://schemas.openxmlformats.org/officeDocument/2006/relationships/image" Target="../media/image258.emf"/><Relationship Id="rId62" Type="http://schemas.openxmlformats.org/officeDocument/2006/relationships/image" Target="../media/image262.emf"/><Relationship Id="rId70" Type="http://schemas.openxmlformats.org/officeDocument/2006/relationships/image" Target="../media/image266.emf"/><Relationship Id="rId75" Type="http://schemas.openxmlformats.org/officeDocument/2006/relationships/customXml" Target="../ink/ink258.xml"/><Relationship Id="rId83" Type="http://schemas.openxmlformats.org/officeDocument/2006/relationships/customXml" Target="../ink/ink2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4.emf"/><Relationship Id="rId15" Type="http://schemas.openxmlformats.org/officeDocument/2006/relationships/customXml" Target="../ink/ink228.xml"/><Relationship Id="rId23" Type="http://schemas.openxmlformats.org/officeDocument/2006/relationships/customXml" Target="../ink/ink232.xml"/><Relationship Id="rId28" Type="http://schemas.openxmlformats.org/officeDocument/2006/relationships/image" Target="../media/image245.emf"/><Relationship Id="rId36" Type="http://schemas.openxmlformats.org/officeDocument/2006/relationships/image" Target="../media/image249.emf"/><Relationship Id="rId49" Type="http://schemas.openxmlformats.org/officeDocument/2006/relationships/customXml" Target="../ink/ink245.xml"/><Relationship Id="rId57" Type="http://schemas.openxmlformats.org/officeDocument/2006/relationships/customXml" Target="../ink/ink24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8.xml"/><Relationship Id="rId18" Type="http://schemas.openxmlformats.org/officeDocument/2006/relationships/image" Target="../media/image282.emf"/><Relationship Id="rId26" Type="http://schemas.openxmlformats.org/officeDocument/2006/relationships/image" Target="../media/image286.emf"/><Relationship Id="rId39" Type="http://schemas.openxmlformats.org/officeDocument/2006/relationships/customXml" Target="../ink/ink281.xml"/><Relationship Id="rId21" Type="http://schemas.openxmlformats.org/officeDocument/2006/relationships/customXml" Target="../ink/ink272.xml"/><Relationship Id="rId34" Type="http://schemas.openxmlformats.org/officeDocument/2006/relationships/image" Target="../media/image290.emf"/><Relationship Id="rId42" Type="http://schemas.openxmlformats.org/officeDocument/2006/relationships/image" Target="../media/image294.emf"/><Relationship Id="rId47" Type="http://schemas.openxmlformats.org/officeDocument/2006/relationships/customXml" Target="../ink/ink285.xml"/><Relationship Id="rId50" Type="http://schemas.openxmlformats.org/officeDocument/2006/relationships/image" Target="../media/image298.emf"/><Relationship Id="rId55" Type="http://schemas.openxmlformats.org/officeDocument/2006/relationships/customXml" Target="../ink/ink289.xml"/><Relationship Id="rId63" Type="http://schemas.openxmlformats.org/officeDocument/2006/relationships/customXml" Target="../ink/ink293.xml"/><Relationship Id="rId68" Type="http://schemas.openxmlformats.org/officeDocument/2006/relationships/image" Target="../media/image307.emf"/><Relationship Id="rId7" Type="http://schemas.openxmlformats.org/officeDocument/2006/relationships/customXml" Target="../ink/ink265.xml"/><Relationship Id="rId71" Type="http://schemas.openxmlformats.org/officeDocument/2006/relationships/customXml" Target="../ink/ink297.xml"/><Relationship Id="rId2" Type="http://schemas.openxmlformats.org/officeDocument/2006/relationships/image" Target="../media/image274.png"/><Relationship Id="rId16" Type="http://schemas.openxmlformats.org/officeDocument/2006/relationships/image" Target="../media/image281.emf"/><Relationship Id="rId29" Type="http://schemas.openxmlformats.org/officeDocument/2006/relationships/customXml" Target="../ink/ink2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6.emf"/><Relationship Id="rId11" Type="http://schemas.openxmlformats.org/officeDocument/2006/relationships/customXml" Target="../ink/ink267.xml"/><Relationship Id="rId24" Type="http://schemas.openxmlformats.org/officeDocument/2006/relationships/image" Target="../media/image285.emf"/><Relationship Id="rId32" Type="http://schemas.openxmlformats.org/officeDocument/2006/relationships/image" Target="../media/image289.emf"/><Relationship Id="rId37" Type="http://schemas.openxmlformats.org/officeDocument/2006/relationships/customXml" Target="../ink/ink280.xml"/><Relationship Id="rId40" Type="http://schemas.openxmlformats.org/officeDocument/2006/relationships/image" Target="../media/image293.emf"/><Relationship Id="rId45" Type="http://schemas.openxmlformats.org/officeDocument/2006/relationships/customXml" Target="../ink/ink284.xml"/><Relationship Id="rId53" Type="http://schemas.openxmlformats.org/officeDocument/2006/relationships/customXml" Target="../ink/ink288.xml"/><Relationship Id="rId58" Type="http://schemas.openxmlformats.org/officeDocument/2006/relationships/image" Target="../media/image302.emf"/><Relationship Id="rId66" Type="http://schemas.openxmlformats.org/officeDocument/2006/relationships/image" Target="../media/image306.emf"/><Relationship Id="rId5" Type="http://schemas.openxmlformats.org/officeDocument/2006/relationships/customXml" Target="../ink/ink264.xml"/><Relationship Id="rId15" Type="http://schemas.openxmlformats.org/officeDocument/2006/relationships/customXml" Target="../ink/ink269.xml"/><Relationship Id="rId23" Type="http://schemas.openxmlformats.org/officeDocument/2006/relationships/customXml" Target="../ink/ink273.xml"/><Relationship Id="rId28" Type="http://schemas.openxmlformats.org/officeDocument/2006/relationships/image" Target="../media/image287.emf"/><Relationship Id="rId36" Type="http://schemas.openxmlformats.org/officeDocument/2006/relationships/image" Target="../media/image291.emf"/><Relationship Id="rId49" Type="http://schemas.openxmlformats.org/officeDocument/2006/relationships/customXml" Target="../ink/ink286.xml"/><Relationship Id="rId57" Type="http://schemas.openxmlformats.org/officeDocument/2006/relationships/customXml" Target="../ink/ink290.xml"/><Relationship Id="rId61" Type="http://schemas.openxmlformats.org/officeDocument/2006/relationships/customXml" Target="../ink/ink292.xml"/><Relationship Id="rId10" Type="http://schemas.openxmlformats.org/officeDocument/2006/relationships/image" Target="../media/image278.emf"/><Relationship Id="rId19" Type="http://schemas.openxmlformats.org/officeDocument/2006/relationships/customXml" Target="../ink/ink271.xml"/><Relationship Id="rId31" Type="http://schemas.openxmlformats.org/officeDocument/2006/relationships/customXml" Target="../ink/ink277.xml"/><Relationship Id="rId44" Type="http://schemas.openxmlformats.org/officeDocument/2006/relationships/image" Target="../media/image295.emf"/><Relationship Id="rId52" Type="http://schemas.openxmlformats.org/officeDocument/2006/relationships/image" Target="../media/image299.emf"/><Relationship Id="rId60" Type="http://schemas.openxmlformats.org/officeDocument/2006/relationships/image" Target="../media/image303.emf"/><Relationship Id="rId65" Type="http://schemas.openxmlformats.org/officeDocument/2006/relationships/customXml" Target="../ink/ink294.xml"/><Relationship Id="rId4" Type="http://schemas.openxmlformats.org/officeDocument/2006/relationships/image" Target="../media/image275.emf"/><Relationship Id="rId9" Type="http://schemas.openxmlformats.org/officeDocument/2006/relationships/customXml" Target="../ink/ink266.xml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Relationship Id="rId27" Type="http://schemas.openxmlformats.org/officeDocument/2006/relationships/customXml" Target="../ink/ink275.xml"/><Relationship Id="rId30" Type="http://schemas.openxmlformats.org/officeDocument/2006/relationships/image" Target="../media/image288.emf"/><Relationship Id="rId35" Type="http://schemas.openxmlformats.org/officeDocument/2006/relationships/customXml" Target="../ink/ink279.xml"/><Relationship Id="rId43" Type="http://schemas.openxmlformats.org/officeDocument/2006/relationships/customXml" Target="../ink/ink283.xml"/><Relationship Id="rId48" Type="http://schemas.openxmlformats.org/officeDocument/2006/relationships/image" Target="../media/image297.emf"/><Relationship Id="rId56" Type="http://schemas.openxmlformats.org/officeDocument/2006/relationships/image" Target="../media/image301.emf"/><Relationship Id="rId64" Type="http://schemas.openxmlformats.org/officeDocument/2006/relationships/image" Target="../media/image305.emf"/><Relationship Id="rId69" Type="http://schemas.openxmlformats.org/officeDocument/2006/relationships/customXml" Target="../ink/ink296.xml"/><Relationship Id="rId8" Type="http://schemas.openxmlformats.org/officeDocument/2006/relationships/image" Target="../media/image277.emf"/><Relationship Id="rId51" Type="http://schemas.openxmlformats.org/officeDocument/2006/relationships/customXml" Target="../ink/ink287.xml"/><Relationship Id="rId72" Type="http://schemas.openxmlformats.org/officeDocument/2006/relationships/image" Target="../media/image309.emf"/><Relationship Id="rId3" Type="http://schemas.openxmlformats.org/officeDocument/2006/relationships/customXml" Target="../ink/ink263.xml"/><Relationship Id="rId12" Type="http://schemas.openxmlformats.org/officeDocument/2006/relationships/image" Target="../media/image279.emf"/><Relationship Id="rId17" Type="http://schemas.openxmlformats.org/officeDocument/2006/relationships/customXml" Target="../ink/ink270.xml"/><Relationship Id="rId25" Type="http://schemas.openxmlformats.org/officeDocument/2006/relationships/customXml" Target="../ink/ink274.xml"/><Relationship Id="rId33" Type="http://schemas.openxmlformats.org/officeDocument/2006/relationships/customXml" Target="../ink/ink278.xml"/><Relationship Id="rId38" Type="http://schemas.openxmlformats.org/officeDocument/2006/relationships/image" Target="../media/image292.emf"/><Relationship Id="rId46" Type="http://schemas.openxmlformats.org/officeDocument/2006/relationships/image" Target="../media/image296.emf"/><Relationship Id="rId59" Type="http://schemas.openxmlformats.org/officeDocument/2006/relationships/customXml" Target="../ink/ink291.xml"/><Relationship Id="rId67" Type="http://schemas.openxmlformats.org/officeDocument/2006/relationships/customXml" Target="../ink/ink295.xml"/><Relationship Id="rId20" Type="http://schemas.openxmlformats.org/officeDocument/2006/relationships/image" Target="../media/image283.emf"/><Relationship Id="rId41" Type="http://schemas.openxmlformats.org/officeDocument/2006/relationships/customXml" Target="../ink/ink282.xml"/><Relationship Id="rId54" Type="http://schemas.openxmlformats.org/officeDocument/2006/relationships/image" Target="../media/image300.emf"/><Relationship Id="rId62" Type="http://schemas.openxmlformats.org/officeDocument/2006/relationships/image" Target="../media/image304.emf"/><Relationship Id="rId70" Type="http://schemas.openxmlformats.org/officeDocument/2006/relationships/image" Target="../media/image308.emf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2.emf"/><Relationship Id="rId117" Type="http://schemas.openxmlformats.org/officeDocument/2006/relationships/customXml" Target="../ink/ink355.xml"/><Relationship Id="rId21" Type="http://schemas.openxmlformats.org/officeDocument/2006/relationships/customXml" Target="../ink/ink307.xml"/><Relationship Id="rId42" Type="http://schemas.openxmlformats.org/officeDocument/2006/relationships/image" Target="../media/image330.emf"/><Relationship Id="rId47" Type="http://schemas.openxmlformats.org/officeDocument/2006/relationships/customXml" Target="../ink/ink320.xml"/><Relationship Id="rId63" Type="http://schemas.openxmlformats.org/officeDocument/2006/relationships/customXml" Target="../ink/ink328.xml"/><Relationship Id="rId68" Type="http://schemas.openxmlformats.org/officeDocument/2006/relationships/image" Target="../media/image343.emf"/><Relationship Id="rId84" Type="http://schemas.openxmlformats.org/officeDocument/2006/relationships/image" Target="../media/image351.emf"/><Relationship Id="rId89" Type="http://schemas.openxmlformats.org/officeDocument/2006/relationships/customXml" Target="../ink/ink341.xml"/><Relationship Id="rId112" Type="http://schemas.openxmlformats.org/officeDocument/2006/relationships/image" Target="../media/image365.emf"/><Relationship Id="rId133" Type="http://schemas.openxmlformats.org/officeDocument/2006/relationships/customXml" Target="../ink/ink363.xml"/><Relationship Id="rId138" Type="http://schemas.openxmlformats.org/officeDocument/2006/relationships/image" Target="../media/image378.emf"/><Relationship Id="rId16" Type="http://schemas.openxmlformats.org/officeDocument/2006/relationships/image" Target="../media/image317.emf"/><Relationship Id="rId107" Type="http://schemas.openxmlformats.org/officeDocument/2006/relationships/customXml" Target="../ink/ink350.xml"/><Relationship Id="rId11" Type="http://schemas.openxmlformats.org/officeDocument/2006/relationships/customXml" Target="../ink/ink302.xml"/><Relationship Id="rId32" Type="http://schemas.openxmlformats.org/officeDocument/2006/relationships/image" Target="../media/image325.emf"/><Relationship Id="rId37" Type="http://schemas.openxmlformats.org/officeDocument/2006/relationships/customXml" Target="../ink/ink315.xml"/><Relationship Id="rId53" Type="http://schemas.openxmlformats.org/officeDocument/2006/relationships/customXml" Target="../ink/ink323.xml"/><Relationship Id="rId58" Type="http://schemas.openxmlformats.org/officeDocument/2006/relationships/image" Target="../media/image338.emf"/><Relationship Id="rId74" Type="http://schemas.openxmlformats.org/officeDocument/2006/relationships/image" Target="../media/image346.emf"/><Relationship Id="rId79" Type="http://schemas.openxmlformats.org/officeDocument/2006/relationships/customXml" Target="../ink/ink336.xml"/><Relationship Id="rId102" Type="http://schemas.openxmlformats.org/officeDocument/2006/relationships/image" Target="../media/image360.emf"/><Relationship Id="rId123" Type="http://schemas.openxmlformats.org/officeDocument/2006/relationships/customXml" Target="../ink/ink358.xml"/><Relationship Id="rId128" Type="http://schemas.openxmlformats.org/officeDocument/2006/relationships/image" Target="../media/image373.emf"/><Relationship Id="rId5" Type="http://schemas.openxmlformats.org/officeDocument/2006/relationships/customXml" Target="../ink/ink299.xml"/><Relationship Id="rId90" Type="http://schemas.openxmlformats.org/officeDocument/2006/relationships/image" Target="../media/image354.emf"/><Relationship Id="rId95" Type="http://schemas.openxmlformats.org/officeDocument/2006/relationships/customXml" Target="../ink/ink344.xml"/><Relationship Id="rId22" Type="http://schemas.openxmlformats.org/officeDocument/2006/relationships/image" Target="../media/image320.emf"/><Relationship Id="rId27" Type="http://schemas.openxmlformats.org/officeDocument/2006/relationships/customXml" Target="../ink/ink310.xml"/><Relationship Id="rId43" Type="http://schemas.openxmlformats.org/officeDocument/2006/relationships/customXml" Target="../ink/ink318.xml"/><Relationship Id="rId48" Type="http://schemas.openxmlformats.org/officeDocument/2006/relationships/image" Target="../media/image333.emf"/><Relationship Id="rId64" Type="http://schemas.openxmlformats.org/officeDocument/2006/relationships/image" Target="../media/image341.emf"/><Relationship Id="rId69" Type="http://schemas.openxmlformats.org/officeDocument/2006/relationships/customXml" Target="../ink/ink331.xml"/><Relationship Id="rId113" Type="http://schemas.openxmlformats.org/officeDocument/2006/relationships/customXml" Target="../ink/ink353.xml"/><Relationship Id="rId118" Type="http://schemas.openxmlformats.org/officeDocument/2006/relationships/image" Target="../media/image368.emf"/><Relationship Id="rId134" Type="http://schemas.openxmlformats.org/officeDocument/2006/relationships/image" Target="../media/image376.emf"/><Relationship Id="rId139" Type="http://schemas.openxmlformats.org/officeDocument/2006/relationships/customXml" Target="../ink/ink366.xml"/><Relationship Id="rId8" Type="http://schemas.openxmlformats.org/officeDocument/2006/relationships/image" Target="../media/image313.emf"/><Relationship Id="rId51" Type="http://schemas.openxmlformats.org/officeDocument/2006/relationships/customXml" Target="../ink/ink322.xml"/><Relationship Id="rId72" Type="http://schemas.openxmlformats.org/officeDocument/2006/relationships/image" Target="../media/image345.emf"/><Relationship Id="rId80" Type="http://schemas.openxmlformats.org/officeDocument/2006/relationships/image" Target="../media/image349.emf"/><Relationship Id="rId85" Type="http://schemas.openxmlformats.org/officeDocument/2006/relationships/customXml" Target="../ink/ink339.xml"/><Relationship Id="rId93" Type="http://schemas.openxmlformats.org/officeDocument/2006/relationships/customXml" Target="../ink/ink343.xml"/><Relationship Id="rId98" Type="http://schemas.openxmlformats.org/officeDocument/2006/relationships/image" Target="../media/image358.emf"/><Relationship Id="rId121" Type="http://schemas.openxmlformats.org/officeDocument/2006/relationships/customXml" Target="../ink/ink357.xml"/><Relationship Id="rId3" Type="http://schemas.openxmlformats.org/officeDocument/2006/relationships/customXml" Target="../ink/ink298.xml"/><Relationship Id="rId12" Type="http://schemas.openxmlformats.org/officeDocument/2006/relationships/image" Target="../media/image315.emf"/><Relationship Id="rId17" Type="http://schemas.openxmlformats.org/officeDocument/2006/relationships/customXml" Target="../ink/ink305.xml"/><Relationship Id="rId25" Type="http://schemas.openxmlformats.org/officeDocument/2006/relationships/customXml" Target="../ink/ink309.xml"/><Relationship Id="rId33" Type="http://schemas.openxmlformats.org/officeDocument/2006/relationships/customXml" Target="../ink/ink313.xml"/><Relationship Id="rId38" Type="http://schemas.openxmlformats.org/officeDocument/2006/relationships/image" Target="../media/image328.emf"/><Relationship Id="rId46" Type="http://schemas.openxmlformats.org/officeDocument/2006/relationships/image" Target="../media/image332.emf"/><Relationship Id="rId59" Type="http://schemas.openxmlformats.org/officeDocument/2006/relationships/customXml" Target="../ink/ink326.xml"/><Relationship Id="rId67" Type="http://schemas.openxmlformats.org/officeDocument/2006/relationships/customXml" Target="../ink/ink330.xml"/><Relationship Id="rId103" Type="http://schemas.openxmlformats.org/officeDocument/2006/relationships/customXml" Target="../ink/ink348.xml"/><Relationship Id="rId108" Type="http://schemas.openxmlformats.org/officeDocument/2006/relationships/image" Target="../media/image363.emf"/><Relationship Id="rId116" Type="http://schemas.openxmlformats.org/officeDocument/2006/relationships/image" Target="../media/image367.emf"/><Relationship Id="rId124" Type="http://schemas.openxmlformats.org/officeDocument/2006/relationships/image" Target="../media/image371.emf"/><Relationship Id="rId129" Type="http://schemas.openxmlformats.org/officeDocument/2006/relationships/customXml" Target="../ink/ink361.xml"/><Relationship Id="rId137" Type="http://schemas.openxmlformats.org/officeDocument/2006/relationships/customXml" Target="../ink/ink365.xml"/><Relationship Id="rId20" Type="http://schemas.openxmlformats.org/officeDocument/2006/relationships/image" Target="../media/image319.emf"/><Relationship Id="rId41" Type="http://schemas.openxmlformats.org/officeDocument/2006/relationships/customXml" Target="../ink/ink317.xml"/><Relationship Id="rId54" Type="http://schemas.openxmlformats.org/officeDocument/2006/relationships/image" Target="../media/image336.emf"/><Relationship Id="rId62" Type="http://schemas.openxmlformats.org/officeDocument/2006/relationships/image" Target="../media/image340.emf"/><Relationship Id="rId70" Type="http://schemas.openxmlformats.org/officeDocument/2006/relationships/image" Target="../media/image344.emf"/><Relationship Id="rId75" Type="http://schemas.openxmlformats.org/officeDocument/2006/relationships/customXml" Target="../ink/ink334.xml"/><Relationship Id="rId83" Type="http://schemas.openxmlformats.org/officeDocument/2006/relationships/customXml" Target="../ink/ink338.xml"/><Relationship Id="rId88" Type="http://schemas.openxmlformats.org/officeDocument/2006/relationships/image" Target="../media/image353.emf"/><Relationship Id="rId91" Type="http://schemas.openxmlformats.org/officeDocument/2006/relationships/customXml" Target="../ink/ink342.xml"/><Relationship Id="rId96" Type="http://schemas.openxmlformats.org/officeDocument/2006/relationships/image" Target="../media/image357.emf"/><Relationship Id="rId111" Type="http://schemas.openxmlformats.org/officeDocument/2006/relationships/customXml" Target="../ink/ink352.xml"/><Relationship Id="rId132" Type="http://schemas.openxmlformats.org/officeDocument/2006/relationships/image" Target="../media/image375.emf"/><Relationship Id="rId140" Type="http://schemas.openxmlformats.org/officeDocument/2006/relationships/image" Target="../media/image37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2.emf"/><Relationship Id="rId15" Type="http://schemas.openxmlformats.org/officeDocument/2006/relationships/customXml" Target="../ink/ink304.xml"/><Relationship Id="rId23" Type="http://schemas.openxmlformats.org/officeDocument/2006/relationships/customXml" Target="../ink/ink308.xml"/><Relationship Id="rId28" Type="http://schemas.openxmlformats.org/officeDocument/2006/relationships/image" Target="../media/image323.emf"/><Relationship Id="rId36" Type="http://schemas.openxmlformats.org/officeDocument/2006/relationships/image" Target="../media/image327.emf"/><Relationship Id="rId49" Type="http://schemas.openxmlformats.org/officeDocument/2006/relationships/customXml" Target="../ink/ink321.xml"/><Relationship Id="rId57" Type="http://schemas.openxmlformats.org/officeDocument/2006/relationships/customXml" Target="../ink/ink325.xml"/><Relationship Id="rId106" Type="http://schemas.openxmlformats.org/officeDocument/2006/relationships/image" Target="../media/image362.emf"/><Relationship Id="rId114" Type="http://schemas.openxmlformats.org/officeDocument/2006/relationships/image" Target="../media/image366.emf"/><Relationship Id="rId119" Type="http://schemas.openxmlformats.org/officeDocument/2006/relationships/customXml" Target="../ink/ink356.xml"/><Relationship Id="rId127" Type="http://schemas.openxmlformats.org/officeDocument/2006/relationships/customXml" Target="../ink/ink360.xml"/><Relationship Id="rId10" Type="http://schemas.openxmlformats.org/officeDocument/2006/relationships/image" Target="../media/image314.emf"/><Relationship Id="rId31" Type="http://schemas.openxmlformats.org/officeDocument/2006/relationships/customXml" Target="../ink/ink312.xml"/><Relationship Id="rId44" Type="http://schemas.openxmlformats.org/officeDocument/2006/relationships/image" Target="../media/image331.emf"/><Relationship Id="rId52" Type="http://schemas.openxmlformats.org/officeDocument/2006/relationships/image" Target="../media/image335.emf"/><Relationship Id="rId60" Type="http://schemas.openxmlformats.org/officeDocument/2006/relationships/image" Target="../media/image339.emf"/><Relationship Id="rId65" Type="http://schemas.openxmlformats.org/officeDocument/2006/relationships/customXml" Target="../ink/ink329.xml"/><Relationship Id="rId73" Type="http://schemas.openxmlformats.org/officeDocument/2006/relationships/customXml" Target="../ink/ink333.xml"/><Relationship Id="rId78" Type="http://schemas.openxmlformats.org/officeDocument/2006/relationships/image" Target="../media/image348.emf"/><Relationship Id="rId81" Type="http://schemas.openxmlformats.org/officeDocument/2006/relationships/customXml" Target="../ink/ink337.xml"/><Relationship Id="rId86" Type="http://schemas.openxmlformats.org/officeDocument/2006/relationships/image" Target="../media/image352.emf"/><Relationship Id="rId94" Type="http://schemas.openxmlformats.org/officeDocument/2006/relationships/image" Target="../media/image356.emf"/><Relationship Id="rId99" Type="http://schemas.openxmlformats.org/officeDocument/2006/relationships/customXml" Target="../ink/ink346.xml"/><Relationship Id="rId101" Type="http://schemas.openxmlformats.org/officeDocument/2006/relationships/customXml" Target="../ink/ink347.xml"/><Relationship Id="rId122" Type="http://schemas.openxmlformats.org/officeDocument/2006/relationships/image" Target="../media/image370.emf"/><Relationship Id="rId130" Type="http://schemas.openxmlformats.org/officeDocument/2006/relationships/image" Target="../media/image374.emf"/><Relationship Id="rId135" Type="http://schemas.openxmlformats.org/officeDocument/2006/relationships/customXml" Target="../ink/ink364.xml"/><Relationship Id="rId4" Type="http://schemas.openxmlformats.org/officeDocument/2006/relationships/image" Target="../media/image311.emf"/><Relationship Id="rId9" Type="http://schemas.openxmlformats.org/officeDocument/2006/relationships/customXml" Target="../ink/ink301.xml"/><Relationship Id="rId13" Type="http://schemas.openxmlformats.org/officeDocument/2006/relationships/customXml" Target="../ink/ink303.xml"/><Relationship Id="rId18" Type="http://schemas.openxmlformats.org/officeDocument/2006/relationships/image" Target="../media/image318.emf"/><Relationship Id="rId39" Type="http://schemas.openxmlformats.org/officeDocument/2006/relationships/customXml" Target="../ink/ink316.xml"/><Relationship Id="rId109" Type="http://schemas.openxmlformats.org/officeDocument/2006/relationships/customXml" Target="../ink/ink351.xml"/><Relationship Id="rId34" Type="http://schemas.openxmlformats.org/officeDocument/2006/relationships/image" Target="../media/image326.emf"/><Relationship Id="rId50" Type="http://schemas.openxmlformats.org/officeDocument/2006/relationships/image" Target="../media/image334.emf"/><Relationship Id="rId55" Type="http://schemas.openxmlformats.org/officeDocument/2006/relationships/customXml" Target="../ink/ink324.xml"/><Relationship Id="rId76" Type="http://schemas.openxmlformats.org/officeDocument/2006/relationships/image" Target="../media/image347.emf"/><Relationship Id="rId97" Type="http://schemas.openxmlformats.org/officeDocument/2006/relationships/customXml" Target="../ink/ink345.xml"/><Relationship Id="rId104" Type="http://schemas.openxmlformats.org/officeDocument/2006/relationships/image" Target="../media/image361.emf"/><Relationship Id="rId120" Type="http://schemas.openxmlformats.org/officeDocument/2006/relationships/image" Target="../media/image369.emf"/><Relationship Id="rId125" Type="http://schemas.openxmlformats.org/officeDocument/2006/relationships/customXml" Target="../ink/ink359.xml"/><Relationship Id="rId7" Type="http://schemas.openxmlformats.org/officeDocument/2006/relationships/customXml" Target="../ink/ink300.xml"/><Relationship Id="rId71" Type="http://schemas.openxmlformats.org/officeDocument/2006/relationships/customXml" Target="../ink/ink332.xml"/><Relationship Id="rId92" Type="http://schemas.openxmlformats.org/officeDocument/2006/relationships/image" Target="../media/image355.emf"/><Relationship Id="rId2" Type="http://schemas.openxmlformats.org/officeDocument/2006/relationships/image" Target="../media/image310.jpeg"/><Relationship Id="rId29" Type="http://schemas.openxmlformats.org/officeDocument/2006/relationships/customXml" Target="../ink/ink311.xml"/><Relationship Id="rId24" Type="http://schemas.openxmlformats.org/officeDocument/2006/relationships/image" Target="../media/image321.emf"/><Relationship Id="rId40" Type="http://schemas.openxmlformats.org/officeDocument/2006/relationships/image" Target="../media/image329.emf"/><Relationship Id="rId45" Type="http://schemas.openxmlformats.org/officeDocument/2006/relationships/customXml" Target="../ink/ink319.xml"/><Relationship Id="rId66" Type="http://schemas.openxmlformats.org/officeDocument/2006/relationships/image" Target="../media/image342.emf"/><Relationship Id="rId87" Type="http://schemas.openxmlformats.org/officeDocument/2006/relationships/customXml" Target="../ink/ink340.xml"/><Relationship Id="rId110" Type="http://schemas.openxmlformats.org/officeDocument/2006/relationships/image" Target="../media/image364.emf"/><Relationship Id="rId115" Type="http://schemas.openxmlformats.org/officeDocument/2006/relationships/customXml" Target="../ink/ink354.xml"/><Relationship Id="rId131" Type="http://schemas.openxmlformats.org/officeDocument/2006/relationships/customXml" Target="../ink/ink362.xml"/><Relationship Id="rId136" Type="http://schemas.openxmlformats.org/officeDocument/2006/relationships/image" Target="../media/image377.emf"/><Relationship Id="rId61" Type="http://schemas.openxmlformats.org/officeDocument/2006/relationships/customXml" Target="../ink/ink327.xml"/><Relationship Id="rId82" Type="http://schemas.openxmlformats.org/officeDocument/2006/relationships/image" Target="../media/image350.emf"/><Relationship Id="rId19" Type="http://schemas.openxmlformats.org/officeDocument/2006/relationships/customXml" Target="../ink/ink306.xml"/><Relationship Id="rId14" Type="http://schemas.openxmlformats.org/officeDocument/2006/relationships/image" Target="../media/image316.emf"/><Relationship Id="rId30" Type="http://schemas.openxmlformats.org/officeDocument/2006/relationships/image" Target="../media/image324.emf"/><Relationship Id="rId35" Type="http://schemas.openxmlformats.org/officeDocument/2006/relationships/customXml" Target="../ink/ink314.xml"/><Relationship Id="rId56" Type="http://schemas.openxmlformats.org/officeDocument/2006/relationships/image" Target="../media/image337.emf"/><Relationship Id="rId77" Type="http://schemas.openxmlformats.org/officeDocument/2006/relationships/customXml" Target="../ink/ink335.xml"/><Relationship Id="rId100" Type="http://schemas.openxmlformats.org/officeDocument/2006/relationships/image" Target="../media/image359.emf"/><Relationship Id="rId105" Type="http://schemas.openxmlformats.org/officeDocument/2006/relationships/customXml" Target="../ink/ink349.xml"/><Relationship Id="rId126" Type="http://schemas.openxmlformats.org/officeDocument/2006/relationships/image" Target="../media/image372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2.xml"/><Relationship Id="rId18" Type="http://schemas.openxmlformats.org/officeDocument/2006/relationships/image" Target="../media/image388.emf"/><Relationship Id="rId26" Type="http://schemas.openxmlformats.org/officeDocument/2006/relationships/image" Target="../media/image392.emf"/><Relationship Id="rId39" Type="http://schemas.openxmlformats.org/officeDocument/2006/relationships/customXml" Target="../ink/ink385.xml"/><Relationship Id="rId21" Type="http://schemas.openxmlformats.org/officeDocument/2006/relationships/customXml" Target="../ink/ink376.xml"/><Relationship Id="rId34" Type="http://schemas.openxmlformats.org/officeDocument/2006/relationships/image" Target="../media/image396.emf"/><Relationship Id="rId42" Type="http://schemas.openxmlformats.org/officeDocument/2006/relationships/image" Target="../media/image400.emf"/><Relationship Id="rId47" Type="http://schemas.openxmlformats.org/officeDocument/2006/relationships/customXml" Target="../ink/ink389.xml"/><Relationship Id="rId50" Type="http://schemas.openxmlformats.org/officeDocument/2006/relationships/image" Target="../media/image404.emf"/><Relationship Id="rId55" Type="http://schemas.openxmlformats.org/officeDocument/2006/relationships/customXml" Target="../ink/ink393.xml"/><Relationship Id="rId63" Type="http://schemas.openxmlformats.org/officeDocument/2006/relationships/customXml" Target="../ink/ink397.xml"/><Relationship Id="rId68" Type="http://schemas.openxmlformats.org/officeDocument/2006/relationships/image" Target="../media/image413.emf"/><Relationship Id="rId76" Type="http://schemas.openxmlformats.org/officeDocument/2006/relationships/image" Target="../media/image417.emf"/><Relationship Id="rId7" Type="http://schemas.openxmlformats.org/officeDocument/2006/relationships/customXml" Target="../ink/ink369.xml"/><Relationship Id="rId71" Type="http://schemas.openxmlformats.org/officeDocument/2006/relationships/customXml" Target="../ink/ink401.xml"/><Relationship Id="rId2" Type="http://schemas.openxmlformats.org/officeDocument/2006/relationships/image" Target="../media/image380.gif"/><Relationship Id="rId16" Type="http://schemas.openxmlformats.org/officeDocument/2006/relationships/image" Target="../media/image387.emf"/><Relationship Id="rId29" Type="http://schemas.openxmlformats.org/officeDocument/2006/relationships/customXml" Target="../ink/ink380.xml"/><Relationship Id="rId11" Type="http://schemas.openxmlformats.org/officeDocument/2006/relationships/customXml" Target="../ink/ink371.xml"/><Relationship Id="rId24" Type="http://schemas.openxmlformats.org/officeDocument/2006/relationships/image" Target="../media/image391.emf"/><Relationship Id="rId32" Type="http://schemas.openxmlformats.org/officeDocument/2006/relationships/image" Target="../media/image395.emf"/><Relationship Id="rId37" Type="http://schemas.openxmlformats.org/officeDocument/2006/relationships/customXml" Target="../ink/ink384.xml"/><Relationship Id="rId40" Type="http://schemas.openxmlformats.org/officeDocument/2006/relationships/image" Target="../media/image399.emf"/><Relationship Id="rId45" Type="http://schemas.openxmlformats.org/officeDocument/2006/relationships/customXml" Target="../ink/ink388.xml"/><Relationship Id="rId53" Type="http://schemas.openxmlformats.org/officeDocument/2006/relationships/customXml" Target="../ink/ink392.xml"/><Relationship Id="rId58" Type="http://schemas.openxmlformats.org/officeDocument/2006/relationships/image" Target="../media/image408.emf"/><Relationship Id="rId66" Type="http://schemas.openxmlformats.org/officeDocument/2006/relationships/image" Target="../media/image412.emf"/><Relationship Id="rId74" Type="http://schemas.openxmlformats.org/officeDocument/2006/relationships/image" Target="../media/image416.emf"/><Relationship Id="rId5" Type="http://schemas.openxmlformats.org/officeDocument/2006/relationships/customXml" Target="../ink/ink368.xml"/><Relationship Id="rId15" Type="http://schemas.openxmlformats.org/officeDocument/2006/relationships/customXml" Target="../ink/ink373.xml"/><Relationship Id="rId23" Type="http://schemas.openxmlformats.org/officeDocument/2006/relationships/customXml" Target="../ink/ink377.xml"/><Relationship Id="rId28" Type="http://schemas.openxmlformats.org/officeDocument/2006/relationships/image" Target="../media/image393.emf"/><Relationship Id="rId36" Type="http://schemas.openxmlformats.org/officeDocument/2006/relationships/image" Target="../media/image397.emf"/><Relationship Id="rId49" Type="http://schemas.openxmlformats.org/officeDocument/2006/relationships/customXml" Target="../ink/ink390.xml"/><Relationship Id="rId57" Type="http://schemas.openxmlformats.org/officeDocument/2006/relationships/customXml" Target="../ink/ink394.xml"/><Relationship Id="rId61" Type="http://schemas.openxmlformats.org/officeDocument/2006/relationships/customXml" Target="../ink/ink396.xml"/><Relationship Id="rId10" Type="http://schemas.openxmlformats.org/officeDocument/2006/relationships/image" Target="../media/image384.emf"/><Relationship Id="rId19" Type="http://schemas.openxmlformats.org/officeDocument/2006/relationships/customXml" Target="../ink/ink375.xml"/><Relationship Id="rId31" Type="http://schemas.openxmlformats.org/officeDocument/2006/relationships/customXml" Target="../ink/ink381.xml"/><Relationship Id="rId44" Type="http://schemas.openxmlformats.org/officeDocument/2006/relationships/image" Target="../media/image401.emf"/><Relationship Id="rId52" Type="http://schemas.openxmlformats.org/officeDocument/2006/relationships/image" Target="../media/image405.emf"/><Relationship Id="rId60" Type="http://schemas.openxmlformats.org/officeDocument/2006/relationships/image" Target="../media/image409.emf"/><Relationship Id="rId65" Type="http://schemas.openxmlformats.org/officeDocument/2006/relationships/customXml" Target="../ink/ink398.xml"/><Relationship Id="rId73" Type="http://schemas.openxmlformats.org/officeDocument/2006/relationships/customXml" Target="../ink/ink402.xml"/><Relationship Id="rId78" Type="http://schemas.openxmlformats.org/officeDocument/2006/relationships/image" Target="../media/image418.emf"/><Relationship Id="rId4" Type="http://schemas.openxmlformats.org/officeDocument/2006/relationships/image" Target="../media/image381.emf"/><Relationship Id="rId9" Type="http://schemas.openxmlformats.org/officeDocument/2006/relationships/customXml" Target="../ink/ink370.xml"/><Relationship Id="rId14" Type="http://schemas.openxmlformats.org/officeDocument/2006/relationships/image" Target="../media/image386.emf"/><Relationship Id="rId22" Type="http://schemas.openxmlformats.org/officeDocument/2006/relationships/image" Target="../media/image390.emf"/><Relationship Id="rId27" Type="http://schemas.openxmlformats.org/officeDocument/2006/relationships/customXml" Target="../ink/ink379.xml"/><Relationship Id="rId30" Type="http://schemas.openxmlformats.org/officeDocument/2006/relationships/image" Target="../media/image394.emf"/><Relationship Id="rId35" Type="http://schemas.openxmlformats.org/officeDocument/2006/relationships/customXml" Target="../ink/ink383.xml"/><Relationship Id="rId43" Type="http://schemas.openxmlformats.org/officeDocument/2006/relationships/customXml" Target="../ink/ink387.xml"/><Relationship Id="rId48" Type="http://schemas.openxmlformats.org/officeDocument/2006/relationships/image" Target="../media/image403.emf"/><Relationship Id="rId56" Type="http://schemas.openxmlformats.org/officeDocument/2006/relationships/image" Target="../media/image407.emf"/><Relationship Id="rId64" Type="http://schemas.openxmlformats.org/officeDocument/2006/relationships/image" Target="../media/image411.emf"/><Relationship Id="rId69" Type="http://schemas.openxmlformats.org/officeDocument/2006/relationships/customXml" Target="../ink/ink400.xml"/><Relationship Id="rId77" Type="http://schemas.openxmlformats.org/officeDocument/2006/relationships/customXml" Target="../ink/ink404.xml"/><Relationship Id="rId8" Type="http://schemas.openxmlformats.org/officeDocument/2006/relationships/image" Target="../media/image383.emf"/><Relationship Id="rId51" Type="http://schemas.openxmlformats.org/officeDocument/2006/relationships/customXml" Target="../ink/ink391.xml"/><Relationship Id="rId72" Type="http://schemas.openxmlformats.org/officeDocument/2006/relationships/image" Target="../media/image415.emf"/><Relationship Id="rId3" Type="http://schemas.openxmlformats.org/officeDocument/2006/relationships/customXml" Target="../ink/ink367.xml"/><Relationship Id="rId12" Type="http://schemas.openxmlformats.org/officeDocument/2006/relationships/image" Target="../media/image385.emf"/><Relationship Id="rId17" Type="http://schemas.openxmlformats.org/officeDocument/2006/relationships/customXml" Target="../ink/ink374.xml"/><Relationship Id="rId25" Type="http://schemas.openxmlformats.org/officeDocument/2006/relationships/customXml" Target="../ink/ink378.xml"/><Relationship Id="rId33" Type="http://schemas.openxmlformats.org/officeDocument/2006/relationships/customXml" Target="../ink/ink382.xml"/><Relationship Id="rId38" Type="http://schemas.openxmlformats.org/officeDocument/2006/relationships/image" Target="../media/image398.emf"/><Relationship Id="rId46" Type="http://schemas.openxmlformats.org/officeDocument/2006/relationships/image" Target="../media/image402.emf"/><Relationship Id="rId59" Type="http://schemas.openxmlformats.org/officeDocument/2006/relationships/customXml" Target="../ink/ink395.xml"/><Relationship Id="rId67" Type="http://schemas.openxmlformats.org/officeDocument/2006/relationships/customXml" Target="../ink/ink399.xml"/><Relationship Id="rId20" Type="http://schemas.openxmlformats.org/officeDocument/2006/relationships/image" Target="../media/image389.emf"/><Relationship Id="rId41" Type="http://schemas.openxmlformats.org/officeDocument/2006/relationships/customXml" Target="../ink/ink386.xml"/><Relationship Id="rId54" Type="http://schemas.openxmlformats.org/officeDocument/2006/relationships/image" Target="../media/image406.emf"/><Relationship Id="rId62" Type="http://schemas.openxmlformats.org/officeDocument/2006/relationships/image" Target="../media/image410.emf"/><Relationship Id="rId70" Type="http://schemas.openxmlformats.org/officeDocument/2006/relationships/image" Target="../media/image414.emf"/><Relationship Id="rId75" Type="http://schemas.openxmlformats.org/officeDocument/2006/relationships/customXml" Target="../ink/ink40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5.emf"/><Relationship Id="rId18" Type="http://schemas.openxmlformats.org/officeDocument/2006/relationships/customXml" Target="../ink/ink412.xml"/><Relationship Id="rId26" Type="http://schemas.openxmlformats.org/officeDocument/2006/relationships/customXml" Target="../ink/ink416.xml"/><Relationship Id="rId39" Type="http://schemas.openxmlformats.org/officeDocument/2006/relationships/image" Target="../media/image438.emf"/><Relationship Id="rId21" Type="http://schemas.openxmlformats.org/officeDocument/2006/relationships/image" Target="../media/image429.emf"/><Relationship Id="rId34" Type="http://schemas.openxmlformats.org/officeDocument/2006/relationships/customXml" Target="../ink/ink420.xml"/><Relationship Id="rId42" Type="http://schemas.openxmlformats.org/officeDocument/2006/relationships/customXml" Target="../ink/ink424.xml"/><Relationship Id="rId47" Type="http://schemas.openxmlformats.org/officeDocument/2006/relationships/image" Target="../media/image442.emf"/><Relationship Id="rId50" Type="http://schemas.openxmlformats.org/officeDocument/2006/relationships/customXml" Target="../ink/ink428.xml"/><Relationship Id="rId55" Type="http://schemas.openxmlformats.org/officeDocument/2006/relationships/image" Target="../media/image446.emf"/><Relationship Id="rId63" Type="http://schemas.openxmlformats.org/officeDocument/2006/relationships/image" Target="../media/image450.emf"/><Relationship Id="rId68" Type="http://schemas.openxmlformats.org/officeDocument/2006/relationships/customXml" Target="../ink/ink437.xml"/><Relationship Id="rId7" Type="http://schemas.openxmlformats.org/officeDocument/2006/relationships/image" Target="../media/image422.emf"/><Relationship Id="rId2" Type="http://schemas.openxmlformats.org/officeDocument/2006/relationships/image" Target="../media/image419.gif"/><Relationship Id="rId16" Type="http://schemas.openxmlformats.org/officeDocument/2006/relationships/customXml" Target="../ink/ink411.xml"/><Relationship Id="rId29" Type="http://schemas.openxmlformats.org/officeDocument/2006/relationships/image" Target="../media/image433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06.xml"/><Relationship Id="rId11" Type="http://schemas.openxmlformats.org/officeDocument/2006/relationships/image" Target="../media/image424.emf"/><Relationship Id="rId24" Type="http://schemas.openxmlformats.org/officeDocument/2006/relationships/customXml" Target="../ink/ink415.xml"/><Relationship Id="rId32" Type="http://schemas.openxmlformats.org/officeDocument/2006/relationships/customXml" Target="../ink/ink419.xml"/><Relationship Id="rId37" Type="http://schemas.openxmlformats.org/officeDocument/2006/relationships/image" Target="../media/image437.emf"/><Relationship Id="rId40" Type="http://schemas.openxmlformats.org/officeDocument/2006/relationships/customXml" Target="../ink/ink423.xml"/><Relationship Id="rId45" Type="http://schemas.openxmlformats.org/officeDocument/2006/relationships/image" Target="../media/image441.emf"/><Relationship Id="rId53" Type="http://schemas.openxmlformats.org/officeDocument/2006/relationships/image" Target="../media/image445.emf"/><Relationship Id="rId58" Type="http://schemas.openxmlformats.org/officeDocument/2006/relationships/customXml" Target="../ink/ink432.xml"/><Relationship Id="rId66" Type="http://schemas.openxmlformats.org/officeDocument/2006/relationships/customXml" Target="../ink/ink436.xml"/><Relationship Id="rId5" Type="http://schemas.openxmlformats.org/officeDocument/2006/relationships/image" Target="../media/image421.emf"/><Relationship Id="rId15" Type="http://schemas.openxmlformats.org/officeDocument/2006/relationships/image" Target="../media/image426.emf"/><Relationship Id="rId23" Type="http://schemas.openxmlformats.org/officeDocument/2006/relationships/image" Target="../media/image430.emf"/><Relationship Id="rId28" Type="http://schemas.openxmlformats.org/officeDocument/2006/relationships/customXml" Target="../ink/ink417.xml"/><Relationship Id="rId36" Type="http://schemas.openxmlformats.org/officeDocument/2006/relationships/customXml" Target="../ink/ink421.xml"/><Relationship Id="rId49" Type="http://schemas.openxmlformats.org/officeDocument/2006/relationships/image" Target="../media/image443.emf"/><Relationship Id="rId57" Type="http://schemas.openxmlformats.org/officeDocument/2006/relationships/image" Target="../media/image447.emf"/><Relationship Id="rId61" Type="http://schemas.openxmlformats.org/officeDocument/2006/relationships/image" Target="../media/image449.emf"/><Relationship Id="rId10" Type="http://schemas.openxmlformats.org/officeDocument/2006/relationships/customXml" Target="../ink/ink408.xml"/><Relationship Id="rId19" Type="http://schemas.openxmlformats.org/officeDocument/2006/relationships/image" Target="../media/image428.emf"/><Relationship Id="rId31" Type="http://schemas.openxmlformats.org/officeDocument/2006/relationships/image" Target="../media/image434.emf"/><Relationship Id="rId44" Type="http://schemas.openxmlformats.org/officeDocument/2006/relationships/customXml" Target="../ink/ink425.xml"/><Relationship Id="rId52" Type="http://schemas.openxmlformats.org/officeDocument/2006/relationships/customXml" Target="../ink/ink429.xml"/><Relationship Id="rId60" Type="http://schemas.openxmlformats.org/officeDocument/2006/relationships/customXml" Target="../ink/ink433.xml"/><Relationship Id="rId65" Type="http://schemas.openxmlformats.org/officeDocument/2006/relationships/image" Target="../media/image451.emf"/><Relationship Id="rId4" Type="http://schemas.openxmlformats.org/officeDocument/2006/relationships/customXml" Target="../ink/ink405.xml"/><Relationship Id="rId9" Type="http://schemas.openxmlformats.org/officeDocument/2006/relationships/image" Target="../media/image423.emf"/><Relationship Id="rId14" Type="http://schemas.openxmlformats.org/officeDocument/2006/relationships/customXml" Target="../ink/ink410.xml"/><Relationship Id="rId22" Type="http://schemas.openxmlformats.org/officeDocument/2006/relationships/customXml" Target="../ink/ink414.xml"/><Relationship Id="rId27" Type="http://schemas.openxmlformats.org/officeDocument/2006/relationships/image" Target="../media/image432.emf"/><Relationship Id="rId30" Type="http://schemas.openxmlformats.org/officeDocument/2006/relationships/customXml" Target="../ink/ink418.xml"/><Relationship Id="rId35" Type="http://schemas.openxmlformats.org/officeDocument/2006/relationships/image" Target="../media/image436.emf"/><Relationship Id="rId43" Type="http://schemas.openxmlformats.org/officeDocument/2006/relationships/image" Target="../media/image440.emf"/><Relationship Id="rId48" Type="http://schemas.openxmlformats.org/officeDocument/2006/relationships/customXml" Target="../ink/ink427.xml"/><Relationship Id="rId56" Type="http://schemas.openxmlformats.org/officeDocument/2006/relationships/customXml" Target="../ink/ink431.xml"/><Relationship Id="rId64" Type="http://schemas.openxmlformats.org/officeDocument/2006/relationships/customXml" Target="../ink/ink435.xml"/><Relationship Id="rId69" Type="http://schemas.openxmlformats.org/officeDocument/2006/relationships/image" Target="../media/image453.emf"/><Relationship Id="rId8" Type="http://schemas.openxmlformats.org/officeDocument/2006/relationships/customXml" Target="../ink/ink407.xml"/><Relationship Id="rId51" Type="http://schemas.openxmlformats.org/officeDocument/2006/relationships/image" Target="../media/image444.emf"/><Relationship Id="rId3" Type="http://schemas.openxmlformats.org/officeDocument/2006/relationships/image" Target="../media/image420.png"/><Relationship Id="rId12" Type="http://schemas.openxmlformats.org/officeDocument/2006/relationships/customXml" Target="../ink/ink409.xml"/><Relationship Id="rId17" Type="http://schemas.openxmlformats.org/officeDocument/2006/relationships/image" Target="../media/image427.emf"/><Relationship Id="rId25" Type="http://schemas.openxmlformats.org/officeDocument/2006/relationships/image" Target="../media/image431.emf"/><Relationship Id="rId33" Type="http://schemas.openxmlformats.org/officeDocument/2006/relationships/image" Target="../media/image435.emf"/><Relationship Id="rId38" Type="http://schemas.openxmlformats.org/officeDocument/2006/relationships/customXml" Target="../ink/ink422.xml"/><Relationship Id="rId46" Type="http://schemas.openxmlformats.org/officeDocument/2006/relationships/customXml" Target="../ink/ink426.xml"/><Relationship Id="rId59" Type="http://schemas.openxmlformats.org/officeDocument/2006/relationships/image" Target="../media/image448.emf"/><Relationship Id="rId67" Type="http://schemas.openxmlformats.org/officeDocument/2006/relationships/image" Target="../media/image452.emf"/><Relationship Id="rId20" Type="http://schemas.openxmlformats.org/officeDocument/2006/relationships/customXml" Target="../ink/ink413.xml"/><Relationship Id="rId41" Type="http://schemas.openxmlformats.org/officeDocument/2006/relationships/image" Target="../media/image439.emf"/><Relationship Id="rId54" Type="http://schemas.openxmlformats.org/officeDocument/2006/relationships/customXml" Target="../ink/ink430.xml"/><Relationship Id="rId62" Type="http://schemas.openxmlformats.org/officeDocument/2006/relationships/customXml" Target="../ink/ink43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1.xml"/><Relationship Id="rId13" Type="http://schemas.openxmlformats.org/officeDocument/2006/relationships/image" Target="../media/image459.emf"/><Relationship Id="rId18" Type="http://schemas.openxmlformats.org/officeDocument/2006/relationships/customXml" Target="../ink/ink446.xml"/><Relationship Id="rId3" Type="http://schemas.openxmlformats.org/officeDocument/2006/relationships/image" Target="../media/image454.emf"/><Relationship Id="rId7" Type="http://schemas.openxmlformats.org/officeDocument/2006/relationships/image" Target="../media/image456.emf"/><Relationship Id="rId12" Type="http://schemas.openxmlformats.org/officeDocument/2006/relationships/customXml" Target="../ink/ink443.xml"/><Relationship Id="rId17" Type="http://schemas.openxmlformats.org/officeDocument/2006/relationships/image" Target="../media/image461.emf"/><Relationship Id="rId2" Type="http://schemas.openxmlformats.org/officeDocument/2006/relationships/customXml" Target="../ink/ink438.xml"/><Relationship Id="rId16" Type="http://schemas.openxmlformats.org/officeDocument/2006/relationships/customXml" Target="../ink/ink445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40.xml"/><Relationship Id="rId11" Type="http://schemas.openxmlformats.org/officeDocument/2006/relationships/image" Target="../media/image458.emf"/><Relationship Id="rId5" Type="http://schemas.openxmlformats.org/officeDocument/2006/relationships/image" Target="../media/image455.emf"/><Relationship Id="rId15" Type="http://schemas.openxmlformats.org/officeDocument/2006/relationships/image" Target="../media/image460.emf"/><Relationship Id="rId10" Type="http://schemas.openxmlformats.org/officeDocument/2006/relationships/customXml" Target="../ink/ink442.xml"/><Relationship Id="rId19" Type="http://schemas.openxmlformats.org/officeDocument/2006/relationships/image" Target="../media/image462.emf"/><Relationship Id="rId4" Type="http://schemas.openxmlformats.org/officeDocument/2006/relationships/customXml" Target="../ink/ink439.xml"/><Relationship Id="rId9" Type="http://schemas.openxmlformats.org/officeDocument/2006/relationships/image" Target="../media/image457.emf"/><Relationship Id="rId14" Type="http://schemas.openxmlformats.org/officeDocument/2006/relationships/customXml" Target="../ink/ink44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png"/><Relationship Id="rId7" Type="http://schemas.openxmlformats.org/officeDocument/2006/relationships/image" Target="../media/image467.emf"/><Relationship Id="rId2" Type="http://schemas.openxmlformats.org/officeDocument/2006/relationships/image" Target="../media/image463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47.xml"/><Relationship Id="rId5" Type="http://schemas.openxmlformats.org/officeDocument/2006/relationships/image" Target="../media/image466.png"/><Relationship Id="rId4" Type="http://schemas.openxmlformats.org/officeDocument/2006/relationships/image" Target="../media/image4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emf"/><Relationship Id="rId3" Type="http://schemas.openxmlformats.org/officeDocument/2006/relationships/image" Target="../media/image469.png"/><Relationship Id="rId7" Type="http://schemas.openxmlformats.org/officeDocument/2006/relationships/customXml" Target="../ink/ink448.xml"/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3.png"/><Relationship Id="rId5" Type="http://schemas.openxmlformats.org/officeDocument/2006/relationships/image" Target="../media/image471.png"/><Relationship Id="rId4" Type="http://schemas.openxmlformats.org/officeDocument/2006/relationships/image" Target="../media/image4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0.xml"/><Relationship Id="rId17" Type="http://schemas.openxmlformats.org/officeDocument/2006/relationships/image" Target="../media/image13.emf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7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5" Type="http://schemas.openxmlformats.org/officeDocument/2006/relationships/image" Target="../media/image12.emf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9.emf"/><Relationship Id="rId1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18.xml"/><Relationship Id="rId18" Type="http://schemas.openxmlformats.org/officeDocument/2006/relationships/image" Target="../media/image21.emf"/><Relationship Id="rId26" Type="http://schemas.openxmlformats.org/officeDocument/2006/relationships/image" Target="../media/image25.emf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34" Type="http://schemas.openxmlformats.org/officeDocument/2006/relationships/image" Target="../media/image29.emf"/><Relationship Id="rId7" Type="http://schemas.openxmlformats.org/officeDocument/2006/relationships/customXml" Target="../ink/ink15.xml"/><Relationship Id="rId12" Type="http://schemas.openxmlformats.org/officeDocument/2006/relationships/image" Target="../media/image18.emf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33" Type="http://schemas.openxmlformats.org/officeDocument/2006/relationships/customXml" Target="../ink/ink28.xml"/><Relationship Id="rId38" Type="http://schemas.openxmlformats.org/officeDocument/2006/relationships/image" Target="../media/image31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emf"/><Relationship Id="rId11" Type="http://schemas.openxmlformats.org/officeDocument/2006/relationships/customXml" Target="../ink/ink17.xml"/><Relationship Id="rId24" Type="http://schemas.openxmlformats.org/officeDocument/2006/relationships/image" Target="../media/image24.emf"/><Relationship Id="rId32" Type="http://schemas.openxmlformats.org/officeDocument/2006/relationships/image" Target="../media/image28.emf"/><Relationship Id="rId37" Type="http://schemas.openxmlformats.org/officeDocument/2006/relationships/customXml" Target="../ink/ink30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26.emf"/><Relationship Id="rId36" Type="http://schemas.openxmlformats.org/officeDocument/2006/relationships/image" Target="../media/image30.emf"/><Relationship Id="rId10" Type="http://schemas.openxmlformats.org/officeDocument/2006/relationships/image" Target="../media/image17.emf"/><Relationship Id="rId19" Type="http://schemas.openxmlformats.org/officeDocument/2006/relationships/customXml" Target="../ink/ink21.xml"/><Relationship Id="rId31" Type="http://schemas.openxmlformats.org/officeDocument/2006/relationships/customXml" Target="../ink/ink27.xml"/><Relationship Id="rId4" Type="http://schemas.openxmlformats.org/officeDocument/2006/relationships/image" Target="../media/image14.emf"/><Relationship Id="rId9" Type="http://schemas.openxmlformats.org/officeDocument/2006/relationships/customXml" Target="../ink/ink16.xml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customXml" Target="../ink/ink25.xml"/><Relationship Id="rId30" Type="http://schemas.openxmlformats.org/officeDocument/2006/relationships/image" Target="../media/image27.emf"/><Relationship Id="rId35" Type="http://schemas.openxmlformats.org/officeDocument/2006/relationships/customXml" Target="../ink/ink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50.emf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41.emf"/><Relationship Id="rId34" Type="http://schemas.openxmlformats.org/officeDocument/2006/relationships/customXml" Target="../ink/ink45.xml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5" Type="http://schemas.openxmlformats.org/officeDocument/2006/relationships/image" Target="../media/image43.emf"/><Relationship Id="rId33" Type="http://schemas.openxmlformats.org/officeDocument/2006/relationships/image" Target="../media/image47.emf"/><Relationship Id="rId38" Type="http://schemas.openxmlformats.org/officeDocument/2006/relationships/customXml" Target="../ink/ink47.xml"/><Relationship Id="rId2" Type="http://schemas.openxmlformats.org/officeDocument/2006/relationships/slideLayout" Target="../slideLayouts/slideLayout13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5.emf"/><Relationship Id="rId1" Type="http://schemas.openxmlformats.org/officeDocument/2006/relationships/vmlDrawing" Target="../drawings/vmlDrawing2.v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49.emf"/><Relationship Id="rId5" Type="http://schemas.openxmlformats.org/officeDocument/2006/relationships/image" Target="../media/image33.wmf"/><Relationship Id="rId15" Type="http://schemas.openxmlformats.org/officeDocument/2006/relationships/image" Target="../media/image38.emf"/><Relationship Id="rId23" Type="http://schemas.openxmlformats.org/officeDocument/2006/relationships/image" Target="../media/image42.emf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31" Type="http://schemas.openxmlformats.org/officeDocument/2006/relationships/image" Target="../media/image4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5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4.emf"/><Relationship Id="rId30" Type="http://schemas.openxmlformats.org/officeDocument/2006/relationships/customXml" Target="../ink/ink43.xml"/><Relationship Id="rId35" Type="http://schemas.openxmlformats.org/officeDocument/2006/relationships/image" Target="../media/image48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emf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69.emf"/><Relationship Id="rId3" Type="http://schemas.openxmlformats.org/officeDocument/2006/relationships/image" Target="../media/image51.emf"/><Relationship Id="rId21" Type="http://schemas.openxmlformats.org/officeDocument/2006/relationships/image" Target="../media/image60.emf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73.emf"/><Relationship Id="rId50" Type="http://schemas.openxmlformats.org/officeDocument/2006/relationships/customXml" Target="../ink/ink72.xml"/><Relationship Id="rId7" Type="http://schemas.openxmlformats.org/officeDocument/2006/relationships/image" Target="../media/image53.emf"/><Relationship Id="rId12" Type="http://schemas.openxmlformats.org/officeDocument/2006/relationships/customXml" Target="../ink/ink53.xml"/><Relationship Id="rId17" Type="http://schemas.openxmlformats.org/officeDocument/2006/relationships/image" Target="../media/image58.emf"/><Relationship Id="rId25" Type="http://schemas.openxmlformats.org/officeDocument/2006/relationships/image" Target="../media/image62.emf"/><Relationship Id="rId33" Type="http://schemas.openxmlformats.org/officeDocument/2006/relationships/image" Target="../media/image66.emf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20" Type="http://schemas.openxmlformats.org/officeDocument/2006/relationships/customXml" Target="../ink/ink57.xml"/><Relationship Id="rId29" Type="http://schemas.openxmlformats.org/officeDocument/2006/relationships/image" Target="../media/image64.emf"/><Relationship Id="rId41" Type="http://schemas.openxmlformats.org/officeDocument/2006/relationships/image" Target="../media/image70.emf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0.xml"/><Relationship Id="rId11" Type="http://schemas.openxmlformats.org/officeDocument/2006/relationships/image" Target="../media/image55.emf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68.emf"/><Relationship Id="rId40" Type="http://schemas.openxmlformats.org/officeDocument/2006/relationships/customXml" Target="../ink/ink67.xml"/><Relationship Id="rId45" Type="http://schemas.openxmlformats.org/officeDocument/2006/relationships/image" Target="../media/image72.emf"/><Relationship Id="rId5" Type="http://schemas.openxmlformats.org/officeDocument/2006/relationships/image" Target="../media/image52.emf"/><Relationship Id="rId15" Type="http://schemas.openxmlformats.org/officeDocument/2006/relationships/image" Target="../media/image57.emf"/><Relationship Id="rId23" Type="http://schemas.openxmlformats.org/officeDocument/2006/relationships/image" Target="../media/image61.emf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4.emf"/><Relationship Id="rId10" Type="http://schemas.openxmlformats.org/officeDocument/2006/relationships/customXml" Target="../ink/ink52.xml"/><Relationship Id="rId19" Type="http://schemas.openxmlformats.org/officeDocument/2006/relationships/image" Target="../media/image59.emf"/><Relationship Id="rId31" Type="http://schemas.openxmlformats.org/officeDocument/2006/relationships/image" Target="../media/image65.emf"/><Relationship Id="rId44" Type="http://schemas.openxmlformats.org/officeDocument/2006/relationships/customXml" Target="../ink/ink69.xml"/><Relationship Id="rId4" Type="http://schemas.openxmlformats.org/officeDocument/2006/relationships/customXml" Target="../ink/ink49.xml"/><Relationship Id="rId9" Type="http://schemas.openxmlformats.org/officeDocument/2006/relationships/image" Target="../media/image54.emf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3.emf"/><Relationship Id="rId30" Type="http://schemas.openxmlformats.org/officeDocument/2006/relationships/customXml" Target="../ink/ink62.xml"/><Relationship Id="rId35" Type="http://schemas.openxmlformats.org/officeDocument/2006/relationships/image" Target="../media/image67.emf"/><Relationship Id="rId43" Type="http://schemas.openxmlformats.org/officeDocument/2006/relationships/image" Target="../media/image71.emf"/><Relationship Id="rId48" Type="http://schemas.openxmlformats.org/officeDocument/2006/relationships/customXml" Target="../ink/ink71.xml"/><Relationship Id="rId8" Type="http://schemas.openxmlformats.org/officeDocument/2006/relationships/customXml" Target="../ink/ink51.xml"/><Relationship Id="rId51" Type="http://schemas.openxmlformats.org/officeDocument/2006/relationships/image" Target="../media/image7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DB3CAE-29B1-4989-B23E-D3FA9D7A1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0411C9-1390-4CF9-B785-0A4569BDD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3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Slide Number Placeholder 3">
            <a:extLst>
              <a:ext uri="{FF2B5EF4-FFF2-40B4-BE49-F238E27FC236}">
                <a16:creationId xmlns:a16="http://schemas.microsoft.com/office/drawing/2014/main" xmlns="" id="{5B405E3D-68DD-46D0-B601-7C9101A4B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aseline="0">
                <a:solidFill>
                  <a:schemeClr val="tx1"/>
                </a:solidFill>
              </a:rPr>
              <a:t>Chapter 1            </a:t>
            </a:r>
            <a:fld id="{07748BD4-D87F-4C76-A01B-F34C5BBCBB06}" type="slidenum">
              <a:rPr lang="en-US" altLang="en-US" sz="1600" baseline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600" baseline="0">
              <a:solidFill>
                <a:schemeClr val="tx1"/>
              </a:solidFill>
            </a:endParaRPr>
          </a:p>
        </p:txBody>
      </p:sp>
      <p:sp>
        <p:nvSpPr>
          <p:cNvPr id="607235" name="Rectangle 2">
            <a:extLst>
              <a:ext uri="{FF2B5EF4-FFF2-40B4-BE49-F238E27FC236}">
                <a16:creationId xmlns:a16="http://schemas.microsoft.com/office/drawing/2014/main" xmlns="" id="{B8341598-30B0-4E9E-93B7-E6AA83221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J-K Flip-flop (continued)</a:t>
            </a:r>
          </a:p>
        </p:txBody>
      </p:sp>
      <p:sp>
        <p:nvSpPr>
          <p:cNvPr id="607236" name="Rectangle 3">
            <a:extLst>
              <a:ext uri="{FF2B5EF4-FFF2-40B4-BE49-F238E27FC236}">
                <a16:creationId xmlns:a16="http://schemas.microsoft.com/office/drawing/2014/main" xmlns="" id="{8C9DD35A-FEF4-44DF-A34A-830FBEA3B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8838" y="1212851"/>
            <a:ext cx="3467100" cy="2119313"/>
          </a:xfrm>
        </p:spPr>
        <p:txBody>
          <a:bodyPr/>
          <a:lstStyle/>
          <a:p>
            <a:r>
              <a:rPr lang="en-US" altLang="en-US" sz="2400"/>
              <a:t>Implementation</a:t>
            </a:r>
          </a:p>
          <a:p>
            <a:pPr lvl="1"/>
            <a:r>
              <a:rPr lang="en-US" altLang="en-US" sz="2000"/>
              <a:t>To avoid 1s catching</a:t>
            </a:r>
            <a:br>
              <a:rPr lang="en-US" altLang="en-US" sz="2000"/>
            </a:br>
            <a:r>
              <a:rPr lang="en-US" altLang="en-US" sz="2000"/>
              <a:t>behavior, one solution</a:t>
            </a:r>
            <a:br>
              <a:rPr lang="en-US" altLang="en-US" sz="2000"/>
            </a:br>
            <a:r>
              <a:rPr lang="en-US" altLang="en-US" sz="2000"/>
              <a:t>used is to use an</a:t>
            </a:r>
            <a:br>
              <a:rPr lang="en-US" altLang="en-US" sz="2000"/>
            </a:br>
            <a:r>
              <a:rPr lang="en-US" altLang="en-US" sz="2000"/>
              <a:t>edge-triggered D as</a:t>
            </a:r>
            <a:br>
              <a:rPr lang="en-US" altLang="en-US" sz="2000"/>
            </a:br>
            <a:r>
              <a:rPr lang="en-US" altLang="en-US" sz="2000"/>
              <a:t>the core of the flip-flop</a:t>
            </a:r>
          </a:p>
        </p:txBody>
      </p:sp>
      <p:sp>
        <p:nvSpPr>
          <p:cNvPr id="607237" name="Rectangle 4">
            <a:extLst>
              <a:ext uri="{FF2B5EF4-FFF2-40B4-BE49-F238E27FC236}">
                <a16:creationId xmlns:a16="http://schemas.microsoft.com/office/drawing/2014/main" xmlns="" id="{EAD83BAA-2ABB-4C43-BA18-CD8D721F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212851"/>
            <a:ext cx="34671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692150" indent="-2349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544638" indent="-173038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06600" indent="-1778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4638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210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3782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354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9999"/>
              </a:buClr>
            </a:pPr>
            <a:r>
              <a:rPr lang="en-US" altLang="en-US" sz="2400" b="1" baseline="0">
                <a:solidFill>
                  <a:schemeClr val="tx1"/>
                </a:solidFill>
              </a:rPr>
              <a:t>Symbol</a:t>
            </a:r>
          </a:p>
        </p:txBody>
      </p:sp>
      <p:grpSp>
        <p:nvGrpSpPr>
          <p:cNvPr id="607238" name="Group 5">
            <a:extLst>
              <a:ext uri="{FF2B5EF4-FFF2-40B4-BE49-F238E27FC236}">
                <a16:creationId xmlns:a16="http://schemas.microsoft.com/office/drawing/2014/main" xmlns="" id="{1C96134C-9489-43CC-982D-CA03BAF7689D}"/>
              </a:ext>
            </a:extLst>
          </p:cNvPr>
          <p:cNvGrpSpPr>
            <a:grpSpLocks/>
          </p:cNvGrpSpPr>
          <p:nvPr/>
        </p:nvGrpSpPr>
        <p:grpSpPr bwMode="auto">
          <a:xfrm>
            <a:off x="296278" y="3429000"/>
            <a:ext cx="4546600" cy="2470150"/>
            <a:chOff x="401" y="2179"/>
            <a:chExt cx="2864" cy="1556"/>
          </a:xfrm>
        </p:grpSpPr>
        <p:sp>
          <p:nvSpPr>
            <p:cNvPr id="607245" name="Line 6">
              <a:extLst>
                <a:ext uri="{FF2B5EF4-FFF2-40B4-BE49-F238E27FC236}">
                  <a16:creationId xmlns:a16="http://schemas.microsoft.com/office/drawing/2014/main" xmlns="" id="{0471D78A-3D69-4D64-8EA8-BB76F3042E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28" y="3372"/>
              <a:ext cx="162" cy="1"/>
            </a:xfrm>
            <a:prstGeom prst="line">
              <a:avLst/>
            </a:prstGeom>
            <a:noFill/>
            <a:ln w="1587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46" name="Freeform 7">
              <a:extLst>
                <a:ext uri="{FF2B5EF4-FFF2-40B4-BE49-F238E27FC236}">
                  <a16:creationId xmlns:a16="http://schemas.microsoft.com/office/drawing/2014/main" xmlns="" id="{AA0D3BE5-C59F-41EB-A8DA-ECA66415DBE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90" y="2738"/>
              <a:ext cx="1000" cy="504"/>
            </a:xfrm>
            <a:custGeom>
              <a:avLst/>
              <a:gdLst>
                <a:gd name="T0" fmla="*/ 772 w 666"/>
                <a:gd name="T1" fmla="*/ 0 h 336"/>
                <a:gd name="T2" fmla="*/ 1000 w 666"/>
                <a:gd name="T3" fmla="*/ 0 h 336"/>
                <a:gd name="T4" fmla="*/ 0 w 666"/>
                <a:gd name="T5" fmla="*/ 504 h 336"/>
                <a:gd name="T6" fmla="*/ 108 w 666"/>
                <a:gd name="T7" fmla="*/ 504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66" h="336">
                  <a:moveTo>
                    <a:pt x="514" y="0"/>
                  </a:moveTo>
                  <a:lnTo>
                    <a:pt x="666" y="0"/>
                  </a:lnTo>
                  <a:moveTo>
                    <a:pt x="0" y="336"/>
                  </a:moveTo>
                  <a:lnTo>
                    <a:pt x="72" y="3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47" name="Rectangle 8">
              <a:extLst>
                <a:ext uri="{FF2B5EF4-FFF2-40B4-BE49-F238E27FC236}">
                  <a16:creationId xmlns:a16="http://schemas.microsoft.com/office/drawing/2014/main" xmlns="" id="{C8A09784-600F-46E9-999E-D19B9FCAFA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90" y="2503"/>
              <a:ext cx="751" cy="1136"/>
            </a:xfrm>
            <a:prstGeom prst="rect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07248" name="Rectangle 9">
              <a:extLst>
                <a:ext uri="{FF2B5EF4-FFF2-40B4-BE49-F238E27FC236}">
                  <a16:creationId xmlns:a16="http://schemas.microsoft.com/office/drawing/2014/main" xmlns="" id="{EAD8D03E-0B6F-4B0A-ACD7-C648DFE827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2" y="2595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7249" name="Rectangle 10">
              <a:extLst>
                <a:ext uri="{FF2B5EF4-FFF2-40B4-BE49-F238E27FC236}">
                  <a16:creationId xmlns:a16="http://schemas.microsoft.com/office/drawing/2014/main" xmlns="" id="{39ABCC1F-3D05-40A6-998F-FDC8409BE7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4" y="3251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7250" name="Freeform 11">
              <a:extLst>
                <a:ext uri="{FF2B5EF4-FFF2-40B4-BE49-F238E27FC236}">
                  <a16:creationId xmlns:a16="http://schemas.microsoft.com/office/drawing/2014/main" xmlns="" id="{77BB23DC-911F-4221-80B4-C45EF4F4C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2" y="3065"/>
              <a:ext cx="277" cy="355"/>
            </a:xfrm>
            <a:custGeom>
              <a:avLst/>
              <a:gdLst>
                <a:gd name="T0" fmla="*/ 0 w 184"/>
                <a:gd name="T1" fmla="*/ 0 h 236"/>
                <a:gd name="T2" fmla="*/ 0 w 184"/>
                <a:gd name="T3" fmla="*/ 355 h 236"/>
                <a:gd name="T4" fmla="*/ 277 w 184"/>
                <a:gd name="T5" fmla="*/ 174 h 236"/>
                <a:gd name="T6" fmla="*/ 0 w 184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4" h="236">
                  <a:moveTo>
                    <a:pt x="0" y="0"/>
                  </a:moveTo>
                  <a:lnTo>
                    <a:pt x="0" y="236"/>
                  </a:lnTo>
                  <a:lnTo>
                    <a:pt x="184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251" name="Oval 12">
              <a:extLst>
                <a:ext uri="{FF2B5EF4-FFF2-40B4-BE49-F238E27FC236}">
                  <a16:creationId xmlns:a16="http://schemas.microsoft.com/office/drawing/2014/main" xmlns="" id="{3DFBF40B-5F4B-40AC-ACFC-1172646A0E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6" y="3185"/>
              <a:ext cx="117" cy="114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07252" name="Freeform 13">
              <a:extLst>
                <a:ext uri="{FF2B5EF4-FFF2-40B4-BE49-F238E27FC236}">
                  <a16:creationId xmlns:a16="http://schemas.microsoft.com/office/drawing/2014/main" xmlns="" id="{2510476C-E1B7-4C97-A7A3-95EE3A3D9E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9" y="2179"/>
              <a:ext cx="2656" cy="1556"/>
            </a:xfrm>
            <a:custGeom>
              <a:avLst/>
              <a:gdLst>
                <a:gd name="T0" fmla="*/ 111 w 1768"/>
                <a:gd name="T1" fmla="*/ 369 h 1036"/>
                <a:gd name="T2" fmla="*/ 0 w 1768"/>
                <a:gd name="T3" fmla="*/ 369 h 1036"/>
                <a:gd name="T4" fmla="*/ 0 w 1768"/>
                <a:gd name="T5" fmla="*/ 0 h 1036"/>
                <a:gd name="T6" fmla="*/ 2455 w 1768"/>
                <a:gd name="T7" fmla="*/ 0 h 1036"/>
                <a:gd name="T8" fmla="*/ 2455 w 1768"/>
                <a:gd name="T9" fmla="*/ 1196 h 1036"/>
                <a:gd name="T10" fmla="*/ 586 w 1768"/>
                <a:gd name="T11" fmla="*/ 1265 h 1036"/>
                <a:gd name="T12" fmla="*/ 478 w 1768"/>
                <a:gd name="T13" fmla="*/ 1265 h 1036"/>
                <a:gd name="T14" fmla="*/ 478 w 1768"/>
                <a:gd name="T15" fmla="*/ 1556 h 1036"/>
                <a:gd name="T16" fmla="*/ 2551 w 1768"/>
                <a:gd name="T17" fmla="*/ 1556 h 1036"/>
                <a:gd name="T18" fmla="*/ 2551 w 1768"/>
                <a:gd name="T19" fmla="*/ 586 h 1036"/>
                <a:gd name="T20" fmla="*/ 2241 w 1768"/>
                <a:gd name="T21" fmla="*/ 586 h 1036"/>
                <a:gd name="T22" fmla="*/ 2656 w 1768"/>
                <a:gd name="T23" fmla="*/ 586 h 1036"/>
                <a:gd name="T24" fmla="*/ 2383 w 1768"/>
                <a:gd name="T25" fmla="*/ 1196 h 1036"/>
                <a:gd name="T26" fmla="*/ 2650 w 1768"/>
                <a:gd name="T27" fmla="*/ 1196 h 10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768" h="1036">
                  <a:moveTo>
                    <a:pt x="74" y="246"/>
                  </a:moveTo>
                  <a:lnTo>
                    <a:pt x="0" y="246"/>
                  </a:lnTo>
                  <a:lnTo>
                    <a:pt x="0" y="0"/>
                  </a:lnTo>
                  <a:lnTo>
                    <a:pt x="1634" y="0"/>
                  </a:lnTo>
                  <a:lnTo>
                    <a:pt x="1634" y="796"/>
                  </a:lnTo>
                  <a:moveTo>
                    <a:pt x="390" y="842"/>
                  </a:moveTo>
                  <a:lnTo>
                    <a:pt x="318" y="842"/>
                  </a:lnTo>
                  <a:lnTo>
                    <a:pt x="318" y="1036"/>
                  </a:lnTo>
                  <a:lnTo>
                    <a:pt x="1698" y="1036"/>
                  </a:lnTo>
                  <a:lnTo>
                    <a:pt x="1698" y="390"/>
                  </a:lnTo>
                  <a:moveTo>
                    <a:pt x="1492" y="390"/>
                  </a:moveTo>
                  <a:lnTo>
                    <a:pt x="1768" y="390"/>
                  </a:lnTo>
                  <a:moveTo>
                    <a:pt x="1586" y="796"/>
                  </a:moveTo>
                  <a:lnTo>
                    <a:pt x="1764" y="79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53" name="Freeform 14">
              <a:extLst>
                <a:ext uri="{FF2B5EF4-FFF2-40B4-BE49-F238E27FC236}">
                  <a16:creationId xmlns:a16="http://schemas.microsoft.com/office/drawing/2014/main" xmlns="" id="{20B073E9-07FB-42E9-85B3-DDD24F527A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324" y="2533"/>
              <a:ext cx="538" cy="421"/>
            </a:xfrm>
            <a:custGeom>
              <a:avLst/>
              <a:gdLst>
                <a:gd name="T0" fmla="*/ 9 w 179"/>
                <a:gd name="T1" fmla="*/ 409 h 140"/>
                <a:gd name="T2" fmla="*/ 60 w 179"/>
                <a:gd name="T3" fmla="*/ 201 h 140"/>
                <a:gd name="T4" fmla="*/ 12 w 179"/>
                <a:gd name="T5" fmla="*/ 9 h 140"/>
                <a:gd name="T6" fmla="*/ 6 w 179"/>
                <a:gd name="T7" fmla="*/ 0 h 140"/>
                <a:gd name="T8" fmla="*/ 177 w 179"/>
                <a:gd name="T9" fmla="*/ 0 h 140"/>
                <a:gd name="T10" fmla="*/ 538 w 179"/>
                <a:gd name="T11" fmla="*/ 204 h 140"/>
                <a:gd name="T12" fmla="*/ 535 w 179"/>
                <a:gd name="T13" fmla="*/ 217 h 140"/>
                <a:gd name="T14" fmla="*/ 177 w 179"/>
                <a:gd name="T15" fmla="*/ 421 h 140"/>
                <a:gd name="T16" fmla="*/ 0 w 179"/>
                <a:gd name="T17" fmla="*/ 421 h 140"/>
                <a:gd name="T18" fmla="*/ 9 w 179"/>
                <a:gd name="T19" fmla="*/ 409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9" h="140">
                  <a:moveTo>
                    <a:pt x="3" y="136"/>
                  </a:moveTo>
                  <a:cubicBezTo>
                    <a:pt x="14" y="115"/>
                    <a:pt x="20" y="91"/>
                    <a:pt x="20" y="67"/>
                  </a:cubicBezTo>
                  <a:cubicBezTo>
                    <a:pt x="20" y="45"/>
                    <a:pt x="15" y="2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08" y="0"/>
                    <a:pt x="153" y="26"/>
                    <a:pt x="179" y="68"/>
                  </a:cubicBezTo>
                  <a:cubicBezTo>
                    <a:pt x="178" y="72"/>
                    <a:pt x="178" y="72"/>
                    <a:pt x="178" y="72"/>
                  </a:cubicBezTo>
                  <a:cubicBezTo>
                    <a:pt x="153" y="114"/>
                    <a:pt x="108" y="140"/>
                    <a:pt x="59" y="140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3" y="136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254" name="Freeform 15">
              <a:extLst>
                <a:ext uri="{FF2B5EF4-FFF2-40B4-BE49-F238E27FC236}">
                  <a16:creationId xmlns:a16="http://schemas.microsoft.com/office/drawing/2014/main" xmlns="" id="{D7AABD4C-ED14-4167-AEFE-026F3950DE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7" y="2458"/>
              <a:ext cx="505" cy="418"/>
            </a:xfrm>
            <a:custGeom>
              <a:avLst/>
              <a:gdLst>
                <a:gd name="T0" fmla="*/ 3 w 168"/>
                <a:gd name="T1" fmla="*/ 0 h 139"/>
                <a:gd name="T2" fmla="*/ 0 w 168"/>
                <a:gd name="T3" fmla="*/ 418 h 139"/>
                <a:gd name="T4" fmla="*/ 292 w 168"/>
                <a:gd name="T5" fmla="*/ 418 h 139"/>
                <a:gd name="T6" fmla="*/ 505 w 168"/>
                <a:gd name="T7" fmla="*/ 211 h 139"/>
                <a:gd name="T8" fmla="*/ 298 w 168"/>
                <a:gd name="T9" fmla="*/ 0 h 139"/>
                <a:gd name="T10" fmla="*/ 3 w 168"/>
                <a:gd name="T11" fmla="*/ 0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" h="139">
                  <a:moveTo>
                    <a:pt x="1" y="0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97" y="139"/>
                    <a:pt x="97" y="139"/>
                    <a:pt x="97" y="139"/>
                  </a:cubicBezTo>
                  <a:cubicBezTo>
                    <a:pt x="136" y="139"/>
                    <a:pt x="168" y="108"/>
                    <a:pt x="168" y="70"/>
                  </a:cubicBezTo>
                  <a:cubicBezTo>
                    <a:pt x="168" y="32"/>
                    <a:pt x="137" y="0"/>
                    <a:pt x="99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255" name="Freeform 16">
              <a:extLst>
                <a:ext uri="{FF2B5EF4-FFF2-40B4-BE49-F238E27FC236}">
                  <a16:creationId xmlns:a16="http://schemas.microsoft.com/office/drawing/2014/main" xmlns="" id="{1AA3F332-215C-46DC-AAA8-C4F7EF27D4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98" y="3116"/>
              <a:ext cx="505" cy="421"/>
            </a:xfrm>
            <a:custGeom>
              <a:avLst/>
              <a:gdLst>
                <a:gd name="T0" fmla="*/ 0 w 168"/>
                <a:gd name="T1" fmla="*/ 0 h 140"/>
                <a:gd name="T2" fmla="*/ 3 w 168"/>
                <a:gd name="T3" fmla="*/ 421 h 140"/>
                <a:gd name="T4" fmla="*/ 292 w 168"/>
                <a:gd name="T5" fmla="*/ 421 h 140"/>
                <a:gd name="T6" fmla="*/ 505 w 168"/>
                <a:gd name="T7" fmla="*/ 214 h 140"/>
                <a:gd name="T8" fmla="*/ 298 w 168"/>
                <a:gd name="T9" fmla="*/ 0 h 140"/>
                <a:gd name="T10" fmla="*/ 0 w 168"/>
                <a:gd name="T11" fmla="*/ 0 h 1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8" h="140">
                  <a:moveTo>
                    <a:pt x="0" y="0"/>
                  </a:moveTo>
                  <a:cubicBezTo>
                    <a:pt x="1" y="140"/>
                    <a:pt x="1" y="140"/>
                    <a:pt x="1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136" y="140"/>
                    <a:pt x="168" y="109"/>
                    <a:pt x="168" y="71"/>
                  </a:cubicBezTo>
                  <a:cubicBezTo>
                    <a:pt x="168" y="32"/>
                    <a:pt x="137" y="1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7256" name="Freeform 17">
              <a:extLst>
                <a:ext uri="{FF2B5EF4-FFF2-40B4-BE49-F238E27FC236}">
                  <a16:creationId xmlns:a16="http://schemas.microsoft.com/office/drawing/2014/main" xmlns="" id="{F7F418E7-BFE3-467D-8839-12A0BA1F38B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6" y="2624"/>
              <a:ext cx="1157" cy="705"/>
            </a:xfrm>
            <a:custGeom>
              <a:avLst/>
              <a:gdLst>
                <a:gd name="T0" fmla="*/ 1097 w 770"/>
                <a:gd name="T1" fmla="*/ 705 h 470"/>
                <a:gd name="T2" fmla="*/ 1157 w 770"/>
                <a:gd name="T3" fmla="*/ 705 h 470"/>
                <a:gd name="T4" fmla="*/ 1157 w 770"/>
                <a:gd name="T5" fmla="*/ 435 h 470"/>
                <a:gd name="T6" fmla="*/ 601 w 770"/>
                <a:gd name="T7" fmla="*/ 432 h 470"/>
                <a:gd name="T8" fmla="*/ 601 w 770"/>
                <a:gd name="T9" fmla="*/ 240 h 470"/>
                <a:gd name="T10" fmla="*/ 763 w 770"/>
                <a:gd name="T11" fmla="*/ 240 h 470"/>
                <a:gd name="T12" fmla="*/ 616 w 770"/>
                <a:gd name="T13" fmla="*/ 0 h 470"/>
                <a:gd name="T14" fmla="*/ 763 w 770"/>
                <a:gd name="T15" fmla="*/ 0 h 470"/>
                <a:gd name="T16" fmla="*/ 0 w 770"/>
                <a:gd name="T17" fmla="*/ 162 h 470"/>
                <a:gd name="T18" fmla="*/ 111 w 770"/>
                <a:gd name="T19" fmla="*/ 162 h 470"/>
                <a:gd name="T20" fmla="*/ 9 w 770"/>
                <a:gd name="T21" fmla="*/ 609 h 470"/>
                <a:gd name="T22" fmla="*/ 96 w 770"/>
                <a:gd name="T23" fmla="*/ 609 h 47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70" h="470">
                  <a:moveTo>
                    <a:pt x="730" y="470"/>
                  </a:moveTo>
                  <a:lnTo>
                    <a:pt x="770" y="470"/>
                  </a:lnTo>
                  <a:lnTo>
                    <a:pt x="770" y="290"/>
                  </a:lnTo>
                  <a:lnTo>
                    <a:pt x="400" y="288"/>
                  </a:lnTo>
                  <a:lnTo>
                    <a:pt x="400" y="160"/>
                  </a:lnTo>
                  <a:lnTo>
                    <a:pt x="508" y="160"/>
                  </a:lnTo>
                  <a:moveTo>
                    <a:pt x="410" y="0"/>
                  </a:moveTo>
                  <a:lnTo>
                    <a:pt x="508" y="0"/>
                  </a:lnTo>
                  <a:moveTo>
                    <a:pt x="0" y="108"/>
                  </a:moveTo>
                  <a:lnTo>
                    <a:pt x="74" y="108"/>
                  </a:lnTo>
                  <a:moveTo>
                    <a:pt x="6" y="406"/>
                  </a:moveTo>
                  <a:lnTo>
                    <a:pt x="64" y="40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57" name="Freeform 18">
              <a:extLst>
                <a:ext uri="{FF2B5EF4-FFF2-40B4-BE49-F238E27FC236}">
                  <a16:creationId xmlns:a16="http://schemas.microsoft.com/office/drawing/2014/main" xmlns="" id="{5DABDB13-C757-4C5E-AB03-03DD9E3B87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090" y="3305"/>
              <a:ext cx="902" cy="151"/>
            </a:xfrm>
            <a:custGeom>
              <a:avLst/>
              <a:gdLst>
                <a:gd name="T0" fmla="*/ 902 w 300"/>
                <a:gd name="T1" fmla="*/ 76 h 50"/>
                <a:gd name="T2" fmla="*/ 827 w 300"/>
                <a:gd name="T3" fmla="*/ 151 h 50"/>
                <a:gd name="T4" fmla="*/ 752 w 300"/>
                <a:gd name="T5" fmla="*/ 76 h 50"/>
                <a:gd name="T6" fmla="*/ 827 w 300"/>
                <a:gd name="T7" fmla="*/ 0 h 50"/>
                <a:gd name="T8" fmla="*/ 902 w 300"/>
                <a:gd name="T9" fmla="*/ 76 h 50"/>
                <a:gd name="T10" fmla="*/ 0 w 300"/>
                <a:gd name="T11" fmla="*/ 15 h 50"/>
                <a:gd name="T12" fmla="*/ 183 w 300"/>
                <a:gd name="T13" fmla="*/ 79 h 50"/>
                <a:gd name="T14" fmla="*/ 3 w 300"/>
                <a:gd name="T15" fmla="*/ 151 h 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0" h="50">
                  <a:moveTo>
                    <a:pt x="300" y="25"/>
                  </a:moveTo>
                  <a:cubicBezTo>
                    <a:pt x="300" y="39"/>
                    <a:pt x="289" y="50"/>
                    <a:pt x="275" y="50"/>
                  </a:cubicBezTo>
                  <a:cubicBezTo>
                    <a:pt x="261" y="50"/>
                    <a:pt x="250" y="39"/>
                    <a:pt x="250" y="25"/>
                  </a:cubicBezTo>
                  <a:cubicBezTo>
                    <a:pt x="250" y="11"/>
                    <a:pt x="261" y="0"/>
                    <a:pt x="275" y="0"/>
                  </a:cubicBezTo>
                  <a:cubicBezTo>
                    <a:pt x="289" y="0"/>
                    <a:pt x="300" y="11"/>
                    <a:pt x="300" y="25"/>
                  </a:cubicBezTo>
                  <a:moveTo>
                    <a:pt x="0" y="5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1" y="50"/>
                    <a:pt x="1" y="50"/>
                    <a:pt x="1" y="50"/>
                  </a:cubicBezTo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58" name="Oval 19">
              <a:extLst>
                <a:ext uri="{FF2B5EF4-FFF2-40B4-BE49-F238E27FC236}">
                  <a16:creationId xmlns:a16="http://schemas.microsoft.com/office/drawing/2014/main" xmlns="" id="{F34ED24F-A736-4DCB-A65A-06A456099C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15" y="2720"/>
              <a:ext cx="90" cy="90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07259" name="Oval 20">
              <a:extLst>
                <a:ext uri="{FF2B5EF4-FFF2-40B4-BE49-F238E27FC236}">
                  <a16:creationId xmlns:a16="http://schemas.microsoft.com/office/drawing/2014/main" xmlns="" id="{AFEE2C65-5905-4E6C-8D1B-6D2CACB1BD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19" y="3329"/>
              <a:ext cx="90" cy="91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07260" name="Rectangle 21">
              <a:extLst>
                <a:ext uri="{FF2B5EF4-FFF2-40B4-BE49-F238E27FC236}">
                  <a16:creationId xmlns:a16="http://schemas.microsoft.com/office/drawing/2014/main" xmlns="" id="{38E752A3-F257-40E1-B2C4-1710BDD074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1" y="3068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7261" name="Rectangle 22">
              <a:extLst>
                <a:ext uri="{FF2B5EF4-FFF2-40B4-BE49-F238E27FC236}">
                  <a16:creationId xmlns:a16="http://schemas.microsoft.com/office/drawing/2014/main" xmlns="" id="{7586B14C-8DF7-48FE-B18A-2C1EBF2897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" y="2643"/>
              <a:ext cx="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</p:grpSp>
      <p:grpSp>
        <p:nvGrpSpPr>
          <p:cNvPr id="607239" name="Group 23">
            <a:extLst>
              <a:ext uri="{FF2B5EF4-FFF2-40B4-BE49-F238E27FC236}">
                <a16:creationId xmlns:a16="http://schemas.microsoft.com/office/drawing/2014/main" xmlns="" id="{A5930306-80AD-4D1E-A31C-A543FA2F7BAC}"/>
              </a:ext>
            </a:extLst>
          </p:cNvPr>
          <p:cNvGrpSpPr>
            <a:grpSpLocks/>
          </p:cNvGrpSpPr>
          <p:nvPr/>
        </p:nvGrpSpPr>
        <p:grpSpPr bwMode="auto">
          <a:xfrm>
            <a:off x="8101445" y="1295941"/>
            <a:ext cx="1621993" cy="1484820"/>
            <a:chOff x="3539" y="1207"/>
            <a:chExt cx="1405" cy="1509"/>
          </a:xfrm>
        </p:grpSpPr>
        <p:sp>
          <p:nvSpPr>
            <p:cNvPr id="607240" name="Freeform 24">
              <a:extLst>
                <a:ext uri="{FF2B5EF4-FFF2-40B4-BE49-F238E27FC236}">
                  <a16:creationId xmlns:a16="http://schemas.microsoft.com/office/drawing/2014/main" xmlns="" id="{52A1EB88-6282-4D4D-BDD4-55FB8A7893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39" y="1551"/>
              <a:ext cx="1405" cy="797"/>
            </a:xfrm>
            <a:custGeom>
              <a:avLst/>
              <a:gdLst>
                <a:gd name="T0" fmla="*/ 0 w 702"/>
                <a:gd name="T1" fmla="*/ 0 h 398"/>
                <a:gd name="T2" fmla="*/ 216 w 702"/>
                <a:gd name="T3" fmla="*/ 0 h 398"/>
                <a:gd name="T4" fmla="*/ 1205 w 702"/>
                <a:gd name="T5" fmla="*/ 0 h 398"/>
                <a:gd name="T6" fmla="*/ 1405 w 702"/>
                <a:gd name="T7" fmla="*/ 0 h 398"/>
                <a:gd name="T8" fmla="*/ 0 w 702"/>
                <a:gd name="T9" fmla="*/ 417 h 398"/>
                <a:gd name="T10" fmla="*/ 216 w 702"/>
                <a:gd name="T11" fmla="*/ 417 h 398"/>
                <a:gd name="T12" fmla="*/ 0 w 702"/>
                <a:gd name="T13" fmla="*/ 797 h 398"/>
                <a:gd name="T14" fmla="*/ 216 w 702"/>
                <a:gd name="T15" fmla="*/ 797 h 3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02" h="398">
                  <a:moveTo>
                    <a:pt x="0" y="0"/>
                  </a:moveTo>
                  <a:lnTo>
                    <a:pt x="108" y="0"/>
                  </a:lnTo>
                  <a:moveTo>
                    <a:pt x="602" y="0"/>
                  </a:moveTo>
                  <a:lnTo>
                    <a:pt x="702" y="0"/>
                  </a:lnTo>
                  <a:moveTo>
                    <a:pt x="0" y="208"/>
                  </a:moveTo>
                  <a:lnTo>
                    <a:pt x="108" y="208"/>
                  </a:lnTo>
                  <a:moveTo>
                    <a:pt x="0" y="398"/>
                  </a:moveTo>
                  <a:lnTo>
                    <a:pt x="108" y="398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241" name="Rectangle 25">
              <a:extLst>
                <a:ext uri="{FF2B5EF4-FFF2-40B4-BE49-F238E27FC236}">
                  <a16:creationId xmlns:a16="http://schemas.microsoft.com/office/drawing/2014/main" xmlns="" id="{764CA5A3-53D0-4A5B-A272-2CEE49535C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5" y="1401"/>
              <a:ext cx="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J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7242" name="Rectangle 26">
              <a:extLst>
                <a:ext uri="{FF2B5EF4-FFF2-40B4-BE49-F238E27FC236}">
                  <a16:creationId xmlns:a16="http://schemas.microsoft.com/office/drawing/2014/main" xmlns="" id="{17657CC1-DE4D-459C-968B-E6118CF92B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22" y="1742"/>
              <a:ext cx="195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 dirty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altLang="en-US" sz="4000" u="sng" dirty="0">
                <a:solidFill>
                  <a:schemeClr val="tx1"/>
                </a:solidFill>
              </a:endParaRPr>
            </a:p>
          </p:txBody>
        </p:sp>
        <p:sp>
          <p:nvSpPr>
            <p:cNvPr id="607243" name="Rectangle 27">
              <a:extLst>
                <a:ext uri="{FF2B5EF4-FFF2-40B4-BE49-F238E27FC236}">
                  <a16:creationId xmlns:a16="http://schemas.microsoft.com/office/drawing/2014/main" xmlns="" id="{29DB368C-4F81-449B-98B4-B8E7600EEB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15" y="2198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K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7244" name="Freeform 28">
              <a:extLst>
                <a:ext uri="{FF2B5EF4-FFF2-40B4-BE49-F238E27FC236}">
                  <a16:creationId xmlns:a16="http://schemas.microsoft.com/office/drawing/2014/main" xmlns="" id="{A162420F-FA01-404B-A07A-E73E3388A7B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35" y="1207"/>
              <a:ext cx="1201" cy="1509"/>
            </a:xfrm>
            <a:custGeom>
              <a:avLst/>
              <a:gdLst>
                <a:gd name="T0" fmla="*/ 0 w 300"/>
                <a:gd name="T1" fmla="*/ 0 h 377"/>
                <a:gd name="T2" fmla="*/ 0 w 300"/>
                <a:gd name="T3" fmla="*/ 1509 h 377"/>
                <a:gd name="T4" fmla="*/ 1001 w 300"/>
                <a:gd name="T5" fmla="*/ 1509 h 377"/>
                <a:gd name="T6" fmla="*/ 1001 w 300"/>
                <a:gd name="T7" fmla="*/ 0 h 377"/>
                <a:gd name="T8" fmla="*/ 0 w 300"/>
                <a:gd name="T9" fmla="*/ 0 h 377"/>
                <a:gd name="T10" fmla="*/ 0 w 300"/>
                <a:gd name="T11" fmla="*/ 664 h 377"/>
                <a:gd name="T12" fmla="*/ 240 w 300"/>
                <a:gd name="T13" fmla="*/ 744 h 377"/>
                <a:gd name="T14" fmla="*/ 0 w 300"/>
                <a:gd name="T15" fmla="*/ 845 h 377"/>
                <a:gd name="T16" fmla="*/ 1201 w 300"/>
                <a:gd name="T17" fmla="*/ 1133 h 377"/>
                <a:gd name="T18" fmla="*/ 1101 w 300"/>
                <a:gd name="T19" fmla="*/ 1233 h 377"/>
                <a:gd name="T20" fmla="*/ 1001 w 300"/>
                <a:gd name="T21" fmla="*/ 1133 h 377"/>
                <a:gd name="T22" fmla="*/ 1101 w 300"/>
                <a:gd name="T23" fmla="*/ 1033 h 377"/>
                <a:gd name="T24" fmla="*/ 1201 w 300"/>
                <a:gd name="T25" fmla="*/ 113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0" h="377">
                  <a:moveTo>
                    <a:pt x="0" y="0"/>
                  </a:moveTo>
                  <a:cubicBezTo>
                    <a:pt x="0" y="377"/>
                    <a:pt x="0" y="377"/>
                    <a:pt x="0" y="377"/>
                  </a:cubicBezTo>
                  <a:cubicBezTo>
                    <a:pt x="250" y="377"/>
                    <a:pt x="250" y="377"/>
                    <a:pt x="250" y="377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166"/>
                  </a:moveTo>
                  <a:cubicBezTo>
                    <a:pt x="60" y="186"/>
                    <a:pt x="60" y="186"/>
                    <a:pt x="60" y="186"/>
                  </a:cubicBezTo>
                  <a:cubicBezTo>
                    <a:pt x="0" y="211"/>
                    <a:pt x="0" y="211"/>
                    <a:pt x="0" y="211"/>
                  </a:cubicBezTo>
                  <a:moveTo>
                    <a:pt x="300" y="283"/>
                  </a:moveTo>
                  <a:cubicBezTo>
                    <a:pt x="300" y="297"/>
                    <a:pt x="289" y="308"/>
                    <a:pt x="275" y="308"/>
                  </a:cubicBezTo>
                  <a:cubicBezTo>
                    <a:pt x="261" y="308"/>
                    <a:pt x="250" y="297"/>
                    <a:pt x="250" y="283"/>
                  </a:cubicBezTo>
                  <a:cubicBezTo>
                    <a:pt x="250" y="269"/>
                    <a:pt x="261" y="258"/>
                    <a:pt x="275" y="258"/>
                  </a:cubicBezTo>
                  <a:cubicBezTo>
                    <a:pt x="289" y="258"/>
                    <a:pt x="300" y="269"/>
                    <a:pt x="300" y="283"/>
                  </a:cubicBezTo>
                  <a:close/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FB0ADAF-AF0C-4C0F-9E4A-60DC09496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3306998"/>
            <a:ext cx="4417044" cy="24569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366920" y="5567940"/>
              <a:ext cx="3717000" cy="557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7480" y="5547060"/>
                <a:ext cx="3754800" cy="59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658800" y="6344100"/>
              <a:ext cx="212040" cy="306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8640" y="6323940"/>
                <a:ext cx="2466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231560" y="6521580"/>
              <a:ext cx="696600" cy="42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14280" y="6506820"/>
                <a:ext cx="7347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6165760" y="3749220"/>
              <a:ext cx="21240" cy="228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7760" y="3731220"/>
                <a:ext cx="60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6108160" y="4904460"/>
              <a:ext cx="37440" cy="277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88360" y="4886100"/>
                <a:ext cx="781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5849680" y="6497820"/>
              <a:ext cx="165240" cy="59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30960" y="6485940"/>
                <a:ext cx="204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/>
              <p14:cNvContentPartPr/>
              <p14:nvPr/>
            </p14:nvContentPartPr>
            <p14:xfrm>
              <a:off x="5761840" y="6698340"/>
              <a:ext cx="106200" cy="1396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42040" y="6678180"/>
                <a:ext cx="145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5991880" y="6496740"/>
              <a:ext cx="38160" cy="7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73160" y="6475860"/>
                <a:ext cx="77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5030680" y="5902740"/>
              <a:ext cx="57600" cy="1386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09800" y="5884740"/>
                <a:ext cx="936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5224720" y="5745060"/>
              <a:ext cx="177120" cy="2620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03480" y="5726700"/>
                <a:ext cx="210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/>
              <p14:cNvContentPartPr/>
              <p14:nvPr/>
            </p14:nvContentPartPr>
            <p14:xfrm>
              <a:off x="5390680" y="5636700"/>
              <a:ext cx="227160" cy="2275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70880" y="5618700"/>
                <a:ext cx="2599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/>
              <p14:cNvContentPartPr/>
              <p14:nvPr/>
            </p14:nvContentPartPr>
            <p14:xfrm>
              <a:off x="5980720" y="6059700"/>
              <a:ext cx="365040" cy="4334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62360" y="6038820"/>
                <a:ext cx="40428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6329920" y="6066900"/>
              <a:ext cx="561600" cy="503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309040" y="6046020"/>
                <a:ext cx="6033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/>
              <p14:cNvContentPartPr/>
              <p14:nvPr/>
            </p14:nvContentPartPr>
            <p14:xfrm>
              <a:off x="6004840" y="6601140"/>
              <a:ext cx="887400" cy="759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87560" y="6581700"/>
                <a:ext cx="918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/>
              <p14:cNvContentPartPr/>
              <p14:nvPr/>
            </p14:nvContentPartPr>
            <p14:xfrm>
              <a:off x="6199240" y="6749100"/>
              <a:ext cx="240840" cy="2185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81600" y="6730380"/>
                <a:ext cx="2710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/>
              <p14:cNvContentPartPr/>
              <p14:nvPr/>
            </p14:nvContentPartPr>
            <p14:xfrm>
              <a:off x="6411640" y="6775740"/>
              <a:ext cx="205200" cy="1526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393280" y="6756300"/>
                <a:ext cx="242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/>
              <p14:cNvContentPartPr/>
              <p14:nvPr/>
            </p14:nvContentPartPr>
            <p14:xfrm>
              <a:off x="6704320" y="6703020"/>
              <a:ext cx="107280" cy="1918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84160" y="6687540"/>
                <a:ext cx="139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/>
              <p14:cNvContentPartPr/>
              <p14:nvPr/>
            </p14:nvContentPartPr>
            <p14:xfrm>
              <a:off x="6883240" y="6685380"/>
              <a:ext cx="41760" cy="1843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63080" y="6667020"/>
                <a:ext cx="74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Ink 20"/>
              <p14:cNvContentPartPr/>
              <p14:nvPr/>
            </p14:nvContentPartPr>
            <p14:xfrm>
              <a:off x="6933640" y="6656220"/>
              <a:ext cx="10440" cy="57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919240" y="6638580"/>
                <a:ext cx="424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Ink 21"/>
              <p14:cNvContentPartPr/>
              <p14:nvPr/>
            </p14:nvContentPartPr>
            <p14:xfrm>
              <a:off x="7046320" y="6649740"/>
              <a:ext cx="235080" cy="2037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26160" y="6630300"/>
                <a:ext cx="26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Ink 22"/>
              <p14:cNvContentPartPr/>
              <p14:nvPr/>
            </p14:nvContentPartPr>
            <p14:xfrm>
              <a:off x="7319560" y="6610500"/>
              <a:ext cx="551520" cy="4568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99400" y="6591060"/>
                <a:ext cx="587880" cy="49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Slide Number Placeholder 3">
            <a:extLst>
              <a:ext uri="{FF2B5EF4-FFF2-40B4-BE49-F238E27FC236}">
                <a16:creationId xmlns:a16="http://schemas.microsoft.com/office/drawing/2014/main" xmlns="" id="{6BE65E34-413B-42DB-BD5E-1DFDAFAEAC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aseline="0">
                <a:solidFill>
                  <a:schemeClr val="tx1"/>
                </a:solidFill>
              </a:rPr>
              <a:t>Chapter 1            </a:t>
            </a:r>
            <a:fld id="{028DF9B7-A4FF-4BB2-B5EE-4FB53E770E27}" type="slidenum">
              <a:rPr lang="en-US" altLang="en-US" sz="1600" baseline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600" baseline="0">
              <a:solidFill>
                <a:schemeClr val="tx1"/>
              </a:solidFill>
            </a:endParaRPr>
          </a:p>
        </p:txBody>
      </p:sp>
      <p:sp>
        <p:nvSpPr>
          <p:cNvPr id="609283" name="Rectangle 2">
            <a:extLst>
              <a:ext uri="{FF2B5EF4-FFF2-40B4-BE49-F238E27FC236}">
                <a16:creationId xmlns:a16="http://schemas.microsoft.com/office/drawing/2014/main" xmlns="" id="{E7B9B9DF-77E1-4251-AEC0-33BE4D649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 Flip-flop (continued)</a:t>
            </a:r>
          </a:p>
        </p:txBody>
      </p:sp>
      <p:sp>
        <p:nvSpPr>
          <p:cNvPr id="609284" name="Rectangle 3">
            <a:extLst>
              <a:ext uri="{FF2B5EF4-FFF2-40B4-BE49-F238E27FC236}">
                <a16:creationId xmlns:a16="http://schemas.microsoft.com/office/drawing/2014/main" xmlns="" id="{3F3A1E4B-0CC3-4699-BB73-C74934085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8838" y="1212851"/>
            <a:ext cx="3467100" cy="2119313"/>
          </a:xfrm>
        </p:spPr>
        <p:txBody>
          <a:bodyPr/>
          <a:lstStyle/>
          <a:p>
            <a:r>
              <a:rPr lang="en-US" altLang="en-US" sz="2400"/>
              <a:t>Implementation</a:t>
            </a:r>
          </a:p>
          <a:p>
            <a:pPr lvl="1"/>
            <a:r>
              <a:rPr lang="en-US" altLang="en-US" sz="2000"/>
              <a:t>To avoid 1s catching</a:t>
            </a:r>
            <a:br>
              <a:rPr lang="en-US" altLang="en-US" sz="2000"/>
            </a:br>
            <a:r>
              <a:rPr lang="en-US" altLang="en-US" sz="2000"/>
              <a:t>behavior, one solution</a:t>
            </a:r>
            <a:br>
              <a:rPr lang="en-US" altLang="en-US" sz="2000"/>
            </a:br>
            <a:r>
              <a:rPr lang="en-US" altLang="en-US" sz="2000"/>
              <a:t>used is to use an</a:t>
            </a:r>
            <a:br>
              <a:rPr lang="en-US" altLang="en-US" sz="2000"/>
            </a:br>
            <a:r>
              <a:rPr lang="en-US" altLang="en-US" sz="2000"/>
              <a:t>edge-triggered D as</a:t>
            </a:r>
            <a:br>
              <a:rPr lang="en-US" altLang="en-US" sz="2000"/>
            </a:br>
            <a:r>
              <a:rPr lang="en-US" altLang="en-US" sz="2000"/>
              <a:t>the core of the flip-flop</a:t>
            </a:r>
          </a:p>
        </p:txBody>
      </p:sp>
      <p:sp>
        <p:nvSpPr>
          <p:cNvPr id="609285" name="Rectangle 4">
            <a:extLst>
              <a:ext uri="{FF2B5EF4-FFF2-40B4-BE49-F238E27FC236}">
                <a16:creationId xmlns:a16="http://schemas.microsoft.com/office/drawing/2014/main" xmlns="" id="{CC3DAA88-67D6-4EBE-8813-66F463ABE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212851"/>
            <a:ext cx="34671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8925" indent="-288925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692150" indent="-2349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544638" indent="-173038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06600" indent="-1778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4638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210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3782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35400" indent="-1778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9999"/>
              </a:buClr>
            </a:pPr>
            <a:r>
              <a:rPr lang="en-US" altLang="en-US" sz="2400" b="1" baseline="0">
                <a:solidFill>
                  <a:schemeClr val="tx1"/>
                </a:solidFill>
              </a:rPr>
              <a:t>Symbol</a:t>
            </a:r>
          </a:p>
        </p:txBody>
      </p:sp>
      <p:grpSp>
        <p:nvGrpSpPr>
          <p:cNvPr id="609286" name="Group 5">
            <a:extLst>
              <a:ext uri="{FF2B5EF4-FFF2-40B4-BE49-F238E27FC236}">
                <a16:creationId xmlns:a16="http://schemas.microsoft.com/office/drawing/2014/main" xmlns="" id="{FF235923-2E63-45D4-BF05-22042A79E112}"/>
              </a:ext>
            </a:extLst>
          </p:cNvPr>
          <p:cNvGrpSpPr>
            <a:grpSpLocks/>
          </p:cNvGrpSpPr>
          <p:nvPr/>
        </p:nvGrpSpPr>
        <p:grpSpPr bwMode="auto">
          <a:xfrm>
            <a:off x="2452688" y="3459163"/>
            <a:ext cx="3998912" cy="1993900"/>
            <a:chOff x="585" y="2179"/>
            <a:chExt cx="2519" cy="1256"/>
          </a:xfrm>
        </p:grpSpPr>
        <p:sp>
          <p:nvSpPr>
            <p:cNvPr id="609292" name="Freeform 6">
              <a:extLst>
                <a:ext uri="{FF2B5EF4-FFF2-40B4-BE49-F238E27FC236}">
                  <a16:creationId xmlns:a16="http://schemas.microsoft.com/office/drawing/2014/main" xmlns="" id="{FA650F19-851F-4DE8-B308-3FAE12A696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86" y="2537"/>
              <a:ext cx="418" cy="2"/>
            </a:xfrm>
            <a:custGeom>
              <a:avLst/>
              <a:gdLst>
                <a:gd name="T0" fmla="*/ 0 w 278"/>
                <a:gd name="T1" fmla="*/ 0 h 2"/>
                <a:gd name="T2" fmla="*/ 418 w 278"/>
                <a:gd name="T3" fmla="*/ 0 h 2"/>
                <a:gd name="T4" fmla="*/ 0 w 278"/>
                <a:gd name="T5" fmla="*/ 0 h 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2">
                  <a:moveTo>
                    <a:pt x="0" y="0"/>
                  </a:move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3" name="Line 7">
              <a:extLst>
                <a:ext uri="{FF2B5EF4-FFF2-40B4-BE49-F238E27FC236}">
                  <a16:creationId xmlns:a16="http://schemas.microsoft.com/office/drawing/2014/main" xmlns="" id="{1E5384D5-C327-490A-9997-F6AFF1016E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6" y="2537"/>
              <a:ext cx="418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4" name="Line 8">
              <a:extLst>
                <a:ext uri="{FF2B5EF4-FFF2-40B4-BE49-F238E27FC236}">
                  <a16:creationId xmlns:a16="http://schemas.microsoft.com/office/drawing/2014/main" xmlns="" id="{548C3D1A-15D7-4817-9678-0A6118C145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70" y="3119"/>
              <a:ext cx="163" cy="1"/>
            </a:xfrm>
            <a:prstGeom prst="line">
              <a:avLst/>
            </a:prstGeom>
            <a:noFill/>
            <a:ln w="15875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5" name="Line 9">
              <a:extLst>
                <a:ext uri="{FF2B5EF4-FFF2-40B4-BE49-F238E27FC236}">
                  <a16:creationId xmlns:a16="http://schemas.microsoft.com/office/drawing/2014/main" xmlns="" id="{B30AC14E-DC18-4D9D-862E-DADA061AB0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89" y="2528"/>
              <a:ext cx="244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6" name="Rectangle 10">
              <a:extLst>
                <a:ext uri="{FF2B5EF4-FFF2-40B4-BE49-F238E27FC236}">
                  <a16:creationId xmlns:a16="http://schemas.microsoft.com/office/drawing/2014/main" xmlns="" id="{81550B92-EF46-4CEB-B469-D5E76547D92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3" y="2296"/>
              <a:ext cx="753" cy="1139"/>
            </a:xfrm>
            <a:prstGeom prst="rect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09297" name="Rectangle 11">
              <a:extLst>
                <a:ext uri="{FF2B5EF4-FFF2-40B4-BE49-F238E27FC236}">
                  <a16:creationId xmlns:a16="http://schemas.microsoft.com/office/drawing/2014/main" xmlns="" id="{9130B124-AFF2-4C38-AA4E-6D137CBACD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1" y="2978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9298" name="Rectangle 12">
              <a:extLst>
                <a:ext uri="{FF2B5EF4-FFF2-40B4-BE49-F238E27FC236}">
                  <a16:creationId xmlns:a16="http://schemas.microsoft.com/office/drawing/2014/main" xmlns="" id="{F32990CA-3616-490B-9850-0777975A65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5" y="2399"/>
              <a:ext cx="1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D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9299" name="Freeform 13">
              <a:extLst>
                <a:ext uri="{FF2B5EF4-FFF2-40B4-BE49-F238E27FC236}">
                  <a16:creationId xmlns:a16="http://schemas.microsoft.com/office/drawing/2014/main" xmlns="" id="{913CDF71-BE4B-4983-B498-6DF999F2D0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3" y="2324"/>
              <a:ext cx="536" cy="421"/>
            </a:xfrm>
            <a:custGeom>
              <a:avLst/>
              <a:gdLst>
                <a:gd name="T0" fmla="*/ 6 w 178"/>
                <a:gd name="T1" fmla="*/ 409 h 140"/>
                <a:gd name="T2" fmla="*/ 60 w 178"/>
                <a:gd name="T3" fmla="*/ 201 h 140"/>
                <a:gd name="T4" fmla="*/ 9 w 178"/>
                <a:gd name="T5" fmla="*/ 9 h 140"/>
                <a:gd name="T6" fmla="*/ 3 w 178"/>
                <a:gd name="T7" fmla="*/ 0 h 140"/>
                <a:gd name="T8" fmla="*/ 175 w 178"/>
                <a:gd name="T9" fmla="*/ 0 h 140"/>
                <a:gd name="T10" fmla="*/ 536 w 178"/>
                <a:gd name="T11" fmla="*/ 204 h 140"/>
                <a:gd name="T12" fmla="*/ 533 w 178"/>
                <a:gd name="T13" fmla="*/ 217 h 140"/>
                <a:gd name="T14" fmla="*/ 175 w 178"/>
                <a:gd name="T15" fmla="*/ 421 h 140"/>
                <a:gd name="T16" fmla="*/ 0 w 178"/>
                <a:gd name="T17" fmla="*/ 421 h 140"/>
                <a:gd name="T18" fmla="*/ 6 w 178"/>
                <a:gd name="T19" fmla="*/ 409 h 1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8" h="140">
                  <a:moveTo>
                    <a:pt x="2" y="136"/>
                  </a:moveTo>
                  <a:cubicBezTo>
                    <a:pt x="13" y="115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7" y="0"/>
                    <a:pt x="152" y="26"/>
                    <a:pt x="178" y="68"/>
                  </a:cubicBezTo>
                  <a:cubicBezTo>
                    <a:pt x="177" y="72"/>
                    <a:pt x="177" y="72"/>
                    <a:pt x="177" y="72"/>
                  </a:cubicBezTo>
                  <a:cubicBezTo>
                    <a:pt x="152" y="114"/>
                    <a:pt x="107" y="140"/>
                    <a:pt x="58" y="140"/>
                  </a:cubicBezTo>
                  <a:cubicBezTo>
                    <a:pt x="0" y="140"/>
                    <a:pt x="0" y="140"/>
                    <a:pt x="0" y="140"/>
                  </a:cubicBezTo>
                  <a:lnTo>
                    <a:pt x="2" y="136"/>
                  </a:lnTo>
                  <a:close/>
                </a:path>
              </a:pathLst>
            </a:custGeom>
            <a:solidFill>
              <a:srgbClr val="FFFFFF"/>
            </a:solidFill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9300" name="Freeform 14">
              <a:extLst>
                <a:ext uri="{FF2B5EF4-FFF2-40B4-BE49-F238E27FC236}">
                  <a16:creationId xmlns:a16="http://schemas.microsoft.com/office/drawing/2014/main" xmlns="" id="{FD95F7F3-4510-4C70-AD1C-15EE09819D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0" y="2179"/>
              <a:ext cx="2119" cy="358"/>
            </a:xfrm>
            <a:custGeom>
              <a:avLst/>
              <a:gdLst>
                <a:gd name="T0" fmla="*/ 2119 w 1408"/>
                <a:gd name="T1" fmla="*/ 358 h 238"/>
                <a:gd name="T2" fmla="*/ 2119 w 1408"/>
                <a:gd name="T3" fmla="*/ 0 h 238"/>
                <a:gd name="T4" fmla="*/ 0 w 1408"/>
                <a:gd name="T5" fmla="*/ 0 h 238"/>
                <a:gd name="T6" fmla="*/ 0 w 1408"/>
                <a:gd name="T7" fmla="*/ 235 h 238"/>
                <a:gd name="T8" fmla="*/ 385 w 1408"/>
                <a:gd name="T9" fmla="*/ 235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8" h="238">
                  <a:moveTo>
                    <a:pt x="1408" y="238"/>
                  </a:moveTo>
                  <a:lnTo>
                    <a:pt x="1408" y="0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256" y="15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301" name="Oval 15">
              <a:extLst>
                <a:ext uri="{FF2B5EF4-FFF2-40B4-BE49-F238E27FC236}">
                  <a16:creationId xmlns:a16="http://schemas.microsoft.com/office/drawing/2014/main" xmlns="" id="{8A77BB10-53BE-4A08-B387-C0FC073EDA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4" y="2492"/>
              <a:ext cx="91" cy="9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609302" name="Freeform 16">
              <a:extLst>
                <a:ext uri="{FF2B5EF4-FFF2-40B4-BE49-F238E27FC236}">
                  <a16:creationId xmlns:a16="http://schemas.microsoft.com/office/drawing/2014/main" xmlns="" id="{3FD436B2-56EC-45CB-8D55-F7887CC213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69" y="2333"/>
              <a:ext cx="54" cy="400"/>
            </a:xfrm>
            <a:custGeom>
              <a:avLst/>
              <a:gdLst>
                <a:gd name="T0" fmla="*/ 0 w 18"/>
                <a:gd name="T1" fmla="*/ 400 h 133"/>
                <a:gd name="T2" fmla="*/ 54 w 18"/>
                <a:gd name="T3" fmla="*/ 192 h 133"/>
                <a:gd name="T4" fmla="*/ 3 w 18"/>
                <a:gd name="T5" fmla="*/ 0 h 1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33">
                  <a:moveTo>
                    <a:pt x="0" y="133"/>
                  </a:moveTo>
                  <a:cubicBezTo>
                    <a:pt x="11" y="112"/>
                    <a:pt x="18" y="88"/>
                    <a:pt x="18" y="64"/>
                  </a:cubicBezTo>
                  <a:cubicBezTo>
                    <a:pt x="18" y="42"/>
                    <a:pt x="12" y="20"/>
                    <a:pt x="1" y="0"/>
                  </a:cubicBezTo>
                </a:path>
              </a:pathLst>
            </a:custGeom>
            <a:noFill/>
            <a:ln w="317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303" name="Line 17">
              <a:extLst>
                <a:ext uri="{FF2B5EF4-FFF2-40B4-BE49-F238E27FC236}">
                  <a16:creationId xmlns:a16="http://schemas.microsoft.com/office/drawing/2014/main" xmlns="" id="{06118A53-A319-4003-BC3A-B5FB49870A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04" y="2658"/>
              <a:ext cx="38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304" name="Rectangle 18">
              <a:extLst>
                <a:ext uri="{FF2B5EF4-FFF2-40B4-BE49-F238E27FC236}">
                  <a16:creationId xmlns:a16="http://schemas.microsoft.com/office/drawing/2014/main" xmlns="" id="{DBB11B8D-DB56-4E92-951D-815941D7E0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" y="2520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T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9305" name="Line 19">
              <a:extLst>
                <a:ext uri="{FF2B5EF4-FFF2-40B4-BE49-F238E27FC236}">
                  <a16:creationId xmlns:a16="http://schemas.microsoft.com/office/drawing/2014/main" xmlns="" id="{FA95AD62-58CB-41BB-B03F-D315EC7DF4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36" y="3110"/>
              <a:ext cx="177" cy="75"/>
            </a:xfrm>
            <a:prstGeom prst="line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306" name="Line 20">
              <a:extLst>
                <a:ext uri="{FF2B5EF4-FFF2-40B4-BE49-F238E27FC236}">
                  <a16:creationId xmlns:a16="http://schemas.microsoft.com/office/drawing/2014/main" xmlns="" id="{27CED453-23D7-4F5C-A69F-6B59E6BD61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33" y="3049"/>
              <a:ext cx="180" cy="61"/>
            </a:xfrm>
            <a:prstGeom prst="line">
              <a:avLst/>
            </a:prstGeom>
            <a:noFill/>
            <a:ln w="31750">
              <a:solidFill>
                <a:srgbClr val="1DA3C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9287" name="Group 21">
            <a:extLst>
              <a:ext uri="{FF2B5EF4-FFF2-40B4-BE49-F238E27FC236}">
                <a16:creationId xmlns:a16="http://schemas.microsoft.com/office/drawing/2014/main" xmlns="" id="{88EE8193-C32C-4609-938F-A7196BF83F10}"/>
              </a:ext>
            </a:extLst>
          </p:cNvPr>
          <p:cNvGrpSpPr>
            <a:grpSpLocks/>
          </p:cNvGrpSpPr>
          <p:nvPr/>
        </p:nvGrpSpPr>
        <p:grpSpPr bwMode="auto">
          <a:xfrm>
            <a:off x="7062788" y="1782763"/>
            <a:ext cx="2266950" cy="2406650"/>
            <a:chOff x="3481" y="1235"/>
            <a:chExt cx="1428" cy="1516"/>
          </a:xfrm>
        </p:grpSpPr>
        <p:sp>
          <p:nvSpPr>
            <p:cNvPr id="609288" name="Rectangle 22">
              <a:extLst>
                <a:ext uri="{FF2B5EF4-FFF2-40B4-BE49-F238E27FC236}">
                  <a16:creationId xmlns:a16="http://schemas.microsoft.com/office/drawing/2014/main" xmlns="" id="{7BB3C885-08EA-403C-9655-8350A2482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68" y="1427"/>
              <a:ext cx="13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T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9289" name="Rectangle 23">
              <a:extLst>
                <a:ext uri="{FF2B5EF4-FFF2-40B4-BE49-F238E27FC236}">
                  <a16:creationId xmlns:a16="http://schemas.microsoft.com/office/drawing/2014/main" xmlns="" id="{EAC264A1-D69B-4AC4-AA06-8664945E25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35" y="2262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baseline="0">
                  <a:solidFill>
                    <a:srgbClr val="231F20"/>
                  </a:solidFill>
                  <a:latin typeface="TimesTen" pitchFamily="18" charset="0"/>
                </a:rPr>
                <a:t>C</a:t>
              </a:r>
              <a:endParaRPr lang="en-US" altLang="en-US" sz="4000" u="sng">
                <a:solidFill>
                  <a:schemeClr val="tx1"/>
                </a:solidFill>
              </a:endParaRPr>
            </a:p>
          </p:txBody>
        </p:sp>
        <p:sp>
          <p:nvSpPr>
            <p:cNvPr id="609290" name="Freeform 24">
              <a:extLst>
                <a:ext uri="{FF2B5EF4-FFF2-40B4-BE49-F238E27FC236}">
                  <a16:creationId xmlns:a16="http://schemas.microsoft.com/office/drawing/2014/main" xmlns="" id="{63FEA2A6-7141-4FF2-8FE5-C75EB3BE1D3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81" y="1560"/>
              <a:ext cx="1428" cy="834"/>
            </a:xfrm>
            <a:custGeom>
              <a:avLst/>
              <a:gdLst>
                <a:gd name="T0" fmla="*/ 0 w 712"/>
                <a:gd name="T1" fmla="*/ 834 h 416"/>
                <a:gd name="T2" fmla="*/ 217 w 712"/>
                <a:gd name="T3" fmla="*/ 834 h 416"/>
                <a:gd name="T4" fmla="*/ 0 w 712"/>
                <a:gd name="T5" fmla="*/ 0 h 416"/>
                <a:gd name="T6" fmla="*/ 217 w 712"/>
                <a:gd name="T7" fmla="*/ 0 h 416"/>
                <a:gd name="T8" fmla="*/ 1211 w 712"/>
                <a:gd name="T9" fmla="*/ 0 h 416"/>
                <a:gd name="T10" fmla="*/ 1428 w 712"/>
                <a:gd name="T11" fmla="*/ 0 h 4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12" h="416">
                  <a:moveTo>
                    <a:pt x="0" y="416"/>
                  </a:moveTo>
                  <a:lnTo>
                    <a:pt x="108" y="416"/>
                  </a:lnTo>
                  <a:moveTo>
                    <a:pt x="0" y="0"/>
                  </a:moveTo>
                  <a:lnTo>
                    <a:pt x="108" y="0"/>
                  </a:lnTo>
                  <a:moveTo>
                    <a:pt x="604" y="0"/>
                  </a:moveTo>
                  <a:lnTo>
                    <a:pt x="712" y="0"/>
                  </a:lnTo>
                </a:path>
              </a:pathLst>
            </a:custGeom>
            <a:noFill/>
            <a:ln w="15875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291" name="Freeform 25">
              <a:extLst>
                <a:ext uri="{FF2B5EF4-FFF2-40B4-BE49-F238E27FC236}">
                  <a16:creationId xmlns:a16="http://schemas.microsoft.com/office/drawing/2014/main" xmlns="" id="{8D197656-51A0-4C9E-80D5-EF51DE336F5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682" y="1235"/>
              <a:ext cx="1211" cy="1516"/>
            </a:xfrm>
            <a:custGeom>
              <a:avLst/>
              <a:gdLst>
                <a:gd name="T0" fmla="*/ 4 w 302"/>
                <a:gd name="T1" fmla="*/ 0 h 378"/>
                <a:gd name="T2" fmla="*/ 4 w 302"/>
                <a:gd name="T3" fmla="*/ 1516 h 378"/>
                <a:gd name="T4" fmla="*/ 1002 w 302"/>
                <a:gd name="T5" fmla="*/ 1516 h 378"/>
                <a:gd name="T6" fmla="*/ 1002 w 302"/>
                <a:gd name="T7" fmla="*/ 0 h 378"/>
                <a:gd name="T8" fmla="*/ 4 w 302"/>
                <a:gd name="T9" fmla="*/ 0 h 378"/>
                <a:gd name="T10" fmla="*/ 1211 w 302"/>
                <a:gd name="T11" fmla="*/ 1171 h 378"/>
                <a:gd name="T12" fmla="*/ 1111 w 302"/>
                <a:gd name="T13" fmla="*/ 1271 h 378"/>
                <a:gd name="T14" fmla="*/ 1011 w 302"/>
                <a:gd name="T15" fmla="*/ 1171 h 378"/>
                <a:gd name="T16" fmla="*/ 1111 w 302"/>
                <a:gd name="T17" fmla="*/ 1071 h 378"/>
                <a:gd name="T18" fmla="*/ 1211 w 302"/>
                <a:gd name="T19" fmla="*/ 1171 h 378"/>
                <a:gd name="T20" fmla="*/ 0 w 302"/>
                <a:gd name="T21" fmla="*/ 1083 h 378"/>
                <a:gd name="T22" fmla="*/ 245 w 302"/>
                <a:gd name="T23" fmla="*/ 1163 h 378"/>
                <a:gd name="T24" fmla="*/ 4 w 302"/>
                <a:gd name="T25" fmla="*/ 1259 h 3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02" h="378">
                  <a:moveTo>
                    <a:pt x="1" y="0"/>
                  </a:moveTo>
                  <a:cubicBezTo>
                    <a:pt x="1" y="378"/>
                    <a:pt x="1" y="378"/>
                    <a:pt x="1" y="378"/>
                  </a:cubicBezTo>
                  <a:cubicBezTo>
                    <a:pt x="250" y="378"/>
                    <a:pt x="250" y="378"/>
                    <a:pt x="250" y="378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302" y="292"/>
                  </a:moveTo>
                  <a:cubicBezTo>
                    <a:pt x="302" y="306"/>
                    <a:pt x="290" y="317"/>
                    <a:pt x="277" y="317"/>
                  </a:cubicBezTo>
                  <a:cubicBezTo>
                    <a:pt x="263" y="317"/>
                    <a:pt x="252" y="306"/>
                    <a:pt x="252" y="292"/>
                  </a:cubicBezTo>
                  <a:cubicBezTo>
                    <a:pt x="252" y="278"/>
                    <a:pt x="263" y="267"/>
                    <a:pt x="277" y="267"/>
                  </a:cubicBezTo>
                  <a:cubicBezTo>
                    <a:pt x="290" y="267"/>
                    <a:pt x="302" y="278"/>
                    <a:pt x="302" y="292"/>
                  </a:cubicBezTo>
                  <a:moveTo>
                    <a:pt x="0" y="270"/>
                  </a:moveTo>
                  <a:cubicBezTo>
                    <a:pt x="61" y="290"/>
                    <a:pt x="61" y="290"/>
                    <a:pt x="61" y="290"/>
                  </a:cubicBezTo>
                  <a:cubicBezTo>
                    <a:pt x="1" y="314"/>
                    <a:pt x="1" y="314"/>
                    <a:pt x="1" y="314"/>
                  </a:cubicBezTo>
                </a:path>
              </a:pathLst>
            </a:custGeom>
            <a:noFill/>
            <a:ln w="31750" cap="flat">
              <a:solidFill>
                <a:srgbClr val="1DA3C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161AD-19DC-4B0E-9436-D34AC350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Slave Flip flop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4507A1-2EEF-4AD5-959E-93A9395C05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xmlns="" id="{EF5B2F52-CD1F-4D3E-BDF0-687243DF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169" y="2027269"/>
            <a:ext cx="7466788" cy="302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0917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A23194-C879-417E-A7DF-35E4544B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Preset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64E756-6D6A-4F38-8388-0D16B6BB5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36866" name="Picture 2" descr="Image result for preset and clear flip flop">
            <a:extLst>
              <a:ext uri="{FF2B5EF4-FFF2-40B4-BE49-F238E27FC236}">
                <a16:creationId xmlns:a16="http://schemas.microsoft.com/office/drawing/2014/main" xmlns="" id="{DEAB9C5B-9C75-45C6-B545-E735E1F2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55" y="1940812"/>
            <a:ext cx="5567751" cy="33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928120" y="2170620"/>
              <a:ext cx="61560" cy="1415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7960" y="2152620"/>
                <a:ext cx="101160" cy="14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943960" y="2070180"/>
              <a:ext cx="1371240" cy="1678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24520" y="2049660"/>
                <a:ext cx="1411200" cy="17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862600" y="2699460"/>
              <a:ext cx="593280" cy="408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9280" y="2683980"/>
                <a:ext cx="62496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9716800" y="2800260"/>
              <a:ext cx="249120" cy="1915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98440" y="2782260"/>
                <a:ext cx="281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8965120" y="2935620"/>
              <a:ext cx="802440" cy="77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52520" y="2918340"/>
                <a:ext cx="830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10490080" y="1911780"/>
              <a:ext cx="243000" cy="144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73880" y="1894500"/>
                <a:ext cx="276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10476400" y="3685860"/>
              <a:ext cx="190080" cy="1576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8040" y="3670020"/>
                <a:ext cx="2275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10482520" y="3825540"/>
              <a:ext cx="33120" cy="5504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64160" y="3807180"/>
                <a:ext cx="716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10533640" y="1456020"/>
              <a:ext cx="66240" cy="482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14560" y="1444500"/>
                <a:ext cx="1000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11164360" y="2377620"/>
              <a:ext cx="525960" cy="19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49600" y="2359620"/>
                <a:ext cx="552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11223040" y="3306780"/>
              <a:ext cx="432000" cy="522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06480" y="3294540"/>
                <a:ext cx="460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9271480" y="2325780"/>
              <a:ext cx="713520" cy="36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61040" y="2306700"/>
                <a:ext cx="740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9205600" y="3487860"/>
              <a:ext cx="692640" cy="64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3360" y="3470580"/>
                <a:ext cx="7214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8765320" y="2108340"/>
              <a:ext cx="140760" cy="2941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51640" y="2090340"/>
                <a:ext cx="1735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8765320" y="2035620"/>
              <a:ext cx="113400" cy="64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6240" y="2019060"/>
                <a:ext cx="144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8809960" y="3511620"/>
              <a:ext cx="218880" cy="2829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94840" y="3492180"/>
                <a:ext cx="2473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8936680" y="2636460"/>
              <a:ext cx="100080" cy="21960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18680" y="2621700"/>
                <a:ext cx="1324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9106240" y="2614140"/>
              <a:ext cx="97560" cy="2901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087880" y="2600820"/>
                <a:ext cx="1278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9240160" y="2630340"/>
              <a:ext cx="123480" cy="1558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23600" y="2614500"/>
                <a:ext cx="1519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11756200" y="2126340"/>
              <a:ext cx="268920" cy="2257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741440" y="2109420"/>
                <a:ext cx="2959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11896240" y="3095820"/>
              <a:ext cx="335160" cy="2822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876080" y="3077100"/>
                <a:ext cx="369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10670800" y="1389060"/>
              <a:ext cx="118440" cy="1911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652800" y="1373940"/>
                <a:ext cx="1494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10870600" y="1328940"/>
              <a:ext cx="173520" cy="2800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51880" y="1313460"/>
                <a:ext cx="205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11136280" y="1288620"/>
              <a:ext cx="42480" cy="3088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116480" y="1272060"/>
                <a:ext cx="813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11133040" y="1281060"/>
              <a:ext cx="273600" cy="2815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116480" y="1262340"/>
                <a:ext cx="3027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10676560" y="4374900"/>
              <a:ext cx="42480" cy="28512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657480" y="4357260"/>
                <a:ext cx="79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10663240" y="4229100"/>
              <a:ext cx="162000" cy="3088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644880" y="4212180"/>
                <a:ext cx="1990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10812640" y="4439700"/>
              <a:ext cx="238680" cy="234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93560" y="4423860"/>
                <a:ext cx="2768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6864" name="Ink 36863"/>
              <p14:cNvContentPartPr/>
              <p14:nvPr/>
            </p14:nvContentPartPr>
            <p14:xfrm>
              <a:off x="10896160" y="4521060"/>
              <a:ext cx="164520" cy="159480"/>
            </p14:xfrm>
          </p:contentPart>
        </mc:Choice>
        <mc:Fallback>
          <p:pic>
            <p:nvPicPr>
              <p:cNvPr id="36864" name="Ink 36863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881040" y="4501980"/>
                <a:ext cx="198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6865" name="Ink 36864"/>
              <p14:cNvContentPartPr/>
              <p14:nvPr/>
            </p14:nvContentPartPr>
            <p14:xfrm>
              <a:off x="11103520" y="4493700"/>
              <a:ext cx="243720" cy="199440"/>
            </p14:xfrm>
          </p:contentPart>
        </mc:Choice>
        <mc:Fallback>
          <p:pic>
            <p:nvPicPr>
              <p:cNvPr id="36865" name="Ink 36864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1084080" y="4476060"/>
                <a:ext cx="2822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6867" name="Ink 36866"/>
              <p14:cNvContentPartPr/>
              <p14:nvPr/>
            </p14:nvContentPartPr>
            <p14:xfrm>
              <a:off x="11446960" y="4339980"/>
              <a:ext cx="21960" cy="312480"/>
            </p14:xfrm>
          </p:contentPart>
        </mc:Choice>
        <mc:Fallback>
          <p:pic>
            <p:nvPicPr>
              <p:cNvPr id="36867" name="Ink 36866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427520" y="4321980"/>
                <a:ext cx="604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6868" name="Ink 36867"/>
              <p14:cNvContentPartPr/>
              <p14:nvPr/>
            </p14:nvContentPartPr>
            <p14:xfrm>
              <a:off x="11383600" y="4468140"/>
              <a:ext cx="95760" cy="24480"/>
            </p14:xfrm>
          </p:contentPart>
        </mc:Choice>
        <mc:Fallback>
          <p:pic>
            <p:nvPicPr>
              <p:cNvPr id="36868" name="Ink 36867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364520" y="4449060"/>
                <a:ext cx="12888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1036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57DE7-596B-40CE-A461-4F075899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16EDC9E-59EB-4A81-B2F5-32F498ABE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31746" name="Picture 2" descr="https://www.electronics-tutorials.ws/sequential/seq22.gif">
            <a:extLst>
              <a:ext uri="{FF2B5EF4-FFF2-40B4-BE49-F238E27FC236}">
                <a16:creationId xmlns:a16="http://schemas.microsoft.com/office/drawing/2014/main" xmlns="" id="{57092157-F607-468E-91B9-410767F8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17" y="1297343"/>
            <a:ext cx="45053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Image result for serial in parallel out">
            <a:extLst>
              <a:ext uri="{FF2B5EF4-FFF2-40B4-BE49-F238E27FC236}">
                <a16:creationId xmlns:a16="http://schemas.microsoft.com/office/drawing/2014/main" xmlns="" id="{CB984977-5BC2-41D5-BD36-0AFF598A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91" y="3429000"/>
            <a:ext cx="48101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0" name="Picture 6" descr="Image result for parallel in serial out shift register">
            <a:extLst>
              <a:ext uri="{FF2B5EF4-FFF2-40B4-BE49-F238E27FC236}">
                <a16:creationId xmlns:a16="http://schemas.microsoft.com/office/drawing/2014/main" xmlns="" id="{4E09180B-717F-4C97-85A0-5C6C8A166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98" y="1583677"/>
            <a:ext cx="51720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2" name="Picture 8" descr="Image result for parallel in parallel out shift register">
            <a:extLst>
              <a:ext uri="{FF2B5EF4-FFF2-40B4-BE49-F238E27FC236}">
                <a16:creationId xmlns:a16="http://schemas.microsoft.com/office/drawing/2014/main" xmlns="" id="{82F255D8-E0DA-4946-9079-B69E57AB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62350"/>
            <a:ext cx="41814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315920" y="2772900"/>
              <a:ext cx="238680" cy="4039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9360" y="2752740"/>
                <a:ext cx="2728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758360" y="2771460"/>
              <a:ext cx="33840" cy="330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7840" y="2753100"/>
                <a:ext cx="727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2715520" y="2769300"/>
              <a:ext cx="271440" cy="522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7160" y="2749860"/>
                <a:ext cx="3031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2728120" y="3087540"/>
              <a:ext cx="194400" cy="77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9040" y="3073500"/>
                <a:ext cx="227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3167320" y="2802060"/>
              <a:ext cx="194040" cy="341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7520" y="2783340"/>
                <a:ext cx="2318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3501760" y="2811420"/>
              <a:ext cx="188280" cy="2469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0880" y="2792700"/>
                <a:ext cx="230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10265440" y="2818620"/>
              <a:ext cx="15120" cy="3052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46720" y="2803860"/>
                <a:ext cx="500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10215400" y="2804580"/>
              <a:ext cx="183240" cy="1749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97400" y="2785140"/>
                <a:ext cx="220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10544440" y="2756340"/>
              <a:ext cx="55440" cy="2682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29320" y="2738340"/>
                <a:ext cx="882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10470640" y="2705940"/>
              <a:ext cx="261360" cy="212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456960" y="2692260"/>
                <a:ext cx="2872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10530760" y="3034980"/>
              <a:ext cx="207720" cy="586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13840" y="3022020"/>
                <a:ext cx="2376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10862680" y="2711340"/>
              <a:ext cx="184320" cy="3974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48280" y="2693340"/>
                <a:ext cx="216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11110360" y="2732220"/>
              <a:ext cx="311400" cy="2628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90200" y="2712420"/>
                <a:ext cx="3517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1450480" y="5876820"/>
              <a:ext cx="210600" cy="3045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34280" y="5858460"/>
                <a:ext cx="2458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1853320" y="5844420"/>
              <a:ext cx="26640" cy="3099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32440" y="5826420"/>
                <a:ext cx="648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1816960" y="5800140"/>
              <a:ext cx="275400" cy="345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00040" y="5779980"/>
                <a:ext cx="3042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1877800" y="6132420"/>
              <a:ext cx="153360" cy="489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60880" y="6120540"/>
                <a:ext cx="1821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2306200" y="5821740"/>
              <a:ext cx="21960" cy="3348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86040" y="5806260"/>
                <a:ext cx="565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2284600" y="5795820"/>
              <a:ext cx="203040" cy="22104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69120" y="5776020"/>
                <a:ext cx="238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2601400" y="5843700"/>
              <a:ext cx="231480" cy="2984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80520" y="5825700"/>
                <a:ext cx="27324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7668040" y="6018300"/>
              <a:ext cx="20880" cy="3301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47880" y="6002820"/>
                <a:ext cx="565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7666960" y="5935500"/>
              <a:ext cx="232200" cy="2865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4000" y="5915700"/>
                <a:ext cx="265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8076280" y="5945580"/>
              <a:ext cx="47880" cy="4078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55400" y="5927940"/>
                <a:ext cx="8640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/>
              <p14:cNvContentPartPr/>
              <p14:nvPr/>
            </p14:nvContentPartPr>
            <p14:xfrm>
              <a:off x="8385160" y="5997060"/>
              <a:ext cx="4680" cy="3092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5720" y="5977620"/>
                <a:ext cx="450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8" name="Ink 27"/>
              <p14:cNvContentPartPr/>
              <p14:nvPr/>
            </p14:nvContentPartPr>
            <p14:xfrm>
              <a:off x="8384800" y="5877900"/>
              <a:ext cx="180360" cy="2628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69320" y="5858460"/>
                <a:ext cx="214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9" name="Ink 28"/>
              <p14:cNvContentPartPr/>
              <p14:nvPr/>
            </p14:nvContentPartPr>
            <p14:xfrm>
              <a:off x="8769280" y="5932260"/>
              <a:ext cx="258480" cy="2991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49120" y="5912820"/>
                <a:ext cx="29808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1417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581400" y="2790180"/>
              <a:ext cx="37440" cy="252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0880" y="2769300"/>
                <a:ext cx="788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565200" y="2138940"/>
              <a:ext cx="68760" cy="960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960" y="2120220"/>
                <a:ext cx="10512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496080" y="2008260"/>
              <a:ext cx="1804680" cy="11419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5200" y="1987020"/>
                <a:ext cx="184680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800640" y="2446380"/>
              <a:ext cx="286560" cy="274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3000" y="2428740"/>
                <a:ext cx="3182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122480" y="2456820"/>
              <a:ext cx="170640" cy="1825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1600" y="2438460"/>
                <a:ext cx="2124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318320" y="2276460"/>
              <a:ext cx="740520" cy="4431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98160" y="2258460"/>
                <a:ext cx="7801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6251800" y="2341260"/>
              <a:ext cx="2619720" cy="1864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37760" y="2325060"/>
                <a:ext cx="265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8904640" y="1430100"/>
              <a:ext cx="1838520" cy="26409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85920" y="1412460"/>
                <a:ext cx="1878120" cy="26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9416560" y="2206980"/>
              <a:ext cx="361080" cy="43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0720" y="2191500"/>
                <a:ext cx="389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9524920" y="2280420"/>
              <a:ext cx="39960" cy="3186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05840" y="2262060"/>
                <a:ext cx="734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9389200" y="2602620"/>
              <a:ext cx="310680" cy="849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70120" y="2590020"/>
                <a:ext cx="3423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3915760" y="2296260"/>
              <a:ext cx="663840" cy="810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5320" y="2279700"/>
                <a:ext cx="687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4003600" y="2727900"/>
              <a:ext cx="484200" cy="464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91360" y="2710980"/>
                <a:ext cx="512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4045360" y="2886660"/>
              <a:ext cx="578520" cy="950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2400" y="2869740"/>
                <a:ext cx="608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069840" y="2496420"/>
              <a:ext cx="528840" cy="547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57240" y="2482380"/>
                <a:ext cx="5544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2919640" y="2174580"/>
              <a:ext cx="21960" cy="11109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00200" y="2160540"/>
                <a:ext cx="55440" cy="11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2815960" y="1853820"/>
              <a:ext cx="889920" cy="14727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00480" y="1834020"/>
                <a:ext cx="925920" cy="15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3163720" y="1911060"/>
              <a:ext cx="196920" cy="1602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7520" y="1891260"/>
                <a:ext cx="2325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2901280" y="2044980"/>
              <a:ext cx="22320" cy="2019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84000" y="2028420"/>
                <a:ext cx="51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2869240" y="3236580"/>
              <a:ext cx="196560" cy="849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52320" y="3220740"/>
                <a:ext cx="225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3714520" y="2388060"/>
              <a:ext cx="224280" cy="241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97600" y="2373660"/>
                <a:ext cx="255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3604000" y="2571300"/>
              <a:ext cx="405360" cy="608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88880" y="2553660"/>
                <a:ext cx="433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3697240" y="2787300"/>
              <a:ext cx="267480" cy="1008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81760" y="2774340"/>
                <a:ext cx="293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3679240" y="3044340"/>
              <a:ext cx="315720" cy="201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63760" y="3028860"/>
                <a:ext cx="342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637800" y="2669220"/>
              <a:ext cx="945720" cy="417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22680" y="2651580"/>
                <a:ext cx="9738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613320" y="2525220"/>
              <a:ext cx="205200" cy="2944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94240" y="2511540"/>
                <a:ext cx="2397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6287080" y="2649420"/>
              <a:ext cx="473760" cy="3643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78800" y="2635020"/>
                <a:ext cx="4964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6294640" y="2619180"/>
              <a:ext cx="74520" cy="2487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77000" y="2604420"/>
                <a:ext cx="1033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6297160" y="2646900"/>
              <a:ext cx="263520" cy="1836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85280" y="2629980"/>
                <a:ext cx="292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6706840" y="3248820"/>
              <a:ext cx="185040" cy="30276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90640" y="3233340"/>
                <a:ext cx="217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7043080" y="3241980"/>
              <a:ext cx="22320" cy="2880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24000" y="3226500"/>
                <a:ext cx="554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6949120" y="3204180"/>
              <a:ext cx="259560" cy="1620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35800" y="3190860"/>
                <a:ext cx="282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7063240" y="3546180"/>
              <a:ext cx="148320" cy="273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48120" y="3531780"/>
                <a:ext cx="174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6990880" y="3560940"/>
              <a:ext cx="143280" cy="1008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81880" y="3549060"/>
                <a:ext cx="162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/>
              <p14:cNvContentPartPr/>
              <p14:nvPr/>
            </p14:nvContentPartPr>
            <p14:xfrm>
              <a:off x="7370680" y="3228660"/>
              <a:ext cx="18720" cy="35352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52320" y="3214260"/>
                <a:ext cx="55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/>
              <p14:cNvContentPartPr/>
              <p14:nvPr/>
            </p14:nvContentPartPr>
            <p14:xfrm>
              <a:off x="7362400" y="3221820"/>
              <a:ext cx="168840" cy="2214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51240" y="3204900"/>
                <a:ext cx="1976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/>
              <p14:cNvContentPartPr/>
              <p14:nvPr/>
            </p14:nvContentPartPr>
            <p14:xfrm>
              <a:off x="7614040" y="3232620"/>
              <a:ext cx="205560" cy="26928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96040" y="3222180"/>
                <a:ext cx="2422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/>
              <p14:cNvContentPartPr/>
              <p14:nvPr/>
            </p14:nvContentPartPr>
            <p14:xfrm>
              <a:off x="6430000" y="1891980"/>
              <a:ext cx="201960" cy="44784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10920" y="1876860"/>
                <a:ext cx="2347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/>
              <p14:cNvContentPartPr/>
              <p14:nvPr/>
            </p14:nvContentPartPr>
            <p14:xfrm>
              <a:off x="6981880" y="2113020"/>
              <a:ext cx="757800" cy="126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66400" y="2095740"/>
                <a:ext cx="788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/>
              <p14:cNvContentPartPr/>
              <p14:nvPr/>
            </p14:nvContentPartPr>
            <p14:xfrm>
              <a:off x="7589200" y="2010060"/>
              <a:ext cx="262440" cy="2275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71920" y="1992780"/>
                <a:ext cx="298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" name="Ink 44"/>
              <p14:cNvContentPartPr/>
              <p14:nvPr/>
            </p14:nvContentPartPr>
            <p14:xfrm>
              <a:off x="7057120" y="1594620"/>
              <a:ext cx="7200" cy="24336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39480" y="1579500"/>
                <a:ext cx="43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6" name="Ink 45"/>
              <p14:cNvContentPartPr/>
              <p14:nvPr/>
            </p14:nvContentPartPr>
            <p14:xfrm>
              <a:off x="6991600" y="1520460"/>
              <a:ext cx="207000" cy="16596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76120" y="1502460"/>
                <a:ext cx="2401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7" name="Ink 46"/>
              <p14:cNvContentPartPr/>
              <p14:nvPr/>
            </p14:nvContentPartPr>
            <p14:xfrm>
              <a:off x="7318120" y="1502820"/>
              <a:ext cx="28800" cy="24192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00120" y="1486620"/>
                <a:ext cx="619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8" name="Ink 47"/>
              <p14:cNvContentPartPr/>
              <p14:nvPr/>
            </p14:nvContentPartPr>
            <p14:xfrm>
              <a:off x="7272400" y="1447380"/>
              <a:ext cx="180000" cy="972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57640" y="1432620"/>
                <a:ext cx="205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9" name="Ink 48"/>
              <p14:cNvContentPartPr/>
              <p14:nvPr/>
            </p14:nvContentPartPr>
            <p14:xfrm>
              <a:off x="7308040" y="1720980"/>
              <a:ext cx="97200" cy="471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91840" y="1709100"/>
                <a:ext cx="1252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0" name="Ink 49"/>
              <p14:cNvContentPartPr/>
              <p14:nvPr/>
            </p14:nvContentPartPr>
            <p14:xfrm>
              <a:off x="7513600" y="1432260"/>
              <a:ext cx="169200" cy="29052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97760" y="1418220"/>
                <a:ext cx="198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1" name="Ink 50"/>
              <p14:cNvContentPartPr/>
              <p14:nvPr/>
            </p14:nvContentPartPr>
            <p14:xfrm>
              <a:off x="7776040" y="1449900"/>
              <a:ext cx="149760" cy="15624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57320" y="1434780"/>
                <a:ext cx="1875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2" name="Ink 51"/>
              <p14:cNvContentPartPr/>
              <p14:nvPr/>
            </p14:nvContentPartPr>
            <p14:xfrm>
              <a:off x="4270360" y="1627020"/>
              <a:ext cx="262440" cy="44352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257040" y="1610820"/>
                <a:ext cx="2890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3" name="Ink 52"/>
              <p14:cNvContentPartPr/>
              <p14:nvPr/>
            </p14:nvContentPartPr>
            <p14:xfrm>
              <a:off x="4177480" y="1948140"/>
              <a:ext cx="239040" cy="1674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59840" y="1934100"/>
                <a:ext cx="27000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4" name="Ink 53"/>
              <p14:cNvContentPartPr/>
              <p14:nvPr/>
            </p14:nvContentPartPr>
            <p14:xfrm>
              <a:off x="4713520" y="1445940"/>
              <a:ext cx="41400" cy="26028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94800" y="1427940"/>
                <a:ext cx="70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5" name="Ink 54"/>
              <p14:cNvContentPartPr/>
              <p14:nvPr/>
            </p14:nvContentPartPr>
            <p14:xfrm>
              <a:off x="4714240" y="1431540"/>
              <a:ext cx="172440" cy="14652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97320" y="1412100"/>
                <a:ext cx="2084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6" name="Ink 55"/>
              <p14:cNvContentPartPr/>
              <p14:nvPr/>
            </p14:nvContentPartPr>
            <p14:xfrm>
              <a:off x="4965520" y="1414260"/>
              <a:ext cx="27000" cy="24768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46440" y="1396260"/>
                <a:ext cx="637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7" name="Ink 56"/>
              <p14:cNvContentPartPr/>
              <p14:nvPr/>
            </p14:nvContentPartPr>
            <p14:xfrm>
              <a:off x="5135440" y="1389060"/>
              <a:ext cx="14760" cy="266400"/>
            </p14:xfrm>
          </p:contentPart>
        </mc:Choice>
        <mc:Fallback>
          <p:pic>
            <p:nvPicPr>
              <p:cNvPr id="57" name="Ink 56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18520" y="1373940"/>
                <a:ext cx="51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8" name="Ink 57"/>
              <p14:cNvContentPartPr/>
              <p14:nvPr/>
            </p14:nvContentPartPr>
            <p14:xfrm>
              <a:off x="5112760" y="1374660"/>
              <a:ext cx="160200" cy="147960"/>
            </p14:xfrm>
          </p:contentPart>
        </mc:Choice>
        <mc:Fallback>
          <p:pic>
            <p:nvPicPr>
              <p:cNvPr id="58" name="Ink 57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97640" y="1356660"/>
                <a:ext cx="1936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9" name="Ink 58"/>
              <p14:cNvContentPartPr/>
              <p14:nvPr/>
            </p14:nvContentPartPr>
            <p14:xfrm>
              <a:off x="5355400" y="1399140"/>
              <a:ext cx="129600" cy="1270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35600" y="1381500"/>
                <a:ext cx="1695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0" name="Ink 59"/>
              <p14:cNvContentPartPr/>
              <p14:nvPr/>
            </p14:nvContentPartPr>
            <p14:xfrm>
              <a:off x="8392360" y="2183580"/>
              <a:ext cx="41040" cy="63612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71120" y="2164860"/>
                <a:ext cx="7668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1" name="Ink 60"/>
              <p14:cNvContentPartPr/>
              <p14:nvPr/>
            </p14:nvContentPartPr>
            <p14:xfrm>
              <a:off x="8295160" y="2138580"/>
              <a:ext cx="512280" cy="69768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274280" y="2118060"/>
                <a:ext cx="554400" cy="73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" name="Ink 61"/>
              <p14:cNvContentPartPr/>
              <p14:nvPr/>
            </p14:nvContentPartPr>
            <p14:xfrm>
              <a:off x="8401360" y="1768140"/>
              <a:ext cx="55800" cy="259200"/>
            </p14:xfrm>
          </p:contentPart>
        </mc:Choice>
        <mc:Fallback>
          <p:pic>
            <p:nvPicPr>
              <p:cNvPr id="62" name="Ink 61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385160" y="1751940"/>
                <a:ext cx="85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3" name="Ink 62"/>
              <p14:cNvContentPartPr/>
              <p14:nvPr/>
            </p14:nvContentPartPr>
            <p14:xfrm>
              <a:off x="8388400" y="1744380"/>
              <a:ext cx="172080" cy="22140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74720" y="1727100"/>
                <a:ext cx="204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4" name="Ink 63"/>
              <p14:cNvContentPartPr/>
              <p14:nvPr/>
            </p14:nvContentPartPr>
            <p14:xfrm>
              <a:off x="8622040" y="1593180"/>
              <a:ext cx="204480" cy="421920"/>
            </p14:xfrm>
          </p:contentPart>
        </mc:Choice>
        <mc:Fallback>
          <p:pic>
            <p:nvPicPr>
              <p:cNvPr id="64" name="Ink 6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02960" y="1579140"/>
                <a:ext cx="24336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5" name="Ink 64"/>
              <p14:cNvContentPartPr/>
              <p14:nvPr/>
            </p14:nvContentPartPr>
            <p14:xfrm>
              <a:off x="8833360" y="1509300"/>
              <a:ext cx="5400" cy="27540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17160" y="1494900"/>
                <a:ext cx="37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6" name="Ink 65"/>
              <p14:cNvContentPartPr/>
              <p14:nvPr/>
            </p14:nvContentPartPr>
            <p14:xfrm>
              <a:off x="8782960" y="1601100"/>
              <a:ext cx="65520" cy="15120"/>
            </p14:xfrm>
          </p:contentPart>
        </mc:Choice>
        <mc:Fallback>
          <p:pic>
            <p:nvPicPr>
              <p:cNvPr id="66" name="Ink 65"/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73960" y="1592460"/>
                <a:ext cx="806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7" name="Ink 66"/>
              <p14:cNvContentPartPr/>
              <p14:nvPr/>
            </p14:nvContentPartPr>
            <p14:xfrm>
              <a:off x="8855320" y="1492740"/>
              <a:ext cx="169920" cy="225000"/>
            </p14:xfrm>
          </p:contentPart>
        </mc:Choice>
        <mc:Fallback>
          <p:pic>
            <p:nvPicPr>
              <p:cNvPr id="67" name="Ink 66"/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841280" y="1474380"/>
                <a:ext cx="197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68" name="Ink 67"/>
              <p14:cNvContentPartPr/>
              <p14:nvPr/>
            </p14:nvContentPartPr>
            <p14:xfrm>
              <a:off x="8834080" y="2350260"/>
              <a:ext cx="238320" cy="31680"/>
            </p14:xfrm>
          </p:contentPart>
        </mc:Choice>
        <mc:Fallback>
          <p:pic>
            <p:nvPicPr>
              <p:cNvPr id="68" name="Ink 67"/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13560" y="2329380"/>
                <a:ext cx="2797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69" name="Ink 68"/>
              <p14:cNvContentPartPr/>
              <p14:nvPr/>
            </p14:nvContentPartPr>
            <p14:xfrm>
              <a:off x="8457880" y="2898900"/>
              <a:ext cx="130680" cy="267840"/>
            </p14:xfrm>
          </p:contentPart>
        </mc:Choice>
        <mc:Fallback>
          <p:pic>
            <p:nvPicPr>
              <p:cNvPr id="69" name="Ink 68"/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38800" y="2881980"/>
                <a:ext cx="1659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0" name="Ink 69"/>
              <p14:cNvContentPartPr/>
              <p14:nvPr/>
            </p14:nvContentPartPr>
            <p14:xfrm>
              <a:off x="8656240" y="2921220"/>
              <a:ext cx="13680" cy="214560"/>
            </p14:xfrm>
          </p:contentPart>
        </mc:Choice>
        <mc:Fallback>
          <p:pic>
            <p:nvPicPr>
              <p:cNvPr id="70" name="Ink 69"/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36440" y="2905020"/>
                <a:ext cx="496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1" name="Ink 70"/>
              <p14:cNvContentPartPr/>
              <p14:nvPr/>
            </p14:nvContentPartPr>
            <p14:xfrm>
              <a:off x="8750200" y="2908980"/>
              <a:ext cx="98280" cy="270720"/>
            </p14:xfrm>
          </p:contentPart>
        </mc:Choice>
        <mc:Fallback>
          <p:pic>
            <p:nvPicPr>
              <p:cNvPr id="71" name="Ink 70"/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36520" y="2890260"/>
                <a:ext cx="1299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2" name="Ink 71"/>
              <p14:cNvContentPartPr/>
              <p14:nvPr/>
            </p14:nvContentPartPr>
            <p14:xfrm>
              <a:off x="8860360" y="2941380"/>
              <a:ext cx="84960" cy="145080"/>
            </p14:xfrm>
          </p:contentPart>
        </mc:Choice>
        <mc:Fallback>
          <p:pic>
            <p:nvPicPr>
              <p:cNvPr id="72" name="Ink 71"/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47760" y="2923740"/>
                <a:ext cx="1180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3" name="Ink 72"/>
              <p14:cNvContentPartPr/>
              <p14:nvPr/>
            </p14:nvContentPartPr>
            <p14:xfrm>
              <a:off x="8372920" y="3262860"/>
              <a:ext cx="832680" cy="8100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57800" y="3252060"/>
                <a:ext cx="8604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4" name="Ink 73"/>
              <p14:cNvContentPartPr/>
              <p14:nvPr/>
            </p14:nvContentPartPr>
            <p14:xfrm>
              <a:off x="8278240" y="3211020"/>
              <a:ext cx="301680" cy="2044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260240" y="3195180"/>
                <a:ext cx="331560" cy="2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9382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7D862B-F1DF-449D-B651-5F7ACDCE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C033A6-EC56-4A4B-AC56-928551BB1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2770" name="Picture 2" descr="Image result for universal register">
            <a:extLst>
              <a:ext uri="{FF2B5EF4-FFF2-40B4-BE49-F238E27FC236}">
                <a16:creationId xmlns:a16="http://schemas.microsoft.com/office/drawing/2014/main" xmlns="" id="{DAC648A2-3F5B-4FB9-87E6-83102117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458" y="1427400"/>
            <a:ext cx="6092986" cy="46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359320" y="1495260"/>
              <a:ext cx="31680" cy="236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2400" y="1478340"/>
                <a:ext cx="68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489280" y="1633140"/>
              <a:ext cx="321120" cy="31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71280" y="1614420"/>
                <a:ext cx="3578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9707800" y="1528380"/>
              <a:ext cx="154800" cy="1994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89080" y="1510020"/>
                <a:ext cx="193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10199560" y="1454940"/>
              <a:ext cx="200160" cy="301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81920" y="1437660"/>
                <a:ext cx="2343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10424560" y="1309860"/>
              <a:ext cx="41760" cy="3794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404760" y="1291500"/>
                <a:ext cx="817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10379560" y="1524780"/>
              <a:ext cx="86400" cy="10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1920" y="1507500"/>
                <a:ext cx="115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10492960" y="1547460"/>
              <a:ext cx="142920" cy="189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73520" y="1530900"/>
                <a:ext cx="181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10698520" y="1498860"/>
              <a:ext cx="228600" cy="2361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82320" y="1482660"/>
                <a:ext cx="2574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10999840" y="1465740"/>
              <a:ext cx="187560" cy="2768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979320" y="1445220"/>
                <a:ext cx="228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11640280" y="1511820"/>
              <a:ext cx="155160" cy="172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620840" y="1498500"/>
                <a:ext cx="194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11904160" y="1525860"/>
              <a:ext cx="84240" cy="1137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883280" y="1505700"/>
                <a:ext cx="126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11579440" y="1139940"/>
              <a:ext cx="113760" cy="2703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563600" y="1124820"/>
                <a:ext cx="1447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1699320" y="1266660"/>
              <a:ext cx="77040" cy="817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681320" y="1250460"/>
                <a:ext cx="114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11856280" y="1121220"/>
              <a:ext cx="95040" cy="2023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837920" y="1104660"/>
                <a:ext cx="1324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11986960" y="1186020"/>
              <a:ext cx="29880" cy="172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967520" y="1166940"/>
                <a:ext cx="68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9236200" y="2098980"/>
              <a:ext cx="174600" cy="2412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215320" y="2079540"/>
                <a:ext cx="2080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9510160" y="2179980"/>
              <a:ext cx="245880" cy="356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90000" y="2162340"/>
                <a:ext cx="283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11686720" y="2091780"/>
              <a:ext cx="144000" cy="900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666920" y="2074500"/>
                <a:ext cx="1839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11965360" y="1984860"/>
              <a:ext cx="20520" cy="3052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944120" y="1966140"/>
                <a:ext cx="604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2885440" y="5344380"/>
              <a:ext cx="619920" cy="572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65280" y="5326020"/>
                <a:ext cx="6609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2914240" y="5401620"/>
              <a:ext cx="535680" cy="1166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95880" y="5383260"/>
                <a:ext cx="574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5193760" y="4729140"/>
              <a:ext cx="3240" cy="111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82240" y="4721580"/>
                <a:ext cx="255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5198800" y="4729140"/>
              <a:ext cx="2880" cy="122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93760" y="4724100"/>
                <a:ext cx="126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5196640" y="4755060"/>
              <a:ext cx="360" cy="3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92680" y="4751100"/>
                <a:ext cx="828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4095400" y="2588580"/>
              <a:ext cx="5760" cy="43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85320" y="2575620"/>
                <a:ext cx="28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10057360" y="2096460"/>
              <a:ext cx="86760" cy="230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037920" y="2077020"/>
                <a:ext cx="118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10054480" y="2008620"/>
              <a:ext cx="238320" cy="21492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034680" y="1989180"/>
                <a:ext cx="271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10401880" y="2023380"/>
              <a:ext cx="153360" cy="2815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387840" y="2003940"/>
                <a:ext cx="1861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2768" name="Ink 32767"/>
              <p14:cNvContentPartPr/>
              <p14:nvPr/>
            </p14:nvContentPartPr>
            <p14:xfrm>
              <a:off x="9138280" y="2643660"/>
              <a:ext cx="202320" cy="348480"/>
            </p14:xfrm>
          </p:contentPart>
        </mc:Choice>
        <mc:Fallback>
          <p:pic>
            <p:nvPicPr>
              <p:cNvPr id="32768" name="Ink 32767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21000" y="2623500"/>
                <a:ext cx="2390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769" name="Ink 32768"/>
              <p14:cNvContentPartPr/>
              <p14:nvPr/>
            </p14:nvContentPartPr>
            <p14:xfrm>
              <a:off x="9499720" y="2754540"/>
              <a:ext cx="241920" cy="19800"/>
            </p14:xfrm>
          </p:contentPart>
        </mc:Choice>
        <mc:Fallback>
          <p:pic>
            <p:nvPicPr>
              <p:cNvPr id="32769" name="Ink 32768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481720" y="2734380"/>
                <a:ext cx="2793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2771" name="Ink 32770"/>
              <p14:cNvContentPartPr/>
              <p14:nvPr/>
            </p14:nvContentPartPr>
            <p14:xfrm>
              <a:off x="9664960" y="2671380"/>
              <a:ext cx="155520" cy="279000"/>
            </p14:xfrm>
          </p:contentPart>
        </mc:Choice>
        <mc:Fallback>
          <p:pic>
            <p:nvPicPr>
              <p:cNvPr id="32771" name="Ink 32770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652720" y="2653380"/>
                <a:ext cx="187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2772" name="Ink 32771"/>
              <p14:cNvContentPartPr/>
              <p14:nvPr/>
            </p14:nvContentPartPr>
            <p14:xfrm>
              <a:off x="10065640" y="2635740"/>
              <a:ext cx="138240" cy="234000"/>
            </p14:xfrm>
          </p:contentPart>
        </mc:Choice>
        <mc:Fallback>
          <p:pic>
            <p:nvPicPr>
              <p:cNvPr id="32772" name="Ink 32771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045120" y="2615580"/>
                <a:ext cx="1706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2773" name="Ink 32772"/>
              <p14:cNvContentPartPr/>
              <p14:nvPr/>
            </p14:nvContentPartPr>
            <p14:xfrm>
              <a:off x="10381720" y="2548620"/>
              <a:ext cx="141840" cy="264960"/>
            </p14:xfrm>
          </p:contentPart>
        </mc:Choice>
        <mc:Fallback>
          <p:pic>
            <p:nvPicPr>
              <p:cNvPr id="32773" name="Ink 32772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62640" y="2530260"/>
                <a:ext cx="1800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2774" name="Ink 32773"/>
              <p14:cNvContentPartPr/>
              <p14:nvPr/>
            </p14:nvContentPartPr>
            <p14:xfrm>
              <a:off x="9115960" y="3288420"/>
              <a:ext cx="247680" cy="210240"/>
            </p14:xfrm>
          </p:contentPart>
        </mc:Choice>
        <mc:Fallback>
          <p:pic>
            <p:nvPicPr>
              <p:cNvPr id="32774" name="Ink 32773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96520" y="3268620"/>
                <a:ext cx="2840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2775" name="Ink 32774"/>
              <p14:cNvContentPartPr/>
              <p14:nvPr/>
            </p14:nvContentPartPr>
            <p14:xfrm>
              <a:off x="9551560" y="3347100"/>
              <a:ext cx="116280" cy="16920"/>
            </p14:xfrm>
          </p:contentPart>
        </mc:Choice>
        <mc:Fallback>
          <p:pic>
            <p:nvPicPr>
              <p:cNvPr id="32775" name="Ink 32774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534280" y="3329820"/>
                <a:ext cx="1461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2776" name="Ink 32775"/>
              <p14:cNvContentPartPr/>
              <p14:nvPr/>
            </p14:nvContentPartPr>
            <p14:xfrm>
              <a:off x="9647680" y="3267180"/>
              <a:ext cx="110880" cy="199800"/>
            </p14:xfrm>
          </p:contentPart>
        </mc:Choice>
        <mc:Fallback>
          <p:pic>
            <p:nvPicPr>
              <p:cNvPr id="32776" name="Ink 32775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635440" y="3250980"/>
                <a:ext cx="1418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2777" name="Ink 32776"/>
              <p14:cNvContentPartPr/>
              <p14:nvPr/>
            </p14:nvContentPartPr>
            <p14:xfrm>
              <a:off x="10063480" y="3194100"/>
              <a:ext cx="32760" cy="238320"/>
            </p14:xfrm>
          </p:contentPart>
        </mc:Choice>
        <mc:Fallback>
          <p:pic>
            <p:nvPicPr>
              <p:cNvPr id="32777" name="Ink 32776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045480" y="3176100"/>
                <a:ext cx="69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2778" name="Ink 32777"/>
              <p14:cNvContentPartPr/>
              <p14:nvPr/>
            </p14:nvContentPartPr>
            <p14:xfrm>
              <a:off x="10017760" y="3135780"/>
              <a:ext cx="189720" cy="163080"/>
            </p14:xfrm>
          </p:contentPart>
        </mc:Choice>
        <mc:Fallback>
          <p:pic>
            <p:nvPicPr>
              <p:cNvPr id="32778" name="Ink 32777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002640" y="3116700"/>
                <a:ext cx="223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2779" name="Ink 32778"/>
              <p14:cNvContentPartPr/>
              <p14:nvPr/>
            </p14:nvContentPartPr>
            <p14:xfrm>
              <a:off x="10328440" y="3165660"/>
              <a:ext cx="161640" cy="6480"/>
            </p14:xfrm>
          </p:contentPart>
        </mc:Choice>
        <mc:Fallback>
          <p:pic>
            <p:nvPicPr>
              <p:cNvPr id="32779" name="Ink 32778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310440" y="3146580"/>
                <a:ext cx="1926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2780" name="Ink 32779"/>
              <p14:cNvContentPartPr/>
              <p14:nvPr/>
            </p14:nvContentPartPr>
            <p14:xfrm>
              <a:off x="10388200" y="3137580"/>
              <a:ext cx="41040" cy="270000"/>
            </p14:xfrm>
          </p:contentPart>
        </mc:Choice>
        <mc:Fallback>
          <p:pic>
            <p:nvPicPr>
              <p:cNvPr id="32780" name="Ink 32779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369120" y="3119940"/>
                <a:ext cx="73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2781" name="Ink 32780"/>
              <p14:cNvContentPartPr/>
              <p14:nvPr/>
            </p14:nvContentPartPr>
            <p14:xfrm>
              <a:off x="10309360" y="3398940"/>
              <a:ext cx="263520" cy="32400"/>
            </p14:xfrm>
          </p:contentPart>
        </mc:Choice>
        <mc:Fallback>
          <p:pic>
            <p:nvPicPr>
              <p:cNvPr id="32781" name="Ink 32780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289920" y="3378060"/>
                <a:ext cx="29736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1248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BEACAB-493C-47E5-9BDD-0F3D5FA1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E1B8CD-AD70-40B8-BA7C-2D5278875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29698" name="Picture 2" descr="Image result for asynchronous counter using jk flip flop">
            <a:extLst>
              <a:ext uri="{FF2B5EF4-FFF2-40B4-BE49-F238E27FC236}">
                <a16:creationId xmlns:a16="http://schemas.microsoft.com/office/drawing/2014/main" xmlns="" id="{9AF67B20-5C45-4976-8E2D-0425836DC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34" y="1662064"/>
            <a:ext cx="8081816" cy="338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170280" y="3392460"/>
              <a:ext cx="63720" cy="116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9840" y="3377700"/>
                <a:ext cx="89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213840" y="3437100"/>
              <a:ext cx="43200" cy="27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9080" y="3422340"/>
                <a:ext cx="680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4215640" y="3428100"/>
              <a:ext cx="49680" cy="371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00160" y="3413340"/>
                <a:ext cx="77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6014560" y="3403980"/>
              <a:ext cx="113760" cy="144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3400" y="3388500"/>
                <a:ext cx="1404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6054160" y="3418020"/>
              <a:ext cx="28440" cy="774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7960" y="3403980"/>
                <a:ext cx="55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6098800" y="3438180"/>
              <a:ext cx="29520" cy="3236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82240" y="3421620"/>
                <a:ext cx="5724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7893400" y="3364740"/>
              <a:ext cx="39600" cy="93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84040" y="3351780"/>
                <a:ext cx="619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921840" y="3345300"/>
              <a:ext cx="59760" cy="1134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906360" y="3330540"/>
                <a:ext cx="86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7930480" y="3360780"/>
              <a:ext cx="182520" cy="3852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13560" y="3344220"/>
                <a:ext cx="21384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2468920" y="4760100"/>
              <a:ext cx="7988040" cy="4698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52720" y="4739220"/>
                <a:ext cx="802512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1565680" y="5014260"/>
              <a:ext cx="138600" cy="1850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45880" y="4997340"/>
                <a:ext cx="1699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1818040" y="5005260"/>
              <a:ext cx="138240" cy="1962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00040" y="4989420"/>
                <a:ext cx="168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1996600" y="4927500"/>
              <a:ext cx="174600" cy="1735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76800" y="4909860"/>
                <a:ext cx="2080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1716520" y="5362020"/>
              <a:ext cx="211680" cy="2682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98160" y="5342940"/>
                <a:ext cx="2433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1949800" y="5530140"/>
              <a:ext cx="117000" cy="1252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29280" y="5511060"/>
                <a:ext cx="157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3525160" y="4964220"/>
              <a:ext cx="207720" cy="155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9680" y="4952340"/>
                <a:ext cx="235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4408600" y="4964220"/>
              <a:ext cx="230760" cy="1094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94200" y="4954140"/>
                <a:ext cx="2552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5245600" y="5004900"/>
              <a:ext cx="144360" cy="604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31200" y="4992660"/>
                <a:ext cx="171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6146680" y="4961340"/>
              <a:ext cx="195480" cy="820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31560" y="4945140"/>
                <a:ext cx="223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6943720" y="5013540"/>
              <a:ext cx="253800" cy="716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927880" y="5000580"/>
                <a:ext cx="2818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7616200" y="4945500"/>
              <a:ext cx="142560" cy="792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03600" y="4932180"/>
                <a:ext cx="165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8281480" y="4984020"/>
              <a:ext cx="201600" cy="946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66360" y="4972860"/>
                <a:ext cx="2278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8971960" y="4974300"/>
              <a:ext cx="139680" cy="8208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955760" y="4959540"/>
                <a:ext cx="1670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9747040" y="4946940"/>
              <a:ext cx="139680" cy="608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732640" y="4933980"/>
                <a:ext cx="1656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2471440" y="5363460"/>
              <a:ext cx="5928120" cy="41724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60280" y="5342220"/>
                <a:ext cx="59601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8349160" y="5382540"/>
              <a:ext cx="2185200" cy="3844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331880" y="5364180"/>
                <a:ext cx="22233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1753960" y="5906700"/>
              <a:ext cx="215640" cy="3272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34520" y="5886180"/>
                <a:ext cx="25020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2045200" y="6116220"/>
              <a:ext cx="40680" cy="1641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024320" y="6095340"/>
                <a:ext cx="82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9696" name="Ink 29695"/>
              <p14:cNvContentPartPr/>
              <p14:nvPr/>
            </p14:nvContentPartPr>
            <p14:xfrm>
              <a:off x="4464400" y="5473620"/>
              <a:ext cx="311040" cy="121680"/>
            </p14:xfrm>
          </p:contentPart>
        </mc:Choice>
        <mc:Fallback>
          <p:pic>
            <p:nvPicPr>
              <p:cNvPr id="29696" name="Ink 2969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50720" y="5461740"/>
                <a:ext cx="336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9697" name="Ink 29696"/>
              <p14:cNvContentPartPr/>
              <p14:nvPr/>
            </p14:nvContentPartPr>
            <p14:xfrm>
              <a:off x="6250000" y="5554260"/>
              <a:ext cx="177120" cy="46800"/>
            </p14:xfrm>
          </p:contentPart>
        </mc:Choice>
        <mc:Fallback>
          <p:pic>
            <p:nvPicPr>
              <p:cNvPr id="29697" name="Ink 2969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34520" y="5539860"/>
                <a:ext cx="205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9699" name="Ink 29698"/>
              <p14:cNvContentPartPr/>
              <p14:nvPr/>
            </p14:nvContentPartPr>
            <p14:xfrm>
              <a:off x="7576240" y="5462820"/>
              <a:ext cx="290520" cy="93960"/>
            </p14:xfrm>
          </p:contentPart>
        </mc:Choice>
        <mc:Fallback>
          <p:pic>
            <p:nvPicPr>
              <p:cNvPr id="29699" name="Ink 29698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60760" y="5450940"/>
                <a:ext cx="3178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9700" name="Ink 29699"/>
              <p14:cNvContentPartPr/>
              <p14:nvPr/>
            </p14:nvContentPartPr>
            <p14:xfrm>
              <a:off x="8876200" y="5504580"/>
              <a:ext cx="287640" cy="65880"/>
            </p14:xfrm>
          </p:contentPart>
        </mc:Choice>
        <mc:Fallback>
          <p:pic>
            <p:nvPicPr>
              <p:cNvPr id="29700" name="Ink 29699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861440" y="5491260"/>
                <a:ext cx="3157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9701" name="Ink 29700"/>
              <p14:cNvContentPartPr/>
              <p14:nvPr/>
            </p14:nvContentPartPr>
            <p14:xfrm>
              <a:off x="10468120" y="5492340"/>
              <a:ext cx="744840" cy="252360"/>
            </p14:xfrm>
          </p:contentPart>
        </mc:Choice>
        <mc:Fallback>
          <p:pic>
            <p:nvPicPr>
              <p:cNvPr id="29701" name="Ink 29700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51920" y="5476140"/>
                <a:ext cx="7750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9702" name="Ink 29701"/>
              <p14:cNvContentPartPr/>
              <p14:nvPr/>
            </p14:nvContentPartPr>
            <p14:xfrm>
              <a:off x="10251760" y="5520060"/>
              <a:ext cx="419040" cy="110880"/>
            </p14:xfrm>
          </p:contentPart>
        </mc:Choice>
        <mc:Fallback>
          <p:pic>
            <p:nvPicPr>
              <p:cNvPr id="29702" name="Ink 29701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236280" y="5507460"/>
                <a:ext cx="447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9703" name="Ink 29702"/>
              <p14:cNvContentPartPr/>
              <p14:nvPr/>
            </p14:nvContentPartPr>
            <p14:xfrm>
              <a:off x="2545960" y="5868900"/>
              <a:ext cx="8804520" cy="462240"/>
            </p14:xfrm>
          </p:contentPart>
        </mc:Choice>
        <mc:Fallback>
          <p:pic>
            <p:nvPicPr>
              <p:cNvPr id="29703" name="Ink 29702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532280" y="5847660"/>
                <a:ext cx="8834760" cy="50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06977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FEA55-2605-4964-B11C-181FEADC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Mod-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83398C-82E2-40C2-AFAD-63DCB8132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34818" name="Picture 2" descr="Image result for mod -5 asynchronous counter">
            <a:extLst>
              <a:ext uri="{FF2B5EF4-FFF2-40B4-BE49-F238E27FC236}">
                <a16:creationId xmlns:a16="http://schemas.microsoft.com/office/drawing/2014/main" xmlns="" id="{5A0B9FE8-B1B8-4866-949B-7E1418B2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44" y="1738896"/>
            <a:ext cx="6126608" cy="296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503880" y="4244940"/>
              <a:ext cx="13320" cy="194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5160" y="4226220"/>
                <a:ext cx="52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7458160" y="4691340"/>
              <a:ext cx="19800" cy="180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37280" y="4671180"/>
                <a:ext cx="6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827" name="Ink 34826"/>
              <p14:cNvContentPartPr/>
              <p14:nvPr/>
            </p14:nvContentPartPr>
            <p14:xfrm>
              <a:off x="6495880" y="4877100"/>
              <a:ext cx="775080" cy="39960"/>
            </p14:xfrm>
          </p:contentPart>
        </mc:Choice>
        <mc:Fallback>
          <p:pic>
            <p:nvPicPr>
              <p:cNvPr id="34827" name="Ink 3482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0400" y="4855860"/>
                <a:ext cx="811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828" name="Ink 34827"/>
              <p14:cNvContentPartPr/>
              <p14:nvPr/>
            </p14:nvContentPartPr>
            <p14:xfrm>
              <a:off x="5881000" y="4443300"/>
              <a:ext cx="212040" cy="218520"/>
            </p14:xfrm>
          </p:contentPart>
        </mc:Choice>
        <mc:Fallback>
          <p:pic>
            <p:nvPicPr>
              <p:cNvPr id="34828" name="Ink 3482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68040" y="4430340"/>
                <a:ext cx="244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837" name="Ink 34836"/>
              <p14:cNvContentPartPr/>
              <p14:nvPr/>
            </p14:nvContentPartPr>
            <p14:xfrm>
              <a:off x="7831480" y="1291140"/>
              <a:ext cx="30960" cy="350280"/>
            </p14:xfrm>
          </p:contentPart>
        </mc:Choice>
        <mc:Fallback>
          <p:pic>
            <p:nvPicPr>
              <p:cNvPr id="34837" name="Ink 348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10600" y="1270980"/>
                <a:ext cx="691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838" name="Ink 34837"/>
              <p14:cNvContentPartPr/>
              <p14:nvPr/>
            </p14:nvContentPartPr>
            <p14:xfrm>
              <a:off x="8075560" y="1295820"/>
              <a:ext cx="270360" cy="269280"/>
            </p14:xfrm>
          </p:contentPart>
        </mc:Choice>
        <mc:Fallback>
          <p:pic>
            <p:nvPicPr>
              <p:cNvPr id="34838" name="Ink 3483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4680" y="1274580"/>
                <a:ext cx="312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839" name="Ink 34838"/>
              <p14:cNvContentPartPr/>
              <p14:nvPr/>
            </p14:nvContentPartPr>
            <p14:xfrm>
              <a:off x="7214080" y="431820"/>
              <a:ext cx="303840" cy="277560"/>
            </p14:xfrm>
          </p:contentPart>
        </mc:Choice>
        <mc:Fallback>
          <p:pic>
            <p:nvPicPr>
              <p:cNvPr id="34839" name="Ink 348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95000" y="412380"/>
                <a:ext cx="342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840" name="Ink 34839"/>
              <p14:cNvContentPartPr/>
              <p14:nvPr/>
            </p14:nvContentPartPr>
            <p14:xfrm>
              <a:off x="7759840" y="376740"/>
              <a:ext cx="57600" cy="351720"/>
            </p14:xfrm>
          </p:contentPart>
        </mc:Choice>
        <mc:Fallback>
          <p:pic>
            <p:nvPicPr>
              <p:cNvPr id="34840" name="Ink 3483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39320" y="355860"/>
                <a:ext cx="918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4841" name="Ink 34840"/>
              <p14:cNvContentPartPr/>
              <p14:nvPr/>
            </p14:nvContentPartPr>
            <p14:xfrm>
              <a:off x="8011480" y="293220"/>
              <a:ext cx="36720" cy="446760"/>
            </p14:xfrm>
          </p:contentPart>
        </mc:Choice>
        <mc:Fallback>
          <p:pic>
            <p:nvPicPr>
              <p:cNvPr id="34841" name="Ink 3484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92760" y="274860"/>
                <a:ext cx="7632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4842" name="Ink 34841"/>
              <p14:cNvContentPartPr/>
              <p14:nvPr/>
            </p14:nvContentPartPr>
            <p14:xfrm>
              <a:off x="7396240" y="1309860"/>
              <a:ext cx="29160" cy="520200"/>
            </p14:xfrm>
          </p:contentPart>
        </mc:Choice>
        <mc:Fallback>
          <p:pic>
            <p:nvPicPr>
              <p:cNvPr id="34842" name="Ink 3484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75360" y="1291860"/>
                <a:ext cx="644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4843" name="Ink 34842"/>
              <p14:cNvContentPartPr/>
              <p14:nvPr/>
            </p14:nvContentPartPr>
            <p14:xfrm>
              <a:off x="6977920" y="932580"/>
              <a:ext cx="1847880" cy="1086480"/>
            </p14:xfrm>
          </p:contentPart>
        </mc:Choice>
        <mc:Fallback>
          <p:pic>
            <p:nvPicPr>
              <p:cNvPr id="34843" name="Ink 3484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57040" y="913140"/>
                <a:ext cx="188964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844" name="Ink 34843"/>
              <p14:cNvContentPartPr/>
              <p14:nvPr/>
            </p14:nvContentPartPr>
            <p14:xfrm>
              <a:off x="9028120" y="678060"/>
              <a:ext cx="1031760" cy="582120"/>
            </p14:xfrm>
          </p:contentPart>
        </mc:Choice>
        <mc:Fallback>
          <p:pic>
            <p:nvPicPr>
              <p:cNvPr id="34844" name="Ink 3484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07240" y="663300"/>
                <a:ext cx="106740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845" name="Ink 34844"/>
              <p14:cNvContentPartPr/>
              <p14:nvPr/>
            </p14:nvContentPartPr>
            <p14:xfrm>
              <a:off x="9149440" y="473220"/>
              <a:ext cx="1265400" cy="503280"/>
            </p14:xfrm>
          </p:contentPart>
        </mc:Choice>
        <mc:Fallback>
          <p:pic>
            <p:nvPicPr>
              <p:cNvPr id="34845" name="Ink 3484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29640" y="452340"/>
                <a:ext cx="130176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4846" name="Ink 34845"/>
              <p14:cNvContentPartPr/>
              <p14:nvPr/>
            </p14:nvContentPartPr>
            <p14:xfrm>
              <a:off x="8268160" y="337500"/>
              <a:ext cx="718920" cy="117000"/>
            </p14:xfrm>
          </p:contentPart>
        </mc:Choice>
        <mc:Fallback>
          <p:pic>
            <p:nvPicPr>
              <p:cNvPr id="34846" name="Ink 3484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50880" y="316620"/>
                <a:ext cx="755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847" name="Ink 34846"/>
              <p14:cNvContentPartPr/>
              <p14:nvPr/>
            </p14:nvContentPartPr>
            <p14:xfrm>
              <a:off x="9134320" y="160020"/>
              <a:ext cx="132840" cy="198000"/>
            </p14:xfrm>
          </p:contentPart>
        </mc:Choice>
        <mc:Fallback>
          <p:pic>
            <p:nvPicPr>
              <p:cNvPr id="34847" name="Ink 3484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19920" y="140220"/>
                <a:ext cx="1670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4848" name="Ink 34847"/>
              <p14:cNvContentPartPr/>
              <p14:nvPr/>
            </p14:nvContentPartPr>
            <p14:xfrm>
              <a:off x="8939560" y="140580"/>
              <a:ext cx="317160" cy="279720"/>
            </p14:xfrm>
          </p:contentPart>
        </mc:Choice>
        <mc:Fallback>
          <p:pic>
            <p:nvPicPr>
              <p:cNvPr id="34848" name="Ink 3484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20480" y="121500"/>
                <a:ext cx="3513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849" name="Ink 34848"/>
              <p14:cNvContentPartPr/>
              <p14:nvPr/>
            </p14:nvContentPartPr>
            <p14:xfrm>
              <a:off x="8840200" y="1799460"/>
              <a:ext cx="109080" cy="287640"/>
            </p14:xfrm>
          </p:contentPart>
        </mc:Choice>
        <mc:Fallback>
          <p:pic>
            <p:nvPicPr>
              <p:cNvPr id="34849" name="Ink 3484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19320" y="1781100"/>
                <a:ext cx="1497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4850" name="Ink 34849"/>
              <p14:cNvContentPartPr/>
              <p14:nvPr/>
            </p14:nvContentPartPr>
            <p14:xfrm>
              <a:off x="8750200" y="1922940"/>
              <a:ext cx="241560" cy="214560"/>
            </p14:xfrm>
          </p:contentPart>
        </mc:Choice>
        <mc:Fallback>
          <p:pic>
            <p:nvPicPr>
              <p:cNvPr id="34850" name="Ink 3484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732920" y="1905660"/>
                <a:ext cx="272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4851" name="Ink 34850"/>
              <p14:cNvContentPartPr/>
              <p14:nvPr/>
            </p14:nvContentPartPr>
            <p14:xfrm>
              <a:off x="9105520" y="1672740"/>
              <a:ext cx="243720" cy="210960"/>
            </p14:xfrm>
          </p:contentPart>
        </mc:Choice>
        <mc:Fallback>
          <p:pic>
            <p:nvPicPr>
              <p:cNvPr id="34851" name="Ink 34850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086440" y="1652220"/>
                <a:ext cx="2779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852" name="Ink 34851"/>
              <p14:cNvContentPartPr/>
              <p14:nvPr/>
            </p14:nvContentPartPr>
            <p14:xfrm>
              <a:off x="9389200" y="1616940"/>
              <a:ext cx="216720" cy="253080"/>
            </p14:xfrm>
          </p:contentPart>
        </mc:Choice>
        <mc:Fallback>
          <p:pic>
            <p:nvPicPr>
              <p:cNvPr id="34852" name="Ink 3485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368680" y="1596420"/>
                <a:ext cx="257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853" name="Ink 34852"/>
              <p14:cNvContentPartPr/>
              <p14:nvPr/>
            </p14:nvContentPartPr>
            <p14:xfrm>
              <a:off x="4667440" y="1603260"/>
              <a:ext cx="152640" cy="425160"/>
            </p14:xfrm>
          </p:contentPart>
        </mc:Choice>
        <mc:Fallback>
          <p:pic>
            <p:nvPicPr>
              <p:cNvPr id="34853" name="Ink 34852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54120" y="1587780"/>
                <a:ext cx="17964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4854" name="Ink 34853"/>
              <p14:cNvContentPartPr/>
              <p14:nvPr/>
            </p14:nvContentPartPr>
            <p14:xfrm>
              <a:off x="4627480" y="1328580"/>
              <a:ext cx="208800" cy="191160"/>
            </p14:xfrm>
          </p:contentPart>
        </mc:Choice>
        <mc:Fallback>
          <p:pic>
            <p:nvPicPr>
              <p:cNvPr id="34854" name="Ink 34853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07680" y="1308780"/>
                <a:ext cx="242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4855" name="Ink 34854"/>
              <p14:cNvContentPartPr/>
              <p14:nvPr/>
            </p14:nvContentPartPr>
            <p14:xfrm>
              <a:off x="4874800" y="1254420"/>
              <a:ext cx="155880" cy="202320"/>
            </p14:xfrm>
          </p:contentPart>
        </mc:Choice>
        <mc:Fallback>
          <p:pic>
            <p:nvPicPr>
              <p:cNvPr id="34855" name="Ink 3485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54280" y="1234260"/>
                <a:ext cx="196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4856" name="Ink 34855"/>
              <p14:cNvContentPartPr/>
              <p14:nvPr/>
            </p14:nvContentPartPr>
            <p14:xfrm>
              <a:off x="5165680" y="1212300"/>
              <a:ext cx="50760" cy="169560"/>
            </p14:xfrm>
          </p:contentPart>
        </mc:Choice>
        <mc:Fallback>
          <p:pic>
            <p:nvPicPr>
              <p:cNvPr id="34856" name="Ink 3485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45160" y="1191780"/>
                <a:ext cx="921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857" name="Ink 34856"/>
              <p14:cNvContentPartPr/>
              <p14:nvPr/>
            </p14:nvContentPartPr>
            <p14:xfrm>
              <a:off x="5145160" y="1184940"/>
              <a:ext cx="178200" cy="273960"/>
            </p14:xfrm>
          </p:contentPart>
        </mc:Choice>
        <mc:Fallback>
          <p:pic>
            <p:nvPicPr>
              <p:cNvPr id="34857" name="Ink 34856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129680" y="1166220"/>
                <a:ext cx="2145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858" name="Ink 34857"/>
              <p14:cNvContentPartPr/>
              <p14:nvPr/>
            </p14:nvContentPartPr>
            <p14:xfrm>
              <a:off x="10492960" y="1581300"/>
              <a:ext cx="49680" cy="380520"/>
            </p14:xfrm>
          </p:contentPart>
        </mc:Choice>
        <mc:Fallback>
          <p:pic>
            <p:nvPicPr>
              <p:cNvPr id="34858" name="Ink 34857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473160" y="1561500"/>
                <a:ext cx="8424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4859" name="Ink 34858"/>
              <p14:cNvContentPartPr/>
              <p14:nvPr/>
            </p14:nvContentPartPr>
            <p14:xfrm>
              <a:off x="10761880" y="1572300"/>
              <a:ext cx="74520" cy="380520"/>
            </p14:xfrm>
          </p:contentPart>
        </mc:Choice>
        <mc:Fallback>
          <p:pic>
            <p:nvPicPr>
              <p:cNvPr id="34859" name="Ink 34858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742800" y="1553220"/>
                <a:ext cx="10620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4860" name="Ink 34859"/>
              <p14:cNvContentPartPr/>
              <p14:nvPr/>
            </p14:nvContentPartPr>
            <p14:xfrm>
              <a:off x="11074720" y="1599660"/>
              <a:ext cx="212040" cy="240120"/>
            </p14:xfrm>
          </p:contentPart>
        </mc:Choice>
        <mc:Fallback>
          <p:pic>
            <p:nvPicPr>
              <p:cNvPr id="34860" name="Ink 3485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53840" y="1584180"/>
                <a:ext cx="2538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4861" name="Ink 34860"/>
              <p14:cNvContentPartPr/>
              <p14:nvPr/>
            </p14:nvContentPartPr>
            <p14:xfrm>
              <a:off x="10512400" y="2267460"/>
              <a:ext cx="201240" cy="179280"/>
            </p14:xfrm>
          </p:contentPart>
        </mc:Choice>
        <mc:Fallback>
          <p:pic>
            <p:nvPicPr>
              <p:cNvPr id="34861" name="Ink 34860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91160" y="2248740"/>
                <a:ext cx="2433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4862" name="Ink 34861"/>
              <p14:cNvContentPartPr/>
              <p14:nvPr/>
            </p14:nvContentPartPr>
            <p14:xfrm>
              <a:off x="10840720" y="2294100"/>
              <a:ext cx="199080" cy="127080"/>
            </p14:xfrm>
          </p:contentPart>
        </mc:Choice>
        <mc:Fallback>
          <p:pic>
            <p:nvPicPr>
              <p:cNvPr id="34862" name="Ink 3486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820200" y="2275740"/>
                <a:ext cx="2404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4863" name="Ink 34862"/>
              <p14:cNvContentPartPr/>
              <p14:nvPr/>
            </p14:nvContentPartPr>
            <p14:xfrm>
              <a:off x="11224840" y="2238660"/>
              <a:ext cx="180000" cy="168840"/>
            </p14:xfrm>
          </p:contentPart>
        </mc:Choice>
        <mc:Fallback>
          <p:pic>
            <p:nvPicPr>
              <p:cNvPr id="34863" name="Ink 34862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1203960" y="2219940"/>
                <a:ext cx="2214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864" name="Ink 34863"/>
              <p14:cNvContentPartPr/>
              <p14:nvPr/>
            </p14:nvContentPartPr>
            <p14:xfrm>
              <a:off x="10512040" y="2699100"/>
              <a:ext cx="210240" cy="190440"/>
            </p14:xfrm>
          </p:contentPart>
        </mc:Choice>
        <mc:Fallback>
          <p:pic>
            <p:nvPicPr>
              <p:cNvPr id="34864" name="Ink 34863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491880" y="2682180"/>
                <a:ext cx="250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4865" name="Ink 34864"/>
              <p14:cNvContentPartPr/>
              <p14:nvPr/>
            </p14:nvContentPartPr>
            <p14:xfrm>
              <a:off x="10786360" y="2723580"/>
              <a:ext cx="205200" cy="121320"/>
            </p14:xfrm>
          </p:contentPart>
        </mc:Choice>
        <mc:Fallback>
          <p:pic>
            <p:nvPicPr>
              <p:cNvPr id="34865" name="Ink 34864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65840" y="2704140"/>
                <a:ext cx="2451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4866" name="Ink 34865"/>
              <p14:cNvContentPartPr/>
              <p14:nvPr/>
            </p14:nvContentPartPr>
            <p14:xfrm>
              <a:off x="11301880" y="2590740"/>
              <a:ext cx="19440" cy="318600"/>
            </p14:xfrm>
          </p:contentPart>
        </mc:Choice>
        <mc:Fallback>
          <p:pic>
            <p:nvPicPr>
              <p:cNvPr id="34866" name="Ink 34865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281000" y="2572740"/>
                <a:ext cx="576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4867" name="Ink 34866"/>
              <p14:cNvContentPartPr/>
              <p14:nvPr/>
            </p14:nvContentPartPr>
            <p14:xfrm>
              <a:off x="10849000" y="3109860"/>
              <a:ext cx="12960" cy="63720"/>
            </p14:xfrm>
          </p:contentPart>
        </mc:Choice>
        <mc:Fallback>
          <p:pic>
            <p:nvPicPr>
              <p:cNvPr id="34867" name="Ink 34866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836040" y="3094380"/>
                <a:ext cx="414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4868" name="Ink 34867"/>
              <p14:cNvContentPartPr/>
              <p14:nvPr/>
            </p14:nvContentPartPr>
            <p14:xfrm>
              <a:off x="10899760" y="3407940"/>
              <a:ext cx="11880" cy="44280"/>
            </p14:xfrm>
          </p:contentPart>
        </mc:Choice>
        <mc:Fallback>
          <p:pic>
            <p:nvPicPr>
              <p:cNvPr id="34868" name="Ink 34867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886440" y="3391020"/>
                <a:ext cx="421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4869" name="Ink 34868"/>
              <p14:cNvContentPartPr/>
              <p14:nvPr/>
            </p14:nvContentPartPr>
            <p14:xfrm>
              <a:off x="10918480" y="3601620"/>
              <a:ext cx="6840" cy="21240"/>
            </p14:xfrm>
          </p:contentPart>
        </mc:Choice>
        <mc:Fallback>
          <p:pic>
            <p:nvPicPr>
              <p:cNvPr id="34869" name="Ink 34868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07320" y="3586500"/>
                <a:ext cx="33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4870" name="Ink 34869"/>
              <p14:cNvContentPartPr/>
              <p14:nvPr/>
            </p14:nvContentPartPr>
            <p14:xfrm>
              <a:off x="10962040" y="3760740"/>
              <a:ext cx="9360" cy="3600"/>
            </p14:xfrm>
          </p:contentPart>
        </mc:Choice>
        <mc:Fallback>
          <p:pic>
            <p:nvPicPr>
              <p:cNvPr id="34870" name="Ink 34869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950520" y="3743820"/>
                <a:ext cx="378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4871" name="Ink 34870"/>
              <p14:cNvContentPartPr/>
              <p14:nvPr/>
            </p14:nvContentPartPr>
            <p14:xfrm>
              <a:off x="10510960" y="4143780"/>
              <a:ext cx="92160" cy="297360"/>
            </p14:xfrm>
          </p:contentPart>
        </mc:Choice>
        <mc:Fallback>
          <p:pic>
            <p:nvPicPr>
              <p:cNvPr id="34871" name="Ink 34870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491160" y="4122900"/>
                <a:ext cx="1303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4872" name="Ink 34871"/>
              <p14:cNvContentPartPr/>
              <p14:nvPr/>
            </p14:nvContentPartPr>
            <p14:xfrm>
              <a:off x="10866640" y="4187700"/>
              <a:ext cx="146160" cy="189720"/>
            </p14:xfrm>
          </p:contentPart>
        </mc:Choice>
        <mc:Fallback>
          <p:pic>
            <p:nvPicPr>
              <p:cNvPr id="34872" name="Ink 34871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845760" y="4170060"/>
                <a:ext cx="188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4873" name="Ink 34872"/>
              <p14:cNvContentPartPr/>
              <p14:nvPr/>
            </p14:nvContentPartPr>
            <p14:xfrm>
              <a:off x="11344000" y="4062780"/>
              <a:ext cx="15480" cy="395280"/>
            </p14:xfrm>
          </p:contentPart>
        </mc:Choice>
        <mc:Fallback>
          <p:pic>
            <p:nvPicPr>
              <p:cNvPr id="34873" name="Ink 34872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322760" y="4042620"/>
                <a:ext cx="579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4874" name="Ink 34873"/>
              <p14:cNvContentPartPr/>
              <p14:nvPr/>
            </p14:nvContentPartPr>
            <p14:xfrm>
              <a:off x="10627960" y="4762260"/>
              <a:ext cx="25200" cy="315000"/>
            </p14:xfrm>
          </p:contentPart>
        </mc:Choice>
        <mc:Fallback>
          <p:pic>
            <p:nvPicPr>
              <p:cNvPr id="34874" name="Ink 34873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607800" y="4743180"/>
                <a:ext cx="666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4875" name="Ink 34874"/>
              <p14:cNvContentPartPr/>
              <p14:nvPr/>
            </p14:nvContentPartPr>
            <p14:xfrm>
              <a:off x="10898680" y="4742460"/>
              <a:ext cx="29160" cy="324000"/>
            </p14:xfrm>
          </p:contentPart>
        </mc:Choice>
        <mc:Fallback>
          <p:pic>
            <p:nvPicPr>
              <p:cNvPr id="34875" name="Ink 34874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78520" y="4722300"/>
                <a:ext cx="702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4876" name="Ink 34875"/>
              <p14:cNvContentPartPr/>
              <p14:nvPr/>
            </p14:nvContentPartPr>
            <p14:xfrm>
              <a:off x="11125840" y="4794300"/>
              <a:ext cx="146520" cy="190080"/>
            </p14:xfrm>
          </p:contentPart>
        </mc:Choice>
        <mc:Fallback>
          <p:pic>
            <p:nvPicPr>
              <p:cNvPr id="34876" name="Ink 34875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104960" y="4775940"/>
                <a:ext cx="188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4877" name="Ink 34876"/>
              <p14:cNvContentPartPr/>
              <p14:nvPr/>
            </p14:nvContentPartPr>
            <p14:xfrm>
              <a:off x="10308280" y="4612140"/>
              <a:ext cx="1175760" cy="649800"/>
            </p14:xfrm>
          </p:contentPart>
        </mc:Choice>
        <mc:Fallback>
          <p:pic>
            <p:nvPicPr>
              <p:cNvPr id="34877" name="Ink 34876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287400" y="4592340"/>
                <a:ext cx="121752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34878" name="Ink 34877"/>
              <p14:cNvContentPartPr/>
              <p14:nvPr/>
            </p14:nvContentPartPr>
            <p14:xfrm>
              <a:off x="9581800" y="1855620"/>
              <a:ext cx="781200" cy="3009960"/>
            </p14:xfrm>
          </p:contentPart>
        </mc:Choice>
        <mc:Fallback>
          <p:pic>
            <p:nvPicPr>
              <p:cNvPr id="34878" name="Ink 34877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561280" y="1836180"/>
                <a:ext cx="818280" cy="30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34879" name="Ink 34878"/>
              <p14:cNvContentPartPr/>
              <p14:nvPr/>
            </p14:nvContentPartPr>
            <p14:xfrm>
              <a:off x="10143760" y="1871100"/>
              <a:ext cx="393480" cy="376560"/>
            </p14:xfrm>
          </p:contentPart>
        </mc:Choice>
        <mc:Fallback>
          <p:pic>
            <p:nvPicPr>
              <p:cNvPr id="34879" name="Ink 34878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129000" y="1852740"/>
                <a:ext cx="4287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34880" name="Ink 34879"/>
              <p14:cNvContentPartPr/>
              <p14:nvPr/>
            </p14:nvContentPartPr>
            <p14:xfrm>
              <a:off x="10264000" y="2081340"/>
              <a:ext cx="289800" cy="156600"/>
            </p14:xfrm>
          </p:contentPart>
        </mc:Choice>
        <mc:Fallback>
          <p:pic>
            <p:nvPicPr>
              <p:cNvPr id="34880" name="Ink 34879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247080" y="2069820"/>
                <a:ext cx="31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34881" name="Ink 34880"/>
              <p14:cNvContentPartPr/>
              <p14:nvPr/>
            </p14:nvContentPartPr>
            <p14:xfrm>
              <a:off x="2114680" y="112860"/>
              <a:ext cx="320040" cy="552960"/>
            </p14:xfrm>
          </p:contentPart>
        </mc:Choice>
        <mc:Fallback>
          <p:pic>
            <p:nvPicPr>
              <p:cNvPr id="34881" name="Ink 34880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100280" y="91980"/>
                <a:ext cx="35244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34882" name="Ink 34881"/>
              <p14:cNvContentPartPr/>
              <p14:nvPr/>
            </p14:nvContentPartPr>
            <p14:xfrm>
              <a:off x="10292440" y="1221300"/>
              <a:ext cx="168480" cy="235080"/>
            </p14:xfrm>
          </p:contentPart>
        </mc:Choice>
        <mc:Fallback>
          <p:pic>
            <p:nvPicPr>
              <p:cNvPr id="34882" name="Ink 34881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274440" y="1203300"/>
                <a:ext cx="199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34883" name="Ink 34882"/>
              <p14:cNvContentPartPr/>
              <p14:nvPr/>
            </p14:nvContentPartPr>
            <p14:xfrm>
              <a:off x="10742800" y="1215540"/>
              <a:ext cx="130680" cy="201240"/>
            </p14:xfrm>
          </p:contentPart>
        </mc:Choice>
        <mc:Fallback>
          <p:pic>
            <p:nvPicPr>
              <p:cNvPr id="34883" name="Ink 34882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723000" y="1196820"/>
                <a:ext cx="163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34884" name="Ink 34883"/>
              <p14:cNvContentPartPr/>
              <p14:nvPr/>
            </p14:nvContentPartPr>
            <p14:xfrm>
              <a:off x="10952680" y="1335780"/>
              <a:ext cx="9360" cy="120600"/>
            </p14:xfrm>
          </p:contentPart>
        </mc:Choice>
        <mc:Fallback>
          <p:pic>
            <p:nvPicPr>
              <p:cNvPr id="34884" name="Ink 34883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932520" y="1318140"/>
                <a:ext cx="45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4885" name="Ink 34884"/>
              <p14:cNvContentPartPr/>
              <p14:nvPr/>
            </p14:nvContentPartPr>
            <p14:xfrm>
              <a:off x="11095960" y="1171620"/>
              <a:ext cx="205920" cy="273600"/>
            </p14:xfrm>
          </p:contentPart>
        </mc:Choice>
        <mc:Fallback>
          <p:pic>
            <p:nvPicPr>
              <p:cNvPr id="34885" name="Ink 34884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077600" y="1153260"/>
                <a:ext cx="2365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4886" name="Ink 34885"/>
              <p14:cNvContentPartPr/>
              <p14:nvPr/>
            </p14:nvContentPartPr>
            <p14:xfrm>
              <a:off x="11385040" y="1341900"/>
              <a:ext cx="84240" cy="104400"/>
            </p14:xfrm>
          </p:contentPart>
        </mc:Choice>
        <mc:Fallback>
          <p:pic>
            <p:nvPicPr>
              <p:cNvPr id="34886" name="Ink 34885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364520" y="1322100"/>
                <a:ext cx="124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4887" name="Ink 34886"/>
              <p14:cNvContentPartPr/>
              <p14:nvPr/>
            </p14:nvContentPartPr>
            <p14:xfrm>
              <a:off x="11583040" y="2222100"/>
              <a:ext cx="131760" cy="140040"/>
            </p14:xfrm>
          </p:contentPart>
        </mc:Choice>
        <mc:Fallback>
          <p:pic>
            <p:nvPicPr>
              <p:cNvPr id="34887" name="Ink 34886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565760" y="2206620"/>
                <a:ext cx="160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4888" name="Ink 34887"/>
              <p14:cNvContentPartPr/>
              <p14:nvPr/>
            </p14:nvContentPartPr>
            <p14:xfrm>
              <a:off x="11635600" y="2230740"/>
              <a:ext cx="467280" cy="59760"/>
            </p14:xfrm>
          </p:contentPart>
        </mc:Choice>
        <mc:Fallback>
          <p:pic>
            <p:nvPicPr>
              <p:cNvPr id="34888" name="Ink 34887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619760" y="2212020"/>
                <a:ext cx="498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4889" name="Ink 34888"/>
              <p14:cNvContentPartPr/>
              <p14:nvPr/>
            </p14:nvContentPartPr>
            <p14:xfrm>
              <a:off x="10755040" y="2150460"/>
              <a:ext cx="759600" cy="357120"/>
            </p14:xfrm>
          </p:contentPart>
        </mc:Choice>
        <mc:Fallback>
          <p:pic>
            <p:nvPicPr>
              <p:cNvPr id="34889" name="Ink 34888"/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734160" y="2131740"/>
                <a:ext cx="80064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4890" name="Ink 34889"/>
              <p14:cNvContentPartPr/>
              <p14:nvPr/>
            </p14:nvContentPartPr>
            <p14:xfrm>
              <a:off x="10785280" y="2932380"/>
              <a:ext cx="561240" cy="24480"/>
            </p14:xfrm>
          </p:contentPart>
        </mc:Choice>
        <mc:Fallback>
          <p:pic>
            <p:nvPicPr>
              <p:cNvPr id="34890" name="Ink 34889"/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770880" y="2912580"/>
                <a:ext cx="592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4891" name="Ink 34890"/>
              <p14:cNvContentPartPr/>
              <p14:nvPr/>
            </p14:nvContentPartPr>
            <p14:xfrm>
              <a:off x="10833520" y="5173380"/>
              <a:ext cx="114840" cy="20520"/>
            </p14:xfrm>
          </p:contentPart>
        </mc:Choice>
        <mc:Fallback>
          <p:pic>
            <p:nvPicPr>
              <p:cNvPr id="34891" name="Ink 34890"/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820560" y="5153220"/>
                <a:ext cx="147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4892" name="Ink 34891"/>
              <p14:cNvContentPartPr/>
              <p14:nvPr/>
            </p14:nvContentPartPr>
            <p14:xfrm>
              <a:off x="10330600" y="2506140"/>
              <a:ext cx="719640" cy="86760"/>
            </p14:xfrm>
          </p:contentPart>
        </mc:Choice>
        <mc:Fallback>
          <p:pic>
            <p:nvPicPr>
              <p:cNvPr id="34892" name="Ink 34891"/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309720" y="2485980"/>
                <a:ext cx="7606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4893" name="Ink 34892"/>
              <p14:cNvContentPartPr/>
              <p14:nvPr/>
            </p14:nvContentPartPr>
            <p14:xfrm>
              <a:off x="10221880" y="2118060"/>
              <a:ext cx="842040" cy="537840"/>
            </p14:xfrm>
          </p:contentPart>
        </mc:Choice>
        <mc:Fallback>
          <p:pic>
            <p:nvPicPr>
              <p:cNvPr id="34893" name="Ink 34892"/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201000" y="2097180"/>
                <a:ext cx="88380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4894" name="Ink 34893"/>
              <p14:cNvContentPartPr/>
              <p14:nvPr/>
            </p14:nvContentPartPr>
            <p14:xfrm>
              <a:off x="10104520" y="2641860"/>
              <a:ext cx="1018800" cy="433440"/>
            </p14:xfrm>
          </p:contentPart>
        </mc:Choice>
        <mc:Fallback>
          <p:pic>
            <p:nvPicPr>
              <p:cNvPr id="34894" name="Ink 34893"/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083280" y="2620980"/>
                <a:ext cx="10609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4895" name="Ink 34894"/>
              <p14:cNvContentPartPr/>
              <p14:nvPr/>
            </p14:nvContentPartPr>
            <p14:xfrm>
              <a:off x="10235200" y="4571100"/>
              <a:ext cx="843120" cy="621000"/>
            </p14:xfrm>
          </p:contentPart>
        </mc:Choice>
        <mc:Fallback>
          <p:pic>
            <p:nvPicPr>
              <p:cNvPr id="34895" name="Ink 34894"/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220440" y="4550220"/>
                <a:ext cx="87876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4896" name="Ink 34895"/>
              <p14:cNvContentPartPr/>
              <p14:nvPr/>
            </p14:nvContentPartPr>
            <p14:xfrm>
              <a:off x="4847080" y="2807100"/>
              <a:ext cx="3109320" cy="1566720"/>
            </p14:xfrm>
          </p:contentPart>
        </mc:Choice>
        <mc:Fallback>
          <p:pic>
            <p:nvPicPr>
              <p:cNvPr id="34896" name="Ink 34895"/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826920" y="2788020"/>
                <a:ext cx="315036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4897" name="Ink 34896"/>
              <p14:cNvContentPartPr/>
              <p14:nvPr/>
            </p14:nvContentPartPr>
            <p14:xfrm>
              <a:off x="7702240" y="4244940"/>
              <a:ext cx="12600" cy="172080"/>
            </p14:xfrm>
          </p:contentPart>
        </mc:Choice>
        <mc:Fallback>
          <p:pic>
            <p:nvPicPr>
              <p:cNvPr id="34897" name="Ink 34896"/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682800" y="4226580"/>
                <a:ext cx="51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4898" name="Ink 34897"/>
              <p14:cNvContentPartPr/>
              <p14:nvPr/>
            </p14:nvContentPartPr>
            <p14:xfrm>
              <a:off x="7571560" y="4237380"/>
              <a:ext cx="198000" cy="188640"/>
            </p14:xfrm>
          </p:contentPart>
        </mc:Choice>
        <mc:Fallback>
          <p:pic>
            <p:nvPicPr>
              <p:cNvPr id="34898" name="Ink 34897"/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51400" y="4217580"/>
                <a:ext cx="2390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4899" name="Ink 34898"/>
              <p14:cNvContentPartPr/>
              <p14:nvPr/>
            </p14:nvContentPartPr>
            <p14:xfrm>
              <a:off x="7462120" y="4320180"/>
              <a:ext cx="103320" cy="119160"/>
            </p14:xfrm>
          </p:contentPart>
        </mc:Choice>
        <mc:Fallback>
          <p:pic>
            <p:nvPicPr>
              <p:cNvPr id="34899" name="Ink 34898"/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42320" y="4306500"/>
                <a:ext cx="143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34900" name="Ink 34899"/>
              <p14:cNvContentPartPr/>
              <p14:nvPr/>
            </p14:nvContentPartPr>
            <p14:xfrm>
              <a:off x="7243240" y="4402980"/>
              <a:ext cx="247320" cy="12240"/>
            </p14:xfrm>
          </p:contentPart>
        </mc:Choice>
        <mc:Fallback>
          <p:pic>
            <p:nvPicPr>
              <p:cNvPr id="34900" name="Ink 34899"/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223800" y="4386060"/>
                <a:ext cx="280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34901" name="Ink 34900"/>
              <p14:cNvContentPartPr/>
              <p14:nvPr/>
            </p14:nvContentPartPr>
            <p14:xfrm>
              <a:off x="10476040" y="1368540"/>
              <a:ext cx="102960" cy="138960"/>
            </p14:xfrm>
          </p:contentPart>
        </mc:Choice>
        <mc:Fallback>
          <p:pic>
            <p:nvPicPr>
              <p:cNvPr id="34901" name="Ink 34900"/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457320" y="1350540"/>
                <a:ext cx="14184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33765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7DA404-6177-48BF-8A6A-75CA2A73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9960"/>
            <a:ext cx="10363200" cy="1020763"/>
          </a:xfrm>
        </p:spPr>
        <p:txBody>
          <a:bodyPr/>
          <a:lstStyle/>
          <a:p>
            <a:r>
              <a:rPr lang="en-US" dirty="0"/>
              <a:t>Synchronous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7BC050-E94A-4B9D-848C-92773C2E0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33794" name="Picture 2" descr="Image result for synchronous counter">
            <a:extLst>
              <a:ext uri="{FF2B5EF4-FFF2-40B4-BE49-F238E27FC236}">
                <a16:creationId xmlns:a16="http://schemas.microsoft.com/office/drawing/2014/main" xmlns="" id="{9918E229-8BA7-4E33-B4A2-D4FE3923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335" y="2069938"/>
            <a:ext cx="7299619" cy="305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99040" y="3283380"/>
              <a:ext cx="123840" cy="26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0400" y="3269340"/>
                <a:ext cx="146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4969840" y="5097780"/>
              <a:ext cx="212040" cy="353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57240" y="5079060"/>
                <a:ext cx="2444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5040760" y="5035140"/>
              <a:ext cx="192600" cy="51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0960" y="5022180"/>
                <a:ext cx="2253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5299600" y="5400540"/>
              <a:ext cx="19080" cy="169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0520" y="5384340"/>
                <a:ext cx="493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5324080" y="5383980"/>
              <a:ext cx="191880" cy="2404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6080" y="5364540"/>
                <a:ext cx="2293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5641600" y="5226300"/>
              <a:ext cx="138240" cy="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23240" y="5206860"/>
                <a:ext cx="1692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5692720" y="5306940"/>
              <a:ext cx="112320" cy="223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74000" y="5295060"/>
                <a:ext cx="1429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6057400" y="5000220"/>
              <a:ext cx="262800" cy="3585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38320" y="4981140"/>
                <a:ext cx="29556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6383920" y="5122260"/>
              <a:ext cx="129960" cy="260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63760" y="5101740"/>
                <a:ext cx="1674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6401560" y="5247180"/>
              <a:ext cx="162360" cy="129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82120" y="5226660"/>
                <a:ext cx="196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5020600" y="5825700"/>
              <a:ext cx="142560" cy="3358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02960" y="5806620"/>
                <a:ext cx="1810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5001520" y="5785740"/>
              <a:ext cx="250920" cy="338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82440" y="5768460"/>
                <a:ext cx="2815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5260720" y="5974020"/>
              <a:ext cx="138240" cy="2041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39840" y="5953500"/>
                <a:ext cx="1738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5801080" y="5862420"/>
              <a:ext cx="98280" cy="129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87400" y="5849460"/>
                <a:ext cx="124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5794600" y="5996340"/>
              <a:ext cx="75240" cy="82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76960" y="5983740"/>
                <a:ext cx="1054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6089440" y="5714100"/>
              <a:ext cx="170280" cy="29016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71080" y="5695740"/>
                <a:ext cx="2070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0" name="Ink 19"/>
              <p14:cNvContentPartPr/>
              <p14:nvPr/>
            </p14:nvContentPartPr>
            <p14:xfrm>
              <a:off x="6337840" y="5841540"/>
              <a:ext cx="114840" cy="1645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20560" y="5823180"/>
                <a:ext cx="143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6369160" y="5906340"/>
              <a:ext cx="66960" cy="471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52240" y="5894820"/>
                <a:ext cx="95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6585880" y="5784660"/>
              <a:ext cx="4320" cy="39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68960" y="5767020"/>
                <a:ext cx="388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6672640" y="5473260"/>
              <a:ext cx="204120" cy="3661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51760" y="5452740"/>
                <a:ext cx="237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6962440" y="5644260"/>
              <a:ext cx="13320" cy="1447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43360" y="5625900"/>
                <a:ext cx="496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6949120" y="5661900"/>
              <a:ext cx="151200" cy="279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931120" y="5643180"/>
                <a:ext cx="1893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5157040" y="6480900"/>
              <a:ext cx="81720" cy="2617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141560" y="6465780"/>
                <a:ext cx="115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5056960" y="6362100"/>
              <a:ext cx="185400" cy="1166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43280" y="6351660"/>
                <a:ext cx="209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5442880" y="6505740"/>
              <a:ext cx="77040" cy="2548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425240" y="6488820"/>
                <a:ext cx="105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5481400" y="6531300"/>
              <a:ext cx="199440" cy="1558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463400" y="6512220"/>
                <a:ext cx="236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5828440" y="6393420"/>
              <a:ext cx="40320" cy="1800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09000" y="6379740"/>
                <a:ext cx="73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5851840" y="6474420"/>
              <a:ext cx="84240" cy="1980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32400" y="6461820"/>
                <a:ext cx="1162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3792" name="Ink 33791"/>
              <p14:cNvContentPartPr/>
              <p14:nvPr/>
            </p14:nvContentPartPr>
            <p14:xfrm>
              <a:off x="6250000" y="6199380"/>
              <a:ext cx="196200" cy="223560"/>
            </p14:xfrm>
          </p:contentPart>
        </mc:Choice>
        <mc:Fallback>
          <p:pic>
            <p:nvPicPr>
              <p:cNvPr id="33792" name="Ink 33791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231640" y="6181020"/>
                <a:ext cx="2278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3793" name="Ink 33792"/>
              <p14:cNvContentPartPr/>
              <p14:nvPr/>
            </p14:nvContentPartPr>
            <p14:xfrm>
              <a:off x="6530440" y="6240060"/>
              <a:ext cx="100800" cy="227160"/>
            </p14:xfrm>
          </p:contentPart>
        </mc:Choice>
        <mc:Fallback>
          <p:pic>
            <p:nvPicPr>
              <p:cNvPr id="33793" name="Ink 33792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12080" y="6221700"/>
                <a:ext cx="1310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795" name="Ink 33794"/>
              <p14:cNvContentPartPr/>
              <p14:nvPr/>
            </p14:nvContentPartPr>
            <p14:xfrm>
              <a:off x="6559960" y="6303780"/>
              <a:ext cx="72360" cy="20520"/>
            </p14:xfrm>
          </p:contentPart>
        </mc:Choice>
        <mc:Fallback>
          <p:pic>
            <p:nvPicPr>
              <p:cNvPr id="33795" name="Ink 33794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43400" y="6292980"/>
                <a:ext cx="99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3796" name="Ink 33795"/>
              <p14:cNvContentPartPr/>
              <p14:nvPr/>
            </p14:nvContentPartPr>
            <p14:xfrm>
              <a:off x="6738880" y="6237540"/>
              <a:ext cx="4320" cy="1800"/>
            </p14:xfrm>
          </p:contentPart>
        </mc:Choice>
        <mc:Fallback>
          <p:pic>
            <p:nvPicPr>
              <p:cNvPr id="33796" name="Ink 33795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720160" y="6220260"/>
                <a:ext cx="38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3797" name="Ink 33796"/>
              <p14:cNvContentPartPr/>
              <p14:nvPr/>
            </p14:nvContentPartPr>
            <p14:xfrm>
              <a:off x="6935080" y="5992740"/>
              <a:ext cx="209160" cy="291240"/>
            </p14:xfrm>
          </p:contentPart>
        </mc:Choice>
        <mc:Fallback>
          <p:pic>
            <p:nvPicPr>
              <p:cNvPr id="33797" name="Ink 33796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14920" y="5972580"/>
                <a:ext cx="2415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3798" name="Ink 33797"/>
              <p14:cNvContentPartPr/>
              <p14:nvPr/>
            </p14:nvContentPartPr>
            <p14:xfrm>
              <a:off x="7181680" y="6116940"/>
              <a:ext cx="29880" cy="164880"/>
            </p14:xfrm>
          </p:contentPart>
        </mc:Choice>
        <mc:Fallback>
          <p:pic>
            <p:nvPicPr>
              <p:cNvPr id="33798" name="Ink 33797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61880" y="6098940"/>
                <a:ext cx="62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3799" name="Ink 33798"/>
              <p14:cNvContentPartPr/>
              <p14:nvPr/>
            </p14:nvContentPartPr>
            <p14:xfrm>
              <a:off x="7150000" y="6096420"/>
              <a:ext cx="153000" cy="219600"/>
            </p14:xfrm>
          </p:contentPart>
        </mc:Choice>
        <mc:Fallback>
          <p:pic>
            <p:nvPicPr>
              <p:cNvPr id="33799" name="Ink 33798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133440" y="6076980"/>
                <a:ext cx="1879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3800" name="Ink 33799"/>
              <p14:cNvContentPartPr/>
              <p14:nvPr/>
            </p14:nvContentPartPr>
            <p14:xfrm>
              <a:off x="7402720" y="5833620"/>
              <a:ext cx="289800" cy="214560"/>
            </p14:xfrm>
          </p:contentPart>
        </mc:Choice>
        <mc:Fallback>
          <p:pic>
            <p:nvPicPr>
              <p:cNvPr id="33800" name="Ink 33799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384000" y="5814900"/>
                <a:ext cx="322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3801" name="Ink 33800"/>
              <p14:cNvContentPartPr/>
              <p14:nvPr/>
            </p14:nvContentPartPr>
            <p14:xfrm>
              <a:off x="7744000" y="5898420"/>
              <a:ext cx="88560" cy="201600"/>
            </p14:xfrm>
          </p:contentPart>
        </mc:Choice>
        <mc:Fallback>
          <p:pic>
            <p:nvPicPr>
              <p:cNvPr id="33801" name="Ink 33800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723480" y="5881140"/>
                <a:ext cx="12564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3802" name="Ink 33801"/>
              <p14:cNvContentPartPr/>
              <p14:nvPr/>
            </p14:nvContentPartPr>
            <p14:xfrm>
              <a:off x="7455640" y="6155100"/>
              <a:ext cx="19440" cy="6480"/>
            </p14:xfrm>
          </p:contentPart>
        </mc:Choice>
        <mc:Fallback>
          <p:pic>
            <p:nvPicPr>
              <p:cNvPr id="33802" name="Ink 33801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436200" y="6135660"/>
                <a:ext cx="5256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4870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7" name="Rectangle 2">
            <a:extLst>
              <a:ext uri="{FF2B5EF4-FFF2-40B4-BE49-F238E27FC236}">
                <a16:creationId xmlns:a16="http://schemas.microsoft.com/office/drawing/2014/main" xmlns="" id="{0AF2A15C-6ECF-4FAB-8B78-D3B2C5A58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Sequential Circuits</a:t>
            </a:r>
          </a:p>
        </p:txBody>
      </p:sp>
      <p:sp>
        <p:nvSpPr>
          <p:cNvPr id="487428" name="Rectangle 3">
            <a:extLst>
              <a:ext uri="{FF2B5EF4-FFF2-40B4-BE49-F238E27FC236}">
                <a16:creationId xmlns:a16="http://schemas.microsoft.com/office/drawing/2014/main" xmlns="" id="{D4F952A9-09C0-485C-9E4C-FAD7FD724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3901" y="1884364"/>
            <a:ext cx="6119813" cy="42068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Sequential                                                    circuit contains: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Storage elements: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Latches or Flip-Flops 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Combinational Logic: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Implements a multiple-output              switching function</a:t>
            </a:r>
          </a:p>
          <a:p>
            <a:pPr lvl="2">
              <a:lnSpc>
                <a:spcPct val="90000"/>
              </a:lnSpc>
            </a:pPr>
            <a:r>
              <a:rPr lang="en-US" altLang="en-US" u="sng">
                <a:cs typeface="Times New Roman" panose="02020603050405020304" pitchFamily="18" charset="0"/>
              </a:rPr>
              <a:t>Inputs</a:t>
            </a:r>
            <a:r>
              <a:rPr lang="en-US" altLang="en-US">
                <a:cs typeface="Times New Roman" panose="02020603050405020304" pitchFamily="18" charset="0"/>
              </a:rPr>
              <a:t> are signals from the outside.</a:t>
            </a:r>
          </a:p>
          <a:p>
            <a:pPr lvl="2">
              <a:lnSpc>
                <a:spcPct val="90000"/>
              </a:lnSpc>
            </a:pPr>
            <a:r>
              <a:rPr lang="en-US" altLang="en-US" u="sng">
                <a:cs typeface="Times New Roman" panose="02020603050405020304" pitchFamily="18" charset="0"/>
              </a:rPr>
              <a:t>Outputs</a:t>
            </a:r>
            <a:r>
              <a:rPr lang="en-US" altLang="en-US">
                <a:cs typeface="Times New Roman" panose="02020603050405020304" pitchFamily="18" charset="0"/>
              </a:rPr>
              <a:t> are signals to the outside.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Other inputs, </a:t>
            </a:r>
            <a:r>
              <a:rPr lang="en-US" altLang="en-US" u="sng">
                <a:cs typeface="Times New Roman" panose="02020603050405020304" pitchFamily="18" charset="0"/>
              </a:rPr>
              <a:t>State</a:t>
            </a:r>
            <a:r>
              <a:rPr lang="en-US" altLang="en-US">
                <a:cs typeface="Times New Roman" panose="02020603050405020304" pitchFamily="18" charset="0"/>
              </a:rPr>
              <a:t> or</a:t>
            </a:r>
            <a:r>
              <a:rPr lang="en-US" altLang="en-US" u="sng">
                <a:cs typeface="Times New Roman" panose="02020603050405020304" pitchFamily="18" charset="0"/>
              </a:rPr>
              <a:t> Present State</a:t>
            </a:r>
            <a:r>
              <a:rPr lang="en-US" altLang="en-US">
                <a:cs typeface="Times New Roman" panose="02020603050405020304" pitchFamily="18" charset="0"/>
              </a:rPr>
              <a:t>, are signals from storage elements. </a:t>
            </a:r>
          </a:p>
          <a:p>
            <a:pPr lvl="2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 remaining outputs, </a:t>
            </a:r>
            <a:r>
              <a:rPr lang="en-US" altLang="en-US" u="sng">
                <a:cs typeface="Times New Roman" panose="02020603050405020304" pitchFamily="18" charset="0"/>
              </a:rPr>
              <a:t>Next State</a:t>
            </a:r>
            <a:r>
              <a:rPr lang="en-US" altLang="en-US">
                <a:cs typeface="Times New Roman" panose="02020603050405020304" pitchFamily="18" charset="0"/>
              </a:rPr>
              <a:t> are inputs to storage elements. </a:t>
            </a:r>
          </a:p>
        </p:txBody>
      </p:sp>
      <p:grpSp>
        <p:nvGrpSpPr>
          <p:cNvPr id="696324" name="Group 4">
            <a:extLst>
              <a:ext uri="{FF2B5EF4-FFF2-40B4-BE49-F238E27FC236}">
                <a16:creationId xmlns:a16="http://schemas.microsoft.com/office/drawing/2014/main" xmlns="" id="{82AB0867-902F-4C29-9E86-F0F538DBB3DC}"/>
              </a:ext>
            </a:extLst>
          </p:cNvPr>
          <p:cNvGrpSpPr>
            <a:grpSpLocks/>
          </p:cNvGrpSpPr>
          <p:nvPr/>
        </p:nvGrpSpPr>
        <p:grpSpPr bwMode="auto">
          <a:xfrm>
            <a:off x="7394576" y="1400175"/>
            <a:ext cx="1603375" cy="1568450"/>
            <a:chOff x="3698" y="882"/>
            <a:chExt cx="1010" cy="988"/>
          </a:xfrm>
        </p:grpSpPr>
        <p:sp>
          <p:nvSpPr>
            <p:cNvPr id="487452" name="Rectangle 5">
              <a:extLst>
                <a:ext uri="{FF2B5EF4-FFF2-40B4-BE49-F238E27FC236}">
                  <a16:creationId xmlns:a16="http://schemas.microsoft.com/office/drawing/2014/main" xmlns="" id="{57BC2B48-2E1F-4849-B16B-A4F44AF8B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87453" name="Text Box 6">
              <a:extLst>
                <a:ext uri="{FF2B5EF4-FFF2-40B4-BE49-F238E27FC236}">
                  <a16:creationId xmlns:a16="http://schemas.microsoft.com/office/drawing/2014/main" xmlns="" id="{06AE79A1-D566-4454-9A90-889984EA0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tx1"/>
                  </a:solidFill>
                </a:rPr>
                <a:t>Combina-tional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tx1"/>
                  </a:solidFill>
                </a:rPr>
                <a:t>Logic</a:t>
              </a:r>
            </a:p>
          </p:txBody>
        </p:sp>
      </p:grpSp>
      <p:grpSp>
        <p:nvGrpSpPr>
          <p:cNvPr id="696327" name="Group 7">
            <a:extLst>
              <a:ext uri="{FF2B5EF4-FFF2-40B4-BE49-F238E27FC236}">
                <a16:creationId xmlns:a16="http://schemas.microsoft.com/office/drawing/2014/main" xmlns="" id="{EEC175A3-0DB9-4871-8767-0E7BD5D1E4AC}"/>
              </a:ext>
            </a:extLst>
          </p:cNvPr>
          <p:cNvGrpSpPr>
            <a:grpSpLocks/>
          </p:cNvGrpSpPr>
          <p:nvPr/>
        </p:nvGrpSpPr>
        <p:grpSpPr bwMode="auto">
          <a:xfrm>
            <a:off x="5233989" y="2152650"/>
            <a:ext cx="3214687" cy="2116138"/>
            <a:chOff x="2337" y="1356"/>
            <a:chExt cx="2025" cy="1333"/>
          </a:xfrm>
        </p:grpSpPr>
        <p:sp>
          <p:nvSpPr>
            <p:cNvPr id="487449" name="Rectangle 8">
              <a:extLst>
                <a:ext uri="{FF2B5EF4-FFF2-40B4-BE49-F238E27FC236}">
                  <a16:creationId xmlns:a16="http://schemas.microsoft.com/office/drawing/2014/main" xmlns="" id="{4FD47CAF-A88C-4BA7-80FB-831D6F536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487450" name="Text Box 9">
              <a:extLst>
                <a:ext uri="{FF2B5EF4-FFF2-40B4-BE49-F238E27FC236}">
                  <a16:creationId xmlns:a16="http://schemas.microsoft.com/office/drawing/2014/main" xmlns="" id="{CDA04EC6-1391-4C6E-94F5-F4907D6A9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hlink"/>
                  </a:solidFill>
                </a:rPr>
                <a:t>Storage Elements</a:t>
              </a:r>
              <a:endParaRPr lang="en-US" altLang="en-US" sz="2400" baseline="0">
                <a:solidFill>
                  <a:schemeClr val="hlink"/>
                </a:solidFill>
              </a:endParaRPr>
            </a:p>
          </p:txBody>
        </p:sp>
        <p:sp>
          <p:nvSpPr>
            <p:cNvPr id="487451" name="Line 10">
              <a:extLst>
                <a:ext uri="{FF2B5EF4-FFF2-40B4-BE49-F238E27FC236}">
                  <a16:creationId xmlns:a16="http://schemas.microsoft.com/office/drawing/2014/main" xmlns="" id="{B8ACBC39-2520-47C1-9B48-E09DDDBFE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31" name="Group 11">
            <a:extLst>
              <a:ext uri="{FF2B5EF4-FFF2-40B4-BE49-F238E27FC236}">
                <a16:creationId xmlns:a16="http://schemas.microsoft.com/office/drawing/2014/main" xmlns="" id="{0CBDD2E0-DB4D-4DE2-85E8-02E7F3BA43F8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1344613"/>
            <a:ext cx="1455738" cy="457200"/>
            <a:chOff x="2760" y="847"/>
            <a:chExt cx="917" cy="288"/>
          </a:xfrm>
        </p:grpSpPr>
        <p:sp>
          <p:nvSpPr>
            <p:cNvPr id="487447" name="Line 12">
              <a:extLst>
                <a:ext uri="{FF2B5EF4-FFF2-40B4-BE49-F238E27FC236}">
                  <a16:creationId xmlns:a16="http://schemas.microsoft.com/office/drawing/2014/main" xmlns="" id="{60C19A73-7C47-40DD-8D2B-3755F1658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448" name="Text Box 13">
              <a:extLst>
                <a:ext uri="{FF2B5EF4-FFF2-40B4-BE49-F238E27FC236}">
                  <a16:creationId xmlns:a16="http://schemas.microsoft.com/office/drawing/2014/main" xmlns="" id="{8C8329FE-FEC8-4AE9-A948-9E76D79D5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tx1"/>
                  </a:solidFill>
                </a:rPr>
                <a:t>Inputs</a:t>
              </a:r>
              <a:endParaRPr lang="en-US" altLang="en-US" sz="2400" baseline="0">
                <a:solidFill>
                  <a:schemeClr val="tx1"/>
                </a:solidFill>
              </a:endParaRPr>
            </a:p>
          </p:txBody>
        </p:sp>
      </p:grpSp>
      <p:grpSp>
        <p:nvGrpSpPr>
          <p:cNvPr id="696334" name="Group 14">
            <a:extLst>
              <a:ext uri="{FF2B5EF4-FFF2-40B4-BE49-F238E27FC236}">
                <a16:creationId xmlns:a16="http://schemas.microsoft.com/office/drawing/2014/main" xmlns="" id="{C1AB1BE7-E5BA-4E81-9E80-134E67554EB0}"/>
              </a:ext>
            </a:extLst>
          </p:cNvPr>
          <p:cNvGrpSpPr>
            <a:grpSpLocks/>
          </p:cNvGrpSpPr>
          <p:nvPr/>
        </p:nvGrpSpPr>
        <p:grpSpPr bwMode="auto">
          <a:xfrm>
            <a:off x="9004300" y="1328738"/>
            <a:ext cx="1663700" cy="457200"/>
            <a:chOff x="4712" y="837"/>
            <a:chExt cx="1048" cy="288"/>
          </a:xfrm>
        </p:grpSpPr>
        <p:sp>
          <p:nvSpPr>
            <p:cNvPr id="487445" name="Line 15">
              <a:extLst>
                <a:ext uri="{FF2B5EF4-FFF2-40B4-BE49-F238E27FC236}">
                  <a16:creationId xmlns:a16="http://schemas.microsoft.com/office/drawing/2014/main" xmlns="" id="{A354EBB1-5DA6-4718-B5D2-0F6D467BF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7446" name="Text Box 16">
              <a:extLst>
                <a:ext uri="{FF2B5EF4-FFF2-40B4-BE49-F238E27FC236}">
                  <a16:creationId xmlns:a16="http://schemas.microsoft.com/office/drawing/2014/main" xmlns="" id="{71508231-FCBD-48DE-9DFC-6425CD3CA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837"/>
              <a:ext cx="7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baseline="0">
                  <a:solidFill>
                    <a:schemeClr val="tx1"/>
                  </a:solidFill>
                </a:rPr>
                <a:t>Outputs</a:t>
              </a:r>
              <a:endParaRPr lang="en-US" altLang="en-US" sz="2400" baseline="0">
                <a:solidFill>
                  <a:schemeClr val="tx1"/>
                </a:solidFill>
              </a:endParaRPr>
            </a:p>
          </p:txBody>
        </p:sp>
      </p:grpSp>
      <p:grpSp>
        <p:nvGrpSpPr>
          <p:cNvPr id="696337" name="Group 17">
            <a:extLst>
              <a:ext uri="{FF2B5EF4-FFF2-40B4-BE49-F238E27FC236}">
                <a16:creationId xmlns:a16="http://schemas.microsoft.com/office/drawing/2014/main" xmlns="" id="{2A2FAFD2-D163-4E02-9228-23C17EB5A4E9}"/>
              </a:ext>
            </a:extLst>
          </p:cNvPr>
          <p:cNvGrpSpPr>
            <a:grpSpLocks/>
          </p:cNvGrpSpPr>
          <p:nvPr/>
        </p:nvGrpSpPr>
        <p:grpSpPr bwMode="auto">
          <a:xfrm>
            <a:off x="6883400" y="2573338"/>
            <a:ext cx="1060450" cy="1104900"/>
            <a:chOff x="3376" y="1621"/>
            <a:chExt cx="668" cy="696"/>
          </a:xfrm>
        </p:grpSpPr>
        <p:grpSp>
          <p:nvGrpSpPr>
            <p:cNvPr id="487440" name="Group 18">
              <a:extLst>
                <a:ext uri="{FF2B5EF4-FFF2-40B4-BE49-F238E27FC236}">
                  <a16:creationId xmlns:a16="http://schemas.microsoft.com/office/drawing/2014/main" xmlns="" id="{8F718654-A489-4461-A86C-B93C5859E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6" y="1621"/>
              <a:ext cx="668" cy="696"/>
              <a:chOff x="3368" y="1621"/>
              <a:chExt cx="668" cy="696"/>
            </a:xfrm>
          </p:grpSpPr>
          <p:sp>
            <p:nvSpPr>
              <p:cNvPr id="487442" name="Line 19">
                <a:extLst>
                  <a:ext uri="{FF2B5EF4-FFF2-40B4-BE49-F238E27FC236}">
                    <a16:creationId xmlns:a16="http://schemas.microsoft.com/office/drawing/2014/main" xmlns="" id="{5B9EA87E-F0AE-4658-B88F-8FCFA74D7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3" y="2298"/>
                <a:ext cx="65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7443" name="Line 20">
                <a:extLst>
                  <a:ext uri="{FF2B5EF4-FFF2-40B4-BE49-F238E27FC236}">
                    <a16:creationId xmlns:a16="http://schemas.microsoft.com/office/drawing/2014/main" xmlns="" id="{AA44280A-BF1A-4E9C-9362-9BC33FF66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8" y="1635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7444" name="Line 21">
                <a:extLst>
                  <a:ext uri="{FF2B5EF4-FFF2-40B4-BE49-F238E27FC236}">
                    <a16:creationId xmlns:a16="http://schemas.microsoft.com/office/drawing/2014/main" xmlns="" id="{00F51422-011F-4A71-81A8-EB59E7C85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1621"/>
                <a:ext cx="0" cy="6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7441" name="Text Box 22">
              <a:extLst>
                <a:ext uri="{FF2B5EF4-FFF2-40B4-BE49-F238E27FC236}">
                  <a16:creationId xmlns:a16="http://schemas.microsoft.com/office/drawing/2014/main" xmlns="" id="{5C21FA49-8BB2-47C1-B207-B1E404BE8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7" y="202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 b="1" baseline="0"/>
                <a:t>State</a:t>
              </a:r>
              <a:endParaRPr lang="en-US" altLang="en-US" sz="2400" baseline="0">
                <a:solidFill>
                  <a:schemeClr val="tx1"/>
                </a:solidFill>
              </a:endParaRPr>
            </a:p>
          </p:txBody>
        </p:sp>
      </p:grpSp>
      <p:grpSp>
        <p:nvGrpSpPr>
          <p:cNvPr id="696343" name="Group 23">
            <a:extLst>
              <a:ext uri="{FF2B5EF4-FFF2-40B4-BE49-F238E27FC236}">
                <a16:creationId xmlns:a16="http://schemas.microsoft.com/office/drawing/2014/main" xmlns="" id="{40E0C620-A0B3-44ED-BD24-6A06B334298D}"/>
              </a:ext>
            </a:extLst>
          </p:cNvPr>
          <p:cNvGrpSpPr>
            <a:grpSpLocks/>
          </p:cNvGrpSpPr>
          <p:nvPr/>
        </p:nvGrpSpPr>
        <p:grpSpPr bwMode="auto">
          <a:xfrm>
            <a:off x="8451851" y="2565400"/>
            <a:ext cx="1128713" cy="1157288"/>
            <a:chOff x="4364" y="1616"/>
            <a:chExt cx="711" cy="729"/>
          </a:xfrm>
        </p:grpSpPr>
        <p:grpSp>
          <p:nvGrpSpPr>
            <p:cNvPr id="487435" name="Group 24">
              <a:extLst>
                <a:ext uri="{FF2B5EF4-FFF2-40B4-BE49-F238E27FC236}">
                  <a16:creationId xmlns:a16="http://schemas.microsoft.com/office/drawing/2014/main" xmlns="" id="{C36DA191-F4B4-449A-A6BC-20C0344D4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4" y="1616"/>
              <a:ext cx="678" cy="729"/>
              <a:chOff x="4364" y="1616"/>
              <a:chExt cx="678" cy="729"/>
            </a:xfrm>
          </p:grpSpPr>
          <p:sp>
            <p:nvSpPr>
              <p:cNvPr id="487437" name="Line 25">
                <a:extLst>
                  <a:ext uri="{FF2B5EF4-FFF2-40B4-BE49-F238E27FC236}">
                    <a16:creationId xmlns:a16="http://schemas.microsoft.com/office/drawing/2014/main" xmlns="" id="{5660DA1B-C510-4DC9-9DC2-7BA080D18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4" y="1616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7438" name="Line 26">
                <a:extLst>
                  <a:ext uri="{FF2B5EF4-FFF2-40B4-BE49-F238E27FC236}">
                    <a16:creationId xmlns:a16="http://schemas.microsoft.com/office/drawing/2014/main" xmlns="" id="{ACE59052-2C1E-46F2-BBC3-FAA590D47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4" y="2322"/>
                <a:ext cx="63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7439" name="Line 27">
                <a:extLst>
                  <a:ext uri="{FF2B5EF4-FFF2-40B4-BE49-F238E27FC236}">
                    <a16:creationId xmlns:a16="http://schemas.microsoft.com/office/drawing/2014/main" xmlns="" id="{D75B3D04-650F-4803-A592-ED79A4F4A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8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7436" name="Text Box 28">
              <a:extLst>
                <a:ext uri="{FF2B5EF4-FFF2-40B4-BE49-F238E27FC236}">
                  <a16:creationId xmlns:a16="http://schemas.microsoft.com/office/drawing/2014/main" xmlns="" id="{89E6CAAA-990F-4EC7-B628-3EAED5738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807"/>
              <a:ext cx="63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baseline="0"/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 baseline="0"/>
                <a:t>State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03200" y="4436520"/>
              <a:ext cx="246960" cy="330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5920" y="4417800"/>
                <a:ext cx="2829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230720" y="4418520"/>
              <a:ext cx="281520" cy="36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5960" y="4403040"/>
                <a:ext cx="3078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8216320" y="4465320"/>
              <a:ext cx="227160" cy="1140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99400" y="4447320"/>
                <a:ext cx="2646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7465000" y="2842440"/>
              <a:ext cx="1418760" cy="1767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3760" y="2821560"/>
                <a:ext cx="1461240" cy="180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2D1E9-78FA-4544-9BFD-CFDEF340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synchronous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4DAB37-2690-4D4E-B0AB-222094610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5842" name="Picture 2" descr="decade synchronous counter">
            <a:extLst>
              <a:ext uri="{FF2B5EF4-FFF2-40B4-BE49-F238E27FC236}">
                <a16:creationId xmlns:a16="http://schemas.microsoft.com/office/drawing/2014/main" xmlns="" id="{8C0A5CDE-7544-4A29-8E3E-2692585CF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532" y="1531875"/>
            <a:ext cx="5019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AB1B89C-7C86-4DEF-82CE-6658FCAC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34" y="1422653"/>
            <a:ext cx="5841351" cy="2912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547960" y="4339980"/>
              <a:ext cx="3333600" cy="117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280" y="4319100"/>
                <a:ext cx="3368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76880" y="4172220"/>
              <a:ext cx="237240" cy="266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680" y="4153140"/>
                <a:ext cx="266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402880" y="4144500"/>
              <a:ext cx="152280" cy="194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0640" y="4129020"/>
                <a:ext cx="181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9308560" y="4108500"/>
              <a:ext cx="114840" cy="1292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97760" y="4094820"/>
                <a:ext cx="139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9400360" y="4161060"/>
              <a:ext cx="106200" cy="41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4880" y="4144860"/>
                <a:ext cx="132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9396760" y="4140900"/>
              <a:ext cx="52920" cy="5418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80560" y="4125780"/>
                <a:ext cx="8820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6681640" y="3415860"/>
              <a:ext cx="360" cy="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2280" y="34065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6871000" y="3397140"/>
              <a:ext cx="15840" cy="18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56960" y="3383100"/>
                <a:ext cx="38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7082320" y="3389940"/>
              <a:ext cx="237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0080" y="3377700"/>
                <a:ext cx="42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7355920" y="3366180"/>
              <a:ext cx="12240" cy="28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42600" y="3353220"/>
                <a:ext cx="342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7525480" y="3343500"/>
              <a:ext cx="23040" cy="32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7200" y="3335220"/>
                <a:ext cx="3708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7763800" y="3288420"/>
              <a:ext cx="53280" cy="388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7960" y="3279060"/>
                <a:ext cx="853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7712320" y="3032460"/>
              <a:ext cx="27360" cy="435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01520" y="3021660"/>
                <a:ext cx="529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7705480" y="2881980"/>
              <a:ext cx="6120" cy="698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91080" y="2872980"/>
                <a:ext cx="34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7680640" y="2676060"/>
              <a:ext cx="17280" cy="410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69480" y="2664900"/>
                <a:ext cx="453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7669480" y="2539980"/>
              <a:ext cx="4320" cy="511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55080" y="2530260"/>
                <a:ext cx="34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7578040" y="2227860"/>
              <a:ext cx="72720" cy="2466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71200" y="2221020"/>
                <a:ext cx="896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7529080" y="2142180"/>
              <a:ext cx="34200" cy="2808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17920" y="2131020"/>
                <a:ext cx="6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6886480" y="2082420"/>
              <a:ext cx="98280" cy="54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74600" y="2064060"/>
                <a:ext cx="12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6373480" y="2169900"/>
              <a:ext cx="51840" cy="136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62320" y="2152620"/>
                <a:ext cx="80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6355840" y="2304540"/>
              <a:ext cx="18000" cy="6264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45760" y="2290140"/>
                <a:ext cx="42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6371320" y="2741940"/>
              <a:ext cx="11520" cy="615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54760" y="2725380"/>
                <a:ext cx="396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6422440" y="3115980"/>
              <a:ext cx="10800" cy="8316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7320" y="3100860"/>
                <a:ext cx="349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6472840" y="3462660"/>
              <a:ext cx="60480" cy="597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57720" y="3447540"/>
                <a:ext cx="903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6905200" y="1552860"/>
              <a:ext cx="106200" cy="5248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87560" y="1535220"/>
                <a:ext cx="1404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6603880" y="1281060"/>
              <a:ext cx="327600" cy="9144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88760" y="1268820"/>
                <a:ext cx="354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6786040" y="1323900"/>
              <a:ext cx="91800" cy="2203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68400" y="1306260"/>
                <a:ext cx="123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840" name="Ink 35839"/>
              <p14:cNvContentPartPr/>
              <p14:nvPr/>
            </p14:nvContentPartPr>
            <p14:xfrm>
              <a:off x="7089880" y="1230300"/>
              <a:ext cx="66960" cy="276840"/>
            </p14:xfrm>
          </p:contentPart>
        </mc:Choice>
        <mc:Fallback>
          <p:pic>
            <p:nvPicPr>
              <p:cNvPr id="35840" name="Ink 35839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72240" y="1214460"/>
                <a:ext cx="97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841" name="Ink 35840"/>
              <p14:cNvContentPartPr/>
              <p14:nvPr/>
            </p14:nvContentPartPr>
            <p14:xfrm>
              <a:off x="7017880" y="1182060"/>
              <a:ext cx="170640" cy="46080"/>
            </p14:xfrm>
          </p:contentPart>
        </mc:Choice>
        <mc:Fallback>
          <p:pic>
            <p:nvPicPr>
              <p:cNvPr id="35841" name="Ink 35840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01320" y="1171620"/>
                <a:ext cx="1976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843" name="Ink 35842"/>
              <p14:cNvContentPartPr/>
              <p14:nvPr/>
            </p14:nvContentPartPr>
            <p14:xfrm>
              <a:off x="7080160" y="1323900"/>
              <a:ext cx="115920" cy="39600"/>
            </p14:xfrm>
          </p:contentPart>
        </mc:Choice>
        <mc:Fallback>
          <p:pic>
            <p:nvPicPr>
              <p:cNvPr id="35843" name="Ink 35842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63240" y="1310940"/>
                <a:ext cx="1458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844" name="Ink 35843"/>
              <p14:cNvContentPartPr/>
              <p14:nvPr/>
            </p14:nvContentPartPr>
            <p14:xfrm>
              <a:off x="7286440" y="1221660"/>
              <a:ext cx="73800" cy="245880"/>
            </p14:xfrm>
          </p:contentPart>
        </mc:Choice>
        <mc:Fallback>
          <p:pic>
            <p:nvPicPr>
              <p:cNvPr id="35844" name="Ink 35843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68080" y="1205100"/>
                <a:ext cx="1051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5845" name="Ink 35844"/>
              <p14:cNvContentPartPr/>
              <p14:nvPr/>
            </p14:nvContentPartPr>
            <p14:xfrm>
              <a:off x="7235680" y="1142820"/>
              <a:ext cx="124560" cy="59760"/>
            </p14:xfrm>
          </p:contentPart>
        </mc:Choice>
        <mc:Fallback>
          <p:pic>
            <p:nvPicPr>
              <p:cNvPr id="35845" name="Ink 35844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17320" y="1129500"/>
                <a:ext cx="1562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5846" name="Ink 35845"/>
              <p14:cNvContentPartPr/>
              <p14:nvPr/>
            </p14:nvContentPartPr>
            <p14:xfrm>
              <a:off x="7299040" y="1289700"/>
              <a:ext cx="193320" cy="67320"/>
            </p14:xfrm>
          </p:contentPart>
        </mc:Choice>
        <mc:Fallback>
          <p:pic>
            <p:nvPicPr>
              <p:cNvPr id="35846" name="Ink 35845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78520" y="1274940"/>
                <a:ext cx="228600" cy="1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426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Slide Number Placeholder 3">
            <a:extLst>
              <a:ext uri="{FF2B5EF4-FFF2-40B4-BE49-F238E27FC236}">
                <a16:creationId xmlns:a16="http://schemas.microsoft.com/office/drawing/2014/main" xmlns="" id="{B26BE43A-F2B4-4064-83A9-F45D519E4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A1F77095-44EB-4D41-9EC1-4159E1BAB21B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37603" name="Rectangle 2">
            <a:extLst>
              <a:ext uri="{FF2B5EF4-FFF2-40B4-BE49-F238E27FC236}">
                <a16:creationId xmlns:a16="http://schemas.microsoft.com/office/drawing/2014/main" xmlns="" id="{73E83E7B-9463-44C9-9C9B-910E2285E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9464" y="228600"/>
            <a:ext cx="8385175" cy="838200"/>
          </a:xfrm>
        </p:spPr>
        <p:txBody>
          <a:bodyPr/>
          <a:lstStyle/>
          <a:p>
            <a:r>
              <a:rPr lang="en-US" altLang="en-US" sz="2800"/>
              <a:t>Moore and Mealy Example Diagrams</a:t>
            </a:r>
          </a:p>
        </p:txBody>
      </p:sp>
      <p:sp>
        <p:nvSpPr>
          <p:cNvPr id="537604" name="Rectangle 3">
            <a:extLst>
              <a:ext uri="{FF2B5EF4-FFF2-40B4-BE49-F238E27FC236}">
                <a16:creationId xmlns:a16="http://schemas.microsoft.com/office/drawing/2014/main" xmlns="" id="{5A604B76-E415-46BC-BE02-5A8D54725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1063" y="1431925"/>
            <a:ext cx="7772400" cy="4724400"/>
          </a:xfrm>
        </p:spPr>
        <p:txBody>
          <a:bodyPr/>
          <a:lstStyle/>
          <a:p>
            <a:r>
              <a:rPr lang="en-US" altLang="en-US" sz="2400">
                <a:cs typeface="Times New Roman" panose="02020603050405020304" pitchFamily="18" charset="0"/>
              </a:rPr>
              <a:t>Mealy Model State Diagram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maps </a:t>
            </a:r>
            <a:r>
              <a:rPr lang="en-US" altLang="en-US" sz="2400" u="sng">
                <a:cs typeface="Times New Roman" panose="02020603050405020304" pitchFamily="18" charset="0"/>
              </a:rPr>
              <a:t>inputs and state</a:t>
            </a:r>
            <a:r>
              <a:rPr lang="en-US" altLang="en-US" sz="2400">
                <a:cs typeface="Times New Roman" panose="02020603050405020304" pitchFamily="18" charset="0"/>
              </a:rPr>
              <a:t> to </a:t>
            </a:r>
            <a:r>
              <a:rPr lang="en-US" altLang="en-US" sz="2400" u="sng">
                <a:cs typeface="Times New Roman" panose="02020603050405020304" pitchFamily="18" charset="0"/>
              </a:rPr>
              <a:t>outputs</a:t>
            </a:r>
          </a:p>
          <a:p>
            <a:endParaRPr lang="en-US" altLang="en-US" sz="2400">
              <a:cs typeface="Times New Roman" panose="02020603050405020304" pitchFamily="18" charset="0"/>
            </a:endParaRPr>
          </a:p>
          <a:p>
            <a:endParaRPr lang="en-US" altLang="en-US" sz="2400">
              <a:cs typeface="Times New Roman" panose="02020603050405020304" pitchFamily="18" charset="0"/>
            </a:endParaRPr>
          </a:p>
          <a:p>
            <a:r>
              <a:rPr lang="en-US" altLang="en-US" sz="2400">
                <a:cs typeface="Times New Roman" panose="02020603050405020304" pitchFamily="18" charset="0"/>
              </a:rPr>
              <a:t>Moore Model State Diagram                                            maps </a:t>
            </a:r>
            <a:r>
              <a:rPr lang="en-US" altLang="en-US" sz="2400" u="sng">
                <a:cs typeface="Times New Roman" panose="02020603050405020304" pitchFamily="18" charset="0"/>
              </a:rPr>
              <a:t>states</a:t>
            </a:r>
            <a:r>
              <a:rPr lang="en-US" altLang="en-US" sz="2400">
                <a:cs typeface="Times New Roman" panose="02020603050405020304" pitchFamily="18" charset="0"/>
              </a:rPr>
              <a:t> to </a:t>
            </a:r>
            <a:r>
              <a:rPr lang="en-US" altLang="en-US" sz="2400" u="sng">
                <a:cs typeface="Times New Roman" panose="02020603050405020304" pitchFamily="18" charset="0"/>
              </a:rPr>
              <a:t>outputs</a:t>
            </a:r>
          </a:p>
          <a:p>
            <a:endParaRPr lang="en-US" altLang="en-US" sz="2400"/>
          </a:p>
        </p:txBody>
      </p:sp>
      <p:grpSp>
        <p:nvGrpSpPr>
          <p:cNvPr id="537605" name="Group 4">
            <a:extLst>
              <a:ext uri="{FF2B5EF4-FFF2-40B4-BE49-F238E27FC236}">
                <a16:creationId xmlns:a16="http://schemas.microsoft.com/office/drawing/2014/main" xmlns="" id="{F7CDE5EF-2F88-40D0-A385-1B0F907E6DE6}"/>
              </a:ext>
            </a:extLst>
          </p:cNvPr>
          <p:cNvGrpSpPr>
            <a:grpSpLocks/>
          </p:cNvGrpSpPr>
          <p:nvPr/>
        </p:nvGrpSpPr>
        <p:grpSpPr bwMode="auto">
          <a:xfrm>
            <a:off x="5548314" y="1752601"/>
            <a:ext cx="4810125" cy="1731963"/>
            <a:chOff x="2688" y="816"/>
            <a:chExt cx="3030" cy="1091"/>
          </a:xfrm>
        </p:grpSpPr>
        <p:sp>
          <p:nvSpPr>
            <p:cNvPr id="537637" name="Freeform 5">
              <a:extLst>
                <a:ext uri="{FF2B5EF4-FFF2-40B4-BE49-F238E27FC236}">
                  <a16:creationId xmlns:a16="http://schemas.microsoft.com/office/drawing/2014/main" xmlns="" id="{768DFF05-5C61-45C6-8339-27B127D37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26"/>
              <a:ext cx="392" cy="392"/>
            </a:xfrm>
            <a:custGeom>
              <a:avLst/>
              <a:gdLst>
                <a:gd name="T0" fmla="*/ 227 w 392"/>
                <a:gd name="T1" fmla="*/ 389 h 392"/>
                <a:gd name="T2" fmla="*/ 263 w 392"/>
                <a:gd name="T3" fmla="*/ 380 h 392"/>
                <a:gd name="T4" fmla="*/ 298 w 392"/>
                <a:gd name="T5" fmla="*/ 362 h 392"/>
                <a:gd name="T6" fmla="*/ 348 w 392"/>
                <a:gd name="T7" fmla="*/ 321 h 392"/>
                <a:gd name="T8" fmla="*/ 371 w 392"/>
                <a:gd name="T9" fmla="*/ 281 h 392"/>
                <a:gd name="T10" fmla="*/ 386 w 392"/>
                <a:gd name="T11" fmla="*/ 246 h 392"/>
                <a:gd name="T12" fmla="*/ 391 w 392"/>
                <a:gd name="T13" fmla="*/ 207 h 392"/>
                <a:gd name="T14" fmla="*/ 391 w 392"/>
                <a:gd name="T15" fmla="*/ 177 h 392"/>
                <a:gd name="T16" fmla="*/ 382 w 392"/>
                <a:gd name="T17" fmla="*/ 137 h 392"/>
                <a:gd name="T18" fmla="*/ 368 w 392"/>
                <a:gd name="T19" fmla="*/ 102 h 392"/>
                <a:gd name="T20" fmla="*/ 341 w 392"/>
                <a:gd name="T21" fmla="*/ 64 h 392"/>
                <a:gd name="T22" fmla="*/ 298 w 392"/>
                <a:gd name="T23" fmla="*/ 28 h 392"/>
                <a:gd name="T24" fmla="*/ 263 w 392"/>
                <a:gd name="T25" fmla="*/ 10 h 392"/>
                <a:gd name="T26" fmla="*/ 227 w 392"/>
                <a:gd name="T27" fmla="*/ 1 h 392"/>
                <a:gd name="T28" fmla="*/ 157 w 392"/>
                <a:gd name="T29" fmla="*/ 3 h 392"/>
                <a:gd name="T30" fmla="*/ 119 w 392"/>
                <a:gd name="T31" fmla="*/ 15 h 392"/>
                <a:gd name="T32" fmla="*/ 88 w 392"/>
                <a:gd name="T33" fmla="*/ 33 h 392"/>
                <a:gd name="T34" fmla="*/ 28 w 392"/>
                <a:gd name="T35" fmla="*/ 94 h 392"/>
                <a:gd name="T36" fmla="*/ 10 w 392"/>
                <a:gd name="T37" fmla="*/ 129 h 392"/>
                <a:gd name="T38" fmla="*/ 2 w 392"/>
                <a:gd name="T39" fmla="*/ 165 h 392"/>
                <a:gd name="T40" fmla="*/ 3 w 392"/>
                <a:gd name="T41" fmla="*/ 235 h 392"/>
                <a:gd name="T42" fmla="*/ 15 w 392"/>
                <a:gd name="T43" fmla="*/ 273 h 392"/>
                <a:gd name="T44" fmla="*/ 33 w 392"/>
                <a:gd name="T45" fmla="*/ 304 h 392"/>
                <a:gd name="T46" fmla="*/ 71 w 392"/>
                <a:gd name="T47" fmla="*/ 347 h 392"/>
                <a:gd name="T48" fmla="*/ 111 w 392"/>
                <a:gd name="T49" fmla="*/ 370 h 392"/>
                <a:gd name="T50" fmla="*/ 146 w 392"/>
                <a:gd name="T51" fmla="*/ 385 h 392"/>
                <a:gd name="T52" fmla="*/ 185 w 392"/>
                <a:gd name="T53" fmla="*/ 390 h 392"/>
                <a:gd name="T54" fmla="*/ 199 w 392"/>
                <a:gd name="T55" fmla="*/ 372 h 392"/>
                <a:gd name="T56" fmla="*/ 161 w 392"/>
                <a:gd name="T57" fmla="*/ 367 h 392"/>
                <a:gd name="T58" fmla="*/ 129 w 392"/>
                <a:gd name="T59" fmla="*/ 359 h 392"/>
                <a:gd name="T60" fmla="*/ 98 w 392"/>
                <a:gd name="T61" fmla="*/ 341 h 392"/>
                <a:gd name="T62" fmla="*/ 71 w 392"/>
                <a:gd name="T63" fmla="*/ 319 h 392"/>
                <a:gd name="T64" fmla="*/ 45 w 392"/>
                <a:gd name="T65" fmla="*/ 288 h 392"/>
                <a:gd name="T66" fmla="*/ 30 w 392"/>
                <a:gd name="T67" fmla="*/ 256 h 392"/>
                <a:gd name="T68" fmla="*/ 21 w 392"/>
                <a:gd name="T69" fmla="*/ 223 h 392"/>
                <a:gd name="T70" fmla="*/ 21 w 392"/>
                <a:gd name="T71" fmla="*/ 168 h 392"/>
                <a:gd name="T72" fmla="*/ 30 w 392"/>
                <a:gd name="T73" fmla="*/ 135 h 392"/>
                <a:gd name="T74" fmla="*/ 45 w 392"/>
                <a:gd name="T75" fmla="*/ 104 h 392"/>
                <a:gd name="T76" fmla="*/ 84 w 392"/>
                <a:gd name="T77" fmla="*/ 59 h 392"/>
                <a:gd name="T78" fmla="*/ 112 w 392"/>
                <a:gd name="T79" fmla="*/ 39 h 392"/>
                <a:gd name="T80" fmla="*/ 144 w 392"/>
                <a:gd name="T81" fmla="*/ 28 h 392"/>
                <a:gd name="T82" fmla="*/ 177 w 392"/>
                <a:gd name="T83" fmla="*/ 19 h 392"/>
                <a:gd name="T84" fmla="*/ 232 w 392"/>
                <a:gd name="T85" fmla="*/ 23 h 392"/>
                <a:gd name="T86" fmla="*/ 263 w 392"/>
                <a:gd name="T87" fmla="*/ 31 h 392"/>
                <a:gd name="T88" fmla="*/ 295 w 392"/>
                <a:gd name="T89" fmla="*/ 49 h 392"/>
                <a:gd name="T90" fmla="*/ 324 w 392"/>
                <a:gd name="T91" fmla="*/ 77 h 392"/>
                <a:gd name="T92" fmla="*/ 346 w 392"/>
                <a:gd name="T93" fmla="*/ 104 h 392"/>
                <a:gd name="T94" fmla="*/ 361 w 392"/>
                <a:gd name="T95" fmla="*/ 135 h 392"/>
                <a:gd name="T96" fmla="*/ 369 w 392"/>
                <a:gd name="T97" fmla="*/ 168 h 392"/>
                <a:gd name="T98" fmla="*/ 373 w 392"/>
                <a:gd name="T99" fmla="*/ 195 h 392"/>
                <a:gd name="T100" fmla="*/ 368 w 392"/>
                <a:gd name="T101" fmla="*/ 231 h 392"/>
                <a:gd name="T102" fmla="*/ 359 w 392"/>
                <a:gd name="T103" fmla="*/ 263 h 392"/>
                <a:gd name="T104" fmla="*/ 341 w 392"/>
                <a:gd name="T105" fmla="*/ 294 h 392"/>
                <a:gd name="T106" fmla="*/ 321 w 392"/>
                <a:gd name="T107" fmla="*/ 321 h 392"/>
                <a:gd name="T108" fmla="*/ 295 w 392"/>
                <a:gd name="T109" fmla="*/ 341 h 392"/>
                <a:gd name="T110" fmla="*/ 263 w 392"/>
                <a:gd name="T111" fmla="*/ 359 h 392"/>
                <a:gd name="T112" fmla="*/ 232 w 392"/>
                <a:gd name="T113" fmla="*/ 367 h 392"/>
                <a:gd name="T114" fmla="*/ 195 w 392"/>
                <a:gd name="T115" fmla="*/ 372 h 3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92" h="392">
                  <a:moveTo>
                    <a:pt x="199" y="392"/>
                  </a:moveTo>
                  <a:lnTo>
                    <a:pt x="207" y="390"/>
                  </a:lnTo>
                  <a:lnTo>
                    <a:pt x="215" y="390"/>
                  </a:lnTo>
                  <a:lnTo>
                    <a:pt x="227" y="389"/>
                  </a:lnTo>
                  <a:lnTo>
                    <a:pt x="235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3" y="380"/>
                  </a:lnTo>
                  <a:lnTo>
                    <a:pt x="273" y="375"/>
                  </a:lnTo>
                  <a:lnTo>
                    <a:pt x="281" y="370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1" y="347"/>
                  </a:lnTo>
                  <a:lnTo>
                    <a:pt x="334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2" y="255"/>
                  </a:lnTo>
                  <a:lnTo>
                    <a:pt x="386" y="246"/>
                  </a:lnTo>
                  <a:lnTo>
                    <a:pt x="387" y="235"/>
                  </a:lnTo>
                  <a:lnTo>
                    <a:pt x="389" y="226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2" y="198"/>
                  </a:lnTo>
                  <a:lnTo>
                    <a:pt x="392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89" y="165"/>
                  </a:lnTo>
                  <a:lnTo>
                    <a:pt x="387" y="157"/>
                  </a:lnTo>
                  <a:lnTo>
                    <a:pt x="386" y="145"/>
                  </a:lnTo>
                  <a:lnTo>
                    <a:pt x="382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1" y="64"/>
                  </a:lnTo>
                  <a:lnTo>
                    <a:pt x="336" y="58"/>
                  </a:lnTo>
                  <a:lnTo>
                    <a:pt x="321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1" y="19"/>
                  </a:lnTo>
                  <a:lnTo>
                    <a:pt x="273" y="15"/>
                  </a:lnTo>
                  <a:lnTo>
                    <a:pt x="263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5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7" y="0"/>
                  </a:lnTo>
                  <a:lnTo>
                    <a:pt x="165" y="1"/>
                  </a:lnTo>
                  <a:lnTo>
                    <a:pt x="157" y="3"/>
                  </a:lnTo>
                  <a:lnTo>
                    <a:pt x="146" y="5"/>
                  </a:lnTo>
                  <a:lnTo>
                    <a:pt x="137" y="8"/>
                  </a:lnTo>
                  <a:lnTo>
                    <a:pt x="129" y="10"/>
                  </a:lnTo>
                  <a:lnTo>
                    <a:pt x="119" y="15"/>
                  </a:lnTo>
                  <a:lnTo>
                    <a:pt x="111" y="19"/>
                  </a:lnTo>
                  <a:lnTo>
                    <a:pt x="103" y="23"/>
                  </a:lnTo>
                  <a:lnTo>
                    <a:pt x="94" y="28"/>
                  </a:lnTo>
                  <a:lnTo>
                    <a:pt x="88" y="33"/>
                  </a:lnTo>
                  <a:lnTo>
                    <a:pt x="71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8" y="94"/>
                  </a:lnTo>
                  <a:lnTo>
                    <a:pt x="23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8" y="137"/>
                  </a:lnTo>
                  <a:lnTo>
                    <a:pt x="5" y="145"/>
                  </a:lnTo>
                  <a:lnTo>
                    <a:pt x="3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6"/>
                  </a:lnTo>
                  <a:lnTo>
                    <a:pt x="3" y="235"/>
                  </a:lnTo>
                  <a:lnTo>
                    <a:pt x="5" y="246"/>
                  </a:lnTo>
                  <a:lnTo>
                    <a:pt x="8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3" y="289"/>
                  </a:lnTo>
                  <a:lnTo>
                    <a:pt x="28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4" y="341"/>
                  </a:lnTo>
                  <a:lnTo>
                    <a:pt x="71" y="347"/>
                  </a:lnTo>
                  <a:lnTo>
                    <a:pt x="88" y="357"/>
                  </a:lnTo>
                  <a:lnTo>
                    <a:pt x="94" y="362"/>
                  </a:lnTo>
                  <a:lnTo>
                    <a:pt x="103" y="367"/>
                  </a:lnTo>
                  <a:lnTo>
                    <a:pt x="111" y="370"/>
                  </a:lnTo>
                  <a:lnTo>
                    <a:pt x="119" y="375"/>
                  </a:lnTo>
                  <a:lnTo>
                    <a:pt x="129" y="380"/>
                  </a:lnTo>
                  <a:lnTo>
                    <a:pt x="137" y="382"/>
                  </a:lnTo>
                  <a:lnTo>
                    <a:pt x="146" y="385"/>
                  </a:lnTo>
                  <a:lnTo>
                    <a:pt x="157" y="387"/>
                  </a:lnTo>
                  <a:lnTo>
                    <a:pt x="165" y="389"/>
                  </a:lnTo>
                  <a:lnTo>
                    <a:pt x="175" y="390"/>
                  </a:lnTo>
                  <a:lnTo>
                    <a:pt x="185" y="390"/>
                  </a:lnTo>
                  <a:lnTo>
                    <a:pt x="195" y="392"/>
                  </a:lnTo>
                  <a:lnTo>
                    <a:pt x="199" y="392"/>
                  </a:lnTo>
                  <a:lnTo>
                    <a:pt x="195" y="372"/>
                  </a:lnTo>
                  <a:lnTo>
                    <a:pt x="199" y="372"/>
                  </a:lnTo>
                  <a:lnTo>
                    <a:pt x="189" y="370"/>
                  </a:lnTo>
                  <a:lnTo>
                    <a:pt x="179" y="370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2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29" y="359"/>
                  </a:lnTo>
                  <a:lnTo>
                    <a:pt x="121" y="354"/>
                  </a:lnTo>
                  <a:lnTo>
                    <a:pt x="112" y="351"/>
                  </a:lnTo>
                  <a:lnTo>
                    <a:pt x="104" y="346"/>
                  </a:lnTo>
                  <a:lnTo>
                    <a:pt x="98" y="341"/>
                  </a:lnTo>
                  <a:lnTo>
                    <a:pt x="89" y="336"/>
                  </a:lnTo>
                  <a:lnTo>
                    <a:pt x="84" y="331"/>
                  </a:lnTo>
                  <a:lnTo>
                    <a:pt x="78" y="324"/>
                  </a:lnTo>
                  <a:lnTo>
                    <a:pt x="71" y="319"/>
                  </a:lnTo>
                  <a:lnTo>
                    <a:pt x="59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6" y="271"/>
                  </a:lnTo>
                  <a:lnTo>
                    <a:pt x="31" y="263"/>
                  </a:lnTo>
                  <a:lnTo>
                    <a:pt x="30" y="256"/>
                  </a:lnTo>
                  <a:lnTo>
                    <a:pt x="28" y="248"/>
                  </a:lnTo>
                  <a:lnTo>
                    <a:pt x="25" y="240"/>
                  </a:lnTo>
                  <a:lnTo>
                    <a:pt x="23" y="231"/>
                  </a:lnTo>
                  <a:lnTo>
                    <a:pt x="21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1" y="168"/>
                  </a:lnTo>
                  <a:lnTo>
                    <a:pt x="23" y="160"/>
                  </a:lnTo>
                  <a:lnTo>
                    <a:pt x="25" y="152"/>
                  </a:lnTo>
                  <a:lnTo>
                    <a:pt x="28" y="144"/>
                  </a:lnTo>
                  <a:lnTo>
                    <a:pt x="30" y="135"/>
                  </a:lnTo>
                  <a:lnTo>
                    <a:pt x="31" y="129"/>
                  </a:lnTo>
                  <a:lnTo>
                    <a:pt x="36" y="120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59" y="84"/>
                  </a:lnTo>
                  <a:lnTo>
                    <a:pt x="84" y="59"/>
                  </a:lnTo>
                  <a:lnTo>
                    <a:pt x="89" y="54"/>
                  </a:lnTo>
                  <a:lnTo>
                    <a:pt x="98" y="49"/>
                  </a:lnTo>
                  <a:lnTo>
                    <a:pt x="104" y="44"/>
                  </a:lnTo>
                  <a:lnTo>
                    <a:pt x="112" y="39"/>
                  </a:lnTo>
                  <a:lnTo>
                    <a:pt x="121" y="36"/>
                  </a:lnTo>
                  <a:lnTo>
                    <a:pt x="129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2" y="24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7" y="19"/>
                  </a:lnTo>
                  <a:lnTo>
                    <a:pt x="197" y="19"/>
                  </a:lnTo>
                  <a:lnTo>
                    <a:pt x="214" y="19"/>
                  </a:lnTo>
                  <a:lnTo>
                    <a:pt x="223" y="21"/>
                  </a:lnTo>
                  <a:lnTo>
                    <a:pt x="232" y="23"/>
                  </a:lnTo>
                  <a:lnTo>
                    <a:pt x="240" y="24"/>
                  </a:lnTo>
                  <a:lnTo>
                    <a:pt x="248" y="28"/>
                  </a:lnTo>
                  <a:lnTo>
                    <a:pt x="257" y="29"/>
                  </a:lnTo>
                  <a:lnTo>
                    <a:pt x="263" y="31"/>
                  </a:lnTo>
                  <a:lnTo>
                    <a:pt x="271" y="36"/>
                  </a:lnTo>
                  <a:lnTo>
                    <a:pt x="280" y="39"/>
                  </a:lnTo>
                  <a:lnTo>
                    <a:pt x="288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4" y="77"/>
                  </a:lnTo>
                  <a:lnTo>
                    <a:pt x="331" y="84"/>
                  </a:lnTo>
                  <a:lnTo>
                    <a:pt x="336" y="89"/>
                  </a:lnTo>
                  <a:lnTo>
                    <a:pt x="341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4" y="120"/>
                  </a:lnTo>
                  <a:lnTo>
                    <a:pt x="359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69" y="168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69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59" y="263"/>
                  </a:lnTo>
                  <a:lnTo>
                    <a:pt x="354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1" y="294"/>
                  </a:lnTo>
                  <a:lnTo>
                    <a:pt x="336" y="303"/>
                  </a:lnTo>
                  <a:lnTo>
                    <a:pt x="331" y="308"/>
                  </a:lnTo>
                  <a:lnTo>
                    <a:pt x="324" y="314"/>
                  </a:lnTo>
                  <a:lnTo>
                    <a:pt x="321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8" y="346"/>
                  </a:lnTo>
                  <a:lnTo>
                    <a:pt x="280" y="351"/>
                  </a:lnTo>
                  <a:lnTo>
                    <a:pt x="271" y="354"/>
                  </a:lnTo>
                  <a:lnTo>
                    <a:pt x="263" y="359"/>
                  </a:lnTo>
                  <a:lnTo>
                    <a:pt x="257" y="361"/>
                  </a:lnTo>
                  <a:lnTo>
                    <a:pt x="248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3" y="369"/>
                  </a:lnTo>
                  <a:lnTo>
                    <a:pt x="215" y="370"/>
                  </a:lnTo>
                  <a:lnTo>
                    <a:pt x="204" y="370"/>
                  </a:lnTo>
                  <a:lnTo>
                    <a:pt x="195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8" name="Freeform 6">
              <a:extLst>
                <a:ext uri="{FF2B5EF4-FFF2-40B4-BE49-F238E27FC236}">
                  <a16:creationId xmlns:a16="http://schemas.microsoft.com/office/drawing/2014/main" xmlns="" id="{0F201313-F397-4B2F-A6DC-531AFF38E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" y="1116"/>
              <a:ext cx="393" cy="392"/>
            </a:xfrm>
            <a:custGeom>
              <a:avLst/>
              <a:gdLst>
                <a:gd name="T0" fmla="*/ 227 w 393"/>
                <a:gd name="T1" fmla="*/ 389 h 392"/>
                <a:gd name="T2" fmla="*/ 264 w 393"/>
                <a:gd name="T3" fmla="*/ 380 h 392"/>
                <a:gd name="T4" fmla="*/ 298 w 393"/>
                <a:gd name="T5" fmla="*/ 362 h 392"/>
                <a:gd name="T6" fmla="*/ 348 w 393"/>
                <a:gd name="T7" fmla="*/ 321 h 392"/>
                <a:gd name="T8" fmla="*/ 371 w 393"/>
                <a:gd name="T9" fmla="*/ 281 h 392"/>
                <a:gd name="T10" fmla="*/ 386 w 393"/>
                <a:gd name="T11" fmla="*/ 246 h 392"/>
                <a:gd name="T12" fmla="*/ 391 w 393"/>
                <a:gd name="T13" fmla="*/ 207 h 392"/>
                <a:gd name="T14" fmla="*/ 391 w 393"/>
                <a:gd name="T15" fmla="*/ 177 h 392"/>
                <a:gd name="T16" fmla="*/ 383 w 393"/>
                <a:gd name="T17" fmla="*/ 137 h 392"/>
                <a:gd name="T18" fmla="*/ 368 w 393"/>
                <a:gd name="T19" fmla="*/ 102 h 392"/>
                <a:gd name="T20" fmla="*/ 342 w 393"/>
                <a:gd name="T21" fmla="*/ 64 h 392"/>
                <a:gd name="T22" fmla="*/ 298 w 393"/>
                <a:gd name="T23" fmla="*/ 28 h 392"/>
                <a:gd name="T24" fmla="*/ 264 w 393"/>
                <a:gd name="T25" fmla="*/ 10 h 392"/>
                <a:gd name="T26" fmla="*/ 227 w 393"/>
                <a:gd name="T27" fmla="*/ 1 h 392"/>
                <a:gd name="T28" fmla="*/ 158 w 393"/>
                <a:gd name="T29" fmla="*/ 3 h 392"/>
                <a:gd name="T30" fmla="*/ 120 w 393"/>
                <a:gd name="T31" fmla="*/ 15 h 392"/>
                <a:gd name="T32" fmla="*/ 88 w 393"/>
                <a:gd name="T33" fmla="*/ 33 h 392"/>
                <a:gd name="T34" fmla="*/ 29 w 393"/>
                <a:gd name="T35" fmla="*/ 94 h 392"/>
                <a:gd name="T36" fmla="*/ 10 w 393"/>
                <a:gd name="T37" fmla="*/ 129 h 392"/>
                <a:gd name="T38" fmla="*/ 2 w 393"/>
                <a:gd name="T39" fmla="*/ 165 h 392"/>
                <a:gd name="T40" fmla="*/ 4 w 393"/>
                <a:gd name="T41" fmla="*/ 235 h 392"/>
                <a:gd name="T42" fmla="*/ 15 w 393"/>
                <a:gd name="T43" fmla="*/ 273 h 392"/>
                <a:gd name="T44" fmla="*/ 33 w 393"/>
                <a:gd name="T45" fmla="*/ 304 h 392"/>
                <a:gd name="T46" fmla="*/ 72 w 393"/>
                <a:gd name="T47" fmla="*/ 347 h 392"/>
                <a:gd name="T48" fmla="*/ 111 w 393"/>
                <a:gd name="T49" fmla="*/ 371 h 392"/>
                <a:gd name="T50" fmla="*/ 146 w 393"/>
                <a:gd name="T51" fmla="*/ 385 h 392"/>
                <a:gd name="T52" fmla="*/ 186 w 393"/>
                <a:gd name="T53" fmla="*/ 390 h 392"/>
                <a:gd name="T54" fmla="*/ 199 w 393"/>
                <a:gd name="T55" fmla="*/ 372 h 392"/>
                <a:gd name="T56" fmla="*/ 161 w 393"/>
                <a:gd name="T57" fmla="*/ 367 h 392"/>
                <a:gd name="T58" fmla="*/ 130 w 393"/>
                <a:gd name="T59" fmla="*/ 359 h 392"/>
                <a:gd name="T60" fmla="*/ 98 w 393"/>
                <a:gd name="T61" fmla="*/ 341 h 392"/>
                <a:gd name="T62" fmla="*/ 72 w 393"/>
                <a:gd name="T63" fmla="*/ 319 h 392"/>
                <a:gd name="T64" fmla="*/ 45 w 393"/>
                <a:gd name="T65" fmla="*/ 288 h 392"/>
                <a:gd name="T66" fmla="*/ 30 w 393"/>
                <a:gd name="T67" fmla="*/ 256 h 392"/>
                <a:gd name="T68" fmla="*/ 22 w 393"/>
                <a:gd name="T69" fmla="*/ 223 h 392"/>
                <a:gd name="T70" fmla="*/ 22 w 393"/>
                <a:gd name="T71" fmla="*/ 169 h 392"/>
                <a:gd name="T72" fmla="*/ 30 w 393"/>
                <a:gd name="T73" fmla="*/ 135 h 392"/>
                <a:gd name="T74" fmla="*/ 45 w 393"/>
                <a:gd name="T75" fmla="*/ 104 h 392"/>
                <a:gd name="T76" fmla="*/ 85 w 393"/>
                <a:gd name="T77" fmla="*/ 59 h 392"/>
                <a:gd name="T78" fmla="*/ 113 w 393"/>
                <a:gd name="T79" fmla="*/ 39 h 392"/>
                <a:gd name="T80" fmla="*/ 144 w 393"/>
                <a:gd name="T81" fmla="*/ 28 h 392"/>
                <a:gd name="T82" fmla="*/ 178 w 393"/>
                <a:gd name="T83" fmla="*/ 20 h 392"/>
                <a:gd name="T84" fmla="*/ 232 w 393"/>
                <a:gd name="T85" fmla="*/ 23 h 392"/>
                <a:gd name="T86" fmla="*/ 264 w 393"/>
                <a:gd name="T87" fmla="*/ 31 h 392"/>
                <a:gd name="T88" fmla="*/ 295 w 393"/>
                <a:gd name="T89" fmla="*/ 49 h 392"/>
                <a:gd name="T90" fmla="*/ 325 w 393"/>
                <a:gd name="T91" fmla="*/ 77 h 392"/>
                <a:gd name="T92" fmla="*/ 346 w 393"/>
                <a:gd name="T93" fmla="*/ 104 h 392"/>
                <a:gd name="T94" fmla="*/ 361 w 393"/>
                <a:gd name="T95" fmla="*/ 135 h 392"/>
                <a:gd name="T96" fmla="*/ 370 w 393"/>
                <a:gd name="T97" fmla="*/ 169 h 392"/>
                <a:gd name="T98" fmla="*/ 373 w 393"/>
                <a:gd name="T99" fmla="*/ 195 h 392"/>
                <a:gd name="T100" fmla="*/ 368 w 393"/>
                <a:gd name="T101" fmla="*/ 231 h 392"/>
                <a:gd name="T102" fmla="*/ 360 w 393"/>
                <a:gd name="T103" fmla="*/ 263 h 392"/>
                <a:gd name="T104" fmla="*/ 342 w 393"/>
                <a:gd name="T105" fmla="*/ 294 h 392"/>
                <a:gd name="T106" fmla="*/ 322 w 393"/>
                <a:gd name="T107" fmla="*/ 321 h 392"/>
                <a:gd name="T108" fmla="*/ 295 w 393"/>
                <a:gd name="T109" fmla="*/ 341 h 392"/>
                <a:gd name="T110" fmla="*/ 264 w 393"/>
                <a:gd name="T111" fmla="*/ 359 h 392"/>
                <a:gd name="T112" fmla="*/ 232 w 393"/>
                <a:gd name="T113" fmla="*/ 367 h 392"/>
                <a:gd name="T114" fmla="*/ 196 w 393"/>
                <a:gd name="T115" fmla="*/ 372 h 39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93" h="392">
                  <a:moveTo>
                    <a:pt x="199" y="392"/>
                  </a:moveTo>
                  <a:lnTo>
                    <a:pt x="207" y="390"/>
                  </a:lnTo>
                  <a:lnTo>
                    <a:pt x="216" y="390"/>
                  </a:lnTo>
                  <a:lnTo>
                    <a:pt x="227" y="389"/>
                  </a:lnTo>
                  <a:lnTo>
                    <a:pt x="236" y="387"/>
                  </a:lnTo>
                  <a:lnTo>
                    <a:pt x="247" y="385"/>
                  </a:lnTo>
                  <a:lnTo>
                    <a:pt x="255" y="382"/>
                  </a:lnTo>
                  <a:lnTo>
                    <a:pt x="264" y="380"/>
                  </a:lnTo>
                  <a:lnTo>
                    <a:pt x="274" y="376"/>
                  </a:lnTo>
                  <a:lnTo>
                    <a:pt x="282" y="371"/>
                  </a:lnTo>
                  <a:lnTo>
                    <a:pt x="290" y="367"/>
                  </a:lnTo>
                  <a:lnTo>
                    <a:pt x="298" y="362"/>
                  </a:lnTo>
                  <a:lnTo>
                    <a:pt x="305" y="357"/>
                  </a:lnTo>
                  <a:lnTo>
                    <a:pt x="322" y="347"/>
                  </a:lnTo>
                  <a:lnTo>
                    <a:pt x="335" y="334"/>
                  </a:lnTo>
                  <a:lnTo>
                    <a:pt x="348" y="321"/>
                  </a:lnTo>
                  <a:lnTo>
                    <a:pt x="358" y="304"/>
                  </a:lnTo>
                  <a:lnTo>
                    <a:pt x="363" y="298"/>
                  </a:lnTo>
                  <a:lnTo>
                    <a:pt x="368" y="289"/>
                  </a:lnTo>
                  <a:lnTo>
                    <a:pt x="371" y="281"/>
                  </a:lnTo>
                  <a:lnTo>
                    <a:pt x="376" y="273"/>
                  </a:lnTo>
                  <a:lnTo>
                    <a:pt x="381" y="263"/>
                  </a:lnTo>
                  <a:lnTo>
                    <a:pt x="383" y="255"/>
                  </a:lnTo>
                  <a:lnTo>
                    <a:pt x="386" y="246"/>
                  </a:lnTo>
                  <a:lnTo>
                    <a:pt x="388" y="235"/>
                  </a:lnTo>
                  <a:lnTo>
                    <a:pt x="390" y="227"/>
                  </a:lnTo>
                  <a:lnTo>
                    <a:pt x="391" y="217"/>
                  </a:lnTo>
                  <a:lnTo>
                    <a:pt x="391" y="207"/>
                  </a:lnTo>
                  <a:lnTo>
                    <a:pt x="393" y="198"/>
                  </a:lnTo>
                  <a:lnTo>
                    <a:pt x="393" y="195"/>
                  </a:lnTo>
                  <a:lnTo>
                    <a:pt x="391" y="187"/>
                  </a:lnTo>
                  <a:lnTo>
                    <a:pt x="391" y="177"/>
                  </a:lnTo>
                  <a:lnTo>
                    <a:pt x="390" y="165"/>
                  </a:lnTo>
                  <a:lnTo>
                    <a:pt x="388" y="157"/>
                  </a:lnTo>
                  <a:lnTo>
                    <a:pt x="386" y="145"/>
                  </a:lnTo>
                  <a:lnTo>
                    <a:pt x="383" y="137"/>
                  </a:lnTo>
                  <a:lnTo>
                    <a:pt x="381" y="129"/>
                  </a:lnTo>
                  <a:lnTo>
                    <a:pt x="376" y="119"/>
                  </a:lnTo>
                  <a:lnTo>
                    <a:pt x="371" y="111"/>
                  </a:lnTo>
                  <a:lnTo>
                    <a:pt x="368" y="102"/>
                  </a:lnTo>
                  <a:lnTo>
                    <a:pt x="363" y="94"/>
                  </a:lnTo>
                  <a:lnTo>
                    <a:pt x="358" y="87"/>
                  </a:lnTo>
                  <a:lnTo>
                    <a:pt x="348" y="71"/>
                  </a:lnTo>
                  <a:lnTo>
                    <a:pt x="342" y="64"/>
                  </a:lnTo>
                  <a:lnTo>
                    <a:pt x="337" y="58"/>
                  </a:lnTo>
                  <a:lnTo>
                    <a:pt x="322" y="43"/>
                  </a:lnTo>
                  <a:lnTo>
                    <a:pt x="305" y="33"/>
                  </a:lnTo>
                  <a:lnTo>
                    <a:pt x="298" y="28"/>
                  </a:lnTo>
                  <a:lnTo>
                    <a:pt x="290" y="23"/>
                  </a:lnTo>
                  <a:lnTo>
                    <a:pt x="282" y="20"/>
                  </a:lnTo>
                  <a:lnTo>
                    <a:pt x="274" y="15"/>
                  </a:lnTo>
                  <a:lnTo>
                    <a:pt x="264" y="10"/>
                  </a:lnTo>
                  <a:lnTo>
                    <a:pt x="255" y="8"/>
                  </a:lnTo>
                  <a:lnTo>
                    <a:pt x="247" y="5"/>
                  </a:lnTo>
                  <a:lnTo>
                    <a:pt x="236" y="3"/>
                  </a:lnTo>
                  <a:lnTo>
                    <a:pt x="227" y="1"/>
                  </a:lnTo>
                  <a:lnTo>
                    <a:pt x="217" y="0"/>
                  </a:lnTo>
                  <a:lnTo>
                    <a:pt x="178" y="0"/>
                  </a:lnTo>
                  <a:lnTo>
                    <a:pt x="166" y="1"/>
                  </a:lnTo>
                  <a:lnTo>
                    <a:pt x="158" y="3"/>
                  </a:lnTo>
                  <a:lnTo>
                    <a:pt x="146" y="5"/>
                  </a:lnTo>
                  <a:lnTo>
                    <a:pt x="138" y="8"/>
                  </a:lnTo>
                  <a:lnTo>
                    <a:pt x="130" y="10"/>
                  </a:lnTo>
                  <a:lnTo>
                    <a:pt x="120" y="15"/>
                  </a:lnTo>
                  <a:lnTo>
                    <a:pt x="111" y="20"/>
                  </a:lnTo>
                  <a:lnTo>
                    <a:pt x="103" y="23"/>
                  </a:lnTo>
                  <a:lnTo>
                    <a:pt x="95" y="28"/>
                  </a:lnTo>
                  <a:lnTo>
                    <a:pt x="88" y="33"/>
                  </a:lnTo>
                  <a:lnTo>
                    <a:pt x="72" y="43"/>
                  </a:lnTo>
                  <a:lnTo>
                    <a:pt x="43" y="71"/>
                  </a:lnTo>
                  <a:lnTo>
                    <a:pt x="33" y="87"/>
                  </a:lnTo>
                  <a:lnTo>
                    <a:pt x="29" y="94"/>
                  </a:lnTo>
                  <a:lnTo>
                    <a:pt x="24" y="102"/>
                  </a:lnTo>
                  <a:lnTo>
                    <a:pt x="20" y="111"/>
                  </a:lnTo>
                  <a:lnTo>
                    <a:pt x="15" y="119"/>
                  </a:lnTo>
                  <a:lnTo>
                    <a:pt x="10" y="129"/>
                  </a:lnTo>
                  <a:lnTo>
                    <a:pt x="9" y="137"/>
                  </a:lnTo>
                  <a:lnTo>
                    <a:pt x="5" y="145"/>
                  </a:lnTo>
                  <a:lnTo>
                    <a:pt x="4" y="157"/>
                  </a:lnTo>
                  <a:lnTo>
                    <a:pt x="2" y="165"/>
                  </a:lnTo>
                  <a:lnTo>
                    <a:pt x="0" y="175"/>
                  </a:lnTo>
                  <a:lnTo>
                    <a:pt x="0" y="215"/>
                  </a:lnTo>
                  <a:lnTo>
                    <a:pt x="2" y="227"/>
                  </a:lnTo>
                  <a:lnTo>
                    <a:pt x="4" y="235"/>
                  </a:lnTo>
                  <a:lnTo>
                    <a:pt x="5" y="246"/>
                  </a:lnTo>
                  <a:lnTo>
                    <a:pt x="9" y="255"/>
                  </a:lnTo>
                  <a:lnTo>
                    <a:pt x="10" y="263"/>
                  </a:lnTo>
                  <a:lnTo>
                    <a:pt x="15" y="273"/>
                  </a:lnTo>
                  <a:lnTo>
                    <a:pt x="20" y="281"/>
                  </a:lnTo>
                  <a:lnTo>
                    <a:pt x="24" y="289"/>
                  </a:lnTo>
                  <a:lnTo>
                    <a:pt x="29" y="298"/>
                  </a:lnTo>
                  <a:lnTo>
                    <a:pt x="33" y="304"/>
                  </a:lnTo>
                  <a:lnTo>
                    <a:pt x="43" y="321"/>
                  </a:lnTo>
                  <a:lnTo>
                    <a:pt x="58" y="336"/>
                  </a:lnTo>
                  <a:lnTo>
                    <a:pt x="65" y="341"/>
                  </a:lnTo>
                  <a:lnTo>
                    <a:pt x="72" y="347"/>
                  </a:lnTo>
                  <a:lnTo>
                    <a:pt x="88" y="357"/>
                  </a:lnTo>
                  <a:lnTo>
                    <a:pt x="95" y="362"/>
                  </a:lnTo>
                  <a:lnTo>
                    <a:pt x="103" y="367"/>
                  </a:lnTo>
                  <a:lnTo>
                    <a:pt x="111" y="371"/>
                  </a:lnTo>
                  <a:lnTo>
                    <a:pt x="120" y="376"/>
                  </a:lnTo>
                  <a:lnTo>
                    <a:pt x="130" y="380"/>
                  </a:lnTo>
                  <a:lnTo>
                    <a:pt x="138" y="382"/>
                  </a:lnTo>
                  <a:lnTo>
                    <a:pt x="146" y="385"/>
                  </a:lnTo>
                  <a:lnTo>
                    <a:pt x="158" y="387"/>
                  </a:lnTo>
                  <a:lnTo>
                    <a:pt x="166" y="389"/>
                  </a:lnTo>
                  <a:lnTo>
                    <a:pt x="176" y="390"/>
                  </a:lnTo>
                  <a:lnTo>
                    <a:pt x="186" y="390"/>
                  </a:lnTo>
                  <a:lnTo>
                    <a:pt x="196" y="392"/>
                  </a:lnTo>
                  <a:lnTo>
                    <a:pt x="199" y="392"/>
                  </a:lnTo>
                  <a:lnTo>
                    <a:pt x="196" y="372"/>
                  </a:lnTo>
                  <a:lnTo>
                    <a:pt x="199" y="372"/>
                  </a:lnTo>
                  <a:lnTo>
                    <a:pt x="189" y="371"/>
                  </a:lnTo>
                  <a:lnTo>
                    <a:pt x="179" y="371"/>
                  </a:lnTo>
                  <a:lnTo>
                    <a:pt x="169" y="369"/>
                  </a:lnTo>
                  <a:lnTo>
                    <a:pt x="161" y="367"/>
                  </a:lnTo>
                  <a:lnTo>
                    <a:pt x="153" y="366"/>
                  </a:lnTo>
                  <a:lnTo>
                    <a:pt x="144" y="362"/>
                  </a:lnTo>
                  <a:lnTo>
                    <a:pt x="136" y="361"/>
                  </a:lnTo>
                  <a:lnTo>
                    <a:pt x="130" y="359"/>
                  </a:lnTo>
                  <a:lnTo>
                    <a:pt x="121" y="354"/>
                  </a:lnTo>
                  <a:lnTo>
                    <a:pt x="113" y="351"/>
                  </a:lnTo>
                  <a:lnTo>
                    <a:pt x="105" y="346"/>
                  </a:lnTo>
                  <a:lnTo>
                    <a:pt x="98" y="341"/>
                  </a:lnTo>
                  <a:lnTo>
                    <a:pt x="90" y="336"/>
                  </a:lnTo>
                  <a:lnTo>
                    <a:pt x="85" y="331"/>
                  </a:lnTo>
                  <a:lnTo>
                    <a:pt x="78" y="324"/>
                  </a:lnTo>
                  <a:lnTo>
                    <a:pt x="72" y="319"/>
                  </a:lnTo>
                  <a:lnTo>
                    <a:pt x="60" y="308"/>
                  </a:lnTo>
                  <a:lnTo>
                    <a:pt x="55" y="303"/>
                  </a:lnTo>
                  <a:lnTo>
                    <a:pt x="50" y="294"/>
                  </a:lnTo>
                  <a:lnTo>
                    <a:pt x="45" y="288"/>
                  </a:lnTo>
                  <a:lnTo>
                    <a:pt x="40" y="279"/>
                  </a:lnTo>
                  <a:lnTo>
                    <a:pt x="37" y="271"/>
                  </a:lnTo>
                  <a:lnTo>
                    <a:pt x="32" y="263"/>
                  </a:lnTo>
                  <a:lnTo>
                    <a:pt x="30" y="256"/>
                  </a:lnTo>
                  <a:lnTo>
                    <a:pt x="29" y="248"/>
                  </a:lnTo>
                  <a:lnTo>
                    <a:pt x="25" y="240"/>
                  </a:lnTo>
                  <a:lnTo>
                    <a:pt x="24" y="231"/>
                  </a:lnTo>
                  <a:lnTo>
                    <a:pt x="22" y="223"/>
                  </a:lnTo>
                  <a:lnTo>
                    <a:pt x="20" y="215"/>
                  </a:lnTo>
                  <a:lnTo>
                    <a:pt x="20" y="197"/>
                  </a:lnTo>
                  <a:lnTo>
                    <a:pt x="20" y="178"/>
                  </a:lnTo>
                  <a:lnTo>
                    <a:pt x="22" y="169"/>
                  </a:lnTo>
                  <a:lnTo>
                    <a:pt x="24" y="160"/>
                  </a:lnTo>
                  <a:lnTo>
                    <a:pt x="25" y="152"/>
                  </a:lnTo>
                  <a:lnTo>
                    <a:pt x="29" y="144"/>
                  </a:lnTo>
                  <a:lnTo>
                    <a:pt x="30" y="135"/>
                  </a:lnTo>
                  <a:lnTo>
                    <a:pt x="32" y="129"/>
                  </a:lnTo>
                  <a:lnTo>
                    <a:pt x="37" y="121"/>
                  </a:lnTo>
                  <a:lnTo>
                    <a:pt x="40" y="112"/>
                  </a:lnTo>
                  <a:lnTo>
                    <a:pt x="45" y="104"/>
                  </a:lnTo>
                  <a:lnTo>
                    <a:pt x="50" y="97"/>
                  </a:lnTo>
                  <a:lnTo>
                    <a:pt x="55" y="89"/>
                  </a:lnTo>
                  <a:lnTo>
                    <a:pt x="60" y="84"/>
                  </a:lnTo>
                  <a:lnTo>
                    <a:pt x="85" y="59"/>
                  </a:lnTo>
                  <a:lnTo>
                    <a:pt x="90" y="54"/>
                  </a:lnTo>
                  <a:lnTo>
                    <a:pt x="98" y="49"/>
                  </a:lnTo>
                  <a:lnTo>
                    <a:pt x="105" y="44"/>
                  </a:lnTo>
                  <a:lnTo>
                    <a:pt x="113" y="39"/>
                  </a:lnTo>
                  <a:lnTo>
                    <a:pt x="121" y="36"/>
                  </a:lnTo>
                  <a:lnTo>
                    <a:pt x="130" y="31"/>
                  </a:lnTo>
                  <a:lnTo>
                    <a:pt x="136" y="29"/>
                  </a:lnTo>
                  <a:lnTo>
                    <a:pt x="144" y="28"/>
                  </a:lnTo>
                  <a:lnTo>
                    <a:pt x="153" y="25"/>
                  </a:lnTo>
                  <a:lnTo>
                    <a:pt x="161" y="23"/>
                  </a:lnTo>
                  <a:lnTo>
                    <a:pt x="169" y="21"/>
                  </a:lnTo>
                  <a:lnTo>
                    <a:pt x="178" y="20"/>
                  </a:lnTo>
                  <a:lnTo>
                    <a:pt x="197" y="20"/>
                  </a:lnTo>
                  <a:lnTo>
                    <a:pt x="214" y="20"/>
                  </a:lnTo>
                  <a:lnTo>
                    <a:pt x="224" y="21"/>
                  </a:lnTo>
                  <a:lnTo>
                    <a:pt x="232" y="23"/>
                  </a:lnTo>
                  <a:lnTo>
                    <a:pt x="240" y="25"/>
                  </a:lnTo>
                  <a:lnTo>
                    <a:pt x="249" y="28"/>
                  </a:lnTo>
                  <a:lnTo>
                    <a:pt x="257" y="29"/>
                  </a:lnTo>
                  <a:lnTo>
                    <a:pt x="264" y="31"/>
                  </a:lnTo>
                  <a:lnTo>
                    <a:pt x="272" y="36"/>
                  </a:lnTo>
                  <a:lnTo>
                    <a:pt x="280" y="39"/>
                  </a:lnTo>
                  <a:lnTo>
                    <a:pt x="289" y="44"/>
                  </a:lnTo>
                  <a:lnTo>
                    <a:pt x="295" y="49"/>
                  </a:lnTo>
                  <a:lnTo>
                    <a:pt x="303" y="54"/>
                  </a:lnTo>
                  <a:lnTo>
                    <a:pt x="308" y="59"/>
                  </a:lnTo>
                  <a:lnTo>
                    <a:pt x="320" y="71"/>
                  </a:lnTo>
                  <a:lnTo>
                    <a:pt x="325" y="77"/>
                  </a:lnTo>
                  <a:lnTo>
                    <a:pt x="332" y="84"/>
                  </a:lnTo>
                  <a:lnTo>
                    <a:pt x="337" y="89"/>
                  </a:lnTo>
                  <a:lnTo>
                    <a:pt x="342" y="97"/>
                  </a:lnTo>
                  <a:lnTo>
                    <a:pt x="346" y="104"/>
                  </a:lnTo>
                  <a:lnTo>
                    <a:pt x="351" y="112"/>
                  </a:lnTo>
                  <a:lnTo>
                    <a:pt x="355" y="121"/>
                  </a:lnTo>
                  <a:lnTo>
                    <a:pt x="360" y="129"/>
                  </a:lnTo>
                  <a:lnTo>
                    <a:pt x="361" y="135"/>
                  </a:lnTo>
                  <a:lnTo>
                    <a:pt x="363" y="144"/>
                  </a:lnTo>
                  <a:lnTo>
                    <a:pt x="366" y="152"/>
                  </a:lnTo>
                  <a:lnTo>
                    <a:pt x="368" y="160"/>
                  </a:lnTo>
                  <a:lnTo>
                    <a:pt x="370" y="169"/>
                  </a:lnTo>
                  <a:lnTo>
                    <a:pt x="371" y="177"/>
                  </a:lnTo>
                  <a:lnTo>
                    <a:pt x="371" y="187"/>
                  </a:lnTo>
                  <a:lnTo>
                    <a:pt x="373" y="198"/>
                  </a:lnTo>
                  <a:lnTo>
                    <a:pt x="373" y="195"/>
                  </a:lnTo>
                  <a:lnTo>
                    <a:pt x="371" y="203"/>
                  </a:lnTo>
                  <a:lnTo>
                    <a:pt x="371" y="213"/>
                  </a:lnTo>
                  <a:lnTo>
                    <a:pt x="370" y="223"/>
                  </a:lnTo>
                  <a:lnTo>
                    <a:pt x="368" y="231"/>
                  </a:lnTo>
                  <a:lnTo>
                    <a:pt x="366" y="240"/>
                  </a:lnTo>
                  <a:lnTo>
                    <a:pt x="363" y="248"/>
                  </a:lnTo>
                  <a:lnTo>
                    <a:pt x="361" y="256"/>
                  </a:lnTo>
                  <a:lnTo>
                    <a:pt x="360" y="263"/>
                  </a:lnTo>
                  <a:lnTo>
                    <a:pt x="355" y="271"/>
                  </a:lnTo>
                  <a:lnTo>
                    <a:pt x="351" y="279"/>
                  </a:lnTo>
                  <a:lnTo>
                    <a:pt x="346" y="288"/>
                  </a:lnTo>
                  <a:lnTo>
                    <a:pt x="342" y="294"/>
                  </a:lnTo>
                  <a:lnTo>
                    <a:pt x="337" y="303"/>
                  </a:lnTo>
                  <a:lnTo>
                    <a:pt x="332" y="308"/>
                  </a:lnTo>
                  <a:lnTo>
                    <a:pt x="325" y="314"/>
                  </a:lnTo>
                  <a:lnTo>
                    <a:pt x="322" y="321"/>
                  </a:lnTo>
                  <a:lnTo>
                    <a:pt x="315" y="324"/>
                  </a:lnTo>
                  <a:lnTo>
                    <a:pt x="308" y="331"/>
                  </a:lnTo>
                  <a:lnTo>
                    <a:pt x="303" y="336"/>
                  </a:lnTo>
                  <a:lnTo>
                    <a:pt x="295" y="341"/>
                  </a:lnTo>
                  <a:lnTo>
                    <a:pt x="289" y="346"/>
                  </a:lnTo>
                  <a:lnTo>
                    <a:pt x="280" y="351"/>
                  </a:lnTo>
                  <a:lnTo>
                    <a:pt x="272" y="354"/>
                  </a:lnTo>
                  <a:lnTo>
                    <a:pt x="264" y="359"/>
                  </a:lnTo>
                  <a:lnTo>
                    <a:pt x="257" y="361"/>
                  </a:lnTo>
                  <a:lnTo>
                    <a:pt x="249" y="362"/>
                  </a:lnTo>
                  <a:lnTo>
                    <a:pt x="240" y="366"/>
                  </a:lnTo>
                  <a:lnTo>
                    <a:pt x="232" y="367"/>
                  </a:lnTo>
                  <a:lnTo>
                    <a:pt x="224" y="369"/>
                  </a:lnTo>
                  <a:lnTo>
                    <a:pt x="216" y="371"/>
                  </a:lnTo>
                  <a:lnTo>
                    <a:pt x="204" y="371"/>
                  </a:lnTo>
                  <a:lnTo>
                    <a:pt x="196" y="372"/>
                  </a:lnTo>
                  <a:lnTo>
                    <a:pt x="199" y="3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9" name="Freeform 7">
              <a:extLst>
                <a:ext uri="{FF2B5EF4-FFF2-40B4-BE49-F238E27FC236}">
                  <a16:creationId xmlns:a16="http://schemas.microsoft.com/office/drawing/2014/main" xmlns="" id="{1C99F1A1-DABA-4D42-9A6F-15FBF5EC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0" y="1326"/>
              <a:ext cx="468" cy="313"/>
            </a:xfrm>
            <a:custGeom>
              <a:avLst/>
              <a:gdLst>
                <a:gd name="T0" fmla="*/ 466 w 468"/>
                <a:gd name="T1" fmla="*/ 167 h 313"/>
                <a:gd name="T2" fmla="*/ 454 w 468"/>
                <a:gd name="T3" fmla="*/ 156 h 313"/>
                <a:gd name="T4" fmla="*/ 441 w 468"/>
                <a:gd name="T5" fmla="*/ 159 h 313"/>
                <a:gd name="T6" fmla="*/ 436 w 468"/>
                <a:gd name="T7" fmla="*/ 167 h 313"/>
                <a:gd name="T8" fmla="*/ 429 w 468"/>
                <a:gd name="T9" fmla="*/ 185 h 313"/>
                <a:gd name="T10" fmla="*/ 418 w 468"/>
                <a:gd name="T11" fmla="*/ 205 h 313"/>
                <a:gd name="T12" fmla="*/ 400 w 468"/>
                <a:gd name="T13" fmla="*/ 223 h 313"/>
                <a:gd name="T14" fmla="*/ 370 w 468"/>
                <a:gd name="T15" fmla="*/ 245 h 313"/>
                <a:gd name="T16" fmla="*/ 317 w 468"/>
                <a:gd name="T17" fmla="*/ 267 h 313"/>
                <a:gd name="T18" fmla="*/ 262 w 468"/>
                <a:gd name="T19" fmla="*/ 278 h 313"/>
                <a:gd name="T20" fmla="*/ 236 w 468"/>
                <a:gd name="T21" fmla="*/ 280 h 313"/>
                <a:gd name="T22" fmla="*/ 193 w 468"/>
                <a:gd name="T23" fmla="*/ 276 h 313"/>
                <a:gd name="T24" fmla="*/ 153 w 468"/>
                <a:gd name="T25" fmla="*/ 268 h 313"/>
                <a:gd name="T26" fmla="*/ 116 w 468"/>
                <a:gd name="T27" fmla="*/ 257 h 313"/>
                <a:gd name="T28" fmla="*/ 90 w 468"/>
                <a:gd name="T29" fmla="*/ 242 h 313"/>
                <a:gd name="T30" fmla="*/ 49 w 468"/>
                <a:gd name="T31" fmla="*/ 202 h 313"/>
                <a:gd name="T32" fmla="*/ 39 w 468"/>
                <a:gd name="T33" fmla="*/ 185 h 313"/>
                <a:gd name="T34" fmla="*/ 34 w 468"/>
                <a:gd name="T35" fmla="*/ 144 h 313"/>
                <a:gd name="T36" fmla="*/ 39 w 468"/>
                <a:gd name="T37" fmla="*/ 126 h 313"/>
                <a:gd name="T38" fmla="*/ 47 w 468"/>
                <a:gd name="T39" fmla="*/ 111 h 313"/>
                <a:gd name="T40" fmla="*/ 65 w 468"/>
                <a:gd name="T41" fmla="*/ 91 h 313"/>
                <a:gd name="T42" fmla="*/ 88 w 468"/>
                <a:gd name="T43" fmla="*/ 71 h 313"/>
                <a:gd name="T44" fmla="*/ 110 w 468"/>
                <a:gd name="T45" fmla="*/ 58 h 313"/>
                <a:gd name="T46" fmla="*/ 135 w 468"/>
                <a:gd name="T47" fmla="*/ 48 h 313"/>
                <a:gd name="T48" fmla="*/ 173 w 468"/>
                <a:gd name="T49" fmla="*/ 38 h 313"/>
                <a:gd name="T50" fmla="*/ 234 w 468"/>
                <a:gd name="T51" fmla="*/ 33 h 313"/>
                <a:gd name="T52" fmla="*/ 270 w 468"/>
                <a:gd name="T53" fmla="*/ 33 h 313"/>
                <a:gd name="T54" fmla="*/ 280 w 468"/>
                <a:gd name="T55" fmla="*/ 36 h 313"/>
                <a:gd name="T56" fmla="*/ 299 w 468"/>
                <a:gd name="T57" fmla="*/ 40 h 313"/>
                <a:gd name="T58" fmla="*/ 309 w 468"/>
                <a:gd name="T59" fmla="*/ 31 h 313"/>
                <a:gd name="T60" fmla="*/ 307 w 468"/>
                <a:gd name="T61" fmla="*/ 15 h 313"/>
                <a:gd name="T62" fmla="*/ 297 w 468"/>
                <a:gd name="T63" fmla="*/ 7 h 313"/>
                <a:gd name="T64" fmla="*/ 294 w 468"/>
                <a:gd name="T65" fmla="*/ 7 h 313"/>
                <a:gd name="T66" fmla="*/ 284 w 468"/>
                <a:gd name="T67" fmla="*/ 3 h 313"/>
                <a:gd name="T68" fmla="*/ 234 w 468"/>
                <a:gd name="T69" fmla="*/ 0 h 313"/>
                <a:gd name="T70" fmla="*/ 166 w 468"/>
                <a:gd name="T71" fmla="*/ 5 h 313"/>
                <a:gd name="T72" fmla="*/ 125 w 468"/>
                <a:gd name="T73" fmla="*/ 18 h 313"/>
                <a:gd name="T74" fmla="*/ 97 w 468"/>
                <a:gd name="T75" fmla="*/ 28 h 313"/>
                <a:gd name="T76" fmla="*/ 72 w 468"/>
                <a:gd name="T77" fmla="*/ 41 h 313"/>
                <a:gd name="T78" fmla="*/ 42 w 468"/>
                <a:gd name="T79" fmla="*/ 65 h 313"/>
                <a:gd name="T80" fmla="*/ 20 w 468"/>
                <a:gd name="T81" fmla="*/ 91 h 313"/>
                <a:gd name="T82" fmla="*/ 9 w 468"/>
                <a:gd name="T83" fmla="*/ 116 h 313"/>
                <a:gd name="T84" fmla="*/ 0 w 468"/>
                <a:gd name="T85" fmla="*/ 141 h 313"/>
                <a:gd name="T86" fmla="*/ 5 w 468"/>
                <a:gd name="T87" fmla="*/ 189 h 313"/>
                <a:gd name="T88" fmla="*/ 14 w 468"/>
                <a:gd name="T89" fmla="*/ 212 h 313"/>
                <a:gd name="T90" fmla="*/ 49 w 468"/>
                <a:gd name="T91" fmla="*/ 253 h 313"/>
                <a:gd name="T92" fmla="*/ 87 w 468"/>
                <a:gd name="T93" fmla="*/ 278 h 313"/>
                <a:gd name="T94" fmla="*/ 116 w 468"/>
                <a:gd name="T95" fmla="*/ 290 h 313"/>
                <a:gd name="T96" fmla="*/ 156 w 468"/>
                <a:gd name="T97" fmla="*/ 303 h 313"/>
                <a:gd name="T98" fmla="*/ 199 w 468"/>
                <a:gd name="T99" fmla="*/ 311 h 313"/>
                <a:gd name="T100" fmla="*/ 237 w 468"/>
                <a:gd name="T101" fmla="*/ 313 h 313"/>
                <a:gd name="T102" fmla="*/ 307 w 468"/>
                <a:gd name="T103" fmla="*/ 305 h 313"/>
                <a:gd name="T104" fmla="*/ 335 w 468"/>
                <a:gd name="T105" fmla="*/ 298 h 313"/>
                <a:gd name="T106" fmla="*/ 393 w 468"/>
                <a:gd name="T107" fmla="*/ 271 h 313"/>
                <a:gd name="T108" fmla="*/ 423 w 468"/>
                <a:gd name="T109" fmla="*/ 250 h 313"/>
                <a:gd name="T110" fmla="*/ 444 w 468"/>
                <a:gd name="T111" fmla="*/ 225 h 313"/>
                <a:gd name="T112" fmla="*/ 459 w 468"/>
                <a:gd name="T113" fmla="*/ 195 h 313"/>
                <a:gd name="T114" fmla="*/ 466 w 468"/>
                <a:gd name="T115" fmla="*/ 177 h 31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68" h="313">
                  <a:moveTo>
                    <a:pt x="468" y="175"/>
                  </a:moveTo>
                  <a:lnTo>
                    <a:pt x="468" y="170"/>
                  </a:lnTo>
                  <a:lnTo>
                    <a:pt x="466" y="167"/>
                  </a:lnTo>
                  <a:lnTo>
                    <a:pt x="464" y="162"/>
                  </a:lnTo>
                  <a:lnTo>
                    <a:pt x="461" y="159"/>
                  </a:lnTo>
                  <a:lnTo>
                    <a:pt x="454" y="156"/>
                  </a:lnTo>
                  <a:lnTo>
                    <a:pt x="449" y="156"/>
                  </a:lnTo>
                  <a:lnTo>
                    <a:pt x="446" y="157"/>
                  </a:lnTo>
                  <a:lnTo>
                    <a:pt x="441" y="159"/>
                  </a:lnTo>
                  <a:lnTo>
                    <a:pt x="438" y="162"/>
                  </a:lnTo>
                  <a:lnTo>
                    <a:pt x="434" y="169"/>
                  </a:lnTo>
                  <a:lnTo>
                    <a:pt x="436" y="167"/>
                  </a:lnTo>
                  <a:lnTo>
                    <a:pt x="434" y="170"/>
                  </a:lnTo>
                  <a:lnTo>
                    <a:pt x="431" y="179"/>
                  </a:lnTo>
                  <a:lnTo>
                    <a:pt x="429" y="185"/>
                  </a:lnTo>
                  <a:lnTo>
                    <a:pt x="423" y="195"/>
                  </a:lnTo>
                  <a:lnTo>
                    <a:pt x="419" y="200"/>
                  </a:lnTo>
                  <a:lnTo>
                    <a:pt x="418" y="205"/>
                  </a:lnTo>
                  <a:lnTo>
                    <a:pt x="413" y="209"/>
                  </a:lnTo>
                  <a:lnTo>
                    <a:pt x="408" y="215"/>
                  </a:lnTo>
                  <a:lnTo>
                    <a:pt x="400" y="223"/>
                  </a:lnTo>
                  <a:lnTo>
                    <a:pt x="386" y="233"/>
                  </a:lnTo>
                  <a:lnTo>
                    <a:pt x="383" y="238"/>
                  </a:lnTo>
                  <a:lnTo>
                    <a:pt x="370" y="245"/>
                  </a:lnTo>
                  <a:lnTo>
                    <a:pt x="363" y="250"/>
                  </a:lnTo>
                  <a:lnTo>
                    <a:pt x="325" y="265"/>
                  </a:lnTo>
                  <a:lnTo>
                    <a:pt x="317" y="267"/>
                  </a:lnTo>
                  <a:lnTo>
                    <a:pt x="307" y="270"/>
                  </a:lnTo>
                  <a:lnTo>
                    <a:pt x="300" y="271"/>
                  </a:lnTo>
                  <a:lnTo>
                    <a:pt x="262" y="278"/>
                  </a:lnTo>
                  <a:lnTo>
                    <a:pt x="242" y="278"/>
                  </a:lnTo>
                  <a:lnTo>
                    <a:pt x="231" y="280"/>
                  </a:lnTo>
                  <a:lnTo>
                    <a:pt x="236" y="280"/>
                  </a:lnTo>
                  <a:lnTo>
                    <a:pt x="224" y="278"/>
                  </a:lnTo>
                  <a:lnTo>
                    <a:pt x="203" y="278"/>
                  </a:lnTo>
                  <a:lnTo>
                    <a:pt x="193" y="276"/>
                  </a:lnTo>
                  <a:lnTo>
                    <a:pt x="173" y="273"/>
                  </a:lnTo>
                  <a:lnTo>
                    <a:pt x="163" y="270"/>
                  </a:lnTo>
                  <a:lnTo>
                    <a:pt x="153" y="268"/>
                  </a:lnTo>
                  <a:lnTo>
                    <a:pt x="135" y="263"/>
                  </a:lnTo>
                  <a:lnTo>
                    <a:pt x="126" y="260"/>
                  </a:lnTo>
                  <a:lnTo>
                    <a:pt x="116" y="257"/>
                  </a:lnTo>
                  <a:lnTo>
                    <a:pt x="110" y="253"/>
                  </a:lnTo>
                  <a:lnTo>
                    <a:pt x="103" y="248"/>
                  </a:lnTo>
                  <a:lnTo>
                    <a:pt x="90" y="242"/>
                  </a:lnTo>
                  <a:lnTo>
                    <a:pt x="72" y="227"/>
                  </a:lnTo>
                  <a:lnTo>
                    <a:pt x="50" y="207"/>
                  </a:lnTo>
                  <a:lnTo>
                    <a:pt x="49" y="202"/>
                  </a:lnTo>
                  <a:lnTo>
                    <a:pt x="44" y="195"/>
                  </a:lnTo>
                  <a:lnTo>
                    <a:pt x="40" y="192"/>
                  </a:lnTo>
                  <a:lnTo>
                    <a:pt x="39" y="185"/>
                  </a:lnTo>
                  <a:lnTo>
                    <a:pt x="35" y="179"/>
                  </a:lnTo>
                  <a:lnTo>
                    <a:pt x="34" y="169"/>
                  </a:lnTo>
                  <a:lnTo>
                    <a:pt x="34" y="144"/>
                  </a:lnTo>
                  <a:lnTo>
                    <a:pt x="35" y="139"/>
                  </a:lnTo>
                  <a:lnTo>
                    <a:pt x="35" y="132"/>
                  </a:lnTo>
                  <a:lnTo>
                    <a:pt x="39" y="126"/>
                  </a:lnTo>
                  <a:lnTo>
                    <a:pt x="40" y="119"/>
                  </a:lnTo>
                  <a:lnTo>
                    <a:pt x="42" y="116"/>
                  </a:lnTo>
                  <a:lnTo>
                    <a:pt x="47" y="111"/>
                  </a:lnTo>
                  <a:lnTo>
                    <a:pt x="50" y="106"/>
                  </a:lnTo>
                  <a:lnTo>
                    <a:pt x="55" y="101"/>
                  </a:lnTo>
                  <a:lnTo>
                    <a:pt x="65" y="91"/>
                  </a:lnTo>
                  <a:lnTo>
                    <a:pt x="72" y="86"/>
                  </a:lnTo>
                  <a:lnTo>
                    <a:pt x="78" y="79"/>
                  </a:lnTo>
                  <a:lnTo>
                    <a:pt x="88" y="71"/>
                  </a:lnTo>
                  <a:lnTo>
                    <a:pt x="97" y="68"/>
                  </a:lnTo>
                  <a:lnTo>
                    <a:pt x="105" y="61"/>
                  </a:lnTo>
                  <a:lnTo>
                    <a:pt x="110" y="58"/>
                  </a:lnTo>
                  <a:lnTo>
                    <a:pt x="116" y="55"/>
                  </a:lnTo>
                  <a:lnTo>
                    <a:pt x="126" y="51"/>
                  </a:lnTo>
                  <a:lnTo>
                    <a:pt x="135" y="48"/>
                  </a:lnTo>
                  <a:lnTo>
                    <a:pt x="153" y="43"/>
                  </a:lnTo>
                  <a:lnTo>
                    <a:pt x="163" y="41"/>
                  </a:lnTo>
                  <a:lnTo>
                    <a:pt x="173" y="38"/>
                  </a:lnTo>
                  <a:lnTo>
                    <a:pt x="193" y="35"/>
                  </a:lnTo>
                  <a:lnTo>
                    <a:pt x="203" y="33"/>
                  </a:lnTo>
                  <a:lnTo>
                    <a:pt x="234" y="33"/>
                  </a:lnTo>
                  <a:lnTo>
                    <a:pt x="262" y="31"/>
                  </a:lnTo>
                  <a:lnTo>
                    <a:pt x="264" y="33"/>
                  </a:lnTo>
                  <a:lnTo>
                    <a:pt x="270" y="33"/>
                  </a:lnTo>
                  <a:lnTo>
                    <a:pt x="272" y="35"/>
                  </a:lnTo>
                  <a:lnTo>
                    <a:pt x="279" y="35"/>
                  </a:lnTo>
                  <a:lnTo>
                    <a:pt x="280" y="36"/>
                  </a:lnTo>
                  <a:lnTo>
                    <a:pt x="287" y="38"/>
                  </a:lnTo>
                  <a:lnTo>
                    <a:pt x="290" y="40"/>
                  </a:lnTo>
                  <a:lnTo>
                    <a:pt x="299" y="40"/>
                  </a:lnTo>
                  <a:lnTo>
                    <a:pt x="302" y="36"/>
                  </a:lnTo>
                  <a:lnTo>
                    <a:pt x="305" y="35"/>
                  </a:lnTo>
                  <a:lnTo>
                    <a:pt x="309" y="31"/>
                  </a:lnTo>
                  <a:lnTo>
                    <a:pt x="310" y="26"/>
                  </a:lnTo>
                  <a:lnTo>
                    <a:pt x="310" y="18"/>
                  </a:lnTo>
                  <a:lnTo>
                    <a:pt x="307" y="15"/>
                  </a:lnTo>
                  <a:lnTo>
                    <a:pt x="305" y="12"/>
                  </a:lnTo>
                  <a:lnTo>
                    <a:pt x="302" y="8"/>
                  </a:lnTo>
                  <a:lnTo>
                    <a:pt x="297" y="7"/>
                  </a:lnTo>
                  <a:lnTo>
                    <a:pt x="300" y="8"/>
                  </a:lnTo>
                  <a:lnTo>
                    <a:pt x="294" y="5"/>
                  </a:lnTo>
                  <a:lnTo>
                    <a:pt x="294" y="7"/>
                  </a:lnTo>
                  <a:lnTo>
                    <a:pt x="292" y="5"/>
                  </a:lnTo>
                  <a:lnTo>
                    <a:pt x="285" y="5"/>
                  </a:lnTo>
                  <a:lnTo>
                    <a:pt x="284" y="3"/>
                  </a:lnTo>
                  <a:lnTo>
                    <a:pt x="277" y="3"/>
                  </a:lnTo>
                  <a:lnTo>
                    <a:pt x="275" y="2"/>
                  </a:lnTo>
                  <a:lnTo>
                    <a:pt x="234" y="0"/>
                  </a:lnTo>
                  <a:lnTo>
                    <a:pt x="199" y="0"/>
                  </a:lnTo>
                  <a:lnTo>
                    <a:pt x="186" y="2"/>
                  </a:lnTo>
                  <a:lnTo>
                    <a:pt x="166" y="5"/>
                  </a:lnTo>
                  <a:lnTo>
                    <a:pt x="156" y="8"/>
                  </a:lnTo>
                  <a:lnTo>
                    <a:pt x="146" y="10"/>
                  </a:lnTo>
                  <a:lnTo>
                    <a:pt x="125" y="18"/>
                  </a:lnTo>
                  <a:lnTo>
                    <a:pt x="116" y="21"/>
                  </a:lnTo>
                  <a:lnTo>
                    <a:pt x="106" y="25"/>
                  </a:lnTo>
                  <a:lnTo>
                    <a:pt x="97" y="28"/>
                  </a:lnTo>
                  <a:lnTo>
                    <a:pt x="85" y="35"/>
                  </a:lnTo>
                  <a:lnTo>
                    <a:pt x="80" y="38"/>
                  </a:lnTo>
                  <a:lnTo>
                    <a:pt x="72" y="41"/>
                  </a:lnTo>
                  <a:lnTo>
                    <a:pt x="55" y="53"/>
                  </a:lnTo>
                  <a:lnTo>
                    <a:pt x="49" y="60"/>
                  </a:lnTo>
                  <a:lnTo>
                    <a:pt x="42" y="65"/>
                  </a:lnTo>
                  <a:lnTo>
                    <a:pt x="29" y="78"/>
                  </a:lnTo>
                  <a:lnTo>
                    <a:pt x="24" y="86"/>
                  </a:lnTo>
                  <a:lnTo>
                    <a:pt x="20" y="91"/>
                  </a:lnTo>
                  <a:lnTo>
                    <a:pt x="15" y="99"/>
                  </a:lnTo>
                  <a:lnTo>
                    <a:pt x="10" y="109"/>
                  </a:lnTo>
                  <a:lnTo>
                    <a:pt x="9" y="116"/>
                  </a:lnTo>
                  <a:lnTo>
                    <a:pt x="5" y="122"/>
                  </a:lnTo>
                  <a:lnTo>
                    <a:pt x="2" y="132"/>
                  </a:lnTo>
                  <a:lnTo>
                    <a:pt x="0" y="141"/>
                  </a:lnTo>
                  <a:lnTo>
                    <a:pt x="0" y="157"/>
                  </a:lnTo>
                  <a:lnTo>
                    <a:pt x="0" y="172"/>
                  </a:lnTo>
                  <a:lnTo>
                    <a:pt x="5" y="189"/>
                  </a:lnTo>
                  <a:lnTo>
                    <a:pt x="9" y="195"/>
                  </a:lnTo>
                  <a:lnTo>
                    <a:pt x="10" y="202"/>
                  </a:lnTo>
                  <a:lnTo>
                    <a:pt x="14" y="212"/>
                  </a:lnTo>
                  <a:lnTo>
                    <a:pt x="19" y="218"/>
                  </a:lnTo>
                  <a:lnTo>
                    <a:pt x="24" y="227"/>
                  </a:lnTo>
                  <a:lnTo>
                    <a:pt x="49" y="253"/>
                  </a:lnTo>
                  <a:lnTo>
                    <a:pt x="70" y="268"/>
                  </a:lnTo>
                  <a:lnTo>
                    <a:pt x="80" y="275"/>
                  </a:lnTo>
                  <a:lnTo>
                    <a:pt x="87" y="278"/>
                  </a:lnTo>
                  <a:lnTo>
                    <a:pt x="97" y="283"/>
                  </a:lnTo>
                  <a:lnTo>
                    <a:pt x="106" y="286"/>
                  </a:lnTo>
                  <a:lnTo>
                    <a:pt x="116" y="290"/>
                  </a:lnTo>
                  <a:lnTo>
                    <a:pt x="125" y="293"/>
                  </a:lnTo>
                  <a:lnTo>
                    <a:pt x="146" y="301"/>
                  </a:lnTo>
                  <a:lnTo>
                    <a:pt x="156" y="303"/>
                  </a:lnTo>
                  <a:lnTo>
                    <a:pt x="166" y="306"/>
                  </a:lnTo>
                  <a:lnTo>
                    <a:pt x="186" y="310"/>
                  </a:lnTo>
                  <a:lnTo>
                    <a:pt x="199" y="311"/>
                  </a:lnTo>
                  <a:lnTo>
                    <a:pt x="221" y="311"/>
                  </a:lnTo>
                  <a:lnTo>
                    <a:pt x="232" y="313"/>
                  </a:lnTo>
                  <a:lnTo>
                    <a:pt x="237" y="313"/>
                  </a:lnTo>
                  <a:lnTo>
                    <a:pt x="246" y="311"/>
                  </a:lnTo>
                  <a:lnTo>
                    <a:pt x="265" y="311"/>
                  </a:lnTo>
                  <a:lnTo>
                    <a:pt x="307" y="305"/>
                  </a:lnTo>
                  <a:lnTo>
                    <a:pt x="317" y="303"/>
                  </a:lnTo>
                  <a:lnTo>
                    <a:pt x="327" y="300"/>
                  </a:lnTo>
                  <a:lnTo>
                    <a:pt x="335" y="298"/>
                  </a:lnTo>
                  <a:lnTo>
                    <a:pt x="380" y="280"/>
                  </a:lnTo>
                  <a:lnTo>
                    <a:pt x="386" y="275"/>
                  </a:lnTo>
                  <a:lnTo>
                    <a:pt x="393" y="271"/>
                  </a:lnTo>
                  <a:lnTo>
                    <a:pt x="403" y="265"/>
                  </a:lnTo>
                  <a:lnTo>
                    <a:pt x="410" y="260"/>
                  </a:lnTo>
                  <a:lnTo>
                    <a:pt x="423" y="250"/>
                  </a:lnTo>
                  <a:lnTo>
                    <a:pt x="434" y="238"/>
                  </a:lnTo>
                  <a:lnTo>
                    <a:pt x="439" y="232"/>
                  </a:lnTo>
                  <a:lnTo>
                    <a:pt x="444" y="225"/>
                  </a:lnTo>
                  <a:lnTo>
                    <a:pt x="449" y="217"/>
                  </a:lnTo>
                  <a:lnTo>
                    <a:pt x="453" y="212"/>
                  </a:lnTo>
                  <a:lnTo>
                    <a:pt x="459" y="195"/>
                  </a:lnTo>
                  <a:lnTo>
                    <a:pt x="461" y="189"/>
                  </a:lnTo>
                  <a:lnTo>
                    <a:pt x="464" y="184"/>
                  </a:lnTo>
                  <a:lnTo>
                    <a:pt x="466" y="177"/>
                  </a:lnTo>
                  <a:lnTo>
                    <a:pt x="468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40" name="Freeform 8">
              <a:extLst>
                <a:ext uri="{FF2B5EF4-FFF2-40B4-BE49-F238E27FC236}">
                  <a16:creationId xmlns:a16="http://schemas.microsoft.com/office/drawing/2014/main" xmlns="" id="{B614EFA7-D400-4664-89CC-D5D1AC6FF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1" y="1430"/>
              <a:ext cx="1027" cy="189"/>
            </a:xfrm>
            <a:custGeom>
              <a:avLst/>
              <a:gdLst>
                <a:gd name="T0" fmla="*/ 19 w 1027"/>
                <a:gd name="T1" fmla="*/ 0 h 189"/>
                <a:gd name="T2" fmla="*/ 7 w 1027"/>
                <a:gd name="T3" fmla="*/ 4 h 189"/>
                <a:gd name="T4" fmla="*/ 2 w 1027"/>
                <a:gd name="T5" fmla="*/ 10 h 189"/>
                <a:gd name="T6" fmla="*/ 0 w 1027"/>
                <a:gd name="T7" fmla="*/ 20 h 189"/>
                <a:gd name="T8" fmla="*/ 7 w 1027"/>
                <a:gd name="T9" fmla="*/ 30 h 189"/>
                <a:gd name="T10" fmla="*/ 12 w 1027"/>
                <a:gd name="T11" fmla="*/ 32 h 189"/>
                <a:gd name="T12" fmla="*/ 80 w 1027"/>
                <a:gd name="T13" fmla="*/ 57 h 189"/>
                <a:gd name="T14" fmla="*/ 125 w 1027"/>
                <a:gd name="T15" fmla="*/ 73 h 189"/>
                <a:gd name="T16" fmla="*/ 191 w 1027"/>
                <a:gd name="T17" fmla="*/ 96 h 189"/>
                <a:gd name="T18" fmla="*/ 254 w 1027"/>
                <a:gd name="T19" fmla="*/ 116 h 189"/>
                <a:gd name="T20" fmla="*/ 294 w 1027"/>
                <a:gd name="T21" fmla="*/ 128 h 189"/>
                <a:gd name="T22" fmla="*/ 333 w 1027"/>
                <a:gd name="T23" fmla="*/ 139 h 189"/>
                <a:gd name="T24" fmla="*/ 373 w 1027"/>
                <a:gd name="T25" fmla="*/ 149 h 189"/>
                <a:gd name="T26" fmla="*/ 411 w 1027"/>
                <a:gd name="T27" fmla="*/ 158 h 189"/>
                <a:gd name="T28" fmla="*/ 464 w 1027"/>
                <a:gd name="T29" fmla="*/ 167 h 189"/>
                <a:gd name="T30" fmla="*/ 519 w 1027"/>
                <a:gd name="T31" fmla="*/ 177 h 189"/>
                <a:gd name="T32" fmla="*/ 636 w 1027"/>
                <a:gd name="T33" fmla="*/ 189 h 189"/>
                <a:gd name="T34" fmla="*/ 699 w 1027"/>
                <a:gd name="T35" fmla="*/ 187 h 189"/>
                <a:gd name="T36" fmla="*/ 727 w 1027"/>
                <a:gd name="T37" fmla="*/ 186 h 189"/>
                <a:gd name="T38" fmla="*/ 756 w 1027"/>
                <a:gd name="T39" fmla="*/ 184 h 189"/>
                <a:gd name="T40" fmla="*/ 797 w 1027"/>
                <a:gd name="T41" fmla="*/ 177 h 189"/>
                <a:gd name="T42" fmla="*/ 835 w 1027"/>
                <a:gd name="T43" fmla="*/ 167 h 189"/>
                <a:gd name="T44" fmla="*/ 872 w 1027"/>
                <a:gd name="T45" fmla="*/ 156 h 189"/>
                <a:gd name="T46" fmla="*/ 895 w 1027"/>
                <a:gd name="T47" fmla="*/ 146 h 189"/>
                <a:gd name="T48" fmla="*/ 938 w 1027"/>
                <a:gd name="T49" fmla="*/ 126 h 189"/>
                <a:gd name="T50" fmla="*/ 978 w 1027"/>
                <a:gd name="T51" fmla="*/ 98 h 189"/>
                <a:gd name="T52" fmla="*/ 997 w 1027"/>
                <a:gd name="T53" fmla="*/ 83 h 189"/>
                <a:gd name="T54" fmla="*/ 1021 w 1027"/>
                <a:gd name="T55" fmla="*/ 62 h 189"/>
                <a:gd name="T56" fmla="*/ 1026 w 1027"/>
                <a:gd name="T57" fmla="*/ 57 h 189"/>
                <a:gd name="T58" fmla="*/ 1027 w 1027"/>
                <a:gd name="T59" fmla="*/ 43 h 189"/>
                <a:gd name="T60" fmla="*/ 1019 w 1027"/>
                <a:gd name="T61" fmla="*/ 33 h 189"/>
                <a:gd name="T62" fmla="*/ 1006 w 1027"/>
                <a:gd name="T63" fmla="*/ 32 h 189"/>
                <a:gd name="T64" fmla="*/ 999 w 1027"/>
                <a:gd name="T65" fmla="*/ 37 h 189"/>
                <a:gd name="T66" fmla="*/ 991 w 1027"/>
                <a:gd name="T67" fmla="*/ 43 h 189"/>
                <a:gd name="T68" fmla="*/ 968 w 1027"/>
                <a:gd name="T69" fmla="*/ 65 h 189"/>
                <a:gd name="T70" fmla="*/ 949 w 1027"/>
                <a:gd name="T71" fmla="*/ 78 h 189"/>
                <a:gd name="T72" fmla="*/ 893 w 1027"/>
                <a:gd name="T73" fmla="*/ 111 h 189"/>
                <a:gd name="T74" fmla="*/ 872 w 1027"/>
                <a:gd name="T75" fmla="*/ 121 h 189"/>
                <a:gd name="T76" fmla="*/ 838 w 1027"/>
                <a:gd name="T77" fmla="*/ 131 h 189"/>
                <a:gd name="T78" fmla="*/ 814 w 1027"/>
                <a:gd name="T79" fmla="*/ 138 h 189"/>
                <a:gd name="T80" fmla="*/ 790 w 1027"/>
                <a:gd name="T81" fmla="*/ 144 h 189"/>
                <a:gd name="T82" fmla="*/ 752 w 1027"/>
                <a:gd name="T83" fmla="*/ 151 h 189"/>
                <a:gd name="T84" fmla="*/ 724 w 1027"/>
                <a:gd name="T85" fmla="*/ 153 h 189"/>
                <a:gd name="T86" fmla="*/ 696 w 1027"/>
                <a:gd name="T87" fmla="*/ 154 h 189"/>
                <a:gd name="T88" fmla="*/ 638 w 1027"/>
                <a:gd name="T89" fmla="*/ 156 h 189"/>
                <a:gd name="T90" fmla="*/ 540 w 1027"/>
                <a:gd name="T91" fmla="*/ 146 h 189"/>
                <a:gd name="T92" fmla="*/ 507 w 1027"/>
                <a:gd name="T93" fmla="*/ 141 h 189"/>
                <a:gd name="T94" fmla="*/ 454 w 1027"/>
                <a:gd name="T95" fmla="*/ 131 h 189"/>
                <a:gd name="T96" fmla="*/ 398 w 1027"/>
                <a:gd name="T97" fmla="*/ 119 h 189"/>
                <a:gd name="T98" fmla="*/ 361 w 1027"/>
                <a:gd name="T99" fmla="*/ 111 h 189"/>
                <a:gd name="T100" fmla="*/ 323 w 1027"/>
                <a:gd name="T101" fmla="*/ 101 h 189"/>
                <a:gd name="T102" fmla="*/ 284 w 1027"/>
                <a:gd name="T103" fmla="*/ 90 h 189"/>
                <a:gd name="T104" fmla="*/ 221 w 1027"/>
                <a:gd name="T105" fmla="*/ 70 h 189"/>
                <a:gd name="T106" fmla="*/ 158 w 1027"/>
                <a:gd name="T107" fmla="*/ 52 h 189"/>
                <a:gd name="T108" fmla="*/ 113 w 1027"/>
                <a:gd name="T109" fmla="*/ 35 h 189"/>
                <a:gd name="T110" fmla="*/ 68 w 1027"/>
                <a:gd name="T111" fmla="*/ 18 h 189"/>
                <a:gd name="T112" fmla="*/ 24 w 1027"/>
                <a:gd name="T113" fmla="*/ 2 h 1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027" h="189">
                  <a:moveTo>
                    <a:pt x="24" y="2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7" y="4"/>
                  </a:lnTo>
                  <a:lnTo>
                    <a:pt x="4" y="7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4" y="27"/>
                  </a:lnTo>
                  <a:lnTo>
                    <a:pt x="7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58" y="48"/>
                  </a:lnTo>
                  <a:lnTo>
                    <a:pt x="80" y="57"/>
                  </a:lnTo>
                  <a:lnTo>
                    <a:pt x="103" y="65"/>
                  </a:lnTo>
                  <a:lnTo>
                    <a:pt x="125" y="73"/>
                  </a:lnTo>
                  <a:lnTo>
                    <a:pt x="148" y="81"/>
                  </a:lnTo>
                  <a:lnTo>
                    <a:pt x="191" y="96"/>
                  </a:lnTo>
                  <a:lnTo>
                    <a:pt x="211" y="103"/>
                  </a:lnTo>
                  <a:lnTo>
                    <a:pt x="254" y="116"/>
                  </a:lnTo>
                  <a:lnTo>
                    <a:pt x="274" y="123"/>
                  </a:lnTo>
                  <a:lnTo>
                    <a:pt x="294" y="128"/>
                  </a:lnTo>
                  <a:lnTo>
                    <a:pt x="313" y="134"/>
                  </a:lnTo>
                  <a:lnTo>
                    <a:pt x="333" y="139"/>
                  </a:lnTo>
                  <a:lnTo>
                    <a:pt x="352" y="144"/>
                  </a:lnTo>
                  <a:lnTo>
                    <a:pt x="373" y="149"/>
                  </a:lnTo>
                  <a:lnTo>
                    <a:pt x="391" y="153"/>
                  </a:lnTo>
                  <a:lnTo>
                    <a:pt x="411" y="158"/>
                  </a:lnTo>
                  <a:lnTo>
                    <a:pt x="448" y="164"/>
                  </a:lnTo>
                  <a:lnTo>
                    <a:pt x="464" y="167"/>
                  </a:lnTo>
                  <a:lnTo>
                    <a:pt x="501" y="174"/>
                  </a:lnTo>
                  <a:lnTo>
                    <a:pt x="519" y="177"/>
                  </a:lnTo>
                  <a:lnTo>
                    <a:pt x="537" y="179"/>
                  </a:lnTo>
                  <a:lnTo>
                    <a:pt x="636" y="189"/>
                  </a:lnTo>
                  <a:lnTo>
                    <a:pt x="684" y="189"/>
                  </a:lnTo>
                  <a:lnTo>
                    <a:pt x="699" y="187"/>
                  </a:lnTo>
                  <a:lnTo>
                    <a:pt x="714" y="187"/>
                  </a:lnTo>
                  <a:lnTo>
                    <a:pt x="727" y="186"/>
                  </a:lnTo>
                  <a:lnTo>
                    <a:pt x="742" y="184"/>
                  </a:lnTo>
                  <a:lnTo>
                    <a:pt x="756" y="184"/>
                  </a:lnTo>
                  <a:lnTo>
                    <a:pt x="771" y="181"/>
                  </a:lnTo>
                  <a:lnTo>
                    <a:pt x="797" y="177"/>
                  </a:lnTo>
                  <a:lnTo>
                    <a:pt x="823" y="171"/>
                  </a:lnTo>
                  <a:lnTo>
                    <a:pt x="835" y="167"/>
                  </a:lnTo>
                  <a:lnTo>
                    <a:pt x="848" y="164"/>
                  </a:lnTo>
                  <a:lnTo>
                    <a:pt x="872" y="156"/>
                  </a:lnTo>
                  <a:lnTo>
                    <a:pt x="885" y="151"/>
                  </a:lnTo>
                  <a:lnTo>
                    <a:pt x="895" y="146"/>
                  </a:lnTo>
                  <a:lnTo>
                    <a:pt x="906" y="141"/>
                  </a:lnTo>
                  <a:lnTo>
                    <a:pt x="938" y="126"/>
                  </a:lnTo>
                  <a:lnTo>
                    <a:pt x="969" y="105"/>
                  </a:lnTo>
                  <a:lnTo>
                    <a:pt x="978" y="98"/>
                  </a:lnTo>
                  <a:lnTo>
                    <a:pt x="987" y="91"/>
                  </a:lnTo>
                  <a:lnTo>
                    <a:pt x="997" y="83"/>
                  </a:lnTo>
                  <a:lnTo>
                    <a:pt x="1014" y="66"/>
                  </a:lnTo>
                  <a:lnTo>
                    <a:pt x="1021" y="62"/>
                  </a:lnTo>
                  <a:lnTo>
                    <a:pt x="1022" y="60"/>
                  </a:lnTo>
                  <a:lnTo>
                    <a:pt x="1026" y="57"/>
                  </a:lnTo>
                  <a:lnTo>
                    <a:pt x="1027" y="52"/>
                  </a:lnTo>
                  <a:lnTo>
                    <a:pt x="1027" y="43"/>
                  </a:lnTo>
                  <a:lnTo>
                    <a:pt x="1026" y="40"/>
                  </a:lnTo>
                  <a:lnTo>
                    <a:pt x="1019" y="33"/>
                  </a:lnTo>
                  <a:lnTo>
                    <a:pt x="1014" y="32"/>
                  </a:lnTo>
                  <a:lnTo>
                    <a:pt x="1006" y="32"/>
                  </a:lnTo>
                  <a:lnTo>
                    <a:pt x="1002" y="33"/>
                  </a:lnTo>
                  <a:lnTo>
                    <a:pt x="999" y="37"/>
                  </a:lnTo>
                  <a:lnTo>
                    <a:pt x="1001" y="35"/>
                  </a:lnTo>
                  <a:lnTo>
                    <a:pt x="991" y="43"/>
                  </a:lnTo>
                  <a:lnTo>
                    <a:pt x="974" y="60"/>
                  </a:lnTo>
                  <a:lnTo>
                    <a:pt x="968" y="65"/>
                  </a:lnTo>
                  <a:lnTo>
                    <a:pt x="958" y="71"/>
                  </a:lnTo>
                  <a:lnTo>
                    <a:pt x="949" y="78"/>
                  </a:lnTo>
                  <a:lnTo>
                    <a:pt x="921" y="96"/>
                  </a:lnTo>
                  <a:lnTo>
                    <a:pt x="893" y="111"/>
                  </a:lnTo>
                  <a:lnTo>
                    <a:pt x="881" y="116"/>
                  </a:lnTo>
                  <a:lnTo>
                    <a:pt x="872" y="121"/>
                  </a:lnTo>
                  <a:lnTo>
                    <a:pt x="862" y="126"/>
                  </a:lnTo>
                  <a:lnTo>
                    <a:pt x="838" y="131"/>
                  </a:lnTo>
                  <a:lnTo>
                    <a:pt x="825" y="134"/>
                  </a:lnTo>
                  <a:lnTo>
                    <a:pt x="814" y="138"/>
                  </a:lnTo>
                  <a:lnTo>
                    <a:pt x="800" y="141"/>
                  </a:lnTo>
                  <a:lnTo>
                    <a:pt x="790" y="144"/>
                  </a:lnTo>
                  <a:lnTo>
                    <a:pt x="764" y="148"/>
                  </a:lnTo>
                  <a:lnTo>
                    <a:pt x="752" y="151"/>
                  </a:lnTo>
                  <a:lnTo>
                    <a:pt x="739" y="151"/>
                  </a:lnTo>
                  <a:lnTo>
                    <a:pt x="724" y="153"/>
                  </a:lnTo>
                  <a:lnTo>
                    <a:pt x="711" y="154"/>
                  </a:lnTo>
                  <a:lnTo>
                    <a:pt x="696" y="154"/>
                  </a:lnTo>
                  <a:lnTo>
                    <a:pt x="681" y="156"/>
                  </a:lnTo>
                  <a:lnTo>
                    <a:pt x="638" y="156"/>
                  </a:lnTo>
                  <a:lnTo>
                    <a:pt x="640" y="156"/>
                  </a:lnTo>
                  <a:lnTo>
                    <a:pt x="540" y="146"/>
                  </a:lnTo>
                  <a:lnTo>
                    <a:pt x="522" y="144"/>
                  </a:lnTo>
                  <a:lnTo>
                    <a:pt x="507" y="141"/>
                  </a:lnTo>
                  <a:lnTo>
                    <a:pt x="471" y="134"/>
                  </a:lnTo>
                  <a:lnTo>
                    <a:pt x="454" y="131"/>
                  </a:lnTo>
                  <a:lnTo>
                    <a:pt x="418" y="124"/>
                  </a:lnTo>
                  <a:lnTo>
                    <a:pt x="398" y="119"/>
                  </a:lnTo>
                  <a:lnTo>
                    <a:pt x="380" y="116"/>
                  </a:lnTo>
                  <a:lnTo>
                    <a:pt x="361" y="111"/>
                  </a:lnTo>
                  <a:lnTo>
                    <a:pt x="343" y="106"/>
                  </a:lnTo>
                  <a:lnTo>
                    <a:pt x="323" y="101"/>
                  </a:lnTo>
                  <a:lnTo>
                    <a:pt x="303" y="95"/>
                  </a:lnTo>
                  <a:lnTo>
                    <a:pt x="284" y="90"/>
                  </a:lnTo>
                  <a:lnTo>
                    <a:pt x="264" y="83"/>
                  </a:lnTo>
                  <a:lnTo>
                    <a:pt x="221" y="70"/>
                  </a:lnTo>
                  <a:lnTo>
                    <a:pt x="201" y="63"/>
                  </a:lnTo>
                  <a:lnTo>
                    <a:pt x="158" y="52"/>
                  </a:lnTo>
                  <a:lnTo>
                    <a:pt x="135" y="43"/>
                  </a:lnTo>
                  <a:lnTo>
                    <a:pt x="113" y="35"/>
                  </a:lnTo>
                  <a:lnTo>
                    <a:pt x="90" y="27"/>
                  </a:lnTo>
                  <a:lnTo>
                    <a:pt x="68" y="18"/>
                  </a:lnTo>
                  <a:lnTo>
                    <a:pt x="22" y="2"/>
                  </a:lnTo>
                  <a:lnTo>
                    <a:pt x="2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41" name="Freeform 9">
              <a:extLst>
                <a:ext uri="{FF2B5EF4-FFF2-40B4-BE49-F238E27FC236}">
                  <a16:creationId xmlns:a16="http://schemas.microsoft.com/office/drawing/2014/main" xmlns="" id="{42DD54FF-247D-4DBD-A0B9-857BF105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" y="1025"/>
              <a:ext cx="957" cy="210"/>
            </a:xfrm>
            <a:custGeom>
              <a:avLst/>
              <a:gdLst>
                <a:gd name="T0" fmla="*/ 937 w 957"/>
                <a:gd name="T1" fmla="*/ 210 h 210"/>
                <a:gd name="T2" fmla="*/ 945 w 957"/>
                <a:gd name="T3" fmla="*/ 208 h 210"/>
                <a:gd name="T4" fmla="*/ 954 w 957"/>
                <a:gd name="T5" fmla="*/ 203 h 210"/>
                <a:gd name="T6" fmla="*/ 957 w 957"/>
                <a:gd name="T7" fmla="*/ 192 h 210"/>
                <a:gd name="T8" fmla="*/ 954 w 957"/>
                <a:gd name="T9" fmla="*/ 183 h 210"/>
                <a:gd name="T10" fmla="*/ 952 w 957"/>
                <a:gd name="T11" fmla="*/ 180 h 210"/>
                <a:gd name="T12" fmla="*/ 897 w 957"/>
                <a:gd name="T13" fmla="*/ 139 h 210"/>
                <a:gd name="T14" fmla="*/ 871 w 957"/>
                <a:gd name="T15" fmla="*/ 120 h 210"/>
                <a:gd name="T16" fmla="*/ 831 w 957"/>
                <a:gd name="T17" fmla="*/ 94 h 210"/>
                <a:gd name="T18" fmla="*/ 791 w 957"/>
                <a:gd name="T19" fmla="*/ 72 h 210"/>
                <a:gd name="T20" fmla="*/ 763 w 957"/>
                <a:gd name="T21" fmla="*/ 61 h 210"/>
                <a:gd name="T22" fmla="*/ 694 w 957"/>
                <a:gd name="T23" fmla="*/ 34 h 210"/>
                <a:gd name="T24" fmla="*/ 652 w 957"/>
                <a:gd name="T25" fmla="*/ 21 h 210"/>
                <a:gd name="T26" fmla="*/ 622 w 957"/>
                <a:gd name="T27" fmla="*/ 15 h 210"/>
                <a:gd name="T28" fmla="*/ 594 w 957"/>
                <a:gd name="T29" fmla="*/ 8 h 210"/>
                <a:gd name="T30" fmla="*/ 549 w 957"/>
                <a:gd name="T31" fmla="*/ 3 h 210"/>
                <a:gd name="T32" fmla="*/ 506 w 957"/>
                <a:gd name="T33" fmla="*/ 1 h 210"/>
                <a:gd name="T34" fmla="*/ 493 w 957"/>
                <a:gd name="T35" fmla="*/ 0 h 210"/>
                <a:gd name="T36" fmla="*/ 445 w 957"/>
                <a:gd name="T37" fmla="*/ 1 h 210"/>
                <a:gd name="T38" fmla="*/ 369 w 957"/>
                <a:gd name="T39" fmla="*/ 8 h 210"/>
                <a:gd name="T40" fmla="*/ 278 w 957"/>
                <a:gd name="T41" fmla="*/ 29 h 210"/>
                <a:gd name="T42" fmla="*/ 246 w 957"/>
                <a:gd name="T43" fmla="*/ 38 h 210"/>
                <a:gd name="T44" fmla="*/ 215 w 957"/>
                <a:gd name="T45" fmla="*/ 51 h 210"/>
                <a:gd name="T46" fmla="*/ 183 w 957"/>
                <a:gd name="T47" fmla="*/ 63 h 210"/>
                <a:gd name="T48" fmla="*/ 137 w 957"/>
                <a:gd name="T49" fmla="*/ 82 h 210"/>
                <a:gd name="T50" fmla="*/ 87 w 957"/>
                <a:gd name="T51" fmla="*/ 106 h 210"/>
                <a:gd name="T52" fmla="*/ 39 w 957"/>
                <a:gd name="T53" fmla="*/ 130 h 210"/>
                <a:gd name="T54" fmla="*/ 6 w 957"/>
                <a:gd name="T55" fmla="*/ 152 h 210"/>
                <a:gd name="T56" fmla="*/ 1 w 957"/>
                <a:gd name="T57" fmla="*/ 157 h 210"/>
                <a:gd name="T58" fmla="*/ 0 w 957"/>
                <a:gd name="T59" fmla="*/ 170 h 210"/>
                <a:gd name="T60" fmla="*/ 8 w 957"/>
                <a:gd name="T61" fmla="*/ 180 h 210"/>
                <a:gd name="T62" fmla="*/ 21 w 957"/>
                <a:gd name="T63" fmla="*/ 182 h 210"/>
                <a:gd name="T64" fmla="*/ 26 w 957"/>
                <a:gd name="T65" fmla="*/ 178 h 210"/>
                <a:gd name="T66" fmla="*/ 56 w 957"/>
                <a:gd name="T67" fmla="*/ 160 h 210"/>
                <a:gd name="T68" fmla="*/ 104 w 957"/>
                <a:gd name="T69" fmla="*/ 135 h 210"/>
                <a:gd name="T70" fmla="*/ 150 w 957"/>
                <a:gd name="T71" fmla="*/ 112 h 210"/>
                <a:gd name="T72" fmla="*/ 197 w 957"/>
                <a:gd name="T73" fmla="*/ 92 h 210"/>
                <a:gd name="T74" fmla="*/ 228 w 957"/>
                <a:gd name="T75" fmla="*/ 81 h 210"/>
                <a:gd name="T76" fmla="*/ 256 w 957"/>
                <a:gd name="T77" fmla="*/ 71 h 210"/>
                <a:gd name="T78" fmla="*/ 288 w 957"/>
                <a:gd name="T79" fmla="*/ 63 h 210"/>
                <a:gd name="T80" fmla="*/ 376 w 957"/>
                <a:gd name="T81" fmla="*/ 41 h 210"/>
                <a:gd name="T82" fmla="*/ 448 w 957"/>
                <a:gd name="T83" fmla="*/ 34 h 210"/>
                <a:gd name="T84" fmla="*/ 490 w 957"/>
                <a:gd name="T85" fmla="*/ 33 h 210"/>
                <a:gd name="T86" fmla="*/ 506 w 957"/>
                <a:gd name="T87" fmla="*/ 34 h 210"/>
                <a:gd name="T88" fmla="*/ 546 w 957"/>
                <a:gd name="T89" fmla="*/ 36 h 210"/>
                <a:gd name="T90" fmla="*/ 588 w 957"/>
                <a:gd name="T91" fmla="*/ 41 h 210"/>
                <a:gd name="T92" fmla="*/ 616 w 957"/>
                <a:gd name="T93" fmla="*/ 48 h 210"/>
                <a:gd name="T94" fmla="*/ 642 w 957"/>
                <a:gd name="T95" fmla="*/ 54 h 210"/>
                <a:gd name="T96" fmla="*/ 684 w 957"/>
                <a:gd name="T97" fmla="*/ 64 h 210"/>
                <a:gd name="T98" fmla="*/ 750 w 957"/>
                <a:gd name="T99" fmla="*/ 91 h 210"/>
                <a:gd name="T100" fmla="*/ 775 w 957"/>
                <a:gd name="T101" fmla="*/ 102 h 210"/>
                <a:gd name="T102" fmla="*/ 814 w 957"/>
                <a:gd name="T103" fmla="*/ 124 h 210"/>
                <a:gd name="T104" fmla="*/ 851 w 957"/>
                <a:gd name="T105" fmla="*/ 147 h 210"/>
                <a:gd name="T106" fmla="*/ 877 w 957"/>
                <a:gd name="T107" fmla="*/ 165 h 210"/>
                <a:gd name="T108" fmla="*/ 929 w 957"/>
                <a:gd name="T109" fmla="*/ 207 h 21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57" h="210">
                  <a:moveTo>
                    <a:pt x="930" y="207"/>
                  </a:moveTo>
                  <a:lnTo>
                    <a:pt x="937" y="210"/>
                  </a:lnTo>
                  <a:lnTo>
                    <a:pt x="942" y="210"/>
                  </a:lnTo>
                  <a:lnTo>
                    <a:pt x="945" y="208"/>
                  </a:lnTo>
                  <a:lnTo>
                    <a:pt x="950" y="207"/>
                  </a:lnTo>
                  <a:lnTo>
                    <a:pt x="954" y="203"/>
                  </a:lnTo>
                  <a:lnTo>
                    <a:pt x="957" y="197"/>
                  </a:lnTo>
                  <a:lnTo>
                    <a:pt x="957" y="192"/>
                  </a:lnTo>
                  <a:lnTo>
                    <a:pt x="955" y="188"/>
                  </a:lnTo>
                  <a:lnTo>
                    <a:pt x="954" y="183"/>
                  </a:lnTo>
                  <a:lnTo>
                    <a:pt x="950" y="180"/>
                  </a:lnTo>
                  <a:lnTo>
                    <a:pt x="952" y="180"/>
                  </a:lnTo>
                  <a:lnTo>
                    <a:pt x="937" y="168"/>
                  </a:lnTo>
                  <a:lnTo>
                    <a:pt x="897" y="139"/>
                  </a:lnTo>
                  <a:lnTo>
                    <a:pt x="884" y="130"/>
                  </a:lnTo>
                  <a:lnTo>
                    <a:pt x="871" y="120"/>
                  </a:lnTo>
                  <a:lnTo>
                    <a:pt x="859" y="112"/>
                  </a:lnTo>
                  <a:lnTo>
                    <a:pt x="831" y="94"/>
                  </a:lnTo>
                  <a:lnTo>
                    <a:pt x="804" y="81"/>
                  </a:lnTo>
                  <a:lnTo>
                    <a:pt x="791" y="72"/>
                  </a:lnTo>
                  <a:lnTo>
                    <a:pt x="776" y="66"/>
                  </a:lnTo>
                  <a:lnTo>
                    <a:pt x="763" y="61"/>
                  </a:lnTo>
                  <a:lnTo>
                    <a:pt x="748" y="54"/>
                  </a:lnTo>
                  <a:lnTo>
                    <a:pt x="694" y="34"/>
                  </a:lnTo>
                  <a:lnTo>
                    <a:pt x="679" y="28"/>
                  </a:lnTo>
                  <a:lnTo>
                    <a:pt x="652" y="21"/>
                  </a:lnTo>
                  <a:lnTo>
                    <a:pt x="636" y="16"/>
                  </a:lnTo>
                  <a:lnTo>
                    <a:pt x="622" y="15"/>
                  </a:lnTo>
                  <a:lnTo>
                    <a:pt x="609" y="11"/>
                  </a:lnTo>
                  <a:lnTo>
                    <a:pt x="594" y="8"/>
                  </a:lnTo>
                  <a:lnTo>
                    <a:pt x="579" y="6"/>
                  </a:lnTo>
                  <a:lnTo>
                    <a:pt x="549" y="3"/>
                  </a:lnTo>
                  <a:lnTo>
                    <a:pt x="536" y="1"/>
                  </a:lnTo>
                  <a:lnTo>
                    <a:pt x="506" y="1"/>
                  </a:lnTo>
                  <a:lnTo>
                    <a:pt x="508" y="1"/>
                  </a:lnTo>
                  <a:lnTo>
                    <a:pt x="493" y="0"/>
                  </a:lnTo>
                  <a:lnTo>
                    <a:pt x="460" y="0"/>
                  </a:lnTo>
                  <a:lnTo>
                    <a:pt x="445" y="1"/>
                  </a:lnTo>
                  <a:lnTo>
                    <a:pt x="430" y="1"/>
                  </a:lnTo>
                  <a:lnTo>
                    <a:pt x="369" y="8"/>
                  </a:lnTo>
                  <a:lnTo>
                    <a:pt x="293" y="24"/>
                  </a:lnTo>
                  <a:lnTo>
                    <a:pt x="278" y="29"/>
                  </a:lnTo>
                  <a:lnTo>
                    <a:pt x="263" y="33"/>
                  </a:lnTo>
                  <a:lnTo>
                    <a:pt x="246" y="38"/>
                  </a:lnTo>
                  <a:lnTo>
                    <a:pt x="230" y="44"/>
                  </a:lnTo>
                  <a:lnTo>
                    <a:pt x="215" y="51"/>
                  </a:lnTo>
                  <a:lnTo>
                    <a:pt x="202" y="56"/>
                  </a:lnTo>
                  <a:lnTo>
                    <a:pt x="183" y="63"/>
                  </a:lnTo>
                  <a:lnTo>
                    <a:pt x="154" y="76"/>
                  </a:lnTo>
                  <a:lnTo>
                    <a:pt x="137" y="82"/>
                  </a:lnTo>
                  <a:lnTo>
                    <a:pt x="122" y="89"/>
                  </a:lnTo>
                  <a:lnTo>
                    <a:pt x="87" y="106"/>
                  </a:lnTo>
                  <a:lnTo>
                    <a:pt x="72" y="114"/>
                  </a:lnTo>
                  <a:lnTo>
                    <a:pt x="39" y="130"/>
                  </a:lnTo>
                  <a:lnTo>
                    <a:pt x="23" y="142"/>
                  </a:lnTo>
                  <a:lnTo>
                    <a:pt x="6" y="152"/>
                  </a:lnTo>
                  <a:lnTo>
                    <a:pt x="8" y="150"/>
                  </a:lnTo>
                  <a:lnTo>
                    <a:pt x="1" y="157"/>
                  </a:lnTo>
                  <a:lnTo>
                    <a:pt x="0" y="160"/>
                  </a:lnTo>
                  <a:lnTo>
                    <a:pt x="0" y="170"/>
                  </a:lnTo>
                  <a:lnTo>
                    <a:pt x="1" y="173"/>
                  </a:lnTo>
                  <a:lnTo>
                    <a:pt x="8" y="180"/>
                  </a:lnTo>
                  <a:lnTo>
                    <a:pt x="11" y="182"/>
                  </a:lnTo>
                  <a:lnTo>
                    <a:pt x="21" y="182"/>
                  </a:lnTo>
                  <a:lnTo>
                    <a:pt x="24" y="180"/>
                  </a:lnTo>
                  <a:lnTo>
                    <a:pt x="26" y="178"/>
                  </a:lnTo>
                  <a:lnTo>
                    <a:pt x="39" y="168"/>
                  </a:lnTo>
                  <a:lnTo>
                    <a:pt x="56" y="160"/>
                  </a:lnTo>
                  <a:lnTo>
                    <a:pt x="89" y="144"/>
                  </a:lnTo>
                  <a:lnTo>
                    <a:pt x="104" y="135"/>
                  </a:lnTo>
                  <a:lnTo>
                    <a:pt x="135" y="119"/>
                  </a:lnTo>
                  <a:lnTo>
                    <a:pt x="150" y="112"/>
                  </a:lnTo>
                  <a:lnTo>
                    <a:pt x="167" y="106"/>
                  </a:lnTo>
                  <a:lnTo>
                    <a:pt x="197" y="92"/>
                  </a:lnTo>
                  <a:lnTo>
                    <a:pt x="212" y="86"/>
                  </a:lnTo>
                  <a:lnTo>
                    <a:pt x="228" y="81"/>
                  </a:lnTo>
                  <a:lnTo>
                    <a:pt x="243" y="74"/>
                  </a:lnTo>
                  <a:lnTo>
                    <a:pt x="256" y="71"/>
                  </a:lnTo>
                  <a:lnTo>
                    <a:pt x="273" y="66"/>
                  </a:lnTo>
                  <a:lnTo>
                    <a:pt x="288" y="63"/>
                  </a:lnTo>
                  <a:lnTo>
                    <a:pt x="303" y="58"/>
                  </a:lnTo>
                  <a:lnTo>
                    <a:pt x="376" y="41"/>
                  </a:lnTo>
                  <a:lnTo>
                    <a:pt x="434" y="34"/>
                  </a:lnTo>
                  <a:lnTo>
                    <a:pt x="448" y="34"/>
                  </a:lnTo>
                  <a:lnTo>
                    <a:pt x="463" y="33"/>
                  </a:lnTo>
                  <a:lnTo>
                    <a:pt x="490" y="33"/>
                  </a:lnTo>
                  <a:lnTo>
                    <a:pt x="505" y="34"/>
                  </a:lnTo>
                  <a:lnTo>
                    <a:pt x="506" y="34"/>
                  </a:lnTo>
                  <a:lnTo>
                    <a:pt x="533" y="34"/>
                  </a:lnTo>
                  <a:lnTo>
                    <a:pt x="546" y="36"/>
                  </a:lnTo>
                  <a:lnTo>
                    <a:pt x="576" y="39"/>
                  </a:lnTo>
                  <a:lnTo>
                    <a:pt x="588" y="41"/>
                  </a:lnTo>
                  <a:lnTo>
                    <a:pt x="602" y="44"/>
                  </a:lnTo>
                  <a:lnTo>
                    <a:pt x="616" y="48"/>
                  </a:lnTo>
                  <a:lnTo>
                    <a:pt x="629" y="49"/>
                  </a:lnTo>
                  <a:lnTo>
                    <a:pt x="642" y="54"/>
                  </a:lnTo>
                  <a:lnTo>
                    <a:pt x="669" y="61"/>
                  </a:lnTo>
                  <a:lnTo>
                    <a:pt x="684" y="64"/>
                  </a:lnTo>
                  <a:lnTo>
                    <a:pt x="735" y="84"/>
                  </a:lnTo>
                  <a:lnTo>
                    <a:pt x="750" y="91"/>
                  </a:lnTo>
                  <a:lnTo>
                    <a:pt x="763" y="96"/>
                  </a:lnTo>
                  <a:lnTo>
                    <a:pt x="775" y="102"/>
                  </a:lnTo>
                  <a:lnTo>
                    <a:pt x="788" y="111"/>
                  </a:lnTo>
                  <a:lnTo>
                    <a:pt x="814" y="124"/>
                  </a:lnTo>
                  <a:lnTo>
                    <a:pt x="839" y="139"/>
                  </a:lnTo>
                  <a:lnTo>
                    <a:pt x="851" y="147"/>
                  </a:lnTo>
                  <a:lnTo>
                    <a:pt x="864" y="157"/>
                  </a:lnTo>
                  <a:lnTo>
                    <a:pt x="877" y="165"/>
                  </a:lnTo>
                  <a:lnTo>
                    <a:pt x="917" y="195"/>
                  </a:lnTo>
                  <a:lnTo>
                    <a:pt x="929" y="207"/>
                  </a:lnTo>
                  <a:lnTo>
                    <a:pt x="930" y="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42" name="Rectangle 10">
              <a:extLst>
                <a:ext uri="{FF2B5EF4-FFF2-40B4-BE49-F238E27FC236}">
                  <a16:creationId xmlns:a16="http://schemas.microsoft.com/office/drawing/2014/main" xmlns="" id="{EC2E8FF5-DDFB-4FF5-9759-C9633E62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1233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  <a:latin typeface="Swiss 721 SWA" charset="0"/>
                </a:rPr>
                <a:t>0 </a:t>
              </a:r>
              <a:endParaRPr lang="en-US" altLang="en-US" sz="32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43" name="Rectangle 11">
              <a:extLst>
                <a:ext uri="{FF2B5EF4-FFF2-40B4-BE49-F238E27FC236}">
                  <a16:creationId xmlns:a16="http://schemas.microsoft.com/office/drawing/2014/main" xmlns="" id="{AE215D25-483D-41BE-8FD7-64BC7D6F6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217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  <a:latin typeface="Swiss 721 SWA" charset="0"/>
                </a:rPr>
                <a:t> 1</a:t>
              </a:r>
              <a:endParaRPr lang="en-US" altLang="en-US" sz="32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44" name="Rectangle 12">
              <a:extLst>
                <a:ext uri="{FF2B5EF4-FFF2-40B4-BE49-F238E27FC236}">
                  <a16:creationId xmlns:a16="http://schemas.microsoft.com/office/drawing/2014/main" xmlns="" id="{2EB209A7-9FBF-4138-AD57-1DE97943D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1715"/>
              <a:ext cx="5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  <a:latin typeface="Swiss 721 SWA" charset="0"/>
                </a:rPr>
                <a:t>x=1/y=1</a:t>
              </a:r>
              <a:endParaRPr lang="en-US" altLang="en-US" sz="32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45" name="Rectangle 13">
              <a:extLst>
                <a:ext uri="{FF2B5EF4-FFF2-40B4-BE49-F238E27FC236}">
                  <a16:creationId xmlns:a16="http://schemas.microsoft.com/office/drawing/2014/main" xmlns="" id="{132C7AC4-2908-4CE6-8EE7-455D876A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816"/>
              <a:ext cx="5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  <a:latin typeface="Swiss 721 SWA" charset="0"/>
                </a:rPr>
                <a:t>x=1/y=0</a:t>
              </a:r>
              <a:endParaRPr lang="en-US" altLang="en-US" sz="32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46" name="Rectangle 14">
              <a:extLst>
                <a:ext uri="{FF2B5EF4-FFF2-40B4-BE49-F238E27FC236}">
                  <a16:creationId xmlns:a16="http://schemas.microsoft.com/office/drawing/2014/main" xmlns="" id="{776D16F5-D9B6-4DBD-BC2F-EBC780EC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1685"/>
              <a:ext cx="5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  <a:latin typeface="Swiss 721 SWA" charset="0"/>
                </a:rPr>
                <a:t>x=0/y=0</a:t>
              </a:r>
              <a:endParaRPr lang="en-US" altLang="en-US" sz="32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47" name="Rectangle 15">
              <a:extLst>
                <a:ext uri="{FF2B5EF4-FFF2-40B4-BE49-F238E27FC236}">
                  <a16:creationId xmlns:a16="http://schemas.microsoft.com/office/drawing/2014/main" xmlns="" id="{2BCF682E-EC9E-453F-88FB-DC7A1B7F4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26"/>
              <a:ext cx="5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  <a:latin typeface="Swiss 721 SWA" charset="0"/>
                </a:rPr>
                <a:t>x=0/y=0</a:t>
              </a:r>
              <a:endParaRPr lang="en-US" altLang="en-US" sz="32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48" name="Freeform 16">
              <a:extLst>
                <a:ext uri="{FF2B5EF4-FFF2-40B4-BE49-F238E27FC236}">
                  <a16:creationId xmlns:a16="http://schemas.microsoft.com/office/drawing/2014/main" xmlns="" id="{4504CA83-EB37-407B-BC42-301AA293D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1351"/>
              <a:ext cx="466" cy="313"/>
            </a:xfrm>
            <a:custGeom>
              <a:avLst/>
              <a:gdLst>
                <a:gd name="T0" fmla="*/ 23 w 466"/>
                <a:gd name="T1" fmla="*/ 157 h 313"/>
                <a:gd name="T2" fmla="*/ 4 w 466"/>
                <a:gd name="T3" fmla="*/ 162 h 313"/>
                <a:gd name="T4" fmla="*/ 0 w 466"/>
                <a:gd name="T5" fmla="*/ 172 h 313"/>
                <a:gd name="T6" fmla="*/ 9 w 466"/>
                <a:gd name="T7" fmla="*/ 202 h 313"/>
                <a:gd name="T8" fmla="*/ 30 w 466"/>
                <a:gd name="T9" fmla="*/ 238 h 313"/>
                <a:gd name="T10" fmla="*/ 72 w 466"/>
                <a:gd name="T11" fmla="*/ 270 h 313"/>
                <a:gd name="T12" fmla="*/ 138 w 466"/>
                <a:gd name="T13" fmla="*/ 299 h 313"/>
                <a:gd name="T14" fmla="*/ 199 w 466"/>
                <a:gd name="T15" fmla="*/ 311 h 313"/>
                <a:gd name="T16" fmla="*/ 244 w 466"/>
                <a:gd name="T17" fmla="*/ 311 h 313"/>
                <a:gd name="T18" fmla="*/ 310 w 466"/>
                <a:gd name="T19" fmla="*/ 303 h 313"/>
                <a:gd name="T20" fmla="*/ 350 w 466"/>
                <a:gd name="T21" fmla="*/ 290 h 313"/>
                <a:gd name="T22" fmla="*/ 394 w 466"/>
                <a:gd name="T23" fmla="*/ 268 h 313"/>
                <a:gd name="T24" fmla="*/ 429 w 466"/>
                <a:gd name="T25" fmla="*/ 240 h 313"/>
                <a:gd name="T26" fmla="*/ 449 w 466"/>
                <a:gd name="T27" fmla="*/ 212 h 313"/>
                <a:gd name="T28" fmla="*/ 464 w 466"/>
                <a:gd name="T29" fmla="*/ 172 h 313"/>
                <a:gd name="T30" fmla="*/ 464 w 466"/>
                <a:gd name="T31" fmla="*/ 147 h 313"/>
                <a:gd name="T32" fmla="*/ 456 w 466"/>
                <a:gd name="T33" fmla="*/ 116 h 313"/>
                <a:gd name="T34" fmla="*/ 441 w 466"/>
                <a:gd name="T35" fmla="*/ 86 h 313"/>
                <a:gd name="T36" fmla="*/ 403 w 466"/>
                <a:gd name="T37" fmla="*/ 48 h 313"/>
                <a:gd name="T38" fmla="*/ 350 w 466"/>
                <a:gd name="T39" fmla="*/ 21 h 313"/>
                <a:gd name="T40" fmla="*/ 310 w 466"/>
                <a:gd name="T41" fmla="*/ 8 h 313"/>
                <a:gd name="T42" fmla="*/ 232 w 466"/>
                <a:gd name="T43" fmla="*/ 0 h 313"/>
                <a:gd name="T44" fmla="*/ 181 w 466"/>
                <a:gd name="T45" fmla="*/ 5 h 313"/>
                <a:gd name="T46" fmla="*/ 161 w 466"/>
                <a:gd name="T47" fmla="*/ 11 h 313"/>
                <a:gd name="T48" fmla="*/ 159 w 466"/>
                <a:gd name="T49" fmla="*/ 13 h 313"/>
                <a:gd name="T50" fmla="*/ 158 w 466"/>
                <a:gd name="T51" fmla="*/ 30 h 313"/>
                <a:gd name="T52" fmla="*/ 171 w 466"/>
                <a:gd name="T53" fmla="*/ 40 h 313"/>
                <a:gd name="T54" fmla="*/ 181 w 466"/>
                <a:gd name="T55" fmla="*/ 38 h 313"/>
                <a:gd name="T56" fmla="*/ 207 w 466"/>
                <a:gd name="T57" fmla="*/ 30 h 313"/>
                <a:gd name="T58" fmla="*/ 282 w 466"/>
                <a:gd name="T59" fmla="*/ 36 h 313"/>
                <a:gd name="T60" fmla="*/ 322 w 466"/>
                <a:gd name="T61" fmla="*/ 44 h 313"/>
                <a:gd name="T62" fmla="*/ 370 w 466"/>
                <a:gd name="T63" fmla="*/ 68 h 313"/>
                <a:gd name="T64" fmla="*/ 399 w 466"/>
                <a:gd name="T65" fmla="*/ 91 h 313"/>
                <a:gd name="T66" fmla="*/ 421 w 466"/>
                <a:gd name="T67" fmla="*/ 116 h 313"/>
                <a:gd name="T68" fmla="*/ 429 w 466"/>
                <a:gd name="T69" fmla="*/ 139 h 313"/>
                <a:gd name="T70" fmla="*/ 433 w 466"/>
                <a:gd name="T71" fmla="*/ 154 h 313"/>
                <a:gd name="T72" fmla="*/ 426 w 466"/>
                <a:gd name="T73" fmla="*/ 185 h 313"/>
                <a:gd name="T74" fmla="*/ 414 w 466"/>
                <a:gd name="T75" fmla="*/ 207 h 313"/>
                <a:gd name="T76" fmla="*/ 394 w 466"/>
                <a:gd name="T77" fmla="*/ 228 h 313"/>
                <a:gd name="T78" fmla="*/ 363 w 466"/>
                <a:gd name="T79" fmla="*/ 248 h 313"/>
                <a:gd name="T80" fmla="*/ 322 w 466"/>
                <a:gd name="T81" fmla="*/ 266 h 313"/>
                <a:gd name="T82" fmla="*/ 282 w 466"/>
                <a:gd name="T83" fmla="*/ 275 h 313"/>
                <a:gd name="T84" fmla="*/ 234 w 466"/>
                <a:gd name="T85" fmla="*/ 280 h 313"/>
                <a:gd name="T86" fmla="*/ 166 w 466"/>
                <a:gd name="T87" fmla="*/ 271 h 313"/>
                <a:gd name="T88" fmla="*/ 101 w 466"/>
                <a:gd name="T89" fmla="*/ 250 h 313"/>
                <a:gd name="T90" fmla="*/ 67 w 466"/>
                <a:gd name="T91" fmla="*/ 223 h 313"/>
                <a:gd name="T92" fmla="*/ 48 w 466"/>
                <a:gd name="T93" fmla="*/ 205 h 313"/>
                <a:gd name="T94" fmla="*/ 37 w 466"/>
                <a:gd name="T95" fmla="*/ 185 h 313"/>
                <a:gd name="T96" fmla="*/ 33 w 466"/>
                <a:gd name="T97" fmla="*/ 169 h 3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66" h="313">
                  <a:moveTo>
                    <a:pt x="33" y="169"/>
                  </a:moveTo>
                  <a:lnTo>
                    <a:pt x="30" y="162"/>
                  </a:lnTo>
                  <a:lnTo>
                    <a:pt x="27" y="159"/>
                  </a:lnTo>
                  <a:lnTo>
                    <a:pt x="23" y="157"/>
                  </a:lnTo>
                  <a:lnTo>
                    <a:pt x="19" y="155"/>
                  </a:lnTo>
                  <a:lnTo>
                    <a:pt x="14" y="155"/>
                  </a:lnTo>
                  <a:lnTo>
                    <a:pt x="7" y="159"/>
                  </a:lnTo>
                  <a:lnTo>
                    <a:pt x="4" y="162"/>
                  </a:lnTo>
                  <a:lnTo>
                    <a:pt x="2" y="165"/>
                  </a:lnTo>
                  <a:lnTo>
                    <a:pt x="0" y="170"/>
                  </a:lnTo>
                  <a:lnTo>
                    <a:pt x="0" y="175"/>
                  </a:lnTo>
                  <a:lnTo>
                    <a:pt x="0" y="172"/>
                  </a:lnTo>
                  <a:lnTo>
                    <a:pt x="0" y="179"/>
                  </a:lnTo>
                  <a:lnTo>
                    <a:pt x="4" y="189"/>
                  </a:lnTo>
                  <a:lnTo>
                    <a:pt x="7" y="195"/>
                  </a:lnTo>
                  <a:lnTo>
                    <a:pt x="9" y="202"/>
                  </a:lnTo>
                  <a:lnTo>
                    <a:pt x="12" y="212"/>
                  </a:lnTo>
                  <a:lnTo>
                    <a:pt x="22" y="225"/>
                  </a:lnTo>
                  <a:lnTo>
                    <a:pt x="25" y="230"/>
                  </a:lnTo>
                  <a:lnTo>
                    <a:pt x="30" y="238"/>
                  </a:lnTo>
                  <a:lnTo>
                    <a:pt x="37" y="245"/>
                  </a:lnTo>
                  <a:lnTo>
                    <a:pt x="43" y="250"/>
                  </a:lnTo>
                  <a:lnTo>
                    <a:pt x="48" y="255"/>
                  </a:lnTo>
                  <a:lnTo>
                    <a:pt x="72" y="270"/>
                  </a:lnTo>
                  <a:lnTo>
                    <a:pt x="78" y="273"/>
                  </a:lnTo>
                  <a:lnTo>
                    <a:pt x="85" y="280"/>
                  </a:lnTo>
                  <a:lnTo>
                    <a:pt x="129" y="298"/>
                  </a:lnTo>
                  <a:lnTo>
                    <a:pt x="138" y="299"/>
                  </a:lnTo>
                  <a:lnTo>
                    <a:pt x="149" y="303"/>
                  </a:lnTo>
                  <a:lnTo>
                    <a:pt x="159" y="304"/>
                  </a:lnTo>
                  <a:lnTo>
                    <a:pt x="168" y="306"/>
                  </a:lnTo>
                  <a:lnTo>
                    <a:pt x="199" y="311"/>
                  </a:lnTo>
                  <a:lnTo>
                    <a:pt x="219" y="311"/>
                  </a:lnTo>
                  <a:lnTo>
                    <a:pt x="231" y="313"/>
                  </a:lnTo>
                  <a:lnTo>
                    <a:pt x="235" y="313"/>
                  </a:lnTo>
                  <a:lnTo>
                    <a:pt x="244" y="311"/>
                  </a:lnTo>
                  <a:lnTo>
                    <a:pt x="267" y="311"/>
                  </a:lnTo>
                  <a:lnTo>
                    <a:pt x="288" y="308"/>
                  </a:lnTo>
                  <a:lnTo>
                    <a:pt x="300" y="306"/>
                  </a:lnTo>
                  <a:lnTo>
                    <a:pt x="310" y="303"/>
                  </a:lnTo>
                  <a:lnTo>
                    <a:pt x="320" y="301"/>
                  </a:lnTo>
                  <a:lnTo>
                    <a:pt x="332" y="296"/>
                  </a:lnTo>
                  <a:lnTo>
                    <a:pt x="340" y="293"/>
                  </a:lnTo>
                  <a:lnTo>
                    <a:pt x="350" y="290"/>
                  </a:lnTo>
                  <a:lnTo>
                    <a:pt x="368" y="283"/>
                  </a:lnTo>
                  <a:lnTo>
                    <a:pt x="376" y="278"/>
                  </a:lnTo>
                  <a:lnTo>
                    <a:pt x="386" y="275"/>
                  </a:lnTo>
                  <a:lnTo>
                    <a:pt x="394" y="268"/>
                  </a:lnTo>
                  <a:lnTo>
                    <a:pt x="403" y="263"/>
                  </a:lnTo>
                  <a:lnTo>
                    <a:pt x="418" y="251"/>
                  </a:lnTo>
                  <a:lnTo>
                    <a:pt x="423" y="245"/>
                  </a:lnTo>
                  <a:lnTo>
                    <a:pt x="429" y="240"/>
                  </a:lnTo>
                  <a:lnTo>
                    <a:pt x="436" y="233"/>
                  </a:lnTo>
                  <a:lnTo>
                    <a:pt x="441" y="227"/>
                  </a:lnTo>
                  <a:lnTo>
                    <a:pt x="444" y="218"/>
                  </a:lnTo>
                  <a:lnTo>
                    <a:pt x="449" y="212"/>
                  </a:lnTo>
                  <a:lnTo>
                    <a:pt x="454" y="202"/>
                  </a:lnTo>
                  <a:lnTo>
                    <a:pt x="456" y="195"/>
                  </a:lnTo>
                  <a:lnTo>
                    <a:pt x="459" y="189"/>
                  </a:lnTo>
                  <a:lnTo>
                    <a:pt x="464" y="172"/>
                  </a:lnTo>
                  <a:lnTo>
                    <a:pt x="464" y="165"/>
                  </a:lnTo>
                  <a:lnTo>
                    <a:pt x="466" y="160"/>
                  </a:lnTo>
                  <a:lnTo>
                    <a:pt x="466" y="154"/>
                  </a:lnTo>
                  <a:lnTo>
                    <a:pt x="464" y="147"/>
                  </a:lnTo>
                  <a:lnTo>
                    <a:pt x="464" y="141"/>
                  </a:lnTo>
                  <a:lnTo>
                    <a:pt x="462" y="132"/>
                  </a:lnTo>
                  <a:lnTo>
                    <a:pt x="459" y="122"/>
                  </a:lnTo>
                  <a:lnTo>
                    <a:pt x="456" y="116"/>
                  </a:lnTo>
                  <a:lnTo>
                    <a:pt x="454" y="109"/>
                  </a:lnTo>
                  <a:lnTo>
                    <a:pt x="451" y="99"/>
                  </a:lnTo>
                  <a:lnTo>
                    <a:pt x="444" y="91"/>
                  </a:lnTo>
                  <a:lnTo>
                    <a:pt x="441" y="86"/>
                  </a:lnTo>
                  <a:lnTo>
                    <a:pt x="429" y="71"/>
                  </a:lnTo>
                  <a:lnTo>
                    <a:pt x="423" y="64"/>
                  </a:lnTo>
                  <a:lnTo>
                    <a:pt x="411" y="53"/>
                  </a:lnTo>
                  <a:lnTo>
                    <a:pt x="403" y="48"/>
                  </a:lnTo>
                  <a:lnTo>
                    <a:pt x="393" y="41"/>
                  </a:lnTo>
                  <a:lnTo>
                    <a:pt x="386" y="38"/>
                  </a:lnTo>
                  <a:lnTo>
                    <a:pt x="368" y="28"/>
                  </a:lnTo>
                  <a:lnTo>
                    <a:pt x="350" y="21"/>
                  </a:lnTo>
                  <a:lnTo>
                    <a:pt x="340" y="18"/>
                  </a:lnTo>
                  <a:lnTo>
                    <a:pt x="332" y="15"/>
                  </a:lnTo>
                  <a:lnTo>
                    <a:pt x="320" y="10"/>
                  </a:lnTo>
                  <a:lnTo>
                    <a:pt x="310" y="8"/>
                  </a:lnTo>
                  <a:lnTo>
                    <a:pt x="300" y="5"/>
                  </a:lnTo>
                  <a:lnTo>
                    <a:pt x="288" y="3"/>
                  </a:lnTo>
                  <a:lnTo>
                    <a:pt x="267" y="0"/>
                  </a:lnTo>
                  <a:lnTo>
                    <a:pt x="232" y="0"/>
                  </a:lnTo>
                  <a:lnTo>
                    <a:pt x="184" y="5"/>
                  </a:lnTo>
                  <a:lnTo>
                    <a:pt x="184" y="6"/>
                  </a:lnTo>
                  <a:lnTo>
                    <a:pt x="182" y="3"/>
                  </a:lnTo>
                  <a:lnTo>
                    <a:pt x="181" y="5"/>
                  </a:lnTo>
                  <a:lnTo>
                    <a:pt x="178" y="3"/>
                  </a:lnTo>
                  <a:lnTo>
                    <a:pt x="174" y="5"/>
                  </a:lnTo>
                  <a:lnTo>
                    <a:pt x="168" y="6"/>
                  </a:lnTo>
                  <a:lnTo>
                    <a:pt x="161" y="11"/>
                  </a:lnTo>
                  <a:lnTo>
                    <a:pt x="169" y="6"/>
                  </a:lnTo>
                  <a:lnTo>
                    <a:pt x="166" y="8"/>
                  </a:lnTo>
                  <a:lnTo>
                    <a:pt x="161" y="10"/>
                  </a:lnTo>
                  <a:lnTo>
                    <a:pt x="159" y="13"/>
                  </a:lnTo>
                  <a:lnTo>
                    <a:pt x="158" y="18"/>
                  </a:lnTo>
                  <a:lnTo>
                    <a:pt x="156" y="21"/>
                  </a:lnTo>
                  <a:lnTo>
                    <a:pt x="156" y="26"/>
                  </a:lnTo>
                  <a:lnTo>
                    <a:pt x="158" y="30"/>
                  </a:lnTo>
                  <a:lnTo>
                    <a:pt x="159" y="35"/>
                  </a:lnTo>
                  <a:lnTo>
                    <a:pt x="163" y="36"/>
                  </a:lnTo>
                  <a:lnTo>
                    <a:pt x="168" y="38"/>
                  </a:lnTo>
                  <a:lnTo>
                    <a:pt x="171" y="40"/>
                  </a:lnTo>
                  <a:lnTo>
                    <a:pt x="176" y="40"/>
                  </a:lnTo>
                  <a:lnTo>
                    <a:pt x="184" y="35"/>
                  </a:lnTo>
                  <a:lnTo>
                    <a:pt x="181" y="36"/>
                  </a:lnTo>
                  <a:lnTo>
                    <a:pt x="181" y="38"/>
                  </a:lnTo>
                  <a:lnTo>
                    <a:pt x="184" y="36"/>
                  </a:lnTo>
                  <a:lnTo>
                    <a:pt x="194" y="35"/>
                  </a:lnTo>
                  <a:lnTo>
                    <a:pt x="196" y="33"/>
                  </a:lnTo>
                  <a:lnTo>
                    <a:pt x="207" y="30"/>
                  </a:lnTo>
                  <a:lnTo>
                    <a:pt x="207" y="28"/>
                  </a:lnTo>
                  <a:lnTo>
                    <a:pt x="232" y="33"/>
                  </a:lnTo>
                  <a:lnTo>
                    <a:pt x="264" y="33"/>
                  </a:lnTo>
                  <a:lnTo>
                    <a:pt x="282" y="36"/>
                  </a:lnTo>
                  <a:lnTo>
                    <a:pt x="293" y="38"/>
                  </a:lnTo>
                  <a:lnTo>
                    <a:pt x="303" y="41"/>
                  </a:lnTo>
                  <a:lnTo>
                    <a:pt x="313" y="43"/>
                  </a:lnTo>
                  <a:lnTo>
                    <a:pt x="322" y="44"/>
                  </a:lnTo>
                  <a:lnTo>
                    <a:pt x="330" y="48"/>
                  </a:lnTo>
                  <a:lnTo>
                    <a:pt x="340" y="51"/>
                  </a:lnTo>
                  <a:lnTo>
                    <a:pt x="355" y="58"/>
                  </a:lnTo>
                  <a:lnTo>
                    <a:pt x="370" y="68"/>
                  </a:lnTo>
                  <a:lnTo>
                    <a:pt x="376" y="71"/>
                  </a:lnTo>
                  <a:lnTo>
                    <a:pt x="383" y="74"/>
                  </a:lnTo>
                  <a:lnTo>
                    <a:pt x="388" y="79"/>
                  </a:lnTo>
                  <a:lnTo>
                    <a:pt x="399" y="91"/>
                  </a:lnTo>
                  <a:lnTo>
                    <a:pt x="406" y="94"/>
                  </a:lnTo>
                  <a:lnTo>
                    <a:pt x="414" y="106"/>
                  </a:lnTo>
                  <a:lnTo>
                    <a:pt x="418" y="111"/>
                  </a:lnTo>
                  <a:lnTo>
                    <a:pt x="421" y="116"/>
                  </a:lnTo>
                  <a:lnTo>
                    <a:pt x="424" y="119"/>
                  </a:lnTo>
                  <a:lnTo>
                    <a:pt x="426" y="126"/>
                  </a:lnTo>
                  <a:lnTo>
                    <a:pt x="429" y="132"/>
                  </a:lnTo>
                  <a:lnTo>
                    <a:pt x="429" y="139"/>
                  </a:lnTo>
                  <a:lnTo>
                    <a:pt x="431" y="144"/>
                  </a:lnTo>
                  <a:lnTo>
                    <a:pt x="431" y="150"/>
                  </a:lnTo>
                  <a:lnTo>
                    <a:pt x="433" y="160"/>
                  </a:lnTo>
                  <a:lnTo>
                    <a:pt x="433" y="154"/>
                  </a:lnTo>
                  <a:lnTo>
                    <a:pt x="431" y="162"/>
                  </a:lnTo>
                  <a:lnTo>
                    <a:pt x="431" y="169"/>
                  </a:lnTo>
                  <a:lnTo>
                    <a:pt x="429" y="179"/>
                  </a:lnTo>
                  <a:lnTo>
                    <a:pt x="426" y="185"/>
                  </a:lnTo>
                  <a:lnTo>
                    <a:pt x="424" y="192"/>
                  </a:lnTo>
                  <a:lnTo>
                    <a:pt x="423" y="195"/>
                  </a:lnTo>
                  <a:lnTo>
                    <a:pt x="418" y="202"/>
                  </a:lnTo>
                  <a:lnTo>
                    <a:pt x="414" y="207"/>
                  </a:lnTo>
                  <a:lnTo>
                    <a:pt x="409" y="210"/>
                  </a:lnTo>
                  <a:lnTo>
                    <a:pt x="406" y="217"/>
                  </a:lnTo>
                  <a:lnTo>
                    <a:pt x="399" y="222"/>
                  </a:lnTo>
                  <a:lnTo>
                    <a:pt x="394" y="228"/>
                  </a:lnTo>
                  <a:lnTo>
                    <a:pt x="383" y="237"/>
                  </a:lnTo>
                  <a:lnTo>
                    <a:pt x="375" y="242"/>
                  </a:lnTo>
                  <a:lnTo>
                    <a:pt x="370" y="245"/>
                  </a:lnTo>
                  <a:lnTo>
                    <a:pt x="363" y="248"/>
                  </a:lnTo>
                  <a:lnTo>
                    <a:pt x="355" y="253"/>
                  </a:lnTo>
                  <a:lnTo>
                    <a:pt x="340" y="260"/>
                  </a:lnTo>
                  <a:lnTo>
                    <a:pt x="330" y="263"/>
                  </a:lnTo>
                  <a:lnTo>
                    <a:pt x="322" y="266"/>
                  </a:lnTo>
                  <a:lnTo>
                    <a:pt x="313" y="268"/>
                  </a:lnTo>
                  <a:lnTo>
                    <a:pt x="303" y="270"/>
                  </a:lnTo>
                  <a:lnTo>
                    <a:pt x="293" y="273"/>
                  </a:lnTo>
                  <a:lnTo>
                    <a:pt x="282" y="275"/>
                  </a:lnTo>
                  <a:lnTo>
                    <a:pt x="264" y="278"/>
                  </a:lnTo>
                  <a:lnTo>
                    <a:pt x="240" y="278"/>
                  </a:lnTo>
                  <a:lnTo>
                    <a:pt x="229" y="280"/>
                  </a:lnTo>
                  <a:lnTo>
                    <a:pt x="234" y="280"/>
                  </a:lnTo>
                  <a:lnTo>
                    <a:pt x="222" y="278"/>
                  </a:lnTo>
                  <a:lnTo>
                    <a:pt x="202" y="278"/>
                  </a:lnTo>
                  <a:lnTo>
                    <a:pt x="174" y="273"/>
                  </a:lnTo>
                  <a:lnTo>
                    <a:pt x="166" y="271"/>
                  </a:lnTo>
                  <a:lnTo>
                    <a:pt x="156" y="270"/>
                  </a:lnTo>
                  <a:lnTo>
                    <a:pt x="148" y="266"/>
                  </a:lnTo>
                  <a:lnTo>
                    <a:pt x="139" y="265"/>
                  </a:lnTo>
                  <a:lnTo>
                    <a:pt x="101" y="250"/>
                  </a:lnTo>
                  <a:lnTo>
                    <a:pt x="95" y="246"/>
                  </a:lnTo>
                  <a:lnTo>
                    <a:pt x="88" y="243"/>
                  </a:lnTo>
                  <a:lnTo>
                    <a:pt x="72" y="228"/>
                  </a:lnTo>
                  <a:lnTo>
                    <a:pt x="67" y="223"/>
                  </a:lnTo>
                  <a:lnTo>
                    <a:pt x="60" y="218"/>
                  </a:lnTo>
                  <a:lnTo>
                    <a:pt x="57" y="215"/>
                  </a:lnTo>
                  <a:lnTo>
                    <a:pt x="52" y="210"/>
                  </a:lnTo>
                  <a:lnTo>
                    <a:pt x="48" y="205"/>
                  </a:lnTo>
                  <a:lnTo>
                    <a:pt x="43" y="198"/>
                  </a:lnTo>
                  <a:lnTo>
                    <a:pt x="42" y="195"/>
                  </a:lnTo>
                  <a:lnTo>
                    <a:pt x="38" y="192"/>
                  </a:lnTo>
                  <a:lnTo>
                    <a:pt x="37" y="185"/>
                  </a:lnTo>
                  <a:lnTo>
                    <a:pt x="33" y="179"/>
                  </a:lnTo>
                  <a:lnTo>
                    <a:pt x="33" y="175"/>
                  </a:lnTo>
                  <a:lnTo>
                    <a:pt x="33" y="172"/>
                  </a:lnTo>
                  <a:lnTo>
                    <a:pt x="33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49" name="Freeform 17">
              <a:extLst>
                <a:ext uri="{FF2B5EF4-FFF2-40B4-BE49-F238E27FC236}">
                  <a16:creationId xmlns:a16="http://schemas.microsoft.com/office/drawing/2014/main" xmlns="" id="{00F52210-32BD-4D08-A5E6-7EA1BA4F2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280"/>
              <a:ext cx="125" cy="71"/>
            </a:xfrm>
            <a:custGeom>
              <a:avLst/>
              <a:gdLst>
                <a:gd name="T0" fmla="*/ 101 w 125"/>
                <a:gd name="T1" fmla="*/ 69 h 71"/>
                <a:gd name="T2" fmla="*/ 106 w 125"/>
                <a:gd name="T3" fmla="*/ 71 h 71"/>
                <a:gd name="T4" fmla="*/ 110 w 125"/>
                <a:gd name="T5" fmla="*/ 71 h 71"/>
                <a:gd name="T6" fmla="*/ 115 w 125"/>
                <a:gd name="T7" fmla="*/ 69 h 71"/>
                <a:gd name="T8" fmla="*/ 118 w 125"/>
                <a:gd name="T9" fmla="*/ 67 h 71"/>
                <a:gd name="T10" fmla="*/ 121 w 125"/>
                <a:gd name="T11" fmla="*/ 64 h 71"/>
                <a:gd name="T12" fmla="*/ 123 w 125"/>
                <a:gd name="T13" fmla="*/ 61 h 71"/>
                <a:gd name="T14" fmla="*/ 125 w 125"/>
                <a:gd name="T15" fmla="*/ 56 h 71"/>
                <a:gd name="T16" fmla="*/ 125 w 125"/>
                <a:gd name="T17" fmla="*/ 53 h 71"/>
                <a:gd name="T18" fmla="*/ 123 w 125"/>
                <a:gd name="T19" fmla="*/ 48 h 71"/>
                <a:gd name="T20" fmla="*/ 121 w 125"/>
                <a:gd name="T21" fmla="*/ 44 h 71"/>
                <a:gd name="T22" fmla="*/ 118 w 125"/>
                <a:gd name="T23" fmla="*/ 41 h 71"/>
                <a:gd name="T24" fmla="*/ 115 w 125"/>
                <a:gd name="T25" fmla="*/ 39 h 71"/>
                <a:gd name="T26" fmla="*/ 24 w 125"/>
                <a:gd name="T27" fmla="*/ 1 h 71"/>
                <a:gd name="T28" fmla="*/ 19 w 125"/>
                <a:gd name="T29" fmla="*/ 0 h 71"/>
                <a:gd name="T30" fmla="*/ 15 w 125"/>
                <a:gd name="T31" fmla="*/ 0 h 71"/>
                <a:gd name="T32" fmla="*/ 10 w 125"/>
                <a:gd name="T33" fmla="*/ 1 h 71"/>
                <a:gd name="T34" fmla="*/ 7 w 125"/>
                <a:gd name="T35" fmla="*/ 3 h 71"/>
                <a:gd name="T36" fmla="*/ 4 w 125"/>
                <a:gd name="T37" fmla="*/ 6 h 71"/>
                <a:gd name="T38" fmla="*/ 2 w 125"/>
                <a:gd name="T39" fmla="*/ 10 h 71"/>
                <a:gd name="T40" fmla="*/ 0 w 125"/>
                <a:gd name="T41" fmla="*/ 14 h 71"/>
                <a:gd name="T42" fmla="*/ 0 w 125"/>
                <a:gd name="T43" fmla="*/ 18 h 71"/>
                <a:gd name="T44" fmla="*/ 2 w 125"/>
                <a:gd name="T45" fmla="*/ 23 h 71"/>
                <a:gd name="T46" fmla="*/ 4 w 125"/>
                <a:gd name="T47" fmla="*/ 26 h 71"/>
                <a:gd name="T48" fmla="*/ 7 w 125"/>
                <a:gd name="T49" fmla="*/ 29 h 71"/>
                <a:gd name="T50" fmla="*/ 10 w 125"/>
                <a:gd name="T51" fmla="*/ 31 h 71"/>
                <a:gd name="T52" fmla="*/ 101 w 125"/>
                <a:gd name="T53" fmla="*/ 69 h 7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5" h="71">
                  <a:moveTo>
                    <a:pt x="101" y="69"/>
                  </a:moveTo>
                  <a:lnTo>
                    <a:pt x="106" y="71"/>
                  </a:lnTo>
                  <a:lnTo>
                    <a:pt x="110" y="71"/>
                  </a:lnTo>
                  <a:lnTo>
                    <a:pt x="115" y="69"/>
                  </a:lnTo>
                  <a:lnTo>
                    <a:pt x="118" y="67"/>
                  </a:lnTo>
                  <a:lnTo>
                    <a:pt x="121" y="64"/>
                  </a:lnTo>
                  <a:lnTo>
                    <a:pt x="123" y="61"/>
                  </a:lnTo>
                  <a:lnTo>
                    <a:pt x="125" y="56"/>
                  </a:lnTo>
                  <a:lnTo>
                    <a:pt x="125" y="53"/>
                  </a:lnTo>
                  <a:lnTo>
                    <a:pt x="123" y="48"/>
                  </a:lnTo>
                  <a:lnTo>
                    <a:pt x="121" y="44"/>
                  </a:lnTo>
                  <a:lnTo>
                    <a:pt x="118" y="41"/>
                  </a:lnTo>
                  <a:lnTo>
                    <a:pt x="115" y="39"/>
                  </a:lnTo>
                  <a:lnTo>
                    <a:pt x="24" y="1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7" y="3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7" y="29"/>
                  </a:lnTo>
                  <a:lnTo>
                    <a:pt x="10" y="31"/>
                  </a:lnTo>
                  <a:lnTo>
                    <a:pt x="101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0" name="Freeform 18">
              <a:extLst>
                <a:ext uri="{FF2B5EF4-FFF2-40B4-BE49-F238E27FC236}">
                  <a16:creationId xmlns:a16="http://schemas.microsoft.com/office/drawing/2014/main" xmlns="" id="{5174F294-156C-4CEE-866A-66688F7E4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336"/>
              <a:ext cx="126" cy="69"/>
            </a:xfrm>
            <a:custGeom>
              <a:avLst/>
              <a:gdLst>
                <a:gd name="T0" fmla="*/ 116 w 126"/>
                <a:gd name="T1" fmla="*/ 31 h 69"/>
                <a:gd name="T2" fmla="*/ 120 w 126"/>
                <a:gd name="T3" fmla="*/ 30 h 69"/>
                <a:gd name="T4" fmla="*/ 123 w 126"/>
                <a:gd name="T5" fmla="*/ 26 h 69"/>
                <a:gd name="T6" fmla="*/ 125 w 126"/>
                <a:gd name="T7" fmla="*/ 23 h 69"/>
                <a:gd name="T8" fmla="*/ 126 w 126"/>
                <a:gd name="T9" fmla="*/ 18 h 69"/>
                <a:gd name="T10" fmla="*/ 126 w 126"/>
                <a:gd name="T11" fmla="*/ 15 h 69"/>
                <a:gd name="T12" fmla="*/ 125 w 126"/>
                <a:gd name="T13" fmla="*/ 10 h 69"/>
                <a:gd name="T14" fmla="*/ 123 w 126"/>
                <a:gd name="T15" fmla="*/ 7 h 69"/>
                <a:gd name="T16" fmla="*/ 120 w 126"/>
                <a:gd name="T17" fmla="*/ 3 h 69"/>
                <a:gd name="T18" fmla="*/ 116 w 126"/>
                <a:gd name="T19" fmla="*/ 2 h 69"/>
                <a:gd name="T20" fmla="*/ 111 w 126"/>
                <a:gd name="T21" fmla="*/ 0 h 69"/>
                <a:gd name="T22" fmla="*/ 108 w 126"/>
                <a:gd name="T23" fmla="*/ 0 h 69"/>
                <a:gd name="T24" fmla="*/ 103 w 126"/>
                <a:gd name="T25" fmla="*/ 2 h 69"/>
                <a:gd name="T26" fmla="*/ 10 w 126"/>
                <a:gd name="T27" fmla="*/ 38 h 69"/>
                <a:gd name="T28" fmla="*/ 7 w 126"/>
                <a:gd name="T29" fmla="*/ 40 h 69"/>
                <a:gd name="T30" fmla="*/ 4 w 126"/>
                <a:gd name="T31" fmla="*/ 43 h 69"/>
                <a:gd name="T32" fmla="*/ 2 w 126"/>
                <a:gd name="T33" fmla="*/ 46 h 69"/>
                <a:gd name="T34" fmla="*/ 0 w 126"/>
                <a:gd name="T35" fmla="*/ 51 h 69"/>
                <a:gd name="T36" fmla="*/ 0 w 126"/>
                <a:gd name="T37" fmla="*/ 55 h 69"/>
                <a:gd name="T38" fmla="*/ 2 w 126"/>
                <a:gd name="T39" fmla="*/ 59 h 69"/>
                <a:gd name="T40" fmla="*/ 4 w 126"/>
                <a:gd name="T41" fmla="*/ 63 h 69"/>
                <a:gd name="T42" fmla="*/ 7 w 126"/>
                <a:gd name="T43" fmla="*/ 66 h 69"/>
                <a:gd name="T44" fmla="*/ 10 w 126"/>
                <a:gd name="T45" fmla="*/ 68 h 69"/>
                <a:gd name="T46" fmla="*/ 15 w 126"/>
                <a:gd name="T47" fmla="*/ 69 h 69"/>
                <a:gd name="T48" fmla="*/ 19 w 126"/>
                <a:gd name="T49" fmla="*/ 69 h 69"/>
                <a:gd name="T50" fmla="*/ 24 w 126"/>
                <a:gd name="T51" fmla="*/ 68 h 69"/>
                <a:gd name="T52" fmla="*/ 116 w 126"/>
                <a:gd name="T53" fmla="*/ 31 h 6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26" h="69">
                  <a:moveTo>
                    <a:pt x="116" y="31"/>
                  </a:moveTo>
                  <a:lnTo>
                    <a:pt x="120" y="30"/>
                  </a:lnTo>
                  <a:lnTo>
                    <a:pt x="123" y="26"/>
                  </a:lnTo>
                  <a:lnTo>
                    <a:pt x="125" y="23"/>
                  </a:lnTo>
                  <a:lnTo>
                    <a:pt x="126" y="18"/>
                  </a:lnTo>
                  <a:lnTo>
                    <a:pt x="126" y="15"/>
                  </a:lnTo>
                  <a:lnTo>
                    <a:pt x="125" y="10"/>
                  </a:lnTo>
                  <a:lnTo>
                    <a:pt x="123" y="7"/>
                  </a:lnTo>
                  <a:lnTo>
                    <a:pt x="120" y="3"/>
                  </a:lnTo>
                  <a:lnTo>
                    <a:pt x="116" y="2"/>
                  </a:lnTo>
                  <a:lnTo>
                    <a:pt x="111" y="0"/>
                  </a:lnTo>
                  <a:lnTo>
                    <a:pt x="108" y="0"/>
                  </a:lnTo>
                  <a:lnTo>
                    <a:pt x="103" y="2"/>
                  </a:lnTo>
                  <a:lnTo>
                    <a:pt x="10" y="38"/>
                  </a:lnTo>
                  <a:lnTo>
                    <a:pt x="7" y="40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0" y="51"/>
                  </a:lnTo>
                  <a:lnTo>
                    <a:pt x="0" y="55"/>
                  </a:lnTo>
                  <a:lnTo>
                    <a:pt x="2" y="59"/>
                  </a:lnTo>
                  <a:lnTo>
                    <a:pt x="4" y="63"/>
                  </a:lnTo>
                  <a:lnTo>
                    <a:pt x="7" y="66"/>
                  </a:lnTo>
                  <a:lnTo>
                    <a:pt x="10" y="68"/>
                  </a:lnTo>
                  <a:lnTo>
                    <a:pt x="15" y="69"/>
                  </a:lnTo>
                  <a:lnTo>
                    <a:pt x="19" y="69"/>
                  </a:lnTo>
                  <a:lnTo>
                    <a:pt x="24" y="68"/>
                  </a:lnTo>
                  <a:lnTo>
                    <a:pt x="11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1" name="Freeform 19">
              <a:extLst>
                <a:ext uri="{FF2B5EF4-FFF2-40B4-BE49-F238E27FC236}">
                  <a16:creationId xmlns:a16="http://schemas.microsoft.com/office/drawing/2014/main" xmlns="" id="{413679B4-3F70-4A2D-A48D-7B635A27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117"/>
              <a:ext cx="83" cy="110"/>
            </a:xfrm>
            <a:custGeom>
              <a:avLst/>
              <a:gdLst>
                <a:gd name="T0" fmla="*/ 53 w 83"/>
                <a:gd name="T1" fmla="*/ 101 h 110"/>
                <a:gd name="T2" fmla="*/ 55 w 83"/>
                <a:gd name="T3" fmla="*/ 105 h 110"/>
                <a:gd name="T4" fmla="*/ 58 w 83"/>
                <a:gd name="T5" fmla="*/ 108 h 110"/>
                <a:gd name="T6" fmla="*/ 63 w 83"/>
                <a:gd name="T7" fmla="*/ 110 h 110"/>
                <a:gd name="T8" fmla="*/ 71 w 83"/>
                <a:gd name="T9" fmla="*/ 110 h 110"/>
                <a:gd name="T10" fmla="*/ 75 w 83"/>
                <a:gd name="T11" fmla="*/ 106 h 110"/>
                <a:gd name="T12" fmla="*/ 78 w 83"/>
                <a:gd name="T13" fmla="*/ 105 h 110"/>
                <a:gd name="T14" fmla="*/ 81 w 83"/>
                <a:gd name="T15" fmla="*/ 101 h 110"/>
                <a:gd name="T16" fmla="*/ 83 w 83"/>
                <a:gd name="T17" fmla="*/ 96 h 110"/>
                <a:gd name="T18" fmla="*/ 83 w 83"/>
                <a:gd name="T19" fmla="*/ 88 h 110"/>
                <a:gd name="T20" fmla="*/ 79 w 83"/>
                <a:gd name="T21" fmla="*/ 85 h 110"/>
                <a:gd name="T22" fmla="*/ 30 w 83"/>
                <a:gd name="T23" fmla="*/ 9 h 110"/>
                <a:gd name="T24" fmla="*/ 28 w 83"/>
                <a:gd name="T25" fmla="*/ 5 h 110"/>
                <a:gd name="T26" fmla="*/ 25 w 83"/>
                <a:gd name="T27" fmla="*/ 2 h 110"/>
                <a:gd name="T28" fmla="*/ 20 w 83"/>
                <a:gd name="T29" fmla="*/ 0 h 110"/>
                <a:gd name="T30" fmla="*/ 12 w 83"/>
                <a:gd name="T31" fmla="*/ 0 h 110"/>
                <a:gd name="T32" fmla="*/ 8 w 83"/>
                <a:gd name="T33" fmla="*/ 4 h 110"/>
                <a:gd name="T34" fmla="*/ 5 w 83"/>
                <a:gd name="T35" fmla="*/ 5 h 110"/>
                <a:gd name="T36" fmla="*/ 2 w 83"/>
                <a:gd name="T37" fmla="*/ 9 h 110"/>
                <a:gd name="T38" fmla="*/ 0 w 83"/>
                <a:gd name="T39" fmla="*/ 14 h 110"/>
                <a:gd name="T40" fmla="*/ 0 w 83"/>
                <a:gd name="T41" fmla="*/ 22 h 110"/>
                <a:gd name="T42" fmla="*/ 3 w 83"/>
                <a:gd name="T43" fmla="*/ 25 h 110"/>
                <a:gd name="T44" fmla="*/ 53 w 83"/>
                <a:gd name="T45" fmla="*/ 101 h 1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3" h="110">
                  <a:moveTo>
                    <a:pt x="53" y="101"/>
                  </a:moveTo>
                  <a:lnTo>
                    <a:pt x="55" y="105"/>
                  </a:lnTo>
                  <a:lnTo>
                    <a:pt x="58" y="108"/>
                  </a:lnTo>
                  <a:lnTo>
                    <a:pt x="63" y="110"/>
                  </a:lnTo>
                  <a:lnTo>
                    <a:pt x="71" y="110"/>
                  </a:lnTo>
                  <a:lnTo>
                    <a:pt x="75" y="106"/>
                  </a:lnTo>
                  <a:lnTo>
                    <a:pt x="78" y="105"/>
                  </a:lnTo>
                  <a:lnTo>
                    <a:pt x="81" y="101"/>
                  </a:lnTo>
                  <a:lnTo>
                    <a:pt x="83" y="96"/>
                  </a:lnTo>
                  <a:lnTo>
                    <a:pt x="83" y="88"/>
                  </a:lnTo>
                  <a:lnTo>
                    <a:pt x="79" y="85"/>
                  </a:lnTo>
                  <a:lnTo>
                    <a:pt x="30" y="9"/>
                  </a:lnTo>
                  <a:lnTo>
                    <a:pt x="28" y="5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4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3" y="25"/>
                  </a:lnTo>
                  <a:lnTo>
                    <a:pt x="53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2" name="Freeform 20">
              <a:extLst>
                <a:ext uri="{FF2B5EF4-FFF2-40B4-BE49-F238E27FC236}">
                  <a16:creationId xmlns:a16="http://schemas.microsoft.com/office/drawing/2014/main" xmlns="" id="{0DF531DB-056D-4762-BEA5-672192ECB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" y="1189"/>
              <a:ext cx="139" cy="61"/>
            </a:xfrm>
            <a:custGeom>
              <a:avLst/>
              <a:gdLst>
                <a:gd name="T0" fmla="*/ 117 w 139"/>
                <a:gd name="T1" fmla="*/ 61 h 61"/>
                <a:gd name="T2" fmla="*/ 127 w 139"/>
                <a:gd name="T3" fmla="*/ 61 h 61"/>
                <a:gd name="T4" fmla="*/ 131 w 139"/>
                <a:gd name="T5" fmla="*/ 59 h 61"/>
                <a:gd name="T6" fmla="*/ 137 w 139"/>
                <a:gd name="T7" fmla="*/ 53 h 61"/>
                <a:gd name="T8" fmla="*/ 139 w 139"/>
                <a:gd name="T9" fmla="*/ 49 h 61"/>
                <a:gd name="T10" fmla="*/ 139 w 139"/>
                <a:gd name="T11" fmla="*/ 39 h 61"/>
                <a:gd name="T12" fmla="*/ 137 w 139"/>
                <a:gd name="T13" fmla="*/ 36 h 61"/>
                <a:gd name="T14" fmla="*/ 131 w 139"/>
                <a:gd name="T15" fmla="*/ 29 h 61"/>
                <a:gd name="T16" fmla="*/ 127 w 139"/>
                <a:gd name="T17" fmla="*/ 28 h 61"/>
                <a:gd name="T18" fmla="*/ 21 w 139"/>
                <a:gd name="T19" fmla="*/ 0 h 61"/>
                <a:gd name="T20" fmla="*/ 11 w 139"/>
                <a:gd name="T21" fmla="*/ 0 h 61"/>
                <a:gd name="T22" fmla="*/ 8 w 139"/>
                <a:gd name="T23" fmla="*/ 1 h 61"/>
                <a:gd name="T24" fmla="*/ 1 w 139"/>
                <a:gd name="T25" fmla="*/ 8 h 61"/>
                <a:gd name="T26" fmla="*/ 0 w 139"/>
                <a:gd name="T27" fmla="*/ 11 h 61"/>
                <a:gd name="T28" fmla="*/ 0 w 139"/>
                <a:gd name="T29" fmla="*/ 21 h 61"/>
                <a:gd name="T30" fmla="*/ 1 w 139"/>
                <a:gd name="T31" fmla="*/ 24 h 61"/>
                <a:gd name="T32" fmla="*/ 8 w 139"/>
                <a:gd name="T33" fmla="*/ 31 h 61"/>
                <a:gd name="T34" fmla="*/ 11 w 139"/>
                <a:gd name="T35" fmla="*/ 33 h 61"/>
                <a:gd name="T36" fmla="*/ 117 w 139"/>
                <a:gd name="T37" fmla="*/ 61 h 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9" h="61">
                  <a:moveTo>
                    <a:pt x="117" y="61"/>
                  </a:moveTo>
                  <a:lnTo>
                    <a:pt x="127" y="61"/>
                  </a:lnTo>
                  <a:lnTo>
                    <a:pt x="131" y="59"/>
                  </a:lnTo>
                  <a:lnTo>
                    <a:pt x="137" y="53"/>
                  </a:lnTo>
                  <a:lnTo>
                    <a:pt x="139" y="49"/>
                  </a:lnTo>
                  <a:lnTo>
                    <a:pt x="139" y="39"/>
                  </a:lnTo>
                  <a:lnTo>
                    <a:pt x="137" y="36"/>
                  </a:lnTo>
                  <a:lnTo>
                    <a:pt x="131" y="29"/>
                  </a:lnTo>
                  <a:lnTo>
                    <a:pt x="127" y="28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8" y="31"/>
                  </a:lnTo>
                  <a:lnTo>
                    <a:pt x="11" y="33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3" name="Freeform 21">
              <a:extLst>
                <a:ext uri="{FF2B5EF4-FFF2-40B4-BE49-F238E27FC236}">
                  <a16:creationId xmlns:a16="http://schemas.microsoft.com/office/drawing/2014/main" xmlns="" id="{A3B04B5F-C06A-4E25-89C9-75610C08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5" y="1316"/>
              <a:ext cx="132" cy="60"/>
            </a:xfrm>
            <a:custGeom>
              <a:avLst/>
              <a:gdLst>
                <a:gd name="T0" fmla="*/ 121 w 132"/>
                <a:gd name="T1" fmla="*/ 33 h 60"/>
                <a:gd name="T2" fmla="*/ 124 w 132"/>
                <a:gd name="T3" fmla="*/ 31 h 60"/>
                <a:gd name="T4" fmla="*/ 131 w 132"/>
                <a:gd name="T5" fmla="*/ 25 h 60"/>
                <a:gd name="T6" fmla="*/ 132 w 132"/>
                <a:gd name="T7" fmla="*/ 22 h 60"/>
                <a:gd name="T8" fmla="*/ 132 w 132"/>
                <a:gd name="T9" fmla="*/ 12 h 60"/>
                <a:gd name="T10" fmla="*/ 131 w 132"/>
                <a:gd name="T11" fmla="*/ 8 h 60"/>
                <a:gd name="T12" fmla="*/ 124 w 132"/>
                <a:gd name="T13" fmla="*/ 2 h 60"/>
                <a:gd name="T14" fmla="*/ 121 w 132"/>
                <a:gd name="T15" fmla="*/ 0 h 60"/>
                <a:gd name="T16" fmla="*/ 111 w 132"/>
                <a:gd name="T17" fmla="*/ 0 h 60"/>
                <a:gd name="T18" fmla="*/ 11 w 132"/>
                <a:gd name="T19" fmla="*/ 27 h 60"/>
                <a:gd name="T20" fmla="*/ 8 w 132"/>
                <a:gd name="T21" fmla="*/ 28 h 60"/>
                <a:gd name="T22" fmla="*/ 1 w 132"/>
                <a:gd name="T23" fmla="*/ 35 h 60"/>
                <a:gd name="T24" fmla="*/ 0 w 132"/>
                <a:gd name="T25" fmla="*/ 38 h 60"/>
                <a:gd name="T26" fmla="*/ 0 w 132"/>
                <a:gd name="T27" fmla="*/ 48 h 60"/>
                <a:gd name="T28" fmla="*/ 1 w 132"/>
                <a:gd name="T29" fmla="*/ 51 h 60"/>
                <a:gd name="T30" fmla="*/ 8 w 132"/>
                <a:gd name="T31" fmla="*/ 58 h 60"/>
                <a:gd name="T32" fmla="*/ 11 w 132"/>
                <a:gd name="T33" fmla="*/ 60 h 60"/>
                <a:gd name="T34" fmla="*/ 21 w 132"/>
                <a:gd name="T35" fmla="*/ 60 h 60"/>
                <a:gd name="T36" fmla="*/ 121 w 132"/>
                <a:gd name="T37" fmla="*/ 33 h 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32" h="60">
                  <a:moveTo>
                    <a:pt x="121" y="33"/>
                  </a:moveTo>
                  <a:lnTo>
                    <a:pt x="124" y="31"/>
                  </a:lnTo>
                  <a:lnTo>
                    <a:pt x="131" y="25"/>
                  </a:lnTo>
                  <a:lnTo>
                    <a:pt x="132" y="22"/>
                  </a:lnTo>
                  <a:lnTo>
                    <a:pt x="132" y="12"/>
                  </a:lnTo>
                  <a:lnTo>
                    <a:pt x="131" y="8"/>
                  </a:lnTo>
                  <a:lnTo>
                    <a:pt x="124" y="2"/>
                  </a:lnTo>
                  <a:lnTo>
                    <a:pt x="121" y="0"/>
                  </a:lnTo>
                  <a:lnTo>
                    <a:pt x="111" y="0"/>
                  </a:lnTo>
                  <a:lnTo>
                    <a:pt x="11" y="27"/>
                  </a:lnTo>
                  <a:lnTo>
                    <a:pt x="8" y="28"/>
                  </a:lnTo>
                  <a:lnTo>
                    <a:pt x="1" y="35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1" y="51"/>
                  </a:lnTo>
                  <a:lnTo>
                    <a:pt x="8" y="58"/>
                  </a:lnTo>
                  <a:lnTo>
                    <a:pt x="11" y="60"/>
                  </a:lnTo>
                  <a:lnTo>
                    <a:pt x="21" y="60"/>
                  </a:lnTo>
                  <a:lnTo>
                    <a:pt x="12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4" name="Freeform 22">
              <a:extLst>
                <a:ext uri="{FF2B5EF4-FFF2-40B4-BE49-F238E27FC236}">
                  <a16:creationId xmlns:a16="http://schemas.microsoft.com/office/drawing/2014/main" xmlns="" id="{9E3B6092-B2CA-4F08-A771-B9406093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1351"/>
              <a:ext cx="146" cy="68"/>
            </a:xfrm>
            <a:custGeom>
              <a:avLst/>
              <a:gdLst>
                <a:gd name="T0" fmla="*/ 124 w 146"/>
                <a:gd name="T1" fmla="*/ 68 h 68"/>
                <a:gd name="T2" fmla="*/ 133 w 146"/>
                <a:gd name="T3" fmla="*/ 68 h 68"/>
                <a:gd name="T4" fmla="*/ 138 w 146"/>
                <a:gd name="T5" fmla="*/ 66 h 68"/>
                <a:gd name="T6" fmla="*/ 141 w 146"/>
                <a:gd name="T7" fmla="*/ 63 h 68"/>
                <a:gd name="T8" fmla="*/ 143 w 146"/>
                <a:gd name="T9" fmla="*/ 59 h 68"/>
                <a:gd name="T10" fmla="*/ 146 w 146"/>
                <a:gd name="T11" fmla="*/ 56 h 68"/>
                <a:gd name="T12" fmla="*/ 146 w 146"/>
                <a:gd name="T13" fmla="*/ 48 h 68"/>
                <a:gd name="T14" fmla="*/ 144 w 146"/>
                <a:gd name="T15" fmla="*/ 43 h 68"/>
                <a:gd name="T16" fmla="*/ 141 w 146"/>
                <a:gd name="T17" fmla="*/ 40 h 68"/>
                <a:gd name="T18" fmla="*/ 138 w 146"/>
                <a:gd name="T19" fmla="*/ 38 h 68"/>
                <a:gd name="T20" fmla="*/ 134 w 146"/>
                <a:gd name="T21" fmla="*/ 35 h 68"/>
                <a:gd name="T22" fmla="*/ 22 w 146"/>
                <a:gd name="T23" fmla="*/ 0 h 68"/>
                <a:gd name="T24" fmla="*/ 13 w 146"/>
                <a:gd name="T25" fmla="*/ 0 h 68"/>
                <a:gd name="T26" fmla="*/ 8 w 146"/>
                <a:gd name="T27" fmla="*/ 1 h 68"/>
                <a:gd name="T28" fmla="*/ 5 w 146"/>
                <a:gd name="T29" fmla="*/ 5 h 68"/>
                <a:gd name="T30" fmla="*/ 3 w 146"/>
                <a:gd name="T31" fmla="*/ 8 h 68"/>
                <a:gd name="T32" fmla="*/ 0 w 146"/>
                <a:gd name="T33" fmla="*/ 11 h 68"/>
                <a:gd name="T34" fmla="*/ 0 w 146"/>
                <a:gd name="T35" fmla="*/ 20 h 68"/>
                <a:gd name="T36" fmla="*/ 2 w 146"/>
                <a:gd name="T37" fmla="*/ 25 h 68"/>
                <a:gd name="T38" fmla="*/ 5 w 146"/>
                <a:gd name="T39" fmla="*/ 28 h 68"/>
                <a:gd name="T40" fmla="*/ 8 w 146"/>
                <a:gd name="T41" fmla="*/ 30 h 68"/>
                <a:gd name="T42" fmla="*/ 12 w 146"/>
                <a:gd name="T43" fmla="*/ 33 h 68"/>
                <a:gd name="T44" fmla="*/ 124 w 146"/>
                <a:gd name="T45" fmla="*/ 68 h 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6" h="68">
                  <a:moveTo>
                    <a:pt x="124" y="68"/>
                  </a:moveTo>
                  <a:lnTo>
                    <a:pt x="133" y="68"/>
                  </a:lnTo>
                  <a:lnTo>
                    <a:pt x="138" y="66"/>
                  </a:lnTo>
                  <a:lnTo>
                    <a:pt x="141" y="63"/>
                  </a:lnTo>
                  <a:lnTo>
                    <a:pt x="143" y="59"/>
                  </a:lnTo>
                  <a:lnTo>
                    <a:pt x="146" y="56"/>
                  </a:lnTo>
                  <a:lnTo>
                    <a:pt x="146" y="48"/>
                  </a:lnTo>
                  <a:lnTo>
                    <a:pt x="144" y="43"/>
                  </a:lnTo>
                  <a:lnTo>
                    <a:pt x="141" y="40"/>
                  </a:lnTo>
                  <a:lnTo>
                    <a:pt x="138" y="38"/>
                  </a:lnTo>
                  <a:lnTo>
                    <a:pt x="134" y="35"/>
                  </a:lnTo>
                  <a:lnTo>
                    <a:pt x="22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20"/>
                  </a:lnTo>
                  <a:lnTo>
                    <a:pt x="2" y="25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2" y="33"/>
                  </a:lnTo>
                  <a:lnTo>
                    <a:pt x="12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5" name="Freeform 23">
              <a:extLst>
                <a:ext uri="{FF2B5EF4-FFF2-40B4-BE49-F238E27FC236}">
                  <a16:creationId xmlns:a16="http://schemas.microsoft.com/office/drawing/2014/main" xmlns="" id="{44387EE7-DC17-4F1D-B878-8BE8D49B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1422"/>
              <a:ext cx="147" cy="40"/>
            </a:xfrm>
            <a:custGeom>
              <a:avLst/>
              <a:gdLst>
                <a:gd name="T0" fmla="*/ 18 w 147"/>
                <a:gd name="T1" fmla="*/ 0 h 40"/>
                <a:gd name="T2" fmla="*/ 13 w 147"/>
                <a:gd name="T3" fmla="*/ 0 h 40"/>
                <a:gd name="T4" fmla="*/ 10 w 147"/>
                <a:gd name="T5" fmla="*/ 2 h 40"/>
                <a:gd name="T6" fmla="*/ 5 w 147"/>
                <a:gd name="T7" fmla="*/ 5 h 40"/>
                <a:gd name="T8" fmla="*/ 2 w 147"/>
                <a:gd name="T9" fmla="*/ 12 h 40"/>
                <a:gd name="T10" fmla="*/ 0 w 147"/>
                <a:gd name="T11" fmla="*/ 15 h 40"/>
                <a:gd name="T12" fmla="*/ 0 w 147"/>
                <a:gd name="T13" fmla="*/ 20 h 40"/>
                <a:gd name="T14" fmla="*/ 2 w 147"/>
                <a:gd name="T15" fmla="*/ 23 h 40"/>
                <a:gd name="T16" fmla="*/ 5 w 147"/>
                <a:gd name="T17" fmla="*/ 28 h 40"/>
                <a:gd name="T18" fmla="*/ 12 w 147"/>
                <a:gd name="T19" fmla="*/ 31 h 40"/>
                <a:gd name="T20" fmla="*/ 15 w 147"/>
                <a:gd name="T21" fmla="*/ 33 h 40"/>
                <a:gd name="T22" fmla="*/ 129 w 147"/>
                <a:gd name="T23" fmla="*/ 40 h 40"/>
                <a:gd name="T24" fmla="*/ 134 w 147"/>
                <a:gd name="T25" fmla="*/ 40 h 40"/>
                <a:gd name="T26" fmla="*/ 138 w 147"/>
                <a:gd name="T27" fmla="*/ 38 h 40"/>
                <a:gd name="T28" fmla="*/ 143 w 147"/>
                <a:gd name="T29" fmla="*/ 35 h 40"/>
                <a:gd name="T30" fmla="*/ 146 w 147"/>
                <a:gd name="T31" fmla="*/ 28 h 40"/>
                <a:gd name="T32" fmla="*/ 147 w 147"/>
                <a:gd name="T33" fmla="*/ 25 h 40"/>
                <a:gd name="T34" fmla="*/ 147 w 147"/>
                <a:gd name="T35" fmla="*/ 20 h 40"/>
                <a:gd name="T36" fmla="*/ 146 w 147"/>
                <a:gd name="T37" fmla="*/ 17 h 40"/>
                <a:gd name="T38" fmla="*/ 143 w 147"/>
                <a:gd name="T39" fmla="*/ 12 h 40"/>
                <a:gd name="T40" fmla="*/ 136 w 147"/>
                <a:gd name="T41" fmla="*/ 8 h 40"/>
                <a:gd name="T42" fmla="*/ 133 w 147"/>
                <a:gd name="T43" fmla="*/ 7 h 40"/>
                <a:gd name="T44" fmla="*/ 18 w 147"/>
                <a:gd name="T45" fmla="*/ 0 h 4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7" h="40">
                  <a:moveTo>
                    <a:pt x="18" y="0"/>
                  </a:moveTo>
                  <a:lnTo>
                    <a:pt x="13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5" y="28"/>
                  </a:lnTo>
                  <a:lnTo>
                    <a:pt x="12" y="31"/>
                  </a:lnTo>
                  <a:lnTo>
                    <a:pt x="15" y="33"/>
                  </a:lnTo>
                  <a:lnTo>
                    <a:pt x="129" y="40"/>
                  </a:lnTo>
                  <a:lnTo>
                    <a:pt x="134" y="40"/>
                  </a:lnTo>
                  <a:lnTo>
                    <a:pt x="138" y="38"/>
                  </a:lnTo>
                  <a:lnTo>
                    <a:pt x="143" y="35"/>
                  </a:lnTo>
                  <a:lnTo>
                    <a:pt x="146" y="28"/>
                  </a:lnTo>
                  <a:lnTo>
                    <a:pt x="147" y="25"/>
                  </a:lnTo>
                  <a:lnTo>
                    <a:pt x="147" y="20"/>
                  </a:lnTo>
                  <a:lnTo>
                    <a:pt x="146" y="17"/>
                  </a:lnTo>
                  <a:lnTo>
                    <a:pt x="143" y="12"/>
                  </a:lnTo>
                  <a:lnTo>
                    <a:pt x="136" y="8"/>
                  </a:lnTo>
                  <a:lnTo>
                    <a:pt x="133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56" name="Freeform 24">
              <a:extLst>
                <a:ext uri="{FF2B5EF4-FFF2-40B4-BE49-F238E27FC236}">
                  <a16:creationId xmlns:a16="http://schemas.microsoft.com/office/drawing/2014/main" xmlns="" id="{18859C6E-90F8-49A1-9B53-BB16A4342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" y="1429"/>
              <a:ext cx="118" cy="104"/>
            </a:xfrm>
            <a:custGeom>
              <a:avLst/>
              <a:gdLst>
                <a:gd name="T0" fmla="*/ 27 w 118"/>
                <a:gd name="T1" fmla="*/ 3 h 104"/>
                <a:gd name="T2" fmla="*/ 20 w 118"/>
                <a:gd name="T3" fmla="*/ 0 h 104"/>
                <a:gd name="T4" fmla="*/ 15 w 118"/>
                <a:gd name="T5" fmla="*/ 0 h 104"/>
                <a:gd name="T6" fmla="*/ 12 w 118"/>
                <a:gd name="T7" fmla="*/ 1 h 104"/>
                <a:gd name="T8" fmla="*/ 7 w 118"/>
                <a:gd name="T9" fmla="*/ 3 h 104"/>
                <a:gd name="T10" fmla="*/ 3 w 118"/>
                <a:gd name="T11" fmla="*/ 6 h 104"/>
                <a:gd name="T12" fmla="*/ 0 w 118"/>
                <a:gd name="T13" fmla="*/ 13 h 104"/>
                <a:gd name="T14" fmla="*/ 0 w 118"/>
                <a:gd name="T15" fmla="*/ 18 h 104"/>
                <a:gd name="T16" fmla="*/ 2 w 118"/>
                <a:gd name="T17" fmla="*/ 21 h 104"/>
                <a:gd name="T18" fmla="*/ 3 w 118"/>
                <a:gd name="T19" fmla="*/ 26 h 104"/>
                <a:gd name="T20" fmla="*/ 7 w 118"/>
                <a:gd name="T21" fmla="*/ 29 h 104"/>
                <a:gd name="T22" fmla="*/ 91 w 118"/>
                <a:gd name="T23" fmla="*/ 101 h 104"/>
                <a:gd name="T24" fmla="*/ 98 w 118"/>
                <a:gd name="T25" fmla="*/ 104 h 104"/>
                <a:gd name="T26" fmla="*/ 103 w 118"/>
                <a:gd name="T27" fmla="*/ 104 h 104"/>
                <a:gd name="T28" fmla="*/ 106 w 118"/>
                <a:gd name="T29" fmla="*/ 102 h 104"/>
                <a:gd name="T30" fmla="*/ 111 w 118"/>
                <a:gd name="T31" fmla="*/ 101 h 104"/>
                <a:gd name="T32" fmla="*/ 114 w 118"/>
                <a:gd name="T33" fmla="*/ 97 h 104"/>
                <a:gd name="T34" fmla="*/ 118 w 118"/>
                <a:gd name="T35" fmla="*/ 91 h 104"/>
                <a:gd name="T36" fmla="*/ 118 w 118"/>
                <a:gd name="T37" fmla="*/ 86 h 104"/>
                <a:gd name="T38" fmla="*/ 116 w 118"/>
                <a:gd name="T39" fmla="*/ 82 h 104"/>
                <a:gd name="T40" fmla="*/ 114 w 118"/>
                <a:gd name="T41" fmla="*/ 77 h 104"/>
                <a:gd name="T42" fmla="*/ 111 w 118"/>
                <a:gd name="T43" fmla="*/ 74 h 104"/>
                <a:gd name="T44" fmla="*/ 27 w 118"/>
                <a:gd name="T45" fmla="*/ 3 h 10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8" h="104">
                  <a:moveTo>
                    <a:pt x="27" y="3"/>
                  </a:moveTo>
                  <a:lnTo>
                    <a:pt x="20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6"/>
                  </a:lnTo>
                  <a:lnTo>
                    <a:pt x="7" y="29"/>
                  </a:lnTo>
                  <a:lnTo>
                    <a:pt x="91" y="101"/>
                  </a:lnTo>
                  <a:lnTo>
                    <a:pt x="98" y="104"/>
                  </a:lnTo>
                  <a:lnTo>
                    <a:pt x="103" y="104"/>
                  </a:lnTo>
                  <a:lnTo>
                    <a:pt x="106" y="102"/>
                  </a:lnTo>
                  <a:lnTo>
                    <a:pt x="111" y="101"/>
                  </a:lnTo>
                  <a:lnTo>
                    <a:pt x="114" y="97"/>
                  </a:lnTo>
                  <a:lnTo>
                    <a:pt x="118" y="91"/>
                  </a:lnTo>
                  <a:lnTo>
                    <a:pt x="118" y="86"/>
                  </a:lnTo>
                  <a:lnTo>
                    <a:pt x="116" y="82"/>
                  </a:lnTo>
                  <a:lnTo>
                    <a:pt x="114" y="77"/>
                  </a:lnTo>
                  <a:lnTo>
                    <a:pt x="111" y="74"/>
                  </a:lnTo>
                  <a:lnTo>
                    <a:pt x="27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37606" name="Group 25">
            <a:extLst>
              <a:ext uri="{FF2B5EF4-FFF2-40B4-BE49-F238E27FC236}">
                <a16:creationId xmlns:a16="http://schemas.microsoft.com/office/drawing/2014/main" xmlns="" id="{84E7851B-0D3C-4BD1-B718-D19441F9CDFE}"/>
              </a:ext>
            </a:extLst>
          </p:cNvPr>
          <p:cNvGrpSpPr>
            <a:grpSpLocks/>
          </p:cNvGrpSpPr>
          <p:nvPr/>
        </p:nvGrpSpPr>
        <p:grpSpPr bwMode="auto">
          <a:xfrm>
            <a:off x="6440489" y="3294064"/>
            <a:ext cx="3667125" cy="3271837"/>
            <a:chOff x="3264" y="1968"/>
            <a:chExt cx="2310" cy="2061"/>
          </a:xfrm>
        </p:grpSpPr>
        <p:sp>
          <p:nvSpPr>
            <p:cNvPr id="537607" name="Freeform 26">
              <a:extLst>
                <a:ext uri="{FF2B5EF4-FFF2-40B4-BE49-F238E27FC236}">
                  <a16:creationId xmlns:a16="http://schemas.microsoft.com/office/drawing/2014/main" xmlns="" id="{0AE42227-A047-4A38-AC9A-E4A068A06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" y="2354"/>
              <a:ext cx="367" cy="367"/>
            </a:xfrm>
            <a:custGeom>
              <a:avLst/>
              <a:gdLst>
                <a:gd name="T0" fmla="*/ 3 w 367"/>
                <a:gd name="T1" fmla="*/ 219 h 367"/>
                <a:gd name="T2" fmla="*/ 14 w 367"/>
                <a:gd name="T3" fmla="*/ 254 h 367"/>
                <a:gd name="T4" fmla="*/ 40 w 367"/>
                <a:gd name="T5" fmla="*/ 299 h 367"/>
                <a:gd name="T6" fmla="*/ 81 w 367"/>
                <a:gd name="T7" fmla="*/ 335 h 367"/>
                <a:gd name="T8" fmla="*/ 110 w 367"/>
                <a:gd name="T9" fmla="*/ 352 h 367"/>
                <a:gd name="T10" fmla="*/ 146 w 367"/>
                <a:gd name="T11" fmla="*/ 363 h 367"/>
                <a:gd name="T12" fmla="*/ 181 w 367"/>
                <a:gd name="T13" fmla="*/ 367 h 367"/>
                <a:gd name="T14" fmla="*/ 211 w 367"/>
                <a:gd name="T15" fmla="*/ 364 h 367"/>
                <a:gd name="T16" fmla="*/ 245 w 367"/>
                <a:gd name="T17" fmla="*/ 357 h 367"/>
                <a:gd name="T18" fmla="*/ 285 w 367"/>
                <a:gd name="T19" fmla="*/ 335 h 367"/>
                <a:gd name="T20" fmla="*/ 344 w 367"/>
                <a:gd name="T21" fmla="*/ 270 h 367"/>
                <a:gd name="T22" fmla="*/ 358 w 367"/>
                <a:gd name="T23" fmla="*/ 237 h 367"/>
                <a:gd name="T24" fmla="*/ 366 w 367"/>
                <a:gd name="T25" fmla="*/ 202 h 367"/>
                <a:gd name="T26" fmla="*/ 366 w 367"/>
                <a:gd name="T27" fmla="*/ 174 h 367"/>
                <a:gd name="T28" fmla="*/ 361 w 367"/>
                <a:gd name="T29" fmla="*/ 135 h 367"/>
                <a:gd name="T30" fmla="*/ 347 w 367"/>
                <a:gd name="T31" fmla="*/ 102 h 367"/>
                <a:gd name="T32" fmla="*/ 326 w 367"/>
                <a:gd name="T33" fmla="*/ 65 h 367"/>
                <a:gd name="T34" fmla="*/ 285 w 367"/>
                <a:gd name="T35" fmla="*/ 31 h 367"/>
                <a:gd name="T36" fmla="*/ 245 w 367"/>
                <a:gd name="T37" fmla="*/ 9 h 367"/>
                <a:gd name="T38" fmla="*/ 211 w 367"/>
                <a:gd name="T39" fmla="*/ 2 h 367"/>
                <a:gd name="T40" fmla="*/ 146 w 367"/>
                <a:gd name="T41" fmla="*/ 3 h 367"/>
                <a:gd name="T42" fmla="*/ 110 w 367"/>
                <a:gd name="T43" fmla="*/ 14 h 367"/>
                <a:gd name="T44" fmla="*/ 81 w 367"/>
                <a:gd name="T45" fmla="*/ 31 h 367"/>
                <a:gd name="T46" fmla="*/ 31 w 367"/>
                <a:gd name="T47" fmla="*/ 81 h 367"/>
                <a:gd name="T48" fmla="*/ 14 w 367"/>
                <a:gd name="T49" fmla="*/ 110 h 367"/>
                <a:gd name="T50" fmla="*/ 3 w 367"/>
                <a:gd name="T51" fmla="*/ 146 h 367"/>
                <a:gd name="T52" fmla="*/ 19 w 367"/>
                <a:gd name="T53" fmla="*/ 183 h 367"/>
                <a:gd name="T54" fmla="*/ 23 w 367"/>
                <a:gd name="T55" fmla="*/ 141 h 367"/>
                <a:gd name="T56" fmla="*/ 34 w 367"/>
                <a:gd name="T57" fmla="*/ 112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2 h 367"/>
                <a:gd name="T64" fmla="*/ 126 w 367"/>
                <a:gd name="T65" fmla="*/ 28 h 367"/>
                <a:gd name="T66" fmla="*/ 157 w 367"/>
                <a:gd name="T67" fmla="*/ 20 h 367"/>
                <a:gd name="T68" fmla="*/ 208 w 367"/>
                <a:gd name="T69" fmla="*/ 20 h 367"/>
                <a:gd name="T70" fmla="*/ 239 w 367"/>
                <a:gd name="T71" fmla="*/ 28 h 367"/>
                <a:gd name="T72" fmla="*/ 276 w 367"/>
                <a:gd name="T73" fmla="*/ 47 h 367"/>
                <a:gd name="T74" fmla="*/ 310 w 367"/>
                <a:gd name="T75" fmla="*/ 78 h 367"/>
                <a:gd name="T76" fmla="*/ 329 w 367"/>
                <a:gd name="T77" fmla="*/ 104 h 367"/>
                <a:gd name="T78" fmla="*/ 340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3 w 367"/>
                <a:gd name="T85" fmla="*/ 223 h 367"/>
                <a:gd name="T86" fmla="*/ 332 w 367"/>
                <a:gd name="T87" fmla="*/ 253 h 367"/>
                <a:gd name="T88" fmla="*/ 287 w 367"/>
                <a:gd name="T89" fmla="*/ 310 h 367"/>
                <a:gd name="T90" fmla="*/ 245 w 367"/>
                <a:gd name="T91" fmla="*/ 336 h 367"/>
                <a:gd name="T92" fmla="*/ 216 w 367"/>
                <a:gd name="T93" fmla="*/ 344 h 367"/>
                <a:gd name="T94" fmla="*/ 181 w 367"/>
                <a:gd name="T95" fmla="*/ 349 h 367"/>
                <a:gd name="T96" fmla="*/ 157 w 367"/>
                <a:gd name="T97" fmla="*/ 346 h 367"/>
                <a:gd name="T98" fmla="*/ 126 w 367"/>
                <a:gd name="T99" fmla="*/ 338 h 367"/>
                <a:gd name="T100" fmla="*/ 96 w 367"/>
                <a:gd name="T101" fmla="*/ 324 h 367"/>
                <a:gd name="T102" fmla="*/ 67 w 367"/>
                <a:gd name="T103" fmla="*/ 299 h 367"/>
                <a:gd name="T104" fmla="*/ 37 w 367"/>
                <a:gd name="T105" fmla="*/ 261 h 367"/>
                <a:gd name="T106" fmla="*/ 27 w 367"/>
                <a:gd name="T107" fmla="*/ 231 h 367"/>
                <a:gd name="T108" fmla="*/ 19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0" y="299"/>
                  </a:lnTo>
                  <a:lnTo>
                    <a:pt x="47" y="305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1" y="367"/>
                  </a:lnTo>
                  <a:lnTo>
                    <a:pt x="185" y="367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1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19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2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0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19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19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19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19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6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1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6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19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08" name="Freeform 27">
              <a:extLst>
                <a:ext uri="{FF2B5EF4-FFF2-40B4-BE49-F238E27FC236}">
                  <a16:creationId xmlns:a16="http://schemas.microsoft.com/office/drawing/2014/main" xmlns="" id="{BA06FD59-55A9-4EDE-BC6A-60B0B2C7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3556"/>
              <a:ext cx="367" cy="367"/>
            </a:xfrm>
            <a:custGeom>
              <a:avLst/>
              <a:gdLst>
                <a:gd name="T0" fmla="*/ 3 w 367"/>
                <a:gd name="T1" fmla="*/ 218 h 367"/>
                <a:gd name="T2" fmla="*/ 13 w 367"/>
                <a:gd name="T3" fmla="*/ 254 h 367"/>
                <a:gd name="T4" fmla="*/ 40 w 367"/>
                <a:gd name="T5" fmla="*/ 299 h 367"/>
                <a:gd name="T6" fmla="*/ 80 w 367"/>
                <a:gd name="T7" fmla="*/ 334 h 367"/>
                <a:gd name="T8" fmla="*/ 110 w 367"/>
                <a:gd name="T9" fmla="*/ 352 h 367"/>
                <a:gd name="T10" fmla="*/ 145 w 367"/>
                <a:gd name="T11" fmla="*/ 362 h 367"/>
                <a:gd name="T12" fmla="*/ 181 w 367"/>
                <a:gd name="T13" fmla="*/ 367 h 367"/>
                <a:gd name="T14" fmla="*/ 210 w 367"/>
                <a:gd name="T15" fmla="*/ 364 h 367"/>
                <a:gd name="T16" fmla="*/ 244 w 367"/>
                <a:gd name="T17" fmla="*/ 356 h 367"/>
                <a:gd name="T18" fmla="*/ 285 w 367"/>
                <a:gd name="T19" fmla="*/ 334 h 367"/>
                <a:gd name="T20" fmla="*/ 343 w 367"/>
                <a:gd name="T21" fmla="*/ 269 h 367"/>
                <a:gd name="T22" fmla="*/ 357 w 367"/>
                <a:gd name="T23" fmla="*/ 237 h 367"/>
                <a:gd name="T24" fmla="*/ 365 w 367"/>
                <a:gd name="T25" fmla="*/ 201 h 367"/>
                <a:gd name="T26" fmla="*/ 365 w 367"/>
                <a:gd name="T27" fmla="*/ 173 h 367"/>
                <a:gd name="T28" fmla="*/ 361 w 367"/>
                <a:gd name="T29" fmla="*/ 134 h 367"/>
                <a:gd name="T30" fmla="*/ 347 w 367"/>
                <a:gd name="T31" fmla="*/ 102 h 367"/>
                <a:gd name="T32" fmla="*/ 325 w 367"/>
                <a:gd name="T33" fmla="*/ 65 h 367"/>
                <a:gd name="T34" fmla="*/ 285 w 367"/>
                <a:gd name="T35" fmla="*/ 31 h 367"/>
                <a:gd name="T36" fmla="*/ 244 w 367"/>
                <a:gd name="T37" fmla="*/ 9 h 367"/>
                <a:gd name="T38" fmla="*/ 210 w 367"/>
                <a:gd name="T39" fmla="*/ 1 h 367"/>
                <a:gd name="T40" fmla="*/ 145 w 367"/>
                <a:gd name="T41" fmla="*/ 3 h 367"/>
                <a:gd name="T42" fmla="*/ 110 w 367"/>
                <a:gd name="T43" fmla="*/ 14 h 367"/>
                <a:gd name="T44" fmla="*/ 80 w 367"/>
                <a:gd name="T45" fmla="*/ 31 h 367"/>
                <a:gd name="T46" fmla="*/ 30 w 367"/>
                <a:gd name="T47" fmla="*/ 80 h 367"/>
                <a:gd name="T48" fmla="*/ 13 w 367"/>
                <a:gd name="T49" fmla="*/ 110 h 367"/>
                <a:gd name="T50" fmla="*/ 3 w 367"/>
                <a:gd name="T51" fmla="*/ 145 h 367"/>
                <a:gd name="T52" fmla="*/ 18 w 367"/>
                <a:gd name="T53" fmla="*/ 183 h 367"/>
                <a:gd name="T54" fmla="*/ 23 w 367"/>
                <a:gd name="T55" fmla="*/ 141 h 367"/>
                <a:gd name="T56" fmla="*/ 34 w 367"/>
                <a:gd name="T57" fmla="*/ 111 h 367"/>
                <a:gd name="T58" fmla="*/ 51 w 367"/>
                <a:gd name="T59" fmla="*/ 82 h 367"/>
                <a:gd name="T60" fmla="*/ 71 w 367"/>
                <a:gd name="T61" fmla="*/ 62 h 367"/>
                <a:gd name="T62" fmla="*/ 96 w 367"/>
                <a:gd name="T63" fmla="*/ 41 h 367"/>
                <a:gd name="T64" fmla="*/ 125 w 367"/>
                <a:gd name="T65" fmla="*/ 28 h 367"/>
                <a:gd name="T66" fmla="*/ 156 w 367"/>
                <a:gd name="T67" fmla="*/ 20 h 367"/>
                <a:gd name="T68" fmla="*/ 207 w 367"/>
                <a:gd name="T69" fmla="*/ 20 h 367"/>
                <a:gd name="T70" fmla="*/ 238 w 367"/>
                <a:gd name="T71" fmla="*/ 28 h 367"/>
                <a:gd name="T72" fmla="*/ 275 w 367"/>
                <a:gd name="T73" fmla="*/ 46 h 367"/>
                <a:gd name="T74" fmla="*/ 309 w 367"/>
                <a:gd name="T75" fmla="*/ 77 h 367"/>
                <a:gd name="T76" fmla="*/ 328 w 367"/>
                <a:gd name="T77" fmla="*/ 103 h 367"/>
                <a:gd name="T78" fmla="*/ 339 w 367"/>
                <a:gd name="T79" fmla="*/ 133 h 367"/>
                <a:gd name="T80" fmla="*/ 347 w 367"/>
                <a:gd name="T81" fmla="*/ 164 h 367"/>
                <a:gd name="T82" fmla="*/ 347 w 367"/>
                <a:gd name="T83" fmla="*/ 189 h 367"/>
                <a:gd name="T84" fmla="*/ 342 w 367"/>
                <a:gd name="T85" fmla="*/ 223 h 367"/>
                <a:gd name="T86" fmla="*/ 331 w 367"/>
                <a:gd name="T87" fmla="*/ 252 h 367"/>
                <a:gd name="T88" fmla="*/ 286 w 367"/>
                <a:gd name="T89" fmla="*/ 310 h 367"/>
                <a:gd name="T90" fmla="*/ 244 w 367"/>
                <a:gd name="T91" fmla="*/ 336 h 367"/>
                <a:gd name="T92" fmla="*/ 215 w 367"/>
                <a:gd name="T93" fmla="*/ 344 h 367"/>
                <a:gd name="T94" fmla="*/ 181 w 367"/>
                <a:gd name="T95" fmla="*/ 348 h 367"/>
                <a:gd name="T96" fmla="*/ 156 w 367"/>
                <a:gd name="T97" fmla="*/ 345 h 367"/>
                <a:gd name="T98" fmla="*/ 125 w 367"/>
                <a:gd name="T99" fmla="*/ 338 h 367"/>
                <a:gd name="T100" fmla="*/ 96 w 367"/>
                <a:gd name="T101" fmla="*/ 324 h 367"/>
                <a:gd name="T102" fmla="*/ 66 w 367"/>
                <a:gd name="T103" fmla="*/ 299 h 367"/>
                <a:gd name="T104" fmla="*/ 37 w 367"/>
                <a:gd name="T105" fmla="*/ 260 h 367"/>
                <a:gd name="T106" fmla="*/ 26 w 367"/>
                <a:gd name="T107" fmla="*/ 231 h 367"/>
                <a:gd name="T108" fmla="*/ 18 w 367"/>
                <a:gd name="T109" fmla="*/ 200 h 36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7">
                  <a:moveTo>
                    <a:pt x="0" y="183"/>
                  </a:moveTo>
                  <a:lnTo>
                    <a:pt x="0" y="200"/>
                  </a:lnTo>
                  <a:lnTo>
                    <a:pt x="1" y="210"/>
                  </a:lnTo>
                  <a:lnTo>
                    <a:pt x="3" y="218"/>
                  </a:lnTo>
                  <a:lnTo>
                    <a:pt x="4" y="229"/>
                  </a:lnTo>
                  <a:lnTo>
                    <a:pt x="7" y="237"/>
                  </a:lnTo>
                  <a:lnTo>
                    <a:pt x="9" y="245"/>
                  </a:lnTo>
                  <a:lnTo>
                    <a:pt x="13" y="254"/>
                  </a:lnTo>
                  <a:lnTo>
                    <a:pt x="18" y="262"/>
                  </a:lnTo>
                  <a:lnTo>
                    <a:pt x="21" y="269"/>
                  </a:lnTo>
                  <a:lnTo>
                    <a:pt x="30" y="285"/>
                  </a:lnTo>
                  <a:lnTo>
                    <a:pt x="40" y="299"/>
                  </a:lnTo>
                  <a:lnTo>
                    <a:pt x="46" y="305"/>
                  </a:lnTo>
                  <a:lnTo>
                    <a:pt x="51" y="311"/>
                  </a:lnTo>
                  <a:lnTo>
                    <a:pt x="65" y="325"/>
                  </a:lnTo>
                  <a:lnTo>
                    <a:pt x="80" y="334"/>
                  </a:lnTo>
                  <a:lnTo>
                    <a:pt x="86" y="339"/>
                  </a:lnTo>
                  <a:lnTo>
                    <a:pt x="94" y="344"/>
                  </a:lnTo>
                  <a:lnTo>
                    <a:pt x="102" y="347"/>
                  </a:lnTo>
                  <a:lnTo>
                    <a:pt x="110" y="352"/>
                  </a:lnTo>
                  <a:lnTo>
                    <a:pt x="119" y="356"/>
                  </a:lnTo>
                  <a:lnTo>
                    <a:pt x="127" y="358"/>
                  </a:lnTo>
                  <a:lnTo>
                    <a:pt x="134" y="361"/>
                  </a:lnTo>
                  <a:lnTo>
                    <a:pt x="145" y="362"/>
                  </a:lnTo>
                  <a:lnTo>
                    <a:pt x="153" y="364"/>
                  </a:lnTo>
                  <a:lnTo>
                    <a:pt x="162" y="365"/>
                  </a:lnTo>
                  <a:lnTo>
                    <a:pt x="171" y="365"/>
                  </a:lnTo>
                  <a:lnTo>
                    <a:pt x="181" y="367"/>
                  </a:lnTo>
                  <a:lnTo>
                    <a:pt x="184" y="367"/>
                  </a:lnTo>
                  <a:lnTo>
                    <a:pt x="192" y="365"/>
                  </a:lnTo>
                  <a:lnTo>
                    <a:pt x="199" y="365"/>
                  </a:lnTo>
                  <a:lnTo>
                    <a:pt x="210" y="364"/>
                  </a:lnTo>
                  <a:lnTo>
                    <a:pt x="218" y="362"/>
                  </a:lnTo>
                  <a:lnTo>
                    <a:pt x="229" y="361"/>
                  </a:lnTo>
                  <a:lnTo>
                    <a:pt x="237" y="358"/>
                  </a:lnTo>
                  <a:lnTo>
                    <a:pt x="244" y="356"/>
                  </a:lnTo>
                  <a:lnTo>
                    <a:pt x="254" y="352"/>
                  </a:lnTo>
                  <a:lnTo>
                    <a:pt x="261" y="347"/>
                  </a:lnTo>
                  <a:lnTo>
                    <a:pt x="269" y="344"/>
                  </a:lnTo>
                  <a:lnTo>
                    <a:pt x="285" y="334"/>
                  </a:lnTo>
                  <a:lnTo>
                    <a:pt x="299" y="325"/>
                  </a:lnTo>
                  <a:lnTo>
                    <a:pt x="325" y="299"/>
                  </a:lnTo>
                  <a:lnTo>
                    <a:pt x="334" y="285"/>
                  </a:lnTo>
                  <a:lnTo>
                    <a:pt x="343" y="269"/>
                  </a:lnTo>
                  <a:lnTo>
                    <a:pt x="347" y="262"/>
                  </a:lnTo>
                  <a:lnTo>
                    <a:pt x="351" y="254"/>
                  </a:lnTo>
                  <a:lnTo>
                    <a:pt x="356" y="245"/>
                  </a:lnTo>
                  <a:lnTo>
                    <a:pt x="357" y="237"/>
                  </a:lnTo>
                  <a:lnTo>
                    <a:pt x="361" y="229"/>
                  </a:lnTo>
                  <a:lnTo>
                    <a:pt x="362" y="218"/>
                  </a:lnTo>
                  <a:lnTo>
                    <a:pt x="364" y="210"/>
                  </a:lnTo>
                  <a:lnTo>
                    <a:pt x="365" y="201"/>
                  </a:lnTo>
                  <a:lnTo>
                    <a:pt x="365" y="192"/>
                  </a:lnTo>
                  <a:lnTo>
                    <a:pt x="367" y="184"/>
                  </a:lnTo>
                  <a:lnTo>
                    <a:pt x="367" y="181"/>
                  </a:lnTo>
                  <a:lnTo>
                    <a:pt x="365" y="173"/>
                  </a:lnTo>
                  <a:lnTo>
                    <a:pt x="365" y="164"/>
                  </a:lnTo>
                  <a:lnTo>
                    <a:pt x="364" y="153"/>
                  </a:lnTo>
                  <a:lnTo>
                    <a:pt x="362" y="145"/>
                  </a:lnTo>
                  <a:lnTo>
                    <a:pt x="361" y="134"/>
                  </a:lnTo>
                  <a:lnTo>
                    <a:pt x="357" y="127"/>
                  </a:lnTo>
                  <a:lnTo>
                    <a:pt x="356" y="119"/>
                  </a:lnTo>
                  <a:lnTo>
                    <a:pt x="351" y="110"/>
                  </a:lnTo>
                  <a:lnTo>
                    <a:pt x="347" y="102"/>
                  </a:lnTo>
                  <a:lnTo>
                    <a:pt x="343" y="94"/>
                  </a:lnTo>
                  <a:lnTo>
                    <a:pt x="339" y="86"/>
                  </a:lnTo>
                  <a:lnTo>
                    <a:pt x="334" y="80"/>
                  </a:lnTo>
                  <a:lnTo>
                    <a:pt x="325" y="65"/>
                  </a:lnTo>
                  <a:lnTo>
                    <a:pt x="311" y="51"/>
                  </a:lnTo>
                  <a:lnTo>
                    <a:pt x="305" y="46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69" y="21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44" y="9"/>
                  </a:lnTo>
                  <a:lnTo>
                    <a:pt x="237" y="7"/>
                  </a:lnTo>
                  <a:lnTo>
                    <a:pt x="229" y="4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64" y="0"/>
                  </a:lnTo>
                  <a:lnTo>
                    <a:pt x="153" y="1"/>
                  </a:lnTo>
                  <a:lnTo>
                    <a:pt x="145" y="3"/>
                  </a:lnTo>
                  <a:lnTo>
                    <a:pt x="134" y="4"/>
                  </a:lnTo>
                  <a:lnTo>
                    <a:pt x="127" y="7"/>
                  </a:lnTo>
                  <a:lnTo>
                    <a:pt x="119" y="9"/>
                  </a:lnTo>
                  <a:lnTo>
                    <a:pt x="110" y="14"/>
                  </a:lnTo>
                  <a:lnTo>
                    <a:pt x="102" y="18"/>
                  </a:lnTo>
                  <a:lnTo>
                    <a:pt x="94" y="21"/>
                  </a:lnTo>
                  <a:lnTo>
                    <a:pt x="86" y="26"/>
                  </a:lnTo>
                  <a:lnTo>
                    <a:pt x="80" y="31"/>
                  </a:lnTo>
                  <a:lnTo>
                    <a:pt x="65" y="40"/>
                  </a:lnTo>
                  <a:lnTo>
                    <a:pt x="52" y="52"/>
                  </a:lnTo>
                  <a:lnTo>
                    <a:pt x="40" y="65"/>
                  </a:lnTo>
                  <a:lnTo>
                    <a:pt x="30" y="80"/>
                  </a:lnTo>
                  <a:lnTo>
                    <a:pt x="26" y="86"/>
                  </a:lnTo>
                  <a:lnTo>
                    <a:pt x="21" y="94"/>
                  </a:lnTo>
                  <a:lnTo>
                    <a:pt x="18" y="102"/>
                  </a:lnTo>
                  <a:lnTo>
                    <a:pt x="13" y="110"/>
                  </a:lnTo>
                  <a:lnTo>
                    <a:pt x="9" y="119"/>
                  </a:lnTo>
                  <a:lnTo>
                    <a:pt x="7" y="127"/>
                  </a:lnTo>
                  <a:lnTo>
                    <a:pt x="4" y="134"/>
                  </a:lnTo>
                  <a:lnTo>
                    <a:pt x="3" y="145"/>
                  </a:lnTo>
                  <a:lnTo>
                    <a:pt x="1" y="153"/>
                  </a:lnTo>
                  <a:lnTo>
                    <a:pt x="0" y="162"/>
                  </a:lnTo>
                  <a:lnTo>
                    <a:pt x="0" y="183"/>
                  </a:lnTo>
                  <a:lnTo>
                    <a:pt x="18" y="183"/>
                  </a:lnTo>
                  <a:lnTo>
                    <a:pt x="18" y="165"/>
                  </a:lnTo>
                  <a:lnTo>
                    <a:pt x="20" y="156"/>
                  </a:lnTo>
                  <a:lnTo>
                    <a:pt x="21" y="148"/>
                  </a:lnTo>
                  <a:lnTo>
                    <a:pt x="23" y="141"/>
                  </a:lnTo>
                  <a:lnTo>
                    <a:pt x="26" y="133"/>
                  </a:lnTo>
                  <a:lnTo>
                    <a:pt x="27" y="125"/>
                  </a:lnTo>
                  <a:lnTo>
                    <a:pt x="29" y="119"/>
                  </a:lnTo>
                  <a:lnTo>
                    <a:pt x="34" y="111"/>
                  </a:lnTo>
                  <a:lnTo>
                    <a:pt x="37" y="103"/>
                  </a:lnTo>
                  <a:lnTo>
                    <a:pt x="41" y="96"/>
                  </a:lnTo>
                  <a:lnTo>
                    <a:pt x="46" y="90"/>
                  </a:lnTo>
                  <a:lnTo>
                    <a:pt x="51" y="82"/>
                  </a:lnTo>
                  <a:lnTo>
                    <a:pt x="55" y="77"/>
                  </a:lnTo>
                  <a:lnTo>
                    <a:pt x="61" y="71"/>
                  </a:lnTo>
                  <a:lnTo>
                    <a:pt x="65" y="65"/>
                  </a:lnTo>
                  <a:lnTo>
                    <a:pt x="71" y="62"/>
                  </a:lnTo>
                  <a:lnTo>
                    <a:pt x="77" y="55"/>
                  </a:lnTo>
                  <a:lnTo>
                    <a:pt x="82" y="51"/>
                  </a:lnTo>
                  <a:lnTo>
                    <a:pt x="89" y="46"/>
                  </a:lnTo>
                  <a:lnTo>
                    <a:pt x="96" y="41"/>
                  </a:lnTo>
                  <a:lnTo>
                    <a:pt x="103" y="37"/>
                  </a:lnTo>
                  <a:lnTo>
                    <a:pt x="111" y="34"/>
                  </a:lnTo>
                  <a:lnTo>
                    <a:pt x="119" y="29"/>
                  </a:lnTo>
                  <a:lnTo>
                    <a:pt x="125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8" y="21"/>
                  </a:lnTo>
                  <a:lnTo>
                    <a:pt x="156" y="20"/>
                  </a:lnTo>
                  <a:lnTo>
                    <a:pt x="164" y="18"/>
                  </a:lnTo>
                  <a:lnTo>
                    <a:pt x="182" y="18"/>
                  </a:lnTo>
                  <a:lnTo>
                    <a:pt x="198" y="18"/>
                  </a:lnTo>
                  <a:lnTo>
                    <a:pt x="207" y="20"/>
                  </a:lnTo>
                  <a:lnTo>
                    <a:pt x="215" y="21"/>
                  </a:lnTo>
                  <a:lnTo>
                    <a:pt x="223" y="23"/>
                  </a:lnTo>
                  <a:lnTo>
                    <a:pt x="230" y="26"/>
                  </a:lnTo>
                  <a:lnTo>
                    <a:pt x="238" y="28"/>
                  </a:lnTo>
                  <a:lnTo>
                    <a:pt x="244" y="29"/>
                  </a:lnTo>
                  <a:lnTo>
                    <a:pt x="252" y="34"/>
                  </a:lnTo>
                  <a:lnTo>
                    <a:pt x="260" y="37"/>
                  </a:lnTo>
                  <a:lnTo>
                    <a:pt x="275" y="46"/>
                  </a:lnTo>
                  <a:lnTo>
                    <a:pt x="286" y="55"/>
                  </a:lnTo>
                  <a:lnTo>
                    <a:pt x="292" y="62"/>
                  </a:lnTo>
                  <a:lnTo>
                    <a:pt x="299" y="66"/>
                  </a:lnTo>
                  <a:lnTo>
                    <a:pt x="309" y="77"/>
                  </a:lnTo>
                  <a:lnTo>
                    <a:pt x="314" y="82"/>
                  </a:lnTo>
                  <a:lnTo>
                    <a:pt x="319" y="90"/>
                  </a:lnTo>
                  <a:lnTo>
                    <a:pt x="323" y="96"/>
                  </a:lnTo>
                  <a:lnTo>
                    <a:pt x="328" y="103"/>
                  </a:lnTo>
                  <a:lnTo>
                    <a:pt x="331" y="111"/>
                  </a:lnTo>
                  <a:lnTo>
                    <a:pt x="336" y="119"/>
                  </a:lnTo>
                  <a:lnTo>
                    <a:pt x="337" y="125"/>
                  </a:lnTo>
                  <a:lnTo>
                    <a:pt x="339" y="133"/>
                  </a:lnTo>
                  <a:lnTo>
                    <a:pt x="342" y="141"/>
                  </a:lnTo>
                  <a:lnTo>
                    <a:pt x="343" y="148"/>
                  </a:lnTo>
                  <a:lnTo>
                    <a:pt x="345" y="156"/>
                  </a:lnTo>
                  <a:lnTo>
                    <a:pt x="347" y="164"/>
                  </a:lnTo>
                  <a:lnTo>
                    <a:pt x="347" y="173"/>
                  </a:lnTo>
                  <a:lnTo>
                    <a:pt x="348" y="184"/>
                  </a:lnTo>
                  <a:lnTo>
                    <a:pt x="348" y="181"/>
                  </a:lnTo>
                  <a:lnTo>
                    <a:pt x="347" y="189"/>
                  </a:lnTo>
                  <a:lnTo>
                    <a:pt x="347" y="198"/>
                  </a:lnTo>
                  <a:lnTo>
                    <a:pt x="345" y="207"/>
                  </a:lnTo>
                  <a:lnTo>
                    <a:pt x="343" y="215"/>
                  </a:lnTo>
                  <a:lnTo>
                    <a:pt x="342" y="223"/>
                  </a:lnTo>
                  <a:lnTo>
                    <a:pt x="339" y="231"/>
                  </a:lnTo>
                  <a:lnTo>
                    <a:pt x="337" y="238"/>
                  </a:lnTo>
                  <a:lnTo>
                    <a:pt x="336" y="245"/>
                  </a:lnTo>
                  <a:lnTo>
                    <a:pt x="331" y="252"/>
                  </a:lnTo>
                  <a:lnTo>
                    <a:pt x="328" y="260"/>
                  </a:lnTo>
                  <a:lnTo>
                    <a:pt x="319" y="276"/>
                  </a:lnTo>
                  <a:lnTo>
                    <a:pt x="309" y="286"/>
                  </a:lnTo>
                  <a:lnTo>
                    <a:pt x="286" y="310"/>
                  </a:lnTo>
                  <a:lnTo>
                    <a:pt x="275" y="319"/>
                  </a:lnTo>
                  <a:lnTo>
                    <a:pt x="260" y="328"/>
                  </a:lnTo>
                  <a:lnTo>
                    <a:pt x="252" y="331"/>
                  </a:lnTo>
                  <a:lnTo>
                    <a:pt x="244" y="336"/>
                  </a:lnTo>
                  <a:lnTo>
                    <a:pt x="238" y="338"/>
                  </a:lnTo>
                  <a:lnTo>
                    <a:pt x="230" y="339"/>
                  </a:lnTo>
                  <a:lnTo>
                    <a:pt x="223" y="342"/>
                  </a:lnTo>
                  <a:lnTo>
                    <a:pt x="215" y="344"/>
                  </a:lnTo>
                  <a:lnTo>
                    <a:pt x="207" y="345"/>
                  </a:lnTo>
                  <a:lnTo>
                    <a:pt x="199" y="347"/>
                  </a:lnTo>
                  <a:lnTo>
                    <a:pt x="189" y="347"/>
                  </a:lnTo>
                  <a:lnTo>
                    <a:pt x="181" y="348"/>
                  </a:lnTo>
                  <a:lnTo>
                    <a:pt x="184" y="348"/>
                  </a:lnTo>
                  <a:lnTo>
                    <a:pt x="175" y="347"/>
                  </a:lnTo>
                  <a:lnTo>
                    <a:pt x="165" y="347"/>
                  </a:lnTo>
                  <a:lnTo>
                    <a:pt x="156" y="345"/>
                  </a:lnTo>
                  <a:lnTo>
                    <a:pt x="148" y="344"/>
                  </a:lnTo>
                  <a:lnTo>
                    <a:pt x="141" y="342"/>
                  </a:lnTo>
                  <a:lnTo>
                    <a:pt x="133" y="339"/>
                  </a:lnTo>
                  <a:lnTo>
                    <a:pt x="125" y="338"/>
                  </a:lnTo>
                  <a:lnTo>
                    <a:pt x="119" y="336"/>
                  </a:lnTo>
                  <a:lnTo>
                    <a:pt x="111" y="331"/>
                  </a:lnTo>
                  <a:lnTo>
                    <a:pt x="103" y="328"/>
                  </a:lnTo>
                  <a:lnTo>
                    <a:pt x="96" y="324"/>
                  </a:lnTo>
                  <a:lnTo>
                    <a:pt x="89" y="319"/>
                  </a:lnTo>
                  <a:lnTo>
                    <a:pt x="82" y="314"/>
                  </a:lnTo>
                  <a:lnTo>
                    <a:pt x="77" y="310"/>
                  </a:lnTo>
                  <a:lnTo>
                    <a:pt x="66" y="299"/>
                  </a:lnTo>
                  <a:lnTo>
                    <a:pt x="61" y="293"/>
                  </a:lnTo>
                  <a:lnTo>
                    <a:pt x="55" y="286"/>
                  </a:lnTo>
                  <a:lnTo>
                    <a:pt x="46" y="276"/>
                  </a:lnTo>
                  <a:lnTo>
                    <a:pt x="37" y="260"/>
                  </a:lnTo>
                  <a:lnTo>
                    <a:pt x="34" y="252"/>
                  </a:lnTo>
                  <a:lnTo>
                    <a:pt x="29" y="245"/>
                  </a:lnTo>
                  <a:lnTo>
                    <a:pt x="27" y="238"/>
                  </a:lnTo>
                  <a:lnTo>
                    <a:pt x="26" y="231"/>
                  </a:lnTo>
                  <a:lnTo>
                    <a:pt x="23" y="223"/>
                  </a:lnTo>
                  <a:lnTo>
                    <a:pt x="21" y="215"/>
                  </a:lnTo>
                  <a:lnTo>
                    <a:pt x="20" y="207"/>
                  </a:lnTo>
                  <a:lnTo>
                    <a:pt x="18" y="200"/>
                  </a:lnTo>
                  <a:lnTo>
                    <a:pt x="18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09" name="Freeform 28">
              <a:extLst>
                <a:ext uri="{FF2B5EF4-FFF2-40B4-BE49-F238E27FC236}">
                  <a16:creationId xmlns:a16="http://schemas.microsoft.com/office/drawing/2014/main" xmlns="" id="{9308EAE4-EBE9-415D-9902-D81C35CA0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3526"/>
              <a:ext cx="367" cy="368"/>
            </a:xfrm>
            <a:custGeom>
              <a:avLst/>
              <a:gdLst>
                <a:gd name="T0" fmla="*/ 3 w 367"/>
                <a:gd name="T1" fmla="*/ 219 h 368"/>
                <a:gd name="T2" fmla="*/ 14 w 367"/>
                <a:gd name="T3" fmla="*/ 254 h 368"/>
                <a:gd name="T4" fmla="*/ 41 w 367"/>
                <a:gd name="T5" fmla="*/ 299 h 368"/>
                <a:gd name="T6" fmla="*/ 81 w 367"/>
                <a:gd name="T7" fmla="*/ 335 h 368"/>
                <a:gd name="T8" fmla="*/ 110 w 367"/>
                <a:gd name="T9" fmla="*/ 352 h 368"/>
                <a:gd name="T10" fmla="*/ 146 w 367"/>
                <a:gd name="T11" fmla="*/ 363 h 368"/>
                <a:gd name="T12" fmla="*/ 182 w 367"/>
                <a:gd name="T13" fmla="*/ 368 h 368"/>
                <a:gd name="T14" fmla="*/ 211 w 367"/>
                <a:gd name="T15" fmla="*/ 364 h 368"/>
                <a:gd name="T16" fmla="*/ 245 w 367"/>
                <a:gd name="T17" fmla="*/ 357 h 368"/>
                <a:gd name="T18" fmla="*/ 285 w 367"/>
                <a:gd name="T19" fmla="*/ 335 h 368"/>
                <a:gd name="T20" fmla="*/ 344 w 367"/>
                <a:gd name="T21" fmla="*/ 270 h 368"/>
                <a:gd name="T22" fmla="*/ 358 w 367"/>
                <a:gd name="T23" fmla="*/ 237 h 368"/>
                <a:gd name="T24" fmla="*/ 366 w 367"/>
                <a:gd name="T25" fmla="*/ 202 h 368"/>
                <a:gd name="T26" fmla="*/ 366 w 367"/>
                <a:gd name="T27" fmla="*/ 174 h 368"/>
                <a:gd name="T28" fmla="*/ 361 w 367"/>
                <a:gd name="T29" fmla="*/ 135 h 368"/>
                <a:gd name="T30" fmla="*/ 347 w 367"/>
                <a:gd name="T31" fmla="*/ 102 h 368"/>
                <a:gd name="T32" fmla="*/ 326 w 367"/>
                <a:gd name="T33" fmla="*/ 65 h 368"/>
                <a:gd name="T34" fmla="*/ 285 w 367"/>
                <a:gd name="T35" fmla="*/ 31 h 368"/>
                <a:gd name="T36" fmla="*/ 245 w 367"/>
                <a:gd name="T37" fmla="*/ 9 h 368"/>
                <a:gd name="T38" fmla="*/ 211 w 367"/>
                <a:gd name="T39" fmla="*/ 2 h 368"/>
                <a:gd name="T40" fmla="*/ 146 w 367"/>
                <a:gd name="T41" fmla="*/ 3 h 368"/>
                <a:gd name="T42" fmla="*/ 110 w 367"/>
                <a:gd name="T43" fmla="*/ 14 h 368"/>
                <a:gd name="T44" fmla="*/ 81 w 367"/>
                <a:gd name="T45" fmla="*/ 31 h 368"/>
                <a:gd name="T46" fmla="*/ 31 w 367"/>
                <a:gd name="T47" fmla="*/ 81 h 368"/>
                <a:gd name="T48" fmla="*/ 14 w 367"/>
                <a:gd name="T49" fmla="*/ 110 h 368"/>
                <a:gd name="T50" fmla="*/ 3 w 367"/>
                <a:gd name="T51" fmla="*/ 146 h 368"/>
                <a:gd name="T52" fmla="*/ 19 w 367"/>
                <a:gd name="T53" fmla="*/ 183 h 368"/>
                <a:gd name="T54" fmla="*/ 23 w 367"/>
                <a:gd name="T55" fmla="*/ 141 h 368"/>
                <a:gd name="T56" fmla="*/ 34 w 367"/>
                <a:gd name="T57" fmla="*/ 112 h 368"/>
                <a:gd name="T58" fmla="*/ 51 w 367"/>
                <a:gd name="T59" fmla="*/ 82 h 368"/>
                <a:gd name="T60" fmla="*/ 72 w 367"/>
                <a:gd name="T61" fmla="*/ 62 h 368"/>
                <a:gd name="T62" fmla="*/ 96 w 367"/>
                <a:gd name="T63" fmla="*/ 42 h 368"/>
                <a:gd name="T64" fmla="*/ 126 w 367"/>
                <a:gd name="T65" fmla="*/ 28 h 368"/>
                <a:gd name="T66" fmla="*/ 157 w 367"/>
                <a:gd name="T67" fmla="*/ 20 h 368"/>
                <a:gd name="T68" fmla="*/ 208 w 367"/>
                <a:gd name="T69" fmla="*/ 20 h 368"/>
                <a:gd name="T70" fmla="*/ 239 w 367"/>
                <a:gd name="T71" fmla="*/ 28 h 368"/>
                <a:gd name="T72" fmla="*/ 276 w 367"/>
                <a:gd name="T73" fmla="*/ 47 h 368"/>
                <a:gd name="T74" fmla="*/ 310 w 367"/>
                <a:gd name="T75" fmla="*/ 78 h 368"/>
                <a:gd name="T76" fmla="*/ 329 w 367"/>
                <a:gd name="T77" fmla="*/ 104 h 368"/>
                <a:gd name="T78" fmla="*/ 340 w 367"/>
                <a:gd name="T79" fmla="*/ 133 h 368"/>
                <a:gd name="T80" fmla="*/ 347 w 367"/>
                <a:gd name="T81" fmla="*/ 164 h 368"/>
                <a:gd name="T82" fmla="*/ 347 w 367"/>
                <a:gd name="T83" fmla="*/ 189 h 368"/>
                <a:gd name="T84" fmla="*/ 343 w 367"/>
                <a:gd name="T85" fmla="*/ 223 h 368"/>
                <a:gd name="T86" fmla="*/ 332 w 367"/>
                <a:gd name="T87" fmla="*/ 253 h 368"/>
                <a:gd name="T88" fmla="*/ 287 w 367"/>
                <a:gd name="T89" fmla="*/ 310 h 368"/>
                <a:gd name="T90" fmla="*/ 245 w 367"/>
                <a:gd name="T91" fmla="*/ 337 h 368"/>
                <a:gd name="T92" fmla="*/ 216 w 367"/>
                <a:gd name="T93" fmla="*/ 344 h 368"/>
                <a:gd name="T94" fmla="*/ 182 w 367"/>
                <a:gd name="T95" fmla="*/ 349 h 368"/>
                <a:gd name="T96" fmla="*/ 157 w 367"/>
                <a:gd name="T97" fmla="*/ 346 h 368"/>
                <a:gd name="T98" fmla="*/ 126 w 367"/>
                <a:gd name="T99" fmla="*/ 338 h 368"/>
                <a:gd name="T100" fmla="*/ 96 w 367"/>
                <a:gd name="T101" fmla="*/ 324 h 368"/>
                <a:gd name="T102" fmla="*/ 67 w 367"/>
                <a:gd name="T103" fmla="*/ 299 h 368"/>
                <a:gd name="T104" fmla="*/ 37 w 367"/>
                <a:gd name="T105" fmla="*/ 261 h 368"/>
                <a:gd name="T106" fmla="*/ 27 w 367"/>
                <a:gd name="T107" fmla="*/ 231 h 368"/>
                <a:gd name="T108" fmla="*/ 19 w 367"/>
                <a:gd name="T109" fmla="*/ 200 h 36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367" h="368">
                  <a:moveTo>
                    <a:pt x="0" y="183"/>
                  </a:moveTo>
                  <a:lnTo>
                    <a:pt x="0" y="200"/>
                  </a:lnTo>
                  <a:lnTo>
                    <a:pt x="2" y="211"/>
                  </a:lnTo>
                  <a:lnTo>
                    <a:pt x="3" y="219"/>
                  </a:lnTo>
                  <a:lnTo>
                    <a:pt x="5" y="230"/>
                  </a:lnTo>
                  <a:lnTo>
                    <a:pt x="8" y="237"/>
                  </a:lnTo>
                  <a:lnTo>
                    <a:pt x="10" y="245"/>
                  </a:lnTo>
                  <a:lnTo>
                    <a:pt x="14" y="254"/>
                  </a:lnTo>
                  <a:lnTo>
                    <a:pt x="19" y="262"/>
                  </a:lnTo>
                  <a:lnTo>
                    <a:pt x="22" y="270"/>
                  </a:lnTo>
                  <a:lnTo>
                    <a:pt x="31" y="285"/>
                  </a:lnTo>
                  <a:lnTo>
                    <a:pt x="41" y="299"/>
                  </a:lnTo>
                  <a:lnTo>
                    <a:pt x="47" y="306"/>
                  </a:lnTo>
                  <a:lnTo>
                    <a:pt x="51" y="312"/>
                  </a:lnTo>
                  <a:lnTo>
                    <a:pt x="65" y="326"/>
                  </a:lnTo>
                  <a:lnTo>
                    <a:pt x="81" y="335"/>
                  </a:lnTo>
                  <a:lnTo>
                    <a:pt x="87" y="340"/>
                  </a:lnTo>
                  <a:lnTo>
                    <a:pt x="95" y="344"/>
                  </a:lnTo>
                  <a:lnTo>
                    <a:pt x="103" y="347"/>
                  </a:lnTo>
                  <a:lnTo>
                    <a:pt x="110" y="352"/>
                  </a:lnTo>
                  <a:lnTo>
                    <a:pt x="120" y="357"/>
                  </a:lnTo>
                  <a:lnTo>
                    <a:pt x="127" y="358"/>
                  </a:lnTo>
                  <a:lnTo>
                    <a:pt x="135" y="361"/>
                  </a:lnTo>
                  <a:lnTo>
                    <a:pt x="146" y="363"/>
                  </a:lnTo>
                  <a:lnTo>
                    <a:pt x="154" y="364"/>
                  </a:lnTo>
                  <a:lnTo>
                    <a:pt x="163" y="366"/>
                  </a:lnTo>
                  <a:lnTo>
                    <a:pt x="172" y="366"/>
                  </a:lnTo>
                  <a:lnTo>
                    <a:pt x="182" y="368"/>
                  </a:lnTo>
                  <a:lnTo>
                    <a:pt x="185" y="368"/>
                  </a:lnTo>
                  <a:lnTo>
                    <a:pt x="192" y="366"/>
                  </a:lnTo>
                  <a:lnTo>
                    <a:pt x="200" y="366"/>
                  </a:lnTo>
                  <a:lnTo>
                    <a:pt x="211" y="364"/>
                  </a:lnTo>
                  <a:lnTo>
                    <a:pt x="219" y="363"/>
                  </a:lnTo>
                  <a:lnTo>
                    <a:pt x="230" y="361"/>
                  </a:lnTo>
                  <a:lnTo>
                    <a:pt x="237" y="358"/>
                  </a:lnTo>
                  <a:lnTo>
                    <a:pt x="245" y="357"/>
                  </a:lnTo>
                  <a:lnTo>
                    <a:pt x="254" y="352"/>
                  </a:lnTo>
                  <a:lnTo>
                    <a:pt x="262" y="347"/>
                  </a:lnTo>
                  <a:lnTo>
                    <a:pt x="270" y="344"/>
                  </a:lnTo>
                  <a:lnTo>
                    <a:pt x="285" y="335"/>
                  </a:lnTo>
                  <a:lnTo>
                    <a:pt x="299" y="326"/>
                  </a:lnTo>
                  <a:lnTo>
                    <a:pt x="326" y="299"/>
                  </a:lnTo>
                  <a:lnTo>
                    <a:pt x="335" y="285"/>
                  </a:lnTo>
                  <a:lnTo>
                    <a:pt x="344" y="270"/>
                  </a:lnTo>
                  <a:lnTo>
                    <a:pt x="347" y="262"/>
                  </a:lnTo>
                  <a:lnTo>
                    <a:pt x="352" y="254"/>
                  </a:lnTo>
                  <a:lnTo>
                    <a:pt x="357" y="245"/>
                  </a:lnTo>
                  <a:lnTo>
                    <a:pt x="358" y="237"/>
                  </a:lnTo>
                  <a:lnTo>
                    <a:pt x="361" y="230"/>
                  </a:lnTo>
                  <a:lnTo>
                    <a:pt x="363" y="219"/>
                  </a:lnTo>
                  <a:lnTo>
                    <a:pt x="364" y="211"/>
                  </a:lnTo>
                  <a:lnTo>
                    <a:pt x="366" y="202"/>
                  </a:lnTo>
                  <a:lnTo>
                    <a:pt x="366" y="192"/>
                  </a:lnTo>
                  <a:lnTo>
                    <a:pt x="367" y="185"/>
                  </a:lnTo>
                  <a:lnTo>
                    <a:pt x="367" y="182"/>
                  </a:lnTo>
                  <a:lnTo>
                    <a:pt x="366" y="174"/>
                  </a:lnTo>
                  <a:lnTo>
                    <a:pt x="366" y="164"/>
                  </a:lnTo>
                  <a:lnTo>
                    <a:pt x="364" y="154"/>
                  </a:lnTo>
                  <a:lnTo>
                    <a:pt x="363" y="146"/>
                  </a:lnTo>
                  <a:lnTo>
                    <a:pt x="361" y="135"/>
                  </a:lnTo>
                  <a:lnTo>
                    <a:pt x="358" y="127"/>
                  </a:lnTo>
                  <a:lnTo>
                    <a:pt x="357" y="120"/>
                  </a:lnTo>
                  <a:lnTo>
                    <a:pt x="352" y="110"/>
                  </a:lnTo>
                  <a:lnTo>
                    <a:pt x="347" y="102"/>
                  </a:lnTo>
                  <a:lnTo>
                    <a:pt x="344" y="95"/>
                  </a:lnTo>
                  <a:lnTo>
                    <a:pt x="340" y="87"/>
                  </a:lnTo>
                  <a:lnTo>
                    <a:pt x="335" y="81"/>
                  </a:lnTo>
                  <a:lnTo>
                    <a:pt x="326" y="65"/>
                  </a:lnTo>
                  <a:lnTo>
                    <a:pt x="312" y="51"/>
                  </a:lnTo>
                  <a:lnTo>
                    <a:pt x="305" y="47"/>
                  </a:lnTo>
                  <a:lnTo>
                    <a:pt x="299" y="40"/>
                  </a:lnTo>
                  <a:lnTo>
                    <a:pt x="285" y="31"/>
                  </a:lnTo>
                  <a:lnTo>
                    <a:pt x="270" y="22"/>
                  </a:lnTo>
                  <a:lnTo>
                    <a:pt x="262" y="19"/>
                  </a:lnTo>
                  <a:lnTo>
                    <a:pt x="254" y="14"/>
                  </a:lnTo>
                  <a:lnTo>
                    <a:pt x="245" y="9"/>
                  </a:lnTo>
                  <a:lnTo>
                    <a:pt x="237" y="8"/>
                  </a:lnTo>
                  <a:lnTo>
                    <a:pt x="230" y="5"/>
                  </a:lnTo>
                  <a:lnTo>
                    <a:pt x="219" y="3"/>
                  </a:lnTo>
                  <a:lnTo>
                    <a:pt x="211" y="2"/>
                  </a:lnTo>
                  <a:lnTo>
                    <a:pt x="202" y="0"/>
                  </a:lnTo>
                  <a:lnTo>
                    <a:pt x="164" y="0"/>
                  </a:lnTo>
                  <a:lnTo>
                    <a:pt x="154" y="2"/>
                  </a:lnTo>
                  <a:lnTo>
                    <a:pt x="146" y="3"/>
                  </a:lnTo>
                  <a:lnTo>
                    <a:pt x="135" y="5"/>
                  </a:lnTo>
                  <a:lnTo>
                    <a:pt x="127" y="8"/>
                  </a:lnTo>
                  <a:lnTo>
                    <a:pt x="120" y="9"/>
                  </a:lnTo>
                  <a:lnTo>
                    <a:pt x="110" y="14"/>
                  </a:lnTo>
                  <a:lnTo>
                    <a:pt x="103" y="19"/>
                  </a:lnTo>
                  <a:lnTo>
                    <a:pt x="95" y="22"/>
                  </a:lnTo>
                  <a:lnTo>
                    <a:pt x="87" y="26"/>
                  </a:lnTo>
                  <a:lnTo>
                    <a:pt x="81" y="31"/>
                  </a:lnTo>
                  <a:lnTo>
                    <a:pt x="65" y="40"/>
                  </a:lnTo>
                  <a:lnTo>
                    <a:pt x="53" y="53"/>
                  </a:lnTo>
                  <a:lnTo>
                    <a:pt x="41" y="65"/>
                  </a:lnTo>
                  <a:lnTo>
                    <a:pt x="31" y="81"/>
                  </a:lnTo>
                  <a:lnTo>
                    <a:pt x="27" y="87"/>
                  </a:lnTo>
                  <a:lnTo>
                    <a:pt x="22" y="95"/>
                  </a:lnTo>
                  <a:lnTo>
                    <a:pt x="19" y="102"/>
                  </a:lnTo>
                  <a:lnTo>
                    <a:pt x="14" y="110"/>
                  </a:lnTo>
                  <a:lnTo>
                    <a:pt x="10" y="120"/>
                  </a:lnTo>
                  <a:lnTo>
                    <a:pt x="8" y="127"/>
                  </a:lnTo>
                  <a:lnTo>
                    <a:pt x="5" y="135"/>
                  </a:lnTo>
                  <a:lnTo>
                    <a:pt x="3" y="146"/>
                  </a:lnTo>
                  <a:lnTo>
                    <a:pt x="2" y="154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19" y="183"/>
                  </a:lnTo>
                  <a:lnTo>
                    <a:pt x="19" y="166"/>
                  </a:lnTo>
                  <a:lnTo>
                    <a:pt x="20" y="157"/>
                  </a:lnTo>
                  <a:lnTo>
                    <a:pt x="22" y="149"/>
                  </a:lnTo>
                  <a:lnTo>
                    <a:pt x="23" y="141"/>
                  </a:lnTo>
                  <a:lnTo>
                    <a:pt x="27" y="133"/>
                  </a:lnTo>
                  <a:lnTo>
                    <a:pt x="28" y="126"/>
                  </a:lnTo>
                  <a:lnTo>
                    <a:pt x="30" y="120"/>
                  </a:lnTo>
                  <a:lnTo>
                    <a:pt x="34" y="112"/>
                  </a:lnTo>
                  <a:lnTo>
                    <a:pt x="37" y="104"/>
                  </a:lnTo>
                  <a:lnTo>
                    <a:pt x="42" y="96"/>
                  </a:lnTo>
                  <a:lnTo>
                    <a:pt x="47" y="90"/>
                  </a:lnTo>
                  <a:lnTo>
                    <a:pt x="51" y="82"/>
                  </a:lnTo>
                  <a:lnTo>
                    <a:pt x="56" y="78"/>
                  </a:lnTo>
                  <a:lnTo>
                    <a:pt x="62" y="71"/>
                  </a:lnTo>
                  <a:lnTo>
                    <a:pt x="65" y="65"/>
                  </a:lnTo>
                  <a:lnTo>
                    <a:pt x="72" y="62"/>
                  </a:lnTo>
                  <a:lnTo>
                    <a:pt x="78" y="56"/>
                  </a:lnTo>
                  <a:lnTo>
                    <a:pt x="82" y="51"/>
                  </a:lnTo>
                  <a:lnTo>
                    <a:pt x="90" y="47"/>
                  </a:lnTo>
                  <a:lnTo>
                    <a:pt x="96" y="42"/>
                  </a:lnTo>
                  <a:lnTo>
                    <a:pt x="104" y="37"/>
                  </a:lnTo>
                  <a:lnTo>
                    <a:pt x="112" y="34"/>
                  </a:lnTo>
                  <a:lnTo>
                    <a:pt x="120" y="30"/>
                  </a:lnTo>
                  <a:lnTo>
                    <a:pt x="126" y="28"/>
                  </a:lnTo>
                  <a:lnTo>
                    <a:pt x="133" y="26"/>
                  </a:lnTo>
                  <a:lnTo>
                    <a:pt x="141" y="23"/>
                  </a:lnTo>
                  <a:lnTo>
                    <a:pt x="149" y="22"/>
                  </a:lnTo>
                  <a:lnTo>
                    <a:pt x="157" y="20"/>
                  </a:lnTo>
                  <a:lnTo>
                    <a:pt x="164" y="19"/>
                  </a:lnTo>
                  <a:lnTo>
                    <a:pt x="183" y="19"/>
                  </a:lnTo>
                  <a:lnTo>
                    <a:pt x="199" y="19"/>
                  </a:lnTo>
                  <a:lnTo>
                    <a:pt x="208" y="20"/>
                  </a:lnTo>
                  <a:lnTo>
                    <a:pt x="216" y="22"/>
                  </a:lnTo>
                  <a:lnTo>
                    <a:pt x="223" y="23"/>
                  </a:lnTo>
                  <a:lnTo>
                    <a:pt x="231" y="26"/>
                  </a:lnTo>
                  <a:lnTo>
                    <a:pt x="239" y="28"/>
                  </a:lnTo>
                  <a:lnTo>
                    <a:pt x="245" y="30"/>
                  </a:lnTo>
                  <a:lnTo>
                    <a:pt x="253" y="34"/>
                  </a:lnTo>
                  <a:lnTo>
                    <a:pt x="261" y="37"/>
                  </a:lnTo>
                  <a:lnTo>
                    <a:pt x="276" y="47"/>
                  </a:lnTo>
                  <a:lnTo>
                    <a:pt x="287" y="56"/>
                  </a:lnTo>
                  <a:lnTo>
                    <a:pt x="293" y="62"/>
                  </a:lnTo>
                  <a:lnTo>
                    <a:pt x="299" y="67"/>
                  </a:lnTo>
                  <a:lnTo>
                    <a:pt x="310" y="78"/>
                  </a:lnTo>
                  <a:lnTo>
                    <a:pt x="315" y="82"/>
                  </a:lnTo>
                  <a:lnTo>
                    <a:pt x="319" y="90"/>
                  </a:lnTo>
                  <a:lnTo>
                    <a:pt x="324" y="96"/>
                  </a:lnTo>
                  <a:lnTo>
                    <a:pt x="329" y="104"/>
                  </a:lnTo>
                  <a:lnTo>
                    <a:pt x="332" y="112"/>
                  </a:lnTo>
                  <a:lnTo>
                    <a:pt x="336" y="120"/>
                  </a:lnTo>
                  <a:lnTo>
                    <a:pt x="338" y="126"/>
                  </a:lnTo>
                  <a:lnTo>
                    <a:pt x="340" y="133"/>
                  </a:lnTo>
                  <a:lnTo>
                    <a:pt x="343" y="141"/>
                  </a:lnTo>
                  <a:lnTo>
                    <a:pt x="344" y="149"/>
                  </a:lnTo>
                  <a:lnTo>
                    <a:pt x="346" y="157"/>
                  </a:lnTo>
                  <a:lnTo>
                    <a:pt x="347" y="164"/>
                  </a:lnTo>
                  <a:lnTo>
                    <a:pt x="347" y="174"/>
                  </a:lnTo>
                  <a:lnTo>
                    <a:pt x="349" y="185"/>
                  </a:lnTo>
                  <a:lnTo>
                    <a:pt x="349" y="182"/>
                  </a:lnTo>
                  <a:lnTo>
                    <a:pt x="347" y="189"/>
                  </a:lnTo>
                  <a:lnTo>
                    <a:pt x="347" y="199"/>
                  </a:lnTo>
                  <a:lnTo>
                    <a:pt x="346" y="208"/>
                  </a:lnTo>
                  <a:lnTo>
                    <a:pt x="344" y="216"/>
                  </a:lnTo>
                  <a:lnTo>
                    <a:pt x="343" y="223"/>
                  </a:lnTo>
                  <a:lnTo>
                    <a:pt x="340" y="231"/>
                  </a:lnTo>
                  <a:lnTo>
                    <a:pt x="338" y="239"/>
                  </a:lnTo>
                  <a:lnTo>
                    <a:pt x="336" y="245"/>
                  </a:lnTo>
                  <a:lnTo>
                    <a:pt x="332" y="253"/>
                  </a:lnTo>
                  <a:lnTo>
                    <a:pt x="329" y="261"/>
                  </a:lnTo>
                  <a:lnTo>
                    <a:pt x="319" y="276"/>
                  </a:lnTo>
                  <a:lnTo>
                    <a:pt x="310" y="287"/>
                  </a:lnTo>
                  <a:lnTo>
                    <a:pt x="287" y="310"/>
                  </a:lnTo>
                  <a:lnTo>
                    <a:pt x="276" y="320"/>
                  </a:lnTo>
                  <a:lnTo>
                    <a:pt x="261" y="329"/>
                  </a:lnTo>
                  <a:lnTo>
                    <a:pt x="253" y="332"/>
                  </a:lnTo>
                  <a:lnTo>
                    <a:pt x="245" y="337"/>
                  </a:lnTo>
                  <a:lnTo>
                    <a:pt x="239" y="338"/>
                  </a:lnTo>
                  <a:lnTo>
                    <a:pt x="231" y="340"/>
                  </a:lnTo>
                  <a:lnTo>
                    <a:pt x="223" y="343"/>
                  </a:lnTo>
                  <a:lnTo>
                    <a:pt x="216" y="344"/>
                  </a:lnTo>
                  <a:lnTo>
                    <a:pt x="208" y="346"/>
                  </a:lnTo>
                  <a:lnTo>
                    <a:pt x="200" y="347"/>
                  </a:lnTo>
                  <a:lnTo>
                    <a:pt x="189" y="347"/>
                  </a:lnTo>
                  <a:lnTo>
                    <a:pt x="182" y="349"/>
                  </a:lnTo>
                  <a:lnTo>
                    <a:pt x="185" y="349"/>
                  </a:lnTo>
                  <a:lnTo>
                    <a:pt x="175" y="347"/>
                  </a:lnTo>
                  <a:lnTo>
                    <a:pt x="166" y="347"/>
                  </a:lnTo>
                  <a:lnTo>
                    <a:pt x="157" y="346"/>
                  </a:lnTo>
                  <a:lnTo>
                    <a:pt x="149" y="344"/>
                  </a:lnTo>
                  <a:lnTo>
                    <a:pt x="141" y="343"/>
                  </a:lnTo>
                  <a:lnTo>
                    <a:pt x="133" y="340"/>
                  </a:lnTo>
                  <a:lnTo>
                    <a:pt x="126" y="338"/>
                  </a:lnTo>
                  <a:lnTo>
                    <a:pt x="120" y="337"/>
                  </a:lnTo>
                  <a:lnTo>
                    <a:pt x="112" y="332"/>
                  </a:lnTo>
                  <a:lnTo>
                    <a:pt x="104" y="329"/>
                  </a:lnTo>
                  <a:lnTo>
                    <a:pt x="96" y="324"/>
                  </a:lnTo>
                  <a:lnTo>
                    <a:pt x="90" y="320"/>
                  </a:lnTo>
                  <a:lnTo>
                    <a:pt x="82" y="315"/>
                  </a:lnTo>
                  <a:lnTo>
                    <a:pt x="78" y="310"/>
                  </a:lnTo>
                  <a:lnTo>
                    <a:pt x="67" y="299"/>
                  </a:lnTo>
                  <a:lnTo>
                    <a:pt x="62" y="293"/>
                  </a:lnTo>
                  <a:lnTo>
                    <a:pt x="56" y="287"/>
                  </a:lnTo>
                  <a:lnTo>
                    <a:pt x="47" y="276"/>
                  </a:lnTo>
                  <a:lnTo>
                    <a:pt x="37" y="261"/>
                  </a:lnTo>
                  <a:lnTo>
                    <a:pt x="34" y="253"/>
                  </a:lnTo>
                  <a:lnTo>
                    <a:pt x="30" y="245"/>
                  </a:lnTo>
                  <a:lnTo>
                    <a:pt x="28" y="239"/>
                  </a:lnTo>
                  <a:lnTo>
                    <a:pt x="27" y="231"/>
                  </a:lnTo>
                  <a:lnTo>
                    <a:pt x="23" y="223"/>
                  </a:lnTo>
                  <a:lnTo>
                    <a:pt x="22" y="216"/>
                  </a:lnTo>
                  <a:lnTo>
                    <a:pt x="20" y="208"/>
                  </a:lnTo>
                  <a:lnTo>
                    <a:pt x="19" y="200"/>
                  </a:lnTo>
                  <a:lnTo>
                    <a:pt x="19" y="183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0" name="Freeform 29">
              <a:extLst>
                <a:ext uri="{FF2B5EF4-FFF2-40B4-BE49-F238E27FC236}">
                  <a16:creationId xmlns:a16="http://schemas.microsoft.com/office/drawing/2014/main" xmlns="" id="{BDE1AE3C-BB15-417B-9CCF-DB43EACA5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9" y="3233"/>
              <a:ext cx="291" cy="436"/>
            </a:xfrm>
            <a:custGeom>
              <a:avLst/>
              <a:gdLst>
                <a:gd name="T0" fmla="*/ 147 w 291"/>
                <a:gd name="T1" fmla="*/ 411 h 436"/>
                <a:gd name="T2" fmla="*/ 144 w 291"/>
                <a:gd name="T3" fmla="*/ 423 h 436"/>
                <a:gd name="T4" fmla="*/ 154 w 291"/>
                <a:gd name="T5" fmla="*/ 434 h 436"/>
                <a:gd name="T6" fmla="*/ 164 w 291"/>
                <a:gd name="T7" fmla="*/ 434 h 436"/>
                <a:gd name="T8" fmla="*/ 188 w 291"/>
                <a:gd name="T9" fmla="*/ 426 h 436"/>
                <a:gd name="T10" fmla="*/ 214 w 291"/>
                <a:gd name="T11" fmla="*/ 411 h 436"/>
                <a:gd name="T12" fmla="*/ 233 w 291"/>
                <a:gd name="T13" fmla="*/ 394 h 436"/>
                <a:gd name="T14" fmla="*/ 254 w 291"/>
                <a:gd name="T15" fmla="*/ 361 h 436"/>
                <a:gd name="T16" fmla="*/ 279 w 291"/>
                <a:gd name="T17" fmla="*/ 306 h 436"/>
                <a:gd name="T18" fmla="*/ 285 w 291"/>
                <a:gd name="T19" fmla="*/ 278 h 436"/>
                <a:gd name="T20" fmla="*/ 291 w 291"/>
                <a:gd name="T21" fmla="*/ 222 h 436"/>
                <a:gd name="T22" fmla="*/ 290 w 291"/>
                <a:gd name="T23" fmla="*/ 186 h 436"/>
                <a:gd name="T24" fmla="*/ 282 w 291"/>
                <a:gd name="T25" fmla="*/ 146 h 436"/>
                <a:gd name="T26" fmla="*/ 270 w 291"/>
                <a:gd name="T27" fmla="*/ 109 h 436"/>
                <a:gd name="T28" fmla="*/ 256 w 291"/>
                <a:gd name="T29" fmla="*/ 75 h 436"/>
                <a:gd name="T30" fmla="*/ 211 w 291"/>
                <a:gd name="T31" fmla="*/ 22 h 436"/>
                <a:gd name="T32" fmla="*/ 188 w 291"/>
                <a:gd name="T33" fmla="*/ 9 h 436"/>
                <a:gd name="T34" fmla="*/ 160 w 291"/>
                <a:gd name="T35" fmla="*/ 0 h 436"/>
                <a:gd name="T36" fmla="*/ 109 w 291"/>
                <a:gd name="T37" fmla="*/ 8 h 436"/>
                <a:gd name="T38" fmla="*/ 87 w 291"/>
                <a:gd name="T39" fmla="*/ 17 h 436"/>
                <a:gd name="T40" fmla="*/ 40 w 291"/>
                <a:gd name="T41" fmla="*/ 65 h 436"/>
                <a:gd name="T42" fmla="*/ 26 w 291"/>
                <a:gd name="T43" fmla="*/ 90 h 436"/>
                <a:gd name="T44" fmla="*/ 9 w 291"/>
                <a:gd name="T45" fmla="*/ 137 h 436"/>
                <a:gd name="T46" fmla="*/ 2 w 291"/>
                <a:gd name="T47" fmla="*/ 174 h 436"/>
                <a:gd name="T48" fmla="*/ 2 w 291"/>
                <a:gd name="T49" fmla="*/ 261 h 436"/>
                <a:gd name="T50" fmla="*/ 5 w 291"/>
                <a:gd name="T51" fmla="*/ 271 h 436"/>
                <a:gd name="T52" fmla="*/ 5 w 291"/>
                <a:gd name="T53" fmla="*/ 278 h 436"/>
                <a:gd name="T54" fmla="*/ 11 w 291"/>
                <a:gd name="T55" fmla="*/ 288 h 436"/>
                <a:gd name="T56" fmla="*/ 22 w 291"/>
                <a:gd name="T57" fmla="*/ 292 h 436"/>
                <a:gd name="T58" fmla="*/ 33 w 291"/>
                <a:gd name="T59" fmla="*/ 285 h 436"/>
                <a:gd name="T60" fmla="*/ 36 w 291"/>
                <a:gd name="T61" fmla="*/ 275 h 436"/>
                <a:gd name="T62" fmla="*/ 31 w 291"/>
                <a:gd name="T63" fmla="*/ 257 h 436"/>
                <a:gd name="T64" fmla="*/ 31 w 291"/>
                <a:gd name="T65" fmla="*/ 219 h 436"/>
                <a:gd name="T66" fmla="*/ 36 w 291"/>
                <a:gd name="T67" fmla="*/ 161 h 436"/>
                <a:gd name="T68" fmla="*/ 45 w 291"/>
                <a:gd name="T69" fmla="*/ 126 h 436"/>
                <a:gd name="T70" fmla="*/ 54 w 291"/>
                <a:gd name="T71" fmla="*/ 102 h 436"/>
                <a:gd name="T72" fmla="*/ 65 w 291"/>
                <a:gd name="T73" fmla="*/ 84 h 436"/>
                <a:gd name="T74" fmla="*/ 102 w 291"/>
                <a:gd name="T75" fmla="*/ 45 h 436"/>
                <a:gd name="T76" fmla="*/ 118 w 291"/>
                <a:gd name="T77" fmla="*/ 36 h 436"/>
                <a:gd name="T78" fmla="*/ 146 w 291"/>
                <a:gd name="T79" fmla="*/ 31 h 436"/>
                <a:gd name="T80" fmla="*/ 172 w 291"/>
                <a:gd name="T81" fmla="*/ 36 h 436"/>
                <a:gd name="T82" fmla="*/ 188 w 291"/>
                <a:gd name="T83" fmla="*/ 44 h 436"/>
                <a:gd name="T84" fmla="*/ 225 w 291"/>
                <a:gd name="T85" fmla="*/ 84 h 436"/>
                <a:gd name="T86" fmla="*/ 236 w 291"/>
                <a:gd name="T87" fmla="*/ 102 h 436"/>
                <a:gd name="T88" fmla="*/ 245 w 291"/>
                <a:gd name="T89" fmla="*/ 126 h 436"/>
                <a:gd name="T90" fmla="*/ 254 w 291"/>
                <a:gd name="T91" fmla="*/ 161 h 436"/>
                <a:gd name="T92" fmla="*/ 259 w 291"/>
                <a:gd name="T93" fmla="*/ 209 h 436"/>
                <a:gd name="T94" fmla="*/ 259 w 291"/>
                <a:gd name="T95" fmla="*/ 226 h 436"/>
                <a:gd name="T96" fmla="*/ 253 w 291"/>
                <a:gd name="T97" fmla="*/ 279 h 436"/>
                <a:gd name="T98" fmla="*/ 246 w 291"/>
                <a:gd name="T99" fmla="*/ 304 h 436"/>
                <a:gd name="T100" fmla="*/ 226 w 291"/>
                <a:gd name="T101" fmla="*/ 352 h 436"/>
                <a:gd name="T102" fmla="*/ 203 w 291"/>
                <a:gd name="T103" fmla="*/ 378 h 436"/>
                <a:gd name="T104" fmla="*/ 191 w 291"/>
                <a:gd name="T105" fmla="*/ 389 h 436"/>
                <a:gd name="T106" fmla="*/ 178 w 291"/>
                <a:gd name="T107" fmla="*/ 399 h 436"/>
                <a:gd name="T108" fmla="*/ 160 w 291"/>
                <a:gd name="T109" fmla="*/ 403 h 4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91" h="436">
                  <a:moveTo>
                    <a:pt x="157" y="405"/>
                  </a:moveTo>
                  <a:lnTo>
                    <a:pt x="150" y="408"/>
                  </a:lnTo>
                  <a:lnTo>
                    <a:pt x="147" y="411"/>
                  </a:lnTo>
                  <a:lnTo>
                    <a:pt x="146" y="414"/>
                  </a:lnTo>
                  <a:lnTo>
                    <a:pt x="144" y="419"/>
                  </a:lnTo>
                  <a:lnTo>
                    <a:pt x="144" y="423"/>
                  </a:lnTo>
                  <a:lnTo>
                    <a:pt x="147" y="430"/>
                  </a:lnTo>
                  <a:lnTo>
                    <a:pt x="150" y="433"/>
                  </a:lnTo>
                  <a:lnTo>
                    <a:pt x="154" y="434"/>
                  </a:lnTo>
                  <a:lnTo>
                    <a:pt x="158" y="436"/>
                  </a:lnTo>
                  <a:lnTo>
                    <a:pt x="163" y="436"/>
                  </a:lnTo>
                  <a:lnTo>
                    <a:pt x="164" y="434"/>
                  </a:lnTo>
                  <a:lnTo>
                    <a:pt x="169" y="434"/>
                  </a:lnTo>
                  <a:lnTo>
                    <a:pt x="181" y="428"/>
                  </a:lnTo>
                  <a:lnTo>
                    <a:pt x="188" y="426"/>
                  </a:lnTo>
                  <a:lnTo>
                    <a:pt x="197" y="423"/>
                  </a:lnTo>
                  <a:lnTo>
                    <a:pt x="209" y="414"/>
                  </a:lnTo>
                  <a:lnTo>
                    <a:pt x="214" y="411"/>
                  </a:lnTo>
                  <a:lnTo>
                    <a:pt x="222" y="406"/>
                  </a:lnTo>
                  <a:lnTo>
                    <a:pt x="228" y="400"/>
                  </a:lnTo>
                  <a:lnTo>
                    <a:pt x="233" y="394"/>
                  </a:lnTo>
                  <a:lnTo>
                    <a:pt x="237" y="389"/>
                  </a:lnTo>
                  <a:lnTo>
                    <a:pt x="251" y="368"/>
                  </a:lnTo>
                  <a:lnTo>
                    <a:pt x="254" y="361"/>
                  </a:lnTo>
                  <a:lnTo>
                    <a:pt x="260" y="355"/>
                  </a:lnTo>
                  <a:lnTo>
                    <a:pt x="277" y="313"/>
                  </a:lnTo>
                  <a:lnTo>
                    <a:pt x="279" y="306"/>
                  </a:lnTo>
                  <a:lnTo>
                    <a:pt x="282" y="295"/>
                  </a:lnTo>
                  <a:lnTo>
                    <a:pt x="284" y="285"/>
                  </a:lnTo>
                  <a:lnTo>
                    <a:pt x="285" y="278"/>
                  </a:lnTo>
                  <a:lnTo>
                    <a:pt x="290" y="248"/>
                  </a:lnTo>
                  <a:lnTo>
                    <a:pt x="290" y="230"/>
                  </a:lnTo>
                  <a:lnTo>
                    <a:pt x="291" y="222"/>
                  </a:lnTo>
                  <a:lnTo>
                    <a:pt x="291" y="217"/>
                  </a:lnTo>
                  <a:lnTo>
                    <a:pt x="290" y="206"/>
                  </a:lnTo>
                  <a:lnTo>
                    <a:pt x="290" y="186"/>
                  </a:lnTo>
                  <a:lnTo>
                    <a:pt x="288" y="174"/>
                  </a:lnTo>
                  <a:lnTo>
                    <a:pt x="285" y="155"/>
                  </a:lnTo>
                  <a:lnTo>
                    <a:pt x="282" y="146"/>
                  </a:lnTo>
                  <a:lnTo>
                    <a:pt x="281" y="137"/>
                  </a:lnTo>
                  <a:lnTo>
                    <a:pt x="273" y="116"/>
                  </a:lnTo>
                  <a:lnTo>
                    <a:pt x="270" y="109"/>
                  </a:lnTo>
                  <a:lnTo>
                    <a:pt x="264" y="90"/>
                  </a:lnTo>
                  <a:lnTo>
                    <a:pt x="259" y="81"/>
                  </a:lnTo>
                  <a:lnTo>
                    <a:pt x="256" y="75"/>
                  </a:lnTo>
                  <a:lnTo>
                    <a:pt x="250" y="65"/>
                  </a:lnTo>
                  <a:lnTo>
                    <a:pt x="236" y="45"/>
                  </a:lnTo>
                  <a:lnTo>
                    <a:pt x="211" y="22"/>
                  </a:lnTo>
                  <a:lnTo>
                    <a:pt x="203" y="19"/>
                  </a:lnTo>
                  <a:lnTo>
                    <a:pt x="197" y="14"/>
                  </a:lnTo>
                  <a:lnTo>
                    <a:pt x="188" y="9"/>
                  </a:lnTo>
                  <a:lnTo>
                    <a:pt x="181" y="8"/>
                  </a:lnTo>
                  <a:lnTo>
                    <a:pt x="175" y="5"/>
                  </a:lnTo>
                  <a:lnTo>
                    <a:pt x="160" y="0"/>
                  </a:lnTo>
                  <a:lnTo>
                    <a:pt x="130" y="0"/>
                  </a:lnTo>
                  <a:lnTo>
                    <a:pt x="115" y="5"/>
                  </a:lnTo>
                  <a:lnTo>
                    <a:pt x="109" y="8"/>
                  </a:lnTo>
                  <a:lnTo>
                    <a:pt x="102" y="9"/>
                  </a:lnTo>
                  <a:lnTo>
                    <a:pt x="93" y="13"/>
                  </a:lnTo>
                  <a:lnTo>
                    <a:pt x="87" y="17"/>
                  </a:lnTo>
                  <a:lnTo>
                    <a:pt x="79" y="22"/>
                  </a:lnTo>
                  <a:lnTo>
                    <a:pt x="54" y="45"/>
                  </a:lnTo>
                  <a:lnTo>
                    <a:pt x="40" y="65"/>
                  </a:lnTo>
                  <a:lnTo>
                    <a:pt x="34" y="75"/>
                  </a:lnTo>
                  <a:lnTo>
                    <a:pt x="31" y="81"/>
                  </a:lnTo>
                  <a:lnTo>
                    <a:pt x="26" y="90"/>
                  </a:lnTo>
                  <a:lnTo>
                    <a:pt x="20" y="109"/>
                  </a:lnTo>
                  <a:lnTo>
                    <a:pt x="17" y="116"/>
                  </a:lnTo>
                  <a:lnTo>
                    <a:pt x="9" y="137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4"/>
                  </a:lnTo>
                  <a:lnTo>
                    <a:pt x="0" y="186"/>
                  </a:lnTo>
                  <a:lnTo>
                    <a:pt x="0" y="219"/>
                  </a:lnTo>
                  <a:lnTo>
                    <a:pt x="2" y="261"/>
                  </a:lnTo>
                  <a:lnTo>
                    <a:pt x="3" y="262"/>
                  </a:lnTo>
                  <a:lnTo>
                    <a:pt x="3" y="270"/>
                  </a:lnTo>
                  <a:lnTo>
                    <a:pt x="5" y="271"/>
                  </a:lnTo>
                  <a:lnTo>
                    <a:pt x="3" y="276"/>
                  </a:lnTo>
                  <a:lnTo>
                    <a:pt x="6" y="282"/>
                  </a:lnTo>
                  <a:lnTo>
                    <a:pt x="5" y="278"/>
                  </a:lnTo>
                  <a:lnTo>
                    <a:pt x="6" y="282"/>
                  </a:lnTo>
                  <a:lnTo>
                    <a:pt x="8" y="285"/>
                  </a:lnTo>
                  <a:lnTo>
                    <a:pt x="11" y="288"/>
                  </a:lnTo>
                  <a:lnTo>
                    <a:pt x="14" y="290"/>
                  </a:lnTo>
                  <a:lnTo>
                    <a:pt x="19" y="292"/>
                  </a:lnTo>
                  <a:lnTo>
                    <a:pt x="22" y="292"/>
                  </a:lnTo>
                  <a:lnTo>
                    <a:pt x="26" y="290"/>
                  </a:lnTo>
                  <a:lnTo>
                    <a:pt x="30" y="288"/>
                  </a:lnTo>
                  <a:lnTo>
                    <a:pt x="33" y="285"/>
                  </a:lnTo>
                  <a:lnTo>
                    <a:pt x="34" y="282"/>
                  </a:lnTo>
                  <a:lnTo>
                    <a:pt x="36" y="278"/>
                  </a:lnTo>
                  <a:lnTo>
                    <a:pt x="36" y="275"/>
                  </a:lnTo>
                  <a:lnTo>
                    <a:pt x="34" y="270"/>
                  </a:lnTo>
                  <a:lnTo>
                    <a:pt x="33" y="259"/>
                  </a:lnTo>
                  <a:lnTo>
                    <a:pt x="31" y="257"/>
                  </a:lnTo>
                  <a:lnTo>
                    <a:pt x="31" y="250"/>
                  </a:lnTo>
                  <a:lnTo>
                    <a:pt x="30" y="248"/>
                  </a:lnTo>
                  <a:lnTo>
                    <a:pt x="31" y="219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0" y="143"/>
                  </a:lnTo>
                  <a:lnTo>
                    <a:pt x="45" y="126"/>
                  </a:lnTo>
                  <a:lnTo>
                    <a:pt x="48" y="118"/>
                  </a:lnTo>
                  <a:lnTo>
                    <a:pt x="51" y="109"/>
                  </a:lnTo>
                  <a:lnTo>
                    <a:pt x="54" y="102"/>
                  </a:lnTo>
                  <a:lnTo>
                    <a:pt x="59" y="96"/>
                  </a:lnTo>
                  <a:lnTo>
                    <a:pt x="62" y="90"/>
                  </a:lnTo>
                  <a:lnTo>
                    <a:pt x="65" y="84"/>
                  </a:lnTo>
                  <a:lnTo>
                    <a:pt x="79" y="67"/>
                  </a:lnTo>
                  <a:lnTo>
                    <a:pt x="98" y="47"/>
                  </a:lnTo>
                  <a:lnTo>
                    <a:pt x="102" y="45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6"/>
                  </a:lnTo>
                  <a:lnTo>
                    <a:pt x="124" y="33"/>
                  </a:lnTo>
                  <a:lnTo>
                    <a:pt x="133" y="31"/>
                  </a:lnTo>
                  <a:lnTo>
                    <a:pt x="146" y="31"/>
                  </a:lnTo>
                  <a:lnTo>
                    <a:pt x="157" y="31"/>
                  </a:lnTo>
                  <a:lnTo>
                    <a:pt x="166" y="33"/>
                  </a:lnTo>
                  <a:lnTo>
                    <a:pt x="172" y="36"/>
                  </a:lnTo>
                  <a:lnTo>
                    <a:pt x="178" y="37"/>
                  </a:lnTo>
                  <a:lnTo>
                    <a:pt x="181" y="39"/>
                  </a:lnTo>
                  <a:lnTo>
                    <a:pt x="188" y="44"/>
                  </a:lnTo>
                  <a:lnTo>
                    <a:pt x="192" y="47"/>
                  </a:lnTo>
                  <a:lnTo>
                    <a:pt x="211" y="67"/>
                  </a:lnTo>
                  <a:lnTo>
                    <a:pt x="225" y="84"/>
                  </a:lnTo>
                  <a:lnTo>
                    <a:pt x="228" y="90"/>
                  </a:lnTo>
                  <a:lnTo>
                    <a:pt x="231" y="96"/>
                  </a:lnTo>
                  <a:lnTo>
                    <a:pt x="236" y="102"/>
                  </a:lnTo>
                  <a:lnTo>
                    <a:pt x="239" y="109"/>
                  </a:lnTo>
                  <a:lnTo>
                    <a:pt x="242" y="118"/>
                  </a:lnTo>
                  <a:lnTo>
                    <a:pt x="245" y="126"/>
                  </a:lnTo>
                  <a:lnTo>
                    <a:pt x="250" y="143"/>
                  </a:lnTo>
                  <a:lnTo>
                    <a:pt x="251" y="152"/>
                  </a:lnTo>
                  <a:lnTo>
                    <a:pt x="254" y="161"/>
                  </a:lnTo>
                  <a:lnTo>
                    <a:pt x="257" y="180"/>
                  </a:lnTo>
                  <a:lnTo>
                    <a:pt x="259" y="189"/>
                  </a:lnTo>
                  <a:lnTo>
                    <a:pt x="259" y="209"/>
                  </a:lnTo>
                  <a:lnTo>
                    <a:pt x="260" y="220"/>
                  </a:lnTo>
                  <a:lnTo>
                    <a:pt x="260" y="216"/>
                  </a:lnTo>
                  <a:lnTo>
                    <a:pt x="259" y="226"/>
                  </a:lnTo>
                  <a:lnTo>
                    <a:pt x="259" y="245"/>
                  </a:lnTo>
                  <a:lnTo>
                    <a:pt x="254" y="271"/>
                  </a:lnTo>
                  <a:lnTo>
                    <a:pt x="253" y="279"/>
                  </a:lnTo>
                  <a:lnTo>
                    <a:pt x="251" y="288"/>
                  </a:lnTo>
                  <a:lnTo>
                    <a:pt x="248" y="296"/>
                  </a:lnTo>
                  <a:lnTo>
                    <a:pt x="246" y="304"/>
                  </a:lnTo>
                  <a:lnTo>
                    <a:pt x="233" y="340"/>
                  </a:lnTo>
                  <a:lnTo>
                    <a:pt x="229" y="346"/>
                  </a:lnTo>
                  <a:lnTo>
                    <a:pt x="226" y="352"/>
                  </a:lnTo>
                  <a:lnTo>
                    <a:pt x="212" y="368"/>
                  </a:lnTo>
                  <a:lnTo>
                    <a:pt x="208" y="372"/>
                  </a:lnTo>
                  <a:lnTo>
                    <a:pt x="203" y="378"/>
                  </a:lnTo>
                  <a:lnTo>
                    <a:pt x="200" y="382"/>
                  </a:lnTo>
                  <a:lnTo>
                    <a:pt x="195" y="386"/>
                  </a:lnTo>
                  <a:lnTo>
                    <a:pt x="191" y="389"/>
                  </a:lnTo>
                  <a:lnTo>
                    <a:pt x="185" y="394"/>
                  </a:lnTo>
                  <a:lnTo>
                    <a:pt x="181" y="395"/>
                  </a:lnTo>
                  <a:lnTo>
                    <a:pt x="178" y="399"/>
                  </a:lnTo>
                  <a:lnTo>
                    <a:pt x="172" y="400"/>
                  </a:lnTo>
                  <a:lnTo>
                    <a:pt x="166" y="403"/>
                  </a:lnTo>
                  <a:lnTo>
                    <a:pt x="160" y="403"/>
                  </a:lnTo>
                  <a:lnTo>
                    <a:pt x="155" y="406"/>
                  </a:lnTo>
                  <a:lnTo>
                    <a:pt x="157" y="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1" name="Freeform 30">
              <a:extLst>
                <a:ext uri="{FF2B5EF4-FFF2-40B4-BE49-F238E27FC236}">
                  <a16:creationId xmlns:a16="http://schemas.microsoft.com/office/drawing/2014/main" xmlns="" id="{6FED9542-790A-40B9-BD74-8C3B4BA58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1" y="2069"/>
              <a:ext cx="295" cy="435"/>
            </a:xfrm>
            <a:custGeom>
              <a:avLst/>
              <a:gdLst>
                <a:gd name="T0" fmla="*/ 140 w 295"/>
                <a:gd name="T1" fmla="*/ 434 h 435"/>
                <a:gd name="T2" fmla="*/ 149 w 295"/>
                <a:gd name="T3" fmla="*/ 423 h 435"/>
                <a:gd name="T4" fmla="*/ 146 w 295"/>
                <a:gd name="T5" fmla="*/ 411 h 435"/>
                <a:gd name="T6" fmla="*/ 131 w 295"/>
                <a:gd name="T7" fmla="*/ 403 h 435"/>
                <a:gd name="T8" fmla="*/ 113 w 295"/>
                <a:gd name="T9" fmla="*/ 398 h 435"/>
                <a:gd name="T10" fmla="*/ 100 w 295"/>
                <a:gd name="T11" fmla="*/ 389 h 435"/>
                <a:gd name="T12" fmla="*/ 84 w 295"/>
                <a:gd name="T13" fmla="*/ 372 h 435"/>
                <a:gd name="T14" fmla="*/ 59 w 295"/>
                <a:gd name="T15" fmla="*/ 341 h 435"/>
                <a:gd name="T16" fmla="*/ 44 w 295"/>
                <a:gd name="T17" fmla="*/ 304 h 435"/>
                <a:gd name="T18" fmla="*/ 38 w 295"/>
                <a:gd name="T19" fmla="*/ 279 h 435"/>
                <a:gd name="T20" fmla="*/ 31 w 295"/>
                <a:gd name="T21" fmla="*/ 189 h 435"/>
                <a:gd name="T22" fmla="*/ 39 w 295"/>
                <a:gd name="T23" fmla="*/ 152 h 435"/>
                <a:gd name="T24" fmla="*/ 48 w 295"/>
                <a:gd name="T25" fmla="*/ 118 h 435"/>
                <a:gd name="T26" fmla="*/ 58 w 295"/>
                <a:gd name="T27" fmla="*/ 97 h 435"/>
                <a:gd name="T28" fmla="*/ 75 w 295"/>
                <a:gd name="T29" fmla="*/ 73 h 435"/>
                <a:gd name="T30" fmla="*/ 95 w 295"/>
                <a:gd name="T31" fmla="*/ 51 h 435"/>
                <a:gd name="T32" fmla="*/ 112 w 295"/>
                <a:gd name="T33" fmla="*/ 37 h 435"/>
                <a:gd name="T34" fmla="*/ 131 w 295"/>
                <a:gd name="T35" fmla="*/ 32 h 435"/>
                <a:gd name="T36" fmla="*/ 163 w 295"/>
                <a:gd name="T37" fmla="*/ 32 h 435"/>
                <a:gd name="T38" fmla="*/ 182 w 295"/>
                <a:gd name="T39" fmla="*/ 37 h 435"/>
                <a:gd name="T40" fmla="*/ 194 w 295"/>
                <a:gd name="T41" fmla="*/ 46 h 435"/>
                <a:gd name="T42" fmla="*/ 213 w 295"/>
                <a:gd name="T43" fmla="*/ 66 h 435"/>
                <a:gd name="T44" fmla="*/ 230 w 295"/>
                <a:gd name="T45" fmla="*/ 90 h 435"/>
                <a:gd name="T46" fmla="*/ 242 w 295"/>
                <a:gd name="T47" fmla="*/ 108 h 435"/>
                <a:gd name="T48" fmla="*/ 253 w 295"/>
                <a:gd name="T49" fmla="*/ 142 h 435"/>
                <a:gd name="T50" fmla="*/ 261 w 295"/>
                <a:gd name="T51" fmla="*/ 180 h 435"/>
                <a:gd name="T52" fmla="*/ 264 w 295"/>
                <a:gd name="T53" fmla="*/ 220 h 435"/>
                <a:gd name="T54" fmla="*/ 264 w 295"/>
                <a:gd name="T55" fmla="*/ 246 h 435"/>
                <a:gd name="T56" fmla="*/ 261 w 295"/>
                <a:gd name="T57" fmla="*/ 256 h 435"/>
                <a:gd name="T58" fmla="*/ 259 w 295"/>
                <a:gd name="T59" fmla="*/ 274 h 435"/>
                <a:gd name="T60" fmla="*/ 265 w 295"/>
                <a:gd name="T61" fmla="*/ 285 h 435"/>
                <a:gd name="T62" fmla="*/ 281 w 295"/>
                <a:gd name="T63" fmla="*/ 287 h 435"/>
                <a:gd name="T64" fmla="*/ 290 w 295"/>
                <a:gd name="T65" fmla="*/ 276 h 435"/>
                <a:gd name="T66" fmla="*/ 290 w 295"/>
                <a:gd name="T67" fmla="*/ 266 h 435"/>
                <a:gd name="T68" fmla="*/ 292 w 295"/>
                <a:gd name="T69" fmla="*/ 226 h 435"/>
                <a:gd name="T70" fmla="*/ 293 w 295"/>
                <a:gd name="T71" fmla="*/ 206 h 435"/>
                <a:gd name="T72" fmla="*/ 289 w 295"/>
                <a:gd name="T73" fmla="*/ 155 h 435"/>
                <a:gd name="T74" fmla="*/ 276 w 295"/>
                <a:gd name="T75" fmla="*/ 116 h 435"/>
                <a:gd name="T76" fmla="*/ 267 w 295"/>
                <a:gd name="T77" fmla="*/ 90 h 435"/>
                <a:gd name="T78" fmla="*/ 254 w 295"/>
                <a:gd name="T79" fmla="*/ 66 h 435"/>
                <a:gd name="T80" fmla="*/ 233 w 295"/>
                <a:gd name="T81" fmla="*/ 39 h 435"/>
                <a:gd name="T82" fmla="*/ 208 w 295"/>
                <a:gd name="T83" fmla="*/ 18 h 435"/>
                <a:gd name="T84" fmla="*/ 185 w 295"/>
                <a:gd name="T85" fmla="*/ 8 h 435"/>
                <a:gd name="T86" fmla="*/ 161 w 295"/>
                <a:gd name="T87" fmla="*/ 0 h 435"/>
                <a:gd name="T88" fmla="*/ 124 w 295"/>
                <a:gd name="T89" fmla="*/ 1 h 435"/>
                <a:gd name="T90" fmla="*/ 103 w 295"/>
                <a:gd name="T91" fmla="*/ 9 h 435"/>
                <a:gd name="T92" fmla="*/ 81 w 295"/>
                <a:gd name="T93" fmla="*/ 21 h 435"/>
                <a:gd name="T94" fmla="*/ 56 w 295"/>
                <a:gd name="T95" fmla="*/ 45 h 435"/>
                <a:gd name="T96" fmla="*/ 36 w 295"/>
                <a:gd name="T97" fmla="*/ 74 h 435"/>
                <a:gd name="T98" fmla="*/ 24 w 295"/>
                <a:gd name="T99" fmla="*/ 99 h 435"/>
                <a:gd name="T100" fmla="*/ 10 w 295"/>
                <a:gd name="T101" fmla="*/ 136 h 435"/>
                <a:gd name="T102" fmla="*/ 2 w 295"/>
                <a:gd name="T103" fmla="*/ 173 h 435"/>
                <a:gd name="T104" fmla="*/ 0 w 295"/>
                <a:gd name="T105" fmla="*/ 248 h 435"/>
                <a:gd name="T106" fmla="*/ 8 w 295"/>
                <a:gd name="T107" fmla="*/ 294 h 435"/>
                <a:gd name="T108" fmla="*/ 24 w 295"/>
                <a:gd name="T109" fmla="*/ 338 h 435"/>
                <a:gd name="T110" fmla="*/ 34 w 295"/>
                <a:gd name="T111" fmla="*/ 361 h 435"/>
                <a:gd name="T112" fmla="*/ 64 w 295"/>
                <a:gd name="T113" fmla="*/ 400 h 435"/>
                <a:gd name="T114" fmla="*/ 89 w 295"/>
                <a:gd name="T115" fmla="*/ 418 h 435"/>
                <a:gd name="T116" fmla="*/ 110 w 295"/>
                <a:gd name="T117" fmla="*/ 428 h 435"/>
                <a:gd name="T118" fmla="*/ 131 w 295"/>
                <a:gd name="T119" fmla="*/ 435 h 43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95" h="435">
                  <a:moveTo>
                    <a:pt x="131" y="435"/>
                  </a:moveTo>
                  <a:lnTo>
                    <a:pt x="135" y="435"/>
                  </a:lnTo>
                  <a:lnTo>
                    <a:pt x="140" y="434"/>
                  </a:lnTo>
                  <a:lnTo>
                    <a:pt x="143" y="432"/>
                  </a:lnTo>
                  <a:lnTo>
                    <a:pt x="146" y="429"/>
                  </a:lnTo>
                  <a:lnTo>
                    <a:pt x="149" y="423"/>
                  </a:lnTo>
                  <a:lnTo>
                    <a:pt x="149" y="418"/>
                  </a:lnTo>
                  <a:lnTo>
                    <a:pt x="148" y="414"/>
                  </a:lnTo>
                  <a:lnTo>
                    <a:pt x="146" y="411"/>
                  </a:lnTo>
                  <a:lnTo>
                    <a:pt x="143" y="408"/>
                  </a:lnTo>
                  <a:lnTo>
                    <a:pt x="137" y="404"/>
                  </a:lnTo>
                  <a:lnTo>
                    <a:pt x="131" y="403"/>
                  </a:lnTo>
                  <a:lnTo>
                    <a:pt x="127" y="403"/>
                  </a:lnTo>
                  <a:lnTo>
                    <a:pt x="120" y="400"/>
                  </a:lnTo>
                  <a:lnTo>
                    <a:pt x="113" y="398"/>
                  </a:lnTo>
                  <a:lnTo>
                    <a:pt x="110" y="395"/>
                  </a:lnTo>
                  <a:lnTo>
                    <a:pt x="107" y="394"/>
                  </a:lnTo>
                  <a:lnTo>
                    <a:pt x="100" y="389"/>
                  </a:lnTo>
                  <a:lnTo>
                    <a:pt x="95" y="386"/>
                  </a:lnTo>
                  <a:lnTo>
                    <a:pt x="89" y="378"/>
                  </a:lnTo>
                  <a:lnTo>
                    <a:pt x="84" y="372"/>
                  </a:lnTo>
                  <a:lnTo>
                    <a:pt x="79" y="367"/>
                  </a:lnTo>
                  <a:lnTo>
                    <a:pt x="62" y="346"/>
                  </a:lnTo>
                  <a:lnTo>
                    <a:pt x="59" y="341"/>
                  </a:lnTo>
                  <a:lnTo>
                    <a:pt x="56" y="333"/>
                  </a:lnTo>
                  <a:lnTo>
                    <a:pt x="51" y="325"/>
                  </a:lnTo>
                  <a:lnTo>
                    <a:pt x="44" y="304"/>
                  </a:lnTo>
                  <a:lnTo>
                    <a:pt x="42" y="296"/>
                  </a:lnTo>
                  <a:lnTo>
                    <a:pt x="39" y="288"/>
                  </a:lnTo>
                  <a:lnTo>
                    <a:pt x="38" y="279"/>
                  </a:lnTo>
                  <a:lnTo>
                    <a:pt x="36" y="271"/>
                  </a:lnTo>
                  <a:lnTo>
                    <a:pt x="31" y="245"/>
                  </a:lnTo>
                  <a:lnTo>
                    <a:pt x="31" y="189"/>
                  </a:lnTo>
                  <a:lnTo>
                    <a:pt x="33" y="180"/>
                  </a:lnTo>
                  <a:lnTo>
                    <a:pt x="36" y="161"/>
                  </a:lnTo>
                  <a:lnTo>
                    <a:pt x="39" y="152"/>
                  </a:lnTo>
                  <a:lnTo>
                    <a:pt x="41" y="142"/>
                  </a:lnTo>
                  <a:lnTo>
                    <a:pt x="45" y="125"/>
                  </a:lnTo>
                  <a:lnTo>
                    <a:pt x="48" y="118"/>
                  </a:lnTo>
                  <a:lnTo>
                    <a:pt x="51" y="108"/>
                  </a:lnTo>
                  <a:lnTo>
                    <a:pt x="55" y="102"/>
                  </a:lnTo>
                  <a:lnTo>
                    <a:pt x="58" y="97"/>
                  </a:lnTo>
                  <a:lnTo>
                    <a:pt x="64" y="90"/>
                  </a:lnTo>
                  <a:lnTo>
                    <a:pt x="67" y="82"/>
                  </a:lnTo>
                  <a:lnTo>
                    <a:pt x="75" y="73"/>
                  </a:lnTo>
                  <a:lnTo>
                    <a:pt x="81" y="66"/>
                  </a:lnTo>
                  <a:lnTo>
                    <a:pt x="86" y="60"/>
                  </a:lnTo>
                  <a:lnTo>
                    <a:pt x="95" y="51"/>
                  </a:lnTo>
                  <a:lnTo>
                    <a:pt x="100" y="46"/>
                  </a:lnTo>
                  <a:lnTo>
                    <a:pt x="109" y="40"/>
                  </a:lnTo>
                  <a:lnTo>
                    <a:pt x="112" y="37"/>
                  </a:lnTo>
                  <a:lnTo>
                    <a:pt x="118" y="35"/>
                  </a:lnTo>
                  <a:lnTo>
                    <a:pt x="124" y="32"/>
                  </a:lnTo>
                  <a:lnTo>
                    <a:pt x="131" y="32"/>
                  </a:lnTo>
                  <a:lnTo>
                    <a:pt x="135" y="31"/>
                  </a:lnTo>
                  <a:lnTo>
                    <a:pt x="158" y="31"/>
                  </a:lnTo>
                  <a:lnTo>
                    <a:pt x="163" y="32"/>
                  </a:lnTo>
                  <a:lnTo>
                    <a:pt x="169" y="32"/>
                  </a:lnTo>
                  <a:lnTo>
                    <a:pt x="175" y="35"/>
                  </a:lnTo>
                  <a:lnTo>
                    <a:pt x="182" y="37"/>
                  </a:lnTo>
                  <a:lnTo>
                    <a:pt x="185" y="39"/>
                  </a:lnTo>
                  <a:lnTo>
                    <a:pt x="189" y="43"/>
                  </a:lnTo>
                  <a:lnTo>
                    <a:pt x="194" y="46"/>
                  </a:lnTo>
                  <a:lnTo>
                    <a:pt x="199" y="51"/>
                  </a:lnTo>
                  <a:lnTo>
                    <a:pt x="208" y="60"/>
                  </a:lnTo>
                  <a:lnTo>
                    <a:pt x="213" y="66"/>
                  </a:lnTo>
                  <a:lnTo>
                    <a:pt x="219" y="73"/>
                  </a:lnTo>
                  <a:lnTo>
                    <a:pt x="227" y="82"/>
                  </a:lnTo>
                  <a:lnTo>
                    <a:pt x="230" y="90"/>
                  </a:lnTo>
                  <a:lnTo>
                    <a:pt x="236" y="97"/>
                  </a:lnTo>
                  <a:lnTo>
                    <a:pt x="239" y="102"/>
                  </a:lnTo>
                  <a:lnTo>
                    <a:pt x="242" y="108"/>
                  </a:lnTo>
                  <a:lnTo>
                    <a:pt x="245" y="118"/>
                  </a:lnTo>
                  <a:lnTo>
                    <a:pt x="248" y="125"/>
                  </a:lnTo>
                  <a:lnTo>
                    <a:pt x="253" y="142"/>
                  </a:lnTo>
                  <a:lnTo>
                    <a:pt x="254" y="152"/>
                  </a:lnTo>
                  <a:lnTo>
                    <a:pt x="258" y="161"/>
                  </a:lnTo>
                  <a:lnTo>
                    <a:pt x="261" y="180"/>
                  </a:lnTo>
                  <a:lnTo>
                    <a:pt x="262" y="189"/>
                  </a:lnTo>
                  <a:lnTo>
                    <a:pt x="262" y="209"/>
                  </a:lnTo>
                  <a:lnTo>
                    <a:pt x="264" y="220"/>
                  </a:lnTo>
                  <a:lnTo>
                    <a:pt x="268" y="208"/>
                  </a:lnTo>
                  <a:lnTo>
                    <a:pt x="264" y="214"/>
                  </a:lnTo>
                  <a:lnTo>
                    <a:pt x="264" y="246"/>
                  </a:lnTo>
                  <a:lnTo>
                    <a:pt x="262" y="248"/>
                  </a:lnTo>
                  <a:lnTo>
                    <a:pt x="262" y="254"/>
                  </a:lnTo>
                  <a:lnTo>
                    <a:pt x="261" y="256"/>
                  </a:lnTo>
                  <a:lnTo>
                    <a:pt x="259" y="273"/>
                  </a:lnTo>
                  <a:lnTo>
                    <a:pt x="259" y="270"/>
                  </a:lnTo>
                  <a:lnTo>
                    <a:pt x="259" y="274"/>
                  </a:lnTo>
                  <a:lnTo>
                    <a:pt x="261" y="279"/>
                  </a:lnTo>
                  <a:lnTo>
                    <a:pt x="262" y="282"/>
                  </a:lnTo>
                  <a:lnTo>
                    <a:pt x="265" y="285"/>
                  </a:lnTo>
                  <a:lnTo>
                    <a:pt x="272" y="288"/>
                  </a:lnTo>
                  <a:lnTo>
                    <a:pt x="276" y="288"/>
                  </a:lnTo>
                  <a:lnTo>
                    <a:pt x="281" y="287"/>
                  </a:lnTo>
                  <a:lnTo>
                    <a:pt x="284" y="285"/>
                  </a:lnTo>
                  <a:lnTo>
                    <a:pt x="287" y="282"/>
                  </a:lnTo>
                  <a:lnTo>
                    <a:pt x="290" y="276"/>
                  </a:lnTo>
                  <a:lnTo>
                    <a:pt x="290" y="273"/>
                  </a:lnTo>
                  <a:lnTo>
                    <a:pt x="289" y="268"/>
                  </a:lnTo>
                  <a:lnTo>
                    <a:pt x="290" y="266"/>
                  </a:lnTo>
                  <a:lnTo>
                    <a:pt x="290" y="260"/>
                  </a:lnTo>
                  <a:lnTo>
                    <a:pt x="292" y="259"/>
                  </a:lnTo>
                  <a:lnTo>
                    <a:pt x="292" y="226"/>
                  </a:lnTo>
                  <a:lnTo>
                    <a:pt x="290" y="229"/>
                  </a:lnTo>
                  <a:lnTo>
                    <a:pt x="295" y="217"/>
                  </a:lnTo>
                  <a:lnTo>
                    <a:pt x="293" y="206"/>
                  </a:lnTo>
                  <a:lnTo>
                    <a:pt x="293" y="186"/>
                  </a:lnTo>
                  <a:lnTo>
                    <a:pt x="292" y="173"/>
                  </a:lnTo>
                  <a:lnTo>
                    <a:pt x="289" y="155"/>
                  </a:lnTo>
                  <a:lnTo>
                    <a:pt x="285" y="146"/>
                  </a:lnTo>
                  <a:lnTo>
                    <a:pt x="284" y="136"/>
                  </a:lnTo>
                  <a:lnTo>
                    <a:pt x="276" y="116"/>
                  </a:lnTo>
                  <a:lnTo>
                    <a:pt x="273" y="108"/>
                  </a:lnTo>
                  <a:lnTo>
                    <a:pt x="270" y="99"/>
                  </a:lnTo>
                  <a:lnTo>
                    <a:pt x="267" y="90"/>
                  </a:lnTo>
                  <a:lnTo>
                    <a:pt x="261" y="79"/>
                  </a:lnTo>
                  <a:lnTo>
                    <a:pt x="258" y="74"/>
                  </a:lnTo>
                  <a:lnTo>
                    <a:pt x="254" y="66"/>
                  </a:lnTo>
                  <a:lnTo>
                    <a:pt x="244" y="51"/>
                  </a:lnTo>
                  <a:lnTo>
                    <a:pt x="237" y="45"/>
                  </a:lnTo>
                  <a:lnTo>
                    <a:pt x="233" y="39"/>
                  </a:lnTo>
                  <a:lnTo>
                    <a:pt x="220" y="26"/>
                  </a:lnTo>
                  <a:lnTo>
                    <a:pt x="213" y="21"/>
                  </a:lnTo>
                  <a:lnTo>
                    <a:pt x="208" y="18"/>
                  </a:lnTo>
                  <a:lnTo>
                    <a:pt x="200" y="14"/>
                  </a:lnTo>
                  <a:lnTo>
                    <a:pt x="191" y="9"/>
                  </a:lnTo>
                  <a:lnTo>
                    <a:pt x="185" y="8"/>
                  </a:lnTo>
                  <a:lnTo>
                    <a:pt x="179" y="4"/>
                  </a:lnTo>
                  <a:lnTo>
                    <a:pt x="169" y="1"/>
                  </a:lnTo>
                  <a:lnTo>
                    <a:pt x="161" y="0"/>
                  </a:lnTo>
                  <a:lnTo>
                    <a:pt x="148" y="0"/>
                  </a:lnTo>
                  <a:lnTo>
                    <a:pt x="132" y="0"/>
                  </a:lnTo>
                  <a:lnTo>
                    <a:pt x="124" y="1"/>
                  </a:lnTo>
                  <a:lnTo>
                    <a:pt x="115" y="4"/>
                  </a:lnTo>
                  <a:lnTo>
                    <a:pt x="109" y="8"/>
                  </a:lnTo>
                  <a:lnTo>
                    <a:pt x="103" y="9"/>
                  </a:lnTo>
                  <a:lnTo>
                    <a:pt x="93" y="12"/>
                  </a:lnTo>
                  <a:lnTo>
                    <a:pt x="86" y="18"/>
                  </a:lnTo>
                  <a:lnTo>
                    <a:pt x="81" y="21"/>
                  </a:lnTo>
                  <a:lnTo>
                    <a:pt x="73" y="26"/>
                  </a:lnTo>
                  <a:lnTo>
                    <a:pt x="61" y="39"/>
                  </a:lnTo>
                  <a:lnTo>
                    <a:pt x="56" y="45"/>
                  </a:lnTo>
                  <a:lnTo>
                    <a:pt x="50" y="51"/>
                  </a:lnTo>
                  <a:lnTo>
                    <a:pt x="39" y="66"/>
                  </a:lnTo>
                  <a:lnTo>
                    <a:pt x="36" y="74"/>
                  </a:lnTo>
                  <a:lnTo>
                    <a:pt x="33" y="79"/>
                  </a:lnTo>
                  <a:lnTo>
                    <a:pt x="27" y="90"/>
                  </a:lnTo>
                  <a:lnTo>
                    <a:pt x="24" y="99"/>
                  </a:lnTo>
                  <a:lnTo>
                    <a:pt x="20" y="108"/>
                  </a:lnTo>
                  <a:lnTo>
                    <a:pt x="17" y="116"/>
                  </a:lnTo>
                  <a:lnTo>
                    <a:pt x="10" y="136"/>
                  </a:lnTo>
                  <a:lnTo>
                    <a:pt x="8" y="146"/>
                  </a:lnTo>
                  <a:lnTo>
                    <a:pt x="5" y="155"/>
                  </a:lnTo>
                  <a:lnTo>
                    <a:pt x="2" y="173"/>
                  </a:lnTo>
                  <a:lnTo>
                    <a:pt x="0" y="186"/>
                  </a:lnTo>
                  <a:lnTo>
                    <a:pt x="0" y="218"/>
                  </a:lnTo>
                  <a:lnTo>
                    <a:pt x="0" y="248"/>
                  </a:lnTo>
                  <a:lnTo>
                    <a:pt x="5" y="277"/>
                  </a:lnTo>
                  <a:lnTo>
                    <a:pt x="7" y="285"/>
                  </a:lnTo>
                  <a:lnTo>
                    <a:pt x="8" y="294"/>
                  </a:lnTo>
                  <a:lnTo>
                    <a:pt x="11" y="305"/>
                  </a:lnTo>
                  <a:lnTo>
                    <a:pt x="13" y="313"/>
                  </a:lnTo>
                  <a:lnTo>
                    <a:pt x="24" y="338"/>
                  </a:lnTo>
                  <a:lnTo>
                    <a:pt x="28" y="346"/>
                  </a:lnTo>
                  <a:lnTo>
                    <a:pt x="31" y="353"/>
                  </a:lnTo>
                  <a:lnTo>
                    <a:pt x="34" y="361"/>
                  </a:lnTo>
                  <a:lnTo>
                    <a:pt x="55" y="389"/>
                  </a:lnTo>
                  <a:lnTo>
                    <a:pt x="59" y="394"/>
                  </a:lnTo>
                  <a:lnTo>
                    <a:pt x="64" y="400"/>
                  </a:lnTo>
                  <a:lnTo>
                    <a:pt x="76" y="411"/>
                  </a:lnTo>
                  <a:lnTo>
                    <a:pt x="84" y="414"/>
                  </a:lnTo>
                  <a:lnTo>
                    <a:pt x="89" y="418"/>
                  </a:lnTo>
                  <a:lnTo>
                    <a:pt x="95" y="423"/>
                  </a:lnTo>
                  <a:lnTo>
                    <a:pt x="104" y="426"/>
                  </a:lnTo>
                  <a:lnTo>
                    <a:pt x="110" y="428"/>
                  </a:lnTo>
                  <a:lnTo>
                    <a:pt x="115" y="431"/>
                  </a:lnTo>
                  <a:lnTo>
                    <a:pt x="121" y="434"/>
                  </a:lnTo>
                  <a:lnTo>
                    <a:pt x="131" y="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2" name="Freeform 31">
              <a:extLst>
                <a:ext uri="{FF2B5EF4-FFF2-40B4-BE49-F238E27FC236}">
                  <a16:creationId xmlns:a16="http://schemas.microsoft.com/office/drawing/2014/main" xmlns="" id="{9CF55E49-46D0-4C7A-ACDD-D01C11740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2667"/>
              <a:ext cx="178" cy="961"/>
            </a:xfrm>
            <a:custGeom>
              <a:avLst/>
              <a:gdLst>
                <a:gd name="T0" fmla="*/ 178 w 178"/>
                <a:gd name="T1" fmla="*/ 17 h 961"/>
                <a:gd name="T2" fmla="*/ 177 w 178"/>
                <a:gd name="T3" fmla="*/ 10 h 961"/>
                <a:gd name="T4" fmla="*/ 172 w 178"/>
                <a:gd name="T5" fmla="*/ 3 h 961"/>
                <a:gd name="T6" fmla="*/ 164 w 178"/>
                <a:gd name="T7" fmla="*/ 0 h 961"/>
                <a:gd name="T8" fmla="*/ 157 w 178"/>
                <a:gd name="T9" fmla="*/ 2 h 961"/>
                <a:gd name="T10" fmla="*/ 150 w 178"/>
                <a:gd name="T11" fmla="*/ 6 h 961"/>
                <a:gd name="T12" fmla="*/ 140 w 178"/>
                <a:gd name="T13" fmla="*/ 31 h 961"/>
                <a:gd name="T14" fmla="*/ 123 w 178"/>
                <a:gd name="T15" fmla="*/ 73 h 961"/>
                <a:gd name="T16" fmla="*/ 109 w 178"/>
                <a:gd name="T17" fmla="*/ 117 h 961"/>
                <a:gd name="T18" fmla="*/ 85 w 178"/>
                <a:gd name="T19" fmla="*/ 179 h 961"/>
                <a:gd name="T20" fmla="*/ 67 w 178"/>
                <a:gd name="T21" fmla="*/ 237 h 961"/>
                <a:gd name="T22" fmla="*/ 51 w 178"/>
                <a:gd name="T23" fmla="*/ 293 h 961"/>
                <a:gd name="T24" fmla="*/ 42 w 178"/>
                <a:gd name="T25" fmla="*/ 330 h 961"/>
                <a:gd name="T26" fmla="*/ 33 w 178"/>
                <a:gd name="T27" fmla="*/ 366 h 961"/>
                <a:gd name="T28" fmla="*/ 25 w 178"/>
                <a:gd name="T29" fmla="*/ 402 h 961"/>
                <a:gd name="T30" fmla="*/ 19 w 178"/>
                <a:gd name="T31" fmla="*/ 434 h 961"/>
                <a:gd name="T32" fmla="*/ 11 w 178"/>
                <a:gd name="T33" fmla="*/ 485 h 961"/>
                <a:gd name="T34" fmla="*/ 6 w 178"/>
                <a:gd name="T35" fmla="*/ 518 h 961"/>
                <a:gd name="T36" fmla="*/ 3 w 178"/>
                <a:gd name="T37" fmla="*/ 565 h 961"/>
                <a:gd name="T38" fmla="*/ 2 w 178"/>
                <a:gd name="T39" fmla="*/ 597 h 961"/>
                <a:gd name="T40" fmla="*/ 0 w 178"/>
                <a:gd name="T41" fmla="*/ 610 h 961"/>
                <a:gd name="T42" fmla="*/ 2 w 178"/>
                <a:gd name="T43" fmla="*/ 668 h 961"/>
                <a:gd name="T44" fmla="*/ 3 w 178"/>
                <a:gd name="T45" fmla="*/ 695 h 961"/>
                <a:gd name="T46" fmla="*/ 11 w 178"/>
                <a:gd name="T47" fmla="*/ 746 h 961"/>
                <a:gd name="T48" fmla="*/ 16 w 178"/>
                <a:gd name="T49" fmla="*/ 771 h 961"/>
                <a:gd name="T50" fmla="*/ 22 w 178"/>
                <a:gd name="T51" fmla="*/ 794 h 961"/>
                <a:gd name="T52" fmla="*/ 34 w 178"/>
                <a:gd name="T53" fmla="*/ 828 h 961"/>
                <a:gd name="T54" fmla="*/ 44 w 178"/>
                <a:gd name="T55" fmla="*/ 848 h 961"/>
                <a:gd name="T56" fmla="*/ 59 w 178"/>
                <a:gd name="T57" fmla="*/ 878 h 961"/>
                <a:gd name="T58" fmla="*/ 78 w 178"/>
                <a:gd name="T59" fmla="*/ 907 h 961"/>
                <a:gd name="T60" fmla="*/ 99 w 178"/>
                <a:gd name="T61" fmla="*/ 934 h 961"/>
                <a:gd name="T62" fmla="*/ 126 w 178"/>
                <a:gd name="T63" fmla="*/ 960 h 961"/>
                <a:gd name="T64" fmla="*/ 138 w 178"/>
                <a:gd name="T65" fmla="*/ 961 h 961"/>
                <a:gd name="T66" fmla="*/ 144 w 178"/>
                <a:gd name="T67" fmla="*/ 957 h 961"/>
                <a:gd name="T68" fmla="*/ 149 w 178"/>
                <a:gd name="T69" fmla="*/ 949 h 961"/>
                <a:gd name="T70" fmla="*/ 146 w 178"/>
                <a:gd name="T71" fmla="*/ 938 h 961"/>
                <a:gd name="T72" fmla="*/ 121 w 178"/>
                <a:gd name="T73" fmla="*/ 912 h 961"/>
                <a:gd name="T74" fmla="*/ 109 w 178"/>
                <a:gd name="T75" fmla="*/ 896 h 961"/>
                <a:gd name="T76" fmla="*/ 92 w 178"/>
                <a:gd name="T77" fmla="*/ 872 h 961"/>
                <a:gd name="T78" fmla="*/ 81 w 178"/>
                <a:gd name="T79" fmla="*/ 853 h 961"/>
                <a:gd name="T80" fmla="*/ 67 w 178"/>
                <a:gd name="T81" fmla="*/ 825 h 961"/>
                <a:gd name="T82" fmla="*/ 59 w 178"/>
                <a:gd name="T83" fmla="*/ 806 h 961"/>
                <a:gd name="T84" fmla="*/ 53 w 178"/>
                <a:gd name="T85" fmla="*/ 785 h 961"/>
                <a:gd name="T86" fmla="*/ 47 w 178"/>
                <a:gd name="T87" fmla="*/ 761 h 961"/>
                <a:gd name="T88" fmla="*/ 42 w 178"/>
                <a:gd name="T89" fmla="*/ 740 h 961"/>
                <a:gd name="T90" fmla="*/ 34 w 178"/>
                <a:gd name="T91" fmla="*/ 692 h 961"/>
                <a:gd name="T92" fmla="*/ 33 w 178"/>
                <a:gd name="T93" fmla="*/ 665 h 961"/>
                <a:gd name="T94" fmla="*/ 31 w 178"/>
                <a:gd name="T95" fmla="*/ 613 h 961"/>
                <a:gd name="T96" fmla="*/ 33 w 178"/>
                <a:gd name="T97" fmla="*/ 597 h 961"/>
                <a:gd name="T98" fmla="*/ 34 w 178"/>
                <a:gd name="T99" fmla="*/ 568 h 961"/>
                <a:gd name="T100" fmla="*/ 37 w 178"/>
                <a:gd name="T101" fmla="*/ 521 h 961"/>
                <a:gd name="T102" fmla="*/ 42 w 178"/>
                <a:gd name="T103" fmla="*/ 489 h 961"/>
                <a:gd name="T104" fmla="*/ 50 w 178"/>
                <a:gd name="T105" fmla="*/ 441 h 961"/>
                <a:gd name="T106" fmla="*/ 56 w 178"/>
                <a:gd name="T107" fmla="*/ 408 h 961"/>
                <a:gd name="T108" fmla="*/ 64 w 178"/>
                <a:gd name="T109" fmla="*/ 372 h 961"/>
                <a:gd name="T110" fmla="*/ 73 w 178"/>
                <a:gd name="T111" fmla="*/ 337 h 961"/>
                <a:gd name="T112" fmla="*/ 82 w 178"/>
                <a:gd name="T113" fmla="*/ 303 h 961"/>
                <a:gd name="T114" fmla="*/ 98 w 178"/>
                <a:gd name="T115" fmla="*/ 247 h 961"/>
                <a:gd name="T116" fmla="*/ 116 w 178"/>
                <a:gd name="T117" fmla="*/ 188 h 961"/>
                <a:gd name="T118" fmla="*/ 129 w 178"/>
                <a:gd name="T119" fmla="*/ 148 h 961"/>
                <a:gd name="T120" fmla="*/ 143 w 178"/>
                <a:gd name="T121" fmla="*/ 106 h 961"/>
                <a:gd name="T122" fmla="*/ 160 w 178"/>
                <a:gd name="T123" fmla="*/ 65 h 961"/>
                <a:gd name="T124" fmla="*/ 177 w 178"/>
                <a:gd name="T125" fmla="*/ 22 h 96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78" h="961">
                  <a:moveTo>
                    <a:pt x="177" y="22"/>
                  </a:moveTo>
                  <a:lnTo>
                    <a:pt x="178" y="17"/>
                  </a:lnTo>
                  <a:lnTo>
                    <a:pt x="178" y="14"/>
                  </a:lnTo>
                  <a:lnTo>
                    <a:pt x="177" y="10"/>
                  </a:lnTo>
                  <a:lnTo>
                    <a:pt x="175" y="6"/>
                  </a:lnTo>
                  <a:lnTo>
                    <a:pt x="172" y="3"/>
                  </a:lnTo>
                  <a:lnTo>
                    <a:pt x="169" y="2"/>
                  </a:lnTo>
                  <a:lnTo>
                    <a:pt x="164" y="0"/>
                  </a:lnTo>
                  <a:lnTo>
                    <a:pt x="161" y="0"/>
                  </a:lnTo>
                  <a:lnTo>
                    <a:pt x="157" y="2"/>
                  </a:lnTo>
                  <a:lnTo>
                    <a:pt x="154" y="3"/>
                  </a:lnTo>
                  <a:lnTo>
                    <a:pt x="150" y="6"/>
                  </a:lnTo>
                  <a:lnTo>
                    <a:pt x="149" y="10"/>
                  </a:lnTo>
                  <a:lnTo>
                    <a:pt x="140" y="31"/>
                  </a:lnTo>
                  <a:lnTo>
                    <a:pt x="132" y="53"/>
                  </a:lnTo>
                  <a:lnTo>
                    <a:pt x="123" y="73"/>
                  </a:lnTo>
                  <a:lnTo>
                    <a:pt x="115" y="96"/>
                  </a:lnTo>
                  <a:lnTo>
                    <a:pt x="109" y="117"/>
                  </a:lnTo>
                  <a:lnTo>
                    <a:pt x="101" y="138"/>
                  </a:lnTo>
                  <a:lnTo>
                    <a:pt x="85" y="179"/>
                  </a:lnTo>
                  <a:lnTo>
                    <a:pt x="79" y="197"/>
                  </a:lnTo>
                  <a:lnTo>
                    <a:pt x="67" y="237"/>
                  </a:lnTo>
                  <a:lnTo>
                    <a:pt x="61" y="256"/>
                  </a:lnTo>
                  <a:lnTo>
                    <a:pt x="51" y="293"/>
                  </a:lnTo>
                  <a:lnTo>
                    <a:pt x="45" y="313"/>
                  </a:lnTo>
                  <a:lnTo>
                    <a:pt x="42" y="330"/>
                  </a:lnTo>
                  <a:lnTo>
                    <a:pt x="37" y="348"/>
                  </a:lnTo>
                  <a:lnTo>
                    <a:pt x="33" y="366"/>
                  </a:lnTo>
                  <a:lnTo>
                    <a:pt x="30" y="385"/>
                  </a:lnTo>
                  <a:lnTo>
                    <a:pt x="25" y="402"/>
                  </a:lnTo>
                  <a:lnTo>
                    <a:pt x="22" y="419"/>
                  </a:lnTo>
                  <a:lnTo>
                    <a:pt x="19" y="434"/>
                  </a:lnTo>
                  <a:lnTo>
                    <a:pt x="13" y="470"/>
                  </a:lnTo>
                  <a:lnTo>
                    <a:pt x="11" y="485"/>
                  </a:lnTo>
                  <a:lnTo>
                    <a:pt x="9" y="503"/>
                  </a:lnTo>
                  <a:lnTo>
                    <a:pt x="6" y="518"/>
                  </a:lnTo>
                  <a:lnTo>
                    <a:pt x="3" y="549"/>
                  </a:lnTo>
                  <a:lnTo>
                    <a:pt x="3" y="565"/>
                  </a:lnTo>
                  <a:lnTo>
                    <a:pt x="2" y="580"/>
                  </a:lnTo>
                  <a:lnTo>
                    <a:pt x="2" y="597"/>
                  </a:lnTo>
                  <a:lnTo>
                    <a:pt x="2" y="596"/>
                  </a:lnTo>
                  <a:lnTo>
                    <a:pt x="0" y="610"/>
                  </a:lnTo>
                  <a:lnTo>
                    <a:pt x="0" y="654"/>
                  </a:lnTo>
                  <a:lnTo>
                    <a:pt x="2" y="668"/>
                  </a:lnTo>
                  <a:lnTo>
                    <a:pt x="2" y="681"/>
                  </a:lnTo>
                  <a:lnTo>
                    <a:pt x="3" y="695"/>
                  </a:lnTo>
                  <a:lnTo>
                    <a:pt x="8" y="734"/>
                  </a:lnTo>
                  <a:lnTo>
                    <a:pt x="11" y="746"/>
                  </a:lnTo>
                  <a:lnTo>
                    <a:pt x="13" y="757"/>
                  </a:lnTo>
                  <a:lnTo>
                    <a:pt x="16" y="771"/>
                  </a:lnTo>
                  <a:lnTo>
                    <a:pt x="19" y="782"/>
                  </a:lnTo>
                  <a:lnTo>
                    <a:pt x="22" y="794"/>
                  </a:lnTo>
                  <a:lnTo>
                    <a:pt x="31" y="816"/>
                  </a:lnTo>
                  <a:lnTo>
                    <a:pt x="34" y="828"/>
                  </a:lnTo>
                  <a:lnTo>
                    <a:pt x="39" y="837"/>
                  </a:lnTo>
                  <a:lnTo>
                    <a:pt x="44" y="848"/>
                  </a:lnTo>
                  <a:lnTo>
                    <a:pt x="53" y="868"/>
                  </a:lnTo>
                  <a:lnTo>
                    <a:pt x="59" y="878"/>
                  </a:lnTo>
                  <a:lnTo>
                    <a:pt x="64" y="887"/>
                  </a:lnTo>
                  <a:lnTo>
                    <a:pt x="78" y="907"/>
                  </a:lnTo>
                  <a:lnTo>
                    <a:pt x="84" y="915"/>
                  </a:lnTo>
                  <a:lnTo>
                    <a:pt x="99" y="934"/>
                  </a:lnTo>
                  <a:lnTo>
                    <a:pt x="123" y="957"/>
                  </a:lnTo>
                  <a:lnTo>
                    <a:pt x="126" y="960"/>
                  </a:lnTo>
                  <a:lnTo>
                    <a:pt x="130" y="961"/>
                  </a:lnTo>
                  <a:lnTo>
                    <a:pt x="138" y="961"/>
                  </a:lnTo>
                  <a:lnTo>
                    <a:pt x="141" y="958"/>
                  </a:lnTo>
                  <a:lnTo>
                    <a:pt x="144" y="957"/>
                  </a:lnTo>
                  <a:lnTo>
                    <a:pt x="147" y="954"/>
                  </a:lnTo>
                  <a:lnTo>
                    <a:pt x="149" y="949"/>
                  </a:lnTo>
                  <a:lnTo>
                    <a:pt x="149" y="941"/>
                  </a:lnTo>
                  <a:lnTo>
                    <a:pt x="146" y="938"/>
                  </a:lnTo>
                  <a:lnTo>
                    <a:pt x="144" y="935"/>
                  </a:lnTo>
                  <a:lnTo>
                    <a:pt x="121" y="912"/>
                  </a:lnTo>
                  <a:lnTo>
                    <a:pt x="116" y="906"/>
                  </a:lnTo>
                  <a:lnTo>
                    <a:pt x="109" y="896"/>
                  </a:lnTo>
                  <a:lnTo>
                    <a:pt x="102" y="889"/>
                  </a:lnTo>
                  <a:lnTo>
                    <a:pt x="92" y="872"/>
                  </a:lnTo>
                  <a:lnTo>
                    <a:pt x="87" y="862"/>
                  </a:lnTo>
                  <a:lnTo>
                    <a:pt x="81" y="853"/>
                  </a:lnTo>
                  <a:lnTo>
                    <a:pt x="71" y="836"/>
                  </a:lnTo>
                  <a:lnTo>
                    <a:pt x="67" y="825"/>
                  </a:lnTo>
                  <a:lnTo>
                    <a:pt x="62" y="816"/>
                  </a:lnTo>
                  <a:lnTo>
                    <a:pt x="59" y="806"/>
                  </a:lnTo>
                  <a:lnTo>
                    <a:pt x="54" y="796"/>
                  </a:lnTo>
                  <a:lnTo>
                    <a:pt x="53" y="785"/>
                  </a:lnTo>
                  <a:lnTo>
                    <a:pt x="50" y="772"/>
                  </a:lnTo>
                  <a:lnTo>
                    <a:pt x="47" y="761"/>
                  </a:lnTo>
                  <a:lnTo>
                    <a:pt x="44" y="751"/>
                  </a:lnTo>
                  <a:lnTo>
                    <a:pt x="42" y="740"/>
                  </a:lnTo>
                  <a:lnTo>
                    <a:pt x="39" y="727"/>
                  </a:lnTo>
                  <a:lnTo>
                    <a:pt x="34" y="692"/>
                  </a:lnTo>
                  <a:lnTo>
                    <a:pt x="33" y="678"/>
                  </a:lnTo>
                  <a:lnTo>
                    <a:pt x="33" y="665"/>
                  </a:lnTo>
                  <a:lnTo>
                    <a:pt x="31" y="651"/>
                  </a:lnTo>
                  <a:lnTo>
                    <a:pt x="31" y="613"/>
                  </a:lnTo>
                  <a:lnTo>
                    <a:pt x="33" y="599"/>
                  </a:lnTo>
                  <a:lnTo>
                    <a:pt x="33" y="597"/>
                  </a:lnTo>
                  <a:lnTo>
                    <a:pt x="33" y="583"/>
                  </a:lnTo>
                  <a:lnTo>
                    <a:pt x="34" y="568"/>
                  </a:lnTo>
                  <a:lnTo>
                    <a:pt x="34" y="552"/>
                  </a:lnTo>
                  <a:lnTo>
                    <a:pt x="37" y="521"/>
                  </a:lnTo>
                  <a:lnTo>
                    <a:pt x="40" y="506"/>
                  </a:lnTo>
                  <a:lnTo>
                    <a:pt x="42" y="489"/>
                  </a:lnTo>
                  <a:lnTo>
                    <a:pt x="44" y="473"/>
                  </a:lnTo>
                  <a:lnTo>
                    <a:pt x="50" y="441"/>
                  </a:lnTo>
                  <a:lnTo>
                    <a:pt x="53" y="425"/>
                  </a:lnTo>
                  <a:lnTo>
                    <a:pt x="56" y="408"/>
                  </a:lnTo>
                  <a:lnTo>
                    <a:pt x="61" y="391"/>
                  </a:lnTo>
                  <a:lnTo>
                    <a:pt x="64" y="372"/>
                  </a:lnTo>
                  <a:lnTo>
                    <a:pt x="68" y="357"/>
                  </a:lnTo>
                  <a:lnTo>
                    <a:pt x="73" y="337"/>
                  </a:lnTo>
                  <a:lnTo>
                    <a:pt x="76" y="320"/>
                  </a:lnTo>
                  <a:lnTo>
                    <a:pt x="82" y="303"/>
                  </a:lnTo>
                  <a:lnTo>
                    <a:pt x="92" y="265"/>
                  </a:lnTo>
                  <a:lnTo>
                    <a:pt x="98" y="247"/>
                  </a:lnTo>
                  <a:lnTo>
                    <a:pt x="110" y="206"/>
                  </a:lnTo>
                  <a:lnTo>
                    <a:pt x="116" y="188"/>
                  </a:lnTo>
                  <a:lnTo>
                    <a:pt x="121" y="168"/>
                  </a:lnTo>
                  <a:lnTo>
                    <a:pt x="129" y="148"/>
                  </a:lnTo>
                  <a:lnTo>
                    <a:pt x="136" y="126"/>
                  </a:lnTo>
                  <a:lnTo>
                    <a:pt x="143" y="106"/>
                  </a:lnTo>
                  <a:lnTo>
                    <a:pt x="150" y="85"/>
                  </a:lnTo>
                  <a:lnTo>
                    <a:pt x="160" y="65"/>
                  </a:lnTo>
                  <a:lnTo>
                    <a:pt x="167" y="44"/>
                  </a:lnTo>
                  <a:lnTo>
                    <a:pt x="177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3" name="Freeform 32">
              <a:extLst>
                <a:ext uri="{FF2B5EF4-FFF2-40B4-BE49-F238E27FC236}">
                  <a16:creationId xmlns:a16="http://schemas.microsoft.com/office/drawing/2014/main" xmlns="" id="{1F792E44-3A15-4D99-B7F2-FFC3CED0C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2694"/>
              <a:ext cx="197" cy="896"/>
            </a:xfrm>
            <a:custGeom>
              <a:avLst/>
              <a:gdLst>
                <a:gd name="T0" fmla="*/ 0 w 197"/>
                <a:gd name="T1" fmla="*/ 877 h 896"/>
                <a:gd name="T2" fmla="*/ 2 w 197"/>
                <a:gd name="T3" fmla="*/ 885 h 896"/>
                <a:gd name="T4" fmla="*/ 7 w 197"/>
                <a:gd name="T5" fmla="*/ 893 h 896"/>
                <a:gd name="T6" fmla="*/ 18 w 197"/>
                <a:gd name="T7" fmla="*/ 896 h 896"/>
                <a:gd name="T8" fmla="*/ 25 w 197"/>
                <a:gd name="T9" fmla="*/ 893 h 896"/>
                <a:gd name="T10" fmla="*/ 66 w 197"/>
                <a:gd name="T11" fmla="*/ 840 h 896"/>
                <a:gd name="T12" fmla="*/ 107 w 197"/>
                <a:gd name="T13" fmla="*/ 778 h 896"/>
                <a:gd name="T14" fmla="*/ 121 w 197"/>
                <a:gd name="T15" fmla="*/ 753 h 896"/>
                <a:gd name="T16" fmla="*/ 138 w 197"/>
                <a:gd name="T17" fmla="*/ 713 h 896"/>
                <a:gd name="T18" fmla="*/ 149 w 197"/>
                <a:gd name="T19" fmla="*/ 688 h 896"/>
                <a:gd name="T20" fmla="*/ 165 w 197"/>
                <a:gd name="T21" fmla="*/ 648 h 896"/>
                <a:gd name="T22" fmla="*/ 172 w 197"/>
                <a:gd name="T23" fmla="*/ 621 h 896"/>
                <a:gd name="T24" fmla="*/ 180 w 197"/>
                <a:gd name="T25" fmla="*/ 593 h 896"/>
                <a:gd name="T26" fmla="*/ 185 w 197"/>
                <a:gd name="T27" fmla="*/ 567 h 896"/>
                <a:gd name="T28" fmla="*/ 190 w 197"/>
                <a:gd name="T29" fmla="*/ 539 h 896"/>
                <a:gd name="T30" fmla="*/ 193 w 197"/>
                <a:gd name="T31" fmla="*/ 513 h 896"/>
                <a:gd name="T32" fmla="*/ 196 w 197"/>
                <a:gd name="T33" fmla="*/ 486 h 896"/>
                <a:gd name="T34" fmla="*/ 197 w 197"/>
                <a:gd name="T35" fmla="*/ 457 h 896"/>
                <a:gd name="T36" fmla="*/ 196 w 197"/>
                <a:gd name="T37" fmla="*/ 415 h 896"/>
                <a:gd name="T38" fmla="*/ 185 w 197"/>
                <a:gd name="T39" fmla="*/ 330 h 896"/>
                <a:gd name="T40" fmla="*/ 177 w 197"/>
                <a:gd name="T41" fmla="*/ 286 h 896"/>
                <a:gd name="T42" fmla="*/ 169 w 197"/>
                <a:gd name="T43" fmla="*/ 258 h 896"/>
                <a:gd name="T44" fmla="*/ 162 w 197"/>
                <a:gd name="T45" fmla="*/ 231 h 896"/>
                <a:gd name="T46" fmla="*/ 145 w 197"/>
                <a:gd name="T47" fmla="*/ 187 h 896"/>
                <a:gd name="T48" fmla="*/ 134 w 197"/>
                <a:gd name="T49" fmla="*/ 156 h 896"/>
                <a:gd name="T50" fmla="*/ 121 w 197"/>
                <a:gd name="T51" fmla="*/ 127 h 896"/>
                <a:gd name="T52" fmla="*/ 107 w 197"/>
                <a:gd name="T53" fmla="*/ 97 h 896"/>
                <a:gd name="T54" fmla="*/ 84 w 197"/>
                <a:gd name="T55" fmla="*/ 52 h 896"/>
                <a:gd name="T56" fmla="*/ 58 w 197"/>
                <a:gd name="T57" fmla="*/ 7 h 896"/>
                <a:gd name="T58" fmla="*/ 47 w 197"/>
                <a:gd name="T59" fmla="*/ 0 h 896"/>
                <a:gd name="T60" fmla="*/ 36 w 197"/>
                <a:gd name="T61" fmla="*/ 1 h 896"/>
                <a:gd name="T62" fmla="*/ 28 w 197"/>
                <a:gd name="T63" fmla="*/ 12 h 896"/>
                <a:gd name="T64" fmla="*/ 30 w 197"/>
                <a:gd name="T65" fmla="*/ 23 h 896"/>
                <a:gd name="T66" fmla="*/ 56 w 197"/>
                <a:gd name="T67" fmla="*/ 68 h 896"/>
                <a:gd name="T68" fmla="*/ 72 w 197"/>
                <a:gd name="T69" fmla="*/ 97 h 896"/>
                <a:gd name="T70" fmla="*/ 86 w 197"/>
                <a:gd name="T71" fmla="*/ 125 h 896"/>
                <a:gd name="T72" fmla="*/ 100 w 197"/>
                <a:gd name="T73" fmla="*/ 155 h 896"/>
                <a:gd name="T74" fmla="*/ 110 w 197"/>
                <a:gd name="T75" fmla="*/ 181 h 896"/>
                <a:gd name="T76" fmla="*/ 121 w 197"/>
                <a:gd name="T77" fmla="*/ 212 h 896"/>
                <a:gd name="T78" fmla="*/ 131 w 197"/>
                <a:gd name="T79" fmla="*/ 240 h 896"/>
                <a:gd name="T80" fmla="*/ 138 w 197"/>
                <a:gd name="T81" fmla="*/ 268 h 896"/>
                <a:gd name="T82" fmla="*/ 146 w 197"/>
                <a:gd name="T83" fmla="*/ 296 h 896"/>
                <a:gd name="T84" fmla="*/ 154 w 197"/>
                <a:gd name="T85" fmla="*/ 336 h 896"/>
                <a:gd name="T86" fmla="*/ 165 w 197"/>
                <a:gd name="T87" fmla="*/ 418 h 896"/>
                <a:gd name="T88" fmla="*/ 166 w 197"/>
                <a:gd name="T89" fmla="*/ 460 h 896"/>
                <a:gd name="T90" fmla="*/ 166 w 197"/>
                <a:gd name="T91" fmla="*/ 471 h 896"/>
                <a:gd name="T92" fmla="*/ 163 w 197"/>
                <a:gd name="T93" fmla="*/ 497 h 896"/>
                <a:gd name="T94" fmla="*/ 160 w 197"/>
                <a:gd name="T95" fmla="*/ 524 h 896"/>
                <a:gd name="T96" fmla="*/ 157 w 197"/>
                <a:gd name="T97" fmla="*/ 548 h 896"/>
                <a:gd name="T98" fmla="*/ 152 w 197"/>
                <a:gd name="T99" fmla="*/ 575 h 896"/>
                <a:gd name="T100" fmla="*/ 146 w 197"/>
                <a:gd name="T101" fmla="*/ 600 h 896"/>
                <a:gd name="T102" fmla="*/ 138 w 197"/>
                <a:gd name="T103" fmla="*/ 626 h 896"/>
                <a:gd name="T104" fmla="*/ 131 w 197"/>
                <a:gd name="T105" fmla="*/ 651 h 896"/>
                <a:gd name="T106" fmla="*/ 121 w 197"/>
                <a:gd name="T107" fmla="*/ 676 h 896"/>
                <a:gd name="T108" fmla="*/ 110 w 197"/>
                <a:gd name="T109" fmla="*/ 700 h 896"/>
                <a:gd name="T110" fmla="*/ 100 w 197"/>
                <a:gd name="T111" fmla="*/ 727 h 896"/>
                <a:gd name="T112" fmla="*/ 86 w 197"/>
                <a:gd name="T113" fmla="*/ 750 h 896"/>
                <a:gd name="T114" fmla="*/ 50 w 197"/>
                <a:gd name="T115" fmla="*/ 810 h 896"/>
                <a:gd name="T116" fmla="*/ 4 w 197"/>
                <a:gd name="T117" fmla="*/ 871 h 8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7" h="896">
                  <a:moveTo>
                    <a:pt x="4" y="871"/>
                  </a:moveTo>
                  <a:lnTo>
                    <a:pt x="0" y="877"/>
                  </a:lnTo>
                  <a:lnTo>
                    <a:pt x="0" y="882"/>
                  </a:lnTo>
                  <a:lnTo>
                    <a:pt x="2" y="885"/>
                  </a:lnTo>
                  <a:lnTo>
                    <a:pt x="4" y="890"/>
                  </a:lnTo>
                  <a:lnTo>
                    <a:pt x="7" y="893"/>
                  </a:lnTo>
                  <a:lnTo>
                    <a:pt x="13" y="896"/>
                  </a:lnTo>
                  <a:lnTo>
                    <a:pt x="18" y="896"/>
                  </a:lnTo>
                  <a:lnTo>
                    <a:pt x="21" y="894"/>
                  </a:lnTo>
                  <a:lnTo>
                    <a:pt x="25" y="893"/>
                  </a:lnTo>
                  <a:lnTo>
                    <a:pt x="28" y="890"/>
                  </a:lnTo>
                  <a:lnTo>
                    <a:pt x="66" y="840"/>
                  </a:lnTo>
                  <a:lnTo>
                    <a:pt x="75" y="829"/>
                  </a:lnTo>
                  <a:lnTo>
                    <a:pt x="107" y="778"/>
                  </a:lnTo>
                  <a:lnTo>
                    <a:pt x="114" y="765"/>
                  </a:lnTo>
                  <a:lnTo>
                    <a:pt x="121" y="753"/>
                  </a:lnTo>
                  <a:lnTo>
                    <a:pt x="134" y="725"/>
                  </a:lnTo>
                  <a:lnTo>
                    <a:pt x="138" y="713"/>
                  </a:lnTo>
                  <a:lnTo>
                    <a:pt x="145" y="700"/>
                  </a:lnTo>
                  <a:lnTo>
                    <a:pt x="149" y="688"/>
                  </a:lnTo>
                  <a:lnTo>
                    <a:pt x="162" y="660"/>
                  </a:lnTo>
                  <a:lnTo>
                    <a:pt x="165" y="648"/>
                  </a:lnTo>
                  <a:lnTo>
                    <a:pt x="169" y="635"/>
                  </a:lnTo>
                  <a:lnTo>
                    <a:pt x="172" y="621"/>
                  </a:lnTo>
                  <a:lnTo>
                    <a:pt x="177" y="609"/>
                  </a:lnTo>
                  <a:lnTo>
                    <a:pt x="180" y="593"/>
                  </a:lnTo>
                  <a:lnTo>
                    <a:pt x="183" y="581"/>
                  </a:lnTo>
                  <a:lnTo>
                    <a:pt x="185" y="567"/>
                  </a:lnTo>
                  <a:lnTo>
                    <a:pt x="188" y="555"/>
                  </a:lnTo>
                  <a:lnTo>
                    <a:pt x="190" y="539"/>
                  </a:lnTo>
                  <a:lnTo>
                    <a:pt x="191" y="527"/>
                  </a:lnTo>
                  <a:lnTo>
                    <a:pt x="193" y="513"/>
                  </a:lnTo>
                  <a:lnTo>
                    <a:pt x="194" y="500"/>
                  </a:lnTo>
                  <a:lnTo>
                    <a:pt x="196" y="486"/>
                  </a:lnTo>
                  <a:lnTo>
                    <a:pt x="197" y="474"/>
                  </a:lnTo>
                  <a:lnTo>
                    <a:pt x="197" y="457"/>
                  </a:lnTo>
                  <a:lnTo>
                    <a:pt x="196" y="443"/>
                  </a:lnTo>
                  <a:lnTo>
                    <a:pt x="196" y="415"/>
                  </a:lnTo>
                  <a:lnTo>
                    <a:pt x="188" y="344"/>
                  </a:lnTo>
                  <a:lnTo>
                    <a:pt x="185" y="330"/>
                  </a:lnTo>
                  <a:lnTo>
                    <a:pt x="183" y="316"/>
                  </a:lnTo>
                  <a:lnTo>
                    <a:pt x="177" y="286"/>
                  </a:lnTo>
                  <a:lnTo>
                    <a:pt x="172" y="272"/>
                  </a:lnTo>
                  <a:lnTo>
                    <a:pt x="169" y="258"/>
                  </a:lnTo>
                  <a:lnTo>
                    <a:pt x="165" y="245"/>
                  </a:lnTo>
                  <a:lnTo>
                    <a:pt x="162" y="231"/>
                  </a:lnTo>
                  <a:lnTo>
                    <a:pt x="149" y="200"/>
                  </a:lnTo>
                  <a:lnTo>
                    <a:pt x="145" y="187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8" y="142"/>
                  </a:lnTo>
                  <a:lnTo>
                    <a:pt x="121" y="127"/>
                  </a:lnTo>
                  <a:lnTo>
                    <a:pt x="114" y="113"/>
                  </a:lnTo>
                  <a:lnTo>
                    <a:pt x="107" y="97"/>
                  </a:lnTo>
                  <a:lnTo>
                    <a:pt x="92" y="66"/>
                  </a:lnTo>
                  <a:lnTo>
                    <a:pt x="84" y="52"/>
                  </a:lnTo>
                  <a:lnTo>
                    <a:pt x="66" y="21"/>
                  </a:lnTo>
                  <a:lnTo>
                    <a:pt x="58" y="7"/>
                  </a:lnTo>
                  <a:lnTo>
                    <a:pt x="52" y="1"/>
                  </a:lnTo>
                  <a:lnTo>
                    <a:pt x="47" y="0"/>
                  </a:lnTo>
                  <a:lnTo>
                    <a:pt x="39" y="0"/>
                  </a:lnTo>
                  <a:lnTo>
                    <a:pt x="36" y="1"/>
                  </a:lnTo>
                  <a:lnTo>
                    <a:pt x="30" y="7"/>
                  </a:lnTo>
                  <a:lnTo>
                    <a:pt x="28" y="12"/>
                  </a:lnTo>
                  <a:lnTo>
                    <a:pt x="28" y="20"/>
                  </a:lnTo>
                  <a:lnTo>
                    <a:pt x="30" y="23"/>
                  </a:lnTo>
                  <a:lnTo>
                    <a:pt x="38" y="37"/>
                  </a:lnTo>
                  <a:lnTo>
                    <a:pt x="56" y="68"/>
                  </a:lnTo>
                  <a:lnTo>
                    <a:pt x="64" y="82"/>
                  </a:lnTo>
                  <a:lnTo>
                    <a:pt x="72" y="97"/>
                  </a:lnTo>
                  <a:lnTo>
                    <a:pt x="79" y="110"/>
                  </a:lnTo>
                  <a:lnTo>
                    <a:pt x="86" y="125"/>
                  </a:lnTo>
                  <a:lnTo>
                    <a:pt x="93" y="139"/>
                  </a:lnTo>
                  <a:lnTo>
                    <a:pt x="100" y="155"/>
                  </a:lnTo>
                  <a:lnTo>
                    <a:pt x="106" y="169"/>
                  </a:lnTo>
                  <a:lnTo>
                    <a:pt x="110" y="181"/>
                  </a:lnTo>
                  <a:lnTo>
                    <a:pt x="117" y="196"/>
                  </a:lnTo>
                  <a:lnTo>
                    <a:pt x="121" y="212"/>
                  </a:lnTo>
                  <a:lnTo>
                    <a:pt x="128" y="224"/>
                  </a:lnTo>
                  <a:lnTo>
                    <a:pt x="131" y="240"/>
                  </a:lnTo>
                  <a:lnTo>
                    <a:pt x="134" y="254"/>
                  </a:lnTo>
                  <a:lnTo>
                    <a:pt x="138" y="268"/>
                  </a:lnTo>
                  <a:lnTo>
                    <a:pt x="141" y="282"/>
                  </a:lnTo>
                  <a:lnTo>
                    <a:pt x="146" y="296"/>
                  </a:lnTo>
                  <a:lnTo>
                    <a:pt x="152" y="322"/>
                  </a:lnTo>
                  <a:lnTo>
                    <a:pt x="154" y="336"/>
                  </a:lnTo>
                  <a:lnTo>
                    <a:pt x="157" y="350"/>
                  </a:lnTo>
                  <a:lnTo>
                    <a:pt x="165" y="418"/>
                  </a:lnTo>
                  <a:lnTo>
                    <a:pt x="165" y="446"/>
                  </a:lnTo>
                  <a:lnTo>
                    <a:pt x="166" y="460"/>
                  </a:lnTo>
                  <a:lnTo>
                    <a:pt x="166" y="472"/>
                  </a:lnTo>
                  <a:lnTo>
                    <a:pt x="166" y="471"/>
                  </a:lnTo>
                  <a:lnTo>
                    <a:pt x="165" y="483"/>
                  </a:lnTo>
                  <a:lnTo>
                    <a:pt x="163" y="497"/>
                  </a:lnTo>
                  <a:lnTo>
                    <a:pt x="162" y="510"/>
                  </a:lnTo>
                  <a:lnTo>
                    <a:pt x="160" y="524"/>
                  </a:lnTo>
                  <a:lnTo>
                    <a:pt x="159" y="536"/>
                  </a:lnTo>
                  <a:lnTo>
                    <a:pt x="157" y="548"/>
                  </a:lnTo>
                  <a:lnTo>
                    <a:pt x="154" y="561"/>
                  </a:lnTo>
                  <a:lnTo>
                    <a:pt x="152" y="575"/>
                  </a:lnTo>
                  <a:lnTo>
                    <a:pt x="149" y="587"/>
                  </a:lnTo>
                  <a:lnTo>
                    <a:pt x="146" y="600"/>
                  </a:lnTo>
                  <a:lnTo>
                    <a:pt x="141" y="612"/>
                  </a:lnTo>
                  <a:lnTo>
                    <a:pt x="138" y="626"/>
                  </a:lnTo>
                  <a:lnTo>
                    <a:pt x="134" y="638"/>
                  </a:lnTo>
                  <a:lnTo>
                    <a:pt x="131" y="651"/>
                  </a:lnTo>
                  <a:lnTo>
                    <a:pt x="128" y="662"/>
                  </a:lnTo>
                  <a:lnTo>
                    <a:pt x="121" y="676"/>
                  </a:lnTo>
                  <a:lnTo>
                    <a:pt x="117" y="688"/>
                  </a:lnTo>
                  <a:lnTo>
                    <a:pt x="110" y="700"/>
                  </a:lnTo>
                  <a:lnTo>
                    <a:pt x="106" y="713"/>
                  </a:lnTo>
                  <a:lnTo>
                    <a:pt x="100" y="727"/>
                  </a:lnTo>
                  <a:lnTo>
                    <a:pt x="93" y="738"/>
                  </a:lnTo>
                  <a:lnTo>
                    <a:pt x="86" y="750"/>
                  </a:lnTo>
                  <a:lnTo>
                    <a:pt x="79" y="762"/>
                  </a:lnTo>
                  <a:lnTo>
                    <a:pt x="50" y="810"/>
                  </a:lnTo>
                  <a:lnTo>
                    <a:pt x="41" y="821"/>
                  </a:lnTo>
                  <a:lnTo>
                    <a:pt x="4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4" name="Freeform 33">
              <a:extLst>
                <a:ext uri="{FF2B5EF4-FFF2-40B4-BE49-F238E27FC236}">
                  <a16:creationId xmlns:a16="http://schemas.microsoft.com/office/drawing/2014/main" xmlns="" id="{FD609B48-96C5-47BA-AD4D-9869F6B6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" y="2521"/>
              <a:ext cx="1043" cy="1069"/>
            </a:xfrm>
            <a:custGeom>
              <a:avLst/>
              <a:gdLst>
                <a:gd name="T0" fmla="*/ 1019 w 1043"/>
                <a:gd name="T1" fmla="*/ 1067 h 1069"/>
                <a:gd name="T2" fmla="*/ 1032 w 1043"/>
                <a:gd name="T3" fmla="*/ 1069 h 1069"/>
                <a:gd name="T4" fmla="*/ 1041 w 1043"/>
                <a:gd name="T5" fmla="*/ 1061 h 1069"/>
                <a:gd name="T6" fmla="*/ 1043 w 1043"/>
                <a:gd name="T7" fmla="*/ 1049 h 1069"/>
                <a:gd name="T8" fmla="*/ 1005 w 1043"/>
                <a:gd name="T9" fmla="*/ 990 h 1069"/>
                <a:gd name="T10" fmla="*/ 973 w 1043"/>
                <a:gd name="T11" fmla="*/ 935 h 1069"/>
                <a:gd name="T12" fmla="*/ 940 w 1043"/>
                <a:gd name="T13" fmla="*/ 884 h 1069"/>
                <a:gd name="T14" fmla="*/ 906 w 1043"/>
                <a:gd name="T15" fmla="*/ 833 h 1069"/>
                <a:gd name="T16" fmla="*/ 874 w 1043"/>
                <a:gd name="T17" fmla="*/ 783 h 1069"/>
                <a:gd name="T18" fmla="*/ 841 w 1043"/>
                <a:gd name="T19" fmla="*/ 735 h 1069"/>
                <a:gd name="T20" fmla="*/ 793 w 1043"/>
                <a:gd name="T21" fmla="*/ 667 h 1069"/>
                <a:gd name="T22" fmla="*/ 762 w 1043"/>
                <a:gd name="T23" fmla="*/ 622 h 1069"/>
                <a:gd name="T24" fmla="*/ 730 w 1043"/>
                <a:gd name="T25" fmla="*/ 580 h 1069"/>
                <a:gd name="T26" fmla="*/ 666 w 1043"/>
                <a:gd name="T27" fmla="*/ 500 h 1069"/>
                <a:gd name="T28" fmla="*/ 635 w 1043"/>
                <a:gd name="T29" fmla="*/ 461 h 1069"/>
                <a:gd name="T30" fmla="*/ 587 w 1043"/>
                <a:gd name="T31" fmla="*/ 405 h 1069"/>
                <a:gd name="T32" fmla="*/ 538 w 1043"/>
                <a:gd name="T33" fmla="*/ 354 h 1069"/>
                <a:gd name="T34" fmla="*/ 474 w 1043"/>
                <a:gd name="T35" fmla="*/ 290 h 1069"/>
                <a:gd name="T36" fmla="*/ 441 w 1043"/>
                <a:gd name="T37" fmla="*/ 261 h 1069"/>
                <a:gd name="T38" fmla="*/ 331 w 1043"/>
                <a:gd name="T39" fmla="*/ 168 h 1069"/>
                <a:gd name="T40" fmla="*/ 251 w 1043"/>
                <a:gd name="T41" fmla="*/ 112 h 1069"/>
                <a:gd name="T42" fmla="*/ 173 w 1043"/>
                <a:gd name="T43" fmla="*/ 66 h 1069"/>
                <a:gd name="T44" fmla="*/ 111 w 1043"/>
                <a:gd name="T45" fmla="*/ 35 h 1069"/>
                <a:gd name="T46" fmla="*/ 65 w 1043"/>
                <a:gd name="T47" fmla="*/ 16 h 1069"/>
                <a:gd name="T48" fmla="*/ 20 w 1043"/>
                <a:gd name="T49" fmla="*/ 2 h 1069"/>
                <a:gd name="T50" fmla="*/ 12 w 1043"/>
                <a:gd name="T51" fmla="*/ 0 h 1069"/>
                <a:gd name="T52" fmla="*/ 5 w 1043"/>
                <a:gd name="T53" fmla="*/ 5 h 1069"/>
                <a:gd name="T54" fmla="*/ 0 w 1043"/>
                <a:gd name="T55" fmla="*/ 11 h 1069"/>
                <a:gd name="T56" fmla="*/ 1 w 1043"/>
                <a:gd name="T57" fmla="*/ 24 h 1069"/>
                <a:gd name="T58" fmla="*/ 8 w 1043"/>
                <a:gd name="T59" fmla="*/ 28 h 1069"/>
                <a:gd name="T60" fmla="*/ 11 w 1043"/>
                <a:gd name="T61" fmla="*/ 30 h 1069"/>
                <a:gd name="T62" fmla="*/ 56 w 1043"/>
                <a:gd name="T63" fmla="*/ 44 h 1069"/>
                <a:gd name="T64" fmla="*/ 99 w 1043"/>
                <a:gd name="T65" fmla="*/ 63 h 1069"/>
                <a:gd name="T66" fmla="*/ 158 w 1043"/>
                <a:gd name="T67" fmla="*/ 94 h 1069"/>
                <a:gd name="T68" fmla="*/ 235 w 1043"/>
                <a:gd name="T69" fmla="*/ 137 h 1069"/>
                <a:gd name="T70" fmla="*/ 313 w 1043"/>
                <a:gd name="T71" fmla="*/ 193 h 1069"/>
                <a:gd name="T72" fmla="*/ 420 w 1043"/>
                <a:gd name="T73" fmla="*/ 283 h 1069"/>
                <a:gd name="T74" fmla="*/ 452 w 1043"/>
                <a:gd name="T75" fmla="*/ 312 h 1069"/>
                <a:gd name="T76" fmla="*/ 516 w 1043"/>
                <a:gd name="T77" fmla="*/ 376 h 1069"/>
                <a:gd name="T78" fmla="*/ 548 w 1043"/>
                <a:gd name="T79" fmla="*/ 410 h 1069"/>
                <a:gd name="T80" fmla="*/ 578 w 1043"/>
                <a:gd name="T81" fmla="*/ 445 h 1069"/>
                <a:gd name="T82" fmla="*/ 610 w 1043"/>
                <a:gd name="T83" fmla="*/ 480 h 1069"/>
                <a:gd name="T84" fmla="*/ 641 w 1043"/>
                <a:gd name="T85" fmla="*/ 518 h 1069"/>
                <a:gd name="T86" fmla="*/ 705 w 1043"/>
                <a:gd name="T87" fmla="*/ 599 h 1069"/>
                <a:gd name="T88" fmla="*/ 737 w 1043"/>
                <a:gd name="T89" fmla="*/ 641 h 1069"/>
                <a:gd name="T90" fmla="*/ 768 w 1043"/>
                <a:gd name="T91" fmla="*/ 686 h 1069"/>
                <a:gd name="T92" fmla="*/ 816 w 1043"/>
                <a:gd name="T93" fmla="*/ 754 h 1069"/>
                <a:gd name="T94" fmla="*/ 849 w 1043"/>
                <a:gd name="T95" fmla="*/ 802 h 1069"/>
                <a:gd name="T96" fmla="*/ 882 w 1043"/>
                <a:gd name="T97" fmla="*/ 849 h 1069"/>
                <a:gd name="T98" fmla="*/ 913 w 1043"/>
                <a:gd name="T99" fmla="*/ 900 h 1069"/>
                <a:gd name="T100" fmla="*/ 945 w 1043"/>
                <a:gd name="T101" fmla="*/ 951 h 1069"/>
                <a:gd name="T102" fmla="*/ 981 w 1043"/>
                <a:gd name="T103" fmla="*/ 1005 h 1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43" h="1069">
                  <a:moveTo>
                    <a:pt x="1013" y="1061"/>
                  </a:moveTo>
                  <a:lnTo>
                    <a:pt x="1019" y="1067"/>
                  </a:lnTo>
                  <a:lnTo>
                    <a:pt x="1024" y="1069"/>
                  </a:lnTo>
                  <a:lnTo>
                    <a:pt x="1032" y="1069"/>
                  </a:lnTo>
                  <a:lnTo>
                    <a:pt x="1035" y="1067"/>
                  </a:lnTo>
                  <a:lnTo>
                    <a:pt x="1041" y="1061"/>
                  </a:lnTo>
                  <a:lnTo>
                    <a:pt x="1043" y="1056"/>
                  </a:lnTo>
                  <a:lnTo>
                    <a:pt x="1043" y="1049"/>
                  </a:lnTo>
                  <a:lnTo>
                    <a:pt x="1041" y="1045"/>
                  </a:lnTo>
                  <a:lnTo>
                    <a:pt x="1005" y="990"/>
                  </a:lnTo>
                  <a:lnTo>
                    <a:pt x="988" y="963"/>
                  </a:lnTo>
                  <a:lnTo>
                    <a:pt x="973" y="935"/>
                  </a:lnTo>
                  <a:lnTo>
                    <a:pt x="956" y="911"/>
                  </a:lnTo>
                  <a:lnTo>
                    <a:pt x="940" y="884"/>
                  </a:lnTo>
                  <a:lnTo>
                    <a:pt x="923" y="858"/>
                  </a:lnTo>
                  <a:lnTo>
                    <a:pt x="906" y="833"/>
                  </a:lnTo>
                  <a:lnTo>
                    <a:pt x="891" y="807"/>
                  </a:lnTo>
                  <a:lnTo>
                    <a:pt x="874" y="783"/>
                  </a:lnTo>
                  <a:lnTo>
                    <a:pt x="858" y="759"/>
                  </a:lnTo>
                  <a:lnTo>
                    <a:pt x="841" y="735"/>
                  </a:lnTo>
                  <a:lnTo>
                    <a:pt x="810" y="689"/>
                  </a:lnTo>
                  <a:lnTo>
                    <a:pt x="793" y="667"/>
                  </a:lnTo>
                  <a:lnTo>
                    <a:pt x="778" y="645"/>
                  </a:lnTo>
                  <a:lnTo>
                    <a:pt x="762" y="622"/>
                  </a:lnTo>
                  <a:lnTo>
                    <a:pt x="747" y="602"/>
                  </a:lnTo>
                  <a:lnTo>
                    <a:pt x="730" y="580"/>
                  </a:lnTo>
                  <a:lnTo>
                    <a:pt x="683" y="520"/>
                  </a:lnTo>
                  <a:lnTo>
                    <a:pt x="666" y="500"/>
                  </a:lnTo>
                  <a:lnTo>
                    <a:pt x="651" y="481"/>
                  </a:lnTo>
                  <a:lnTo>
                    <a:pt x="635" y="461"/>
                  </a:lnTo>
                  <a:lnTo>
                    <a:pt x="618" y="442"/>
                  </a:lnTo>
                  <a:lnTo>
                    <a:pt x="587" y="405"/>
                  </a:lnTo>
                  <a:lnTo>
                    <a:pt x="553" y="371"/>
                  </a:lnTo>
                  <a:lnTo>
                    <a:pt x="538" y="354"/>
                  </a:lnTo>
                  <a:lnTo>
                    <a:pt x="522" y="338"/>
                  </a:lnTo>
                  <a:lnTo>
                    <a:pt x="474" y="290"/>
                  </a:lnTo>
                  <a:lnTo>
                    <a:pt x="459" y="276"/>
                  </a:lnTo>
                  <a:lnTo>
                    <a:pt x="441" y="261"/>
                  </a:lnTo>
                  <a:lnTo>
                    <a:pt x="393" y="218"/>
                  </a:lnTo>
                  <a:lnTo>
                    <a:pt x="331" y="168"/>
                  </a:lnTo>
                  <a:lnTo>
                    <a:pt x="314" y="156"/>
                  </a:lnTo>
                  <a:lnTo>
                    <a:pt x="251" y="112"/>
                  </a:lnTo>
                  <a:lnTo>
                    <a:pt x="189" y="73"/>
                  </a:lnTo>
                  <a:lnTo>
                    <a:pt x="173" y="66"/>
                  </a:lnTo>
                  <a:lnTo>
                    <a:pt x="159" y="58"/>
                  </a:lnTo>
                  <a:lnTo>
                    <a:pt x="111" y="35"/>
                  </a:lnTo>
                  <a:lnTo>
                    <a:pt x="80" y="22"/>
                  </a:lnTo>
                  <a:lnTo>
                    <a:pt x="65" y="16"/>
                  </a:lnTo>
                  <a:lnTo>
                    <a:pt x="34" y="5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5" y="5"/>
                  </a:lnTo>
                  <a:lnTo>
                    <a:pt x="3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25" y="36"/>
                  </a:lnTo>
                  <a:lnTo>
                    <a:pt x="56" y="44"/>
                  </a:lnTo>
                  <a:lnTo>
                    <a:pt x="68" y="50"/>
                  </a:lnTo>
                  <a:lnTo>
                    <a:pt x="99" y="63"/>
                  </a:lnTo>
                  <a:lnTo>
                    <a:pt x="144" y="86"/>
                  </a:lnTo>
                  <a:lnTo>
                    <a:pt x="158" y="94"/>
                  </a:lnTo>
                  <a:lnTo>
                    <a:pt x="173" y="101"/>
                  </a:lnTo>
                  <a:lnTo>
                    <a:pt x="235" y="137"/>
                  </a:lnTo>
                  <a:lnTo>
                    <a:pt x="296" y="180"/>
                  </a:lnTo>
                  <a:lnTo>
                    <a:pt x="313" y="193"/>
                  </a:lnTo>
                  <a:lnTo>
                    <a:pt x="375" y="242"/>
                  </a:lnTo>
                  <a:lnTo>
                    <a:pt x="420" y="283"/>
                  </a:lnTo>
                  <a:lnTo>
                    <a:pt x="437" y="298"/>
                  </a:lnTo>
                  <a:lnTo>
                    <a:pt x="452" y="312"/>
                  </a:lnTo>
                  <a:lnTo>
                    <a:pt x="500" y="360"/>
                  </a:lnTo>
                  <a:lnTo>
                    <a:pt x="516" y="376"/>
                  </a:lnTo>
                  <a:lnTo>
                    <a:pt x="531" y="393"/>
                  </a:lnTo>
                  <a:lnTo>
                    <a:pt x="548" y="410"/>
                  </a:lnTo>
                  <a:lnTo>
                    <a:pt x="562" y="427"/>
                  </a:lnTo>
                  <a:lnTo>
                    <a:pt x="578" y="445"/>
                  </a:lnTo>
                  <a:lnTo>
                    <a:pt x="596" y="464"/>
                  </a:lnTo>
                  <a:lnTo>
                    <a:pt x="610" y="480"/>
                  </a:lnTo>
                  <a:lnTo>
                    <a:pt x="626" y="500"/>
                  </a:lnTo>
                  <a:lnTo>
                    <a:pt x="641" y="518"/>
                  </a:lnTo>
                  <a:lnTo>
                    <a:pt x="658" y="538"/>
                  </a:lnTo>
                  <a:lnTo>
                    <a:pt x="705" y="599"/>
                  </a:lnTo>
                  <a:lnTo>
                    <a:pt x="722" y="621"/>
                  </a:lnTo>
                  <a:lnTo>
                    <a:pt x="737" y="641"/>
                  </a:lnTo>
                  <a:lnTo>
                    <a:pt x="753" y="664"/>
                  </a:lnTo>
                  <a:lnTo>
                    <a:pt x="768" y="686"/>
                  </a:lnTo>
                  <a:lnTo>
                    <a:pt x="785" y="707"/>
                  </a:lnTo>
                  <a:lnTo>
                    <a:pt x="816" y="754"/>
                  </a:lnTo>
                  <a:lnTo>
                    <a:pt x="833" y="777"/>
                  </a:lnTo>
                  <a:lnTo>
                    <a:pt x="849" y="802"/>
                  </a:lnTo>
                  <a:lnTo>
                    <a:pt x="866" y="825"/>
                  </a:lnTo>
                  <a:lnTo>
                    <a:pt x="882" y="849"/>
                  </a:lnTo>
                  <a:lnTo>
                    <a:pt x="899" y="873"/>
                  </a:lnTo>
                  <a:lnTo>
                    <a:pt x="913" y="900"/>
                  </a:lnTo>
                  <a:lnTo>
                    <a:pt x="931" y="926"/>
                  </a:lnTo>
                  <a:lnTo>
                    <a:pt x="945" y="951"/>
                  </a:lnTo>
                  <a:lnTo>
                    <a:pt x="964" y="979"/>
                  </a:lnTo>
                  <a:lnTo>
                    <a:pt x="981" y="1005"/>
                  </a:lnTo>
                  <a:lnTo>
                    <a:pt x="1013" y="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5" name="Freeform 34">
              <a:extLst>
                <a:ext uri="{FF2B5EF4-FFF2-40B4-BE49-F238E27FC236}">
                  <a16:creationId xmlns:a16="http://schemas.microsoft.com/office/drawing/2014/main" xmlns="" id="{56550C50-C7D5-413C-8DB9-E17CCDC54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" y="3720"/>
              <a:ext cx="979" cy="54"/>
            </a:xfrm>
            <a:custGeom>
              <a:avLst/>
              <a:gdLst>
                <a:gd name="T0" fmla="*/ 15 w 979"/>
                <a:gd name="T1" fmla="*/ 23 h 54"/>
                <a:gd name="T2" fmla="*/ 10 w 979"/>
                <a:gd name="T3" fmla="*/ 23 h 54"/>
                <a:gd name="T4" fmla="*/ 7 w 979"/>
                <a:gd name="T5" fmla="*/ 25 h 54"/>
                <a:gd name="T6" fmla="*/ 1 w 979"/>
                <a:gd name="T7" fmla="*/ 31 h 54"/>
                <a:gd name="T8" fmla="*/ 0 w 979"/>
                <a:gd name="T9" fmla="*/ 36 h 54"/>
                <a:gd name="T10" fmla="*/ 0 w 979"/>
                <a:gd name="T11" fmla="*/ 43 h 54"/>
                <a:gd name="T12" fmla="*/ 1 w 979"/>
                <a:gd name="T13" fmla="*/ 46 h 54"/>
                <a:gd name="T14" fmla="*/ 7 w 979"/>
                <a:gd name="T15" fmla="*/ 53 h 54"/>
                <a:gd name="T16" fmla="*/ 12 w 979"/>
                <a:gd name="T17" fmla="*/ 54 h 54"/>
                <a:gd name="T18" fmla="*/ 15 w 979"/>
                <a:gd name="T19" fmla="*/ 54 h 54"/>
                <a:gd name="T20" fmla="*/ 963 w 979"/>
                <a:gd name="T21" fmla="*/ 31 h 54"/>
                <a:gd name="T22" fmla="*/ 968 w 979"/>
                <a:gd name="T23" fmla="*/ 31 h 54"/>
                <a:gd name="T24" fmla="*/ 971 w 979"/>
                <a:gd name="T25" fmla="*/ 29 h 54"/>
                <a:gd name="T26" fmla="*/ 977 w 979"/>
                <a:gd name="T27" fmla="*/ 23 h 54"/>
                <a:gd name="T28" fmla="*/ 979 w 979"/>
                <a:gd name="T29" fmla="*/ 19 h 54"/>
                <a:gd name="T30" fmla="*/ 979 w 979"/>
                <a:gd name="T31" fmla="*/ 11 h 54"/>
                <a:gd name="T32" fmla="*/ 977 w 979"/>
                <a:gd name="T33" fmla="*/ 8 h 54"/>
                <a:gd name="T34" fmla="*/ 971 w 979"/>
                <a:gd name="T35" fmla="*/ 1 h 54"/>
                <a:gd name="T36" fmla="*/ 966 w 979"/>
                <a:gd name="T37" fmla="*/ 0 h 54"/>
                <a:gd name="T38" fmla="*/ 963 w 979"/>
                <a:gd name="T39" fmla="*/ 0 h 54"/>
                <a:gd name="T40" fmla="*/ 15 w 979"/>
                <a:gd name="T41" fmla="*/ 23 h 5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79" h="54">
                  <a:moveTo>
                    <a:pt x="15" y="23"/>
                  </a:moveTo>
                  <a:lnTo>
                    <a:pt x="10" y="23"/>
                  </a:lnTo>
                  <a:lnTo>
                    <a:pt x="7" y="25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7" y="53"/>
                  </a:lnTo>
                  <a:lnTo>
                    <a:pt x="12" y="54"/>
                  </a:lnTo>
                  <a:lnTo>
                    <a:pt x="15" y="54"/>
                  </a:lnTo>
                  <a:lnTo>
                    <a:pt x="963" y="31"/>
                  </a:lnTo>
                  <a:lnTo>
                    <a:pt x="968" y="31"/>
                  </a:lnTo>
                  <a:lnTo>
                    <a:pt x="971" y="29"/>
                  </a:lnTo>
                  <a:lnTo>
                    <a:pt x="977" y="23"/>
                  </a:lnTo>
                  <a:lnTo>
                    <a:pt x="979" y="19"/>
                  </a:lnTo>
                  <a:lnTo>
                    <a:pt x="979" y="11"/>
                  </a:lnTo>
                  <a:lnTo>
                    <a:pt x="977" y="8"/>
                  </a:lnTo>
                  <a:lnTo>
                    <a:pt x="971" y="1"/>
                  </a:lnTo>
                  <a:lnTo>
                    <a:pt x="966" y="0"/>
                  </a:lnTo>
                  <a:lnTo>
                    <a:pt x="963" y="0"/>
                  </a:lnTo>
                  <a:lnTo>
                    <a:pt x="15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16" name="Rectangle 35">
              <a:extLst>
                <a:ext uri="{FF2B5EF4-FFF2-40B4-BE49-F238E27FC236}">
                  <a16:creationId xmlns:a16="http://schemas.microsoft.com/office/drawing/2014/main" xmlns="" id="{F5DB3689-32D2-4384-8A17-FB1B34861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" y="3680"/>
              <a:ext cx="28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 1/0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17" name="Rectangle 36">
              <a:extLst>
                <a:ext uri="{FF2B5EF4-FFF2-40B4-BE49-F238E27FC236}">
                  <a16:creationId xmlns:a16="http://schemas.microsoft.com/office/drawing/2014/main" xmlns="" id="{A04FE7A6-998E-4FE3-9427-A9AE4E8CD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3622"/>
              <a:ext cx="24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2/1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18" name="Rectangle 37">
              <a:extLst>
                <a:ext uri="{FF2B5EF4-FFF2-40B4-BE49-F238E27FC236}">
                  <a16:creationId xmlns:a16="http://schemas.microsoft.com/office/drawing/2014/main" xmlns="" id="{42771DBC-CB86-447A-9917-80BF6E4AA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6" y="3069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19" name="Rectangle 38">
              <a:extLst>
                <a:ext uri="{FF2B5EF4-FFF2-40B4-BE49-F238E27FC236}">
                  <a16:creationId xmlns:a16="http://schemas.microsoft.com/office/drawing/2014/main" xmlns="" id="{58FA5ADC-2740-4E69-B2FD-F9E2C167E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04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20" name="Rectangle 39">
              <a:extLst>
                <a:ext uri="{FF2B5EF4-FFF2-40B4-BE49-F238E27FC236}">
                  <a16:creationId xmlns:a16="http://schemas.microsoft.com/office/drawing/2014/main" xmlns="" id="{0722C6F9-C212-4435-B1EC-5CF54733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2576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21" name="Rectangle 40">
              <a:extLst>
                <a:ext uri="{FF2B5EF4-FFF2-40B4-BE49-F238E27FC236}">
                  <a16:creationId xmlns:a16="http://schemas.microsoft.com/office/drawing/2014/main" xmlns="" id="{922DCE22-6891-48CD-B6AE-C0064984E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3215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22" name="Rectangle 41">
              <a:extLst>
                <a:ext uri="{FF2B5EF4-FFF2-40B4-BE49-F238E27FC236}">
                  <a16:creationId xmlns:a16="http://schemas.microsoft.com/office/drawing/2014/main" xmlns="" id="{12F478B2-4112-46A3-8F4A-A75976A26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3825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x=1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23" name="Rectangle 42">
              <a:extLst>
                <a:ext uri="{FF2B5EF4-FFF2-40B4-BE49-F238E27FC236}">
                  <a16:creationId xmlns:a16="http://schemas.microsoft.com/office/drawing/2014/main" xmlns="" id="{A2C5D9B6-15B9-4859-865F-A5D611569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1968"/>
              <a:ext cx="248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x=0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24" name="Rectangle 43">
              <a:extLst>
                <a:ext uri="{FF2B5EF4-FFF2-40B4-BE49-F238E27FC236}">
                  <a16:creationId xmlns:a16="http://schemas.microsoft.com/office/drawing/2014/main" xmlns="" id="{B4133D78-5E41-4E41-BFF2-43C0B524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2459"/>
              <a:ext cx="24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0/0</a:t>
              </a:r>
              <a:endParaRPr lang="en-US" altLang="en-US" sz="3600" b="1" baseline="0">
                <a:solidFill>
                  <a:srgbClr val="00FF00"/>
                </a:solidFill>
              </a:endParaRPr>
            </a:p>
          </p:txBody>
        </p:sp>
        <p:sp>
          <p:nvSpPr>
            <p:cNvPr id="537625" name="Freeform 44">
              <a:extLst>
                <a:ext uri="{FF2B5EF4-FFF2-40B4-BE49-F238E27FC236}">
                  <a16:creationId xmlns:a16="http://schemas.microsoft.com/office/drawing/2014/main" xmlns="" id="{9039D747-0DC5-4615-8160-2E59BBD7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2228"/>
              <a:ext cx="63" cy="137"/>
            </a:xfrm>
            <a:custGeom>
              <a:avLst/>
              <a:gdLst>
                <a:gd name="T0" fmla="*/ 32 w 63"/>
                <a:gd name="T1" fmla="*/ 126 h 137"/>
                <a:gd name="T2" fmla="*/ 35 w 63"/>
                <a:gd name="T3" fmla="*/ 129 h 137"/>
                <a:gd name="T4" fmla="*/ 37 w 63"/>
                <a:gd name="T5" fmla="*/ 132 h 137"/>
                <a:gd name="T6" fmla="*/ 40 w 63"/>
                <a:gd name="T7" fmla="*/ 135 h 137"/>
                <a:gd name="T8" fmla="*/ 45 w 63"/>
                <a:gd name="T9" fmla="*/ 137 h 137"/>
                <a:gd name="T10" fmla="*/ 52 w 63"/>
                <a:gd name="T11" fmla="*/ 137 h 137"/>
                <a:gd name="T12" fmla="*/ 55 w 63"/>
                <a:gd name="T13" fmla="*/ 134 h 137"/>
                <a:gd name="T14" fmla="*/ 58 w 63"/>
                <a:gd name="T15" fmla="*/ 132 h 137"/>
                <a:gd name="T16" fmla="*/ 62 w 63"/>
                <a:gd name="T17" fmla="*/ 129 h 137"/>
                <a:gd name="T18" fmla="*/ 63 w 63"/>
                <a:gd name="T19" fmla="*/ 124 h 137"/>
                <a:gd name="T20" fmla="*/ 63 w 63"/>
                <a:gd name="T21" fmla="*/ 117 h 137"/>
                <a:gd name="T22" fmla="*/ 31 w 63"/>
                <a:gd name="T23" fmla="*/ 11 h 137"/>
                <a:gd name="T24" fmla="*/ 27 w 63"/>
                <a:gd name="T25" fmla="*/ 8 h 137"/>
                <a:gd name="T26" fmla="*/ 26 w 63"/>
                <a:gd name="T27" fmla="*/ 5 h 137"/>
                <a:gd name="T28" fmla="*/ 23 w 63"/>
                <a:gd name="T29" fmla="*/ 2 h 137"/>
                <a:gd name="T30" fmla="*/ 18 w 63"/>
                <a:gd name="T31" fmla="*/ 0 h 137"/>
                <a:gd name="T32" fmla="*/ 10 w 63"/>
                <a:gd name="T33" fmla="*/ 0 h 137"/>
                <a:gd name="T34" fmla="*/ 7 w 63"/>
                <a:gd name="T35" fmla="*/ 4 h 137"/>
                <a:gd name="T36" fmla="*/ 4 w 63"/>
                <a:gd name="T37" fmla="*/ 5 h 137"/>
                <a:gd name="T38" fmla="*/ 1 w 63"/>
                <a:gd name="T39" fmla="*/ 8 h 137"/>
                <a:gd name="T40" fmla="*/ 0 w 63"/>
                <a:gd name="T41" fmla="*/ 13 h 137"/>
                <a:gd name="T42" fmla="*/ 0 w 63"/>
                <a:gd name="T43" fmla="*/ 21 h 137"/>
                <a:gd name="T44" fmla="*/ 32 w 63"/>
                <a:gd name="T45" fmla="*/ 126 h 1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" h="137">
                  <a:moveTo>
                    <a:pt x="32" y="126"/>
                  </a:moveTo>
                  <a:lnTo>
                    <a:pt x="35" y="129"/>
                  </a:lnTo>
                  <a:lnTo>
                    <a:pt x="37" y="132"/>
                  </a:lnTo>
                  <a:lnTo>
                    <a:pt x="40" y="135"/>
                  </a:lnTo>
                  <a:lnTo>
                    <a:pt x="45" y="137"/>
                  </a:lnTo>
                  <a:lnTo>
                    <a:pt x="52" y="137"/>
                  </a:lnTo>
                  <a:lnTo>
                    <a:pt x="55" y="134"/>
                  </a:lnTo>
                  <a:lnTo>
                    <a:pt x="58" y="132"/>
                  </a:lnTo>
                  <a:lnTo>
                    <a:pt x="62" y="129"/>
                  </a:lnTo>
                  <a:lnTo>
                    <a:pt x="63" y="124"/>
                  </a:lnTo>
                  <a:lnTo>
                    <a:pt x="63" y="117"/>
                  </a:lnTo>
                  <a:lnTo>
                    <a:pt x="31" y="11"/>
                  </a:lnTo>
                  <a:lnTo>
                    <a:pt x="27" y="8"/>
                  </a:lnTo>
                  <a:lnTo>
                    <a:pt x="26" y="5"/>
                  </a:lnTo>
                  <a:lnTo>
                    <a:pt x="23" y="2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7" y="4"/>
                  </a:lnTo>
                  <a:lnTo>
                    <a:pt x="4" y="5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2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26" name="Freeform 45">
              <a:extLst>
                <a:ext uri="{FF2B5EF4-FFF2-40B4-BE49-F238E27FC236}">
                  <a16:creationId xmlns:a16="http://schemas.microsoft.com/office/drawing/2014/main" xmlns="" id="{83031C2C-0420-4656-B653-339168C23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" y="2228"/>
              <a:ext cx="65" cy="157"/>
            </a:xfrm>
            <a:custGeom>
              <a:avLst/>
              <a:gdLst>
                <a:gd name="T0" fmla="*/ 0 w 65"/>
                <a:gd name="T1" fmla="*/ 137 h 157"/>
                <a:gd name="T2" fmla="*/ 0 w 65"/>
                <a:gd name="T3" fmla="*/ 146 h 157"/>
                <a:gd name="T4" fmla="*/ 2 w 65"/>
                <a:gd name="T5" fmla="*/ 149 h 157"/>
                <a:gd name="T6" fmla="*/ 8 w 65"/>
                <a:gd name="T7" fmla="*/ 156 h 157"/>
                <a:gd name="T8" fmla="*/ 11 w 65"/>
                <a:gd name="T9" fmla="*/ 157 h 157"/>
                <a:gd name="T10" fmla="*/ 20 w 65"/>
                <a:gd name="T11" fmla="*/ 157 h 157"/>
                <a:gd name="T12" fmla="*/ 23 w 65"/>
                <a:gd name="T13" fmla="*/ 156 h 157"/>
                <a:gd name="T14" fmla="*/ 30 w 65"/>
                <a:gd name="T15" fmla="*/ 149 h 157"/>
                <a:gd name="T16" fmla="*/ 31 w 65"/>
                <a:gd name="T17" fmla="*/ 146 h 157"/>
                <a:gd name="T18" fmla="*/ 65 w 65"/>
                <a:gd name="T19" fmla="*/ 21 h 157"/>
                <a:gd name="T20" fmla="*/ 65 w 65"/>
                <a:gd name="T21" fmla="*/ 11 h 157"/>
                <a:gd name="T22" fmla="*/ 64 w 65"/>
                <a:gd name="T23" fmla="*/ 8 h 157"/>
                <a:gd name="T24" fmla="*/ 57 w 65"/>
                <a:gd name="T25" fmla="*/ 2 h 157"/>
                <a:gd name="T26" fmla="*/ 54 w 65"/>
                <a:gd name="T27" fmla="*/ 0 h 157"/>
                <a:gd name="T28" fmla="*/ 45 w 65"/>
                <a:gd name="T29" fmla="*/ 0 h 157"/>
                <a:gd name="T30" fmla="*/ 42 w 65"/>
                <a:gd name="T31" fmla="*/ 2 h 157"/>
                <a:gd name="T32" fmla="*/ 36 w 65"/>
                <a:gd name="T33" fmla="*/ 8 h 157"/>
                <a:gd name="T34" fmla="*/ 34 w 65"/>
                <a:gd name="T35" fmla="*/ 11 h 157"/>
                <a:gd name="T36" fmla="*/ 0 w 65"/>
                <a:gd name="T37" fmla="*/ 137 h 15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5" h="157">
                  <a:moveTo>
                    <a:pt x="0" y="137"/>
                  </a:moveTo>
                  <a:lnTo>
                    <a:pt x="0" y="146"/>
                  </a:lnTo>
                  <a:lnTo>
                    <a:pt x="2" y="149"/>
                  </a:lnTo>
                  <a:lnTo>
                    <a:pt x="8" y="156"/>
                  </a:lnTo>
                  <a:lnTo>
                    <a:pt x="11" y="157"/>
                  </a:lnTo>
                  <a:lnTo>
                    <a:pt x="20" y="157"/>
                  </a:lnTo>
                  <a:lnTo>
                    <a:pt x="23" y="156"/>
                  </a:lnTo>
                  <a:lnTo>
                    <a:pt x="30" y="149"/>
                  </a:lnTo>
                  <a:lnTo>
                    <a:pt x="31" y="146"/>
                  </a:lnTo>
                  <a:lnTo>
                    <a:pt x="65" y="21"/>
                  </a:lnTo>
                  <a:lnTo>
                    <a:pt x="65" y="11"/>
                  </a:lnTo>
                  <a:lnTo>
                    <a:pt x="64" y="8"/>
                  </a:lnTo>
                  <a:lnTo>
                    <a:pt x="57" y="2"/>
                  </a:lnTo>
                  <a:lnTo>
                    <a:pt x="54" y="0"/>
                  </a:lnTo>
                  <a:lnTo>
                    <a:pt x="45" y="0"/>
                  </a:lnTo>
                  <a:lnTo>
                    <a:pt x="42" y="2"/>
                  </a:lnTo>
                  <a:lnTo>
                    <a:pt x="36" y="8"/>
                  </a:lnTo>
                  <a:lnTo>
                    <a:pt x="34" y="11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27" name="Freeform 46">
              <a:extLst>
                <a:ext uri="{FF2B5EF4-FFF2-40B4-BE49-F238E27FC236}">
                  <a16:creationId xmlns:a16="http://schemas.microsoft.com/office/drawing/2014/main" xmlns="" id="{5F43933C-1266-443F-B0C0-38468EB69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" y="3560"/>
              <a:ext cx="116" cy="84"/>
            </a:xfrm>
            <a:custGeom>
              <a:avLst/>
              <a:gdLst>
                <a:gd name="T0" fmla="*/ 93 w 116"/>
                <a:gd name="T1" fmla="*/ 82 h 84"/>
                <a:gd name="T2" fmla="*/ 96 w 116"/>
                <a:gd name="T3" fmla="*/ 84 h 84"/>
                <a:gd name="T4" fmla="*/ 104 w 116"/>
                <a:gd name="T5" fmla="*/ 84 h 84"/>
                <a:gd name="T6" fmla="*/ 108 w 116"/>
                <a:gd name="T7" fmla="*/ 82 h 84"/>
                <a:gd name="T8" fmla="*/ 114 w 116"/>
                <a:gd name="T9" fmla="*/ 76 h 84"/>
                <a:gd name="T10" fmla="*/ 116 w 116"/>
                <a:gd name="T11" fmla="*/ 73 h 84"/>
                <a:gd name="T12" fmla="*/ 116 w 116"/>
                <a:gd name="T13" fmla="*/ 65 h 84"/>
                <a:gd name="T14" fmla="*/ 114 w 116"/>
                <a:gd name="T15" fmla="*/ 61 h 84"/>
                <a:gd name="T16" fmla="*/ 108 w 116"/>
                <a:gd name="T17" fmla="*/ 55 h 84"/>
                <a:gd name="T18" fmla="*/ 23 w 116"/>
                <a:gd name="T19" fmla="*/ 2 h 84"/>
                <a:gd name="T20" fmla="*/ 20 w 116"/>
                <a:gd name="T21" fmla="*/ 0 h 84"/>
                <a:gd name="T22" fmla="*/ 12 w 116"/>
                <a:gd name="T23" fmla="*/ 0 h 84"/>
                <a:gd name="T24" fmla="*/ 8 w 116"/>
                <a:gd name="T25" fmla="*/ 2 h 84"/>
                <a:gd name="T26" fmla="*/ 1 w 116"/>
                <a:gd name="T27" fmla="*/ 8 h 84"/>
                <a:gd name="T28" fmla="*/ 0 w 116"/>
                <a:gd name="T29" fmla="*/ 11 h 84"/>
                <a:gd name="T30" fmla="*/ 0 w 116"/>
                <a:gd name="T31" fmla="*/ 19 h 84"/>
                <a:gd name="T32" fmla="*/ 1 w 116"/>
                <a:gd name="T33" fmla="*/ 24 h 84"/>
                <a:gd name="T34" fmla="*/ 8 w 116"/>
                <a:gd name="T35" fmla="*/ 30 h 84"/>
                <a:gd name="T36" fmla="*/ 93 w 116"/>
                <a:gd name="T37" fmla="*/ 82 h 8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84">
                  <a:moveTo>
                    <a:pt x="93" y="82"/>
                  </a:moveTo>
                  <a:lnTo>
                    <a:pt x="96" y="84"/>
                  </a:lnTo>
                  <a:lnTo>
                    <a:pt x="104" y="84"/>
                  </a:lnTo>
                  <a:lnTo>
                    <a:pt x="108" y="82"/>
                  </a:lnTo>
                  <a:lnTo>
                    <a:pt x="114" y="76"/>
                  </a:lnTo>
                  <a:lnTo>
                    <a:pt x="116" y="73"/>
                  </a:lnTo>
                  <a:lnTo>
                    <a:pt x="116" y="65"/>
                  </a:lnTo>
                  <a:lnTo>
                    <a:pt x="114" y="61"/>
                  </a:lnTo>
                  <a:lnTo>
                    <a:pt x="108" y="55"/>
                  </a:lnTo>
                  <a:lnTo>
                    <a:pt x="23" y="2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9"/>
                  </a:lnTo>
                  <a:lnTo>
                    <a:pt x="1" y="24"/>
                  </a:lnTo>
                  <a:lnTo>
                    <a:pt x="8" y="30"/>
                  </a:lnTo>
                  <a:lnTo>
                    <a:pt x="93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28" name="Freeform 47">
              <a:extLst>
                <a:ext uri="{FF2B5EF4-FFF2-40B4-BE49-F238E27FC236}">
                  <a16:creationId xmlns:a16="http://schemas.microsoft.com/office/drawing/2014/main" xmlns="" id="{6306C833-4A7F-4C19-A4B4-B3906B134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3514"/>
              <a:ext cx="78" cy="136"/>
            </a:xfrm>
            <a:custGeom>
              <a:avLst/>
              <a:gdLst>
                <a:gd name="T0" fmla="*/ 48 w 78"/>
                <a:gd name="T1" fmla="*/ 127 h 136"/>
                <a:gd name="T2" fmla="*/ 50 w 78"/>
                <a:gd name="T3" fmla="*/ 130 h 136"/>
                <a:gd name="T4" fmla="*/ 53 w 78"/>
                <a:gd name="T5" fmla="*/ 133 h 136"/>
                <a:gd name="T6" fmla="*/ 56 w 78"/>
                <a:gd name="T7" fmla="*/ 135 h 136"/>
                <a:gd name="T8" fmla="*/ 61 w 78"/>
                <a:gd name="T9" fmla="*/ 136 h 136"/>
                <a:gd name="T10" fmla="*/ 65 w 78"/>
                <a:gd name="T11" fmla="*/ 136 h 136"/>
                <a:gd name="T12" fmla="*/ 72 w 78"/>
                <a:gd name="T13" fmla="*/ 133 h 136"/>
                <a:gd name="T14" fmla="*/ 75 w 78"/>
                <a:gd name="T15" fmla="*/ 130 h 136"/>
                <a:gd name="T16" fmla="*/ 76 w 78"/>
                <a:gd name="T17" fmla="*/ 127 h 136"/>
                <a:gd name="T18" fmla="*/ 78 w 78"/>
                <a:gd name="T19" fmla="*/ 122 h 136"/>
                <a:gd name="T20" fmla="*/ 78 w 78"/>
                <a:gd name="T21" fmla="*/ 118 h 136"/>
                <a:gd name="T22" fmla="*/ 76 w 78"/>
                <a:gd name="T23" fmla="*/ 114 h 136"/>
                <a:gd name="T24" fmla="*/ 30 w 78"/>
                <a:gd name="T25" fmla="*/ 9 h 136"/>
                <a:gd name="T26" fmla="*/ 28 w 78"/>
                <a:gd name="T27" fmla="*/ 6 h 136"/>
                <a:gd name="T28" fmla="*/ 25 w 78"/>
                <a:gd name="T29" fmla="*/ 3 h 136"/>
                <a:gd name="T30" fmla="*/ 22 w 78"/>
                <a:gd name="T31" fmla="*/ 1 h 136"/>
                <a:gd name="T32" fmla="*/ 17 w 78"/>
                <a:gd name="T33" fmla="*/ 0 h 136"/>
                <a:gd name="T34" fmla="*/ 13 w 78"/>
                <a:gd name="T35" fmla="*/ 0 h 136"/>
                <a:gd name="T36" fmla="*/ 6 w 78"/>
                <a:gd name="T37" fmla="*/ 3 h 136"/>
                <a:gd name="T38" fmla="*/ 3 w 78"/>
                <a:gd name="T39" fmla="*/ 6 h 136"/>
                <a:gd name="T40" fmla="*/ 2 w 78"/>
                <a:gd name="T41" fmla="*/ 9 h 136"/>
                <a:gd name="T42" fmla="*/ 0 w 78"/>
                <a:gd name="T43" fmla="*/ 14 h 136"/>
                <a:gd name="T44" fmla="*/ 0 w 78"/>
                <a:gd name="T45" fmla="*/ 18 h 136"/>
                <a:gd name="T46" fmla="*/ 2 w 78"/>
                <a:gd name="T47" fmla="*/ 21 h 136"/>
                <a:gd name="T48" fmla="*/ 48 w 78"/>
                <a:gd name="T49" fmla="*/ 12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8" h="136">
                  <a:moveTo>
                    <a:pt x="48" y="127"/>
                  </a:moveTo>
                  <a:lnTo>
                    <a:pt x="50" y="130"/>
                  </a:lnTo>
                  <a:lnTo>
                    <a:pt x="53" y="133"/>
                  </a:lnTo>
                  <a:lnTo>
                    <a:pt x="56" y="135"/>
                  </a:lnTo>
                  <a:lnTo>
                    <a:pt x="61" y="136"/>
                  </a:lnTo>
                  <a:lnTo>
                    <a:pt x="65" y="136"/>
                  </a:lnTo>
                  <a:lnTo>
                    <a:pt x="72" y="133"/>
                  </a:lnTo>
                  <a:lnTo>
                    <a:pt x="75" y="130"/>
                  </a:lnTo>
                  <a:lnTo>
                    <a:pt x="76" y="127"/>
                  </a:lnTo>
                  <a:lnTo>
                    <a:pt x="78" y="122"/>
                  </a:lnTo>
                  <a:lnTo>
                    <a:pt x="78" y="118"/>
                  </a:lnTo>
                  <a:lnTo>
                    <a:pt x="76" y="114"/>
                  </a:lnTo>
                  <a:lnTo>
                    <a:pt x="30" y="9"/>
                  </a:lnTo>
                  <a:lnTo>
                    <a:pt x="28" y="6"/>
                  </a:lnTo>
                  <a:lnTo>
                    <a:pt x="25" y="3"/>
                  </a:lnTo>
                  <a:lnTo>
                    <a:pt x="22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3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48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29" name="Freeform 48">
              <a:extLst>
                <a:ext uri="{FF2B5EF4-FFF2-40B4-BE49-F238E27FC236}">
                  <a16:creationId xmlns:a16="http://schemas.microsoft.com/office/drawing/2014/main" xmlns="" id="{06421CAF-83F6-44E7-AA1C-2BBA51AD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2672"/>
              <a:ext cx="56" cy="156"/>
            </a:xfrm>
            <a:custGeom>
              <a:avLst/>
              <a:gdLst>
                <a:gd name="T0" fmla="*/ 31 w 56"/>
                <a:gd name="T1" fmla="*/ 12 h 156"/>
                <a:gd name="T2" fmla="*/ 30 w 56"/>
                <a:gd name="T3" fmla="*/ 9 h 156"/>
                <a:gd name="T4" fmla="*/ 28 w 56"/>
                <a:gd name="T5" fmla="*/ 5 h 156"/>
                <a:gd name="T6" fmla="*/ 25 w 56"/>
                <a:gd name="T7" fmla="*/ 3 h 156"/>
                <a:gd name="T8" fmla="*/ 20 w 56"/>
                <a:gd name="T9" fmla="*/ 1 h 156"/>
                <a:gd name="T10" fmla="*/ 17 w 56"/>
                <a:gd name="T11" fmla="*/ 0 h 156"/>
                <a:gd name="T12" fmla="*/ 13 w 56"/>
                <a:gd name="T13" fmla="*/ 0 h 156"/>
                <a:gd name="T14" fmla="*/ 9 w 56"/>
                <a:gd name="T15" fmla="*/ 1 h 156"/>
                <a:gd name="T16" fmla="*/ 5 w 56"/>
                <a:gd name="T17" fmla="*/ 3 h 156"/>
                <a:gd name="T18" fmla="*/ 3 w 56"/>
                <a:gd name="T19" fmla="*/ 6 h 156"/>
                <a:gd name="T20" fmla="*/ 2 w 56"/>
                <a:gd name="T21" fmla="*/ 11 h 156"/>
                <a:gd name="T22" fmla="*/ 0 w 56"/>
                <a:gd name="T23" fmla="*/ 14 h 156"/>
                <a:gd name="T24" fmla="*/ 0 w 56"/>
                <a:gd name="T25" fmla="*/ 18 h 156"/>
                <a:gd name="T26" fmla="*/ 25 w 56"/>
                <a:gd name="T27" fmla="*/ 144 h 156"/>
                <a:gd name="T28" fmla="*/ 27 w 56"/>
                <a:gd name="T29" fmla="*/ 147 h 156"/>
                <a:gd name="T30" fmla="*/ 28 w 56"/>
                <a:gd name="T31" fmla="*/ 152 h 156"/>
                <a:gd name="T32" fmla="*/ 31 w 56"/>
                <a:gd name="T33" fmla="*/ 153 h 156"/>
                <a:gd name="T34" fmla="*/ 36 w 56"/>
                <a:gd name="T35" fmla="*/ 155 h 156"/>
                <a:gd name="T36" fmla="*/ 39 w 56"/>
                <a:gd name="T37" fmla="*/ 156 h 156"/>
                <a:gd name="T38" fmla="*/ 44 w 56"/>
                <a:gd name="T39" fmla="*/ 156 h 156"/>
                <a:gd name="T40" fmla="*/ 47 w 56"/>
                <a:gd name="T41" fmla="*/ 155 h 156"/>
                <a:gd name="T42" fmla="*/ 51 w 56"/>
                <a:gd name="T43" fmla="*/ 153 h 156"/>
                <a:gd name="T44" fmla="*/ 53 w 56"/>
                <a:gd name="T45" fmla="*/ 150 h 156"/>
                <a:gd name="T46" fmla="*/ 54 w 56"/>
                <a:gd name="T47" fmla="*/ 146 h 156"/>
                <a:gd name="T48" fmla="*/ 56 w 56"/>
                <a:gd name="T49" fmla="*/ 143 h 156"/>
                <a:gd name="T50" fmla="*/ 56 w 56"/>
                <a:gd name="T51" fmla="*/ 138 h 156"/>
                <a:gd name="T52" fmla="*/ 31 w 56"/>
                <a:gd name="T53" fmla="*/ 12 h 1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56" h="156">
                  <a:moveTo>
                    <a:pt x="31" y="12"/>
                  </a:moveTo>
                  <a:lnTo>
                    <a:pt x="30" y="9"/>
                  </a:lnTo>
                  <a:lnTo>
                    <a:pt x="28" y="5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3" y="6"/>
                  </a:lnTo>
                  <a:lnTo>
                    <a:pt x="2" y="11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25" y="144"/>
                  </a:lnTo>
                  <a:lnTo>
                    <a:pt x="27" y="147"/>
                  </a:lnTo>
                  <a:lnTo>
                    <a:pt x="28" y="152"/>
                  </a:lnTo>
                  <a:lnTo>
                    <a:pt x="31" y="153"/>
                  </a:lnTo>
                  <a:lnTo>
                    <a:pt x="36" y="155"/>
                  </a:lnTo>
                  <a:lnTo>
                    <a:pt x="39" y="156"/>
                  </a:lnTo>
                  <a:lnTo>
                    <a:pt x="44" y="156"/>
                  </a:lnTo>
                  <a:lnTo>
                    <a:pt x="47" y="155"/>
                  </a:lnTo>
                  <a:lnTo>
                    <a:pt x="51" y="153"/>
                  </a:lnTo>
                  <a:lnTo>
                    <a:pt x="53" y="150"/>
                  </a:lnTo>
                  <a:lnTo>
                    <a:pt x="54" y="146"/>
                  </a:lnTo>
                  <a:lnTo>
                    <a:pt x="56" y="143"/>
                  </a:lnTo>
                  <a:lnTo>
                    <a:pt x="56" y="138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0" name="Freeform 49">
              <a:extLst>
                <a:ext uri="{FF2B5EF4-FFF2-40B4-BE49-F238E27FC236}">
                  <a16:creationId xmlns:a16="http://schemas.microsoft.com/office/drawing/2014/main" xmlns="" id="{DF4BC4BF-512B-45D3-9D7A-AB80FE91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2666"/>
              <a:ext cx="118" cy="124"/>
            </a:xfrm>
            <a:custGeom>
              <a:avLst/>
              <a:gdLst>
                <a:gd name="T0" fmla="*/ 27 w 118"/>
                <a:gd name="T1" fmla="*/ 4 h 124"/>
                <a:gd name="T2" fmla="*/ 24 w 118"/>
                <a:gd name="T3" fmla="*/ 3 h 124"/>
                <a:gd name="T4" fmla="*/ 21 w 118"/>
                <a:gd name="T5" fmla="*/ 0 h 124"/>
                <a:gd name="T6" fmla="*/ 13 w 118"/>
                <a:gd name="T7" fmla="*/ 0 h 124"/>
                <a:gd name="T8" fmla="*/ 8 w 118"/>
                <a:gd name="T9" fmla="*/ 1 h 124"/>
                <a:gd name="T10" fmla="*/ 5 w 118"/>
                <a:gd name="T11" fmla="*/ 4 h 124"/>
                <a:gd name="T12" fmla="*/ 4 w 118"/>
                <a:gd name="T13" fmla="*/ 7 h 124"/>
                <a:gd name="T14" fmla="*/ 0 w 118"/>
                <a:gd name="T15" fmla="*/ 11 h 124"/>
                <a:gd name="T16" fmla="*/ 0 w 118"/>
                <a:gd name="T17" fmla="*/ 18 h 124"/>
                <a:gd name="T18" fmla="*/ 2 w 118"/>
                <a:gd name="T19" fmla="*/ 23 h 124"/>
                <a:gd name="T20" fmla="*/ 5 w 118"/>
                <a:gd name="T21" fmla="*/ 26 h 124"/>
                <a:gd name="T22" fmla="*/ 92 w 118"/>
                <a:gd name="T23" fmla="*/ 119 h 124"/>
                <a:gd name="T24" fmla="*/ 95 w 118"/>
                <a:gd name="T25" fmla="*/ 121 h 124"/>
                <a:gd name="T26" fmla="*/ 98 w 118"/>
                <a:gd name="T27" fmla="*/ 124 h 124"/>
                <a:gd name="T28" fmla="*/ 106 w 118"/>
                <a:gd name="T29" fmla="*/ 124 h 124"/>
                <a:gd name="T30" fmla="*/ 110 w 118"/>
                <a:gd name="T31" fmla="*/ 122 h 124"/>
                <a:gd name="T32" fmla="*/ 114 w 118"/>
                <a:gd name="T33" fmla="*/ 119 h 124"/>
                <a:gd name="T34" fmla="*/ 115 w 118"/>
                <a:gd name="T35" fmla="*/ 116 h 124"/>
                <a:gd name="T36" fmla="*/ 118 w 118"/>
                <a:gd name="T37" fmla="*/ 113 h 124"/>
                <a:gd name="T38" fmla="*/ 118 w 118"/>
                <a:gd name="T39" fmla="*/ 105 h 124"/>
                <a:gd name="T40" fmla="*/ 117 w 118"/>
                <a:gd name="T41" fmla="*/ 100 h 124"/>
                <a:gd name="T42" fmla="*/ 114 w 118"/>
                <a:gd name="T43" fmla="*/ 97 h 124"/>
                <a:gd name="T44" fmla="*/ 27 w 118"/>
                <a:gd name="T45" fmla="*/ 4 h 1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8" h="124">
                  <a:moveTo>
                    <a:pt x="27" y="4"/>
                  </a:moveTo>
                  <a:lnTo>
                    <a:pt x="24" y="3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5" y="26"/>
                  </a:lnTo>
                  <a:lnTo>
                    <a:pt x="92" y="119"/>
                  </a:lnTo>
                  <a:lnTo>
                    <a:pt x="95" y="121"/>
                  </a:lnTo>
                  <a:lnTo>
                    <a:pt x="98" y="124"/>
                  </a:lnTo>
                  <a:lnTo>
                    <a:pt x="106" y="124"/>
                  </a:lnTo>
                  <a:lnTo>
                    <a:pt x="110" y="122"/>
                  </a:lnTo>
                  <a:lnTo>
                    <a:pt x="114" y="119"/>
                  </a:lnTo>
                  <a:lnTo>
                    <a:pt x="115" y="116"/>
                  </a:lnTo>
                  <a:lnTo>
                    <a:pt x="118" y="113"/>
                  </a:lnTo>
                  <a:lnTo>
                    <a:pt x="118" y="105"/>
                  </a:lnTo>
                  <a:lnTo>
                    <a:pt x="117" y="100"/>
                  </a:lnTo>
                  <a:lnTo>
                    <a:pt x="114" y="97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1" name="Freeform 50">
              <a:extLst>
                <a:ext uri="{FF2B5EF4-FFF2-40B4-BE49-F238E27FC236}">
                  <a16:creationId xmlns:a16="http://schemas.microsoft.com/office/drawing/2014/main" xmlns="" id="{172C7CA6-92B5-47E6-97CF-AD2B821C3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3720"/>
              <a:ext cx="142" cy="56"/>
            </a:xfrm>
            <a:custGeom>
              <a:avLst/>
              <a:gdLst>
                <a:gd name="T0" fmla="*/ 130 w 142"/>
                <a:gd name="T1" fmla="*/ 31 h 56"/>
                <a:gd name="T2" fmla="*/ 135 w 142"/>
                <a:gd name="T3" fmla="*/ 29 h 56"/>
                <a:gd name="T4" fmla="*/ 138 w 142"/>
                <a:gd name="T5" fmla="*/ 26 h 56"/>
                <a:gd name="T6" fmla="*/ 139 w 142"/>
                <a:gd name="T7" fmla="*/ 23 h 56"/>
                <a:gd name="T8" fmla="*/ 142 w 142"/>
                <a:gd name="T9" fmla="*/ 20 h 56"/>
                <a:gd name="T10" fmla="*/ 142 w 142"/>
                <a:gd name="T11" fmla="*/ 12 h 56"/>
                <a:gd name="T12" fmla="*/ 141 w 142"/>
                <a:gd name="T13" fmla="*/ 8 h 56"/>
                <a:gd name="T14" fmla="*/ 138 w 142"/>
                <a:gd name="T15" fmla="*/ 5 h 56"/>
                <a:gd name="T16" fmla="*/ 135 w 142"/>
                <a:gd name="T17" fmla="*/ 3 h 56"/>
                <a:gd name="T18" fmla="*/ 131 w 142"/>
                <a:gd name="T19" fmla="*/ 0 h 56"/>
                <a:gd name="T20" fmla="*/ 124 w 142"/>
                <a:gd name="T21" fmla="*/ 0 h 56"/>
                <a:gd name="T22" fmla="*/ 12 w 142"/>
                <a:gd name="T23" fmla="*/ 25 h 56"/>
                <a:gd name="T24" fmla="*/ 7 w 142"/>
                <a:gd name="T25" fmla="*/ 26 h 56"/>
                <a:gd name="T26" fmla="*/ 4 w 142"/>
                <a:gd name="T27" fmla="*/ 29 h 56"/>
                <a:gd name="T28" fmla="*/ 3 w 142"/>
                <a:gd name="T29" fmla="*/ 32 h 56"/>
                <a:gd name="T30" fmla="*/ 0 w 142"/>
                <a:gd name="T31" fmla="*/ 36 h 56"/>
                <a:gd name="T32" fmla="*/ 0 w 142"/>
                <a:gd name="T33" fmla="*/ 43 h 56"/>
                <a:gd name="T34" fmla="*/ 1 w 142"/>
                <a:gd name="T35" fmla="*/ 48 h 56"/>
                <a:gd name="T36" fmla="*/ 4 w 142"/>
                <a:gd name="T37" fmla="*/ 51 h 56"/>
                <a:gd name="T38" fmla="*/ 7 w 142"/>
                <a:gd name="T39" fmla="*/ 53 h 56"/>
                <a:gd name="T40" fmla="*/ 11 w 142"/>
                <a:gd name="T41" fmla="*/ 56 h 56"/>
                <a:gd name="T42" fmla="*/ 18 w 142"/>
                <a:gd name="T43" fmla="*/ 56 h 56"/>
                <a:gd name="T44" fmla="*/ 130 w 142"/>
                <a:gd name="T45" fmla="*/ 31 h 5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2" h="56">
                  <a:moveTo>
                    <a:pt x="130" y="31"/>
                  </a:moveTo>
                  <a:lnTo>
                    <a:pt x="135" y="29"/>
                  </a:lnTo>
                  <a:lnTo>
                    <a:pt x="138" y="26"/>
                  </a:lnTo>
                  <a:lnTo>
                    <a:pt x="139" y="23"/>
                  </a:lnTo>
                  <a:lnTo>
                    <a:pt x="142" y="20"/>
                  </a:lnTo>
                  <a:lnTo>
                    <a:pt x="142" y="12"/>
                  </a:lnTo>
                  <a:lnTo>
                    <a:pt x="141" y="8"/>
                  </a:lnTo>
                  <a:lnTo>
                    <a:pt x="138" y="5"/>
                  </a:lnTo>
                  <a:lnTo>
                    <a:pt x="135" y="3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2" y="25"/>
                  </a:lnTo>
                  <a:lnTo>
                    <a:pt x="7" y="26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1" y="48"/>
                  </a:lnTo>
                  <a:lnTo>
                    <a:pt x="4" y="51"/>
                  </a:lnTo>
                  <a:lnTo>
                    <a:pt x="7" y="53"/>
                  </a:lnTo>
                  <a:lnTo>
                    <a:pt x="11" y="56"/>
                  </a:lnTo>
                  <a:lnTo>
                    <a:pt x="18" y="56"/>
                  </a:lnTo>
                  <a:lnTo>
                    <a:pt x="13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2" name="Freeform 51">
              <a:extLst>
                <a:ext uri="{FF2B5EF4-FFF2-40B4-BE49-F238E27FC236}">
                  <a16:creationId xmlns:a16="http://schemas.microsoft.com/office/drawing/2014/main" xmlns="" id="{E3A6443E-8B13-4C58-9980-C2883AAF8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3692"/>
              <a:ext cx="158" cy="64"/>
            </a:xfrm>
            <a:custGeom>
              <a:avLst/>
              <a:gdLst>
                <a:gd name="T0" fmla="*/ 139 w 158"/>
                <a:gd name="T1" fmla="*/ 64 h 64"/>
                <a:gd name="T2" fmla="*/ 147 w 158"/>
                <a:gd name="T3" fmla="*/ 64 h 64"/>
                <a:gd name="T4" fmla="*/ 150 w 158"/>
                <a:gd name="T5" fmla="*/ 62 h 64"/>
                <a:gd name="T6" fmla="*/ 156 w 158"/>
                <a:gd name="T7" fmla="*/ 56 h 64"/>
                <a:gd name="T8" fmla="*/ 158 w 158"/>
                <a:gd name="T9" fmla="*/ 51 h 64"/>
                <a:gd name="T10" fmla="*/ 158 w 158"/>
                <a:gd name="T11" fmla="*/ 43 h 64"/>
                <a:gd name="T12" fmla="*/ 156 w 158"/>
                <a:gd name="T13" fmla="*/ 40 h 64"/>
                <a:gd name="T14" fmla="*/ 150 w 158"/>
                <a:gd name="T15" fmla="*/ 34 h 64"/>
                <a:gd name="T16" fmla="*/ 146 w 158"/>
                <a:gd name="T17" fmla="*/ 33 h 64"/>
                <a:gd name="T18" fmla="*/ 19 w 158"/>
                <a:gd name="T19" fmla="*/ 0 h 64"/>
                <a:gd name="T20" fmla="*/ 11 w 158"/>
                <a:gd name="T21" fmla="*/ 0 h 64"/>
                <a:gd name="T22" fmla="*/ 8 w 158"/>
                <a:gd name="T23" fmla="*/ 2 h 64"/>
                <a:gd name="T24" fmla="*/ 2 w 158"/>
                <a:gd name="T25" fmla="*/ 8 h 64"/>
                <a:gd name="T26" fmla="*/ 0 w 158"/>
                <a:gd name="T27" fmla="*/ 12 h 64"/>
                <a:gd name="T28" fmla="*/ 0 w 158"/>
                <a:gd name="T29" fmla="*/ 20 h 64"/>
                <a:gd name="T30" fmla="*/ 2 w 158"/>
                <a:gd name="T31" fmla="*/ 23 h 64"/>
                <a:gd name="T32" fmla="*/ 8 w 158"/>
                <a:gd name="T33" fmla="*/ 29 h 64"/>
                <a:gd name="T34" fmla="*/ 12 w 158"/>
                <a:gd name="T35" fmla="*/ 31 h 64"/>
                <a:gd name="T36" fmla="*/ 139 w 158"/>
                <a:gd name="T37" fmla="*/ 64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8" h="64">
                  <a:moveTo>
                    <a:pt x="139" y="64"/>
                  </a:moveTo>
                  <a:lnTo>
                    <a:pt x="147" y="64"/>
                  </a:lnTo>
                  <a:lnTo>
                    <a:pt x="150" y="62"/>
                  </a:lnTo>
                  <a:lnTo>
                    <a:pt x="156" y="56"/>
                  </a:lnTo>
                  <a:lnTo>
                    <a:pt x="158" y="51"/>
                  </a:lnTo>
                  <a:lnTo>
                    <a:pt x="158" y="43"/>
                  </a:lnTo>
                  <a:lnTo>
                    <a:pt x="156" y="40"/>
                  </a:lnTo>
                  <a:lnTo>
                    <a:pt x="150" y="34"/>
                  </a:lnTo>
                  <a:lnTo>
                    <a:pt x="146" y="33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8" y="29"/>
                  </a:lnTo>
                  <a:lnTo>
                    <a:pt x="12" y="31"/>
                  </a:lnTo>
                  <a:lnTo>
                    <a:pt x="139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3" name="Freeform 52">
              <a:extLst>
                <a:ext uri="{FF2B5EF4-FFF2-40B4-BE49-F238E27FC236}">
                  <a16:creationId xmlns:a16="http://schemas.microsoft.com/office/drawing/2014/main" xmlns="" id="{5B4092B1-71CB-4694-8567-063497F38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401"/>
              <a:ext cx="64" cy="138"/>
            </a:xfrm>
            <a:custGeom>
              <a:avLst/>
              <a:gdLst>
                <a:gd name="T0" fmla="*/ 33 w 64"/>
                <a:gd name="T1" fmla="*/ 127 h 138"/>
                <a:gd name="T2" fmla="*/ 36 w 64"/>
                <a:gd name="T3" fmla="*/ 130 h 138"/>
                <a:gd name="T4" fmla="*/ 37 w 64"/>
                <a:gd name="T5" fmla="*/ 133 h 138"/>
                <a:gd name="T6" fmla="*/ 40 w 64"/>
                <a:gd name="T7" fmla="*/ 136 h 138"/>
                <a:gd name="T8" fmla="*/ 45 w 64"/>
                <a:gd name="T9" fmla="*/ 138 h 138"/>
                <a:gd name="T10" fmla="*/ 53 w 64"/>
                <a:gd name="T11" fmla="*/ 138 h 138"/>
                <a:gd name="T12" fmla="*/ 56 w 64"/>
                <a:gd name="T13" fmla="*/ 134 h 138"/>
                <a:gd name="T14" fmla="*/ 59 w 64"/>
                <a:gd name="T15" fmla="*/ 133 h 138"/>
                <a:gd name="T16" fmla="*/ 62 w 64"/>
                <a:gd name="T17" fmla="*/ 130 h 138"/>
                <a:gd name="T18" fmla="*/ 64 w 64"/>
                <a:gd name="T19" fmla="*/ 125 h 138"/>
                <a:gd name="T20" fmla="*/ 64 w 64"/>
                <a:gd name="T21" fmla="*/ 117 h 138"/>
                <a:gd name="T22" fmla="*/ 31 w 64"/>
                <a:gd name="T23" fmla="*/ 10 h 138"/>
                <a:gd name="T24" fmla="*/ 28 w 64"/>
                <a:gd name="T25" fmla="*/ 7 h 138"/>
                <a:gd name="T26" fmla="*/ 26 w 64"/>
                <a:gd name="T27" fmla="*/ 4 h 138"/>
                <a:gd name="T28" fmla="*/ 23 w 64"/>
                <a:gd name="T29" fmla="*/ 1 h 138"/>
                <a:gd name="T30" fmla="*/ 19 w 64"/>
                <a:gd name="T31" fmla="*/ 0 h 138"/>
                <a:gd name="T32" fmla="*/ 11 w 64"/>
                <a:gd name="T33" fmla="*/ 0 h 138"/>
                <a:gd name="T34" fmla="*/ 8 w 64"/>
                <a:gd name="T35" fmla="*/ 3 h 138"/>
                <a:gd name="T36" fmla="*/ 5 w 64"/>
                <a:gd name="T37" fmla="*/ 4 h 138"/>
                <a:gd name="T38" fmla="*/ 2 w 64"/>
                <a:gd name="T39" fmla="*/ 7 h 138"/>
                <a:gd name="T40" fmla="*/ 0 w 64"/>
                <a:gd name="T41" fmla="*/ 12 h 138"/>
                <a:gd name="T42" fmla="*/ 0 w 64"/>
                <a:gd name="T43" fmla="*/ 20 h 138"/>
                <a:gd name="T44" fmla="*/ 33 w 64"/>
                <a:gd name="T45" fmla="*/ 127 h 13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4" h="138">
                  <a:moveTo>
                    <a:pt x="33" y="127"/>
                  </a:moveTo>
                  <a:lnTo>
                    <a:pt x="36" y="130"/>
                  </a:lnTo>
                  <a:lnTo>
                    <a:pt x="37" y="133"/>
                  </a:lnTo>
                  <a:lnTo>
                    <a:pt x="40" y="136"/>
                  </a:lnTo>
                  <a:lnTo>
                    <a:pt x="45" y="138"/>
                  </a:lnTo>
                  <a:lnTo>
                    <a:pt x="53" y="138"/>
                  </a:lnTo>
                  <a:lnTo>
                    <a:pt x="56" y="134"/>
                  </a:lnTo>
                  <a:lnTo>
                    <a:pt x="59" y="133"/>
                  </a:lnTo>
                  <a:lnTo>
                    <a:pt x="62" y="130"/>
                  </a:lnTo>
                  <a:lnTo>
                    <a:pt x="64" y="125"/>
                  </a:lnTo>
                  <a:lnTo>
                    <a:pt x="64" y="117"/>
                  </a:lnTo>
                  <a:lnTo>
                    <a:pt x="31" y="10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3" y="1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3"/>
                  </a:lnTo>
                  <a:lnTo>
                    <a:pt x="5" y="4"/>
                  </a:lnTo>
                  <a:lnTo>
                    <a:pt x="2" y="7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33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4" name="Freeform 53">
              <a:extLst>
                <a:ext uri="{FF2B5EF4-FFF2-40B4-BE49-F238E27FC236}">
                  <a16:creationId xmlns:a16="http://schemas.microsoft.com/office/drawing/2014/main" xmlns="" id="{22084754-2350-4028-B1A0-15DD1CE29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1" y="3407"/>
              <a:ext cx="70" cy="144"/>
            </a:xfrm>
            <a:custGeom>
              <a:avLst/>
              <a:gdLst>
                <a:gd name="T0" fmla="*/ 2 w 70"/>
                <a:gd name="T1" fmla="*/ 124 h 144"/>
                <a:gd name="T2" fmla="*/ 0 w 70"/>
                <a:gd name="T3" fmla="*/ 127 h 144"/>
                <a:gd name="T4" fmla="*/ 0 w 70"/>
                <a:gd name="T5" fmla="*/ 132 h 144"/>
                <a:gd name="T6" fmla="*/ 2 w 70"/>
                <a:gd name="T7" fmla="*/ 135 h 144"/>
                <a:gd name="T8" fmla="*/ 3 w 70"/>
                <a:gd name="T9" fmla="*/ 139 h 144"/>
                <a:gd name="T10" fmla="*/ 7 w 70"/>
                <a:gd name="T11" fmla="*/ 141 h 144"/>
                <a:gd name="T12" fmla="*/ 11 w 70"/>
                <a:gd name="T13" fmla="*/ 142 h 144"/>
                <a:gd name="T14" fmla="*/ 14 w 70"/>
                <a:gd name="T15" fmla="*/ 144 h 144"/>
                <a:gd name="T16" fmla="*/ 19 w 70"/>
                <a:gd name="T17" fmla="*/ 144 h 144"/>
                <a:gd name="T18" fmla="*/ 22 w 70"/>
                <a:gd name="T19" fmla="*/ 142 h 144"/>
                <a:gd name="T20" fmla="*/ 27 w 70"/>
                <a:gd name="T21" fmla="*/ 141 h 144"/>
                <a:gd name="T22" fmla="*/ 28 w 70"/>
                <a:gd name="T23" fmla="*/ 138 h 144"/>
                <a:gd name="T24" fmla="*/ 30 w 70"/>
                <a:gd name="T25" fmla="*/ 133 h 144"/>
                <a:gd name="T26" fmla="*/ 69 w 70"/>
                <a:gd name="T27" fmla="*/ 20 h 144"/>
                <a:gd name="T28" fmla="*/ 70 w 70"/>
                <a:gd name="T29" fmla="*/ 17 h 144"/>
                <a:gd name="T30" fmla="*/ 70 w 70"/>
                <a:gd name="T31" fmla="*/ 12 h 144"/>
                <a:gd name="T32" fmla="*/ 69 w 70"/>
                <a:gd name="T33" fmla="*/ 9 h 144"/>
                <a:gd name="T34" fmla="*/ 67 w 70"/>
                <a:gd name="T35" fmla="*/ 4 h 144"/>
                <a:gd name="T36" fmla="*/ 64 w 70"/>
                <a:gd name="T37" fmla="*/ 3 h 144"/>
                <a:gd name="T38" fmla="*/ 59 w 70"/>
                <a:gd name="T39" fmla="*/ 1 h 144"/>
                <a:gd name="T40" fmla="*/ 56 w 70"/>
                <a:gd name="T41" fmla="*/ 0 h 144"/>
                <a:gd name="T42" fmla="*/ 52 w 70"/>
                <a:gd name="T43" fmla="*/ 0 h 144"/>
                <a:gd name="T44" fmla="*/ 48 w 70"/>
                <a:gd name="T45" fmla="*/ 1 h 144"/>
                <a:gd name="T46" fmla="*/ 44 w 70"/>
                <a:gd name="T47" fmla="*/ 3 h 144"/>
                <a:gd name="T48" fmla="*/ 42 w 70"/>
                <a:gd name="T49" fmla="*/ 6 h 144"/>
                <a:gd name="T50" fmla="*/ 41 w 70"/>
                <a:gd name="T51" fmla="*/ 11 h 144"/>
                <a:gd name="T52" fmla="*/ 2 w 70"/>
                <a:gd name="T53" fmla="*/ 124 h 1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70" h="144">
                  <a:moveTo>
                    <a:pt x="2" y="124"/>
                  </a:moveTo>
                  <a:lnTo>
                    <a:pt x="0" y="127"/>
                  </a:lnTo>
                  <a:lnTo>
                    <a:pt x="0" y="132"/>
                  </a:lnTo>
                  <a:lnTo>
                    <a:pt x="2" y="135"/>
                  </a:lnTo>
                  <a:lnTo>
                    <a:pt x="3" y="139"/>
                  </a:lnTo>
                  <a:lnTo>
                    <a:pt x="7" y="141"/>
                  </a:lnTo>
                  <a:lnTo>
                    <a:pt x="11" y="142"/>
                  </a:lnTo>
                  <a:lnTo>
                    <a:pt x="14" y="144"/>
                  </a:lnTo>
                  <a:lnTo>
                    <a:pt x="19" y="144"/>
                  </a:lnTo>
                  <a:lnTo>
                    <a:pt x="22" y="142"/>
                  </a:lnTo>
                  <a:lnTo>
                    <a:pt x="27" y="141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69" y="20"/>
                  </a:lnTo>
                  <a:lnTo>
                    <a:pt x="70" y="17"/>
                  </a:lnTo>
                  <a:lnTo>
                    <a:pt x="70" y="12"/>
                  </a:lnTo>
                  <a:lnTo>
                    <a:pt x="69" y="9"/>
                  </a:lnTo>
                  <a:lnTo>
                    <a:pt x="67" y="4"/>
                  </a:lnTo>
                  <a:lnTo>
                    <a:pt x="64" y="3"/>
                  </a:lnTo>
                  <a:lnTo>
                    <a:pt x="59" y="1"/>
                  </a:lnTo>
                  <a:lnTo>
                    <a:pt x="56" y="0"/>
                  </a:lnTo>
                  <a:lnTo>
                    <a:pt x="52" y="0"/>
                  </a:lnTo>
                  <a:lnTo>
                    <a:pt x="48" y="1"/>
                  </a:lnTo>
                  <a:lnTo>
                    <a:pt x="44" y="3"/>
                  </a:lnTo>
                  <a:lnTo>
                    <a:pt x="42" y="6"/>
                  </a:lnTo>
                  <a:lnTo>
                    <a:pt x="41" y="11"/>
                  </a:lnTo>
                  <a:lnTo>
                    <a:pt x="2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5" name="Freeform 54">
              <a:extLst>
                <a:ext uri="{FF2B5EF4-FFF2-40B4-BE49-F238E27FC236}">
                  <a16:creationId xmlns:a16="http://schemas.microsoft.com/office/drawing/2014/main" xmlns="" id="{AD7E03C1-179E-49DE-BC8B-90A79286C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" y="2506"/>
              <a:ext cx="144" cy="51"/>
            </a:xfrm>
            <a:custGeom>
              <a:avLst/>
              <a:gdLst>
                <a:gd name="T0" fmla="*/ 19 w 144"/>
                <a:gd name="T1" fmla="*/ 0 h 51"/>
                <a:gd name="T2" fmla="*/ 14 w 144"/>
                <a:gd name="T3" fmla="*/ 0 h 51"/>
                <a:gd name="T4" fmla="*/ 11 w 144"/>
                <a:gd name="T5" fmla="*/ 2 h 51"/>
                <a:gd name="T6" fmla="*/ 7 w 144"/>
                <a:gd name="T7" fmla="*/ 3 h 51"/>
                <a:gd name="T8" fmla="*/ 3 w 144"/>
                <a:gd name="T9" fmla="*/ 6 h 51"/>
                <a:gd name="T10" fmla="*/ 0 w 144"/>
                <a:gd name="T11" fmla="*/ 12 h 51"/>
                <a:gd name="T12" fmla="*/ 0 w 144"/>
                <a:gd name="T13" fmla="*/ 17 h 51"/>
                <a:gd name="T14" fmla="*/ 2 w 144"/>
                <a:gd name="T15" fmla="*/ 20 h 51"/>
                <a:gd name="T16" fmla="*/ 3 w 144"/>
                <a:gd name="T17" fmla="*/ 25 h 51"/>
                <a:gd name="T18" fmla="*/ 7 w 144"/>
                <a:gd name="T19" fmla="*/ 28 h 51"/>
                <a:gd name="T20" fmla="*/ 13 w 144"/>
                <a:gd name="T21" fmla="*/ 31 h 51"/>
                <a:gd name="T22" fmla="*/ 126 w 144"/>
                <a:gd name="T23" fmla="*/ 51 h 51"/>
                <a:gd name="T24" fmla="*/ 131 w 144"/>
                <a:gd name="T25" fmla="*/ 51 h 51"/>
                <a:gd name="T26" fmla="*/ 134 w 144"/>
                <a:gd name="T27" fmla="*/ 50 h 51"/>
                <a:gd name="T28" fmla="*/ 138 w 144"/>
                <a:gd name="T29" fmla="*/ 48 h 51"/>
                <a:gd name="T30" fmla="*/ 141 w 144"/>
                <a:gd name="T31" fmla="*/ 45 h 51"/>
                <a:gd name="T32" fmla="*/ 144 w 144"/>
                <a:gd name="T33" fmla="*/ 39 h 51"/>
                <a:gd name="T34" fmla="*/ 144 w 144"/>
                <a:gd name="T35" fmla="*/ 34 h 51"/>
                <a:gd name="T36" fmla="*/ 143 w 144"/>
                <a:gd name="T37" fmla="*/ 31 h 51"/>
                <a:gd name="T38" fmla="*/ 141 w 144"/>
                <a:gd name="T39" fmla="*/ 26 h 51"/>
                <a:gd name="T40" fmla="*/ 138 w 144"/>
                <a:gd name="T41" fmla="*/ 23 h 51"/>
                <a:gd name="T42" fmla="*/ 132 w 144"/>
                <a:gd name="T43" fmla="*/ 20 h 51"/>
                <a:gd name="T44" fmla="*/ 19 w 144"/>
                <a:gd name="T45" fmla="*/ 0 h 5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44" h="51">
                  <a:moveTo>
                    <a:pt x="19" y="0"/>
                  </a:move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3" y="31"/>
                  </a:lnTo>
                  <a:lnTo>
                    <a:pt x="126" y="51"/>
                  </a:lnTo>
                  <a:lnTo>
                    <a:pt x="131" y="51"/>
                  </a:lnTo>
                  <a:lnTo>
                    <a:pt x="134" y="50"/>
                  </a:lnTo>
                  <a:lnTo>
                    <a:pt x="138" y="48"/>
                  </a:lnTo>
                  <a:lnTo>
                    <a:pt x="141" y="45"/>
                  </a:lnTo>
                  <a:lnTo>
                    <a:pt x="144" y="39"/>
                  </a:lnTo>
                  <a:lnTo>
                    <a:pt x="144" y="34"/>
                  </a:lnTo>
                  <a:lnTo>
                    <a:pt x="143" y="31"/>
                  </a:lnTo>
                  <a:lnTo>
                    <a:pt x="141" y="26"/>
                  </a:lnTo>
                  <a:lnTo>
                    <a:pt x="138" y="23"/>
                  </a:lnTo>
                  <a:lnTo>
                    <a:pt x="132" y="2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7636" name="Freeform 55">
              <a:extLst>
                <a:ext uri="{FF2B5EF4-FFF2-40B4-BE49-F238E27FC236}">
                  <a16:creationId xmlns:a16="http://schemas.microsoft.com/office/drawing/2014/main" xmlns="" id="{B490B366-5867-4C19-92BC-F7C5560F2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" y="2506"/>
              <a:ext cx="124" cy="110"/>
            </a:xfrm>
            <a:custGeom>
              <a:avLst/>
              <a:gdLst>
                <a:gd name="T0" fmla="*/ 25 w 124"/>
                <a:gd name="T1" fmla="*/ 3 h 110"/>
                <a:gd name="T2" fmla="*/ 19 w 124"/>
                <a:gd name="T3" fmla="*/ 0 h 110"/>
                <a:gd name="T4" fmla="*/ 14 w 124"/>
                <a:gd name="T5" fmla="*/ 0 h 110"/>
                <a:gd name="T6" fmla="*/ 11 w 124"/>
                <a:gd name="T7" fmla="*/ 2 h 110"/>
                <a:gd name="T8" fmla="*/ 7 w 124"/>
                <a:gd name="T9" fmla="*/ 3 h 110"/>
                <a:gd name="T10" fmla="*/ 3 w 124"/>
                <a:gd name="T11" fmla="*/ 6 h 110"/>
                <a:gd name="T12" fmla="*/ 0 w 124"/>
                <a:gd name="T13" fmla="*/ 12 h 110"/>
                <a:gd name="T14" fmla="*/ 0 w 124"/>
                <a:gd name="T15" fmla="*/ 17 h 110"/>
                <a:gd name="T16" fmla="*/ 2 w 124"/>
                <a:gd name="T17" fmla="*/ 20 h 110"/>
                <a:gd name="T18" fmla="*/ 3 w 124"/>
                <a:gd name="T19" fmla="*/ 25 h 110"/>
                <a:gd name="T20" fmla="*/ 7 w 124"/>
                <a:gd name="T21" fmla="*/ 28 h 110"/>
                <a:gd name="T22" fmla="*/ 100 w 124"/>
                <a:gd name="T23" fmla="*/ 107 h 110"/>
                <a:gd name="T24" fmla="*/ 106 w 124"/>
                <a:gd name="T25" fmla="*/ 110 h 110"/>
                <a:gd name="T26" fmla="*/ 110 w 124"/>
                <a:gd name="T27" fmla="*/ 110 h 110"/>
                <a:gd name="T28" fmla="*/ 113 w 124"/>
                <a:gd name="T29" fmla="*/ 109 h 110"/>
                <a:gd name="T30" fmla="*/ 118 w 124"/>
                <a:gd name="T31" fmla="*/ 107 h 110"/>
                <a:gd name="T32" fmla="*/ 121 w 124"/>
                <a:gd name="T33" fmla="*/ 104 h 110"/>
                <a:gd name="T34" fmla="*/ 124 w 124"/>
                <a:gd name="T35" fmla="*/ 98 h 110"/>
                <a:gd name="T36" fmla="*/ 124 w 124"/>
                <a:gd name="T37" fmla="*/ 93 h 110"/>
                <a:gd name="T38" fmla="*/ 123 w 124"/>
                <a:gd name="T39" fmla="*/ 90 h 110"/>
                <a:gd name="T40" fmla="*/ 121 w 124"/>
                <a:gd name="T41" fmla="*/ 85 h 110"/>
                <a:gd name="T42" fmla="*/ 118 w 124"/>
                <a:gd name="T43" fmla="*/ 82 h 110"/>
                <a:gd name="T44" fmla="*/ 25 w 124"/>
                <a:gd name="T45" fmla="*/ 3 h 11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24" h="110">
                  <a:moveTo>
                    <a:pt x="25" y="3"/>
                  </a:moveTo>
                  <a:lnTo>
                    <a:pt x="19" y="0"/>
                  </a:lnTo>
                  <a:lnTo>
                    <a:pt x="14" y="0"/>
                  </a:lnTo>
                  <a:lnTo>
                    <a:pt x="11" y="2"/>
                  </a:lnTo>
                  <a:lnTo>
                    <a:pt x="7" y="3"/>
                  </a:lnTo>
                  <a:lnTo>
                    <a:pt x="3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2" y="20"/>
                  </a:lnTo>
                  <a:lnTo>
                    <a:pt x="3" y="25"/>
                  </a:lnTo>
                  <a:lnTo>
                    <a:pt x="7" y="28"/>
                  </a:lnTo>
                  <a:lnTo>
                    <a:pt x="100" y="107"/>
                  </a:lnTo>
                  <a:lnTo>
                    <a:pt x="106" y="110"/>
                  </a:lnTo>
                  <a:lnTo>
                    <a:pt x="110" y="110"/>
                  </a:lnTo>
                  <a:lnTo>
                    <a:pt x="113" y="109"/>
                  </a:lnTo>
                  <a:lnTo>
                    <a:pt x="118" y="107"/>
                  </a:lnTo>
                  <a:lnTo>
                    <a:pt x="121" y="104"/>
                  </a:lnTo>
                  <a:lnTo>
                    <a:pt x="124" y="98"/>
                  </a:lnTo>
                  <a:lnTo>
                    <a:pt x="124" y="93"/>
                  </a:lnTo>
                  <a:lnTo>
                    <a:pt x="123" y="90"/>
                  </a:lnTo>
                  <a:lnTo>
                    <a:pt x="121" y="85"/>
                  </a:lnTo>
                  <a:lnTo>
                    <a:pt x="118" y="82"/>
                  </a:lnTo>
                  <a:lnTo>
                    <a:pt x="25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594240" y="3832020"/>
              <a:ext cx="140400" cy="174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6960" y="3819420"/>
                <a:ext cx="1702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571920" y="3884580"/>
              <a:ext cx="275760" cy="127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5720" y="3865140"/>
                <a:ext cx="311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9802840" y="6051060"/>
              <a:ext cx="314280" cy="174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82680" y="6033420"/>
                <a:ext cx="3517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9762880" y="5923620"/>
              <a:ext cx="275760" cy="186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8120" y="5906340"/>
                <a:ext cx="306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293640" y="6340140"/>
              <a:ext cx="94680" cy="174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1040" y="6323580"/>
                <a:ext cx="1238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7411000" y="6374340"/>
              <a:ext cx="80640" cy="6048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4440" y="6357780"/>
                <a:ext cx="1076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7381480" y="6369300"/>
              <a:ext cx="143280" cy="477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2760" y="6352020"/>
                <a:ext cx="1800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8931640" y="1568700"/>
              <a:ext cx="196920" cy="2091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13280" y="1552860"/>
                <a:ext cx="2264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8993200" y="1423260"/>
              <a:ext cx="626760" cy="3146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75560" y="1405980"/>
                <a:ext cx="661680" cy="349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94C73A-3783-4009-B6A5-A0A10352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D-FF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500477-3976-4E7D-99F4-5BCB2E5B4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8FCE4E-B24D-4408-82EF-01BD426C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3" y="1748533"/>
            <a:ext cx="2758960" cy="2142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5FDD49-91CB-43C9-B736-2ACCE806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52" y="1598549"/>
            <a:ext cx="3419475" cy="2371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541832-DA9B-49BC-9C7F-F39F13C8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7" y="4377320"/>
            <a:ext cx="5981700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7BBD89E-4E41-4230-BC49-E3B9CC984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427" y="1773497"/>
            <a:ext cx="5695950" cy="4133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986200" y="2536200"/>
              <a:ext cx="221760" cy="919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2880" y="2523240"/>
                <a:ext cx="248400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610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26CBF-5B87-45AD-BFE3-2FFDB4B3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43" y="298553"/>
            <a:ext cx="10363200" cy="699795"/>
          </a:xfrm>
        </p:spPr>
        <p:txBody>
          <a:bodyPr/>
          <a:lstStyle/>
          <a:p>
            <a:r>
              <a:rPr lang="en-US" dirty="0"/>
              <a:t>Design Using J-K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A25833-8A7E-49FC-BBC8-37F283FB6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Chapter 1            </a:t>
            </a:r>
            <a:fld id="{1CE51F4E-DBBF-4D9A-8334-54E73A4D323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098390-448D-4B2D-9A5A-EEF11F6A4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720"/>
          <a:stretch/>
        </p:blipFill>
        <p:spPr>
          <a:xfrm>
            <a:off x="4548275" y="1499790"/>
            <a:ext cx="2258865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9EECAFA-D56C-42BB-BFA4-8B117DFE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" y="3755571"/>
            <a:ext cx="3724275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2E41F5B-7AFB-4DA8-90CB-A7DD6A153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80" b="47565"/>
          <a:stretch/>
        </p:blipFill>
        <p:spPr>
          <a:xfrm>
            <a:off x="3787272" y="2993174"/>
            <a:ext cx="4086225" cy="1708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ECD12C-2D9D-4233-BCDF-E610DBB36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142" y="1759402"/>
            <a:ext cx="4133850" cy="26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DACCE1B-FC47-4307-8AE4-8ADE04C1A0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80" t="51187"/>
          <a:stretch/>
        </p:blipFill>
        <p:spPr>
          <a:xfrm>
            <a:off x="3787272" y="4560717"/>
            <a:ext cx="4086225" cy="1590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AFFDA29-01FA-4EB0-8F0D-C13058055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11" y="1286749"/>
            <a:ext cx="2758960" cy="21422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29680" y="1260000"/>
              <a:ext cx="6230880" cy="4292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720" y="1243440"/>
                <a:ext cx="6260040" cy="432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735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Slide Number Placeholder 3">
            <a:extLst>
              <a:ext uri="{FF2B5EF4-FFF2-40B4-BE49-F238E27FC236}">
                <a16:creationId xmlns:a16="http://schemas.microsoft.com/office/drawing/2014/main" xmlns="" id="{A047B81D-D90F-47CB-99A2-8CC0E6FED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aseline="0">
                <a:solidFill>
                  <a:schemeClr val="tx1"/>
                </a:solidFill>
              </a:rPr>
              <a:t>Chapter 1            </a:t>
            </a:r>
            <a:fld id="{3B434E7A-BA38-425A-8313-924B3EC91FEC}" type="slidenum">
              <a:rPr lang="en-US" altLang="en-US" sz="1600" baseline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baseline="0">
              <a:solidFill>
                <a:schemeClr val="tx1"/>
              </a:solidFill>
            </a:endParaRPr>
          </a:p>
        </p:txBody>
      </p:sp>
      <p:sp>
        <p:nvSpPr>
          <p:cNvPr id="490499" name="Rectangle 2">
            <a:extLst>
              <a:ext uri="{FF2B5EF4-FFF2-40B4-BE49-F238E27FC236}">
                <a16:creationId xmlns:a16="http://schemas.microsoft.com/office/drawing/2014/main" xmlns="" id="{CBC11883-4C25-4E78-9F02-3564ECB01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Sequential Circuits</a:t>
            </a:r>
          </a:p>
        </p:txBody>
      </p:sp>
      <p:sp>
        <p:nvSpPr>
          <p:cNvPr id="490500" name="Rectangle 3">
            <a:extLst>
              <a:ext uri="{FF2B5EF4-FFF2-40B4-BE49-F238E27FC236}">
                <a16:creationId xmlns:a16="http://schemas.microsoft.com/office/drawing/2014/main" xmlns="" id="{6512A6B6-13C3-4586-A5B6-576DED27A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Depends on the </a:t>
            </a:r>
            <a:r>
              <a:rPr lang="en-US" altLang="en-US" sz="2400" u="sng"/>
              <a:t>time</a:t>
            </a:r>
            <a:r>
              <a:rPr lang="en-US" altLang="en-US" sz="2400"/>
              <a:t>s at which: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storage elements observe their inputs, and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storage elements change their state 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Synchronous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Behavior defined  from knowledge of its signals at </a:t>
            </a:r>
            <a:r>
              <a:rPr lang="en-US" altLang="en-US" sz="2000" u="sng"/>
              <a:t>discrete</a:t>
            </a:r>
            <a:r>
              <a:rPr lang="en-US" altLang="en-US" sz="2000"/>
              <a:t> instances of time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Storage elements observe inputs and can change state only in relation to a timing signal (</a:t>
            </a:r>
            <a:r>
              <a:rPr lang="en-US" altLang="en-US" sz="2000" u="sng"/>
              <a:t>clock pulses</a:t>
            </a:r>
            <a:r>
              <a:rPr lang="en-US" altLang="en-US" sz="2000"/>
              <a:t> from a </a:t>
            </a:r>
            <a:r>
              <a:rPr lang="en-US" altLang="en-US" sz="2000" u="sng"/>
              <a:t>clock</a:t>
            </a:r>
            <a:r>
              <a:rPr lang="en-US" altLang="en-US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u="sng"/>
              <a:t>Asynchronous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/>
              <a:t>Behavior defined from knowledge of inputs an any instant of time and the order in continuous time in which inputs change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clock just regarded as another input, all circuits are asynchronous!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Nevertheless, the synchronous abstraction makes complex designs tractable!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Slide Number Placeholder 3">
            <a:extLst>
              <a:ext uri="{FF2B5EF4-FFF2-40B4-BE49-F238E27FC236}">
                <a16:creationId xmlns:a16="http://schemas.microsoft.com/office/drawing/2014/main" xmlns="" id="{034C721E-2B14-4B75-B08D-0E09CEE91A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87A1F31B-4277-4B10-9A20-112EA4F82345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01763" name="Rectangle 2">
            <a:extLst>
              <a:ext uri="{FF2B5EF4-FFF2-40B4-BE49-F238E27FC236}">
                <a16:creationId xmlns:a16="http://schemas.microsoft.com/office/drawing/2014/main" xmlns="" id="{2F006A3C-2717-4C21-AE85-8D4EB5240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(NOR)  S </a:t>
            </a:r>
            <a:r>
              <a:rPr lang="en-US" altLang="en-US">
                <a:cs typeface="Times New Roman" panose="02020603050405020304" pitchFamily="18" charset="0"/>
              </a:rPr>
              <a:t>–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R</a:t>
            </a:r>
            <a:r>
              <a:rPr lang="en-US" altLang="en-US"/>
              <a:t> Latch</a:t>
            </a:r>
          </a:p>
        </p:txBody>
      </p:sp>
      <p:sp>
        <p:nvSpPr>
          <p:cNvPr id="501764" name="Rectangle 3">
            <a:extLst>
              <a:ext uri="{FF2B5EF4-FFF2-40B4-BE49-F238E27FC236}">
                <a16:creationId xmlns:a16="http://schemas.microsoft.com/office/drawing/2014/main" xmlns="" id="{50235387-0D35-4C5A-B8AA-7AE41935A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339850"/>
            <a:ext cx="7772400" cy="47244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Cross-coupling two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NOR gates gives the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S – R Latch: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Which has the time                                                                             sequence                                                          behavior: </a:t>
            </a:r>
          </a:p>
        </p:txBody>
      </p:sp>
      <p:sp>
        <p:nvSpPr>
          <p:cNvPr id="501765" name="Rectangle 4">
            <a:extLst>
              <a:ext uri="{FF2B5EF4-FFF2-40B4-BE49-F238E27FC236}">
                <a16:creationId xmlns:a16="http://schemas.microsoft.com/office/drawing/2014/main" xmlns="" id="{3FDDCB72-C4AD-4B5E-BC8C-803F7F91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4776788"/>
            <a:ext cx="7938" cy="32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66" name="Rectangle 5">
            <a:extLst>
              <a:ext uri="{FF2B5EF4-FFF2-40B4-BE49-F238E27FC236}">
                <a16:creationId xmlns:a16="http://schemas.microsoft.com/office/drawing/2014/main" xmlns="" id="{9DF657B7-646B-488F-A8E0-D7503F11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510063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67" name="Rectangle 6">
            <a:extLst>
              <a:ext uri="{FF2B5EF4-FFF2-40B4-BE49-F238E27FC236}">
                <a16:creationId xmlns:a16="http://schemas.microsoft.com/office/drawing/2014/main" xmlns="" id="{7F82CD73-3BA6-4B93-BF84-0373F0521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100639"/>
            <a:ext cx="6175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68" name="Rectangle 7">
            <a:extLst>
              <a:ext uri="{FF2B5EF4-FFF2-40B4-BE49-F238E27FC236}">
                <a16:creationId xmlns:a16="http://schemas.microsoft.com/office/drawing/2014/main" xmlns="" id="{2B7C6139-1EE1-4343-AAFE-6FB494D64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4" y="5100639"/>
            <a:ext cx="793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69" name="Rectangle 8">
            <a:extLst>
              <a:ext uri="{FF2B5EF4-FFF2-40B4-BE49-F238E27FC236}">
                <a16:creationId xmlns:a16="http://schemas.microsoft.com/office/drawing/2014/main" xmlns="" id="{21D8A805-6746-4954-B719-568E6965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1" y="5100639"/>
            <a:ext cx="6000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0" name="Rectangle 9">
            <a:extLst>
              <a:ext uri="{FF2B5EF4-FFF2-40B4-BE49-F238E27FC236}">
                <a16:creationId xmlns:a16="http://schemas.microsoft.com/office/drawing/2014/main" xmlns="" id="{E862A67C-ACED-48B4-A7AB-789DC72F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5100639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1" name="Rectangle 10">
            <a:extLst>
              <a:ext uri="{FF2B5EF4-FFF2-40B4-BE49-F238E27FC236}">
                <a16:creationId xmlns:a16="http://schemas.microsoft.com/office/drawing/2014/main" xmlns="" id="{C185EA94-3E9B-4145-BB50-5B6E7DD2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5100639"/>
            <a:ext cx="5318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2" name="Rectangle 11">
            <a:extLst>
              <a:ext uri="{FF2B5EF4-FFF2-40B4-BE49-F238E27FC236}">
                <a16:creationId xmlns:a16="http://schemas.microsoft.com/office/drawing/2014/main" xmlns="" id="{F1AF186A-B009-4FA5-B128-8C38E453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100639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3" name="Rectangle 12">
            <a:extLst>
              <a:ext uri="{FF2B5EF4-FFF2-40B4-BE49-F238E27FC236}">
                <a16:creationId xmlns:a16="http://schemas.microsoft.com/office/drawing/2014/main" xmlns="" id="{F84F9107-E8CA-46A4-B5D5-101B980A7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5100639"/>
            <a:ext cx="5318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4" name="Rectangle 13">
            <a:extLst>
              <a:ext uri="{FF2B5EF4-FFF2-40B4-BE49-F238E27FC236}">
                <a16:creationId xmlns:a16="http://schemas.microsoft.com/office/drawing/2014/main" xmlns="" id="{2E89ABAF-C953-45A5-A25F-8AAF8287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075" y="5100639"/>
            <a:ext cx="79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5" name="Rectangle 14">
            <a:extLst>
              <a:ext uri="{FF2B5EF4-FFF2-40B4-BE49-F238E27FC236}">
                <a16:creationId xmlns:a16="http://schemas.microsoft.com/office/drawing/2014/main" xmlns="" id="{56AA147C-45B6-4D63-8B8E-56E7B457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4" y="5100639"/>
            <a:ext cx="31718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6" name="Rectangle 15">
            <a:extLst>
              <a:ext uri="{FF2B5EF4-FFF2-40B4-BE49-F238E27FC236}">
                <a16:creationId xmlns:a16="http://schemas.microsoft.com/office/drawing/2014/main" xmlns="" id="{454BDE2C-FD07-4ABB-AAE2-FFB9C5B2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838" y="5100639"/>
            <a:ext cx="174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7" name="Rectangle 16">
            <a:extLst>
              <a:ext uri="{FF2B5EF4-FFF2-40B4-BE49-F238E27FC236}">
                <a16:creationId xmlns:a16="http://schemas.microsoft.com/office/drawing/2014/main" xmlns="" id="{D0D895E4-7282-4A52-820F-84907CD49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110163"/>
            <a:ext cx="7938" cy="32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8" name="Rectangle 17">
            <a:extLst>
              <a:ext uri="{FF2B5EF4-FFF2-40B4-BE49-F238E27FC236}">
                <a16:creationId xmlns:a16="http://schemas.microsoft.com/office/drawing/2014/main" xmlns="" id="{BF08215E-5AD9-4D21-9C68-8D921C31F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434014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79" name="Rectangle 18">
            <a:extLst>
              <a:ext uri="{FF2B5EF4-FFF2-40B4-BE49-F238E27FC236}">
                <a16:creationId xmlns:a16="http://schemas.microsoft.com/office/drawing/2014/main" xmlns="" id="{5EDC7F06-EE19-484F-AE16-F1D32555B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441950"/>
            <a:ext cx="7938" cy="3254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80" name="Rectangle 19">
            <a:extLst>
              <a:ext uri="{FF2B5EF4-FFF2-40B4-BE49-F238E27FC236}">
                <a16:creationId xmlns:a16="http://schemas.microsoft.com/office/drawing/2014/main" xmlns="" id="{232261BE-3FA5-481A-A345-AF2EFF71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767389"/>
            <a:ext cx="793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81" name="Rectangle 20">
            <a:extLst>
              <a:ext uri="{FF2B5EF4-FFF2-40B4-BE49-F238E27FC236}">
                <a16:creationId xmlns:a16="http://schemas.microsoft.com/office/drawing/2014/main" xmlns="" id="{9292E8A4-FACE-4324-9BA9-A7CCF6C5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5775325"/>
            <a:ext cx="7938" cy="32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1782" name="Rectangle 21">
            <a:extLst>
              <a:ext uri="{FF2B5EF4-FFF2-40B4-BE49-F238E27FC236}">
                <a16:creationId xmlns:a16="http://schemas.microsoft.com/office/drawing/2014/main" xmlns="" id="{0A89C10D-8343-44B4-90A2-ACDED75D5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25" y="6099175"/>
            <a:ext cx="7938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grpSp>
        <p:nvGrpSpPr>
          <p:cNvPr id="501783" name="Group 22">
            <a:extLst>
              <a:ext uri="{FF2B5EF4-FFF2-40B4-BE49-F238E27FC236}">
                <a16:creationId xmlns:a16="http://schemas.microsoft.com/office/drawing/2014/main" xmlns="" id="{23708008-9518-46DE-B7E1-9C99CBF3FF91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1423989"/>
            <a:ext cx="3848099" cy="1811337"/>
            <a:chOff x="2897" y="897"/>
            <a:chExt cx="2424" cy="1141"/>
          </a:xfrm>
        </p:grpSpPr>
        <p:sp>
          <p:nvSpPr>
            <p:cNvPr id="502147" name="Freeform 23">
              <a:extLst>
                <a:ext uri="{FF2B5EF4-FFF2-40B4-BE49-F238E27FC236}">
                  <a16:creationId xmlns:a16="http://schemas.microsoft.com/office/drawing/2014/main" xmlns="" id="{966E97B0-D405-4CD1-8323-AC0DB267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>
                <a:gd name="T0" fmla="*/ 44 w 64"/>
                <a:gd name="T1" fmla="*/ 155 h 162"/>
                <a:gd name="T2" fmla="*/ 48 w 64"/>
                <a:gd name="T3" fmla="*/ 160 h 162"/>
                <a:gd name="T4" fmla="*/ 53 w 64"/>
                <a:gd name="T5" fmla="*/ 162 h 162"/>
                <a:gd name="T6" fmla="*/ 59 w 64"/>
                <a:gd name="T7" fmla="*/ 160 h 162"/>
                <a:gd name="T8" fmla="*/ 63 w 64"/>
                <a:gd name="T9" fmla="*/ 157 h 162"/>
                <a:gd name="T10" fmla="*/ 64 w 64"/>
                <a:gd name="T11" fmla="*/ 148 h 162"/>
                <a:gd name="T12" fmla="*/ 63 w 64"/>
                <a:gd name="T13" fmla="*/ 135 h 162"/>
                <a:gd name="T14" fmla="*/ 61 w 64"/>
                <a:gd name="T15" fmla="*/ 121 h 162"/>
                <a:gd name="T16" fmla="*/ 59 w 64"/>
                <a:gd name="T17" fmla="*/ 111 h 162"/>
                <a:gd name="T18" fmla="*/ 58 w 64"/>
                <a:gd name="T19" fmla="*/ 103 h 162"/>
                <a:gd name="T20" fmla="*/ 54 w 64"/>
                <a:gd name="T21" fmla="*/ 87 h 162"/>
                <a:gd name="T22" fmla="*/ 49 w 64"/>
                <a:gd name="T23" fmla="*/ 74 h 162"/>
                <a:gd name="T24" fmla="*/ 46 w 64"/>
                <a:gd name="T25" fmla="*/ 59 h 162"/>
                <a:gd name="T26" fmla="*/ 42 w 64"/>
                <a:gd name="T27" fmla="*/ 50 h 162"/>
                <a:gd name="T28" fmla="*/ 39 w 64"/>
                <a:gd name="T29" fmla="*/ 42 h 162"/>
                <a:gd name="T30" fmla="*/ 32 w 64"/>
                <a:gd name="T31" fmla="*/ 30 h 162"/>
                <a:gd name="T32" fmla="*/ 29 w 64"/>
                <a:gd name="T33" fmla="*/ 22 h 162"/>
                <a:gd name="T34" fmla="*/ 19 w 64"/>
                <a:gd name="T35" fmla="*/ 5 h 162"/>
                <a:gd name="T36" fmla="*/ 12 w 64"/>
                <a:gd name="T37" fmla="*/ 0 h 162"/>
                <a:gd name="T38" fmla="*/ 4 w 64"/>
                <a:gd name="T39" fmla="*/ 3 h 162"/>
                <a:gd name="T40" fmla="*/ 0 w 64"/>
                <a:gd name="T41" fmla="*/ 8 h 162"/>
                <a:gd name="T42" fmla="*/ 2 w 64"/>
                <a:gd name="T43" fmla="*/ 15 h 162"/>
                <a:gd name="T44" fmla="*/ 9 w 64"/>
                <a:gd name="T45" fmla="*/ 25 h 162"/>
                <a:gd name="T46" fmla="*/ 10 w 64"/>
                <a:gd name="T47" fmla="*/ 32 h 162"/>
                <a:gd name="T48" fmla="*/ 16 w 64"/>
                <a:gd name="T49" fmla="*/ 42 h 162"/>
                <a:gd name="T50" fmla="*/ 19 w 64"/>
                <a:gd name="T51" fmla="*/ 49 h 162"/>
                <a:gd name="T52" fmla="*/ 22 w 64"/>
                <a:gd name="T53" fmla="*/ 57 h 162"/>
                <a:gd name="T54" fmla="*/ 26 w 64"/>
                <a:gd name="T55" fmla="*/ 66 h 162"/>
                <a:gd name="T56" fmla="*/ 29 w 64"/>
                <a:gd name="T57" fmla="*/ 77 h 162"/>
                <a:gd name="T58" fmla="*/ 34 w 64"/>
                <a:gd name="T59" fmla="*/ 91 h 162"/>
                <a:gd name="T60" fmla="*/ 37 w 64"/>
                <a:gd name="T61" fmla="*/ 106 h 162"/>
                <a:gd name="T62" fmla="*/ 39 w 64"/>
                <a:gd name="T63" fmla="*/ 114 h 162"/>
                <a:gd name="T64" fmla="*/ 41 w 64"/>
                <a:gd name="T65" fmla="*/ 125 h 162"/>
                <a:gd name="T66" fmla="*/ 42 w 64"/>
                <a:gd name="T67" fmla="*/ 138 h 162"/>
                <a:gd name="T68" fmla="*/ 44 w 64"/>
                <a:gd name="T69" fmla="*/ 155 h 16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48" name="Freeform 24">
              <a:extLst>
                <a:ext uri="{FF2B5EF4-FFF2-40B4-BE49-F238E27FC236}">
                  <a16:creationId xmlns:a16="http://schemas.microsoft.com/office/drawing/2014/main" xmlns="" id="{6E7F7036-1950-4E82-AE74-8C9CA5178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>
                <a:gd name="T0" fmla="*/ 336 w 351"/>
                <a:gd name="T1" fmla="*/ 153 h 155"/>
                <a:gd name="T2" fmla="*/ 342 w 351"/>
                <a:gd name="T3" fmla="*/ 155 h 155"/>
                <a:gd name="T4" fmla="*/ 347 w 351"/>
                <a:gd name="T5" fmla="*/ 153 h 155"/>
                <a:gd name="T6" fmla="*/ 351 w 351"/>
                <a:gd name="T7" fmla="*/ 148 h 155"/>
                <a:gd name="T8" fmla="*/ 349 w 351"/>
                <a:gd name="T9" fmla="*/ 139 h 155"/>
                <a:gd name="T10" fmla="*/ 347 w 351"/>
                <a:gd name="T11" fmla="*/ 138 h 155"/>
                <a:gd name="T12" fmla="*/ 326 w 351"/>
                <a:gd name="T13" fmla="*/ 114 h 155"/>
                <a:gd name="T14" fmla="*/ 282 w 351"/>
                <a:gd name="T15" fmla="*/ 80 h 155"/>
                <a:gd name="T16" fmla="*/ 263 w 351"/>
                <a:gd name="T17" fmla="*/ 69 h 155"/>
                <a:gd name="T18" fmla="*/ 245 w 351"/>
                <a:gd name="T19" fmla="*/ 57 h 155"/>
                <a:gd name="T20" fmla="*/ 201 w 351"/>
                <a:gd name="T21" fmla="*/ 37 h 155"/>
                <a:gd name="T22" fmla="*/ 181 w 351"/>
                <a:gd name="T23" fmla="*/ 28 h 155"/>
                <a:gd name="T24" fmla="*/ 147 w 351"/>
                <a:gd name="T25" fmla="*/ 18 h 155"/>
                <a:gd name="T26" fmla="*/ 98 w 351"/>
                <a:gd name="T27" fmla="*/ 8 h 155"/>
                <a:gd name="T28" fmla="*/ 71 w 351"/>
                <a:gd name="T29" fmla="*/ 3 h 155"/>
                <a:gd name="T30" fmla="*/ 49 w 351"/>
                <a:gd name="T31" fmla="*/ 1 h 155"/>
                <a:gd name="T32" fmla="*/ 9 w 351"/>
                <a:gd name="T33" fmla="*/ 0 h 155"/>
                <a:gd name="T34" fmla="*/ 2 w 351"/>
                <a:gd name="T35" fmla="*/ 5 h 155"/>
                <a:gd name="T36" fmla="*/ 0 w 351"/>
                <a:gd name="T37" fmla="*/ 11 h 155"/>
                <a:gd name="T38" fmla="*/ 5 w 351"/>
                <a:gd name="T39" fmla="*/ 18 h 155"/>
                <a:gd name="T40" fmla="*/ 11 w 351"/>
                <a:gd name="T41" fmla="*/ 20 h 155"/>
                <a:gd name="T42" fmla="*/ 46 w 351"/>
                <a:gd name="T43" fmla="*/ 21 h 155"/>
                <a:gd name="T44" fmla="*/ 71 w 351"/>
                <a:gd name="T45" fmla="*/ 23 h 155"/>
                <a:gd name="T46" fmla="*/ 95 w 351"/>
                <a:gd name="T47" fmla="*/ 28 h 155"/>
                <a:gd name="T48" fmla="*/ 140 w 351"/>
                <a:gd name="T49" fmla="*/ 38 h 155"/>
                <a:gd name="T50" fmla="*/ 174 w 351"/>
                <a:gd name="T51" fmla="*/ 48 h 155"/>
                <a:gd name="T52" fmla="*/ 194 w 351"/>
                <a:gd name="T53" fmla="*/ 57 h 155"/>
                <a:gd name="T54" fmla="*/ 235 w 351"/>
                <a:gd name="T55" fmla="*/ 74 h 155"/>
                <a:gd name="T56" fmla="*/ 253 w 351"/>
                <a:gd name="T57" fmla="*/ 85 h 155"/>
                <a:gd name="T58" fmla="*/ 272 w 351"/>
                <a:gd name="T59" fmla="*/ 97 h 155"/>
                <a:gd name="T60" fmla="*/ 312 w 351"/>
                <a:gd name="T61" fmla="*/ 128 h 155"/>
                <a:gd name="T62" fmla="*/ 334 w 351"/>
                <a:gd name="T63" fmla="*/ 151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49" name="Freeform 25">
              <a:extLst>
                <a:ext uri="{FF2B5EF4-FFF2-40B4-BE49-F238E27FC236}">
                  <a16:creationId xmlns:a16="http://schemas.microsoft.com/office/drawing/2014/main" xmlns="" id="{443766AC-5FE8-4741-9E55-5102F53B2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>
                <a:gd name="T0" fmla="*/ 66 w 66"/>
                <a:gd name="T1" fmla="*/ 9 h 162"/>
                <a:gd name="T2" fmla="*/ 64 w 66"/>
                <a:gd name="T3" fmla="*/ 3 h 162"/>
                <a:gd name="T4" fmla="*/ 59 w 66"/>
                <a:gd name="T5" fmla="*/ 0 h 162"/>
                <a:gd name="T6" fmla="*/ 51 w 66"/>
                <a:gd name="T7" fmla="*/ 2 h 162"/>
                <a:gd name="T8" fmla="*/ 48 w 66"/>
                <a:gd name="T9" fmla="*/ 5 h 162"/>
                <a:gd name="T10" fmla="*/ 46 w 66"/>
                <a:gd name="T11" fmla="*/ 10 h 162"/>
                <a:gd name="T12" fmla="*/ 44 w 66"/>
                <a:gd name="T13" fmla="*/ 12 h 162"/>
                <a:gd name="T14" fmla="*/ 43 w 66"/>
                <a:gd name="T15" fmla="*/ 27 h 162"/>
                <a:gd name="T16" fmla="*/ 41 w 66"/>
                <a:gd name="T17" fmla="*/ 41 h 162"/>
                <a:gd name="T18" fmla="*/ 39 w 66"/>
                <a:gd name="T19" fmla="*/ 49 h 162"/>
                <a:gd name="T20" fmla="*/ 37 w 66"/>
                <a:gd name="T21" fmla="*/ 59 h 162"/>
                <a:gd name="T22" fmla="*/ 34 w 66"/>
                <a:gd name="T23" fmla="*/ 67 h 162"/>
                <a:gd name="T24" fmla="*/ 31 w 66"/>
                <a:gd name="T25" fmla="*/ 79 h 162"/>
                <a:gd name="T26" fmla="*/ 26 w 66"/>
                <a:gd name="T27" fmla="*/ 93 h 162"/>
                <a:gd name="T28" fmla="*/ 22 w 66"/>
                <a:gd name="T29" fmla="*/ 101 h 162"/>
                <a:gd name="T30" fmla="*/ 17 w 66"/>
                <a:gd name="T31" fmla="*/ 115 h 162"/>
                <a:gd name="T32" fmla="*/ 14 w 66"/>
                <a:gd name="T33" fmla="*/ 120 h 162"/>
                <a:gd name="T34" fmla="*/ 9 w 66"/>
                <a:gd name="T35" fmla="*/ 132 h 162"/>
                <a:gd name="T36" fmla="*/ 2 w 66"/>
                <a:gd name="T37" fmla="*/ 143 h 162"/>
                <a:gd name="T38" fmla="*/ 2 w 66"/>
                <a:gd name="T39" fmla="*/ 147 h 162"/>
                <a:gd name="T40" fmla="*/ 0 w 66"/>
                <a:gd name="T41" fmla="*/ 153 h 162"/>
                <a:gd name="T42" fmla="*/ 5 w 66"/>
                <a:gd name="T43" fmla="*/ 160 h 162"/>
                <a:gd name="T44" fmla="*/ 12 w 66"/>
                <a:gd name="T45" fmla="*/ 162 h 162"/>
                <a:gd name="T46" fmla="*/ 19 w 66"/>
                <a:gd name="T47" fmla="*/ 157 h 162"/>
                <a:gd name="T48" fmla="*/ 22 w 66"/>
                <a:gd name="T49" fmla="*/ 150 h 162"/>
                <a:gd name="T50" fmla="*/ 26 w 66"/>
                <a:gd name="T51" fmla="*/ 143 h 162"/>
                <a:gd name="T52" fmla="*/ 31 w 66"/>
                <a:gd name="T53" fmla="*/ 133 h 162"/>
                <a:gd name="T54" fmla="*/ 37 w 66"/>
                <a:gd name="T55" fmla="*/ 121 h 162"/>
                <a:gd name="T56" fmla="*/ 43 w 66"/>
                <a:gd name="T57" fmla="*/ 108 h 162"/>
                <a:gd name="T58" fmla="*/ 46 w 66"/>
                <a:gd name="T59" fmla="*/ 99 h 162"/>
                <a:gd name="T60" fmla="*/ 51 w 66"/>
                <a:gd name="T61" fmla="*/ 86 h 162"/>
                <a:gd name="T62" fmla="*/ 54 w 66"/>
                <a:gd name="T63" fmla="*/ 76 h 162"/>
                <a:gd name="T64" fmla="*/ 56 w 66"/>
                <a:gd name="T65" fmla="*/ 69 h 162"/>
                <a:gd name="T66" fmla="*/ 58 w 66"/>
                <a:gd name="T67" fmla="*/ 57 h 162"/>
                <a:gd name="T68" fmla="*/ 61 w 66"/>
                <a:gd name="T69" fmla="*/ 49 h 162"/>
                <a:gd name="T70" fmla="*/ 63 w 66"/>
                <a:gd name="T71" fmla="*/ 39 h 162"/>
                <a:gd name="T72" fmla="*/ 64 w 66"/>
                <a:gd name="T73" fmla="*/ 25 h 162"/>
                <a:gd name="T74" fmla="*/ 66 w 66"/>
                <a:gd name="T75" fmla="*/ 10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0" name="Freeform 26">
              <a:extLst>
                <a:ext uri="{FF2B5EF4-FFF2-40B4-BE49-F238E27FC236}">
                  <a16:creationId xmlns:a16="http://schemas.microsoft.com/office/drawing/2014/main" xmlns="" id="{DD282C33-933D-4C1A-AD82-4180A1127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3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69 w 350"/>
                <a:gd name="T17" fmla="*/ 56 h 153"/>
                <a:gd name="T18" fmla="*/ 251 w 350"/>
                <a:gd name="T19" fmla="*/ 68 h 153"/>
                <a:gd name="T20" fmla="*/ 204 w 350"/>
                <a:gd name="T21" fmla="*/ 91 h 153"/>
                <a:gd name="T22" fmla="*/ 182 w 350"/>
                <a:gd name="T23" fmla="*/ 100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7 h 153"/>
                <a:gd name="T30" fmla="*/ 47 w 350"/>
                <a:gd name="T31" fmla="*/ 130 h 153"/>
                <a:gd name="T32" fmla="*/ 22 w 350"/>
                <a:gd name="T33" fmla="*/ 132 h 153"/>
                <a:gd name="T34" fmla="*/ 10 w 350"/>
                <a:gd name="T35" fmla="*/ 133 h 153"/>
                <a:gd name="T36" fmla="*/ 3 w 350"/>
                <a:gd name="T37" fmla="*/ 137 h 153"/>
                <a:gd name="T38" fmla="*/ 0 w 350"/>
                <a:gd name="T39" fmla="*/ 142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8 w 350"/>
                <a:gd name="T55" fmla="*/ 123 h 153"/>
                <a:gd name="T56" fmla="*/ 200 w 350"/>
                <a:gd name="T57" fmla="*/ 115 h 153"/>
                <a:gd name="T58" fmla="*/ 253 w 350"/>
                <a:gd name="T59" fmla="*/ 89 h 153"/>
                <a:gd name="T60" fmla="*/ 271 w 350"/>
                <a:gd name="T61" fmla="*/ 78 h 153"/>
                <a:gd name="T62" fmla="*/ 291 w 350"/>
                <a:gd name="T63" fmla="*/ 66 h 153"/>
                <a:gd name="T64" fmla="*/ 306 w 350"/>
                <a:gd name="T65" fmla="*/ 54 h 153"/>
                <a:gd name="T66" fmla="*/ 323 w 350"/>
                <a:gd name="T67" fmla="*/ 37 h 153"/>
                <a:gd name="T68" fmla="*/ 338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1" name="Freeform 27">
              <a:extLst>
                <a:ext uri="{FF2B5EF4-FFF2-40B4-BE49-F238E27FC236}">
                  <a16:creationId xmlns:a16="http://schemas.microsoft.com/office/drawing/2014/main" xmlns="" id="{37298DEC-42F4-44FE-B877-955BD7A05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>
                <a:gd name="T0" fmla="*/ 2 w 88"/>
                <a:gd name="T1" fmla="*/ 59 h 87"/>
                <a:gd name="T2" fmla="*/ 7 w 88"/>
                <a:gd name="T3" fmla="*/ 69 h 87"/>
                <a:gd name="T4" fmla="*/ 9 w 88"/>
                <a:gd name="T5" fmla="*/ 70 h 87"/>
                <a:gd name="T6" fmla="*/ 19 w 88"/>
                <a:gd name="T7" fmla="*/ 81 h 87"/>
                <a:gd name="T8" fmla="*/ 22 w 88"/>
                <a:gd name="T9" fmla="*/ 84 h 87"/>
                <a:gd name="T10" fmla="*/ 29 w 88"/>
                <a:gd name="T11" fmla="*/ 86 h 87"/>
                <a:gd name="T12" fmla="*/ 51 w 88"/>
                <a:gd name="T13" fmla="*/ 86 h 87"/>
                <a:gd name="T14" fmla="*/ 59 w 88"/>
                <a:gd name="T15" fmla="*/ 86 h 87"/>
                <a:gd name="T16" fmla="*/ 69 w 88"/>
                <a:gd name="T17" fmla="*/ 81 h 87"/>
                <a:gd name="T18" fmla="*/ 69 w 88"/>
                <a:gd name="T19" fmla="*/ 81 h 87"/>
                <a:gd name="T20" fmla="*/ 79 w 88"/>
                <a:gd name="T21" fmla="*/ 70 h 87"/>
                <a:gd name="T22" fmla="*/ 76 w 88"/>
                <a:gd name="T23" fmla="*/ 72 h 87"/>
                <a:gd name="T24" fmla="*/ 86 w 88"/>
                <a:gd name="T25" fmla="*/ 60 h 87"/>
                <a:gd name="T26" fmla="*/ 88 w 88"/>
                <a:gd name="T27" fmla="*/ 49 h 87"/>
                <a:gd name="T28" fmla="*/ 88 w 88"/>
                <a:gd name="T29" fmla="*/ 30 h 87"/>
                <a:gd name="T30" fmla="*/ 84 w 88"/>
                <a:gd name="T31" fmla="*/ 25 h 87"/>
                <a:gd name="T32" fmla="*/ 78 w 88"/>
                <a:gd name="T33" fmla="*/ 17 h 87"/>
                <a:gd name="T34" fmla="*/ 76 w 88"/>
                <a:gd name="T35" fmla="*/ 12 h 87"/>
                <a:gd name="T36" fmla="*/ 69 w 88"/>
                <a:gd name="T37" fmla="*/ 8 h 87"/>
                <a:gd name="T38" fmla="*/ 63 w 88"/>
                <a:gd name="T39" fmla="*/ 1 h 87"/>
                <a:gd name="T40" fmla="*/ 31 w 88"/>
                <a:gd name="T41" fmla="*/ 0 h 87"/>
                <a:gd name="T42" fmla="*/ 24 w 88"/>
                <a:gd name="T43" fmla="*/ 3 h 87"/>
                <a:gd name="T44" fmla="*/ 12 w 88"/>
                <a:gd name="T45" fmla="*/ 12 h 87"/>
                <a:gd name="T46" fmla="*/ 4 w 88"/>
                <a:gd name="T47" fmla="*/ 23 h 87"/>
                <a:gd name="T48" fmla="*/ 0 w 88"/>
                <a:gd name="T49" fmla="*/ 30 h 87"/>
                <a:gd name="T50" fmla="*/ 20 w 88"/>
                <a:gd name="T51" fmla="*/ 37 h 87"/>
                <a:gd name="T52" fmla="*/ 24 w 88"/>
                <a:gd name="T53" fmla="*/ 30 h 87"/>
                <a:gd name="T54" fmla="*/ 26 w 88"/>
                <a:gd name="T55" fmla="*/ 25 h 87"/>
                <a:gd name="T56" fmla="*/ 31 w 88"/>
                <a:gd name="T57" fmla="*/ 23 h 87"/>
                <a:gd name="T58" fmla="*/ 37 w 88"/>
                <a:gd name="T59" fmla="*/ 20 h 87"/>
                <a:gd name="T60" fmla="*/ 52 w 88"/>
                <a:gd name="T61" fmla="*/ 22 h 87"/>
                <a:gd name="T62" fmla="*/ 56 w 88"/>
                <a:gd name="T63" fmla="*/ 20 h 87"/>
                <a:gd name="T64" fmla="*/ 64 w 88"/>
                <a:gd name="T65" fmla="*/ 28 h 87"/>
                <a:gd name="T66" fmla="*/ 61 w 88"/>
                <a:gd name="T67" fmla="*/ 25 h 87"/>
                <a:gd name="T68" fmla="*/ 64 w 88"/>
                <a:gd name="T69" fmla="*/ 28 h 87"/>
                <a:gd name="T70" fmla="*/ 66 w 88"/>
                <a:gd name="T71" fmla="*/ 35 h 87"/>
                <a:gd name="T72" fmla="*/ 71 w 88"/>
                <a:gd name="T73" fmla="*/ 49 h 87"/>
                <a:gd name="T74" fmla="*/ 68 w 88"/>
                <a:gd name="T75" fmla="*/ 50 h 87"/>
                <a:gd name="T76" fmla="*/ 64 w 88"/>
                <a:gd name="T77" fmla="*/ 55 h 87"/>
                <a:gd name="T78" fmla="*/ 61 w 88"/>
                <a:gd name="T79" fmla="*/ 60 h 87"/>
                <a:gd name="T80" fmla="*/ 63 w 88"/>
                <a:gd name="T81" fmla="*/ 62 h 87"/>
                <a:gd name="T82" fmla="*/ 61 w 88"/>
                <a:gd name="T83" fmla="*/ 60 h 87"/>
                <a:gd name="T84" fmla="*/ 56 w 88"/>
                <a:gd name="T85" fmla="*/ 64 h 87"/>
                <a:gd name="T86" fmla="*/ 51 w 88"/>
                <a:gd name="T87" fmla="*/ 67 h 87"/>
                <a:gd name="T88" fmla="*/ 49 w 88"/>
                <a:gd name="T89" fmla="*/ 70 h 87"/>
                <a:gd name="T90" fmla="*/ 36 w 88"/>
                <a:gd name="T91" fmla="*/ 65 h 87"/>
                <a:gd name="T92" fmla="*/ 29 w 88"/>
                <a:gd name="T93" fmla="*/ 64 h 87"/>
                <a:gd name="T94" fmla="*/ 26 w 88"/>
                <a:gd name="T95" fmla="*/ 60 h 87"/>
                <a:gd name="T96" fmla="*/ 29 w 88"/>
                <a:gd name="T97" fmla="*/ 64 h 87"/>
                <a:gd name="T98" fmla="*/ 20 w 88"/>
                <a:gd name="T99" fmla="*/ 55 h 87"/>
                <a:gd name="T100" fmla="*/ 22 w 88"/>
                <a:gd name="T101" fmla="*/ 52 h 87"/>
                <a:gd name="T102" fmla="*/ 0 w 88"/>
                <a:gd name="T103" fmla="*/ 44 h 8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2" name="Rectangle 28">
              <a:extLst>
                <a:ext uri="{FF2B5EF4-FFF2-40B4-BE49-F238E27FC236}">
                  <a16:creationId xmlns:a16="http://schemas.microsoft.com/office/drawing/2014/main" xmlns="" id="{C0ED9692-1288-434E-9D1E-8EAD97E9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844"/>
              <a:ext cx="42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</a:rPr>
                <a:t>S (set)</a:t>
              </a:r>
              <a:endParaRPr lang="en-US" altLang="en-US" sz="2000" b="1" i="1">
                <a:solidFill>
                  <a:srgbClr val="000000"/>
                </a:solidFill>
              </a:endParaRPr>
            </a:p>
          </p:txBody>
        </p:sp>
        <p:sp>
          <p:nvSpPr>
            <p:cNvPr id="502153" name="Rectangle 29">
              <a:extLst>
                <a:ext uri="{FF2B5EF4-FFF2-40B4-BE49-F238E27FC236}">
                  <a16:creationId xmlns:a16="http://schemas.microsoft.com/office/drawing/2014/main" xmlns="" id="{1BDD94A7-4D71-472E-AC44-7F07FB0A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897"/>
              <a:ext cx="5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000" b="1" baseline="0">
                  <a:solidFill>
                    <a:srgbClr val="000000"/>
                  </a:solidFill>
                </a:rPr>
                <a:t>R (reset)</a:t>
              </a:r>
              <a:endParaRPr lang="en-US" altLang="en-US" sz="2000" b="1" i="1">
                <a:solidFill>
                  <a:srgbClr val="000000"/>
                </a:solidFill>
              </a:endParaRPr>
            </a:p>
          </p:txBody>
        </p:sp>
        <p:sp>
          <p:nvSpPr>
            <p:cNvPr id="502154" name="Freeform 30">
              <a:extLst>
                <a:ext uri="{FF2B5EF4-FFF2-40B4-BE49-F238E27FC236}">
                  <a16:creationId xmlns:a16="http://schemas.microsoft.com/office/drawing/2014/main" xmlns="" id="{D40AAE38-9C42-4BBC-9339-872693AE6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>
                <a:gd name="T0" fmla="*/ 10 w 526"/>
                <a:gd name="T1" fmla="*/ 0 h 21"/>
                <a:gd name="T2" fmla="*/ 7 w 526"/>
                <a:gd name="T3" fmla="*/ 0 h 21"/>
                <a:gd name="T4" fmla="*/ 3 w 526"/>
                <a:gd name="T5" fmla="*/ 4 h 21"/>
                <a:gd name="T6" fmla="*/ 0 w 526"/>
                <a:gd name="T7" fmla="*/ 7 h 21"/>
                <a:gd name="T8" fmla="*/ 0 w 526"/>
                <a:gd name="T9" fmla="*/ 14 h 21"/>
                <a:gd name="T10" fmla="*/ 3 w 526"/>
                <a:gd name="T11" fmla="*/ 17 h 21"/>
                <a:gd name="T12" fmla="*/ 7 w 526"/>
                <a:gd name="T13" fmla="*/ 21 h 21"/>
                <a:gd name="T14" fmla="*/ 519 w 526"/>
                <a:gd name="T15" fmla="*/ 21 h 21"/>
                <a:gd name="T16" fmla="*/ 522 w 526"/>
                <a:gd name="T17" fmla="*/ 17 h 21"/>
                <a:gd name="T18" fmla="*/ 526 w 526"/>
                <a:gd name="T19" fmla="*/ 14 h 21"/>
                <a:gd name="T20" fmla="*/ 526 w 526"/>
                <a:gd name="T21" fmla="*/ 7 h 21"/>
                <a:gd name="T22" fmla="*/ 522 w 526"/>
                <a:gd name="T23" fmla="*/ 4 h 21"/>
                <a:gd name="T24" fmla="*/ 519 w 526"/>
                <a:gd name="T25" fmla="*/ 0 h 21"/>
                <a:gd name="T26" fmla="*/ 516 w 526"/>
                <a:gd name="T27" fmla="*/ 0 h 21"/>
                <a:gd name="T28" fmla="*/ 10 w 526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5" name="Freeform 31">
              <a:extLst>
                <a:ext uri="{FF2B5EF4-FFF2-40B4-BE49-F238E27FC236}">
                  <a16:creationId xmlns:a16="http://schemas.microsoft.com/office/drawing/2014/main" xmlns="" id="{D7746282-8E38-4E20-9622-43A858F8E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>
                <a:gd name="T0" fmla="*/ 10 w 588"/>
                <a:gd name="T1" fmla="*/ 0 h 20"/>
                <a:gd name="T2" fmla="*/ 7 w 588"/>
                <a:gd name="T3" fmla="*/ 0 h 20"/>
                <a:gd name="T4" fmla="*/ 3 w 588"/>
                <a:gd name="T5" fmla="*/ 3 h 20"/>
                <a:gd name="T6" fmla="*/ 0 w 588"/>
                <a:gd name="T7" fmla="*/ 6 h 20"/>
                <a:gd name="T8" fmla="*/ 0 w 588"/>
                <a:gd name="T9" fmla="*/ 13 h 20"/>
                <a:gd name="T10" fmla="*/ 3 w 588"/>
                <a:gd name="T11" fmla="*/ 16 h 20"/>
                <a:gd name="T12" fmla="*/ 7 w 588"/>
                <a:gd name="T13" fmla="*/ 20 h 20"/>
                <a:gd name="T14" fmla="*/ 581 w 588"/>
                <a:gd name="T15" fmla="*/ 20 h 20"/>
                <a:gd name="T16" fmla="*/ 585 w 588"/>
                <a:gd name="T17" fmla="*/ 16 h 20"/>
                <a:gd name="T18" fmla="*/ 588 w 588"/>
                <a:gd name="T19" fmla="*/ 13 h 20"/>
                <a:gd name="T20" fmla="*/ 588 w 588"/>
                <a:gd name="T21" fmla="*/ 6 h 20"/>
                <a:gd name="T22" fmla="*/ 585 w 588"/>
                <a:gd name="T23" fmla="*/ 3 h 20"/>
                <a:gd name="T24" fmla="*/ 581 w 588"/>
                <a:gd name="T25" fmla="*/ 0 h 20"/>
                <a:gd name="T26" fmla="*/ 578 w 588"/>
                <a:gd name="T27" fmla="*/ 0 h 20"/>
                <a:gd name="T28" fmla="*/ 10 w 588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6" name="Freeform 32">
              <a:extLst>
                <a:ext uri="{FF2B5EF4-FFF2-40B4-BE49-F238E27FC236}">
                  <a16:creationId xmlns:a16="http://schemas.microsoft.com/office/drawing/2014/main" xmlns="" id="{7F832F91-44B1-4246-9FDB-2B5B159CB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4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4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7" name="Freeform 33">
              <a:extLst>
                <a:ext uri="{FF2B5EF4-FFF2-40B4-BE49-F238E27FC236}">
                  <a16:creationId xmlns:a16="http://schemas.microsoft.com/office/drawing/2014/main" xmlns="" id="{A5739481-C925-493E-A7F7-2F1730702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>
                <a:gd name="T0" fmla="*/ 421 w 431"/>
                <a:gd name="T1" fmla="*/ 20 h 20"/>
                <a:gd name="T2" fmla="*/ 425 w 431"/>
                <a:gd name="T3" fmla="*/ 20 h 20"/>
                <a:gd name="T4" fmla="*/ 428 w 431"/>
                <a:gd name="T5" fmla="*/ 17 h 20"/>
                <a:gd name="T6" fmla="*/ 431 w 431"/>
                <a:gd name="T7" fmla="*/ 13 h 20"/>
                <a:gd name="T8" fmla="*/ 431 w 431"/>
                <a:gd name="T9" fmla="*/ 7 h 20"/>
                <a:gd name="T10" fmla="*/ 428 w 431"/>
                <a:gd name="T11" fmla="*/ 3 h 20"/>
                <a:gd name="T12" fmla="*/ 425 w 431"/>
                <a:gd name="T13" fmla="*/ 0 h 20"/>
                <a:gd name="T14" fmla="*/ 7 w 431"/>
                <a:gd name="T15" fmla="*/ 0 h 20"/>
                <a:gd name="T16" fmla="*/ 3 w 431"/>
                <a:gd name="T17" fmla="*/ 3 h 20"/>
                <a:gd name="T18" fmla="*/ 0 w 431"/>
                <a:gd name="T19" fmla="*/ 7 h 20"/>
                <a:gd name="T20" fmla="*/ 0 w 431"/>
                <a:gd name="T21" fmla="*/ 13 h 20"/>
                <a:gd name="T22" fmla="*/ 3 w 431"/>
                <a:gd name="T23" fmla="*/ 17 h 20"/>
                <a:gd name="T24" fmla="*/ 7 w 431"/>
                <a:gd name="T25" fmla="*/ 20 h 20"/>
                <a:gd name="T26" fmla="*/ 10 w 431"/>
                <a:gd name="T27" fmla="*/ 20 h 20"/>
                <a:gd name="T28" fmla="*/ 421 w 43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8" name="Freeform 34">
              <a:extLst>
                <a:ext uri="{FF2B5EF4-FFF2-40B4-BE49-F238E27FC236}">
                  <a16:creationId xmlns:a16="http://schemas.microsoft.com/office/drawing/2014/main" xmlns="" id="{1FD310FA-DDFA-415D-BFE4-12C1475E0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>
                <a:gd name="T0" fmla="*/ 21 w 21"/>
                <a:gd name="T1" fmla="*/ 11 h 243"/>
                <a:gd name="T2" fmla="*/ 21 w 21"/>
                <a:gd name="T3" fmla="*/ 7 h 243"/>
                <a:gd name="T4" fmla="*/ 17 w 21"/>
                <a:gd name="T5" fmla="*/ 4 h 243"/>
                <a:gd name="T6" fmla="*/ 14 w 21"/>
                <a:gd name="T7" fmla="*/ 0 h 243"/>
                <a:gd name="T8" fmla="*/ 7 w 21"/>
                <a:gd name="T9" fmla="*/ 0 h 243"/>
                <a:gd name="T10" fmla="*/ 4 w 21"/>
                <a:gd name="T11" fmla="*/ 4 h 243"/>
                <a:gd name="T12" fmla="*/ 0 w 21"/>
                <a:gd name="T13" fmla="*/ 7 h 243"/>
                <a:gd name="T14" fmla="*/ 0 w 21"/>
                <a:gd name="T15" fmla="*/ 236 h 243"/>
                <a:gd name="T16" fmla="*/ 4 w 21"/>
                <a:gd name="T17" fmla="*/ 240 h 243"/>
                <a:gd name="T18" fmla="*/ 7 w 21"/>
                <a:gd name="T19" fmla="*/ 243 h 243"/>
                <a:gd name="T20" fmla="*/ 14 w 21"/>
                <a:gd name="T21" fmla="*/ 243 h 243"/>
                <a:gd name="T22" fmla="*/ 17 w 21"/>
                <a:gd name="T23" fmla="*/ 240 h 243"/>
                <a:gd name="T24" fmla="*/ 21 w 21"/>
                <a:gd name="T25" fmla="*/ 236 h 243"/>
                <a:gd name="T26" fmla="*/ 21 w 21"/>
                <a:gd name="T27" fmla="*/ 233 h 243"/>
                <a:gd name="T28" fmla="*/ 21 w 21"/>
                <a:gd name="T29" fmla="*/ 11 h 2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59" name="Freeform 35">
              <a:extLst>
                <a:ext uri="{FF2B5EF4-FFF2-40B4-BE49-F238E27FC236}">
                  <a16:creationId xmlns:a16="http://schemas.microsoft.com/office/drawing/2014/main" xmlns="" id="{02200EFA-4748-4AD1-AB11-271F3FC70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>
                <a:gd name="T0" fmla="*/ 0 w 21"/>
                <a:gd name="T1" fmla="*/ 263 h 273"/>
                <a:gd name="T2" fmla="*/ 0 w 21"/>
                <a:gd name="T3" fmla="*/ 266 h 273"/>
                <a:gd name="T4" fmla="*/ 4 w 21"/>
                <a:gd name="T5" fmla="*/ 269 h 273"/>
                <a:gd name="T6" fmla="*/ 7 w 21"/>
                <a:gd name="T7" fmla="*/ 273 h 273"/>
                <a:gd name="T8" fmla="*/ 14 w 21"/>
                <a:gd name="T9" fmla="*/ 273 h 273"/>
                <a:gd name="T10" fmla="*/ 17 w 21"/>
                <a:gd name="T11" fmla="*/ 269 h 273"/>
                <a:gd name="T12" fmla="*/ 21 w 21"/>
                <a:gd name="T13" fmla="*/ 266 h 273"/>
                <a:gd name="T14" fmla="*/ 21 w 21"/>
                <a:gd name="T15" fmla="*/ 7 h 273"/>
                <a:gd name="T16" fmla="*/ 17 w 21"/>
                <a:gd name="T17" fmla="*/ 3 h 273"/>
                <a:gd name="T18" fmla="*/ 14 w 21"/>
                <a:gd name="T19" fmla="*/ 0 h 273"/>
                <a:gd name="T20" fmla="*/ 7 w 21"/>
                <a:gd name="T21" fmla="*/ 0 h 273"/>
                <a:gd name="T22" fmla="*/ 4 w 21"/>
                <a:gd name="T23" fmla="*/ 3 h 273"/>
                <a:gd name="T24" fmla="*/ 0 w 21"/>
                <a:gd name="T25" fmla="*/ 7 h 273"/>
                <a:gd name="T26" fmla="*/ 0 w 21"/>
                <a:gd name="T27" fmla="*/ 10 h 273"/>
                <a:gd name="T28" fmla="*/ 0 w 21"/>
                <a:gd name="T29" fmla="*/ 263 h 2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0" name="Freeform 36">
              <a:extLst>
                <a:ext uri="{FF2B5EF4-FFF2-40B4-BE49-F238E27FC236}">
                  <a16:creationId xmlns:a16="http://schemas.microsoft.com/office/drawing/2014/main" xmlns="" id="{D949EDC4-BD9D-4E6C-B6CA-6A7CDF43B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>
                <a:gd name="T0" fmla="*/ 168 w 178"/>
                <a:gd name="T1" fmla="*/ 21 h 21"/>
                <a:gd name="T2" fmla="*/ 172 w 178"/>
                <a:gd name="T3" fmla="*/ 21 h 21"/>
                <a:gd name="T4" fmla="*/ 175 w 178"/>
                <a:gd name="T5" fmla="*/ 17 h 21"/>
                <a:gd name="T6" fmla="*/ 178 w 178"/>
                <a:gd name="T7" fmla="*/ 14 h 21"/>
                <a:gd name="T8" fmla="*/ 178 w 178"/>
                <a:gd name="T9" fmla="*/ 7 h 21"/>
                <a:gd name="T10" fmla="*/ 175 w 178"/>
                <a:gd name="T11" fmla="*/ 4 h 21"/>
                <a:gd name="T12" fmla="*/ 172 w 178"/>
                <a:gd name="T13" fmla="*/ 0 h 21"/>
                <a:gd name="T14" fmla="*/ 6 w 178"/>
                <a:gd name="T15" fmla="*/ 0 h 21"/>
                <a:gd name="T16" fmla="*/ 3 w 178"/>
                <a:gd name="T17" fmla="*/ 4 h 21"/>
                <a:gd name="T18" fmla="*/ 0 w 178"/>
                <a:gd name="T19" fmla="*/ 7 h 21"/>
                <a:gd name="T20" fmla="*/ 0 w 178"/>
                <a:gd name="T21" fmla="*/ 14 h 21"/>
                <a:gd name="T22" fmla="*/ 3 w 178"/>
                <a:gd name="T23" fmla="*/ 17 h 21"/>
                <a:gd name="T24" fmla="*/ 6 w 178"/>
                <a:gd name="T25" fmla="*/ 21 h 21"/>
                <a:gd name="T26" fmla="*/ 10 w 178"/>
                <a:gd name="T27" fmla="*/ 21 h 21"/>
                <a:gd name="T28" fmla="*/ 168 w 178"/>
                <a:gd name="T29" fmla="*/ 21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1" name="Freeform 37">
              <a:extLst>
                <a:ext uri="{FF2B5EF4-FFF2-40B4-BE49-F238E27FC236}">
                  <a16:creationId xmlns:a16="http://schemas.microsoft.com/office/drawing/2014/main" xmlns="" id="{004844FA-0646-4F36-9A4F-5E93B2C14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>
                <a:gd name="T0" fmla="*/ 20 w 20"/>
                <a:gd name="T1" fmla="*/ 11 h 147"/>
                <a:gd name="T2" fmla="*/ 20 w 20"/>
                <a:gd name="T3" fmla="*/ 7 h 147"/>
                <a:gd name="T4" fmla="*/ 17 w 20"/>
                <a:gd name="T5" fmla="*/ 4 h 147"/>
                <a:gd name="T6" fmla="*/ 13 w 20"/>
                <a:gd name="T7" fmla="*/ 0 h 147"/>
                <a:gd name="T8" fmla="*/ 6 w 20"/>
                <a:gd name="T9" fmla="*/ 0 h 147"/>
                <a:gd name="T10" fmla="*/ 3 w 20"/>
                <a:gd name="T11" fmla="*/ 4 h 147"/>
                <a:gd name="T12" fmla="*/ 0 w 20"/>
                <a:gd name="T13" fmla="*/ 7 h 147"/>
                <a:gd name="T14" fmla="*/ 0 w 20"/>
                <a:gd name="T15" fmla="*/ 140 h 147"/>
                <a:gd name="T16" fmla="*/ 3 w 20"/>
                <a:gd name="T17" fmla="*/ 144 h 147"/>
                <a:gd name="T18" fmla="*/ 6 w 20"/>
                <a:gd name="T19" fmla="*/ 147 h 147"/>
                <a:gd name="T20" fmla="*/ 13 w 20"/>
                <a:gd name="T21" fmla="*/ 147 h 147"/>
                <a:gd name="T22" fmla="*/ 17 w 20"/>
                <a:gd name="T23" fmla="*/ 144 h 147"/>
                <a:gd name="T24" fmla="*/ 20 w 20"/>
                <a:gd name="T25" fmla="*/ 140 h 147"/>
                <a:gd name="T26" fmla="*/ 20 w 20"/>
                <a:gd name="T27" fmla="*/ 137 h 147"/>
                <a:gd name="T28" fmla="*/ 20 w 20"/>
                <a:gd name="T29" fmla="*/ 11 h 14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2" name="Freeform 38">
              <a:extLst>
                <a:ext uri="{FF2B5EF4-FFF2-40B4-BE49-F238E27FC236}">
                  <a16:creationId xmlns:a16="http://schemas.microsoft.com/office/drawing/2014/main" xmlns="" id="{F66CF9B8-56D1-4D5B-825C-69938047D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>
                <a:gd name="T0" fmla="*/ 168 w 178"/>
                <a:gd name="T1" fmla="*/ 20 h 20"/>
                <a:gd name="T2" fmla="*/ 172 w 178"/>
                <a:gd name="T3" fmla="*/ 20 h 20"/>
                <a:gd name="T4" fmla="*/ 175 w 178"/>
                <a:gd name="T5" fmla="*/ 17 h 20"/>
                <a:gd name="T6" fmla="*/ 178 w 178"/>
                <a:gd name="T7" fmla="*/ 14 h 20"/>
                <a:gd name="T8" fmla="*/ 178 w 178"/>
                <a:gd name="T9" fmla="*/ 7 h 20"/>
                <a:gd name="T10" fmla="*/ 175 w 178"/>
                <a:gd name="T11" fmla="*/ 4 h 20"/>
                <a:gd name="T12" fmla="*/ 172 w 178"/>
                <a:gd name="T13" fmla="*/ 0 h 20"/>
                <a:gd name="T14" fmla="*/ 6 w 178"/>
                <a:gd name="T15" fmla="*/ 0 h 20"/>
                <a:gd name="T16" fmla="*/ 3 w 178"/>
                <a:gd name="T17" fmla="*/ 4 h 20"/>
                <a:gd name="T18" fmla="*/ 0 w 178"/>
                <a:gd name="T19" fmla="*/ 7 h 20"/>
                <a:gd name="T20" fmla="*/ 0 w 178"/>
                <a:gd name="T21" fmla="*/ 14 h 20"/>
                <a:gd name="T22" fmla="*/ 3 w 178"/>
                <a:gd name="T23" fmla="*/ 17 h 20"/>
                <a:gd name="T24" fmla="*/ 6 w 178"/>
                <a:gd name="T25" fmla="*/ 20 h 20"/>
                <a:gd name="T26" fmla="*/ 10 w 178"/>
                <a:gd name="T27" fmla="*/ 20 h 20"/>
                <a:gd name="T28" fmla="*/ 168 w 178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3" name="Freeform 39">
              <a:extLst>
                <a:ext uri="{FF2B5EF4-FFF2-40B4-BE49-F238E27FC236}">
                  <a16:creationId xmlns:a16="http://schemas.microsoft.com/office/drawing/2014/main" xmlns="" id="{328680F5-B8E6-4BBE-AA0A-B95C16D93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>
                <a:gd name="T0" fmla="*/ 0 w 20"/>
                <a:gd name="T1" fmla="*/ 136 h 146"/>
                <a:gd name="T2" fmla="*/ 0 w 20"/>
                <a:gd name="T3" fmla="*/ 140 h 146"/>
                <a:gd name="T4" fmla="*/ 3 w 20"/>
                <a:gd name="T5" fmla="*/ 143 h 146"/>
                <a:gd name="T6" fmla="*/ 6 w 20"/>
                <a:gd name="T7" fmla="*/ 146 h 146"/>
                <a:gd name="T8" fmla="*/ 13 w 20"/>
                <a:gd name="T9" fmla="*/ 146 h 146"/>
                <a:gd name="T10" fmla="*/ 17 w 20"/>
                <a:gd name="T11" fmla="*/ 143 h 146"/>
                <a:gd name="T12" fmla="*/ 20 w 20"/>
                <a:gd name="T13" fmla="*/ 140 h 146"/>
                <a:gd name="T14" fmla="*/ 20 w 20"/>
                <a:gd name="T15" fmla="*/ 7 h 146"/>
                <a:gd name="T16" fmla="*/ 17 w 20"/>
                <a:gd name="T17" fmla="*/ 3 h 146"/>
                <a:gd name="T18" fmla="*/ 13 w 20"/>
                <a:gd name="T19" fmla="*/ 0 h 146"/>
                <a:gd name="T20" fmla="*/ 6 w 20"/>
                <a:gd name="T21" fmla="*/ 0 h 146"/>
                <a:gd name="T22" fmla="*/ 3 w 20"/>
                <a:gd name="T23" fmla="*/ 3 h 146"/>
                <a:gd name="T24" fmla="*/ 0 w 20"/>
                <a:gd name="T25" fmla="*/ 7 h 146"/>
                <a:gd name="T26" fmla="*/ 0 w 20"/>
                <a:gd name="T27" fmla="*/ 10 h 146"/>
                <a:gd name="T28" fmla="*/ 0 w 20"/>
                <a:gd name="T29" fmla="*/ 136 h 14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4" name="Freeform 40">
              <a:extLst>
                <a:ext uri="{FF2B5EF4-FFF2-40B4-BE49-F238E27FC236}">
                  <a16:creationId xmlns:a16="http://schemas.microsoft.com/office/drawing/2014/main" xmlns="" id="{40195389-569F-4E27-9805-7EDDDCFB1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>
                <a:gd name="T0" fmla="*/ 679 w 684"/>
                <a:gd name="T1" fmla="*/ 18 h 367"/>
                <a:gd name="T2" fmla="*/ 682 w 684"/>
                <a:gd name="T3" fmla="*/ 15 h 367"/>
                <a:gd name="T4" fmla="*/ 684 w 684"/>
                <a:gd name="T5" fmla="*/ 13 h 367"/>
                <a:gd name="T6" fmla="*/ 684 w 684"/>
                <a:gd name="T7" fmla="*/ 8 h 367"/>
                <a:gd name="T8" fmla="*/ 682 w 684"/>
                <a:gd name="T9" fmla="*/ 5 h 367"/>
                <a:gd name="T10" fmla="*/ 679 w 684"/>
                <a:gd name="T11" fmla="*/ 2 h 367"/>
                <a:gd name="T12" fmla="*/ 677 w 684"/>
                <a:gd name="T13" fmla="*/ 0 h 367"/>
                <a:gd name="T14" fmla="*/ 672 w 684"/>
                <a:gd name="T15" fmla="*/ 0 h 367"/>
                <a:gd name="T16" fmla="*/ 668 w 684"/>
                <a:gd name="T17" fmla="*/ 2 h 367"/>
                <a:gd name="T18" fmla="*/ 5 w 684"/>
                <a:gd name="T19" fmla="*/ 349 h 367"/>
                <a:gd name="T20" fmla="*/ 1 w 684"/>
                <a:gd name="T21" fmla="*/ 352 h 367"/>
                <a:gd name="T22" fmla="*/ 0 w 684"/>
                <a:gd name="T23" fmla="*/ 354 h 367"/>
                <a:gd name="T24" fmla="*/ 0 w 684"/>
                <a:gd name="T25" fmla="*/ 359 h 367"/>
                <a:gd name="T26" fmla="*/ 1 w 684"/>
                <a:gd name="T27" fmla="*/ 362 h 367"/>
                <a:gd name="T28" fmla="*/ 5 w 684"/>
                <a:gd name="T29" fmla="*/ 365 h 367"/>
                <a:gd name="T30" fmla="*/ 6 w 684"/>
                <a:gd name="T31" fmla="*/ 367 h 367"/>
                <a:gd name="T32" fmla="*/ 11 w 684"/>
                <a:gd name="T33" fmla="*/ 367 h 367"/>
                <a:gd name="T34" fmla="*/ 15 w 684"/>
                <a:gd name="T35" fmla="*/ 365 h 367"/>
                <a:gd name="T36" fmla="*/ 679 w 684"/>
                <a:gd name="T37" fmla="*/ 18 h 36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5" name="Freeform 41">
              <a:extLst>
                <a:ext uri="{FF2B5EF4-FFF2-40B4-BE49-F238E27FC236}">
                  <a16:creationId xmlns:a16="http://schemas.microsoft.com/office/drawing/2014/main" xmlns="" id="{0CC4A31A-4BCD-4CD8-A060-5267D04A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>
                <a:gd name="T0" fmla="*/ 15 w 684"/>
                <a:gd name="T1" fmla="*/ 2 h 335"/>
                <a:gd name="T2" fmla="*/ 11 w 684"/>
                <a:gd name="T3" fmla="*/ 0 h 335"/>
                <a:gd name="T4" fmla="*/ 6 w 684"/>
                <a:gd name="T5" fmla="*/ 0 h 335"/>
                <a:gd name="T6" fmla="*/ 5 w 684"/>
                <a:gd name="T7" fmla="*/ 2 h 335"/>
                <a:gd name="T8" fmla="*/ 1 w 684"/>
                <a:gd name="T9" fmla="*/ 3 h 335"/>
                <a:gd name="T10" fmla="*/ 1 w 684"/>
                <a:gd name="T11" fmla="*/ 5 h 335"/>
                <a:gd name="T12" fmla="*/ 0 w 684"/>
                <a:gd name="T13" fmla="*/ 8 h 335"/>
                <a:gd name="T14" fmla="*/ 0 w 684"/>
                <a:gd name="T15" fmla="*/ 13 h 335"/>
                <a:gd name="T16" fmla="*/ 1 w 684"/>
                <a:gd name="T17" fmla="*/ 15 h 335"/>
                <a:gd name="T18" fmla="*/ 3 w 684"/>
                <a:gd name="T19" fmla="*/ 18 h 335"/>
                <a:gd name="T20" fmla="*/ 5 w 684"/>
                <a:gd name="T21" fmla="*/ 18 h 335"/>
                <a:gd name="T22" fmla="*/ 668 w 684"/>
                <a:gd name="T23" fmla="*/ 333 h 335"/>
                <a:gd name="T24" fmla="*/ 672 w 684"/>
                <a:gd name="T25" fmla="*/ 335 h 335"/>
                <a:gd name="T26" fmla="*/ 677 w 684"/>
                <a:gd name="T27" fmla="*/ 335 h 335"/>
                <a:gd name="T28" fmla="*/ 679 w 684"/>
                <a:gd name="T29" fmla="*/ 333 h 335"/>
                <a:gd name="T30" fmla="*/ 682 w 684"/>
                <a:gd name="T31" fmla="*/ 332 h 335"/>
                <a:gd name="T32" fmla="*/ 682 w 684"/>
                <a:gd name="T33" fmla="*/ 330 h 335"/>
                <a:gd name="T34" fmla="*/ 684 w 684"/>
                <a:gd name="T35" fmla="*/ 327 h 335"/>
                <a:gd name="T36" fmla="*/ 684 w 684"/>
                <a:gd name="T37" fmla="*/ 322 h 335"/>
                <a:gd name="T38" fmla="*/ 682 w 684"/>
                <a:gd name="T39" fmla="*/ 320 h 335"/>
                <a:gd name="T40" fmla="*/ 680 w 684"/>
                <a:gd name="T41" fmla="*/ 317 h 335"/>
                <a:gd name="T42" fmla="*/ 679 w 684"/>
                <a:gd name="T43" fmla="*/ 317 h 335"/>
                <a:gd name="T44" fmla="*/ 15 w 684"/>
                <a:gd name="T45" fmla="*/ 2 h 33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6" name="Oval 42">
              <a:extLst>
                <a:ext uri="{FF2B5EF4-FFF2-40B4-BE49-F238E27FC236}">
                  <a16:creationId xmlns:a16="http://schemas.microsoft.com/office/drawing/2014/main" xmlns="" id="{231CEB09-69E9-43B4-A5B3-2E7CE780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2167" name="Freeform 43">
              <a:extLst>
                <a:ext uri="{FF2B5EF4-FFF2-40B4-BE49-F238E27FC236}">
                  <a16:creationId xmlns:a16="http://schemas.microsoft.com/office/drawing/2014/main" xmlns="" id="{96EF8337-6031-4497-A3EC-13B37E66F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>
                <a:gd name="T0" fmla="*/ 2 w 83"/>
                <a:gd name="T1" fmla="*/ 54 h 81"/>
                <a:gd name="T2" fmla="*/ 4 w 83"/>
                <a:gd name="T3" fmla="*/ 59 h 81"/>
                <a:gd name="T4" fmla="*/ 14 w 83"/>
                <a:gd name="T5" fmla="*/ 69 h 81"/>
                <a:gd name="T6" fmla="*/ 17 w 83"/>
                <a:gd name="T7" fmla="*/ 73 h 81"/>
                <a:gd name="T8" fmla="*/ 21 w 83"/>
                <a:gd name="T9" fmla="*/ 76 h 81"/>
                <a:gd name="T10" fmla="*/ 21 w 83"/>
                <a:gd name="T11" fmla="*/ 76 h 81"/>
                <a:gd name="T12" fmla="*/ 37 w 83"/>
                <a:gd name="T13" fmla="*/ 81 h 81"/>
                <a:gd name="T14" fmla="*/ 49 w 83"/>
                <a:gd name="T15" fmla="*/ 78 h 81"/>
                <a:gd name="T16" fmla="*/ 63 w 83"/>
                <a:gd name="T17" fmla="*/ 76 h 81"/>
                <a:gd name="T18" fmla="*/ 63 w 83"/>
                <a:gd name="T19" fmla="*/ 76 h 81"/>
                <a:gd name="T20" fmla="*/ 66 w 83"/>
                <a:gd name="T21" fmla="*/ 73 h 81"/>
                <a:gd name="T22" fmla="*/ 69 w 83"/>
                <a:gd name="T23" fmla="*/ 69 h 81"/>
                <a:gd name="T24" fmla="*/ 80 w 83"/>
                <a:gd name="T25" fmla="*/ 59 h 81"/>
                <a:gd name="T26" fmla="*/ 81 w 83"/>
                <a:gd name="T27" fmla="*/ 54 h 81"/>
                <a:gd name="T28" fmla="*/ 75 w 83"/>
                <a:gd name="T29" fmla="*/ 51 h 81"/>
                <a:gd name="T30" fmla="*/ 83 w 83"/>
                <a:gd name="T31" fmla="*/ 27 h 81"/>
                <a:gd name="T32" fmla="*/ 80 w 83"/>
                <a:gd name="T33" fmla="*/ 22 h 81"/>
                <a:gd name="T34" fmla="*/ 68 w 83"/>
                <a:gd name="T35" fmla="*/ 10 h 81"/>
                <a:gd name="T36" fmla="*/ 61 w 83"/>
                <a:gd name="T37" fmla="*/ 4 h 81"/>
                <a:gd name="T38" fmla="*/ 56 w 83"/>
                <a:gd name="T39" fmla="*/ 2 h 81"/>
                <a:gd name="T40" fmla="*/ 27 w 83"/>
                <a:gd name="T41" fmla="*/ 2 h 81"/>
                <a:gd name="T42" fmla="*/ 22 w 83"/>
                <a:gd name="T43" fmla="*/ 4 h 81"/>
                <a:gd name="T44" fmla="*/ 16 w 83"/>
                <a:gd name="T45" fmla="*/ 10 h 81"/>
                <a:gd name="T46" fmla="*/ 4 w 83"/>
                <a:gd name="T47" fmla="*/ 22 h 81"/>
                <a:gd name="T48" fmla="*/ 0 w 83"/>
                <a:gd name="T49" fmla="*/ 27 h 81"/>
                <a:gd name="T50" fmla="*/ 21 w 83"/>
                <a:gd name="T51" fmla="*/ 34 h 81"/>
                <a:gd name="T52" fmla="*/ 24 w 83"/>
                <a:gd name="T53" fmla="*/ 29 h 81"/>
                <a:gd name="T54" fmla="*/ 29 w 83"/>
                <a:gd name="T55" fmla="*/ 22 h 81"/>
                <a:gd name="T56" fmla="*/ 34 w 83"/>
                <a:gd name="T57" fmla="*/ 20 h 81"/>
                <a:gd name="T58" fmla="*/ 36 w 83"/>
                <a:gd name="T59" fmla="*/ 20 h 81"/>
                <a:gd name="T60" fmla="*/ 49 w 83"/>
                <a:gd name="T61" fmla="*/ 22 h 81"/>
                <a:gd name="T62" fmla="*/ 54 w 83"/>
                <a:gd name="T63" fmla="*/ 24 h 81"/>
                <a:gd name="T64" fmla="*/ 54 w 83"/>
                <a:gd name="T65" fmla="*/ 24 h 81"/>
                <a:gd name="T66" fmla="*/ 61 w 83"/>
                <a:gd name="T67" fmla="*/ 30 h 81"/>
                <a:gd name="T68" fmla="*/ 63 w 83"/>
                <a:gd name="T69" fmla="*/ 42 h 81"/>
                <a:gd name="T70" fmla="*/ 66 w 83"/>
                <a:gd name="T71" fmla="*/ 34 h 81"/>
                <a:gd name="T72" fmla="*/ 64 w 83"/>
                <a:gd name="T73" fmla="*/ 47 h 81"/>
                <a:gd name="T74" fmla="*/ 58 w 83"/>
                <a:gd name="T75" fmla="*/ 54 h 81"/>
                <a:gd name="T76" fmla="*/ 54 w 83"/>
                <a:gd name="T77" fmla="*/ 57 h 81"/>
                <a:gd name="T78" fmla="*/ 51 w 83"/>
                <a:gd name="T79" fmla="*/ 61 h 81"/>
                <a:gd name="T80" fmla="*/ 54 w 83"/>
                <a:gd name="T81" fmla="*/ 57 h 81"/>
                <a:gd name="T82" fmla="*/ 49 w 83"/>
                <a:gd name="T83" fmla="*/ 59 h 81"/>
                <a:gd name="T84" fmla="*/ 32 w 83"/>
                <a:gd name="T85" fmla="*/ 73 h 81"/>
                <a:gd name="T86" fmla="*/ 36 w 83"/>
                <a:gd name="T87" fmla="*/ 61 h 81"/>
                <a:gd name="T88" fmla="*/ 34 w 83"/>
                <a:gd name="T89" fmla="*/ 61 h 81"/>
                <a:gd name="T90" fmla="*/ 29 w 83"/>
                <a:gd name="T91" fmla="*/ 59 h 81"/>
                <a:gd name="T92" fmla="*/ 26 w 83"/>
                <a:gd name="T93" fmla="*/ 56 h 81"/>
                <a:gd name="T94" fmla="*/ 22 w 83"/>
                <a:gd name="T95" fmla="*/ 52 h 81"/>
                <a:gd name="T96" fmla="*/ 21 w 83"/>
                <a:gd name="T97" fmla="*/ 47 h 81"/>
                <a:gd name="T98" fmla="*/ 21 w 83"/>
                <a:gd name="T99" fmla="*/ 46 h 8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68" name="Oval 44">
              <a:extLst>
                <a:ext uri="{FF2B5EF4-FFF2-40B4-BE49-F238E27FC236}">
                  <a16:creationId xmlns:a16="http://schemas.microsoft.com/office/drawing/2014/main" xmlns="" id="{53490FAD-0CF0-4631-AFAB-7DB8F7C13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2169" name="Freeform 45">
              <a:extLst>
                <a:ext uri="{FF2B5EF4-FFF2-40B4-BE49-F238E27FC236}">
                  <a16:creationId xmlns:a16="http://schemas.microsoft.com/office/drawing/2014/main" xmlns="" id="{8AEF639B-D0EA-4DBF-B32E-C158F0FF4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>
                <a:gd name="T0" fmla="*/ 2 w 83"/>
                <a:gd name="T1" fmla="*/ 55 h 82"/>
                <a:gd name="T2" fmla="*/ 4 w 83"/>
                <a:gd name="T3" fmla="*/ 60 h 82"/>
                <a:gd name="T4" fmla="*/ 14 w 83"/>
                <a:gd name="T5" fmla="*/ 70 h 82"/>
                <a:gd name="T6" fmla="*/ 17 w 83"/>
                <a:gd name="T7" fmla="*/ 74 h 82"/>
                <a:gd name="T8" fmla="*/ 21 w 83"/>
                <a:gd name="T9" fmla="*/ 77 h 82"/>
                <a:gd name="T10" fmla="*/ 21 w 83"/>
                <a:gd name="T11" fmla="*/ 77 h 82"/>
                <a:gd name="T12" fmla="*/ 37 w 83"/>
                <a:gd name="T13" fmla="*/ 82 h 82"/>
                <a:gd name="T14" fmla="*/ 49 w 83"/>
                <a:gd name="T15" fmla="*/ 79 h 82"/>
                <a:gd name="T16" fmla="*/ 63 w 83"/>
                <a:gd name="T17" fmla="*/ 77 h 82"/>
                <a:gd name="T18" fmla="*/ 63 w 83"/>
                <a:gd name="T19" fmla="*/ 77 h 82"/>
                <a:gd name="T20" fmla="*/ 66 w 83"/>
                <a:gd name="T21" fmla="*/ 74 h 82"/>
                <a:gd name="T22" fmla="*/ 69 w 83"/>
                <a:gd name="T23" fmla="*/ 70 h 82"/>
                <a:gd name="T24" fmla="*/ 80 w 83"/>
                <a:gd name="T25" fmla="*/ 60 h 82"/>
                <a:gd name="T26" fmla="*/ 81 w 83"/>
                <a:gd name="T27" fmla="*/ 55 h 82"/>
                <a:gd name="T28" fmla="*/ 75 w 83"/>
                <a:gd name="T29" fmla="*/ 52 h 82"/>
                <a:gd name="T30" fmla="*/ 83 w 83"/>
                <a:gd name="T31" fmla="*/ 28 h 82"/>
                <a:gd name="T32" fmla="*/ 76 w 83"/>
                <a:gd name="T33" fmla="*/ 20 h 82"/>
                <a:gd name="T34" fmla="*/ 75 w 83"/>
                <a:gd name="T35" fmla="*/ 15 h 82"/>
                <a:gd name="T36" fmla="*/ 71 w 83"/>
                <a:gd name="T37" fmla="*/ 11 h 82"/>
                <a:gd name="T38" fmla="*/ 68 w 83"/>
                <a:gd name="T39" fmla="*/ 8 h 82"/>
                <a:gd name="T40" fmla="*/ 63 w 83"/>
                <a:gd name="T41" fmla="*/ 6 h 82"/>
                <a:gd name="T42" fmla="*/ 54 w 83"/>
                <a:gd name="T43" fmla="*/ 0 h 82"/>
                <a:gd name="T44" fmla="*/ 21 w 83"/>
                <a:gd name="T45" fmla="*/ 5 h 82"/>
                <a:gd name="T46" fmla="*/ 21 w 83"/>
                <a:gd name="T47" fmla="*/ 5 h 82"/>
                <a:gd name="T48" fmla="*/ 17 w 83"/>
                <a:gd name="T49" fmla="*/ 8 h 82"/>
                <a:gd name="T50" fmla="*/ 14 w 83"/>
                <a:gd name="T51" fmla="*/ 11 h 82"/>
                <a:gd name="T52" fmla="*/ 4 w 83"/>
                <a:gd name="T53" fmla="*/ 21 h 82"/>
                <a:gd name="T54" fmla="*/ 2 w 83"/>
                <a:gd name="T55" fmla="*/ 27 h 82"/>
                <a:gd name="T56" fmla="*/ 21 w 83"/>
                <a:gd name="T57" fmla="*/ 42 h 82"/>
                <a:gd name="T58" fmla="*/ 19 w 83"/>
                <a:gd name="T59" fmla="*/ 33 h 82"/>
                <a:gd name="T60" fmla="*/ 26 w 83"/>
                <a:gd name="T61" fmla="*/ 27 h 82"/>
                <a:gd name="T62" fmla="*/ 29 w 83"/>
                <a:gd name="T63" fmla="*/ 23 h 82"/>
                <a:gd name="T64" fmla="*/ 32 w 83"/>
                <a:gd name="T65" fmla="*/ 20 h 82"/>
                <a:gd name="T66" fmla="*/ 29 w 83"/>
                <a:gd name="T67" fmla="*/ 23 h 82"/>
                <a:gd name="T68" fmla="*/ 34 w 83"/>
                <a:gd name="T69" fmla="*/ 21 h 82"/>
                <a:gd name="T70" fmla="*/ 48 w 83"/>
                <a:gd name="T71" fmla="*/ 20 h 82"/>
                <a:gd name="T72" fmla="*/ 49 w 83"/>
                <a:gd name="T73" fmla="*/ 20 h 82"/>
                <a:gd name="T74" fmla="*/ 54 w 83"/>
                <a:gd name="T75" fmla="*/ 21 h 82"/>
                <a:gd name="T76" fmla="*/ 58 w 83"/>
                <a:gd name="T77" fmla="*/ 25 h 82"/>
                <a:gd name="T78" fmla="*/ 61 w 83"/>
                <a:gd name="T79" fmla="*/ 28 h 82"/>
                <a:gd name="T80" fmla="*/ 63 w 83"/>
                <a:gd name="T81" fmla="*/ 33 h 82"/>
                <a:gd name="T82" fmla="*/ 63 w 83"/>
                <a:gd name="T83" fmla="*/ 35 h 82"/>
                <a:gd name="T84" fmla="*/ 75 w 83"/>
                <a:gd name="T85" fmla="*/ 32 h 82"/>
                <a:gd name="T86" fmla="*/ 61 w 83"/>
                <a:gd name="T87" fmla="*/ 48 h 82"/>
                <a:gd name="T88" fmla="*/ 59 w 83"/>
                <a:gd name="T89" fmla="*/ 53 h 82"/>
                <a:gd name="T90" fmla="*/ 63 w 83"/>
                <a:gd name="T91" fmla="*/ 50 h 82"/>
                <a:gd name="T92" fmla="*/ 59 w 83"/>
                <a:gd name="T93" fmla="*/ 53 h 82"/>
                <a:gd name="T94" fmla="*/ 56 w 83"/>
                <a:gd name="T95" fmla="*/ 57 h 82"/>
                <a:gd name="T96" fmla="*/ 49 w 83"/>
                <a:gd name="T97" fmla="*/ 64 h 82"/>
                <a:gd name="T98" fmla="*/ 36 w 83"/>
                <a:gd name="T99" fmla="*/ 65 h 82"/>
                <a:gd name="T100" fmla="*/ 44 w 83"/>
                <a:gd name="T101" fmla="*/ 62 h 82"/>
                <a:gd name="T102" fmla="*/ 34 w 83"/>
                <a:gd name="T103" fmla="*/ 64 h 82"/>
                <a:gd name="T104" fmla="*/ 27 w 83"/>
                <a:gd name="T105" fmla="*/ 57 h 82"/>
                <a:gd name="T106" fmla="*/ 24 w 83"/>
                <a:gd name="T107" fmla="*/ 53 h 82"/>
                <a:gd name="T108" fmla="*/ 21 w 83"/>
                <a:gd name="T109" fmla="*/ 50 h 82"/>
                <a:gd name="T110" fmla="*/ 24 w 83"/>
                <a:gd name="T111" fmla="*/ 53 h 82"/>
                <a:gd name="T112" fmla="*/ 22 w 83"/>
                <a:gd name="T113" fmla="*/ 48 h 82"/>
                <a:gd name="T114" fmla="*/ 0 w 83"/>
                <a:gd name="T115" fmla="*/ 42 h 8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70" name="Rectangle 46">
              <a:extLst>
                <a:ext uri="{FF2B5EF4-FFF2-40B4-BE49-F238E27FC236}">
                  <a16:creationId xmlns:a16="http://schemas.microsoft.com/office/drawing/2014/main" xmlns="" id="{AE4C2FC7-88D3-4EB6-A779-ABA102707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" y="991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 baseline="0">
                  <a:solidFill>
                    <a:srgbClr val="000000"/>
                  </a:solidFill>
                </a:rPr>
                <a:t>Q</a:t>
              </a:r>
              <a:endParaRPr lang="en-US" altLang="en-US" sz="2400" b="1" i="1">
                <a:solidFill>
                  <a:srgbClr val="000000"/>
                </a:solidFill>
              </a:endParaRPr>
            </a:p>
          </p:txBody>
        </p:sp>
        <p:sp>
          <p:nvSpPr>
            <p:cNvPr id="502171" name="Freeform 47">
              <a:extLst>
                <a:ext uri="{FF2B5EF4-FFF2-40B4-BE49-F238E27FC236}">
                  <a16:creationId xmlns:a16="http://schemas.microsoft.com/office/drawing/2014/main" xmlns="" id="{17C3FCA5-D79B-4D4E-A26C-E55DC9204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>
                <a:gd name="T0" fmla="*/ 45 w 66"/>
                <a:gd name="T1" fmla="*/ 155 h 162"/>
                <a:gd name="T2" fmla="*/ 49 w 66"/>
                <a:gd name="T3" fmla="*/ 160 h 162"/>
                <a:gd name="T4" fmla="*/ 54 w 66"/>
                <a:gd name="T5" fmla="*/ 162 h 162"/>
                <a:gd name="T6" fmla="*/ 61 w 66"/>
                <a:gd name="T7" fmla="*/ 160 h 162"/>
                <a:gd name="T8" fmla="*/ 64 w 66"/>
                <a:gd name="T9" fmla="*/ 157 h 162"/>
                <a:gd name="T10" fmla="*/ 66 w 66"/>
                <a:gd name="T11" fmla="*/ 149 h 162"/>
                <a:gd name="T12" fmla="*/ 64 w 66"/>
                <a:gd name="T13" fmla="*/ 135 h 162"/>
                <a:gd name="T14" fmla="*/ 62 w 66"/>
                <a:gd name="T15" fmla="*/ 120 h 162"/>
                <a:gd name="T16" fmla="*/ 61 w 66"/>
                <a:gd name="T17" fmla="*/ 112 h 162"/>
                <a:gd name="T18" fmla="*/ 59 w 66"/>
                <a:gd name="T19" fmla="*/ 101 h 162"/>
                <a:gd name="T20" fmla="*/ 57 w 66"/>
                <a:gd name="T21" fmla="*/ 93 h 162"/>
                <a:gd name="T22" fmla="*/ 52 w 66"/>
                <a:gd name="T23" fmla="*/ 80 h 162"/>
                <a:gd name="T24" fmla="*/ 49 w 66"/>
                <a:gd name="T25" fmla="*/ 64 h 162"/>
                <a:gd name="T26" fmla="*/ 45 w 66"/>
                <a:gd name="T27" fmla="*/ 56 h 162"/>
                <a:gd name="T28" fmla="*/ 42 w 66"/>
                <a:gd name="T29" fmla="*/ 48 h 162"/>
                <a:gd name="T30" fmla="*/ 37 w 66"/>
                <a:gd name="T31" fmla="*/ 37 h 162"/>
                <a:gd name="T32" fmla="*/ 34 w 66"/>
                <a:gd name="T33" fmla="*/ 31 h 162"/>
                <a:gd name="T34" fmla="*/ 27 w 66"/>
                <a:gd name="T35" fmla="*/ 19 h 162"/>
                <a:gd name="T36" fmla="*/ 20 w 66"/>
                <a:gd name="T37" fmla="*/ 7 h 162"/>
                <a:gd name="T38" fmla="*/ 15 w 66"/>
                <a:gd name="T39" fmla="*/ 2 h 162"/>
                <a:gd name="T40" fmla="*/ 7 w 66"/>
                <a:gd name="T41" fmla="*/ 0 h 162"/>
                <a:gd name="T42" fmla="*/ 2 w 66"/>
                <a:gd name="T43" fmla="*/ 5 h 162"/>
                <a:gd name="T44" fmla="*/ 0 w 66"/>
                <a:gd name="T45" fmla="*/ 14 h 162"/>
                <a:gd name="T46" fmla="*/ 3 w 66"/>
                <a:gd name="T47" fmla="*/ 21 h 162"/>
                <a:gd name="T48" fmla="*/ 7 w 66"/>
                <a:gd name="T49" fmla="*/ 26 h 162"/>
                <a:gd name="T50" fmla="*/ 13 w 66"/>
                <a:gd name="T51" fmla="*/ 36 h 162"/>
                <a:gd name="T52" fmla="*/ 17 w 66"/>
                <a:gd name="T53" fmla="*/ 44 h 162"/>
                <a:gd name="T54" fmla="*/ 20 w 66"/>
                <a:gd name="T55" fmla="*/ 51 h 162"/>
                <a:gd name="T56" fmla="*/ 23 w 66"/>
                <a:gd name="T57" fmla="*/ 59 h 162"/>
                <a:gd name="T58" fmla="*/ 27 w 66"/>
                <a:gd name="T59" fmla="*/ 68 h 162"/>
                <a:gd name="T60" fmla="*/ 30 w 66"/>
                <a:gd name="T61" fmla="*/ 76 h 162"/>
                <a:gd name="T62" fmla="*/ 32 w 66"/>
                <a:gd name="T63" fmla="*/ 83 h 162"/>
                <a:gd name="T64" fmla="*/ 37 w 66"/>
                <a:gd name="T65" fmla="*/ 96 h 162"/>
                <a:gd name="T66" fmla="*/ 39 w 66"/>
                <a:gd name="T67" fmla="*/ 105 h 162"/>
                <a:gd name="T68" fmla="*/ 40 w 66"/>
                <a:gd name="T69" fmla="*/ 115 h 162"/>
                <a:gd name="T70" fmla="*/ 42 w 66"/>
                <a:gd name="T71" fmla="*/ 123 h 162"/>
                <a:gd name="T72" fmla="*/ 44 w 66"/>
                <a:gd name="T73" fmla="*/ 138 h 162"/>
                <a:gd name="T74" fmla="*/ 45 w 66"/>
                <a:gd name="T75" fmla="*/ 155 h 16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72" name="Freeform 48">
              <a:extLst>
                <a:ext uri="{FF2B5EF4-FFF2-40B4-BE49-F238E27FC236}">
                  <a16:creationId xmlns:a16="http://schemas.microsoft.com/office/drawing/2014/main" xmlns="" id="{10519A6D-E350-4C35-ACA2-1862B1E5E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>
                <a:gd name="T0" fmla="*/ 335 w 350"/>
                <a:gd name="T1" fmla="*/ 153 h 155"/>
                <a:gd name="T2" fmla="*/ 342 w 350"/>
                <a:gd name="T3" fmla="*/ 155 h 155"/>
                <a:gd name="T4" fmla="*/ 347 w 350"/>
                <a:gd name="T5" fmla="*/ 153 h 155"/>
                <a:gd name="T6" fmla="*/ 350 w 350"/>
                <a:gd name="T7" fmla="*/ 148 h 155"/>
                <a:gd name="T8" fmla="*/ 348 w 350"/>
                <a:gd name="T9" fmla="*/ 140 h 155"/>
                <a:gd name="T10" fmla="*/ 347 w 350"/>
                <a:gd name="T11" fmla="*/ 138 h 155"/>
                <a:gd name="T12" fmla="*/ 325 w 350"/>
                <a:gd name="T13" fmla="*/ 115 h 155"/>
                <a:gd name="T14" fmla="*/ 281 w 350"/>
                <a:gd name="T15" fmla="*/ 81 h 155"/>
                <a:gd name="T16" fmla="*/ 262 w 350"/>
                <a:gd name="T17" fmla="*/ 69 h 155"/>
                <a:gd name="T18" fmla="*/ 244 w 350"/>
                <a:gd name="T19" fmla="*/ 57 h 155"/>
                <a:gd name="T20" fmla="*/ 200 w 350"/>
                <a:gd name="T21" fmla="*/ 37 h 155"/>
                <a:gd name="T22" fmla="*/ 180 w 350"/>
                <a:gd name="T23" fmla="*/ 29 h 155"/>
                <a:gd name="T24" fmla="*/ 146 w 350"/>
                <a:gd name="T25" fmla="*/ 19 h 155"/>
                <a:gd name="T26" fmla="*/ 97 w 350"/>
                <a:gd name="T27" fmla="*/ 8 h 155"/>
                <a:gd name="T28" fmla="*/ 70 w 350"/>
                <a:gd name="T29" fmla="*/ 3 h 155"/>
                <a:gd name="T30" fmla="*/ 48 w 350"/>
                <a:gd name="T31" fmla="*/ 2 h 155"/>
                <a:gd name="T32" fmla="*/ 8 w 350"/>
                <a:gd name="T33" fmla="*/ 0 h 155"/>
                <a:gd name="T34" fmla="*/ 1 w 350"/>
                <a:gd name="T35" fmla="*/ 5 h 155"/>
                <a:gd name="T36" fmla="*/ 0 w 350"/>
                <a:gd name="T37" fmla="*/ 12 h 155"/>
                <a:gd name="T38" fmla="*/ 5 w 350"/>
                <a:gd name="T39" fmla="*/ 19 h 155"/>
                <a:gd name="T40" fmla="*/ 10 w 350"/>
                <a:gd name="T41" fmla="*/ 20 h 155"/>
                <a:gd name="T42" fmla="*/ 45 w 350"/>
                <a:gd name="T43" fmla="*/ 22 h 155"/>
                <a:gd name="T44" fmla="*/ 70 w 350"/>
                <a:gd name="T45" fmla="*/ 24 h 155"/>
                <a:gd name="T46" fmla="*/ 94 w 350"/>
                <a:gd name="T47" fmla="*/ 29 h 155"/>
                <a:gd name="T48" fmla="*/ 139 w 350"/>
                <a:gd name="T49" fmla="*/ 39 h 155"/>
                <a:gd name="T50" fmla="*/ 173 w 350"/>
                <a:gd name="T51" fmla="*/ 49 h 155"/>
                <a:gd name="T52" fmla="*/ 193 w 350"/>
                <a:gd name="T53" fmla="*/ 57 h 155"/>
                <a:gd name="T54" fmla="*/ 234 w 350"/>
                <a:gd name="T55" fmla="*/ 74 h 155"/>
                <a:gd name="T56" fmla="*/ 252 w 350"/>
                <a:gd name="T57" fmla="*/ 86 h 155"/>
                <a:gd name="T58" fmla="*/ 271 w 350"/>
                <a:gd name="T59" fmla="*/ 98 h 155"/>
                <a:gd name="T60" fmla="*/ 311 w 350"/>
                <a:gd name="T61" fmla="*/ 128 h 155"/>
                <a:gd name="T62" fmla="*/ 333 w 350"/>
                <a:gd name="T63" fmla="*/ 152 h 15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73" name="Freeform 49">
              <a:extLst>
                <a:ext uri="{FF2B5EF4-FFF2-40B4-BE49-F238E27FC236}">
                  <a16:creationId xmlns:a16="http://schemas.microsoft.com/office/drawing/2014/main" xmlns="" id="{99B455E4-3575-4D4B-BA02-A6BA5DD7F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>
                <a:gd name="T0" fmla="*/ 65 w 65"/>
                <a:gd name="T1" fmla="*/ 8 h 161"/>
                <a:gd name="T2" fmla="*/ 64 w 65"/>
                <a:gd name="T3" fmla="*/ 3 h 161"/>
                <a:gd name="T4" fmla="*/ 59 w 65"/>
                <a:gd name="T5" fmla="*/ 0 h 161"/>
                <a:gd name="T6" fmla="*/ 50 w 65"/>
                <a:gd name="T7" fmla="*/ 1 h 161"/>
                <a:gd name="T8" fmla="*/ 47 w 65"/>
                <a:gd name="T9" fmla="*/ 5 h 161"/>
                <a:gd name="T10" fmla="*/ 45 w 65"/>
                <a:gd name="T11" fmla="*/ 10 h 161"/>
                <a:gd name="T12" fmla="*/ 43 w 65"/>
                <a:gd name="T13" fmla="*/ 11 h 161"/>
                <a:gd name="T14" fmla="*/ 42 w 65"/>
                <a:gd name="T15" fmla="*/ 27 h 161"/>
                <a:gd name="T16" fmla="*/ 40 w 65"/>
                <a:gd name="T17" fmla="*/ 40 h 161"/>
                <a:gd name="T18" fmla="*/ 38 w 65"/>
                <a:gd name="T19" fmla="*/ 48 h 161"/>
                <a:gd name="T20" fmla="*/ 37 w 65"/>
                <a:gd name="T21" fmla="*/ 59 h 161"/>
                <a:gd name="T22" fmla="*/ 33 w 65"/>
                <a:gd name="T23" fmla="*/ 67 h 161"/>
                <a:gd name="T24" fmla="*/ 30 w 65"/>
                <a:gd name="T25" fmla="*/ 79 h 161"/>
                <a:gd name="T26" fmla="*/ 25 w 65"/>
                <a:gd name="T27" fmla="*/ 92 h 161"/>
                <a:gd name="T28" fmla="*/ 22 w 65"/>
                <a:gd name="T29" fmla="*/ 101 h 161"/>
                <a:gd name="T30" fmla="*/ 16 w 65"/>
                <a:gd name="T31" fmla="*/ 114 h 161"/>
                <a:gd name="T32" fmla="*/ 13 w 65"/>
                <a:gd name="T33" fmla="*/ 119 h 161"/>
                <a:gd name="T34" fmla="*/ 8 w 65"/>
                <a:gd name="T35" fmla="*/ 131 h 161"/>
                <a:gd name="T36" fmla="*/ 1 w 65"/>
                <a:gd name="T37" fmla="*/ 143 h 161"/>
                <a:gd name="T38" fmla="*/ 1 w 65"/>
                <a:gd name="T39" fmla="*/ 146 h 161"/>
                <a:gd name="T40" fmla="*/ 0 w 65"/>
                <a:gd name="T41" fmla="*/ 153 h 161"/>
                <a:gd name="T42" fmla="*/ 5 w 65"/>
                <a:gd name="T43" fmla="*/ 160 h 161"/>
                <a:gd name="T44" fmla="*/ 11 w 65"/>
                <a:gd name="T45" fmla="*/ 161 h 161"/>
                <a:gd name="T46" fmla="*/ 18 w 65"/>
                <a:gd name="T47" fmla="*/ 156 h 161"/>
                <a:gd name="T48" fmla="*/ 22 w 65"/>
                <a:gd name="T49" fmla="*/ 150 h 161"/>
                <a:gd name="T50" fmla="*/ 25 w 65"/>
                <a:gd name="T51" fmla="*/ 143 h 161"/>
                <a:gd name="T52" fmla="*/ 30 w 65"/>
                <a:gd name="T53" fmla="*/ 133 h 161"/>
                <a:gd name="T54" fmla="*/ 37 w 65"/>
                <a:gd name="T55" fmla="*/ 121 h 161"/>
                <a:gd name="T56" fmla="*/ 42 w 65"/>
                <a:gd name="T57" fmla="*/ 107 h 161"/>
                <a:gd name="T58" fmla="*/ 45 w 65"/>
                <a:gd name="T59" fmla="*/ 99 h 161"/>
                <a:gd name="T60" fmla="*/ 50 w 65"/>
                <a:gd name="T61" fmla="*/ 86 h 161"/>
                <a:gd name="T62" fmla="*/ 54 w 65"/>
                <a:gd name="T63" fmla="*/ 75 h 161"/>
                <a:gd name="T64" fmla="*/ 55 w 65"/>
                <a:gd name="T65" fmla="*/ 69 h 161"/>
                <a:gd name="T66" fmla="*/ 57 w 65"/>
                <a:gd name="T67" fmla="*/ 57 h 161"/>
                <a:gd name="T68" fmla="*/ 60 w 65"/>
                <a:gd name="T69" fmla="*/ 48 h 161"/>
                <a:gd name="T70" fmla="*/ 62 w 65"/>
                <a:gd name="T71" fmla="*/ 38 h 161"/>
                <a:gd name="T72" fmla="*/ 64 w 65"/>
                <a:gd name="T73" fmla="*/ 25 h 161"/>
                <a:gd name="T74" fmla="*/ 65 w 65"/>
                <a:gd name="T75" fmla="*/ 10 h 16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74" name="Freeform 50">
              <a:extLst>
                <a:ext uri="{FF2B5EF4-FFF2-40B4-BE49-F238E27FC236}">
                  <a16:creationId xmlns:a16="http://schemas.microsoft.com/office/drawing/2014/main" xmlns="" id="{6A5D2604-8413-42AF-AA15-54F3AADC0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>
                <a:gd name="T0" fmla="*/ 349 w 350"/>
                <a:gd name="T1" fmla="*/ 15 h 153"/>
                <a:gd name="T2" fmla="*/ 350 w 350"/>
                <a:gd name="T3" fmla="*/ 7 h 153"/>
                <a:gd name="T4" fmla="*/ 345 w 350"/>
                <a:gd name="T5" fmla="*/ 2 h 153"/>
                <a:gd name="T6" fmla="*/ 337 w 350"/>
                <a:gd name="T7" fmla="*/ 0 h 153"/>
                <a:gd name="T8" fmla="*/ 334 w 350"/>
                <a:gd name="T9" fmla="*/ 2 h 153"/>
                <a:gd name="T10" fmla="*/ 318 w 350"/>
                <a:gd name="T11" fmla="*/ 17 h 153"/>
                <a:gd name="T12" fmla="*/ 303 w 350"/>
                <a:gd name="T13" fmla="*/ 32 h 153"/>
                <a:gd name="T14" fmla="*/ 288 w 350"/>
                <a:gd name="T15" fmla="*/ 42 h 153"/>
                <a:gd name="T16" fmla="*/ 270 w 350"/>
                <a:gd name="T17" fmla="*/ 56 h 153"/>
                <a:gd name="T18" fmla="*/ 251 w 350"/>
                <a:gd name="T19" fmla="*/ 67 h 153"/>
                <a:gd name="T20" fmla="*/ 204 w 350"/>
                <a:gd name="T21" fmla="*/ 91 h 153"/>
                <a:gd name="T22" fmla="*/ 182 w 350"/>
                <a:gd name="T23" fmla="*/ 99 h 153"/>
                <a:gd name="T24" fmla="*/ 160 w 350"/>
                <a:gd name="T25" fmla="*/ 106 h 153"/>
                <a:gd name="T26" fmla="*/ 116 w 350"/>
                <a:gd name="T27" fmla="*/ 120 h 153"/>
                <a:gd name="T28" fmla="*/ 81 w 350"/>
                <a:gd name="T29" fmla="*/ 126 h 153"/>
                <a:gd name="T30" fmla="*/ 47 w 350"/>
                <a:gd name="T31" fmla="*/ 130 h 153"/>
                <a:gd name="T32" fmla="*/ 22 w 350"/>
                <a:gd name="T33" fmla="*/ 131 h 153"/>
                <a:gd name="T34" fmla="*/ 10 w 350"/>
                <a:gd name="T35" fmla="*/ 133 h 153"/>
                <a:gd name="T36" fmla="*/ 3 w 350"/>
                <a:gd name="T37" fmla="*/ 136 h 153"/>
                <a:gd name="T38" fmla="*/ 0 w 350"/>
                <a:gd name="T39" fmla="*/ 141 h 153"/>
                <a:gd name="T40" fmla="*/ 3 w 350"/>
                <a:gd name="T41" fmla="*/ 150 h 153"/>
                <a:gd name="T42" fmla="*/ 8 w 350"/>
                <a:gd name="T43" fmla="*/ 153 h 153"/>
                <a:gd name="T44" fmla="*/ 12 w 350"/>
                <a:gd name="T45" fmla="*/ 153 h 153"/>
                <a:gd name="T46" fmla="*/ 34 w 350"/>
                <a:gd name="T47" fmla="*/ 152 h 153"/>
                <a:gd name="T48" fmla="*/ 59 w 350"/>
                <a:gd name="T49" fmla="*/ 150 h 153"/>
                <a:gd name="T50" fmla="*/ 96 w 350"/>
                <a:gd name="T51" fmla="*/ 143 h 153"/>
                <a:gd name="T52" fmla="*/ 157 w 350"/>
                <a:gd name="T53" fmla="*/ 130 h 153"/>
                <a:gd name="T54" fmla="*/ 179 w 350"/>
                <a:gd name="T55" fmla="*/ 123 h 153"/>
                <a:gd name="T56" fmla="*/ 201 w 350"/>
                <a:gd name="T57" fmla="*/ 115 h 153"/>
                <a:gd name="T58" fmla="*/ 253 w 350"/>
                <a:gd name="T59" fmla="*/ 89 h 153"/>
                <a:gd name="T60" fmla="*/ 271 w 350"/>
                <a:gd name="T61" fmla="*/ 77 h 153"/>
                <a:gd name="T62" fmla="*/ 291 w 350"/>
                <a:gd name="T63" fmla="*/ 66 h 153"/>
                <a:gd name="T64" fmla="*/ 307 w 350"/>
                <a:gd name="T65" fmla="*/ 54 h 153"/>
                <a:gd name="T66" fmla="*/ 323 w 350"/>
                <a:gd name="T67" fmla="*/ 37 h 153"/>
                <a:gd name="T68" fmla="*/ 339 w 350"/>
                <a:gd name="T69" fmla="*/ 24 h 153"/>
                <a:gd name="T70" fmla="*/ 347 w 350"/>
                <a:gd name="T71" fmla="*/ 17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75" name="Freeform 51">
              <a:extLst>
                <a:ext uri="{FF2B5EF4-FFF2-40B4-BE49-F238E27FC236}">
                  <a16:creationId xmlns:a16="http://schemas.microsoft.com/office/drawing/2014/main" xmlns="" id="{CA6E383E-71EC-452B-A3A0-3B3E2092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>
                <a:gd name="T0" fmla="*/ 2 w 88"/>
                <a:gd name="T1" fmla="*/ 59 h 88"/>
                <a:gd name="T2" fmla="*/ 7 w 88"/>
                <a:gd name="T3" fmla="*/ 69 h 88"/>
                <a:gd name="T4" fmla="*/ 9 w 88"/>
                <a:gd name="T5" fmla="*/ 71 h 88"/>
                <a:gd name="T6" fmla="*/ 19 w 88"/>
                <a:gd name="T7" fmla="*/ 81 h 88"/>
                <a:gd name="T8" fmla="*/ 22 w 88"/>
                <a:gd name="T9" fmla="*/ 84 h 88"/>
                <a:gd name="T10" fmla="*/ 29 w 88"/>
                <a:gd name="T11" fmla="*/ 86 h 88"/>
                <a:gd name="T12" fmla="*/ 51 w 88"/>
                <a:gd name="T13" fmla="*/ 86 h 88"/>
                <a:gd name="T14" fmla="*/ 59 w 88"/>
                <a:gd name="T15" fmla="*/ 86 h 88"/>
                <a:gd name="T16" fmla="*/ 70 w 88"/>
                <a:gd name="T17" fmla="*/ 81 h 88"/>
                <a:gd name="T18" fmla="*/ 70 w 88"/>
                <a:gd name="T19" fmla="*/ 81 h 88"/>
                <a:gd name="T20" fmla="*/ 80 w 88"/>
                <a:gd name="T21" fmla="*/ 71 h 88"/>
                <a:gd name="T22" fmla="*/ 76 w 88"/>
                <a:gd name="T23" fmla="*/ 73 h 88"/>
                <a:gd name="T24" fmla="*/ 86 w 88"/>
                <a:gd name="T25" fmla="*/ 61 h 88"/>
                <a:gd name="T26" fmla="*/ 88 w 88"/>
                <a:gd name="T27" fmla="*/ 49 h 88"/>
                <a:gd name="T28" fmla="*/ 88 w 88"/>
                <a:gd name="T29" fmla="*/ 31 h 88"/>
                <a:gd name="T30" fmla="*/ 85 w 88"/>
                <a:gd name="T31" fmla="*/ 25 h 88"/>
                <a:gd name="T32" fmla="*/ 78 w 88"/>
                <a:gd name="T33" fmla="*/ 17 h 88"/>
                <a:gd name="T34" fmla="*/ 76 w 88"/>
                <a:gd name="T35" fmla="*/ 12 h 88"/>
                <a:gd name="T36" fmla="*/ 70 w 88"/>
                <a:gd name="T37" fmla="*/ 9 h 88"/>
                <a:gd name="T38" fmla="*/ 63 w 88"/>
                <a:gd name="T39" fmla="*/ 2 h 88"/>
                <a:gd name="T40" fmla="*/ 31 w 88"/>
                <a:gd name="T41" fmla="*/ 0 h 88"/>
                <a:gd name="T42" fmla="*/ 24 w 88"/>
                <a:gd name="T43" fmla="*/ 4 h 88"/>
                <a:gd name="T44" fmla="*/ 12 w 88"/>
                <a:gd name="T45" fmla="*/ 12 h 88"/>
                <a:gd name="T46" fmla="*/ 4 w 88"/>
                <a:gd name="T47" fmla="*/ 24 h 88"/>
                <a:gd name="T48" fmla="*/ 0 w 88"/>
                <a:gd name="T49" fmla="*/ 31 h 88"/>
                <a:gd name="T50" fmla="*/ 21 w 88"/>
                <a:gd name="T51" fmla="*/ 37 h 88"/>
                <a:gd name="T52" fmla="*/ 24 w 88"/>
                <a:gd name="T53" fmla="*/ 31 h 88"/>
                <a:gd name="T54" fmla="*/ 26 w 88"/>
                <a:gd name="T55" fmla="*/ 25 h 88"/>
                <a:gd name="T56" fmla="*/ 31 w 88"/>
                <a:gd name="T57" fmla="*/ 24 h 88"/>
                <a:gd name="T58" fmla="*/ 38 w 88"/>
                <a:gd name="T59" fmla="*/ 20 h 88"/>
                <a:gd name="T60" fmla="*/ 53 w 88"/>
                <a:gd name="T61" fmla="*/ 22 h 88"/>
                <a:gd name="T62" fmla="*/ 56 w 88"/>
                <a:gd name="T63" fmla="*/ 20 h 88"/>
                <a:gd name="T64" fmla="*/ 64 w 88"/>
                <a:gd name="T65" fmla="*/ 29 h 88"/>
                <a:gd name="T66" fmla="*/ 61 w 88"/>
                <a:gd name="T67" fmla="*/ 25 h 88"/>
                <a:gd name="T68" fmla="*/ 64 w 88"/>
                <a:gd name="T69" fmla="*/ 29 h 88"/>
                <a:gd name="T70" fmla="*/ 66 w 88"/>
                <a:gd name="T71" fmla="*/ 36 h 88"/>
                <a:gd name="T72" fmla="*/ 71 w 88"/>
                <a:gd name="T73" fmla="*/ 49 h 88"/>
                <a:gd name="T74" fmla="*/ 68 w 88"/>
                <a:gd name="T75" fmla="*/ 51 h 88"/>
                <a:gd name="T76" fmla="*/ 64 w 88"/>
                <a:gd name="T77" fmla="*/ 56 h 88"/>
                <a:gd name="T78" fmla="*/ 61 w 88"/>
                <a:gd name="T79" fmla="*/ 61 h 88"/>
                <a:gd name="T80" fmla="*/ 63 w 88"/>
                <a:gd name="T81" fmla="*/ 63 h 88"/>
                <a:gd name="T82" fmla="*/ 61 w 88"/>
                <a:gd name="T83" fmla="*/ 61 h 88"/>
                <a:gd name="T84" fmla="*/ 56 w 88"/>
                <a:gd name="T85" fmla="*/ 64 h 88"/>
                <a:gd name="T86" fmla="*/ 51 w 88"/>
                <a:gd name="T87" fmla="*/ 68 h 88"/>
                <a:gd name="T88" fmla="*/ 49 w 88"/>
                <a:gd name="T89" fmla="*/ 71 h 88"/>
                <a:gd name="T90" fmla="*/ 36 w 88"/>
                <a:gd name="T91" fmla="*/ 66 h 88"/>
                <a:gd name="T92" fmla="*/ 29 w 88"/>
                <a:gd name="T93" fmla="*/ 64 h 88"/>
                <a:gd name="T94" fmla="*/ 26 w 88"/>
                <a:gd name="T95" fmla="*/ 61 h 88"/>
                <a:gd name="T96" fmla="*/ 29 w 88"/>
                <a:gd name="T97" fmla="*/ 64 h 88"/>
                <a:gd name="T98" fmla="*/ 21 w 88"/>
                <a:gd name="T99" fmla="*/ 56 h 88"/>
                <a:gd name="T100" fmla="*/ 22 w 88"/>
                <a:gd name="T101" fmla="*/ 52 h 88"/>
                <a:gd name="T102" fmla="*/ 0 w 88"/>
                <a:gd name="T103" fmla="*/ 44 h 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2176" name="Group 52">
              <a:extLst>
                <a:ext uri="{FF2B5EF4-FFF2-40B4-BE49-F238E27FC236}">
                  <a16:creationId xmlns:a16="http://schemas.microsoft.com/office/drawing/2014/main" xmlns="" id="{34FBA139-E0A0-4238-919A-E4A5A2F4F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4" y="1781"/>
              <a:ext cx="177" cy="233"/>
              <a:chOff x="5144" y="1781"/>
              <a:chExt cx="177" cy="233"/>
            </a:xfrm>
          </p:grpSpPr>
          <p:sp>
            <p:nvSpPr>
              <p:cNvPr id="502177" name="Rectangle 53">
                <a:extLst>
                  <a:ext uri="{FF2B5EF4-FFF2-40B4-BE49-F238E27FC236}">
                    <a16:creationId xmlns:a16="http://schemas.microsoft.com/office/drawing/2014/main" xmlns="" id="{E276FF37-9175-4974-A85A-6CF62847E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1" y="1781"/>
                <a:ext cx="15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400" b="1" baseline="0">
                    <a:solidFill>
                      <a:srgbClr val="000000"/>
                    </a:solidFill>
                  </a:rPr>
                  <a:t>Q</a:t>
                </a:r>
                <a:endParaRPr lang="en-US" altLang="en-US" sz="24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78" name="Line 54">
                <a:extLst>
                  <a:ext uri="{FF2B5EF4-FFF2-40B4-BE49-F238E27FC236}">
                    <a16:creationId xmlns:a16="http://schemas.microsoft.com/office/drawing/2014/main" xmlns="" id="{A01F4DE6-8A69-4A46-9D2A-94E2F5B38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784" name="Group 55">
            <a:extLst>
              <a:ext uri="{FF2B5EF4-FFF2-40B4-BE49-F238E27FC236}">
                <a16:creationId xmlns:a16="http://schemas.microsoft.com/office/drawing/2014/main" xmlns="" id="{82DDF037-4B2B-4368-882B-C09446B94A5D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3390901"/>
            <a:ext cx="6273800" cy="2733675"/>
            <a:chOff x="1480" y="2136"/>
            <a:chExt cx="3952" cy="1722"/>
          </a:xfrm>
        </p:grpSpPr>
        <p:grpSp>
          <p:nvGrpSpPr>
            <p:cNvPr id="501785" name="Group 56">
              <a:extLst>
                <a:ext uri="{FF2B5EF4-FFF2-40B4-BE49-F238E27FC236}">
                  <a16:creationId xmlns:a16="http://schemas.microsoft.com/office/drawing/2014/main" xmlns="" id="{09D1F9B1-AE73-4829-9D40-1AB97DF1E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" y="2160"/>
              <a:ext cx="3477" cy="1069"/>
              <a:chOff x="1955" y="2160"/>
              <a:chExt cx="3477" cy="1069"/>
            </a:xfrm>
          </p:grpSpPr>
          <p:sp>
            <p:nvSpPr>
              <p:cNvPr id="501947" name="Rectangle 57">
                <a:extLst>
                  <a:ext uri="{FF2B5EF4-FFF2-40B4-BE49-F238E27FC236}">
                    <a16:creationId xmlns:a16="http://schemas.microsoft.com/office/drawing/2014/main" xmlns="" id="{534C519E-9C6A-4A1F-90F4-6CC0C1E75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2177"/>
                <a:ext cx="12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R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48" name="Rectangle 58">
                <a:extLst>
                  <a:ext uri="{FF2B5EF4-FFF2-40B4-BE49-F238E27FC236}">
                    <a16:creationId xmlns:a16="http://schemas.microsoft.com/office/drawing/2014/main" xmlns="" id="{9B1286BB-AF32-44ED-9C5B-6F7DE6CE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2177"/>
                <a:ext cx="9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S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49" name="Rectangle 59">
                <a:extLst>
                  <a:ext uri="{FF2B5EF4-FFF2-40B4-BE49-F238E27FC236}">
                    <a16:creationId xmlns:a16="http://schemas.microsoft.com/office/drawing/2014/main" xmlns="" id="{6377B712-9498-4393-AD66-141E7BCE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" y="2177"/>
                <a:ext cx="1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Q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50" name="Rectangle 60">
                <a:extLst>
                  <a:ext uri="{FF2B5EF4-FFF2-40B4-BE49-F238E27FC236}">
                    <a16:creationId xmlns:a16="http://schemas.microsoft.com/office/drawing/2014/main" xmlns="" id="{621FCAB4-A792-4336-A61C-BB7B3BF8A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1" y="2177"/>
                <a:ext cx="13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Q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51" name="Rectangle 61">
                <a:extLst>
                  <a:ext uri="{FF2B5EF4-FFF2-40B4-BE49-F238E27FC236}">
                    <a16:creationId xmlns:a16="http://schemas.microsoft.com/office/drawing/2014/main" xmlns="" id="{94803A8F-2AF7-4520-81B8-764681CEB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177"/>
                <a:ext cx="75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Comment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52" name="Rectangle 62">
                <a:extLst>
                  <a:ext uri="{FF2B5EF4-FFF2-40B4-BE49-F238E27FC236}">
                    <a16:creationId xmlns:a16="http://schemas.microsoft.com/office/drawing/2014/main" xmlns="" id="{9AC76092-BF32-4FD0-B04D-0C2DF2119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53" name="Line 63">
                <a:extLst>
                  <a:ext uri="{FF2B5EF4-FFF2-40B4-BE49-F238E27FC236}">
                    <a16:creationId xmlns:a16="http://schemas.microsoft.com/office/drawing/2014/main" xmlns="" id="{B68C3664-9DA4-4819-A36A-15B3F766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54" name="Line 64">
                <a:extLst>
                  <a:ext uri="{FF2B5EF4-FFF2-40B4-BE49-F238E27FC236}">
                    <a16:creationId xmlns:a16="http://schemas.microsoft.com/office/drawing/2014/main" xmlns="" id="{F5EC51EA-92F5-4882-8D2E-457F2FD9A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55" name="Rectangle 65">
                <a:extLst>
                  <a:ext uri="{FF2B5EF4-FFF2-40B4-BE49-F238E27FC236}">
                    <a16:creationId xmlns:a16="http://schemas.microsoft.com/office/drawing/2014/main" xmlns="" id="{CFB3B283-8096-4E39-A58D-045231EED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56" name="Line 66">
                <a:extLst>
                  <a:ext uri="{FF2B5EF4-FFF2-40B4-BE49-F238E27FC236}">
                    <a16:creationId xmlns:a16="http://schemas.microsoft.com/office/drawing/2014/main" xmlns="" id="{1F698364-F5F0-40B4-AC04-75BDCD0D1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57" name="Line 67">
                <a:extLst>
                  <a:ext uri="{FF2B5EF4-FFF2-40B4-BE49-F238E27FC236}">
                    <a16:creationId xmlns:a16="http://schemas.microsoft.com/office/drawing/2014/main" xmlns="" id="{4F82B0FD-3C3D-4639-B4D6-301720445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58" name="Rectangle 68">
                <a:extLst>
                  <a:ext uri="{FF2B5EF4-FFF2-40B4-BE49-F238E27FC236}">
                    <a16:creationId xmlns:a16="http://schemas.microsoft.com/office/drawing/2014/main" xmlns="" id="{69C6865F-A52E-4CBE-AC06-506DF684D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160"/>
                <a:ext cx="38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59" name="Line 69">
                <a:extLst>
                  <a:ext uri="{FF2B5EF4-FFF2-40B4-BE49-F238E27FC236}">
                    <a16:creationId xmlns:a16="http://schemas.microsoft.com/office/drawing/2014/main" xmlns="" id="{86E53CF3-4F99-4AC7-8860-92AA398AA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160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0" name="Rectangle 70">
                <a:extLst>
                  <a:ext uri="{FF2B5EF4-FFF2-40B4-BE49-F238E27FC236}">
                    <a16:creationId xmlns:a16="http://schemas.microsoft.com/office/drawing/2014/main" xmlns="" id="{BBBDAC84-BA20-418D-B209-11CA8AF19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61" name="Line 71">
                <a:extLst>
                  <a:ext uri="{FF2B5EF4-FFF2-40B4-BE49-F238E27FC236}">
                    <a16:creationId xmlns:a16="http://schemas.microsoft.com/office/drawing/2014/main" xmlns="" id="{8DD4AF57-FBD8-499B-B5D0-07A52B08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2" name="Line 72">
                <a:extLst>
                  <a:ext uri="{FF2B5EF4-FFF2-40B4-BE49-F238E27FC236}">
                    <a16:creationId xmlns:a16="http://schemas.microsoft.com/office/drawing/2014/main" xmlns="" id="{F76244B5-4DE5-491D-A8FD-0A793F503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3" name="Rectangle 73">
                <a:extLst>
                  <a:ext uri="{FF2B5EF4-FFF2-40B4-BE49-F238E27FC236}">
                    <a16:creationId xmlns:a16="http://schemas.microsoft.com/office/drawing/2014/main" xmlns="" id="{CCB1EF22-8E09-4C24-A59B-10D763613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160"/>
                <a:ext cx="37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64" name="Line 74">
                <a:extLst>
                  <a:ext uri="{FF2B5EF4-FFF2-40B4-BE49-F238E27FC236}">
                    <a16:creationId xmlns:a16="http://schemas.microsoft.com/office/drawing/2014/main" xmlns="" id="{EA7DCE50-105D-4B10-9403-AEC9E7D85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6" y="2160"/>
                <a:ext cx="3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5" name="Rectangle 75">
                <a:extLst>
                  <a:ext uri="{FF2B5EF4-FFF2-40B4-BE49-F238E27FC236}">
                    <a16:creationId xmlns:a16="http://schemas.microsoft.com/office/drawing/2014/main" xmlns="" id="{C2BACDFE-B6F3-4913-B511-1B8A1A458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66" name="Line 76">
                <a:extLst>
                  <a:ext uri="{FF2B5EF4-FFF2-40B4-BE49-F238E27FC236}">
                    <a16:creationId xmlns:a16="http://schemas.microsoft.com/office/drawing/2014/main" xmlns="" id="{D41D976E-C2EE-4CE0-A33A-E7A90CAD8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7" name="Line 77">
                <a:extLst>
                  <a:ext uri="{FF2B5EF4-FFF2-40B4-BE49-F238E27FC236}">
                    <a16:creationId xmlns:a16="http://schemas.microsoft.com/office/drawing/2014/main" xmlns="" id="{E02F8778-DD4B-47A9-99BF-93D0D7F0E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68" name="Rectangle 78">
                <a:extLst>
                  <a:ext uri="{FF2B5EF4-FFF2-40B4-BE49-F238E27FC236}">
                    <a16:creationId xmlns:a16="http://schemas.microsoft.com/office/drawing/2014/main" xmlns="" id="{42601A4E-FC1E-4F10-BB2D-703883FCD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69" name="Line 79">
                <a:extLst>
                  <a:ext uri="{FF2B5EF4-FFF2-40B4-BE49-F238E27FC236}">
                    <a16:creationId xmlns:a16="http://schemas.microsoft.com/office/drawing/2014/main" xmlns="" id="{484F2703-6183-42A1-86BB-3F2CC158A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0" name="Rectangle 80">
                <a:extLst>
                  <a:ext uri="{FF2B5EF4-FFF2-40B4-BE49-F238E27FC236}">
                    <a16:creationId xmlns:a16="http://schemas.microsoft.com/office/drawing/2014/main" xmlns="" id="{F09EE2C0-390C-4442-A9C9-D430BBD3D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71" name="Line 81">
                <a:extLst>
                  <a:ext uri="{FF2B5EF4-FFF2-40B4-BE49-F238E27FC236}">
                    <a16:creationId xmlns:a16="http://schemas.microsoft.com/office/drawing/2014/main" xmlns="" id="{9B32B7DD-3279-489A-B45C-8C432CB6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2" name="Line 82">
                <a:extLst>
                  <a:ext uri="{FF2B5EF4-FFF2-40B4-BE49-F238E27FC236}">
                    <a16:creationId xmlns:a16="http://schemas.microsoft.com/office/drawing/2014/main" xmlns="" id="{B1AE523D-53C8-4E05-AA08-8E28BE3FB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3" name="Rectangle 83">
                <a:extLst>
                  <a:ext uri="{FF2B5EF4-FFF2-40B4-BE49-F238E27FC236}">
                    <a16:creationId xmlns:a16="http://schemas.microsoft.com/office/drawing/2014/main" xmlns="" id="{759D2A4B-65B0-4188-B4B7-01F0AF1ED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74" name="Line 84">
                <a:extLst>
                  <a:ext uri="{FF2B5EF4-FFF2-40B4-BE49-F238E27FC236}">
                    <a16:creationId xmlns:a16="http://schemas.microsoft.com/office/drawing/2014/main" xmlns="" id="{E1574B7E-50EF-41B1-8C75-6F7F4AC35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5" name="Rectangle 85">
                <a:extLst>
                  <a:ext uri="{FF2B5EF4-FFF2-40B4-BE49-F238E27FC236}">
                    <a16:creationId xmlns:a16="http://schemas.microsoft.com/office/drawing/2014/main" xmlns="" id="{14DC806E-749F-42A0-A5A8-B115E25C5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76" name="Line 86">
                <a:extLst>
                  <a:ext uri="{FF2B5EF4-FFF2-40B4-BE49-F238E27FC236}">
                    <a16:creationId xmlns:a16="http://schemas.microsoft.com/office/drawing/2014/main" xmlns="" id="{2FFA7114-920E-448A-A891-23130D507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7" name="Line 87">
                <a:extLst>
                  <a:ext uri="{FF2B5EF4-FFF2-40B4-BE49-F238E27FC236}">
                    <a16:creationId xmlns:a16="http://schemas.microsoft.com/office/drawing/2014/main" xmlns="" id="{B7C06E93-70DC-4BBF-ABAC-89E3107FE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78" name="Rectangle 88">
                <a:extLst>
                  <a:ext uri="{FF2B5EF4-FFF2-40B4-BE49-F238E27FC236}">
                    <a16:creationId xmlns:a16="http://schemas.microsoft.com/office/drawing/2014/main" xmlns="" id="{478F47C8-B63A-42A4-94AF-0CB779A48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" y="2160"/>
                <a:ext cx="199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79" name="Line 89">
                <a:extLst>
                  <a:ext uri="{FF2B5EF4-FFF2-40B4-BE49-F238E27FC236}">
                    <a16:creationId xmlns:a16="http://schemas.microsoft.com/office/drawing/2014/main" xmlns="" id="{2C1FE587-3147-4F23-B780-45EBD71A6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" y="2160"/>
                <a:ext cx="19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0" name="Rectangle 90">
                <a:extLst>
                  <a:ext uri="{FF2B5EF4-FFF2-40B4-BE49-F238E27FC236}">
                    <a16:creationId xmlns:a16="http://schemas.microsoft.com/office/drawing/2014/main" xmlns="" id="{AC7F0DA1-8895-443E-8BE0-2471626E6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81" name="Line 91">
                <a:extLst>
                  <a:ext uri="{FF2B5EF4-FFF2-40B4-BE49-F238E27FC236}">
                    <a16:creationId xmlns:a16="http://schemas.microsoft.com/office/drawing/2014/main" xmlns="" id="{92056FFC-B0D0-462D-9624-527B80CCD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2" name="Line 92">
                <a:extLst>
                  <a:ext uri="{FF2B5EF4-FFF2-40B4-BE49-F238E27FC236}">
                    <a16:creationId xmlns:a16="http://schemas.microsoft.com/office/drawing/2014/main" xmlns="" id="{37383342-29CF-4990-95FF-CDF1269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3" name="Rectangle 93">
                <a:extLst>
                  <a:ext uri="{FF2B5EF4-FFF2-40B4-BE49-F238E27FC236}">
                    <a16:creationId xmlns:a16="http://schemas.microsoft.com/office/drawing/2014/main" xmlns="" id="{67392805-42A9-4CEB-B82A-1CFC40067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84" name="Line 94">
                <a:extLst>
                  <a:ext uri="{FF2B5EF4-FFF2-40B4-BE49-F238E27FC236}">
                    <a16:creationId xmlns:a16="http://schemas.microsoft.com/office/drawing/2014/main" xmlns="" id="{32AE97FA-E4A0-4E9A-8182-FB6E30E38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5" name="Line 95">
                <a:extLst>
                  <a:ext uri="{FF2B5EF4-FFF2-40B4-BE49-F238E27FC236}">
                    <a16:creationId xmlns:a16="http://schemas.microsoft.com/office/drawing/2014/main" xmlns="" id="{A88ED9D3-2552-4EC9-A00D-AECFDAAFA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6" name="Rectangle 96">
                <a:extLst>
                  <a:ext uri="{FF2B5EF4-FFF2-40B4-BE49-F238E27FC236}">
                    <a16:creationId xmlns:a16="http://schemas.microsoft.com/office/drawing/2014/main" xmlns="" id="{3A59DAFF-4C8F-49B7-8749-4E3C634A1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87" name="Line 97">
                <a:extLst>
                  <a:ext uri="{FF2B5EF4-FFF2-40B4-BE49-F238E27FC236}">
                    <a16:creationId xmlns:a16="http://schemas.microsoft.com/office/drawing/2014/main" xmlns="" id="{669C575C-58A1-4FA7-B4B5-C4DC79BAC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88" name="Rectangle 98">
                <a:extLst>
                  <a:ext uri="{FF2B5EF4-FFF2-40B4-BE49-F238E27FC236}">
                    <a16:creationId xmlns:a16="http://schemas.microsoft.com/office/drawing/2014/main" xmlns="" id="{551277E8-79CD-4FBC-B6B5-E686CDFED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89" name="Line 99">
                <a:extLst>
                  <a:ext uri="{FF2B5EF4-FFF2-40B4-BE49-F238E27FC236}">
                    <a16:creationId xmlns:a16="http://schemas.microsoft.com/office/drawing/2014/main" xmlns="" id="{8DC0D241-0A3A-4F2B-BAF1-093D49D4D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90" name="Rectangle 100">
                <a:extLst>
                  <a:ext uri="{FF2B5EF4-FFF2-40B4-BE49-F238E27FC236}">
                    <a16:creationId xmlns:a16="http://schemas.microsoft.com/office/drawing/2014/main" xmlns="" id="{2A27BAB1-7C3A-4707-85B9-E9B7C6E78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91" name="Line 101">
                <a:extLst>
                  <a:ext uri="{FF2B5EF4-FFF2-40B4-BE49-F238E27FC236}">
                    <a16:creationId xmlns:a16="http://schemas.microsoft.com/office/drawing/2014/main" xmlns="" id="{81080BE9-6CFF-4EC5-860E-54F67BFE3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92" name="Rectangle 102">
                <a:extLst>
                  <a:ext uri="{FF2B5EF4-FFF2-40B4-BE49-F238E27FC236}">
                    <a16:creationId xmlns:a16="http://schemas.microsoft.com/office/drawing/2014/main" xmlns="" id="{0CA1E51B-E3D8-472F-8DA4-6B06DDCE1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93" name="Line 103">
                <a:extLst>
                  <a:ext uri="{FF2B5EF4-FFF2-40B4-BE49-F238E27FC236}">
                    <a16:creationId xmlns:a16="http://schemas.microsoft.com/office/drawing/2014/main" xmlns="" id="{C23138AD-CD7C-4338-BAE6-25F6CC2D7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94" name="Rectangle 104">
                <a:extLst>
                  <a:ext uri="{FF2B5EF4-FFF2-40B4-BE49-F238E27FC236}">
                    <a16:creationId xmlns:a16="http://schemas.microsoft.com/office/drawing/2014/main" xmlns="" id="{8AE9D1DE-6654-464E-AC57-DFD7EB76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95" name="Line 105">
                <a:extLst>
                  <a:ext uri="{FF2B5EF4-FFF2-40B4-BE49-F238E27FC236}">
                    <a16:creationId xmlns:a16="http://schemas.microsoft.com/office/drawing/2014/main" xmlns="" id="{8FCE07B0-BB35-46B6-8F7D-2DDD0ED45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96" name="Rectangle 106">
                <a:extLst>
                  <a:ext uri="{FF2B5EF4-FFF2-40B4-BE49-F238E27FC236}">
                    <a16:creationId xmlns:a16="http://schemas.microsoft.com/office/drawing/2014/main" xmlns="" id="{EA12F941-EF50-47AD-B0D4-F693C8F87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1997" name="Line 107">
                <a:extLst>
                  <a:ext uri="{FF2B5EF4-FFF2-40B4-BE49-F238E27FC236}">
                    <a16:creationId xmlns:a16="http://schemas.microsoft.com/office/drawing/2014/main" xmlns="" id="{29DA6BA8-AD02-4134-82D2-1F6F779CE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1998" name="Rectangle 108">
                <a:extLst>
                  <a:ext uri="{FF2B5EF4-FFF2-40B4-BE49-F238E27FC236}">
                    <a16:creationId xmlns:a16="http://schemas.microsoft.com/office/drawing/2014/main" xmlns="" id="{D3D326FF-BA7A-4099-8E3A-9968F1C14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3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1999" name="Rectangle 109">
                <a:extLst>
                  <a:ext uri="{FF2B5EF4-FFF2-40B4-BE49-F238E27FC236}">
                    <a16:creationId xmlns:a16="http://schemas.microsoft.com/office/drawing/2014/main" xmlns="" id="{458E6BA3-836A-42FA-A10D-4D26A276B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3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00" name="Rectangle 110">
                <a:extLst>
                  <a:ext uri="{FF2B5EF4-FFF2-40B4-BE49-F238E27FC236}">
                    <a16:creationId xmlns:a16="http://schemas.microsoft.com/office/drawing/2014/main" xmlns="" id="{F278DA9A-6F5F-4398-B869-5869091CA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3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?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01" name="Rectangle 111">
                <a:extLst>
                  <a:ext uri="{FF2B5EF4-FFF2-40B4-BE49-F238E27FC236}">
                    <a16:creationId xmlns:a16="http://schemas.microsoft.com/office/drawing/2014/main" xmlns="" id="{F5EA4CF4-BDC1-4855-8605-047F0BC91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38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 dirty="0">
                    <a:solidFill>
                      <a:srgbClr val="000000"/>
                    </a:solidFill>
                  </a:rPr>
                  <a:t>?</a:t>
                </a:r>
                <a:endParaRPr lang="en-US" altLang="en-US" sz="3200" i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02" name="Rectangle 112">
                <a:extLst>
                  <a:ext uri="{FF2B5EF4-FFF2-40B4-BE49-F238E27FC236}">
                    <a16:creationId xmlns:a16="http://schemas.microsoft.com/office/drawing/2014/main" xmlns="" id="{33325404-7411-426E-88B3-7E21EDB0E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387"/>
                <a:ext cx="5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 dirty="0">
                    <a:solidFill>
                      <a:srgbClr val="000000"/>
                    </a:solidFill>
                  </a:rPr>
                  <a:t>Stored</a:t>
                </a:r>
              </a:p>
            </p:txBody>
          </p:sp>
          <p:sp>
            <p:nvSpPr>
              <p:cNvPr id="502003" name="Rectangle 113">
                <a:extLst>
                  <a:ext uri="{FF2B5EF4-FFF2-40B4-BE49-F238E27FC236}">
                    <a16:creationId xmlns:a16="http://schemas.microsoft.com/office/drawing/2014/main" xmlns="" id="{333B8E71-819D-4D9B-8454-B553B20EB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04" name="Line 114">
                <a:extLst>
                  <a:ext uri="{FF2B5EF4-FFF2-40B4-BE49-F238E27FC236}">
                    <a16:creationId xmlns:a16="http://schemas.microsoft.com/office/drawing/2014/main" xmlns="" id="{2A8E96B4-00EE-490C-AA45-261E23CF5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05" name="Rectangle 115">
                <a:extLst>
                  <a:ext uri="{FF2B5EF4-FFF2-40B4-BE49-F238E27FC236}">
                    <a16:creationId xmlns:a16="http://schemas.microsoft.com/office/drawing/2014/main" xmlns="" id="{38F955B6-018F-47B2-8F4C-148D73785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375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06" name="Line 116">
                <a:extLst>
                  <a:ext uri="{FF2B5EF4-FFF2-40B4-BE49-F238E27FC236}">
                    <a16:creationId xmlns:a16="http://schemas.microsoft.com/office/drawing/2014/main" xmlns="" id="{FDF72310-C0B9-41A3-9D44-832D34897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75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07" name="Rectangle 117">
                <a:extLst>
                  <a:ext uri="{FF2B5EF4-FFF2-40B4-BE49-F238E27FC236}">
                    <a16:creationId xmlns:a16="http://schemas.microsoft.com/office/drawing/2014/main" xmlns="" id="{36CD0F97-E4BD-4CBC-84D8-73553D96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08" name="Line 118">
                <a:extLst>
                  <a:ext uri="{FF2B5EF4-FFF2-40B4-BE49-F238E27FC236}">
                    <a16:creationId xmlns:a16="http://schemas.microsoft.com/office/drawing/2014/main" xmlns="" id="{EE26F0F2-B0B6-42CF-ADCC-F361707A8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09" name="Line 119">
                <a:extLst>
                  <a:ext uri="{FF2B5EF4-FFF2-40B4-BE49-F238E27FC236}">
                    <a16:creationId xmlns:a16="http://schemas.microsoft.com/office/drawing/2014/main" xmlns="" id="{DEBAA706-BFEA-4757-8A6D-DFF34EF7C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0" name="Rectangle 120">
                <a:extLst>
                  <a:ext uri="{FF2B5EF4-FFF2-40B4-BE49-F238E27FC236}">
                    <a16:creationId xmlns:a16="http://schemas.microsoft.com/office/drawing/2014/main" xmlns="" id="{53BE5A9A-40B1-487D-A112-DCA4A3048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375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11" name="Line 121">
                <a:extLst>
                  <a:ext uri="{FF2B5EF4-FFF2-40B4-BE49-F238E27FC236}">
                    <a16:creationId xmlns:a16="http://schemas.microsoft.com/office/drawing/2014/main" xmlns="" id="{697ED7DF-4417-41C3-A4AD-9821527CB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375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2" name="Rectangle 122">
                <a:extLst>
                  <a:ext uri="{FF2B5EF4-FFF2-40B4-BE49-F238E27FC236}">
                    <a16:creationId xmlns:a16="http://schemas.microsoft.com/office/drawing/2014/main" xmlns="" id="{D1FE7892-3A13-4AE6-9F4E-EFBAEFDAC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13" name="Line 123">
                <a:extLst>
                  <a:ext uri="{FF2B5EF4-FFF2-40B4-BE49-F238E27FC236}">
                    <a16:creationId xmlns:a16="http://schemas.microsoft.com/office/drawing/2014/main" xmlns="" id="{465C19A4-2F81-4E84-BAC0-7A4FE2A99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4" name="Line 124">
                <a:extLst>
                  <a:ext uri="{FF2B5EF4-FFF2-40B4-BE49-F238E27FC236}">
                    <a16:creationId xmlns:a16="http://schemas.microsoft.com/office/drawing/2014/main" xmlns="" id="{4BB0ED2E-8B0A-4830-8224-3D07FAC70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5" name="Rectangle 125">
                <a:extLst>
                  <a:ext uri="{FF2B5EF4-FFF2-40B4-BE49-F238E27FC236}">
                    <a16:creationId xmlns:a16="http://schemas.microsoft.com/office/drawing/2014/main" xmlns="" id="{B35CBC69-693A-406D-9DE8-21A9396B0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16" name="Line 126">
                <a:extLst>
                  <a:ext uri="{FF2B5EF4-FFF2-40B4-BE49-F238E27FC236}">
                    <a16:creationId xmlns:a16="http://schemas.microsoft.com/office/drawing/2014/main" xmlns="" id="{5AFAA8A5-9F47-4DA6-8DA9-29B2D7DA5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7" name="Rectangle 127">
                <a:extLst>
                  <a:ext uri="{FF2B5EF4-FFF2-40B4-BE49-F238E27FC236}">
                    <a16:creationId xmlns:a16="http://schemas.microsoft.com/office/drawing/2014/main" xmlns="" id="{0E4439A0-E027-4789-A74B-4C005C64D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18" name="Line 128">
                <a:extLst>
                  <a:ext uri="{FF2B5EF4-FFF2-40B4-BE49-F238E27FC236}">
                    <a16:creationId xmlns:a16="http://schemas.microsoft.com/office/drawing/2014/main" xmlns="" id="{396BEDD0-E028-4E8F-BF4A-EC9764D18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19" name="Line 129">
                <a:extLst>
                  <a:ext uri="{FF2B5EF4-FFF2-40B4-BE49-F238E27FC236}">
                    <a16:creationId xmlns:a16="http://schemas.microsoft.com/office/drawing/2014/main" xmlns="" id="{BC4A8EA4-FC7D-4A93-B216-331F984AA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0" name="Rectangle 130">
                <a:extLst>
                  <a:ext uri="{FF2B5EF4-FFF2-40B4-BE49-F238E27FC236}">
                    <a16:creationId xmlns:a16="http://schemas.microsoft.com/office/drawing/2014/main" xmlns="" id="{86F5AA8D-1FDD-4B5D-9EF8-2EBB3017E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21" name="Line 131">
                <a:extLst>
                  <a:ext uri="{FF2B5EF4-FFF2-40B4-BE49-F238E27FC236}">
                    <a16:creationId xmlns:a16="http://schemas.microsoft.com/office/drawing/2014/main" xmlns="" id="{4751C3EF-D4B9-42CE-A287-78EE34E65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2" name="Rectangle 132">
                <a:extLst>
                  <a:ext uri="{FF2B5EF4-FFF2-40B4-BE49-F238E27FC236}">
                    <a16:creationId xmlns:a16="http://schemas.microsoft.com/office/drawing/2014/main" xmlns="" id="{3A12E4EC-7BF6-4AB1-AC9F-2A56767E8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23" name="Line 133">
                <a:extLst>
                  <a:ext uri="{FF2B5EF4-FFF2-40B4-BE49-F238E27FC236}">
                    <a16:creationId xmlns:a16="http://schemas.microsoft.com/office/drawing/2014/main" xmlns="" id="{324AAAA2-56DD-4A4D-9396-1A172F525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4" name="Line 134">
                <a:extLst>
                  <a:ext uri="{FF2B5EF4-FFF2-40B4-BE49-F238E27FC236}">
                    <a16:creationId xmlns:a16="http://schemas.microsoft.com/office/drawing/2014/main" xmlns="" id="{A1BB151E-D720-4C19-96AF-946076A0C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5" name="Rectangle 135">
                <a:extLst>
                  <a:ext uri="{FF2B5EF4-FFF2-40B4-BE49-F238E27FC236}">
                    <a16:creationId xmlns:a16="http://schemas.microsoft.com/office/drawing/2014/main" xmlns="" id="{1CBE95BF-FC8A-4FD4-9ACC-7A7F6EADC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375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26" name="Line 136">
                <a:extLst>
                  <a:ext uri="{FF2B5EF4-FFF2-40B4-BE49-F238E27FC236}">
                    <a16:creationId xmlns:a16="http://schemas.microsoft.com/office/drawing/2014/main" xmlns="" id="{AF279E55-24BD-4DF0-A4A2-5D6A4E223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2375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7" name="Rectangle 137">
                <a:extLst>
                  <a:ext uri="{FF2B5EF4-FFF2-40B4-BE49-F238E27FC236}">
                    <a16:creationId xmlns:a16="http://schemas.microsoft.com/office/drawing/2014/main" xmlns="" id="{C508111F-84FA-49BA-A442-F4B874293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28" name="Line 138">
                <a:extLst>
                  <a:ext uri="{FF2B5EF4-FFF2-40B4-BE49-F238E27FC236}">
                    <a16:creationId xmlns:a16="http://schemas.microsoft.com/office/drawing/2014/main" xmlns="" id="{BF176A97-9A31-4C12-8B52-2CE9A2D0A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29" name="Rectangle 139">
                <a:extLst>
                  <a:ext uri="{FF2B5EF4-FFF2-40B4-BE49-F238E27FC236}">
                    <a16:creationId xmlns:a16="http://schemas.microsoft.com/office/drawing/2014/main" xmlns="" id="{A7D9DBF3-7FFD-4D46-A420-365A9065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30" name="Line 140">
                <a:extLst>
                  <a:ext uri="{FF2B5EF4-FFF2-40B4-BE49-F238E27FC236}">
                    <a16:creationId xmlns:a16="http://schemas.microsoft.com/office/drawing/2014/main" xmlns="" id="{A9E9CCF0-702D-4D97-AF4F-B663F3780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1" name="Rectangle 141">
                <a:extLst>
                  <a:ext uri="{FF2B5EF4-FFF2-40B4-BE49-F238E27FC236}">
                    <a16:creationId xmlns:a16="http://schemas.microsoft.com/office/drawing/2014/main" xmlns="" id="{5C2FA90A-B86F-4F30-8750-183BE4855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32" name="Line 142">
                <a:extLst>
                  <a:ext uri="{FF2B5EF4-FFF2-40B4-BE49-F238E27FC236}">
                    <a16:creationId xmlns:a16="http://schemas.microsoft.com/office/drawing/2014/main" xmlns="" id="{327EBD8C-3A9A-4147-B447-28FDD3472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3" name="Rectangle 143">
                <a:extLst>
                  <a:ext uri="{FF2B5EF4-FFF2-40B4-BE49-F238E27FC236}">
                    <a16:creationId xmlns:a16="http://schemas.microsoft.com/office/drawing/2014/main" xmlns="" id="{6525803A-C1CB-406E-86D5-8C11AC689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34" name="Line 144">
                <a:extLst>
                  <a:ext uri="{FF2B5EF4-FFF2-40B4-BE49-F238E27FC236}">
                    <a16:creationId xmlns:a16="http://schemas.microsoft.com/office/drawing/2014/main" xmlns="" id="{F07A2FDD-FC9D-41BE-8E7C-E1121A874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5" name="Rectangle 145">
                <a:extLst>
                  <a:ext uri="{FF2B5EF4-FFF2-40B4-BE49-F238E27FC236}">
                    <a16:creationId xmlns:a16="http://schemas.microsoft.com/office/drawing/2014/main" xmlns="" id="{7A435FB0-9B13-451F-974C-FC9C1806F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36" name="Line 146">
                <a:extLst>
                  <a:ext uri="{FF2B5EF4-FFF2-40B4-BE49-F238E27FC236}">
                    <a16:creationId xmlns:a16="http://schemas.microsoft.com/office/drawing/2014/main" xmlns="" id="{8633996C-8BD5-4AEF-8DD1-2E5F62E36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7" name="Rectangle 147">
                <a:extLst>
                  <a:ext uri="{FF2B5EF4-FFF2-40B4-BE49-F238E27FC236}">
                    <a16:creationId xmlns:a16="http://schemas.microsoft.com/office/drawing/2014/main" xmlns="" id="{0D0ABA02-A1BA-495E-9B90-B79E7F861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38" name="Line 148">
                <a:extLst>
                  <a:ext uri="{FF2B5EF4-FFF2-40B4-BE49-F238E27FC236}">
                    <a16:creationId xmlns:a16="http://schemas.microsoft.com/office/drawing/2014/main" xmlns="" id="{701B9F9F-2684-498D-BDF3-5253DDAE84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39" name="Rectangle 149">
                <a:extLst>
                  <a:ext uri="{FF2B5EF4-FFF2-40B4-BE49-F238E27FC236}">
                    <a16:creationId xmlns:a16="http://schemas.microsoft.com/office/drawing/2014/main" xmlns="" id="{679AE29A-6958-42C0-BE7C-2EDAD1D5D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40" name="Line 150">
                <a:extLst>
                  <a:ext uri="{FF2B5EF4-FFF2-40B4-BE49-F238E27FC236}">
                    <a16:creationId xmlns:a16="http://schemas.microsoft.com/office/drawing/2014/main" xmlns="" id="{8AFAC48B-C836-47B0-BEE0-E5B76578F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41" name="Rectangle 151">
                <a:extLst>
                  <a:ext uri="{FF2B5EF4-FFF2-40B4-BE49-F238E27FC236}">
                    <a16:creationId xmlns:a16="http://schemas.microsoft.com/office/drawing/2014/main" xmlns="" id="{0A62B967-9979-43F7-BB0E-37BB905AA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59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2" name="Rectangle 152">
                <a:extLst>
                  <a:ext uri="{FF2B5EF4-FFF2-40B4-BE49-F238E27FC236}">
                    <a16:creationId xmlns:a16="http://schemas.microsoft.com/office/drawing/2014/main" xmlns="" id="{59860FED-A4F7-4D6E-8D41-F5C0979C8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59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3" name="Rectangle 153">
                <a:extLst>
                  <a:ext uri="{FF2B5EF4-FFF2-40B4-BE49-F238E27FC236}">
                    <a16:creationId xmlns:a16="http://schemas.microsoft.com/office/drawing/2014/main" xmlns="" id="{0BF33ED0-AA69-4D4A-9EEC-CFFF36C9E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59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4" name="Rectangle 154">
                <a:extLst>
                  <a:ext uri="{FF2B5EF4-FFF2-40B4-BE49-F238E27FC236}">
                    <a16:creationId xmlns:a16="http://schemas.microsoft.com/office/drawing/2014/main" xmlns="" id="{829FB43D-306B-4697-9770-AF58AAA90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597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5" name="Rectangle 155">
                <a:extLst>
                  <a:ext uri="{FF2B5EF4-FFF2-40B4-BE49-F238E27FC236}">
                    <a16:creationId xmlns:a16="http://schemas.microsoft.com/office/drawing/2014/main" xmlns="" id="{B5E6B07C-5B2A-4096-92FC-9A5DF7CDD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597"/>
                <a:ext cx="92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“Set” Q to 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46" name="Rectangle 156">
                <a:extLst>
                  <a:ext uri="{FF2B5EF4-FFF2-40B4-BE49-F238E27FC236}">
                    <a16:creationId xmlns:a16="http://schemas.microsoft.com/office/drawing/2014/main" xmlns="" id="{6FD3876E-4E49-4615-8BEB-B05CD7736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47" name="Line 157">
                <a:extLst>
                  <a:ext uri="{FF2B5EF4-FFF2-40B4-BE49-F238E27FC236}">
                    <a16:creationId xmlns:a16="http://schemas.microsoft.com/office/drawing/2014/main" xmlns="" id="{2178E459-87E1-4B1C-99B9-AFE54D8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48" name="Rectangle 158">
                <a:extLst>
                  <a:ext uri="{FF2B5EF4-FFF2-40B4-BE49-F238E27FC236}">
                    <a16:creationId xmlns:a16="http://schemas.microsoft.com/office/drawing/2014/main" xmlns="" id="{7C1C1C3E-BACF-40F3-B4AE-AF82FD29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584"/>
                <a:ext cx="38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49" name="Line 159">
                <a:extLst>
                  <a:ext uri="{FF2B5EF4-FFF2-40B4-BE49-F238E27FC236}">
                    <a16:creationId xmlns:a16="http://schemas.microsoft.com/office/drawing/2014/main" xmlns="" id="{7C9B882E-A30B-4B05-AD69-97AF77E58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58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0" name="Rectangle 160">
                <a:extLst>
                  <a:ext uri="{FF2B5EF4-FFF2-40B4-BE49-F238E27FC236}">
                    <a16:creationId xmlns:a16="http://schemas.microsoft.com/office/drawing/2014/main" xmlns="" id="{F761BB3F-386B-4147-8E86-0419D5F39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51" name="Line 161">
                <a:extLst>
                  <a:ext uri="{FF2B5EF4-FFF2-40B4-BE49-F238E27FC236}">
                    <a16:creationId xmlns:a16="http://schemas.microsoft.com/office/drawing/2014/main" xmlns="" id="{80905617-2BB0-4E9F-82F7-5C109A192F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2" name="Line 162">
                <a:extLst>
                  <a:ext uri="{FF2B5EF4-FFF2-40B4-BE49-F238E27FC236}">
                    <a16:creationId xmlns:a16="http://schemas.microsoft.com/office/drawing/2014/main" xmlns="" id="{48D1B4B3-5B41-4628-99DE-FA060E787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3" name="Rectangle 163">
                <a:extLst>
                  <a:ext uri="{FF2B5EF4-FFF2-40B4-BE49-F238E27FC236}">
                    <a16:creationId xmlns:a16="http://schemas.microsoft.com/office/drawing/2014/main" xmlns="" id="{008D5219-D281-4E6D-BF81-364E8261B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584"/>
                <a:ext cx="37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54" name="Line 164">
                <a:extLst>
                  <a:ext uri="{FF2B5EF4-FFF2-40B4-BE49-F238E27FC236}">
                    <a16:creationId xmlns:a16="http://schemas.microsoft.com/office/drawing/2014/main" xmlns="" id="{1835BE2A-DD4C-4620-911C-3FC16455B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58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5" name="Rectangle 165">
                <a:extLst>
                  <a:ext uri="{FF2B5EF4-FFF2-40B4-BE49-F238E27FC236}">
                    <a16:creationId xmlns:a16="http://schemas.microsoft.com/office/drawing/2014/main" xmlns="" id="{02E281BA-BFF2-43E8-A49E-95B6D930E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56" name="Line 166">
                <a:extLst>
                  <a:ext uri="{FF2B5EF4-FFF2-40B4-BE49-F238E27FC236}">
                    <a16:creationId xmlns:a16="http://schemas.microsoft.com/office/drawing/2014/main" xmlns="" id="{EF99E350-0D48-4848-AE95-F51C3AC75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7" name="Line 167">
                <a:extLst>
                  <a:ext uri="{FF2B5EF4-FFF2-40B4-BE49-F238E27FC236}">
                    <a16:creationId xmlns:a16="http://schemas.microsoft.com/office/drawing/2014/main" xmlns="" id="{5E6127B4-75E8-4F3E-AAC2-ECDFE5013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58" name="Rectangle 168">
                <a:extLst>
                  <a:ext uri="{FF2B5EF4-FFF2-40B4-BE49-F238E27FC236}">
                    <a16:creationId xmlns:a16="http://schemas.microsoft.com/office/drawing/2014/main" xmlns="" id="{FF40FCB2-B6F9-434F-9076-EBA358F26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59" name="Line 169">
                <a:extLst>
                  <a:ext uri="{FF2B5EF4-FFF2-40B4-BE49-F238E27FC236}">
                    <a16:creationId xmlns:a16="http://schemas.microsoft.com/office/drawing/2014/main" xmlns="" id="{C965C754-EDDA-47A9-A444-83AFDC73AB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0" name="Rectangle 170">
                <a:extLst>
                  <a:ext uri="{FF2B5EF4-FFF2-40B4-BE49-F238E27FC236}">
                    <a16:creationId xmlns:a16="http://schemas.microsoft.com/office/drawing/2014/main" xmlns="" id="{AA241215-B5A1-445C-9492-FE5374AE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61" name="Line 171">
                <a:extLst>
                  <a:ext uri="{FF2B5EF4-FFF2-40B4-BE49-F238E27FC236}">
                    <a16:creationId xmlns:a16="http://schemas.microsoft.com/office/drawing/2014/main" xmlns="" id="{ADD13B9B-C5B4-40F3-8420-FFAD083AF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2" name="Line 172">
                <a:extLst>
                  <a:ext uri="{FF2B5EF4-FFF2-40B4-BE49-F238E27FC236}">
                    <a16:creationId xmlns:a16="http://schemas.microsoft.com/office/drawing/2014/main" xmlns="" id="{1BC888C2-7523-4772-B283-47BDDB69F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3" name="Rectangle 173">
                <a:extLst>
                  <a:ext uri="{FF2B5EF4-FFF2-40B4-BE49-F238E27FC236}">
                    <a16:creationId xmlns:a16="http://schemas.microsoft.com/office/drawing/2014/main" xmlns="" id="{F9BF1EF7-8574-47E6-916C-79082B2B7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64" name="Line 174">
                <a:extLst>
                  <a:ext uri="{FF2B5EF4-FFF2-40B4-BE49-F238E27FC236}">
                    <a16:creationId xmlns:a16="http://schemas.microsoft.com/office/drawing/2014/main" xmlns="" id="{23DD2D1E-83AF-4A38-B759-36A929CA1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5" name="Rectangle 175">
                <a:extLst>
                  <a:ext uri="{FF2B5EF4-FFF2-40B4-BE49-F238E27FC236}">
                    <a16:creationId xmlns:a16="http://schemas.microsoft.com/office/drawing/2014/main" xmlns="" id="{09323E8D-05F2-4BA9-9E5B-769D6D4CA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66" name="Line 176">
                <a:extLst>
                  <a:ext uri="{FF2B5EF4-FFF2-40B4-BE49-F238E27FC236}">
                    <a16:creationId xmlns:a16="http://schemas.microsoft.com/office/drawing/2014/main" xmlns="" id="{F2167A44-FCFC-462E-B1DE-A1D535B77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7" name="Line 177">
                <a:extLst>
                  <a:ext uri="{FF2B5EF4-FFF2-40B4-BE49-F238E27FC236}">
                    <a16:creationId xmlns:a16="http://schemas.microsoft.com/office/drawing/2014/main" xmlns="" id="{B03D8D2F-6C45-4B4A-97D0-E84DB1A80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68" name="Rectangle 178">
                <a:extLst>
                  <a:ext uri="{FF2B5EF4-FFF2-40B4-BE49-F238E27FC236}">
                    <a16:creationId xmlns:a16="http://schemas.microsoft.com/office/drawing/2014/main" xmlns="" id="{9B775166-C04A-4106-8310-99947F28D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584"/>
                <a:ext cx="199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69" name="Line 179">
                <a:extLst>
                  <a:ext uri="{FF2B5EF4-FFF2-40B4-BE49-F238E27FC236}">
                    <a16:creationId xmlns:a16="http://schemas.microsoft.com/office/drawing/2014/main" xmlns="" id="{BF899ECC-ED0E-4314-AEE2-B97C6161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258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0" name="Rectangle 180">
                <a:extLst>
                  <a:ext uri="{FF2B5EF4-FFF2-40B4-BE49-F238E27FC236}">
                    <a16:creationId xmlns:a16="http://schemas.microsoft.com/office/drawing/2014/main" xmlns="" id="{AE033662-A2E2-481E-A8F1-988A54A8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71" name="Line 181">
                <a:extLst>
                  <a:ext uri="{FF2B5EF4-FFF2-40B4-BE49-F238E27FC236}">
                    <a16:creationId xmlns:a16="http://schemas.microsoft.com/office/drawing/2014/main" xmlns="" id="{44673082-A818-4006-AEBA-C8EDBDC23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2" name="Rectangle 182">
                <a:extLst>
                  <a:ext uri="{FF2B5EF4-FFF2-40B4-BE49-F238E27FC236}">
                    <a16:creationId xmlns:a16="http://schemas.microsoft.com/office/drawing/2014/main" xmlns="" id="{DA8CB927-10DE-466D-A8D3-C277EEE53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73" name="Line 183">
                <a:extLst>
                  <a:ext uri="{FF2B5EF4-FFF2-40B4-BE49-F238E27FC236}">
                    <a16:creationId xmlns:a16="http://schemas.microsoft.com/office/drawing/2014/main" xmlns="" id="{4FEF10F1-3078-4F36-869C-74008B3D0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4" name="Rectangle 184">
                <a:extLst>
                  <a:ext uri="{FF2B5EF4-FFF2-40B4-BE49-F238E27FC236}">
                    <a16:creationId xmlns:a16="http://schemas.microsoft.com/office/drawing/2014/main" xmlns="" id="{306FC502-F4C9-409F-9BD4-EF18FDB70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75" name="Line 185">
                <a:extLst>
                  <a:ext uri="{FF2B5EF4-FFF2-40B4-BE49-F238E27FC236}">
                    <a16:creationId xmlns:a16="http://schemas.microsoft.com/office/drawing/2014/main" xmlns="" id="{88492AB1-E87D-4CF1-9D46-D668E654E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6" name="Rectangle 186">
                <a:extLst>
                  <a:ext uri="{FF2B5EF4-FFF2-40B4-BE49-F238E27FC236}">
                    <a16:creationId xmlns:a16="http://schemas.microsoft.com/office/drawing/2014/main" xmlns="" id="{54D4794F-F19D-43AA-8B96-31CE8A10F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77" name="Line 187">
                <a:extLst>
                  <a:ext uri="{FF2B5EF4-FFF2-40B4-BE49-F238E27FC236}">
                    <a16:creationId xmlns:a16="http://schemas.microsoft.com/office/drawing/2014/main" xmlns="" id="{7C1FF074-EE93-4352-B2E8-5A9FEEF75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78" name="Rectangle 188">
                <a:extLst>
                  <a:ext uri="{FF2B5EF4-FFF2-40B4-BE49-F238E27FC236}">
                    <a16:creationId xmlns:a16="http://schemas.microsoft.com/office/drawing/2014/main" xmlns="" id="{96F532B7-39C7-4B82-839C-C46682082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79" name="Line 189">
                <a:extLst>
                  <a:ext uri="{FF2B5EF4-FFF2-40B4-BE49-F238E27FC236}">
                    <a16:creationId xmlns:a16="http://schemas.microsoft.com/office/drawing/2014/main" xmlns="" id="{57BBFF7E-E265-4885-8305-06824BBD9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80" name="Rectangle 190">
                <a:extLst>
                  <a:ext uri="{FF2B5EF4-FFF2-40B4-BE49-F238E27FC236}">
                    <a16:creationId xmlns:a16="http://schemas.microsoft.com/office/drawing/2014/main" xmlns="" id="{3A337882-074D-4FDA-ABCF-06CDFE319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81" name="Line 191">
                <a:extLst>
                  <a:ext uri="{FF2B5EF4-FFF2-40B4-BE49-F238E27FC236}">
                    <a16:creationId xmlns:a16="http://schemas.microsoft.com/office/drawing/2014/main" xmlns="" id="{519BE351-386C-4DD6-8E31-62F070A064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82" name="Rectangle 192">
                <a:extLst>
                  <a:ext uri="{FF2B5EF4-FFF2-40B4-BE49-F238E27FC236}">
                    <a16:creationId xmlns:a16="http://schemas.microsoft.com/office/drawing/2014/main" xmlns="" id="{EEC40F6F-2409-42DE-9F08-37EEB6E3B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83" name="Line 193">
                <a:extLst>
                  <a:ext uri="{FF2B5EF4-FFF2-40B4-BE49-F238E27FC236}">
                    <a16:creationId xmlns:a16="http://schemas.microsoft.com/office/drawing/2014/main" xmlns="" id="{6DD303AD-6E20-4416-81F7-C4AFBE4D8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84" name="Rectangle 194">
                <a:extLst>
                  <a:ext uri="{FF2B5EF4-FFF2-40B4-BE49-F238E27FC236}">
                    <a16:creationId xmlns:a16="http://schemas.microsoft.com/office/drawing/2014/main" xmlns="" id="{E743FF0C-28A4-4197-A57D-37DFF4843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280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5" name="Rectangle 195">
                <a:extLst>
                  <a:ext uri="{FF2B5EF4-FFF2-40B4-BE49-F238E27FC236}">
                    <a16:creationId xmlns:a16="http://schemas.microsoft.com/office/drawing/2014/main" xmlns="" id="{C1C52C00-AC08-49A6-993C-737A7BBC5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280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6" name="Rectangle 196">
                <a:extLst>
                  <a:ext uri="{FF2B5EF4-FFF2-40B4-BE49-F238E27FC236}">
                    <a16:creationId xmlns:a16="http://schemas.microsoft.com/office/drawing/2014/main" xmlns="" id="{9620DDA7-FBC0-40E8-8608-C880F666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280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7" name="Rectangle 197">
                <a:extLst>
                  <a:ext uri="{FF2B5EF4-FFF2-40B4-BE49-F238E27FC236}">
                    <a16:creationId xmlns:a16="http://schemas.microsoft.com/office/drawing/2014/main" xmlns="" id="{BA5FADA6-7727-4F4C-8812-506B44973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80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8" name="Rectangle 198">
                <a:extLst>
                  <a:ext uri="{FF2B5EF4-FFF2-40B4-BE49-F238E27FC236}">
                    <a16:creationId xmlns:a16="http://schemas.microsoft.com/office/drawing/2014/main" xmlns="" id="{7C42B8B5-8524-400C-9D29-802120E3F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806"/>
                <a:ext cx="17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Now Q “remembers” 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089" name="Rectangle 199">
                <a:extLst>
                  <a:ext uri="{FF2B5EF4-FFF2-40B4-BE49-F238E27FC236}">
                    <a16:creationId xmlns:a16="http://schemas.microsoft.com/office/drawing/2014/main" xmlns="" id="{DCF57315-1C52-4BAB-80EB-1D3FB224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90" name="Line 200">
                <a:extLst>
                  <a:ext uri="{FF2B5EF4-FFF2-40B4-BE49-F238E27FC236}">
                    <a16:creationId xmlns:a16="http://schemas.microsoft.com/office/drawing/2014/main" xmlns="" id="{2EACC5E1-1C7D-4C39-A7D4-60CA1588D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1" name="Rectangle 201">
                <a:extLst>
                  <a:ext uri="{FF2B5EF4-FFF2-40B4-BE49-F238E27FC236}">
                    <a16:creationId xmlns:a16="http://schemas.microsoft.com/office/drawing/2014/main" xmlns="" id="{CCB9C64E-41B2-4E99-A105-598DD700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279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92" name="Line 202">
                <a:extLst>
                  <a:ext uri="{FF2B5EF4-FFF2-40B4-BE49-F238E27FC236}">
                    <a16:creationId xmlns:a16="http://schemas.microsoft.com/office/drawing/2014/main" xmlns="" id="{68B9F5DA-A31E-43A7-8F8F-167647E83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9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3" name="Rectangle 203">
                <a:extLst>
                  <a:ext uri="{FF2B5EF4-FFF2-40B4-BE49-F238E27FC236}">
                    <a16:creationId xmlns:a16="http://schemas.microsoft.com/office/drawing/2014/main" xmlns="" id="{CAD96124-DA8D-465F-8288-51898D98E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94" name="Line 204">
                <a:extLst>
                  <a:ext uri="{FF2B5EF4-FFF2-40B4-BE49-F238E27FC236}">
                    <a16:creationId xmlns:a16="http://schemas.microsoft.com/office/drawing/2014/main" xmlns="" id="{61803DAA-0ED9-48A9-8C27-CB189BA36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5" name="Line 205">
                <a:extLst>
                  <a:ext uri="{FF2B5EF4-FFF2-40B4-BE49-F238E27FC236}">
                    <a16:creationId xmlns:a16="http://schemas.microsoft.com/office/drawing/2014/main" xmlns="" id="{DABFE1E8-6145-47F9-BD4C-CD0FEB3C6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6" name="Rectangle 206">
                <a:extLst>
                  <a:ext uri="{FF2B5EF4-FFF2-40B4-BE49-F238E27FC236}">
                    <a16:creationId xmlns:a16="http://schemas.microsoft.com/office/drawing/2014/main" xmlns="" id="{BCC15F4A-B0B2-481D-B8CD-65DDF1368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79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97" name="Line 207">
                <a:extLst>
                  <a:ext uri="{FF2B5EF4-FFF2-40B4-BE49-F238E27FC236}">
                    <a16:creationId xmlns:a16="http://schemas.microsoft.com/office/drawing/2014/main" xmlns="" id="{26831DB5-ED5C-4928-ACA8-CE1143A16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279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098" name="Rectangle 208">
                <a:extLst>
                  <a:ext uri="{FF2B5EF4-FFF2-40B4-BE49-F238E27FC236}">
                    <a16:creationId xmlns:a16="http://schemas.microsoft.com/office/drawing/2014/main" xmlns="" id="{8E87EB65-7F3E-44BE-ACC8-73A17C6EB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099" name="Line 209">
                <a:extLst>
                  <a:ext uri="{FF2B5EF4-FFF2-40B4-BE49-F238E27FC236}">
                    <a16:creationId xmlns:a16="http://schemas.microsoft.com/office/drawing/2014/main" xmlns="" id="{FC60078C-8358-4276-89F0-C1B667B31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0" name="Line 210">
                <a:extLst>
                  <a:ext uri="{FF2B5EF4-FFF2-40B4-BE49-F238E27FC236}">
                    <a16:creationId xmlns:a16="http://schemas.microsoft.com/office/drawing/2014/main" xmlns="" id="{26CDE3A7-D9B4-41E5-B380-00992BE83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1" name="Rectangle 211">
                <a:extLst>
                  <a:ext uri="{FF2B5EF4-FFF2-40B4-BE49-F238E27FC236}">
                    <a16:creationId xmlns:a16="http://schemas.microsoft.com/office/drawing/2014/main" xmlns="" id="{5B0B688E-830D-4D86-AFB6-755CEC8DA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02" name="Line 212">
                <a:extLst>
                  <a:ext uri="{FF2B5EF4-FFF2-40B4-BE49-F238E27FC236}">
                    <a16:creationId xmlns:a16="http://schemas.microsoft.com/office/drawing/2014/main" xmlns="" id="{1AA94AC5-9D40-4A0F-B864-095F33D16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3" name="Rectangle 213">
                <a:extLst>
                  <a:ext uri="{FF2B5EF4-FFF2-40B4-BE49-F238E27FC236}">
                    <a16:creationId xmlns:a16="http://schemas.microsoft.com/office/drawing/2014/main" xmlns="" id="{B143D5F8-D725-471C-BC13-5BF836AC5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04" name="Line 214">
                <a:extLst>
                  <a:ext uri="{FF2B5EF4-FFF2-40B4-BE49-F238E27FC236}">
                    <a16:creationId xmlns:a16="http://schemas.microsoft.com/office/drawing/2014/main" xmlns="" id="{BDCC13F2-2472-46EB-ABCE-6D94A2E63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5" name="Line 215">
                <a:extLst>
                  <a:ext uri="{FF2B5EF4-FFF2-40B4-BE49-F238E27FC236}">
                    <a16:creationId xmlns:a16="http://schemas.microsoft.com/office/drawing/2014/main" xmlns="" id="{D5912B13-1F66-46A7-9CE9-B547F0B3A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6" name="Rectangle 216">
                <a:extLst>
                  <a:ext uri="{FF2B5EF4-FFF2-40B4-BE49-F238E27FC236}">
                    <a16:creationId xmlns:a16="http://schemas.microsoft.com/office/drawing/2014/main" xmlns="" id="{F345ED3A-9388-4A66-A5E0-EC62CFEBE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07" name="Line 217">
                <a:extLst>
                  <a:ext uri="{FF2B5EF4-FFF2-40B4-BE49-F238E27FC236}">
                    <a16:creationId xmlns:a16="http://schemas.microsoft.com/office/drawing/2014/main" xmlns="" id="{44450C10-CDE5-4697-A492-56C677219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08" name="Rectangle 218">
                <a:extLst>
                  <a:ext uri="{FF2B5EF4-FFF2-40B4-BE49-F238E27FC236}">
                    <a16:creationId xmlns:a16="http://schemas.microsoft.com/office/drawing/2014/main" xmlns="" id="{3648FC22-9B9C-40EA-A2A7-0DC907074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09" name="Line 219">
                <a:extLst>
                  <a:ext uri="{FF2B5EF4-FFF2-40B4-BE49-F238E27FC236}">
                    <a16:creationId xmlns:a16="http://schemas.microsoft.com/office/drawing/2014/main" xmlns="" id="{53C442E3-1087-4E03-844A-CF0D00D3A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0" name="Line 220">
                <a:extLst>
                  <a:ext uri="{FF2B5EF4-FFF2-40B4-BE49-F238E27FC236}">
                    <a16:creationId xmlns:a16="http://schemas.microsoft.com/office/drawing/2014/main" xmlns="" id="{DAEB031B-4459-48FF-9CEF-1A5F4190B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1" name="Rectangle 221">
                <a:extLst>
                  <a:ext uri="{FF2B5EF4-FFF2-40B4-BE49-F238E27FC236}">
                    <a16:creationId xmlns:a16="http://schemas.microsoft.com/office/drawing/2014/main" xmlns="" id="{D1A37D60-759F-48AF-A712-EEBB052DE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794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12" name="Line 222">
                <a:extLst>
                  <a:ext uri="{FF2B5EF4-FFF2-40B4-BE49-F238E27FC236}">
                    <a16:creationId xmlns:a16="http://schemas.microsoft.com/office/drawing/2014/main" xmlns="" id="{2FE13827-AE03-4617-B938-FB4C2517C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279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3" name="Rectangle 223">
                <a:extLst>
                  <a:ext uri="{FF2B5EF4-FFF2-40B4-BE49-F238E27FC236}">
                    <a16:creationId xmlns:a16="http://schemas.microsoft.com/office/drawing/2014/main" xmlns="" id="{D8F9EAFE-B534-463B-A594-84AC53B65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14" name="Line 224">
                <a:extLst>
                  <a:ext uri="{FF2B5EF4-FFF2-40B4-BE49-F238E27FC236}">
                    <a16:creationId xmlns:a16="http://schemas.microsoft.com/office/drawing/2014/main" xmlns="" id="{91D4270B-B526-4CFC-902F-7B8D7F29D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5" name="Rectangle 225">
                <a:extLst>
                  <a:ext uri="{FF2B5EF4-FFF2-40B4-BE49-F238E27FC236}">
                    <a16:creationId xmlns:a16="http://schemas.microsoft.com/office/drawing/2014/main" xmlns="" id="{61AB02C0-F06B-47A6-AB77-6E5833E92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16" name="Line 226">
                <a:extLst>
                  <a:ext uri="{FF2B5EF4-FFF2-40B4-BE49-F238E27FC236}">
                    <a16:creationId xmlns:a16="http://schemas.microsoft.com/office/drawing/2014/main" xmlns="" id="{5BF0E7AE-280B-4A48-A563-610DE9F62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7" name="Rectangle 227">
                <a:extLst>
                  <a:ext uri="{FF2B5EF4-FFF2-40B4-BE49-F238E27FC236}">
                    <a16:creationId xmlns:a16="http://schemas.microsoft.com/office/drawing/2014/main" xmlns="" id="{960B152E-20B0-4AF6-824A-1F96355EE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18" name="Line 228">
                <a:extLst>
                  <a:ext uri="{FF2B5EF4-FFF2-40B4-BE49-F238E27FC236}">
                    <a16:creationId xmlns:a16="http://schemas.microsoft.com/office/drawing/2014/main" xmlns="" id="{6F0D825E-8720-4D3D-BC9B-AFC96D89B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19" name="Rectangle 229">
                <a:extLst>
                  <a:ext uri="{FF2B5EF4-FFF2-40B4-BE49-F238E27FC236}">
                    <a16:creationId xmlns:a16="http://schemas.microsoft.com/office/drawing/2014/main" xmlns="" id="{2D475438-FBF4-4DE8-82F1-A9B15B400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20" name="Line 230">
                <a:extLst>
                  <a:ext uri="{FF2B5EF4-FFF2-40B4-BE49-F238E27FC236}">
                    <a16:creationId xmlns:a16="http://schemas.microsoft.com/office/drawing/2014/main" xmlns="" id="{04FFAF46-7456-4D5F-8DE0-39B8F0E5E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1" name="Rectangle 231">
                <a:extLst>
                  <a:ext uri="{FF2B5EF4-FFF2-40B4-BE49-F238E27FC236}">
                    <a16:creationId xmlns:a16="http://schemas.microsoft.com/office/drawing/2014/main" xmlns="" id="{290FD549-616D-4715-B7E6-3FCA68D53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22" name="Line 232">
                <a:extLst>
                  <a:ext uri="{FF2B5EF4-FFF2-40B4-BE49-F238E27FC236}">
                    <a16:creationId xmlns:a16="http://schemas.microsoft.com/office/drawing/2014/main" xmlns="" id="{8DFF72F8-9324-42F3-BBCB-3A52D5D50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3" name="Rectangle 233">
                <a:extLst>
                  <a:ext uri="{FF2B5EF4-FFF2-40B4-BE49-F238E27FC236}">
                    <a16:creationId xmlns:a16="http://schemas.microsoft.com/office/drawing/2014/main" xmlns="" id="{8CE6D8D2-CF32-42CA-8077-A8C2ADA91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24" name="Line 234">
                <a:extLst>
                  <a:ext uri="{FF2B5EF4-FFF2-40B4-BE49-F238E27FC236}">
                    <a16:creationId xmlns:a16="http://schemas.microsoft.com/office/drawing/2014/main" xmlns="" id="{2C9806A8-823D-4414-B892-0DDEC3AB0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5" name="Rectangle 235">
                <a:extLst>
                  <a:ext uri="{FF2B5EF4-FFF2-40B4-BE49-F238E27FC236}">
                    <a16:creationId xmlns:a16="http://schemas.microsoft.com/office/drawing/2014/main" xmlns="" id="{EE5D0846-087C-4FED-BAEE-78A7F8F47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1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26" name="Line 236">
                <a:extLst>
                  <a:ext uri="{FF2B5EF4-FFF2-40B4-BE49-F238E27FC236}">
                    <a16:creationId xmlns:a16="http://schemas.microsoft.com/office/drawing/2014/main" xmlns="" id="{B6A81B75-FEF9-44C8-B6F2-A969A74E6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1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27" name="Rectangle 237">
                <a:extLst>
                  <a:ext uri="{FF2B5EF4-FFF2-40B4-BE49-F238E27FC236}">
                    <a16:creationId xmlns:a16="http://schemas.microsoft.com/office/drawing/2014/main" xmlns="" id="{BB895326-765D-45F6-B92B-992FF71FD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3" y="301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28" name="Rectangle 238">
                <a:extLst>
                  <a:ext uri="{FF2B5EF4-FFF2-40B4-BE49-F238E27FC236}">
                    <a16:creationId xmlns:a16="http://schemas.microsoft.com/office/drawing/2014/main" xmlns="" id="{7D103767-7A60-4085-927B-42AC651F0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2" y="301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29" name="Rectangle 239">
                <a:extLst>
                  <a:ext uri="{FF2B5EF4-FFF2-40B4-BE49-F238E27FC236}">
                    <a16:creationId xmlns:a16="http://schemas.microsoft.com/office/drawing/2014/main" xmlns="" id="{5DAEAA86-A08B-42F7-B113-79894393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301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30" name="Rectangle 240">
                <a:extLst>
                  <a:ext uri="{FF2B5EF4-FFF2-40B4-BE49-F238E27FC236}">
                    <a16:creationId xmlns:a16="http://schemas.microsoft.com/office/drawing/2014/main" xmlns="" id="{3131F6CA-6964-4811-A959-8843BA532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3016"/>
                <a:ext cx="8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1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31" name="Rectangle 241">
                <a:extLst>
                  <a:ext uri="{FF2B5EF4-FFF2-40B4-BE49-F238E27FC236}">
                    <a16:creationId xmlns:a16="http://schemas.microsoft.com/office/drawing/2014/main" xmlns="" id="{BF3CD3F3-E93D-4E5D-AE71-A2AA754F1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3016"/>
                <a:ext cx="110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200" b="1" baseline="0">
                    <a:solidFill>
                      <a:srgbClr val="000000"/>
                    </a:solidFill>
                  </a:rPr>
                  <a:t>“Reset” Q to 0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2132" name="Rectangle 242">
                <a:extLst>
                  <a:ext uri="{FF2B5EF4-FFF2-40B4-BE49-F238E27FC236}">
                    <a16:creationId xmlns:a16="http://schemas.microsoft.com/office/drawing/2014/main" xmlns="" id="{9A635CFE-1589-4060-BCD3-99E9303D8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5" y="300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33" name="Line 243">
                <a:extLst>
                  <a:ext uri="{FF2B5EF4-FFF2-40B4-BE49-F238E27FC236}">
                    <a16:creationId xmlns:a16="http://schemas.microsoft.com/office/drawing/2014/main" xmlns="" id="{D87FBD0B-6541-48C6-BED4-E288A9125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300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4" name="Rectangle 244">
                <a:extLst>
                  <a:ext uri="{FF2B5EF4-FFF2-40B4-BE49-F238E27FC236}">
                    <a16:creationId xmlns:a16="http://schemas.microsoft.com/office/drawing/2014/main" xmlns="" id="{17F7574A-BCBF-4639-88DA-E36897DD8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6" y="300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35" name="Line 245">
                <a:extLst>
                  <a:ext uri="{FF2B5EF4-FFF2-40B4-BE49-F238E27FC236}">
                    <a16:creationId xmlns:a16="http://schemas.microsoft.com/office/drawing/2014/main" xmlns="" id="{1872A509-8EB4-4933-B6D0-A7F4D9E0D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300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6" name="Rectangle 246">
                <a:extLst>
                  <a:ext uri="{FF2B5EF4-FFF2-40B4-BE49-F238E27FC236}">
                    <a16:creationId xmlns:a16="http://schemas.microsoft.com/office/drawing/2014/main" xmlns="" id="{AD586AE7-E220-41C8-B449-5A1B042D5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5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37" name="Line 247">
                <a:extLst>
                  <a:ext uri="{FF2B5EF4-FFF2-40B4-BE49-F238E27FC236}">
                    <a16:creationId xmlns:a16="http://schemas.microsoft.com/office/drawing/2014/main" xmlns="" id="{C88CD02D-8951-4A3A-829E-14C15E358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8" name="Line 248">
                <a:extLst>
                  <a:ext uri="{FF2B5EF4-FFF2-40B4-BE49-F238E27FC236}">
                    <a16:creationId xmlns:a16="http://schemas.microsoft.com/office/drawing/2014/main" xmlns="" id="{C2B43BAC-83EA-456F-9A07-AA9DF06B4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39" name="Rectangle 249">
                <a:extLst>
                  <a:ext uri="{FF2B5EF4-FFF2-40B4-BE49-F238E27FC236}">
                    <a16:creationId xmlns:a16="http://schemas.microsoft.com/office/drawing/2014/main" xmlns="" id="{FD199B76-AC11-4B45-A49B-54CE21239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300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40" name="Line 250">
                <a:extLst>
                  <a:ext uri="{FF2B5EF4-FFF2-40B4-BE49-F238E27FC236}">
                    <a16:creationId xmlns:a16="http://schemas.microsoft.com/office/drawing/2014/main" xmlns="" id="{D51AF7CF-7339-4CEA-9CE5-2C7F14E25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0" y="300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41" name="Rectangle 251">
                <a:extLst>
                  <a:ext uri="{FF2B5EF4-FFF2-40B4-BE49-F238E27FC236}">
                    <a16:creationId xmlns:a16="http://schemas.microsoft.com/office/drawing/2014/main" xmlns="" id="{950ADE13-3BF3-4AAB-8A1C-C5E7E35D0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42" name="Line 252">
                <a:extLst>
                  <a:ext uri="{FF2B5EF4-FFF2-40B4-BE49-F238E27FC236}">
                    <a16:creationId xmlns:a16="http://schemas.microsoft.com/office/drawing/2014/main" xmlns="" id="{75708BAB-8A09-4E11-93F0-A1FC375437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43" name="Line 253">
                <a:extLst>
                  <a:ext uri="{FF2B5EF4-FFF2-40B4-BE49-F238E27FC236}">
                    <a16:creationId xmlns:a16="http://schemas.microsoft.com/office/drawing/2014/main" xmlns="" id="{2A943C37-1EF5-4C22-BEEF-CA9E94306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44" name="Rectangle 254">
                <a:extLst>
                  <a:ext uri="{FF2B5EF4-FFF2-40B4-BE49-F238E27FC236}">
                    <a16:creationId xmlns:a16="http://schemas.microsoft.com/office/drawing/2014/main" xmlns="" id="{9B65DABA-98F1-478D-8FD6-A71B2119D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300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2145" name="Line 255">
                <a:extLst>
                  <a:ext uri="{FF2B5EF4-FFF2-40B4-BE49-F238E27FC236}">
                    <a16:creationId xmlns:a16="http://schemas.microsoft.com/office/drawing/2014/main" xmlns="" id="{58BBA5BA-9453-474E-98D1-72EC176C9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" y="300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2146" name="Rectangle 256">
                <a:extLst>
                  <a:ext uri="{FF2B5EF4-FFF2-40B4-BE49-F238E27FC236}">
                    <a16:creationId xmlns:a16="http://schemas.microsoft.com/office/drawing/2014/main" xmlns="" id="{2E85858F-0B85-4D12-B928-6D4D44844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501786" name="Line 257">
              <a:extLst>
                <a:ext uri="{FF2B5EF4-FFF2-40B4-BE49-F238E27FC236}">
                  <a16:creationId xmlns:a16="http://schemas.microsoft.com/office/drawing/2014/main" xmlns="" id="{3CE075AD-3257-440A-9DF7-6258F6E3E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87" name="Line 258">
              <a:extLst>
                <a:ext uri="{FF2B5EF4-FFF2-40B4-BE49-F238E27FC236}">
                  <a16:creationId xmlns:a16="http://schemas.microsoft.com/office/drawing/2014/main" xmlns="" id="{52D88E31-7C73-47FD-B294-7BBD15233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88" name="Rectangle 259">
              <a:extLst>
                <a:ext uri="{FF2B5EF4-FFF2-40B4-BE49-F238E27FC236}">
                  <a16:creationId xmlns:a16="http://schemas.microsoft.com/office/drawing/2014/main" xmlns="" id="{82BAF0BE-7D33-410F-8386-0835023A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004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789" name="Line 260">
              <a:extLst>
                <a:ext uri="{FF2B5EF4-FFF2-40B4-BE49-F238E27FC236}">
                  <a16:creationId xmlns:a16="http://schemas.microsoft.com/office/drawing/2014/main" xmlns="" id="{E66D1EC0-B1F5-442D-93E2-7A5281EAD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004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90" name="Rectangle 261">
              <a:extLst>
                <a:ext uri="{FF2B5EF4-FFF2-40B4-BE49-F238E27FC236}">
                  <a16:creationId xmlns:a16="http://schemas.microsoft.com/office/drawing/2014/main" xmlns="" id="{88C9D5BF-484A-48D7-9477-DF88DD6F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00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791" name="Line 262">
              <a:extLst>
                <a:ext uri="{FF2B5EF4-FFF2-40B4-BE49-F238E27FC236}">
                  <a16:creationId xmlns:a16="http://schemas.microsoft.com/office/drawing/2014/main" xmlns="" id="{F65E22EE-2508-43D5-83C4-43D550DCE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92" name="Line 263">
              <a:extLst>
                <a:ext uri="{FF2B5EF4-FFF2-40B4-BE49-F238E27FC236}">
                  <a16:creationId xmlns:a16="http://schemas.microsoft.com/office/drawing/2014/main" xmlns="" id="{97AFC281-42B5-4B4E-BD9B-ADA4D222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93" name="Rectangle 264">
              <a:extLst>
                <a:ext uri="{FF2B5EF4-FFF2-40B4-BE49-F238E27FC236}">
                  <a16:creationId xmlns:a16="http://schemas.microsoft.com/office/drawing/2014/main" xmlns="" id="{671AEB9E-72A2-4C9E-BC7F-5C8DC1A70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004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794" name="Line 265">
              <a:extLst>
                <a:ext uri="{FF2B5EF4-FFF2-40B4-BE49-F238E27FC236}">
                  <a16:creationId xmlns:a16="http://schemas.microsoft.com/office/drawing/2014/main" xmlns="" id="{AF3ACD8B-8290-472E-9648-7608299E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004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95" name="Rectangle 266">
              <a:extLst>
                <a:ext uri="{FF2B5EF4-FFF2-40B4-BE49-F238E27FC236}">
                  <a16:creationId xmlns:a16="http://schemas.microsoft.com/office/drawing/2014/main" xmlns="" id="{6C0C648B-EBBB-4D67-9EB5-3E37AFB90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004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796" name="Line 267">
              <a:extLst>
                <a:ext uri="{FF2B5EF4-FFF2-40B4-BE49-F238E27FC236}">
                  <a16:creationId xmlns:a16="http://schemas.microsoft.com/office/drawing/2014/main" xmlns="" id="{3294F331-A284-4673-BD0E-B9D48E2C1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00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97" name="Rectangle 268">
              <a:extLst>
                <a:ext uri="{FF2B5EF4-FFF2-40B4-BE49-F238E27FC236}">
                  <a16:creationId xmlns:a16="http://schemas.microsoft.com/office/drawing/2014/main" xmlns="" id="{2731351D-E4DE-4E42-A848-D48702D5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00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798" name="Line 269">
              <a:extLst>
                <a:ext uri="{FF2B5EF4-FFF2-40B4-BE49-F238E27FC236}">
                  <a16:creationId xmlns:a16="http://schemas.microsoft.com/office/drawing/2014/main" xmlns="" id="{EA192631-B4A1-415E-903F-893C64732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799" name="Rectangle 270">
              <a:extLst>
                <a:ext uri="{FF2B5EF4-FFF2-40B4-BE49-F238E27FC236}">
                  <a16:creationId xmlns:a16="http://schemas.microsoft.com/office/drawing/2014/main" xmlns="" id="{E693A99C-AFA5-4A7F-BA43-401E78448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00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00" name="Line 271">
              <a:extLst>
                <a:ext uri="{FF2B5EF4-FFF2-40B4-BE49-F238E27FC236}">
                  <a16:creationId xmlns:a16="http://schemas.microsoft.com/office/drawing/2014/main" xmlns="" id="{2F4AF672-8186-4700-AB7E-95C626420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01" name="Rectangle 272">
              <a:extLst>
                <a:ext uri="{FF2B5EF4-FFF2-40B4-BE49-F238E27FC236}">
                  <a16:creationId xmlns:a16="http://schemas.microsoft.com/office/drawing/2014/main" xmlns="" id="{108BE7FE-9993-423A-AF26-6CC00A6AC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00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02" name="Line 273">
              <a:extLst>
                <a:ext uri="{FF2B5EF4-FFF2-40B4-BE49-F238E27FC236}">
                  <a16:creationId xmlns:a16="http://schemas.microsoft.com/office/drawing/2014/main" xmlns="" id="{3B7DBE61-ACE3-4703-841F-23EED897D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03" name="Line 274">
              <a:extLst>
                <a:ext uri="{FF2B5EF4-FFF2-40B4-BE49-F238E27FC236}">
                  <a16:creationId xmlns:a16="http://schemas.microsoft.com/office/drawing/2014/main" xmlns="" id="{53156E16-67D9-4D32-ADF5-63F945678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04" name="Rectangle 275">
              <a:extLst>
                <a:ext uri="{FF2B5EF4-FFF2-40B4-BE49-F238E27FC236}">
                  <a16:creationId xmlns:a16="http://schemas.microsoft.com/office/drawing/2014/main" xmlns="" id="{52FD72C1-DB90-444E-92F4-70ED9606B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00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05" name="Line 276">
              <a:extLst>
                <a:ext uri="{FF2B5EF4-FFF2-40B4-BE49-F238E27FC236}">
                  <a16:creationId xmlns:a16="http://schemas.microsoft.com/office/drawing/2014/main" xmlns="" id="{39B8E409-D4F0-4882-A699-11856F436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06" name="Rectangle 277">
              <a:extLst>
                <a:ext uri="{FF2B5EF4-FFF2-40B4-BE49-F238E27FC236}">
                  <a16:creationId xmlns:a16="http://schemas.microsoft.com/office/drawing/2014/main" xmlns="" id="{1485D55B-E759-473C-B797-7A442091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00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07" name="Line 278">
              <a:extLst>
                <a:ext uri="{FF2B5EF4-FFF2-40B4-BE49-F238E27FC236}">
                  <a16:creationId xmlns:a16="http://schemas.microsoft.com/office/drawing/2014/main" xmlns="" id="{C412C559-B6B4-4556-8AB8-17EE0116C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08" name="Rectangle 279">
              <a:extLst>
                <a:ext uri="{FF2B5EF4-FFF2-40B4-BE49-F238E27FC236}">
                  <a16:creationId xmlns:a16="http://schemas.microsoft.com/office/drawing/2014/main" xmlns="" id="{CE0750A8-2DC3-4E10-93A8-7632B93A9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2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09" name="Rectangle 280">
              <a:extLst>
                <a:ext uri="{FF2B5EF4-FFF2-40B4-BE49-F238E27FC236}">
                  <a16:creationId xmlns:a16="http://schemas.microsoft.com/office/drawing/2014/main" xmlns="" id="{688CF0E5-4B68-44B7-8F6A-6D7715FC9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10" name="Rectangle 281">
              <a:extLst>
                <a:ext uri="{FF2B5EF4-FFF2-40B4-BE49-F238E27FC236}">
                  <a16:creationId xmlns:a16="http://schemas.microsoft.com/office/drawing/2014/main" xmlns="" id="{952128BF-1E64-4F06-ABFC-89E45AA7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2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11" name="Rectangle 282">
              <a:extLst>
                <a:ext uri="{FF2B5EF4-FFF2-40B4-BE49-F238E27FC236}">
                  <a16:creationId xmlns:a16="http://schemas.microsoft.com/office/drawing/2014/main" xmlns="" id="{55060DBE-15CD-4A85-983D-15E8E3CD3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2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12" name="Rectangle 283">
              <a:extLst>
                <a:ext uri="{FF2B5EF4-FFF2-40B4-BE49-F238E27FC236}">
                  <a16:creationId xmlns:a16="http://schemas.microsoft.com/office/drawing/2014/main" xmlns="" id="{4B4E75AA-6DE3-4A7D-9453-695AE7956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225"/>
              <a:ext cx="17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Now Q “remembers” 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13" name="Line 284">
              <a:extLst>
                <a:ext uri="{FF2B5EF4-FFF2-40B4-BE49-F238E27FC236}">
                  <a16:creationId xmlns:a16="http://schemas.microsoft.com/office/drawing/2014/main" xmlns="" id="{AB7C7958-D2B9-41DD-BD79-161ADC51B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4" name="Line 285">
              <a:extLst>
                <a:ext uri="{FF2B5EF4-FFF2-40B4-BE49-F238E27FC236}">
                  <a16:creationId xmlns:a16="http://schemas.microsoft.com/office/drawing/2014/main" xmlns="" id="{92D542B5-481C-43E8-B99B-4243437EF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21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5" name="Line 286">
              <a:extLst>
                <a:ext uri="{FF2B5EF4-FFF2-40B4-BE49-F238E27FC236}">
                  <a16:creationId xmlns:a16="http://schemas.microsoft.com/office/drawing/2014/main" xmlns="" id="{036D366F-5CFA-4D39-93BD-9EDF2689A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6" name="Line 287">
              <a:extLst>
                <a:ext uri="{FF2B5EF4-FFF2-40B4-BE49-F238E27FC236}">
                  <a16:creationId xmlns:a16="http://schemas.microsoft.com/office/drawing/2014/main" xmlns="" id="{11734B72-3A75-4B78-BA00-F7D7A9408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7" name="Line 288">
              <a:extLst>
                <a:ext uri="{FF2B5EF4-FFF2-40B4-BE49-F238E27FC236}">
                  <a16:creationId xmlns:a16="http://schemas.microsoft.com/office/drawing/2014/main" xmlns="" id="{78998137-4713-460F-B095-E9407EA4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21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8" name="Line 289">
              <a:extLst>
                <a:ext uri="{FF2B5EF4-FFF2-40B4-BE49-F238E27FC236}">
                  <a16:creationId xmlns:a16="http://schemas.microsoft.com/office/drawing/2014/main" xmlns="" id="{13896F2E-D645-45D3-A453-A27F79951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9" name="Line 290">
              <a:extLst>
                <a:ext uri="{FF2B5EF4-FFF2-40B4-BE49-F238E27FC236}">
                  <a16:creationId xmlns:a16="http://schemas.microsoft.com/office/drawing/2014/main" xmlns="" id="{7FDAC77A-8561-4AAB-88E1-D2094005A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0" name="Line 291">
              <a:extLst>
                <a:ext uri="{FF2B5EF4-FFF2-40B4-BE49-F238E27FC236}">
                  <a16:creationId xmlns:a16="http://schemas.microsoft.com/office/drawing/2014/main" xmlns="" id="{C4343C62-5F67-4376-8604-3EE3AA4B1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1" name="Line 292">
              <a:extLst>
                <a:ext uri="{FF2B5EF4-FFF2-40B4-BE49-F238E27FC236}">
                  <a16:creationId xmlns:a16="http://schemas.microsoft.com/office/drawing/2014/main" xmlns="" id="{C8A20471-161D-4AEA-A3DB-23937394A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2" name="Line 293">
              <a:extLst>
                <a:ext uri="{FF2B5EF4-FFF2-40B4-BE49-F238E27FC236}">
                  <a16:creationId xmlns:a16="http://schemas.microsoft.com/office/drawing/2014/main" xmlns="" id="{994440ED-A6E9-463B-90A3-DF96798EB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3" name="Line 294">
              <a:extLst>
                <a:ext uri="{FF2B5EF4-FFF2-40B4-BE49-F238E27FC236}">
                  <a16:creationId xmlns:a16="http://schemas.microsoft.com/office/drawing/2014/main" xmlns="" id="{DC84344E-DB45-47DB-BE81-CD460A3D3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4" name="Line 295">
              <a:extLst>
                <a:ext uri="{FF2B5EF4-FFF2-40B4-BE49-F238E27FC236}">
                  <a16:creationId xmlns:a16="http://schemas.microsoft.com/office/drawing/2014/main" xmlns="" id="{C4C2D1CD-D707-4859-AEF2-79DB59056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5" name="Line 296">
              <a:extLst>
                <a:ext uri="{FF2B5EF4-FFF2-40B4-BE49-F238E27FC236}">
                  <a16:creationId xmlns:a16="http://schemas.microsoft.com/office/drawing/2014/main" xmlns="" id="{C77AA4FE-629C-4F18-9256-285538EDE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6" name="Line 297">
              <a:extLst>
                <a:ext uri="{FF2B5EF4-FFF2-40B4-BE49-F238E27FC236}">
                  <a16:creationId xmlns:a16="http://schemas.microsoft.com/office/drawing/2014/main" xmlns="" id="{A7F7E09A-C1C4-4165-8049-4BAB7141E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21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7" name="Line 298">
              <a:extLst>
                <a:ext uri="{FF2B5EF4-FFF2-40B4-BE49-F238E27FC236}">
                  <a16:creationId xmlns:a16="http://schemas.microsoft.com/office/drawing/2014/main" xmlns="" id="{82D71C1E-4ADF-4091-9201-855BA1473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28" name="Rectangle 299">
              <a:extLst>
                <a:ext uri="{FF2B5EF4-FFF2-40B4-BE49-F238E27FC236}">
                  <a16:creationId xmlns:a16="http://schemas.microsoft.com/office/drawing/2014/main" xmlns="" id="{98CD1071-8AFF-4582-B872-E04E5EDD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21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29" name="Line 300">
              <a:extLst>
                <a:ext uri="{FF2B5EF4-FFF2-40B4-BE49-F238E27FC236}">
                  <a16:creationId xmlns:a16="http://schemas.microsoft.com/office/drawing/2014/main" xmlns="" id="{34A7412B-DC38-4BEB-BCD3-4B2DD8410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30" name="Rectangle 301">
              <a:extLst>
                <a:ext uri="{FF2B5EF4-FFF2-40B4-BE49-F238E27FC236}">
                  <a16:creationId xmlns:a16="http://schemas.microsoft.com/office/drawing/2014/main" xmlns="" id="{2FB42812-5167-4FE9-A436-0A43788B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21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31" name="Line 302">
              <a:extLst>
                <a:ext uri="{FF2B5EF4-FFF2-40B4-BE49-F238E27FC236}">
                  <a16:creationId xmlns:a16="http://schemas.microsoft.com/office/drawing/2014/main" xmlns="" id="{042E27AB-67EC-4D9D-8854-B4FEAF70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32" name="Rectangle 303">
              <a:extLst>
                <a:ext uri="{FF2B5EF4-FFF2-40B4-BE49-F238E27FC236}">
                  <a16:creationId xmlns:a16="http://schemas.microsoft.com/office/drawing/2014/main" xmlns="" id="{075457A6-A107-4AF3-A2D0-8ADB91586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1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33" name="Line 304">
              <a:extLst>
                <a:ext uri="{FF2B5EF4-FFF2-40B4-BE49-F238E27FC236}">
                  <a16:creationId xmlns:a16="http://schemas.microsoft.com/office/drawing/2014/main" xmlns="" id="{0A16E29F-2156-4CE8-9B8C-FA66D3C18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34" name="Line 305">
              <a:extLst>
                <a:ext uri="{FF2B5EF4-FFF2-40B4-BE49-F238E27FC236}">
                  <a16:creationId xmlns:a16="http://schemas.microsoft.com/office/drawing/2014/main" xmlns="" id="{7661556D-13E4-462F-8465-7645CE48B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35" name="Rectangle 306">
              <a:extLst>
                <a:ext uri="{FF2B5EF4-FFF2-40B4-BE49-F238E27FC236}">
                  <a16:creationId xmlns:a16="http://schemas.microsoft.com/office/drawing/2014/main" xmlns="" id="{7BC12833-7276-4A4A-9D25-B467A6439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219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36" name="Line 307">
              <a:extLst>
                <a:ext uri="{FF2B5EF4-FFF2-40B4-BE49-F238E27FC236}">
                  <a16:creationId xmlns:a16="http://schemas.microsoft.com/office/drawing/2014/main" xmlns="" id="{C7EEC75A-0651-45CC-83A3-BBFD735F7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37" name="Rectangle 308">
              <a:extLst>
                <a:ext uri="{FF2B5EF4-FFF2-40B4-BE49-F238E27FC236}">
                  <a16:creationId xmlns:a16="http://schemas.microsoft.com/office/drawing/2014/main" xmlns="" id="{F09C268F-D6BD-4032-8FD7-113273F1D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219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38" name="Line 309">
              <a:extLst>
                <a:ext uri="{FF2B5EF4-FFF2-40B4-BE49-F238E27FC236}">
                  <a16:creationId xmlns:a16="http://schemas.microsoft.com/office/drawing/2014/main" xmlns="" id="{070BCD2E-83A5-45A9-A368-E4E60DE24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39" name="Rectangle 310">
              <a:extLst>
                <a:ext uri="{FF2B5EF4-FFF2-40B4-BE49-F238E27FC236}">
                  <a16:creationId xmlns:a16="http://schemas.microsoft.com/office/drawing/2014/main" xmlns="" id="{347A6789-5EF0-4FC3-AA5B-3002F324D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4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40" name="Rectangle 311">
              <a:extLst>
                <a:ext uri="{FF2B5EF4-FFF2-40B4-BE49-F238E27FC236}">
                  <a16:creationId xmlns:a16="http://schemas.microsoft.com/office/drawing/2014/main" xmlns="" id="{8058353B-2EC0-4E8E-A03C-BBC8361B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4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41" name="Rectangle 312">
              <a:extLst>
                <a:ext uri="{FF2B5EF4-FFF2-40B4-BE49-F238E27FC236}">
                  <a16:creationId xmlns:a16="http://schemas.microsoft.com/office/drawing/2014/main" xmlns="" id="{28A94645-5217-4351-8220-E0A536132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4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42" name="Rectangle 313">
              <a:extLst>
                <a:ext uri="{FF2B5EF4-FFF2-40B4-BE49-F238E27FC236}">
                  <a16:creationId xmlns:a16="http://schemas.microsoft.com/office/drawing/2014/main" xmlns="" id="{F7E0F758-4B5B-4AC3-9069-BEEC47AC2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4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43" name="Rectangle 314">
              <a:extLst>
                <a:ext uri="{FF2B5EF4-FFF2-40B4-BE49-F238E27FC236}">
                  <a16:creationId xmlns:a16="http://schemas.microsoft.com/office/drawing/2014/main" xmlns="" id="{284B065E-60DB-4FEC-AFA1-B4F28401D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435"/>
              <a:ext cx="8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 dirty="0">
                  <a:solidFill>
                    <a:srgbClr val="000000"/>
                  </a:solidFill>
                </a:rPr>
                <a:t>Both go low</a:t>
              </a:r>
              <a:endParaRPr lang="en-US" altLang="en-US" sz="3200" i="1" dirty="0">
                <a:solidFill>
                  <a:srgbClr val="000000"/>
                </a:solidFill>
              </a:endParaRPr>
            </a:p>
          </p:txBody>
        </p:sp>
        <p:sp>
          <p:nvSpPr>
            <p:cNvPr id="501844" name="Rectangle 315">
              <a:extLst>
                <a:ext uri="{FF2B5EF4-FFF2-40B4-BE49-F238E27FC236}">
                  <a16:creationId xmlns:a16="http://schemas.microsoft.com/office/drawing/2014/main" xmlns="" id="{8CC325BC-1291-4DD9-A0D0-0707167E8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42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45" name="Line 316">
              <a:extLst>
                <a:ext uri="{FF2B5EF4-FFF2-40B4-BE49-F238E27FC236}">
                  <a16:creationId xmlns:a16="http://schemas.microsoft.com/office/drawing/2014/main" xmlns="" id="{AD1C5D54-47C8-4758-BB72-F0FEB51BB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46" name="Rectangle 317">
              <a:extLst>
                <a:ext uri="{FF2B5EF4-FFF2-40B4-BE49-F238E27FC236}">
                  <a16:creationId xmlns:a16="http://schemas.microsoft.com/office/drawing/2014/main" xmlns="" id="{BEA6EBC3-34C0-4996-AB72-D6307CC00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423"/>
              <a:ext cx="38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47" name="Line 318">
              <a:extLst>
                <a:ext uri="{FF2B5EF4-FFF2-40B4-BE49-F238E27FC236}">
                  <a16:creationId xmlns:a16="http://schemas.microsoft.com/office/drawing/2014/main" xmlns="" id="{61788C87-6077-41BA-9B01-C349232F0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42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48" name="Rectangle 319">
              <a:extLst>
                <a:ext uri="{FF2B5EF4-FFF2-40B4-BE49-F238E27FC236}">
                  <a16:creationId xmlns:a16="http://schemas.microsoft.com/office/drawing/2014/main" xmlns="" id="{60F73286-AB5E-48EF-9015-B2CB82231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2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49" name="Line 320">
              <a:extLst>
                <a:ext uri="{FF2B5EF4-FFF2-40B4-BE49-F238E27FC236}">
                  <a16:creationId xmlns:a16="http://schemas.microsoft.com/office/drawing/2014/main" xmlns="" id="{6F1B44EF-744D-4020-80E4-BDDD1E904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0" name="Line 321">
              <a:extLst>
                <a:ext uri="{FF2B5EF4-FFF2-40B4-BE49-F238E27FC236}">
                  <a16:creationId xmlns:a16="http://schemas.microsoft.com/office/drawing/2014/main" xmlns="" id="{E80D9949-1411-42F2-88E4-BDFF67B6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1" name="Rectangle 322">
              <a:extLst>
                <a:ext uri="{FF2B5EF4-FFF2-40B4-BE49-F238E27FC236}">
                  <a16:creationId xmlns:a16="http://schemas.microsoft.com/office/drawing/2014/main" xmlns="" id="{82A6E131-AB49-4521-B990-71852B70E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423"/>
              <a:ext cx="37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52" name="Line 323">
              <a:extLst>
                <a:ext uri="{FF2B5EF4-FFF2-40B4-BE49-F238E27FC236}">
                  <a16:creationId xmlns:a16="http://schemas.microsoft.com/office/drawing/2014/main" xmlns="" id="{2AAC88AC-F767-4DE3-90DB-EE4253693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42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3" name="Rectangle 324">
              <a:extLst>
                <a:ext uri="{FF2B5EF4-FFF2-40B4-BE49-F238E27FC236}">
                  <a16:creationId xmlns:a16="http://schemas.microsoft.com/office/drawing/2014/main" xmlns="" id="{A359CE01-2FFF-4ABF-A1A8-952D7B62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42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54" name="Line 325">
              <a:extLst>
                <a:ext uri="{FF2B5EF4-FFF2-40B4-BE49-F238E27FC236}">
                  <a16:creationId xmlns:a16="http://schemas.microsoft.com/office/drawing/2014/main" xmlns="" id="{84E2BF4B-3965-4A47-8EC0-C647CB22A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5" name="Line 326">
              <a:extLst>
                <a:ext uri="{FF2B5EF4-FFF2-40B4-BE49-F238E27FC236}">
                  <a16:creationId xmlns:a16="http://schemas.microsoft.com/office/drawing/2014/main" xmlns="" id="{96CBC72C-D3EA-48B8-B702-C42DFE72D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6" name="Rectangle 327">
              <a:extLst>
                <a:ext uri="{FF2B5EF4-FFF2-40B4-BE49-F238E27FC236}">
                  <a16:creationId xmlns:a16="http://schemas.microsoft.com/office/drawing/2014/main" xmlns="" id="{AF2E4701-6E2D-4661-8F72-2D47C840C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42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57" name="Line 328">
              <a:extLst>
                <a:ext uri="{FF2B5EF4-FFF2-40B4-BE49-F238E27FC236}">
                  <a16:creationId xmlns:a16="http://schemas.microsoft.com/office/drawing/2014/main" xmlns="" id="{E35AAD72-B538-48D7-8611-A3D54255E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8" name="Line 329">
              <a:extLst>
                <a:ext uri="{FF2B5EF4-FFF2-40B4-BE49-F238E27FC236}">
                  <a16:creationId xmlns:a16="http://schemas.microsoft.com/office/drawing/2014/main" xmlns="" id="{3E6E544F-FD12-4E35-8977-A0350CA60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9" name="Line 330">
              <a:extLst>
                <a:ext uri="{FF2B5EF4-FFF2-40B4-BE49-F238E27FC236}">
                  <a16:creationId xmlns:a16="http://schemas.microsoft.com/office/drawing/2014/main" xmlns="" id="{3E72CC9B-66C4-4DC6-BB04-19B00CBE4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0" name="Rectangle 331">
              <a:extLst>
                <a:ext uri="{FF2B5EF4-FFF2-40B4-BE49-F238E27FC236}">
                  <a16:creationId xmlns:a16="http://schemas.microsoft.com/office/drawing/2014/main" xmlns="" id="{A2254F73-4A9F-4898-B32C-616CEA91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42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61" name="Line 332">
              <a:extLst>
                <a:ext uri="{FF2B5EF4-FFF2-40B4-BE49-F238E27FC236}">
                  <a16:creationId xmlns:a16="http://schemas.microsoft.com/office/drawing/2014/main" xmlns="" id="{AAA78218-1DCC-44A4-86CD-08E090164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2" name="Rectangle 333">
              <a:extLst>
                <a:ext uri="{FF2B5EF4-FFF2-40B4-BE49-F238E27FC236}">
                  <a16:creationId xmlns:a16="http://schemas.microsoft.com/office/drawing/2014/main" xmlns="" id="{81DF46B3-C888-48B8-87F8-42B88968A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42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63" name="Line 334">
              <a:extLst>
                <a:ext uri="{FF2B5EF4-FFF2-40B4-BE49-F238E27FC236}">
                  <a16:creationId xmlns:a16="http://schemas.microsoft.com/office/drawing/2014/main" xmlns="" id="{1BD51C97-688E-41E8-A40A-4D8586E41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4" name="Line 335">
              <a:extLst>
                <a:ext uri="{FF2B5EF4-FFF2-40B4-BE49-F238E27FC236}">
                  <a16:creationId xmlns:a16="http://schemas.microsoft.com/office/drawing/2014/main" xmlns="" id="{F4ED4E5C-635F-4F5A-830D-34A927B22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5" name="Rectangle 336">
              <a:extLst>
                <a:ext uri="{FF2B5EF4-FFF2-40B4-BE49-F238E27FC236}">
                  <a16:creationId xmlns:a16="http://schemas.microsoft.com/office/drawing/2014/main" xmlns="" id="{CAE47F77-95CD-4973-A269-51B3F4BAC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423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66" name="Line 337">
              <a:extLst>
                <a:ext uri="{FF2B5EF4-FFF2-40B4-BE49-F238E27FC236}">
                  <a16:creationId xmlns:a16="http://schemas.microsoft.com/office/drawing/2014/main" xmlns="" id="{AC243E6E-BCB2-4F46-BB45-3D04E2795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42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7" name="Rectangle 338">
              <a:extLst>
                <a:ext uri="{FF2B5EF4-FFF2-40B4-BE49-F238E27FC236}">
                  <a16:creationId xmlns:a16="http://schemas.microsoft.com/office/drawing/2014/main" xmlns="" id="{F6AD4E78-6700-4E77-BCFA-05AE23667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42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68" name="Line 339">
              <a:extLst>
                <a:ext uri="{FF2B5EF4-FFF2-40B4-BE49-F238E27FC236}">
                  <a16:creationId xmlns:a16="http://schemas.microsoft.com/office/drawing/2014/main" xmlns="" id="{2D7E076F-EBB2-438D-ADF2-3520406E9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69" name="Rectangle 340">
              <a:extLst>
                <a:ext uri="{FF2B5EF4-FFF2-40B4-BE49-F238E27FC236}">
                  <a16:creationId xmlns:a16="http://schemas.microsoft.com/office/drawing/2014/main" xmlns="" id="{BB4B9975-4AA2-4ADB-A642-16DF02F40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428"/>
              <a:ext cx="11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70" name="Line 341">
              <a:extLst>
                <a:ext uri="{FF2B5EF4-FFF2-40B4-BE49-F238E27FC236}">
                  <a16:creationId xmlns:a16="http://schemas.microsoft.com/office/drawing/2014/main" xmlns="" id="{E74C13E4-FB90-49E9-85E4-635999409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1" name="Rectangle 342">
              <a:extLst>
                <a:ext uri="{FF2B5EF4-FFF2-40B4-BE49-F238E27FC236}">
                  <a16:creationId xmlns:a16="http://schemas.microsoft.com/office/drawing/2014/main" xmlns="" id="{5C46742B-280E-4B7A-BA57-D7EF51905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428"/>
              <a:ext cx="5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72" name="Line 343">
              <a:extLst>
                <a:ext uri="{FF2B5EF4-FFF2-40B4-BE49-F238E27FC236}">
                  <a16:creationId xmlns:a16="http://schemas.microsoft.com/office/drawing/2014/main" xmlns="" id="{008BAD5A-4E62-476D-B156-D0031611E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3" name="Rectangle 344">
              <a:extLst>
                <a:ext uri="{FF2B5EF4-FFF2-40B4-BE49-F238E27FC236}">
                  <a16:creationId xmlns:a16="http://schemas.microsoft.com/office/drawing/2014/main" xmlns="" id="{E73E9ED4-335F-4335-BA5A-738C0B61A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428"/>
              <a:ext cx="5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74" name="Line 345">
              <a:extLst>
                <a:ext uri="{FF2B5EF4-FFF2-40B4-BE49-F238E27FC236}">
                  <a16:creationId xmlns:a16="http://schemas.microsoft.com/office/drawing/2014/main" xmlns="" id="{6E563BEE-CD22-4EDF-9DEA-D4AD5CAC4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5" name="Line 346">
              <a:extLst>
                <a:ext uri="{FF2B5EF4-FFF2-40B4-BE49-F238E27FC236}">
                  <a16:creationId xmlns:a16="http://schemas.microsoft.com/office/drawing/2014/main" xmlns="" id="{43E50C2B-B8B5-47DB-8B37-6C45CF26D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6" name="Rectangle 347">
              <a:extLst>
                <a:ext uri="{FF2B5EF4-FFF2-40B4-BE49-F238E27FC236}">
                  <a16:creationId xmlns:a16="http://schemas.microsoft.com/office/drawing/2014/main" xmlns="" id="{24A08A23-A800-4446-9C75-1B9E6B92D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428"/>
              <a:ext cx="5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77" name="Line 348">
              <a:extLst>
                <a:ext uri="{FF2B5EF4-FFF2-40B4-BE49-F238E27FC236}">
                  <a16:creationId xmlns:a16="http://schemas.microsoft.com/office/drawing/2014/main" xmlns="" id="{4305162D-E11F-49F9-A449-E7A8CF3BE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78" name="Rectangle 349">
              <a:extLst>
                <a:ext uri="{FF2B5EF4-FFF2-40B4-BE49-F238E27FC236}">
                  <a16:creationId xmlns:a16="http://schemas.microsoft.com/office/drawing/2014/main" xmlns="" id="{9E07A685-AF5B-43CE-B508-BA91CDE9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428"/>
              <a:ext cx="11" cy="20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79" name="Line 350">
              <a:extLst>
                <a:ext uri="{FF2B5EF4-FFF2-40B4-BE49-F238E27FC236}">
                  <a16:creationId xmlns:a16="http://schemas.microsoft.com/office/drawing/2014/main" xmlns="" id="{A826609B-334D-405F-AD17-9F9CF1EFC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80" name="Rectangle 351">
              <a:extLst>
                <a:ext uri="{FF2B5EF4-FFF2-40B4-BE49-F238E27FC236}">
                  <a16:creationId xmlns:a16="http://schemas.microsoft.com/office/drawing/2014/main" xmlns="" id="{33EFCB70-0B67-422C-A6FE-16B50AC88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64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81" name="Rectangle 352">
              <a:extLst>
                <a:ext uri="{FF2B5EF4-FFF2-40B4-BE49-F238E27FC236}">
                  <a16:creationId xmlns:a16="http://schemas.microsoft.com/office/drawing/2014/main" xmlns="" id="{534B6AD0-EB22-4AD0-BE42-711A2075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64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82" name="Rectangle 353">
              <a:extLst>
                <a:ext uri="{FF2B5EF4-FFF2-40B4-BE49-F238E27FC236}">
                  <a16:creationId xmlns:a16="http://schemas.microsoft.com/office/drawing/2014/main" xmlns="" id="{BE4F79F5-9D57-4946-851A-E3D37EBD9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364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?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83" name="Rectangle 354">
              <a:extLst>
                <a:ext uri="{FF2B5EF4-FFF2-40B4-BE49-F238E27FC236}">
                  <a16:creationId xmlns:a16="http://schemas.microsoft.com/office/drawing/2014/main" xmlns="" id="{3A104CD0-1F3A-4F32-963D-D5CE9E014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64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?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884" name="Rectangle 355">
              <a:extLst>
                <a:ext uri="{FF2B5EF4-FFF2-40B4-BE49-F238E27FC236}">
                  <a16:creationId xmlns:a16="http://schemas.microsoft.com/office/drawing/2014/main" xmlns="" id="{38ECB77A-64B4-4DA1-8314-EF22FA036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645"/>
              <a:ext cx="7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Unstable!</a:t>
              </a:r>
            </a:p>
          </p:txBody>
        </p:sp>
        <p:sp>
          <p:nvSpPr>
            <p:cNvPr id="501885" name="Rectangle 356">
              <a:extLst>
                <a:ext uri="{FF2B5EF4-FFF2-40B4-BE49-F238E27FC236}">
                  <a16:creationId xmlns:a16="http://schemas.microsoft.com/office/drawing/2014/main" xmlns="" id="{A2DFEA45-388F-4856-98B6-4C9ACF37D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63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86" name="Line 357">
              <a:extLst>
                <a:ext uri="{FF2B5EF4-FFF2-40B4-BE49-F238E27FC236}">
                  <a16:creationId xmlns:a16="http://schemas.microsoft.com/office/drawing/2014/main" xmlns="" id="{60698D91-8ECA-4285-94E1-6AFB20457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87" name="Rectangle 358">
              <a:extLst>
                <a:ext uri="{FF2B5EF4-FFF2-40B4-BE49-F238E27FC236}">
                  <a16:creationId xmlns:a16="http://schemas.microsoft.com/office/drawing/2014/main" xmlns="" id="{EC42C3C1-FA7B-4D86-8062-4A633A278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3633"/>
              <a:ext cx="389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88" name="Line 359">
              <a:extLst>
                <a:ext uri="{FF2B5EF4-FFF2-40B4-BE49-F238E27FC236}">
                  <a16:creationId xmlns:a16="http://schemas.microsoft.com/office/drawing/2014/main" xmlns="" id="{0AD64394-FB04-44C7-A020-D67C6CD5E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363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89" name="Rectangle 360">
              <a:extLst>
                <a:ext uri="{FF2B5EF4-FFF2-40B4-BE49-F238E27FC236}">
                  <a16:creationId xmlns:a16="http://schemas.microsoft.com/office/drawing/2014/main" xmlns="" id="{A2C5AB26-2E05-43BF-BC50-AEE37780E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6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90" name="Line 361">
              <a:extLst>
                <a:ext uri="{FF2B5EF4-FFF2-40B4-BE49-F238E27FC236}">
                  <a16:creationId xmlns:a16="http://schemas.microsoft.com/office/drawing/2014/main" xmlns="" id="{C65EF64C-7F3D-46EA-B93F-C42458945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1" name="Line 362">
              <a:extLst>
                <a:ext uri="{FF2B5EF4-FFF2-40B4-BE49-F238E27FC236}">
                  <a16:creationId xmlns:a16="http://schemas.microsoft.com/office/drawing/2014/main" xmlns="" id="{DFD10CA3-7515-4B5A-B68A-E4C8321EF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2" name="Rectangle 363">
              <a:extLst>
                <a:ext uri="{FF2B5EF4-FFF2-40B4-BE49-F238E27FC236}">
                  <a16:creationId xmlns:a16="http://schemas.microsoft.com/office/drawing/2014/main" xmlns="" id="{027538B7-395C-455D-B2ED-41D27B32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633"/>
              <a:ext cx="37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93" name="Line 364">
              <a:extLst>
                <a:ext uri="{FF2B5EF4-FFF2-40B4-BE49-F238E27FC236}">
                  <a16:creationId xmlns:a16="http://schemas.microsoft.com/office/drawing/2014/main" xmlns="" id="{B886CEE2-2C01-4D35-A6EA-8515D5961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63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4" name="Rectangle 365">
              <a:extLst>
                <a:ext uri="{FF2B5EF4-FFF2-40B4-BE49-F238E27FC236}">
                  <a16:creationId xmlns:a16="http://schemas.microsoft.com/office/drawing/2014/main" xmlns="" id="{D9F95BFD-41D1-4162-8E4F-B676E0F19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6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95" name="Line 366">
              <a:extLst>
                <a:ext uri="{FF2B5EF4-FFF2-40B4-BE49-F238E27FC236}">
                  <a16:creationId xmlns:a16="http://schemas.microsoft.com/office/drawing/2014/main" xmlns="" id="{58D2686A-9D4E-4DB3-BE16-12719651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6" name="Line 367">
              <a:extLst>
                <a:ext uri="{FF2B5EF4-FFF2-40B4-BE49-F238E27FC236}">
                  <a16:creationId xmlns:a16="http://schemas.microsoft.com/office/drawing/2014/main" xmlns="" id="{13EB495F-932D-4583-B8F7-E4861BD58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7" name="Rectangle 368">
              <a:extLst>
                <a:ext uri="{FF2B5EF4-FFF2-40B4-BE49-F238E27FC236}">
                  <a16:creationId xmlns:a16="http://schemas.microsoft.com/office/drawing/2014/main" xmlns="" id="{A2E2F22F-9FFF-46A5-974B-7E325419E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63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898" name="Line 369">
              <a:extLst>
                <a:ext uri="{FF2B5EF4-FFF2-40B4-BE49-F238E27FC236}">
                  <a16:creationId xmlns:a16="http://schemas.microsoft.com/office/drawing/2014/main" xmlns="" id="{F64ED06F-1B31-4E8D-A8F5-A0805C106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99" name="Line 370">
              <a:extLst>
                <a:ext uri="{FF2B5EF4-FFF2-40B4-BE49-F238E27FC236}">
                  <a16:creationId xmlns:a16="http://schemas.microsoft.com/office/drawing/2014/main" xmlns="" id="{D32031BB-A4AE-4495-BD79-16441E152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0" name="Line 371">
              <a:extLst>
                <a:ext uri="{FF2B5EF4-FFF2-40B4-BE49-F238E27FC236}">
                  <a16:creationId xmlns:a16="http://schemas.microsoft.com/office/drawing/2014/main" xmlns="" id="{F84C541A-6953-42C0-832C-129BC6CE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1" name="Rectangle 372">
              <a:extLst>
                <a:ext uri="{FF2B5EF4-FFF2-40B4-BE49-F238E27FC236}">
                  <a16:creationId xmlns:a16="http://schemas.microsoft.com/office/drawing/2014/main" xmlns="" id="{74D48171-D55C-48FF-BC64-18CEB0850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633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02" name="Line 373">
              <a:extLst>
                <a:ext uri="{FF2B5EF4-FFF2-40B4-BE49-F238E27FC236}">
                  <a16:creationId xmlns:a16="http://schemas.microsoft.com/office/drawing/2014/main" xmlns="" id="{39134496-06C3-43BF-A875-589EA42AC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3" name="Rectangle 374">
              <a:extLst>
                <a:ext uri="{FF2B5EF4-FFF2-40B4-BE49-F238E27FC236}">
                  <a16:creationId xmlns:a16="http://schemas.microsoft.com/office/drawing/2014/main" xmlns="" id="{6FC13C8A-0361-41E8-AC39-D3F67284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33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04" name="Line 375">
              <a:extLst>
                <a:ext uri="{FF2B5EF4-FFF2-40B4-BE49-F238E27FC236}">
                  <a16:creationId xmlns:a16="http://schemas.microsoft.com/office/drawing/2014/main" xmlns="" id="{D5167ED7-878C-44BA-BC08-3133D7EAF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5" name="Line 376">
              <a:extLst>
                <a:ext uri="{FF2B5EF4-FFF2-40B4-BE49-F238E27FC236}">
                  <a16:creationId xmlns:a16="http://schemas.microsoft.com/office/drawing/2014/main" xmlns="" id="{AA7042DD-3AF9-453C-B517-8D6454015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6" name="Rectangle 377">
              <a:extLst>
                <a:ext uri="{FF2B5EF4-FFF2-40B4-BE49-F238E27FC236}">
                  <a16:creationId xmlns:a16="http://schemas.microsoft.com/office/drawing/2014/main" xmlns="" id="{2EEF3A8C-223E-4233-9534-2FF13942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633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07" name="Line 378">
              <a:extLst>
                <a:ext uri="{FF2B5EF4-FFF2-40B4-BE49-F238E27FC236}">
                  <a16:creationId xmlns:a16="http://schemas.microsoft.com/office/drawing/2014/main" xmlns="" id="{3DE41432-4AB6-4A87-B1B5-06AA572D8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63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08" name="Rectangle 379">
              <a:extLst>
                <a:ext uri="{FF2B5EF4-FFF2-40B4-BE49-F238E27FC236}">
                  <a16:creationId xmlns:a16="http://schemas.microsoft.com/office/drawing/2014/main" xmlns="" id="{E849E951-CC6B-45D7-A6B3-90EFCBAA1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633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09" name="Line 380">
              <a:extLst>
                <a:ext uri="{FF2B5EF4-FFF2-40B4-BE49-F238E27FC236}">
                  <a16:creationId xmlns:a16="http://schemas.microsoft.com/office/drawing/2014/main" xmlns="" id="{F8935C24-C414-4611-866A-EC3378ED5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0" name="Rectangle 381">
              <a:extLst>
                <a:ext uri="{FF2B5EF4-FFF2-40B4-BE49-F238E27FC236}">
                  <a16:creationId xmlns:a16="http://schemas.microsoft.com/office/drawing/2014/main" xmlns="" id="{D506E0FB-58A2-4A5F-A7EC-566BFE26B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638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11" name="Line 382">
              <a:extLst>
                <a:ext uri="{FF2B5EF4-FFF2-40B4-BE49-F238E27FC236}">
                  <a16:creationId xmlns:a16="http://schemas.microsoft.com/office/drawing/2014/main" xmlns="" id="{9F2CE8DF-79FC-422A-B23B-246D9AF88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2" name="Rectangle 383">
              <a:extLst>
                <a:ext uri="{FF2B5EF4-FFF2-40B4-BE49-F238E27FC236}">
                  <a16:creationId xmlns:a16="http://schemas.microsoft.com/office/drawing/2014/main" xmlns="" id="{3532CB1C-45E8-41C8-BF5B-1C1B80801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5" y="3842"/>
              <a:ext cx="40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13" name="Line 384">
              <a:extLst>
                <a:ext uri="{FF2B5EF4-FFF2-40B4-BE49-F238E27FC236}">
                  <a16:creationId xmlns:a16="http://schemas.microsoft.com/office/drawing/2014/main" xmlns="" id="{0C816D00-3FFE-45A6-92B5-3BB19688C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5" y="3842"/>
              <a:ext cx="4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4" name="Rectangle 385">
              <a:extLst>
                <a:ext uri="{FF2B5EF4-FFF2-40B4-BE49-F238E27FC236}">
                  <a16:creationId xmlns:a16="http://schemas.microsoft.com/office/drawing/2014/main" xmlns="" id="{BCC4FDA4-2440-4582-BDD1-8452E7392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638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15" name="Line 386">
              <a:extLst>
                <a:ext uri="{FF2B5EF4-FFF2-40B4-BE49-F238E27FC236}">
                  <a16:creationId xmlns:a16="http://schemas.microsoft.com/office/drawing/2014/main" xmlns="" id="{9150EBB6-9163-458F-9FAC-CE4EEB8C9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6" name="Rectangle 387">
              <a:extLst>
                <a:ext uri="{FF2B5EF4-FFF2-40B4-BE49-F238E27FC236}">
                  <a16:creationId xmlns:a16="http://schemas.microsoft.com/office/drawing/2014/main" xmlns="" id="{5EC5D085-A269-4EEA-B01F-CDA8F3CF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384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17" name="Line 388">
              <a:extLst>
                <a:ext uri="{FF2B5EF4-FFF2-40B4-BE49-F238E27FC236}">
                  <a16:creationId xmlns:a16="http://schemas.microsoft.com/office/drawing/2014/main" xmlns="" id="{C078C59B-5D4F-44C2-9475-F3CAE05A4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8" name="Line 389">
              <a:extLst>
                <a:ext uri="{FF2B5EF4-FFF2-40B4-BE49-F238E27FC236}">
                  <a16:creationId xmlns:a16="http://schemas.microsoft.com/office/drawing/2014/main" xmlns="" id="{C425023F-8BC6-4E70-B68B-303F5FAB5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5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9" name="Rectangle 390">
              <a:extLst>
                <a:ext uri="{FF2B5EF4-FFF2-40B4-BE49-F238E27FC236}">
                  <a16:creationId xmlns:a16="http://schemas.microsoft.com/office/drawing/2014/main" xmlns="" id="{B8935BD3-D9DA-4CA8-AC98-8AB96927B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3842"/>
              <a:ext cx="37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20" name="Line 391">
              <a:extLst>
                <a:ext uri="{FF2B5EF4-FFF2-40B4-BE49-F238E27FC236}">
                  <a16:creationId xmlns:a16="http://schemas.microsoft.com/office/drawing/2014/main" xmlns="" id="{8C125BB9-D38C-4904-95CA-F64411483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842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1" name="Rectangle 392">
              <a:extLst>
                <a:ext uri="{FF2B5EF4-FFF2-40B4-BE49-F238E27FC236}">
                  <a16:creationId xmlns:a16="http://schemas.microsoft.com/office/drawing/2014/main" xmlns="" id="{AF6B4C46-2DA1-4693-BED7-4EA2C1DB4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638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22" name="Line 393">
              <a:extLst>
                <a:ext uri="{FF2B5EF4-FFF2-40B4-BE49-F238E27FC236}">
                  <a16:creationId xmlns:a16="http://schemas.microsoft.com/office/drawing/2014/main" xmlns="" id="{10B00C95-AAD2-46D7-A5F4-D44A3690D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3" name="Rectangle 394">
              <a:extLst>
                <a:ext uri="{FF2B5EF4-FFF2-40B4-BE49-F238E27FC236}">
                  <a16:creationId xmlns:a16="http://schemas.microsoft.com/office/drawing/2014/main" xmlns="" id="{140C5482-59A1-4E8F-9683-13B75884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84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24" name="Line 395">
              <a:extLst>
                <a:ext uri="{FF2B5EF4-FFF2-40B4-BE49-F238E27FC236}">
                  <a16:creationId xmlns:a16="http://schemas.microsoft.com/office/drawing/2014/main" xmlns="" id="{C90A3C23-9DFD-468F-9972-7502B1DE0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5" name="Line 396">
              <a:extLst>
                <a:ext uri="{FF2B5EF4-FFF2-40B4-BE49-F238E27FC236}">
                  <a16:creationId xmlns:a16="http://schemas.microsoft.com/office/drawing/2014/main" xmlns="" id="{D3B9690D-11E5-4709-92EA-B832DF492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6" name="Rectangle 397">
              <a:extLst>
                <a:ext uri="{FF2B5EF4-FFF2-40B4-BE49-F238E27FC236}">
                  <a16:creationId xmlns:a16="http://schemas.microsoft.com/office/drawing/2014/main" xmlns="" id="{49453E53-DD26-4F94-A690-00352107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3842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27" name="Line 398">
              <a:extLst>
                <a:ext uri="{FF2B5EF4-FFF2-40B4-BE49-F238E27FC236}">
                  <a16:creationId xmlns:a16="http://schemas.microsoft.com/office/drawing/2014/main" xmlns="" id="{09837995-7720-4F99-A416-386F8B1B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8" name="Line 399">
              <a:extLst>
                <a:ext uri="{FF2B5EF4-FFF2-40B4-BE49-F238E27FC236}">
                  <a16:creationId xmlns:a16="http://schemas.microsoft.com/office/drawing/2014/main" xmlns="" id="{11C9B8DB-DBA5-4AB1-A001-F8D7C1B1F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9" name="Line 400">
              <a:extLst>
                <a:ext uri="{FF2B5EF4-FFF2-40B4-BE49-F238E27FC236}">
                  <a16:creationId xmlns:a16="http://schemas.microsoft.com/office/drawing/2014/main" xmlns="" id="{AB97CA1C-F387-4CE8-9D17-AB71F87CE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30" name="Line 401">
              <a:extLst>
                <a:ext uri="{FF2B5EF4-FFF2-40B4-BE49-F238E27FC236}">
                  <a16:creationId xmlns:a16="http://schemas.microsoft.com/office/drawing/2014/main" xmlns="" id="{C7389CBF-5DDF-4078-81CE-178F1A9F0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31" name="Rectangle 402">
              <a:extLst>
                <a:ext uri="{FF2B5EF4-FFF2-40B4-BE49-F238E27FC236}">
                  <a16:creationId xmlns:a16="http://schemas.microsoft.com/office/drawing/2014/main" xmlns="" id="{6AC4D4AB-27CC-44BC-8534-04885583C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" y="3842"/>
              <a:ext cx="33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32" name="Line 403">
              <a:extLst>
                <a:ext uri="{FF2B5EF4-FFF2-40B4-BE49-F238E27FC236}">
                  <a16:creationId xmlns:a16="http://schemas.microsoft.com/office/drawing/2014/main" xmlns="" id="{CE5AF65E-BE53-4E38-A765-58193FE2B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33" name="Rectangle 404">
              <a:extLst>
                <a:ext uri="{FF2B5EF4-FFF2-40B4-BE49-F238E27FC236}">
                  <a16:creationId xmlns:a16="http://schemas.microsoft.com/office/drawing/2014/main" xmlns="" id="{080C0574-DE3E-4F32-AFE5-D6C1FEB74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638"/>
              <a:ext cx="5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34" name="Line 405">
              <a:extLst>
                <a:ext uri="{FF2B5EF4-FFF2-40B4-BE49-F238E27FC236}">
                  <a16:creationId xmlns:a16="http://schemas.microsoft.com/office/drawing/2014/main" xmlns="" id="{6CF89E57-B29A-42F1-A7BB-2F7C8B983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35" name="Rectangle 406">
              <a:extLst>
                <a:ext uri="{FF2B5EF4-FFF2-40B4-BE49-F238E27FC236}">
                  <a16:creationId xmlns:a16="http://schemas.microsoft.com/office/drawing/2014/main" xmlns="" id="{F1363B44-091B-4A59-9E84-E4CDA5A0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3842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36" name="Line 407">
              <a:extLst>
                <a:ext uri="{FF2B5EF4-FFF2-40B4-BE49-F238E27FC236}">
                  <a16:creationId xmlns:a16="http://schemas.microsoft.com/office/drawing/2014/main" xmlns="" id="{B309B3DD-1EF0-4086-A775-95D3D78A2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37" name="Line 408">
              <a:extLst>
                <a:ext uri="{FF2B5EF4-FFF2-40B4-BE49-F238E27FC236}">
                  <a16:creationId xmlns:a16="http://schemas.microsoft.com/office/drawing/2014/main" xmlns="" id="{F7C7195E-44A0-426C-8F14-8AF0F66E8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38" name="Rectangle 409">
              <a:extLst>
                <a:ext uri="{FF2B5EF4-FFF2-40B4-BE49-F238E27FC236}">
                  <a16:creationId xmlns:a16="http://schemas.microsoft.com/office/drawing/2014/main" xmlns="" id="{0E036F1C-C756-4B46-81A9-7F0789569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3842"/>
              <a:ext cx="199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39" name="Line 410">
              <a:extLst>
                <a:ext uri="{FF2B5EF4-FFF2-40B4-BE49-F238E27FC236}">
                  <a16:creationId xmlns:a16="http://schemas.microsoft.com/office/drawing/2014/main" xmlns="" id="{E213D035-E7C0-4804-8C95-38D55DE3F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842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40" name="Rectangle 411">
              <a:extLst>
                <a:ext uri="{FF2B5EF4-FFF2-40B4-BE49-F238E27FC236}">
                  <a16:creationId xmlns:a16="http://schemas.microsoft.com/office/drawing/2014/main" xmlns="" id="{893FA418-3E8F-4C02-8C57-1A6E7F3E6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638"/>
              <a:ext cx="11" cy="20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41" name="Line 412">
              <a:extLst>
                <a:ext uri="{FF2B5EF4-FFF2-40B4-BE49-F238E27FC236}">
                  <a16:creationId xmlns:a16="http://schemas.microsoft.com/office/drawing/2014/main" xmlns="" id="{CD5DCCA4-3B4B-4852-A0B1-B03A36B59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42" name="Rectangle 413">
              <a:extLst>
                <a:ext uri="{FF2B5EF4-FFF2-40B4-BE49-F238E27FC236}">
                  <a16:creationId xmlns:a16="http://schemas.microsoft.com/office/drawing/2014/main" xmlns="" id="{0FAC4CD5-A74E-4B4A-8EB6-83BCB9D50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1" y="3842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943" name="Line 414">
              <a:extLst>
                <a:ext uri="{FF2B5EF4-FFF2-40B4-BE49-F238E27FC236}">
                  <a16:creationId xmlns:a16="http://schemas.microsoft.com/office/drawing/2014/main" xmlns="" id="{A3BC7A6E-72D0-4958-8B9D-D7171F52F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1" y="38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44" name="Text Box 415">
              <a:extLst>
                <a:ext uri="{FF2B5EF4-FFF2-40B4-BE49-F238E27FC236}">
                  <a16:creationId xmlns:a16="http://schemas.microsoft.com/office/drawing/2014/main" xmlns="" id="{2ABDD37B-C352-4A97-B550-27F8146C2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" y="2136"/>
              <a:ext cx="7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lang="en-US" altLang="en-US" sz="2400" baseline="0">
                  <a:solidFill>
                    <a:srgbClr val="000000"/>
                  </a:solidFill>
                </a:rPr>
                <a:t>Time</a:t>
              </a:r>
            </a:p>
          </p:txBody>
        </p:sp>
        <p:sp>
          <p:nvSpPr>
            <p:cNvPr id="501945" name="Line 416">
              <a:extLst>
                <a:ext uri="{FF2B5EF4-FFF2-40B4-BE49-F238E27FC236}">
                  <a16:creationId xmlns:a16="http://schemas.microsoft.com/office/drawing/2014/main" xmlns="" id="{DEF32DA5-4459-478F-9808-2AA05C94F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360"/>
              <a:ext cx="0" cy="1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46" name="Line 417">
              <a:extLst>
                <a:ext uri="{FF2B5EF4-FFF2-40B4-BE49-F238E27FC236}">
                  <a16:creationId xmlns:a16="http://schemas.microsoft.com/office/drawing/2014/main" xmlns="" id="{A0E8516E-34CE-4A74-A361-54ABB4D1B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22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84760" y="3976740"/>
              <a:ext cx="579600" cy="5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1080" y="3957660"/>
                <a:ext cx="6123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636480" y="3897180"/>
              <a:ext cx="276480" cy="27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3880" y="3879900"/>
                <a:ext cx="3078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4117000" y="4291020"/>
              <a:ext cx="458280" cy="23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2240" y="4274100"/>
                <a:ext cx="4888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4409680" y="4244940"/>
              <a:ext cx="252000" cy="265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5280" y="4229460"/>
                <a:ext cx="2858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6628000" y="4431780"/>
              <a:ext cx="260280" cy="60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08560" y="4412340"/>
                <a:ext cx="299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7139920" y="1279620"/>
              <a:ext cx="3051360" cy="2090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19040" y="1258740"/>
                <a:ext cx="3093120" cy="21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3806320" y="5570100"/>
              <a:ext cx="834120" cy="67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6880" y="5549580"/>
                <a:ext cx="8672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4447840" y="5518260"/>
              <a:ext cx="326520" cy="338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33080" y="5500260"/>
                <a:ext cx="362160" cy="37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Slide Number Placeholder 3">
            <a:extLst>
              <a:ext uri="{FF2B5EF4-FFF2-40B4-BE49-F238E27FC236}">
                <a16:creationId xmlns:a16="http://schemas.microsoft.com/office/drawing/2014/main" xmlns="" id="{F9D1E93D-DBA4-4FFE-B719-77DCBEF40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12F3F1D8-6E01-4E76-9E3B-1864A7AE0F29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00739" name="Rectangle 2">
            <a:extLst>
              <a:ext uri="{FF2B5EF4-FFF2-40B4-BE49-F238E27FC236}">
                <a16:creationId xmlns:a16="http://schemas.microsoft.com/office/drawing/2014/main" xmlns="" id="{76068D25-9163-44B5-8213-331C12C93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(NAND)  S </a:t>
            </a:r>
            <a:r>
              <a:rPr lang="en-US" altLang="en-US">
                <a:cs typeface="Times New Roman" panose="02020603050405020304" pitchFamily="18" charset="0"/>
              </a:rPr>
              <a:t>– </a:t>
            </a:r>
            <a:r>
              <a:rPr lang="en-US" altLang="en-US">
                <a:sym typeface="Symbol" panose="05050102010706020507" pitchFamily="18" charset="2"/>
              </a:rPr>
              <a:t>R</a:t>
            </a:r>
            <a:r>
              <a:rPr lang="en-US" altLang="en-US"/>
              <a:t> Latch</a:t>
            </a:r>
          </a:p>
        </p:txBody>
      </p:sp>
      <p:sp>
        <p:nvSpPr>
          <p:cNvPr id="500740" name="Rectangle 3">
            <a:extLst>
              <a:ext uri="{FF2B5EF4-FFF2-40B4-BE49-F238E27FC236}">
                <a16:creationId xmlns:a16="http://schemas.microsoft.com/office/drawing/2014/main" xmlns="" id="{8FF4203F-95BA-4319-834A-57E68A967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22500" y="1250950"/>
            <a:ext cx="7772400" cy="4724400"/>
          </a:xfrm>
        </p:spPr>
        <p:txBody>
          <a:bodyPr/>
          <a:lstStyle/>
          <a:p>
            <a:r>
              <a:rPr lang="en-US" altLang="en-US" sz="2800" dirty="0">
                <a:cs typeface="Times New Roman" panose="02020603050405020304" pitchFamily="18" charset="0"/>
              </a:rPr>
              <a:t>“Cross-Coupling”         </a:t>
            </a:r>
            <a:r>
              <a:rPr lang="en-US" altLang="en-US" sz="2800" b="1" dirty="0">
                <a:cs typeface="Times New Roman" panose="02020603050405020304" pitchFamily="18" charset="0"/>
              </a:rPr>
              <a:t>               </a:t>
            </a:r>
            <a:r>
              <a:rPr lang="en-US" altLang="en-US" sz="2800" dirty="0">
                <a:cs typeface="Times New Roman" panose="02020603050405020304" pitchFamily="18" charset="0"/>
              </a:rPr>
              <a:t>                       two NAND gates gives                                           the </a:t>
            </a:r>
            <a:r>
              <a:rPr lang="en-US" altLang="en-US" sz="2400" dirty="0"/>
              <a:t>S -</a:t>
            </a:r>
            <a:r>
              <a:rPr lang="en-US" altLang="en-US" sz="2400" dirty="0">
                <a:sym typeface="Symbol" panose="05050102010706020507" pitchFamily="18" charset="2"/>
              </a:rPr>
              <a:t>R</a:t>
            </a:r>
            <a:r>
              <a:rPr lang="en-US" altLang="en-US" sz="2800" dirty="0">
                <a:cs typeface="Times New Roman" panose="02020603050405020304" pitchFamily="18" charset="0"/>
              </a:rPr>
              <a:t> Latch: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Which has the time                                               sequence behavior: </a:t>
            </a: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endParaRPr lang="en-US" altLang="en-US" sz="2800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Times New Roman" panose="02020603050405020304" pitchFamily="18" charset="0"/>
              </a:rPr>
              <a:t>S = 0, R = 0 is 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u="sng" dirty="0">
                <a:cs typeface="Times New Roman" panose="02020603050405020304" pitchFamily="18" charset="0"/>
              </a:rPr>
              <a:t>forbidden</a:t>
            </a:r>
            <a:r>
              <a:rPr lang="en-US" altLang="en-US" sz="2800" dirty="0">
                <a:cs typeface="Times New Roman" panose="02020603050405020304" pitchFamily="18" charset="0"/>
              </a:rPr>
              <a:t> as </a:t>
            </a:r>
            <a:br>
              <a:rPr lang="en-US" altLang="en-US" sz="2800" dirty="0">
                <a:cs typeface="Times New Roman" panose="02020603050405020304" pitchFamily="18" charset="0"/>
              </a:rPr>
            </a:br>
            <a:r>
              <a:rPr lang="en-US" altLang="en-US" sz="2800" dirty="0">
                <a:cs typeface="Times New Roman" panose="02020603050405020304" pitchFamily="18" charset="0"/>
              </a:rPr>
              <a:t>input pattern</a:t>
            </a:r>
          </a:p>
        </p:txBody>
      </p:sp>
      <p:sp>
        <p:nvSpPr>
          <p:cNvPr id="500741" name="Rectangle 4">
            <a:extLst>
              <a:ext uri="{FF2B5EF4-FFF2-40B4-BE49-F238E27FC236}">
                <a16:creationId xmlns:a16="http://schemas.microsoft.com/office/drawing/2014/main" xmlns="" id="{712694F7-7EDD-4A01-A299-B751A671D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4768851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2" name="Rectangle 5">
            <a:extLst>
              <a:ext uri="{FF2B5EF4-FFF2-40B4-BE49-F238E27FC236}">
                <a16:creationId xmlns:a16="http://schemas.microsoft.com/office/drawing/2014/main" xmlns="" id="{7F68CD0B-D10E-4A12-AA43-D57D7218D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0974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3" name="Rectangle 6">
            <a:extLst>
              <a:ext uri="{FF2B5EF4-FFF2-40B4-BE49-F238E27FC236}">
                <a16:creationId xmlns:a16="http://schemas.microsoft.com/office/drawing/2014/main" xmlns="" id="{6DBC093D-1988-4E2A-8D67-765794BAE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106988"/>
            <a:ext cx="9525" cy="328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4" name="Rectangle 7">
            <a:extLst>
              <a:ext uri="{FF2B5EF4-FFF2-40B4-BE49-F238E27FC236}">
                <a16:creationId xmlns:a16="http://schemas.microsoft.com/office/drawing/2014/main" xmlns="" id="{0C58A6EA-909F-43F4-B78E-BB412F30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43560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5" name="Rectangle 8">
            <a:extLst>
              <a:ext uri="{FF2B5EF4-FFF2-40B4-BE49-F238E27FC236}">
                <a16:creationId xmlns:a16="http://schemas.microsoft.com/office/drawing/2014/main" xmlns="" id="{B0D4E5F0-D745-42AC-95BC-8D059ABB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44512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6" name="Rectangle 9">
            <a:extLst>
              <a:ext uri="{FF2B5EF4-FFF2-40B4-BE49-F238E27FC236}">
                <a16:creationId xmlns:a16="http://schemas.microsoft.com/office/drawing/2014/main" xmlns="" id="{372961BE-A4CB-41C6-AE9D-D6C2DACB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773739"/>
            <a:ext cx="17463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7" name="Rectangle 10">
            <a:extLst>
              <a:ext uri="{FF2B5EF4-FFF2-40B4-BE49-F238E27FC236}">
                <a16:creationId xmlns:a16="http://schemas.microsoft.com/office/drawing/2014/main" xmlns="" id="{FFDF936B-F256-4C4E-922D-4DDD99FA3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5773739"/>
            <a:ext cx="3571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8" name="Rectangle 11">
            <a:extLst>
              <a:ext uri="{FF2B5EF4-FFF2-40B4-BE49-F238E27FC236}">
                <a16:creationId xmlns:a16="http://schemas.microsoft.com/office/drawing/2014/main" xmlns="" id="{BFB80BE7-DE79-4AB8-9E67-65551736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5773739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49" name="Rectangle 12">
            <a:extLst>
              <a:ext uri="{FF2B5EF4-FFF2-40B4-BE49-F238E27FC236}">
                <a16:creationId xmlns:a16="http://schemas.microsoft.com/office/drawing/2014/main" xmlns="" id="{87F4B272-E93C-46F9-A84B-04F22833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773739"/>
            <a:ext cx="312738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0" name="Rectangle 13">
            <a:extLst>
              <a:ext uri="{FF2B5EF4-FFF2-40B4-BE49-F238E27FC236}">
                <a16:creationId xmlns:a16="http://schemas.microsoft.com/office/drawing/2014/main" xmlns="" id="{87293F4A-F256-4DE2-AED1-D40C656E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5773739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1" name="Rectangle 14">
            <a:extLst>
              <a:ext uri="{FF2B5EF4-FFF2-40B4-BE49-F238E27FC236}">
                <a16:creationId xmlns:a16="http://schemas.microsoft.com/office/drawing/2014/main" xmlns="" id="{FAF74151-766D-4038-A8B0-ED4275CE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5773739"/>
            <a:ext cx="38100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2" name="Rectangle 15">
            <a:extLst>
              <a:ext uri="{FF2B5EF4-FFF2-40B4-BE49-F238E27FC236}">
                <a16:creationId xmlns:a16="http://schemas.microsoft.com/office/drawing/2014/main" xmlns="" id="{13F1C080-4AB0-4F39-8D90-D69F2EDE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773739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3" name="Rectangle 16">
            <a:extLst>
              <a:ext uri="{FF2B5EF4-FFF2-40B4-BE49-F238E27FC236}">
                <a16:creationId xmlns:a16="http://schemas.microsoft.com/office/drawing/2014/main" xmlns="" id="{2CE9F10A-1E25-4B19-8009-5AFA07855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5773739"/>
            <a:ext cx="4667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4" name="Rectangle 17">
            <a:extLst>
              <a:ext uri="{FF2B5EF4-FFF2-40B4-BE49-F238E27FC236}">
                <a16:creationId xmlns:a16="http://schemas.microsoft.com/office/drawing/2014/main" xmlns="" id="{60907E82-213C-4A66-931F-CD433D539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5773739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5" name="Rectangle 18">
            <a:extLst>
              <a:ext uri="{FF2B5EF4-FFF2-40B4-BE49-F238E27FC236}">
                <a16:creationId xmlns:a16="http://schemas.microsoft.com/office/drawing/2014/main" xmlns="" id="{866FC926-9219-43A5-B806-FD451410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4" y="5773739"/>
            <a:ext cx="29860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6" name="Rectangle 19">
            <a:extLst>
              <a:ext uri="{FF2B5EF4-FFF2-40B4-BE49-F238E27FC236}">
                <a16:creationId xmlns:a16="http://schemas.microsoft.com/office/drawing/2014/main" xmlns="" id="{A05C4BCE-CB81-436A-A236-065A40E58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5773739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7" name="Rectangle 20">
            <a:extLst>
              <a:ext uri="{FF2B5EF4-FFF2-40B4-BE49-F238E27FC236}">
                <a16:creationId xmlns:a16="http://schemas.microsoft.com/office/drawing/2014/main" xmlns="" id="{2AF698B8-AB9E-4B3B-92EA-44A7EFE6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78167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8" name="Rectangle 21">
            <a:extLst>
              <a:ext uri="{FF2B5EF4-FFF2-40B4-BE49-F238E27FC236}">
                <a16:creationId xmlns:a16="http://schemas.microsoft.com/office/drawing/2014/main" xmlns="" id="{6B35974D-3099-4BAB-9661-B5480DC3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6110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59" name="Freeform 22">
            <a:extLst>
              <a:ext uri="{FF2B5EF4-FFF2-40B4-BE49-F238E27FC236}">
                <a16:creationId xmlns:a16="http://schemas.microsoft.com/office/drawing/2014/main" xmlns="" id="{5B389842-4264-4C13-8026-B510CF0F2363}"/>
              </a:ext>
            </a:extLst>
          </p:cNvPr>
          <p:cNvSpPr>
            <a:spLocks/>
          </p:cNvSpPr>
          <p:nvPr/>
        </p:nvSpPr>
        <p:spPr bwMode="auto">
          <a:xfrm>
            <a:off x="8261351" y="1439863"/>
            <a:ext cx="250825" cy="469900"/>
          </a:xfrm>
          <a:custGeom>
            <a:avLst/>
            <a:gdLst>
              <a:gd name="T0" fmla="*/ 11113 w 158"/>
              <a:gd name="T1" fmla="*/ 0 h 296"/>
              <a:gd name="T2" fmla="*/ 0 w 158"/>
              <a:gd name="T3" fmla="*/ 11113 h 296"/>
              <a:gd name="T4" fmla="*/ 6350 w 158"/>
              <a:gd name="T5" fmla="*/ 26988 h 296"/>
              <a:gd name="T6" fmla="*/ 46038 w 158"/>
              <a:gd name="T7" fmla="*/ 31750 h 296"/>
              <a:gd name="T8" fmla="*/ 85725 w 158"/>
              <a:gd name="T9" fmla="*/ 46038 h 296"/>
              <a:gd name="T10" fmla="*/ 104775 w 158"/>
              <a:gd name="T11" fmla="*/ 53975 h 296"/>
              <a:gd name="T12" fmla="*/ 117475 w 158"/>
              <a:gd name="T13" fmla="*/ 58738 h 296"/>
              <a:gd name="T14" fmla="*/ 136525 w 158"/>
              <a:gd name="T15" fmla="*/ 71438 h 296"/>
              <a:gd name="T16" fmla="*/ 149225 w 158"/>
              <a:gd name="T17" fmla="*/ 82550 h 296"/>
              <a:gd name="T18" fmla="*/ 171450 w 158"/>
              <a:gd name="T19" fmla="*/ 104775 h 296"/>
              <a:gd name="T20" fmla="*/ 182563 w 158"/>
              <a:gd name="T21" fmla="*/ 122238 h 296"/>
              <a:gd name="T22" fmla="*/ 192088 w 158"/>
              <a:gd name="T23" fmla="*/ 136525 h 296"/>
              <a:gd name="T24" fmla="*/ 200025 w 158"/>
              <a:gd name="T25" fmla="*/ 155575 h 296"/>
              <a:gd name="T26" fmla="*/ 207963 w 158"/>
              <a:gd name="T27" fmla="*/ 173038 h 296"/>
              <a:gd name="T28" fmla="*/ 217488 w 158"/>
              <a:gd name="T29" fmla="*/ 223838 h 296"/>
              <a:gd name="T30" fmla="*/ 219075 w 158"/>
              <a:gd name="T31" fmla="*/ 231775 h 296"/>
              <a:gd name="T32" fmla="*/ 217488 w 158"/>
              <a:gd name="T33" fmla="*/ 265113 h 296"/>
              <a:gd name="T34" fmla="*/ 203200 w 158"/>
              <a:gd name="T35" fmla="*/ 304800 h 296"/>
              <a:gd name="T36" fmla="*/ 195263 w 158"/>
              <a:gd name="T37" fmla="*/ 323850 h 296"/>
              <a:gd name="T38" fmla="*/ 190500 w 158"/>
              <a:gd name="T39" fmla="*/ 336550 h 296"/>
              <a:gd name="T40" fmla="*/ 176213 w 158"/>
              <a:gd name="T41" fmla="*/ 355600 h 296"/>
              <a:gd name="T42" fmla="*/ 166688 w 158"/>
              <a:gd name="T43" fmla="*/ 368300 h 296"/>
              <a:gd name="T44" fmla="*/ 144463 w 158"/>
              <a:gd name="T45" fmla="*/ 390525 h 296"/>
              <a:gd name="T46" fmla="*/ 125413 w 158"/>
              <a:gd name="T47" fmla="*/ 400050 h 296"/>
              <a:gd name="T48" fmla="*/ 112713 w 158"/>
              <a:gd name="T49" fmla="*/ 411163 h 296"/>
              <a:gd name="T50" fmla="*/ 93663 w 158"/>
              <a:gd name="T51" fmla="*/ 419100 h 296"/>
              <a:gd name="T52" fmla="*/ 74613 w 158"/>
              <a:gd name="T53" fmla="*/ 427038 h 296"/>
              <a:gd name="T54" fmla="*/ 23813 w 158"/>
              <a:gd name="T55" fmla="*/ 434975 h 296"/>
              <a:gd name="T56" fmla="*/ 15875 w 158"/>
              <a:gd name="T57" fmla="*/ 438150 h 296"/>
              <a:gd name="T58" fmla="*/ 6350 w 158"/>
              <a:gd name="T59" fmla="*/ 442913 h 296"/>
              <a:gd name="T60" fmla="*/ 0 w 158"/>
              <a:gd name="T61" fmla="*/ 458788 h 296"/>
              <a:gd name="T62" fmla="*/ 11113 w 158"/>
              <a:gd name="T63" fmla="*/ 469900 h 296"/>
              <a:gd name="T64" fmla="*/ 19050 w 158"/>
              <a:gd name="T65" fmla="*/ 469900 h 296"/>
              <a:gd name="T66" fmla="*/ 50800 w 158"/>
              <a:gd name="T67" fmla="*/ 466725 h 296"/>
              <a:gd name="T68" fmla="*/ 96838 w 158"/>
              <a:gd name="T69" fmla="*/ 454025 h 296"/>
              <a:gd name="T70" fmla="*/ 115888 w 158"/>
              <a:gd name="T71" fmla="*/ 446088 h 296"/>
              <a:gd name="T72" fmla="*/ 139700 w 158"/>
              <a:gd name="T73" fmla="*/ 434975 h 296"/>
              <a:gd name="T74" fmla="*/ 152400 w 158"/>
              <a:gd name="T75" fmla="*/ 422275 h 296"/>
              <a:gd name="T76" fmla="*/ 176213 w 158"/>
              <a:gd name="T77" fmla="*/ 406400 h 296"/>
              <a:gd name="T78" fmla="*/ 187325 w 158"/>
              <a:gd name="T79" fmla="*/ 395288 h 296"/>
              <a:gd name="T80" fmla="*/ 203200 w 158"/>
              <a:gd name="T81" fmla="*/ 371475 h 296"/>
              <a:gd name="T82" fmla="*/ 217488 w 158"/>
              <a:gd name="T83" fmla="*/ 357188 h 296"/>
              <a:gd name="T84" fmla="*/ 227013 w 158"/>
              <a:gd name="T85" fmla="*/ 333375 h 296"/>
              <a:gd name="T86" fmla="*/ 234950 w 158"/>
              <a:gd name="T87" fmla="*/ 314325 h 296"/>
              <a:gd name="T88" fmla="*/ 249238 w 158"/>
              <a:gd name="T89" fmla="*/ 269875 h 296"/>
              <a:gd name="T90" fmla="*/ 250825 w 158"/>
              <a:gd name="T91" fmla="*/ 238125 h 296"/>
              <a:gd name="T92" fmla="*/ 249238 w 158"/>
              <a:gd name="T93" fmla="*/ 219075 h 296"/>
              <a:gd name="T94" fmla="*/ 241300 w 158"/>
              <a:gd name="T95" fmla="*/ 163513 h 296"/>
              <a:gd name="T96" fmla="*/ 233363 w 158"/>
              <a:gd name="T97" fmla="*/ 144463 h 296"/>
              <a:gd name="T98" fmla="*/ 225425 w 158"/>
              <a:gd name="T99" fmla="*/ 125413 h 296"/>
              <a:gd name="T100" fmla="*/ 207963 w 158"/>
              <a:gd name="T101" fmla="*/ 101600 h 296"/>
              <a:gd name="T102" fmla="*/ 198438 w 158"/>
              <a:gd name="T103" fmla="*/ 82550 h 296"/>
              <a:gd name="T104" fmla="*/ 179388 w 158"/>
              <a:gd name="T105" fmla="*/ 69850 h 296"/>
              <a:gd name="T106" fmla="*/ 166688 w 158"/>
              <a:gd name="T107" fmla="*/ 50800 h 296"/>
              <a:gd name="T108" fmla="*/ 147638 w 158"/>
              <a:gd name="T109" fmla="*/ 39688 h 296"/>
              <a:gd name="T110" fmla="*/ 123825 w 158"/>
              <a:gd name="T111" fmla="*/ 23813 h 296"/>
              <a:gd name="T112" fmla="*/ 104775 w 158"/>
              <a:gd name="T113" fmla="*/ 15875 h 296"/>
              <a:gd name="T114" fmla="*/ 85725 w 158"/>
              <a:gd name="T115" fmla="*/ 7938 h 296"/>
              <a:gd name="T116" fmla="*/ 15875 w 158"/>
              <a:gd name="T117" fmla="*/ 0 h 29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8" h="296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29" y="20"/>
                </a:lnTo>
                <a:lnTo>
                  <a:pt x="47" y="25"/>
                </a:lnTo>
                <a:lnTo>
                  <a:pt x="54" y="29"/>
                </a:lnTo>
                <a:lnTo>
                  <a:pt x="59" y="30"/>
                </a:lnTo>
                <a:lnTo>
                  <a:pt x="66" y="34"/>
                </a:lnTo>
                <a:lnTo>
                  <a:pt x="71" y="35"/>
                </a:lnTo>
                <a:lnTo>
                  <a:pt x="74" y="37"/>
                </a:lnTo>
                <a:lnTo>
                  <a:pt x="79" y="42"/>
                </a:lnTo>
                <a:lnTo>
                  <a:pt x="86" y="45"/>
                </a:lnTo>
                <a:lnTo>
                  <a:pt x="91" y="49"/>
                </a:lnTo>
                <a:lnTo>
                  <a:pt x="94" y="52"/>
                </a:lnTo>
                <a:lnTo>
                  <a:pt x="105" y="62"/>
                </a:lnTo>
                <a:lnTo>
                  <a:pt x="108" y="66"/>
                </a:lnTo>
                <a:lnTo>
                  <a:pt x="111" y="71"/>
                </a:lnTo>
                <a:lnTo>
                  <a:pt x="115" y="77"/>
                </a:lnTo>
                <a:lnTo>
                  <a:pt x="120" y="82"/>
                </a:lnTo>
                <a:lnTo>
                  <a:pt x="121" y="86"/>
                </a:lnTo>
                <a:lnTo>
                  <a:pt x="123" y="91"/>
                </a:lnTo>
                <a:lnTo>
                  <a:pt x="126" y="98"/>
                </a:lnTo>
                <a:lnTo>
                  <a:pt x="128" y="103"/>
                </a:lnTo>
                <a:lnTo>
                  <a:pt x="131" y="109"/>
                </a:lnTo>
                <a:lnTo>
                  <a:pt x="137" y="128"/>
                </a:lnTo>
                <a:lnTo>
                  <a:pt x="137" y="141"/>
                </a:lnTo>
                <a:lnTo>
                  <a:pt x="138" y="150"/>
                </a:lnTo>
                <a:lnTo>
                  <a:pt x="138" y="146"/>
                </a:lnTo>
                <a:lnTo>
                  <a:pt x="137" y="153"/>
                </a:lnTo>
                <a:lnTo>
                  <a:pt x="137" y="167"/>
                </a:lnTo>
                <a:lnTo>
                  <a:pt x="131" y="185"/>
                </a:lnTo>
                <a:lnTo>
                  <a:pt x="128" y="192"/>
                </a:lnTo>
                <a:lnTo>
                  <a:pt x="126" y="197"/>
                </a:lnTo>
                <a:lnTo>
                  <a:pt x="123" y="204"/>
                </a:lnTo>
                <a:lnTo>
                  <a:pt x="121" y="209"/>
                </a:lnTo>
                <a:lnTo>
                  <a:pt x="120" y="212"/>
                </a:lnTo>
                <a:lnTo>
                  <a:pt x="115" y="217"/>
                </a:lnTo>
                <a:lnTo>
                  <a:pt x="111" y="224"/>
                </a:lnTo>
                <a:lnTo>
                  <a:pt x="108" y="229"/>
                </a:lnTo>
                <a:lnTo>
                  <a:pt x="105" y="232"/>
                </a:lnTo>
                <a:lnTo>
                  <a:pt x="94" y="242"/>
                </a:lnTo>
                <a:lnTo>
                  <a:pt x="91" y="246"/>
                </a:lnTo>
                <a:lnTo>
                  <a:pt x="86" y="249"/>
                </a:lnTo>
                <a:lnTo>
                  <a:pt x="79" y="252"/>
                </a:lnTo>
                <a:lnTo>
                  <a:pt x="74" y="257"/>
                </a:lnTo>
                <a:lnTo>
                  <a:pt x="71" y="259"/>
                </a:lnTo>
                <a:lnTo>
                  <a:pt x="66" y="261"/>
                </a:lnTo>
                <a:lnTo>
                  <a:pt x="59" y="264"/>
                </a:lnTo>
                <a:lnTo>
                  <a:pt x="54" y="266"/>
                </a:lnTo>
                <a:lnTo>
                  <a:pt x="47" y="269"/>
                </a:lnTo>
                <a:lnTo>
                  <a:pt x="29" y="274"/>
                </a:lnTo>
                <a:lnTo>
                  <a:pt x="15" y="274"/>
                </a:lnTo>
                <a:lnTo>
                  <a:pt x="9" y="276"/>
                </a:lnTo>
                <a:lnTo>
                  <a:pt x="10" y="276"/>
                </a:lnTo>
                <a:lnTo>
                  <a:pt x="7" y="276"/>
                </a:lnTo>
                <a:lnTo>
                  <a:pt x="4" y="279"/>
                </a:lnTo>
                <a:lnTo>
                  <a:pt x="0" y="283"/>
                </a:lnTo>
                <a:lnTo>
                  <a:pt x="0" y="289"/>
                </a:lnTo>
                <a:lnTo>
                  <a:pt x="4" y="293"/>
                </a:lnTo>
                <a:lnTo>
                  <a:pt x="7" y="296"/>
                </a:lnTo>
                <a:lnTo>
                  <a:pt x="10" y="296"/>
                </a:lnTo>
                <a:lnTo>
                  <a:pt x="12" y="296"/>
                </a:lnTo>
                <a:lnTo>
                  <a:pt x="19" y="294"/>
                </a:lnTo>
                <a:lnTo>
                  <a:pt x="32" y="294"/>
                </a:lnTo>
                <a:lnTo>
                  <a:pt x="54" y="289"/>
                </a:lnTo>
                <a:lnTo>
                  <a:pt x="61" y="286"/>
                </a:lnTo>
                <a:lnTo>
                  <a:pt x="66" y="284"/>
                </a:lnTo>
                <a:lnTo>
                  <a:pt x="73" y="281"/>
                </a:lnTo>
                <a:lnTo>
                  <a:pt x="78" y="279"/>
                </a:lnTo>
                <a:lnTo>
                  <a:pt x="88" y="274"/>
                </a:lnTo>
                <a:lnTo>
                  <a:pt x="93" y="269"/>
                </a:lnTo>
                <a:lnTo>
                  <a:pt x="96" y="266"/>
                </a:lnTo>
                <a:lnTo>
                  <a:pt x="105" y="262"/>
                </a:lnTo>
                <a:lnTo>
                  <a:pt x="111" y="256"/>
                </a:lnTo>
                <a:lnTo>
                  <a:pt x="113" y="251"/>
                </a:lnTo>
                <a:lnTo>
                  <a:pt x="118" y="249"/>
                </a:lnTo>
                <a:lnTo>
                  <a:pt x="125" y="242"/>
                </a:lnTo>
                <a:lnTo>
                  <a:pt x="128" y="234"/>
                </a:lnTo>
                <a:lnTo>
                  <a:pt x="131" y="230"/>
                </a:lnTo>
                <a:lnTo>
                  <a:pt x="137" y="225"/>
                </a:lnTo>
                <a:lnTo>
                  <a:pt x="142" y="215"/>
                </a:lnTo>
                <a:lnTo>
                  <a:pt x="143" y="210"/>
                </a:lnTo>
                <a:lnTo>
                  <a:pt x="147" y="204"/>
                </a:lnTo>
                <a:lnTo>
                  <a:pt x="148" y="198"/>
                </a:lnTo>
                <a:lnTo>
                  <a:pt x="152" y="192"/>
                </a:lnTo>
                <a:lnTo>
                  <a:pt x="157" y="170"/>
                </a:lnTo>
                <a:lnTo>
                  <a:pt x="157" y="156"/>
                </a:lnTo>
                <a:lnTo>
                  <a:pt x="158" y="150"/>
                </a:lnTo>
                <a:lnTo>
                  <a:pt x="158" y="146"/>
                </a:lnTo>
                <a:lnTo>
                  <a:pt x="157" y="138"/>
                </a:lnTo>
                <a:lnTo>
                  <a:pt x="157" y="124"/>
                </a:lnTo>
                <a:lnTo>
                  <a:pt x="152" y="103"/>
                </a:lnTo>
                <a:lnTo>
                  <a:pt x="148" y="96"/>
                </a:lnTo>
                <a:lnTo>
                  <a:pt x="147" y="91"/>
                </a:lnTo>
                <a:lnTo>
                  <a:pt x="143" y="84"/>
                </a:lnTo>
                <a:lnTo>
                  <a:pt x="142" y="79"/>
                </a:lnTo>
                <a:lnTo>
                  <a:pt x="137" y="69"/>
                </a:lnTo>
                <a:lnTo>
                  <a:pt x="131" y="64"/>
                </a:lnTo>
                <a:lnTo>
                  <a:pt x="128" y="61"/>
                </a:lnTo>
                <a:lnTo>
                  <a:pt x="125" y="52"/>
                </a:lnTo>
                <a:lnTo>
                  <a:pt x="118" y="45"/>
                </a:lnTo>
                <a:lnTo>
                  <a:pt x="113" y="44"/>
                </a:lnTo>
                <a:lnTo>
                  <a:pt x="111" y="39"/>
                </a:lnTo>
                <a:lnTo>
                  <a:pt x="105" y="32"/>
                </a:lnTo>
                <a:lnTo>
                  <a:pt x="96" y="29"/>
                </a:lnTo>
                <a:lnTo>
                  <a:pt x="93" y="25"/>
                </a:lnTo>
                <a:lnTo>
                  <a:pt x="88" y="20"/>
                </a:lnTo>
                <a:lnTo>
                  <a:pt x="78" y="15"/>
                </a:lnTo>
                <a:lnTo>
                  <a:pt x="73" y="13"/>
                </a:lnTo>
                <a:lnTo>
                  <a:pt x="66" y="10"/>
                </a:lnTo>
                <a:lnTo>
                  <a:pt x="61" y="8"/>
                </a:lnTo>
                <a:lnTo>
                  <a:pt x="54" y="5"/>
                </a:lnTo>
                <a:lnTo>
                  <a:pt x="32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0" name="Freeform 23">
            <a:extLst>
              <a:ext uri="{FF2B5EF4-FFF2-40B4-BE49-F238E27FC236}">
                <a16:creationId xmlns:a16="http://schemas.microsoft.com/office/drawing/2014/main" xmlns="" id="{337DBAA8-304F-4500-ABB5-B8FEE7E0C275}"/>
              </a:ext>
            </a:extLst>
          </p:cNvPr>
          <p:cNvSpPr>
            <a:spLocks/>
          </p:cNvSpPr>
          <p:nvPr/>
        </p:nvSpPr>
        <p:spPr bwMode="auto">
          <a:xfrm>
            <a:off x="7959726" y="1439863"/>
            <a:ext cx="360363" cy="31750"/>
          </a:xfrm>
          <a:custGeom>
            <a:avLst/>
            <a:gdLst>
              <a:gd name="T0" fmla="*/ 344488 w 227"/>
              <a:gd name="T1" fmla="*/ 31750 h 20"/>
              <a:gd name="T2" fmla="*/ 350838 w 227"/>
              <a:gd name="T3" fmla="*/ 31750 h 20"/>
              <a:gd name="T4" fmla="*/ 355600 w 227"/>
              <a:gd name="T5" fmla="*/ 26988 h 20"/>
              <a:gd name="T6" fmla="*/ 360363 w 227"/>
              <a:gd name="T7" fmla="*/ 20638 h 20"/>
              <a:gd name="T8" fmla="*/ 360363 w 227"/>
              <a:gd name="T9" fmla="*/ 11113 h 20"/>
              <a:gd name="T10" fmla="*/ 355600 w 227"/>
              <a:gd name="T11" fmla="*/ 4763 h 20"/>
              <a:gd name="T12" fmla="*/ 350838 w 227"/>
              <a:gd name="T13" fmla="*/ 0 h 20"/>
              <a:gd name="T14" fmla="*/ 11113 w 227"/>
              <a:gd name="T15" fmla="*/ 0 h 20"/>
              <a:gd name="T16" fmla="*/ 6350 w 227"/>
              <a:gd name="T17" fmla="*/ 4763 h 20"/>
              <a:gd name="T18" fmla="*/ 0 w 227"/>
              <a:gd name="T19" fmla="*/ 11113 h 20"/>
              <a:gd name="T20" fmla="*/ 0 w 227"/>
              <a:gd name="T21" fmla="*/ 20638 h 20"/>
              <a:gd name="T22" fmla="*/ 6350 w 227"/>
              <a:gd name="T23" fmla="*/ 26988 h 20"/>
              <a:gd name="T24" fmla="*/ 11113 w 227"/>
              <a:gd name="T25" fmla="*/ 31750 h 20"/>
              <a:gd name="T26" fmla="*/ 15875 w 227"/>
              <a:gd name="T27" fmla="*/ 31750 h 20"/>
              <a:gd name="T28" fmla="*/ 344488 w 227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7"/>
                </a:lnTo>
                <a:lnTo>
                  <a:pt x="227" y="13"/>
                </a:lnTo>
                <a:lnTo>
                  <a:pt x="227" y="7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1" name="Freeform 24">
            <a:extLst>
              <a:ext uri="{FF2B5EF4-FFF2-40B4-BE49-F238E27FC236}">
                <a16:creationId xmlns:a16="http://schemas.microsoft.com/office/drawing/2014/main" xmlns="" id="{70635719-2036-457F-A887-2C584718F982}"/>
              </a:ext>
            </a:extLst>
          </p:cNvPr>
          <p:cNvSpPr>
            <a:spLocks/>
          </p:cNvSpPr>
          <p:nvPr/>
        </p:nvSpPr>
        <p:spPr bwMode="auto">
          <a:xfrm>
            <a:off x="7959726" y="1881188"/>
            <a:ext cx="360363" cy="31750"/>
          </a:xfrm>
          <a:custGeom>
            <a:avLst/>
            <a:gdLst>
              <a:gd name="T0" fmla="*/ 344488 w 227"/>
              <a:gd name="T1" fmla="*/ 31750 h 20"/>
              <a:gd name="T2" fmla="*/ 350838 w 227"/>
              <a:gd name="T3" fmla="*/ 31750 h 20"/>
              <a:gd name="T4" fmla="*/ 355600 w 227"/>
              <a:gd name="T5" fmla="*/ 25400 h 20"/>
              <a:gd name="T6" fmla="*/ 360363 w 227"/>
              <a:gd name="T7" fmla="*/ 20638 h 20"/>
              <a:gd name="T8" fmla="*/ 360363 w 227"/>
              <a:gd name="T9" fmla="*/ 9525 h 20"/>
              <a:gd name="T10" fmla="*/ 355600 w 227"/>
              <a:gd name="T11" fmla="*/ 4763 h 20"/>
              <a:gd name="T12" fmla="*/ 350838 w 227"/>
              <a:gd name="T13" fmla="*/ 0 h 20"/>
              <a:gd name="T14" fmla="*/ 11113 w 227"/>
              <a:gd name="T15" fmla="*/ 0 h 20"/>
              <a:gd name="T16" fmla="*/ 6350 w 227"/>
              <a:gd name="T17" fmla="*/ 4763 h 20"/>
              <a:gd name="T18" fmla="*/ 0 w 227"/>
              <a:gd name="T19" fmla="*/ 9525 h 20"/>
              <a:gd name="T20" fmla="*/ 0 w 227"/>
              <a:gd name="T21" fmla="*/ 20638 h 20"/>
              <a:gd name="T22" fmla="*/ 6350 w 227"/>
              <a:gd name="T23" fmla="*/ 25400 h 20"/>
              <a:gd name="T24" fmla="*/ 11113 w 227"/>
              <a:gd name="T25" fmla="*/ 31750 h 20"/>
              <a:gd name="T26" fmla="*/ 15875 w 227"/>
              <a:gd name="T27" fmla="*/ 31750 h 20"/>
              <a:gd name="T28" fmla="*/ 344488 w 227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6"/>
                </a:lnTo>
                <a:lnTo>
                  <a:pt x="227" y="13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2" name="Freeform 25">
            <a:extLst>
              <a:ext uri="{FF2B5EF4-FFF2-40B4-BE49-F238E27FC236}">
                <a16:creationId xmlns:a16="http://schemas.microsoft.com/office/drawing/2014/main" xmlns="" id="{E1A2B76C-8753-431C-A588-0123B8C1F878}"/>
              </a:ext>
            </a:extLst>
          </p:cNvPr>
          <p:cNvSpPr>
            <a:spLocks/>
          </p:cNvSpPr>
          <p:nvPr/>
        </p:nvSpPr>
        <p:spPr bwMode="auto">
          <a:xfrm>
            <a:off x="7959725" y="1439864"/>
            <a:ext cx="31750" cy="473075"/>
          </a:xfrm>
          <a:custGeom>
            <a:avLst/>
            <a:gdLst>
              <a:gd name="T0" fmla="*/ 31750 w 20"/>
              <a:gd name="T1" fmla="*/ 15875 h 298"/>
              <a:gd name="T2" fmla="*/ 31750 w 20"/>
              <a:gd name="T3" fmla="*/ 11113 h 298"/>
              <a:gd name="T4" fmla="*/ 26988 w 20"/>
              <a:gd name="T5" fmla="*/ 4763 h 298"/>
              <a:gd name="T6" fmla="*/ 22225 w 20"/>
              <a:gd name="T7" fmla="*/ 0 h 298"/>
              <a:gd name="T8" fmla="*/ 11113 w 20"/>
              <a:gd name="T9" fmla="*/ 0 h 298"/>
              <a:gd name="T10" fmla="*/ 6350 w 20"/>
              <a:gd name="T11" fmla="*/ 4763 h 298"/>
              <a:gd name="T12" fmla="*/ 0 w 20"/>
              <a:gd name="T13" fmla="*/ 11113 h 298"/>
              <a:gd name="T14" fmla="*/ 0 w 20"/>
              <a:gd name="T15" fmla="*/ 461963 h 298"/>
              <a:gd name="T16" fmla="*/ 6350 w 20"/>
              <a:gd name="T17" fmla="*/ 466725 h 298"/>
              <a:gd name="T18" fmla="*/ 11113 w 20"/>
              <a:gd name="T19" fmla="*/ 473075 h 298"/>
              <a:gd name="T20" fmla="*/ 22225 w 20"/>
              <a:gd name="T21" fmla="*/ 473075 h 298"/>
              <a:gd name="T22" fmla="*/ 26988 w 20"/>
              <a:gd name="T23" fmla="*/ 466725 h 298"/>
              <a:gd name="T24" fmla="*/ 31750 w 20"/>
              <a:gd name="T25" fmla="*/ 461963 h 298"/>
              <a:gd name="T26" fmla="*/ 31750 w 20"/>
              <a:gd name="T27" fmla="*/ 457200 h 298"/>
              <a:gd name="T28" fmla="*/ 31750 w 20"/>
              <a:gd name="T29" fmla="*/ 15875 h 29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298">
                <a:moveTo>
                  <a:pt x="20" y="10"/>
                </a:moveTo>
                <a:lnTo>
                  <a:pt x="20" y="7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291"/>
                </a:lnTo>
                <a:lnTo>
                  <a:pt x="4" y="294"/>
                </a:lnTo>
                <a:lnTo>
                  <a:pt x="7" y="298"/>
                </a:lnTo>
                <a:lnTo>
                  <a:pt x="14" y="298"/>
                </a:lnTo>
                <a:lnTo>
                  <a:pt x="17" y="294"/>
                </a:lnTo>
                <a:lnTo>
                  <a:pt x="20" y="291"/>
                </a:lnTo>
                <a:lnTo>
                  <a:pt x="20" y="288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3" name="Freeform 26">
            <a:extLst>
              <a:ext uri="{FF2B5EF4-FFF2-40B4-BE49-F238E27FC236}">
                <a16:creationId xmlns:a16="http://schemas.microsoft.com/office/drawing/2014/main" xmlns="" id="{2D41143D-216C-4DF6-9CFB-8930BAA0E707}"/>
              </a:ext>
            </a:extLst>
          </p:cNvPr>
          <p:cNvSpPr>
            <a:spLocks/>
          </p:cNvSpPr>
          <p:nvPr/>
        </p:nvSpPr>
        <p:spPr bwMode="auto">
          <a:xfrm>
            <a:off x="8475663" y="1612900"/>
            <a:ext cx="138112" cy="141288"/>
          </a:xfrm>
          <a:custGeom>
            <a:avLst/>
            <a:gdLst>
              <a:gd name="T0" fmla="*/ 3175 w 87"/>
              <a:gd name="T1" fmla="*/ 96838 h 89"/>
              <a:gd name="T2" fmla="*/ 11112 w 87"/>
              <a:gd name="T3" fmla="*/ 112713 h 89"/>
              <a:gd name="T4" fmla="*/ 12700 w 87"/>
              <a:gd name="T5" fmla="*/ 115888 h 89"/>
              <a:gd name="T6" fmla="*/ 28575 w 87"/>
              <a:gd name="T7" fmla="*/ 131763 h 89"/>
              <a:gd name="T8" fmla="*/ 34925 w 87"/>
              <a:gd name="T9" fmla="*/ 136525 h 89"/>
              <a:gd name="T10" fmla="*/ 44450 w 87"/>
              <a:gd name="T11" fmla="*/ 139700 h 89"/>
              <a:gd name="T12" fmla="*/ 79375 w 87"/>
              <a:gd name="T13" fmla="*/ 139700 h 89"/>
              <a:gd name="T14" fmla="*/ 93662 w 87"/>
              <a:gd name="T15" fmla="*/ 139700 h 89"/>
              <a:gd name="T16" fmla="*/ 109537 w 87"/>
              <a:gd name="T17" fmla="*/ 131763 h 89"/>
              <a:gd name="T18" fmla="*/ 109537 w 87"/>
              <a:gd name="T19" fmla="*/ 131763 h 89"/>
              <a:gd name="T20" fmla="*/ 125412 w 87"/>
              <a:gd name="T21" fmla="*/ 115888 h 89"/>
              <a:gd name="T22" fmla="*/ 120650 w 87"/>
              <a:gd name="T23" fmla="*/ 117475 h 89"/>
              <a:gd name="T24" fmla="*/ 136525 w 87"/>
              <a:gd name="T25" fmla="*/ 100013 h 89"/>
              <a:gd name="T26" fmla="*/ 138112 w 87"/>
              <a:gd name="T27" fmla="*/ 80963 h 89"/>
              <a:gd name="T28" fmla="*/ 138112 w 87"/>
              <a:gd name="T29" fmla="*/ 49213 h 89"/>
              <a:gd name="T30" fmla="*/ 133350 w 87"/>
              <a:gd name="T31" fmla="*/ 41275 h 89"/>
              <a:gd name="T32" fmla="*/ 128587 w 87"/>
              <a:gd name="T33" fmla="*/ 33338 h 89"/>
              <a:gd name="T34" fmla="*/ 106362 w 87"/>
              <a:gd name="T35" fmla="*/ 11113 h 89"/>
              <a:gd name="T36" fmla="*/ 98425 w 87"/>
              <a:gd name="T37" fmla="*/ 6350 h 89"/>
              <a:gd name="T38" fmla="*/ 90487 w 87"/>
              <a:gd name="T39" fmla="*/ 0 h 89"/>
              <a:gd name="T40" fmla="*/ 42862 w 87"/>
              <a:gd name="T41" fmla="*/ 3175 h 89"/>
              <a:gd name="T42" fmla="*/ 20637 w 87"/>
              <a:gd name="T43" fmla="*/ 19050 h 89"/>
              <a:gd name="T44" fmla="*/ 7937 w 87"/>
              <a:gd name="T45" fmla="*/ 33338 h 89"/>
              <a:gd name="T46" fmla="*/ 4762 w 87"/>
              <a:gd name="T47" fmla="*/ 38100 h 89"/>
              <a:gd name="T48" fmla="*/ 0 w 87"/>
              <a:gd name="T49" fmla="*/ 49213 h 89"/>
              <a:gd name="T50" fmla="*/ 31750 w 87"/>
              <a:gd name="T51" fmla="*/ 58738 h 89"/>
              <a:gd name="T52" fmla="*/ 36512 w 87"/>
              <a:gd name="T53" fmla="*/ 49213 h 89"/>
              <a:gd name="T54" fmla="*/ 39687 w 87"/>
              <a:gd name="T55" fmla="*/ 42863 h 89"/>
              <a:gd name="T56" fmla="*/ 44450 w 87"/>
              <a:gd name="T57" fmla="*/ 38100 h 89"/>
              <a:gd name="T58" fmla="*/ 55562 w 87"/>
              <a:gd name="T59" fmla="*/ 34925 h 89"/>
              <a:gd name="T60" fmla="*/ 79375 w 87"/>
              <a:gd name="T61" fmla="*/ 33338 h 89"/>
              <a:gd name="T62" fmla="*/ 87312 w 87"/>
              <a:gd name="T63" fmla="*/ 38100 h 89"/>
              <a:gd name="T64" fmla="*/ 95250 w 87"/>
              <a:gd name="T65" fmla="*/ 42863 h 89"/>
              <a:gd name="T66" fmla="*/ 95250 w 87"/>
              <a:gd name="T67" fmla="*/ 42863 h 89"/>
              <a:gd name="T68" fmla="*/ 101600 w 87"/>
              <a:gd name="T69" fmla="*/ 50800 h 89"/>
              <a:gd name="T70" fmla="*/ 106362 w 87"/>
              <a:gd name="T71" fmla="*/ 58738 h 89"/>
              <a:gd name="T72" fmla="*/ 114300 w 87"/>
              <a:gd name="T73" fmla="*/ 61913 h 89"/>
              <a:gd name="T74" fmla="*/ 103187 w 87"/>
              <a:gd name="T75" fmla="*/ 85725 h 89"/>
              <a:gd name="T76" fmla="*/ 106362 w 87"/>
              <a:gd name="T77" fmla="*/ 92075 h 89"/>
              <a:gd name="T78" fmla="*/ 95250 w 87"/>
              <a:gd name="T79" fmla="*/ 101600 h 89"/>
              <a:gd name="T80" fmla="*/ 101600 w 87"/>
              <a:gd name="T81" fmla="*/ 96838 h 89"/>
              <a:gd name="T82" fmla="*/ 82550 w 87"/>
              <a:gd name="T83" fmla="*/ 112713 h 89"/>
              <a:gd name="T84" fmla="*/ 85725 w 87"/>
              <a:gd name="T85" fmla="*/ 107950 h 89"/>
              <a:gd name="T86" fmla="*/ 66675 w 87"/>
              <a:gd name="T87" fmla="*/ 109538 h 89"/>
              <a:gd name="T88" fmla="*/ 66675 w 87"/>
              <a:gd name="T89" fmla="*/ 109538 h 89"/>
              <a:gd name="T90" fmla="*/ 52387 w 87"/>
              <a:gd name="T91" fmla="*/ 107950 h 89"/>
              <a:gd name="T92" fmla="*/ 52387 w 87"/>
              <a:gd name="T93" fmla="*/ 112713 h 89"/>
              <a:gd name="T94" fmla="*/ 36512 w 87"/>
              <a:gd name="T95" fmla="*/ 96838 h 89"/>
              <a:gd name="T96" fmla="*/ 39687 w 87"/>
              <a:gd name="T97" fmla="*/ 100013 h 89"/>
              <a:gd name="T98" fmla="*/ 36512 w 87"/>
              <a:gd name="T99" fmla="*/ 93663 h 89"/>
              <a:gd name="T100" fmla="*/ 31750 w 87"/>
              <a:gd name="T101" fmla="*/ 82550 h 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7" h="89">
                <a:moveTo>
                  <a:pt x="0" y="46"/>
                </a:moveTo>
                <a:lnTo>
                  <a:pt x="0" y="59"/>
                </a:lnTo>
                <a:lnTo>
                  <a:pt x="2" y="61"/>
                </a:lnTo>
                <a:lnTo>
                  <a:pt x="2" y="64"/>
                </a:lnTo>
                <a:lnTo>
                  <a:pt x="3" y="66"/>
                </a:lnTo>
                <a:lnTo>
                  <a:pt x="7" y="71"/>
                </a:lnTo>
                <a:lnTo>
                  <a:pt x="8" y="71"/>
                </a:lnTo>
                <a:lnTo>
                  <a:pt x="5" y="69"/>
                </a:lnTo>
                <a:lnTo>
                  <a:pt x="8" y="73"/>
                </a:lnTo>
                <a:lnTo>
                  <a:pt x="12" y="78"/>
                </a:lnTo>
                <a:lnTo>
                  <a:pt x="17" y="81"/>
                </a:lnTo>
                <a:lnTo>
                  <a:pt x="18" y="83"/>
                </a:lnTo>
                <a:lnTo>
                  <a:pt x="17" y="79"/>
                </a:lnTo>
                <a:lnTo>
                  <a:pt x="13" y="78"/>
                </a:lnTo>
                <a:lnTo>
                  <a:pt x="22" y="86"/>
                </a:lnTo>
                <a:lnTo>
                  <a:pt x="25" y="86"/>
                </a:lnTo>
                <a:lnTo>
                  <a:pt x="27" y="88"/>
                </a:lnTo>
                <a:lnTo>
                  <a:pt x="28" y="88"/>
                </a:lnTo>
                <a:lnTo>
                  <a:pt x="30" y="89"/>
                </a:lnTo>
                <a:lnTo>
                  <a:pt x="39" y="89"/>
                </a:lnTo>
                <a:lnTo>
                  <a:pt x="50" y="88"/>
                </a:lnTo>
                <a:lnTo>
                  <a:pt x="49" y="89"/>
                </a:lnTo>
                <a:lnTo>
                  <a:pt x="57" y="89"/>
                </a:lnTo>
                <a:lnTo>
                  <a:pt x="59" y="88"/>
                </a:lnTo>
                <a:lnTo>
                  <a:pt x="60" y="88"/>
                </a:lnTo>
                <a:lnTo>
                  <a:pt x="62" y="86"/>
                </a:lnTo>
                <a:lnTo>
                  <a:pt x="69" y="83"/>
                </a:lnTo>
                <a:lnTo>
                  <a:pt x="72" y="78"/>
                </a:lnTo>
                <a:lnTo>
                  <a:pt x="67" y="83"/>
                </a:lnTo>
                <a:lnTo>
                  <a:pt x="69" y="83"/>
                </a:lnTo>
                <a:lnTo>
                  <a:pt x="70" y="81"/>
                </a:lnTo>
                <a:lnTo>
                  <a:pt x="76" y="78"/>
                </a:lnTo>
                <a:lnTo>
                  <a:pt x="79" y="73"/>
                </a:lnTo>
                <a:lnTo>
                  <a:pt x="81" y="71"/>
                </a:lnTo>
                <a:lnTo>
                  <a:pt x="81" y="69"/>
                </a:lnTo>
                <a:lnTo>
                  <a:pt x="76" y="74"/>
                </a:lnTo>
                <a:lnTo>
                  <a:pt x="81" y="71"/>
                </a:lnTo>
                <a:lnTo>
                  <a:pt x="84" y="64"/>
                </a:lnTo>
                <a:lnTo>
                  <a:pt x="86" y="63"/>
                </a:lnTo>
                <a:lnTo>
                  <a:pt x="86" y="61"/>
                </a:lnTo>
                <a:lnTo>
                  <a:pt x="87" y="59"/>
                </a:lnTo>
                <a:lnTo>
                  <a:pt x="87" y="51"/>
                </a:lnTo>
                <a:lnTo>
                  <a:pt x="86" y="52"/>
                </a:lnTo>
                <a:lnTo>
                  <a:pt x="87" y="41"/>
                </a:lnTo>
                <a:lnTo>
                  <a:pt x="87" y="31"/>
                </a:lnTo>
                <a:lnTo>
                  <a:pt x="86" y="29"/>
                </a:lnTo>
                <a:lnTo>
                  <a:pt x="86" y="27"/>
                </a:lnTo>
                <a:lnTo>
                  <a:pt x="84" y="26"/>
                </a:lnTo>
                <a:lnTo>
                  <a:pt x="81" y="19"/>
                </a:lnTo>
                <a:lnTo>
                  <a:pt x="76" y="15"/>
                </a:lnTo>
                <a:lnTo>
                  <a:pt x="81" y="21"/>
                </a:lnTo>
                <a:lnTo>
                  <a:pt x="81" y="19"/>
                </a:lnTo>
                <a:lnTo>
                  <a:pt x="69" y="7"/>
                </a:lnTo>
                <a:lnTo>
                  <a:pt x="67" y="7"/>
                </a:lnTo>
                <a:lnTo>
                  <a:pt x="72" y="12"/>
                </a:lnTo>
                <a:lnTo>
                  <a:pt x="69" y="7"/>
                </a:lnTo>
                <a:lnTo>
                  <a:pt x="62" y="4"/>
                </a:lnTo>
                <a:lnTo>
                  <a:pt x="60" y="2"/>
                </a:lnTo>
                <a:lnTo>
                  <a:pt x="59" y="2"/>
                </a:lnTo>
                <a:lnTo>
                  <a:pt x="57" y="0"/>
                </a:lnTo>
                <a:lnTo>
                  <a:pt x="30" y="0"/>
                </a:lnTo>
                <a:lnTo>
                  <a:pt x="28" y="2"/>
                </a:lnTo>
                <a:lnTo>
                  <a:pt x="27" y="2"/>
                </a:lnTo>
                <a:lnTo>
                  <a:pt x="25" y="4"/>
                </a:lnTo>
                <a:lnTo>
                  <a:pt x="22" y="4"/>
                </a:lnTo>
                <a:lnTo>
                  <a:pt x="13" y="12"/>
                </a:lnTo>
                <a:lnTo>
                  <a:pt x="17" y="10"/>
                </a:lnTo>
                <a:lnTo>
                  <a:pt x="18" y="7"/>
                </a:lnTo>
                <a:lnTo>
                  <a:pt x="5" y="21"/>
                </a:lnTo>
                <a:lnTo>
                  <a:pt x="8" y="19"/>
                </a:lnTo>
                <a:lnTo>
                  <a:pt x="7" y="19"/>
                </a:lnTo>
                <a:lnTo>
                  <a:pt x="3" y="24"/>
                </a:lnTo>
                <a:lnTo>
                  <a:pt x="2" y="26"/>
                </a:lnTo>
                <a:lnTo>
                  <a:pt x="2" y="29"/>
                </a:lnTo>
                <a:lnTo>
                  <a:pt x="0" y="31"/>
                </a:lnTo>
                <a:lnTo>
                  <a:pt x="0" y="46"/>
                </a:lnTo>
                <a:lnTo>
                  <a:pt x="20" y="46"/>
                </a:lnTo>
                <a:lnTo>
                  <a:pt x="20" y="37"/>
                </a:lnTo>
                <a:lnTo>
                  <a:pt x="22" y="36"/>
                </a:lnTo>
                <a:lnTo>
                  <a:pt x="22" y="32"/>
                </a:lnTo>
                <a:lnTo>
                  <a:pt x="23" y="31"/>
                </a:lnTo>
                <a:lnTo>
                  <a:pt x="20" y="32"/>
                </a:lnTo>
                <a:lnTo>
                  <a:pt x="22" y="32"/>
                </a:lnTo>
                <a:lnTo>
                  <a:pt x="25" y="27"/>
                </a:lnTo>
                <a:lnTo>
                  <a:pt x="30" y="24"/>
                </a:lnTo>
                <a:lnTo>
                  <a:pt x="33" y="19"/>
                </a:lnTo>
                <a:lnTo>
                  <a:pt x="28" y="24"/>
                </a:lnTo>
                <a:lnTo>
                  <a:pt x="32" y="24"/>
                </a:lnTo>
                <a:lnTo>
                  <a:pt x="33" y="22"/>
                </a:lnTo>
                <a:lnTo>
                  <a:pt x="35" y="22"/>
                </a:lnTo>
                <a:lnTo>
                  <a:pt x="37" y="21"/>
                </a:lnTo>
                <a:lnTo>
                  <a:pt x="44" y="21"/>
                </a:lnTo>
                <a:lnTo>
                  <a:pt x="50" y="21"/>
                </a:lnTo>
                <a:lnTo>
                  <a:pt x="52" y="22"/>
                </a:lnTo>
                <a:lnTo>
                  <a:pt x="54" y="22"/>
                </a:lnTo>
                <a:lnTo>
                  <a:pt x="55" y="24"/>
                </a:lnTo>
                <a:lnTo>
                  <a:pt x="55" y="21"/>
                </a:lnTo>
                <a:lnTo>
                  <a:pt x="52" y="19"/>
                </a:lnTo>
                <a:lnTo>
                  <a:pt x="60" y="27"/>
                </a:lnTo>
                <a:lnTo>
                  <a:pt x="62" y="27"/>
                </a:lnTo>
                <a:lnTo>
                  <a:pt x="60" y="26"/>
                </a:lnTo>
                <a:lnTo>
                  <a:pt x="60" y="27"/>
                </a:lnTo>
                <a:lnTo>
                  <a:pt x="69" y="36"/>
                </a:lnTo>
                <a:lnTo>
                  <a:pt x="67" y="32"/>
                </a:lnTo>
                <a:lnTo>
                  <a:pt x="64" y="32"/>
                </a:lnTo>
                <a:lnTo>
                  <a:pt x="65" y="34"/>
                </a:lnTo>
                <a:lnTo>
                  <a:pt x="65" y="36"/>
                </a:lnTo>
                <a:lnTo>
                  <a:pt x="67" y="37"/>
                </a:lnTo>
                <a:lnTo>
                  <a:pt x="67" y="44"/>
                </a:lnTo>
                <a:lnTo>
                  <a:pt x="70" y="51"/>
                </a:lnTo>
                <a:lnTo>
                  <a:pt x="72" y="39"/>
                </a:lnTo>
                <a:lnTo>
                  <a:pt x="67" y="44"/>
                </a:lnTo>
                <a:lnTo>
                  <a:pt x="67" y="52"/>
                </a:lnTo>
                <a:lnTo>
                  <a:pt x="65" y="54"/>
                </a:lnTo>
                <a:lnTo>
                  <a:pt x="65" y="56"/>
                </a:lnTo>
                <a:lnTo>
                  <a:pt x="64" y="58"/>
                </a:lnTo>
                <a:lnTo>
                  <a:pt x="67" y="58"/>
                </a:lnTo>
                <a:lnTo>
                  <a:pt x="69" y="54"/>
                </a:lnTo>
                <a:lnTo>
                  <a:pt x="60" y="63"/>
                </a:lnTo>
                <a:lnTo>
                  <a:pt x="60" y="64"/>
                </a:lnTo>
                <a:lnTo>
                  <a:pt x="59" y="66"/>
                </a:lnTo>
                <a:lnTo>
                  <a:pt x="62" y="64"/>
                </a:lnTo>
                <a:lnTo>
                  <a:pt x="64" y="61"/>
                </a:lnTo>
                <a:lnTo>
                  <a:pt x="62" y="63"/>
                </a:lnTo>
                <a:lnTo>
                  <a:pt x="60" y="63"/>
                </a:lnTo>
                <a:lnTo>
                  <a:pt x="52" y="71"/>
                </a:lnTo>
                <a:lnTo>
                  <a:pt x="55" y="69"/>
                </a:lnTo>
                <a:lnTo>
                  <a:pt x="55" y="66"/>
                </a:lnTo>
                <a:lnTo>
                  <a:pt x="54" y="68"/>
                </a:lnTo>
                <a:lnTo>
                  <a:pt x="52" y="68"/>
                </a:lnTo>
                <a:lnTo>
                  <a:pt x="50" y="69"/>
                </a:lnTo>
                <a:lnTo>
                  <a:pt x="42" y="69"/>
                </a:lnTo>
                <a:lnTo>
                  <a:pt x="37" y="74"/>
                </a:lnTo>
                <a:lnTo>
                  <a:pt x="49" y="73"/>
                </a:lnTo>
                <a:lnTo>
                  <a:pt x="42" y="69"/>
                </a:lnTo>
                <a:lnTo>
                  <a:pt x="37" y="69"/>
                </a:lnTo>
                <a:lnTo>
                  <a:pt x="35" y="68"/>
                </a:lnTo>
                <a:lnTo>
                  <a:pt x="33" y="68"/>
                </a:lnTo>
                <a:lnTo>
                  <a:pt x="32" y="66"/>
                </a:lnTo>
                <a:lnTo>
                  <a:pt x="28" y="66"/>
                </a:lnTo>
                <a:lnTo>
                  <a:pt x="33" y="71"/>
                </a:lnTo>
                <a:lnTo>
                  <a:pt x="30" y="66"/>
                </a:lnTo>
                <a:lnTo>
                  <a:pt x="25" y="63"/>
                </a:lnTo>
                <a:lnTo>
                  <a:pt x="23" y="61"/>
                </a:lnTo>
                <a:lnTo>
                  <a:pt x="25" y="64"/>
                </a:lnTo>
                <a:lnTo>
                  <a:pt x="28" y="66"/>
                </a:lnTo>
                <a:lnTo>
                  <a:pt x="25" y="63"/>
                </a:lnTo>
                <a:lnTo>
                  <a:pt x="22" y="58"/>
                </a:lnTo>
                <a:lnTo>
                  <a:pt x="20" y="58"/>
                </a:lnTo>
                <a:lnTo>
                  <a:pt x="23" y="59"/>
                </a:lnTo>
                <a:lnTo>
                  <a:pt x="22" y="58"/>
                </a:lnTo>
                <a:lnTo>
                  <a:pt x="22" y="54"/>
                </a:lnTo>
                <a:lnTo>
                  <a:pt x="20" y="52"/>
                </a:lnTo>
                <a:lnTo>
                  <a:pt x="20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4" name="Freeform 27">
            <a:extLst>
              <a:ext uri="{FF2B5EF4-FFF2-40B4-BE49-F238E27FC236}">
                <a16:creationId xmlns:a16="http://schemas.microsoft.com/office/drawing/2014/main" xmlns="" id="{682FC337-B3E6-4C15-A0BB-337FDAB9DF72}"/>
              </a:ext>
            </a:extLst>
          </p:cNvPr>
          <p:cNvSpPr>
            <a:spLocks/>
          </p:cNvSpPr>
          <p:nvPr/>
        </p:nvSpPr>
        <p:spPr bwMode="auto">
          <a:xfrm>
            <a:off x="8261351" y="2668588"/>
            <a:ext cx="250825" cy="469900"/>
          </a:xfrm>
          <a:custGeom>
            <a:avLst/>
            <a:gdLst>
              <a:gd name="T0" fmla="*/ 11113 w 158"/>
              <a:gd name="T1" fmla="*/ 0 h 296"/>
              <a:gd name="T2" fmla="*/ 0 w 158"/>
              <a:gd name="T3" fmla="*/ 9525 h 296"/>
              <a:gd name="T4" fmla="*/ 6350 w 158"/>
              <a:gd name="T5" fmla="*/ 25400 h 296"/>
              <a:gd name="T6" fmla="*/ 46038 w 158"/>
              <a:gd name="T7" fmla="*/ 31750 h 296"/>
              <a:gd name="T8" fmla="*/ 85725 w 158"/>
              <a:gd name="T9" fmla="*/ 44450 h 296"/>
              <a:gd name="T10" fmla="*/ 104775 w 158"/>
              <a:gd name="T11" fmla="*/ 52388 h 296"/>
              <a:gd name="T12" fmla="*/ 117475 w 158"/>
              <a:gd name="T13" fmla="*/ 58738 h 296"/>
              <a:gd name="T14" fmla="*/ 136525 w 158"/>
              <a:gd name="T15" fmla="*/ 71438 h 296"/>
              <a:gd name="T16" fmla="*/ 149225 w 158"/>
              <a:gd name="T17" fmla="*/ 82550 h 296"/>
              <a:gd name="T18" fmla="*/ 171450 w 158"/>
              <a:gd name="T19" fmla="*/ 103188 h 296"/>
              <a:gd name="T20" fmla="*/ 182563 w 158"/>
              <a:gd name="T21" fmla="*/ 122238 h 296"/>
              <a:gd name="T22" fmla="*/ 192088 w 158"/>
              <a:gd name="T23" fmla="*/ 134938 h 296"/>
              <a:gd name="T24" fmla="*/ 200025 w 158"/>
              <a:gd name="T25" fmla="*/ 153988 h 296"/>
              <a:gd name="T26" fmla="*/ 207963 w 158"/>
              <a:gd name="T27" fmla="*/ 173038 h 296"/>
              <a:gd name="T28" fmla="*/ 217488 w 158"/>
              <a:gd name="T29" fmla="*/ 223838 h 296"/>
              <a:gd name="T30" fmla="*/ 219075 w 158"/>
              <a:gd name="T31" fmla="*/ 231775 h 296"/>
              <a:gd name="T32" fmla="*/ 217488 w 158"/>
              <a:gd name="T33" fmla="*/ 263525 h 296"/>
              <a:gd name="T34" fmla="*/ 203200 w 158"/>
              <a:gd name="T35" fmla="*/ 303213 h 296"/>
              <a:gd name="T36" fmla="*/ 195263 w 158"/>
              <a:gd name="T37" fmla="*/ 322263 h 296"/>
              <a:gd name="T38" fmla="*/ 190500 w 158"/>
              <a:gd name="T39" fmla="*/ 336550 h 296"/>
              <a:gd name="T40" fmla="*/ 176213 w 158"/>
              <a:gd name="T41" fmla="*/ 354013 h 296"/>
              <a:gd name="T42" fmla="*/ 166688 w 158"/>
              <a:gd name="T43" fmla="*/ 368300 h 296"/>
              <a:gd name="T44" fmla="*/ 144463 w 158"/>
              <a:gd name="T45" fmla="*/ 388938 h 296"/>
              <a:gd name="T46" fmla="*/ 125413 w 158"/>
              <a:gd name="T47" fmla="*/ 400050 h 296"/>
              <a:gd name="T48" fmla="*/ 112713 w 158"/>
              <a:gd name="T49" fmla="*/ 411163 h 296"/>
              <a:gd name="T50" fmla="*/ 93663 w 158"/>
              <a:gd name="T51" fmla="*/ 419100 h 296"/>
              <a:gd name="T52" fmla="*/ 74613 w 158"/>
              <a:gd name="T53" fmla="*/ 427038 h 296"/>
              <a:gd name="T54" fmla="*/ 23813 w 158"/>
              <a:gd name="T55" fmla="*/ 434975 h 296"/>
              <a:gd name="T56" fmla="*/ 15875 w 158"/>
              <a:gd name="T57" fmla="*/ 436563 h 296"/>
              <a:gd name="T58" fmla="*/ 6350 w 158"/>
              <a:gd name="T59" fmla="*/ 442913 h 296"/>
              <a:gd name="T60" fmla="*/ 0 w 158"/>
              <a:gd name="T61" fmla="*/ 458788 h 296"/>
              <a:gd name="T62" fmla="*/ 11113 w 158"/>
              <a:gd name="T63" fmla="*/ 469900 h 296"/>
              <a:gd name="T64" fmla="*/ 19050 w 158"/>
              <a:gd name="T65" fmla="*/ 469900 h 296"/>
              <a:gd name="T66" fmla="*/ 50800 w 158"/>
              <a:gd name="T67" fmla="*/ 466725 h 296"/>
              <a:gd name="T68" fmla="*/ 96838 w 158"/>
              <a:gd name="T69" fmla="*/ 454025 h 296"/>
              <a:gd name="T70" fmla="*/ 115888 w 158"/>
              <a:gd name="T71" fmla="*/ 446088 h 296"/>
              <a:gd name="T72" fmla="*/ 139700 w 158"/>
              <a:gd name="T73" fmla="*/ 434975 h 296"/>
              <a:gd name="T74" fmla="*/ 152400 w 158"/>
              <a:gd name="T75" fmla="*/ 420688 h 296"/>
              <a:gd name="T76" fmla="*/ 176213 w 158"/>
              <a:gd name="T77" fmla="*/ 404813 h 296"/>
              <a:gd name="T78" fmla="*/ 187325 w 158"/>
              <a:gd name="T79" fmla="*/ 395288 h 296"/>
              <a:gd name="T80" fmla="*/ 203200 w 158"/>
              <a:gd name="T81" fmla="*/ 369888 h 296"/>
              <a:gd name="T82" fmla="*/ 217488 w 158"/>
              <a:gd name="T83" fmla="*/ 357188 h 296"/>
              <a:gd name="T84" fmla="*/ 227013 w 158"/>
              <a:gd name="T85" fmla="*/ 333375 h 296"/>
              <a:gd name="T86" fmla="*/ 234950 w 158"/>
              <a:gd name="T87" fmla="*/ 314325 h 296"/>
              <a:gd name="T88" fmla="*/ 249238 w 158"/>
              <a:gd name="T89" fmla="*/ 269875 h 296"/>
              <a:gd name="T90" fmla="*/ 250825 w 158"/>
              <a:gd name="T91" fmla="*/ 236538 h 296"/>
              <a:gd name="T92" fmla="*/ 249238 w 158"/>
              <a:gd name="T93" fmla="*/ 219075 h 296"/>
              <a:gd name="T94" fmla="*/ 241300 w 158"/>
              <a:gd name="T95" fmla="*/ 161925 h 296"/>
              <a:gd name="T96" fmla="*/ 233363 w 158"/>
              <a:gd name="T97" fmla="*/ 142875 h 296"/>
              <a:gd name="T98" fmla="*/ 225425 w 158"/>
              <a:gd name="T99" fmla="*/ 125413 h 296"/>
              <a:gd name="T100" fmla="*/ 207963 w 158"/>
              <a:gd name="T101" fmla="*/ 101600 h 296"/>
              <a:gd name="T102" fmla="*/ 198438 w 158"/>
              <a:gd name="T103" fmla="*/ 82550 h 296"/>
              <a:gd name="T104" fmla="*/ 179388 w 158"/>
              <a:gd name="T105" fmla="*/ 68263 h 296"/>
              <a:gd name="T106" fmla="*/ 166688 w 158"/>
              <a:gd name="T107" fmla="*/ 50800 h 296"/>
              <a:gd name="T108" fmla="*/ 147638 w 158"/>
              <a:gd name="T109" fmla="*/ 39688 h 296"/>
              <a:gd name="T110" fmla="*/ 123825 w 158"/>
              <a:gd name="T111" fmla="*/ 23813 h 296"/>
              <a:gd name="T112" fmla="*/ 104775 w 158"/>
              <a:gd name="T113" fmla="*/ 15875 h 296"/>
              <a:gd name="T114" fmla="*/ 85725 w 158"/>
              <a:gd name="T115" fmla="*/ 7938 h 296"/>
              <a:gd name="T116" fmla="*/ 15875 w 158"/>
              <a:gd name="T117" fmla="*/ 0 h 29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58" h="296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29" y="20"/>
                </a:lnTo>
                <a:lnTo>
                  <a:pt x="47" y="25"/>
                </a:lnTo>
                <a:lnTo>
                  <a:pt x="54" y="28"/>
                </a:lnTo>
                <a:lnTo>
                  <a:pt x="59" y="30"/>
                </a:lnTo>
                <a:lnTo>
                  <a:pt x="66" y="33"/>
                </a:lnTo>
                <a:lnTo>
                  <a:pt x="71" y="35"/>
                </a:lnTo>
                <a:lnTo>
                  <a:pt x="74" y="37"/>
                </a:lnTo>
                <a:lnTo>
                  <a:pt x="79" y="42"/>
                </a:lnTo>
                <a:lnTo>
                  <a:pt x="86" y="45"/>
                </a:lnTo>
                <a:lnTo>
                  <a:pt x="91" y="48"/>
                </a:lnTo>
                <a:lnTo>
                  <a:pt x="94" y="52"/>
                </a:lnTo>
                <a:lnTo>
                  <a:pt x="105" y="62"/>
                </a:lnTo>
                <a:lnTo>
                  <a:pt x="108" y="65"/>
                </a:lnTo>
                <a:lnTo>
                  <a:pt x="111" y="70"/>
                </a:lnTo>
                <a:lnTo>
                  <a:pt x="115" y="77"/>
                </a:lnTo>
                <a:lnTo>
                  <a:pt x="120" y="82"/>
                </a:lnTo>
                <a:lnTo>
                  <a:pt x="121" y="85"/>
                </a:lnTo>
                <a:lnTo>
                  <a:pt x="123" y="90"/>
                </a:lnTo>
                <a:lnTo>
                  <a:pt x="126" y="97"/>
                </a:lnTo>
                <a:lnTo>
                  <a:pt x="128" y="102"/>
                </a:lnTo>
                <a:lnTo>
                  <a:pt x="131" y="109"/>
                </a:lnTo>
                <a:lnTo>
                  <a:pt x="137" y="127"/>
                </a:lnTo>
                <a:lnTo>
                  <a:pt x="137" y="141"/>
                </a:lnTo>
                <a:lnTo>
                  <a:pt x="138" y="149"/>
                </a:lnTo>
                <a:lnTo>
                  <a:pt x="138" y="146"/>
                </a:lnTo>
                <a:lnTo>
                  <a:pt x="137" y="153"/>
                </a:lnTo>
                <a:lnTo>
                  <a:pt x="137" y="166"/>
                </a:lnTo>
                <a:lnTo>
                  <a:pt x="131" y="185"/>
                </a:lnTo>
                <a:lnTo>
                  <a:pt x="128" y="191"/>
                </a:lnTo>
                <a:lnTo>
                  <a:pt x="126" y="196"/>
                </a:lnTo>
                <a:lnTo>
                  <a:pt x="123" y="203"/>
                </a:lnTo>
                <a:lnTo>
                  <a:pt x="121" y="208"/>
                </a:lnTo>
                <a:lnTo>
                  <a:pt x="120" y="212"/>
                </a:lnTo>
                <a:lnTo>
                  <a:pt x="115" y="217"/>
                </a:lnTo>
                <a:lnTo>
                  <a:pt x="111" y="223"/>
                </a:lnTo>
                <a:lnTo>
                  <a:pt x="108" y="228"/>
                </a:lnTo>
                <a:lnTo>
                  <a:pt x="105" y="232"/>
                </a:lnTo>
                <a:lnTo>
                  <a:pt x="94" y="242"/>
                </a:lnTo>
                <a:lnTo>
                  <a:pt x="91" y="245"/>
                </a:lnTo>
                <a:lnTo>
                  <a:pt x="86" y="249"/>
                </a:lnTo>
                <a:lnTo>
                  <a:pt x="79" y="252"/>
                </a:lnTo>
                <a:lnTo>
                  <a:pt x="74" y="257"/>
                </a:lnTo>
                <a:lnTo>
                  <a:pt x="71" y="259"/>
                </a:lnTo>
                <a:lnTo>
                  <a:pt x="66" y="260"/>
                </a:lnTo>
                <a:lnTo>
                  <a:pt x="59" y="264"/>
                </a:lnTo>
                <a:lnTo>
                  <a:pt x="54" y="265"/>
                </a:lnTo>
                <a:lnTo>
                  <a:pt x="47" y="269"/>
                </a:lnTo>
                <a:lnTo>
                  <a:pt x="29" y="274"/>
                </a:lnTo>
                <a:lnTo>
                  <a:pt x="15" y="274"/>
                </a:lnTo>
                <a:lnTo>
                  <a:pt x="9" y="275"/>
                </a:lnTo>
                <a:lnTo>
                  <a:pt x="10" y="275"/>
                </a:lnTo>
                <a:lnTo>
                  <a:pt x="7" y="275"/>
                </a:lnTo>
                <a:lnTo>
                  <a:pt x="4" y="279"/>
                </a:lnTo>
                <a:lnTo>
                  <a:pt x="0" y="282"/>
                </a:lnTo>
                <a:lnTo>
                  <a:pt x="0" y="289"/>
                </a:lnTo>
                <a:lnTo>
                  <a:pt x="4" y="292"/>
                </a:lnTo>
                <a:lnTo>
                  <a:pt x="7" y="296"/>
                </a:lnTo>
                <a:lnTo>
                  <a:pt x="10" y="296"/>
                </a:lnTo>
                <a:lnTo>
                  <a:pt x="12" y="296"/>
                </a:lnTo>
                <a:lnTo>
                  <a:pt x="19" y="294"/>
                </a:lnTo>
                <a:lnTo>
                  <a:pt x="32" y="294"/>
                </a:lnTo>
                <a:lnTo>
                  <a:pt x="54" y="289"/>
                </a:lnTo>
                <a:lnTo>
                  <a:pt x="61" y="286"/>
                </a:lnTo>
                <a:lnTo>
                  <a:pt x="66" y="284"/>
                </a:lnTo>
                <a:lnTo>
                  <a:pt x="73" y="281"/>
                </a:lnTo>
                <a:lnTo>
                  <a:pt x="78" y="279"/>
                </a:lnTo>
                <a:lnTo>
                  <a:pt x="88" y="274"/>
                </a:lnTo>
                <a:lnTo>
                  <a:pt x="93" y="269"/>
                </a:lnTo>
                <a:lnTo>
                  <a:pt x="96" y="265"/>
                </a:lnTo>
                <a:lnTo>
                  <a:pt x="105" y="262"/>
                </a:lnTo>
                <a:lnTo>
                  <a:pt x="111" y="255"/>
                </a:lnTo>
                <a:lnTo>
                  <a:pt x="113" y="250"/>
                </a:lnTo>
                <a:lnTo>
                  <a:pt x="118" y="249"/>
                </a:lnTo>
                <a:lnTo>
                  <a:pt x="125" y="242"/>
                </a:lnTo>
                <a:lnTo>
                  <a:pt x="128" y="233"/>
                </a:lnTo>
                <a:lnTo>
                  <a:pt x="131" y="230"/>
                </a:lnTo>
                <a:lnTo>
                  <a:pt x="137" y="225"/>
                </a:lnTo>
                <a:lnTo>
                  <a:pt x="142" y="215"/>
                </a:lnTo>
                <a:lnTo>
                  <a:pt x="143" y="210"/>
                </a:lnTo>
                <a:lnTo>
                  <a:pt x="147" y="203"/>
                </a:lnTo>
                <a:lnTo>
                  <a:pt x="148" y="198"/>
                </a:lnTo>
                <a:lnTo>
                  <a:pt x="152" y="191"/>
                </a:lnTo>
                <a:lnTo>
                  <a:pt x="157" y="170"/>
                </a:lnTo>
                <a:lnTo>
                  <a:pt x="157" y="156"/>
                </a:lnTo>
                <a:lnTo>
                  <a:pt x="158" y="149"/>
                </a:lnTo>
                <a:lnTo>
                  <a:pt x="158" y="146"/>
                </a:lnTo>
                <a:lnTo>
                  <a:pt x="157" y="138"/>
                </a:lnTo>
                <a:lnTo>
                  <a:pt x="157" y="124"/>
                </a:lnTo>
                <a:lnTo>
                  <a:pt x="152" y="102"/>
                </a:lnTo>
                <a:lnTo>
                  <a:pt x="148" y="96"/>
                </a:lnTo>
                <a:lnTo>
                  <a:pt x="147" y="90"/>
                </a:lnTo>
                <a:lnTo>
                  <a:pt x="143" y="84"/>
                </a:lnTo>
                <a:lnTo>
                  <a:pt x="142" y="79"/>
                </a:lnTo>
                <a:lnTo>
                  <a:pt x="137" y="69"/>
                </a:lnTo>
                <a:lnTo>
                  <a:pt x="131" y="64"/>
                </a:lnTo>
                <a:lnTo>
                  <a:pt x="128" y="60"/>
                </a:lnTo>
                <a:lnTo>
                  <a:pt x="125" y="52"/>
                </a:lnTo>
                <a:lnTo>
                  <a:pt x="118" y="45"/>
                </a:lnTo>
                <a:lnTo>
                  <a:pt x="113" y="43"/>
                </a:lnTo>
                <a:lnTo>
                  <a:pt x="111" y="38"/>
                </a:lnTo>
                <a:lnTo>
                  <a:pt x="105" y="32"/>
                </a:lnTo>
                <a:lnTo>
                  <a:pt x="96" y="28"/>
                </a:lnTo>
                <a:lnTo>
                  <a:pt x="93" y="25"/>
                </a:lnTo>
                <a:lnTo>
                  <a:pt x="88" y="20"/>
                </a:lnTo>
                <a:lnTo>
                  <a:pt x="78" y="15"/>
                </a:lnTo>
                <a:lnTo>
                  <a:pt x="73" y="13"/>
                </a:lnTo>
                <a:lnTo>
                  <a:pt x="66" y="10"/>
                </a:lnTo>
                <a:lnTo>
                  <a:pt x="61" y="8"/>
                </a:lnTo>
                <a:lnTo>
                  <a:pt x="54" y="5"/>
                </a:lnTo>
                <a:lnTo>
                  <a:pt x="32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5" name="Freeform 28">
            <a:extLst>
              <a:ext uri="{FF2B5EF4-FFF2-40B4-BE49-F238E27FC236}">
                <a16:creationId xmlns:a16="http://schemas.microsoft.com/office/drawing/2014/main" xmlns="" id="{ACDDBC15-087A-4E2C-BC9F-62D4445F6787}"/>
              </a:ext>
            </a:extLst>
          </p:cNvPr>
          <p:cNvSpPr>
            <a:spLocks/>
          </p:cNvSpPr>
          <p:nvPr/>
        </p:nvSpPr>
        <p:spPr bwMode="auto">
          <a:xfrm>
            <a:off x="7959726" y="2668588"/>
            <a:ext cx="360363" cy="31750"/>
          </a:xfrm>
          <a:custGeom>
            <a:avLst/>
            <a:gdLst>
              <a:gd name="T0" fmla="*/ 344488 w 227"/>
              <a:gd name="T1" fmla="*/ 31750 h 20"/>
              <a:gd name="T2" fmla="*/ 350838 w 227"/>
              <a:gd name="T3" fmla="*/ 31750 h 20"/>
              <a:gd name="T4" fmla="*/ 355600 w 227"/>
              <a:gd name="T5" fmla="*/ 25400 h 20"/>
              <a:gd name="T6" fmla="*/ 360363 w 227"/>
              <a:gd name="T7" fmla="*/ 20638 h 20"/>
              <a:gd name="T8" fmla="*/ 360363 w 227"/>
              <a:gd name="T9" fmla="*/ 9525 h 20"/>
              <a:gd name="T10" fmla="*/ 355600 w 227"/>
              <a:gd name="T11" fmla="*/ 4763 h 20"/>
              <a:gd name="T12" fmla="*/ 350838 w 227"/>
              <a:gd name="T13" fmla="*/ 0 h 20"/>
              <a:gd name="T14" fmla="*/ 11113 w 227"/>
              <a:gd name="T15" fmla="*/ 0 h 20"/>
              <a:gd name="T16" fmla="*/ 6350 w 227"/>
              <a:gd name="T17" fmla="*/ 4763 h 20"/>
              <a:gd name="T18" fmla="*/ 0 w 227"/>
              <a:gd name="T19" fmla="*/ 9525 h 20"/>
              <a:gd name="T20" fmla="*/ 0 w 227"/>
              <a:gd name="T21" fmla="*/ 20638 h 20"/>
              <a:gd name="T22" fmla="*/ 6350 w 227"/>
              <a:gd name="T23" fmla="*/ 25400 h 20"/>
              <a:gd name="T24" fmla="*/ 11113 w 227"/>
              <a:gd name="T25" fmla="*/ 31750 h 20"/>
              <a:gd name="T26" fmla="*/ 15875 w 227"/>
              <a:gd name="T27" fmla="*/ 31750 h 20"/>
              <a:gd name="T28" fmla="*/ 344488 w 227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6"/>
                </a:lnTo>
                <a:lnTo>
                  <a:pt x="227" y="13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6" name="Freeform 29">
            <a:extLst>
              <a:ext uri="{FF2B5EF4-FFF2-40B4-BE49-F238E27FC236}">
                <a16:creationId xmlns:a16="http://schemas.microsoft.com/office/drawing/2014/main" xmlns="" id="{B8D59E55-A37C-4AC2-873C-12617D1C91EB}"/>
              </a:ext>
            </a:extLst>
          </p:cNvPr>
          <p:cNvSpPr>
            <a:spLocks/>
          </p:cNvSpPr>
          <p:nvPr/>
        </p:nvSpPr>
        <p:spPr bwMode="auto">
          <a:xfrm>
            <a:off x="7959726" y="3105150"/>
            <a:ext cx="360363" cy="33338"/>
          </a:xfrm>
          <a:custGeom>
            <a:avLst/>
            <a:gdLst>
              <a:gd name="T0" fmla="*/ 344488 w 227"/>
              <a:gd name="T1" fmla="*/ 33338 h 21"/>
              <a:gd name="T2" fmla="*/ 350838 w 227"/>
              <a:gd name="T3" fmla="*/ 33338 h 21"/>
              <a:gd name="T4" fmla="*/ 355600 w 227"/>
              <a:gd name="T5" fmla="*/ 26988 h 21"/>
              <a:gd name="T6" fmla="*/ 360363 w 227"/>
              <a:gd name="T7" fmla="*/ 22225 h 21"/>
              <a:gd name="T8" fmla="*/ 360363 w 227"/>
              <a:gd name="T9" fmla="*/ 11113 h 21"/>
              <a:gd name="T10" fmla="*/ 355600 w 227"/>
              <a:gd name="T11" fmla="*/ 6350 h 21"/>
              <a:gd name="T12" fmla="*/ 350838 w 227"/>
              <a:gd name="T13" fmla="*/ 0 h 21"/>
              <a:gd name="T14" fmla="*/ 11113 w 227"/>
              <a:gd name="T15" fmla="*/ 0 h 21"/>
              <a:gd name="T16" fmla="*/ 6350 w 227"/>
              <a:gd name="T17" fmla="*/ 6350 h 21"/>
              <a:gd name="T18" fmla="*/ 0 w 227"/>
              <a:gd name="T19" fmla="*/ 11113 h 21"/>
              <a:gd name="T20" fmla="*/ 0 w 227"/>
              <a:gd name="T21" fmla="*/ 22225 h 21"/>
              <a:gd name="T22" fmla="*/ 6350 w 227"/>
              <a:gd name="T23" fmla="*/ 26988 h 21"/>
              <a:gd name="T24" fmla="*/ 11113 w 227"/>
              <a:gd name="T25" fmla="*/ 33338 h 21"/>
              <a:gd name="T26" fmla="*/ 15875 w 227"/>
              <a:gd name="T27" fmla="*/ 33338 h 21"/>
              <a:gd name="T28" fmla="*/ 344488 w 227"/>
              <a:gd name="T29" fmla="*/ 33338 h 2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27" h="21">
                <a:moveTo>
                  <a:pt x="217" y="21"/>
                </a:moveTo>
                <a:lnTo>
                  <a:pt x="221" y="21"/>
                </a:lnTo>
                <a:lnTo>
                  <a:pt x="224" y="17"/>
                </a:lnTo>
                <a:lnTo>
                  <a:pt x="227" y="14"/>
                </a:lnTo>
                <a:lnTo>
                  <a:pt x="227" y="7"/>
                </a:lnTo>
                <a:lnTo>
                  <a:pt x="224" y="4"/>
                </a:lnTo>
                <a:lnTo>
                  <a:pt x="221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1"/>
                </a:lnTo>
                <a:lnTo>
                  <a:pt x="10" y="21"/>
                </a:lnTo>
                <a:lnTo>
                  <a:pt x="217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7" name="Freeform 30">
            <a:extLst>
              <a:ext uri="{FF2B5EF4-FFF2-40B4-BE49-F238E27FC236}">
                <a16:creationId xmlns:a16="http://schemas.microsoft.com/office/drawing/2014/main" xmlns="" id="{C00FA75A-BFA9-49DE-9224-01A9A93A977C}"/>
              </a:ext>
            </a:extLst>
          </p:cNvPr>
          <p:cNvSpPr>
            <a:spLocks/>
          </p:cNvSpPr>
          <p:nvPr/>
        </p:nvSpPr>
        <p:spPr bwMode="auto">
          <a:xfrm>
            <a:off x="7959725" y="2668588"/>
            <a:ext cx="31750" cy="469900"/>
          </a:xfrm>
          <a:custGeom>
            <a:avLst/>
            <a:gdLst>
              <a:gd name="T0" fmla="*/ 31750 w 20"/>
              <a:gd name="T1" fmla="*/ 15875 h 296"/>
              <a:gd name="T2" fmla="*/ 31750 w 20"/>
              <a:gd name="T3" fmla="*/ 9525 h 296"/>
              <a:gd name="T4" fmla="*/ 26988 w 20"/>
              <a:gd name="T5" fmla="*/ 4763 h 296"/>
              <a:gd name="T6" fmla="*/ 22225 w 20"/>
              <a:gd name="T7" fmla="*/ 0 h 296"/>
              <a:gd name="T8" fmla="*/ 11113 w 20"/>
              <a:gd name="T9" fmla="*/ 0 h 296"/>
              <a:gd name="T10" fmla="*/ 6350 w 20"/>
              <a:gd name="T11" fmla="*/ 4763 h 296"/>
              <a:gd name="T12" fmla="*/ 0 w 20"/>
              <a:gd name="T13" fmla="*/ 9525 h 296"/>
              <a:gd name="T14" fmla="*/ 0 w 20"/>
              <a:gd name="T15" fmla="*/ 458788 h 296"/>
              <a:gd name="T16" fmla="*/ 6350 w 20"/>
              <a:gd name="T17" fmla="*/ 463550 h 296"/>
              <a:gd name="T18" fmla="*/ 11113 w 20"/>
              <a:gd name="T19" fmla="*/ 469900 h 296"/>
              <a:gd name="T20" fmla="*/ 22225 w 20"/>
              <a:gd name="T21" fmla="*/ 469900 h 296"/>
              <a:gd name="T22" fmla="*/ 26988 w 20"/>
              <a:gd name="T23" fmla="*/ 463550 h 296"/>
              <a:gd name="T24" fmla="*/ 31750 w 20"/>
              <a:gd name="T25" fmla="*/ 458788 h 296"/>
              <a:gd name="T26" fmla="*/ 31750 w 20"/>
              <a:gd name="T27" fmla="*/ 454025 h 296"/>
              <a:gd name="T28" fmla="*/ 31750 w 20"/>
              <a:gd name="T29" fmla="*/ 15875 h 29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296">
                <a:moveTo>
                  <a:pt x="20" y="10"/>
                </a:moveTo>
                <a:lnTo>
                  <a:pt x="20" y="6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89"/>
                </a:lnTo>
                <a:lnTo>
                  <a:pt x="4" y="292"/>
                </a:lnTo>
                <a:lnTo>
                  <a:pt x="7" y="296"/>
                </a:lnTo>
                <a:lnTo>
                  <a:pt x="14" y="296"/>
                </a:lnTo>
                <a:lnTo>
                  <a:pt x="17" y="292"/>
                </a:lnTo>
                <a:lnTo>
                  <a:pt x="20" y="289"/>
                </a:lnTo>
                <a:lnTo>
                  <a:pt x="20" y="286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8" name="Freeform 31">
            <a:extLst>
              <a:ext uri="{FF2B5EF4-FFF2-40B4-BE49-F238E27FC236}">
                <a16:creationId xmlns:a16="http://schemas.microsoft.com/office/drawing/2014/main" xmlns="" id="{ACD17627-B39B-43B0-B441-9567C2943BEC}"/>
              </a:ext>
            </a:extLst>
          </p:cNvPr>
          <p:cNvSpPr>
            <a:spLocks/>
          </p:cNvSpPr>
          <p:nvPr/>
        </p:nvSpPr>
        <p:spPr bwMode="auto">
          <a:xfrm>
            <a:off x="8475663" y="2841626"/>
            <a:ext cx="138112" cy="138113"/>
          </a:xfrm>
          <a:custGeom>
            <a:avLst/>
            <a:gdLst>
              <a:gd name="T0" fmla="*/ 3175 w 87"/>
              <a:gd name="T1" fmla="*/ 93663 h 87"/>
              <a:gd name="T2" fmla="*/ 11112 w 87"/>
              <a:gd name="T3" fmla="*/ 109538 h 87"/>
              <a:gd name="T4" fmla="*/ 12700 w 87"/>
              <a:gd name="T5" fmla="*/ 112713 h 87"/>
              <a:gd name="T6" fmla="*/ 28575 w 87"/>
              <a:gd name="T7" fmla="*/ 128588 h 87"/>
              <a:gd name="T8" fmla="*/ 34925 w 87"/>
              <a:gd name="T9" fmla="*/ 133350 h 87"/>
              <a:gd name="T10" fmla="*/ 44450 w 87"/>
              <a:gd name="T11" fmla="*/ 136525 h 87"/>
              <a:gd name="T12" fmla="*/ 79375 w 87"/>
              <a:gd name="T13" fmla="*/ 136525 h 87"/>
              <a:gd name="T14" fmla="*/ 93662 w 87"/>
              <a:gd name="T15" fmla="*/ 136525 h 87"/>
              <a:gd name="T16" fmla="*/ 109537 w 87"/>
              <a:gd name="T17" fmla="*/ 128588 h 87"/>
              <a:gd name="T18" fmla="*/ 109537 w 87"/>
              <a:gd name="T19" fmla="*/ 128588 h 87"/>
              <a:gd name="T20" fmla="*/ 125412 w 87"/>
              <a:gd name="T21" fmla="*/ 112713 h 87"/>
              <a:gd name="T22" fmla="*/ 120650 w 87"/>
              <a:gd name="T23" fmla="*/ 114300 h 87"/>
              <a:gd name="T24" fmla="*/ 136525 w 87"/>
              <a:gd name="T25" fmla="*/ 96838 h 87"/>
              <a:gd name="T26" fmla="*/ 138112 w 87"/>
              <a:gd name="T27" fmla="*/ 77788 h 87"/>
              <a:gd name="T28" fmla="*/ 138112 w 87"/>
              <a:gd name="T29" fmla="*/ 47625 h 87"/>
              <a:gd name="T30" fmla="*/ 133350 w 87"/>
              <a:gd name="T31" fmla="*/ 39688 h 87"/>
              <a:gd name="T32" fmla="*/ 122237 w 87"/>
              <a:gd name="T33" fmla="*/ 26988 h 87"/>
              <a:gd name="T34" fmla="*/ 120650 w 87"/>
              <a:gd name="T35" fmla="*/ 19050 h 87"/>
              <a:gd name="T36" fmla="*/ 109537 w 87"/>
              <a:gd name="T37" fmla="*/ 12700 h 87"/>
              <a:gd name="T38" fmla="*/ 98425 w 87"/>
              <a:gd name="T39" fmla="*/ 3175 h 87"/>
              <a:gd name="T40" fmla="*/ 47625 w 87"/>
              <a:gd name="T41" fmla="*/ 0 h 87"/>
              <a:gd name="T42" fmla="*/ 36512 w 87"/>
              <a:gd name="T43" fmla="*/ 4763 h 87"/>
              <a:gd name="T44" fmla="*/ 19050 w 87"/>
              <a:gd name="T45" fmla="*/ 19050 h 87"/>
              <a:gd name="T46" fmla="*/ 4762 w 87"/>
              <a:gd name="T47" fmla="*/ 38100 h 87"/>
              <a:gd name="T48" fmla="*/ 0 w 87"/>
              <a:gd name="T49" fmla="*/ 47625 h 87"/>
              <a:gd name="T50" fmla="*/ 31750 w 87"/>
              <a:gd name="T51" fmla="*/ 58738 h 87"/>
              <a:gd name="T52" fmla="*/ 36512 w 87"/>
              <a:gd name="T53" fmla="*/ 47625 h 87"/>
              <a:gd name="T54" fmla="*/ 39687 w 87"/>
              <a:gd name="T55" fmla="*/ 39688 h 87"/>
              <a:gd name="T56" fmla="*/ 47625 w 87"/>
              <a:gd name="T57" fmla="*/ 38100 h 87"/>
              <a:gd name="T58" fmla="*/ 58737 w 87"/>
              <a:gd name="T59" fmla="*/ 31750 h 87"/>
              <a:gd name="T60" fmla="*/ 82550 w 87"/>
              <a:gd name="T61" fmla="*/ 34925 h 87"/>
              <a:gd name="T62" fmla="*/ 87312 w 87"/>
              <a:gd name="T63" fmla="*/ 31750 h 87"/>
              <a:gd name="T64" fmla="*/ 101600 w 87"/>
              <a:gd name="T65" fmla="*/ 46038 h 87"/>
              <a:gd name="T66" fmla="*/ 95250 w 87"/>
              <a:gd name="T67" fmla="*/ 39688 h 87"/>
              <a:gd name="T68" fmla="*/ 101600 w 87"/>
              <a:gd name="T69" fmla="*/ 46038 h 87"/>
              <a:gd name="T70" fmla="*/ 103187 w 87"/>
              <a:gd name="T71" fmla="*/ 55563 h 87"/>
              <a:gd name="T72" fmla="*/ 111125 w 87"/>
              <a:gd name="T73" fmla="*/ 77788 h 87"/>
              <a:gd name="T74" fmla="*/ 106362 w 87"/>
              <a:gd name="T75" fmla="*/ 79375 h 87"/>
              <a:gd name="T76" fmla="*/ 101600 w 87"/>
              <a:gd name="T77" fmla="*/ 87313 h 87"/>
              <a:gd name="T78" fmla="*/ 95250 w 87"/>
              <a:gd name="T79" fmla="*/ 96838 h 87"/>
              <a:gd name="T80" fmla="*/ 98425 w 87"/>
              <a:gd name="T81" fmla="*/ 98425 h 87"/>
              <a:gd name="T82" fmla="*/ 95250 w 87"/>
              <a:gd name="T83" fmla="*/ 96838 h 87"/>
              <a:gd name="T84" fmla="*/ 87312 w 87"/>
              <a:gd name="T85" fmla="*/ 101600 h 87"/>
              <a:gd name="T86" fmla="*/ 79375 w 87"/>
              <a:gd name="T87" fmla="*/ 106363 h 87"/>
              <a:gd name="T88" fmla="*/ 77787 w 87"/>
              <a:gd name="T89" fmla="*/ 112713 h 87"/>
              <a:gd name="T90" fmla="*/ 55562 w 87"/>
              <a:gd name="T91" fmla="*/ 104775 h 87"/>
              <a:gd name="T92" fmla="*/ 44450 w 87"/>
              <a:gd name="T93" fmla="*/ 101600 h 87"/>
              <a:gd name="T94" fmla="*/ 39687 w 87"/>
              <a:gd name="T95" fmla="*/ 96838 h 87"/>
              <a:gd name="T96" fmla="*/ 44450 w 87"/>
              <a:gd name="T97" fmla="*/ 101600 h 87"/>
              <a:gd name="T98" fmla="*/ 31750 w 87"/>
              <a:gd name="T99" fmla="*/ 87313 h 87"/>
              <a:gd name="T100" fmla="*/ 34925 w 87"/>
              <a:gd name="T101" fmla="*/ 82550 h 87"/>
              <a:gd name="T102" fmla="*/ 0 w 87"/>
              <a:gd name="T103" fmla="*/ 69850 h 8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7" h="87">
                <a:moveTo>
                  <a:pt x="0" y="44"/>
                </a:moveTo>
                <a:lnTo>
                  <a:pt x="0" y="57"/>
                </a:lnTo>
                <a:lnTo>
                  <a:pt x="2" y="59"/>
                </a:lnTo>
                <a:lnTo>
                  <a:pt x="2" y="62"/>
                </a:lnTo>
                <a:lnTo>
                  <a:pt x="3" y="64"/>
                </a:lnTo>
                <a:lnTo>
                  <a:pt x="7" y="69"/>
                </a:lnTo>
                <a:lnTo>
                  <a:pt x="8" y="69"/>
                </a:lnTo>
                <a:lnTo>
                  <a:pt x="5" y="67"/>
                </a:lnTo>
                <a:lnTo>
                  <a:pt x="8" y="71"/>
                </a:lnTo>
                <a:lnTo>
                  <a:pt x="12" y="76"/>
                </a:lnTo>
                <a:lnTo>
                  <a:pt x="17" y="79"/>
                </a:lnTo>
                <a:lnTo>
                  <a:pt x="18" y="81"/>
                </a:lnTo>
                <a:lnTo>
                  <a:pt x="17" y="77"/>
                </a:lnTo>
                <a:lnTo>
                  <a:pt x="13" y="76"/>
                </a:lnTo>
                <a:lnTo>
                  <a:pt x="22" y="84"/>
                </a:lnTo>
                <a:lnTo>
                  <a:pt x="25" y="84"/>
                </a:lnTo>
                <a:lnTo>
                  <a:pt x="27" y="86"/>
                </a:lnTo>
                <a:lnTo>
                  <a:pt x="28" y="86"/>
                </a:lnTo>
                <a:lnTo>
                  <a:pt x="30" y="87"/>
                </a:lnTo>
                <a:lnTo>
                  <a:pt x="39" y="87"/>
                </a:lnTo>
                <a:lnTo>
                  <a:pt x="50" y="86"/>
                </a:lnTo>
                <a:lnTo>
                  <a:pt x="49" y="87"/>
                </a:lnTo>
                <a:lnTo>
                  <a:pt x="57" y="87"/>
                </a:lnTo>
                <a:lnTo>
                  <a:pt x="59" y="86"/>
                </a:lnTo>
                <a:lnTo>
                  <a:pt x="60" y="86"/>
                </a:lnTo>
                <a:lnTo>
                  <a:pt x="62" y="84"/>
                </a:lnTo>
                <a:lnTo>
                  <a:pt x="69" y="81"/>
                </a:lnTo>
                <a:lnTo>
                  <a:pt x="72" y="76"/>
                </a:lnTo>
                <a:lnTo>
                  <a:pt x="67" y="81"/>
                </a:lnTo>
                <a:lnTo>
                  <a:pt x="69" y="81"/>
                </a:lnTo>
                <a:lnTo>
                  <a:pt x="70" y="79"/>
                </a:lnTo>
                <a:lnTo>
                  <a:pt x="76" y="76"/>
                </a:lnTo>
                <a:lnTo>
                  <a:pt x="79" y="71"/>
                </a:lnTo>
                <a:lnTo>
                  <a:pt x="81" y="69"/>
                </a:lnTo>
                <a:lnTo>
                  <a:pt x="81" y="67"/>
                </a:lnTo>
                <a:lnTo>
                  <a:pt x="76" y="72"/>
                </a:lnTo>
                <a:lnTo>
                  <a:pt x="81" y="69"/>
                </a:lnTo>
                <a:lnTo>
                  <a:pt x="84" y="62"/>
                </a:lnTo>
                <a:lnTo>
                  <a:pt x="86" y="61"/>
                </a:lnTo>
                <a:lnTo>
                  <a:pt x="86" y="59"/>
                </a:lnTo>
                <a:lnTo>
                  <a:pt x="87" y="57"/>
                </a:lnTo>
                <a:lnTo>
                  <a:pt x="87" y="49"/>
                </a:lnTo>
                <a:lnTo>
                  <a:pt x="86" y="50"/>
                </a:lnTo>
                <a:lnTo>
                  <a:pt x="87" y="39"/>
                </a:lnTo>
                <a:lnTo>
                  <a:pt x="87" y="30"/>
                </a:lnTo>
                <a:lnTo>
                  <a:pt x="86" y="29"/>
                </a:lnTo>
                <a:lnTo>
                  <a:pt x="86" y="27"/>
                </a:lnTo>
                <a:lnTo>
                  <a:pt x="84" y="25"/>
                </a:lnTo>
                <a:lnTo>
                  <a:pt x="84" y="22"/>
                </a:lnTo>
                <a:lnTo>
                  <a:pt x="76" y="13"/>
                </a:lnTo>
                <a:lnTo>
                  <a:pt x="77" y="17"/>
                </a:lnTo>
                <a:lnTo>
                  <a:pt x="81" y="18"/>
                </a:lnTo>
                <a:lnTo>
                  <a:pt x="79" y="17"/>
                </a:lnTo>
                <a:lnTo>
                  <a:pt x="76" y="12"/>
                </a:lnTo>
                <a:lnTo>
                  <a:pt x="70" y="8"/>
                </a:lnTo>
                <a:lnTo>
                  <a:pt x="67" y="5"/>
                </a:lnTo>
                <a:lnTo>
                  <a:pt x="69" y="8"/>
                </a:lnTo>
                <a:lnTo>
                  <a:pt x="69" y="7"/>
                </a:lnTo>
                <a:lnTo>
                  <a:pt x="64" y="3"/>
                </a:lnTo>
                <a:lnTo>
                  <a:pt x="62" y="2"/>
                </a:lnTo>
                <a:lnTo>
                  <a:pt x="59" y="2"/>
                </a:lnTo>
                <a:lnTo>
                  <a:pt x="57" y="0"/>
                </a:lnTo>
                <a:lnTo>
                  <a:pt x="30" y="0"/>
                </a:lnTo>
                <a:lnTo>
                  <a:pt x="28" y="2"/>
                </a:lnTo>
                <a:lnTo>
                  <a:pt x="25" y="2"/>
                </a:lnTo>
                <a:lnTo>
                  <a:pt x="23" y="3"/>
                </a:lnTo>
                <a:lnTo>
                  <a:pt x="22" y="3"/>
                </a:lnTo>
                <a:lnTo>
                  <a:pt x="17" y="8"/>
                </a:lnTo>
                <a:lnTo>
                  <a:pt x="12" y="12"/>
                </a:lnTo>
                <a:lnTo>
                  <a:pt x="8" y="17"/>
                </a:lnTo>
                <a:lnTo>
                  <a:pt x="3" y="22"/>
                </a:lnTo>
                <a:lnTo>
                  <a:pt x="3" y="24"/>
                </a:lnTo>
                <a:lnTo>
                  <a:pt x="2" y="25"/>
                </a:lnTo>
                <a:lnTo>
                  <a:pt x="2" y="29"/>
                </a:lnTo>
                <a:lnTo>
                  <a:pt x="0" y="30"/>
                </a:lnTo>
                <a:lnTo>
                  <a:pt x="0" y="44"/>
                </a:lnTo>
                <a:lnTo>
                  <a:pt x="20" y="44"/>
                </a:lnTo>
                <a:lnTo>
                  <a:pt x="20" y="37"/>
                </a:lnTo>
                <a:lnTo>
                  <a:pt x="22" y="35"/>
                </a:lnTo>
                <a:lnTo>
                  <a:pt x="22" y="32"/>
                </a:lnTo>
                <a:lnTo>
                  <a:pt x="23" y="30"/>
                </a:lnTo>
                <a:lnTo>
                  <a:pt x="23" y="29"/>
                </a:lnTo>
                <a:lnTo>
                  <a:pt x="28" y="24"/>
                </a:lnTo>
                <a:lnTo>
                  <a:pt x="25" y="25"/>
                </a:lnTo>
                <a:lnTo>
                  <a:pt x="23" y="29"/>
                </a:lnTo>
                <a:lnTo>
                  <a:pt x="28" y="24"/>
                </a:lnTo>
                <a:lnTo>
                  <a:pt x="30" y="24"/>
                </a:lnTo>
                <a:lnTo>
                  <a:pt x="32" y="22"/>
                </a:lnTo>
                <a:lnTo>
                  <a:pt x="35" y="22"/>
                </a:lnTo>
                <a:lnTo>
                  <a:pt x="37" y="20"/>
                </a:lnTo>
                <a:lnTo>
                  <a:pt x="44" y="20"/>
                </a:lnTo>
                <a:lnTo>
                  <a:pt x="50" y="20"/>
                </a:lnTo>
                <a:lnTo>
                  <a:pt x="52" y="22"/>
                </a:lnTo>
                <a:lnTo>
                  <a:pt x="55" y="22"/>
                </a:lnTo>
                <a:lnTo>
                  <a:pt x="57" y="24"/>
                </a:lnTo>
                <a:lnTo>
                  <a:pt x="55" y="20"/>
                </a:lnTo>
                <a:lnTo>
                  <a:pt x="55" y="22"/>
                </a:lnTo>
                <a:lnTo>
                  <a:pt x="60" y="25"/>
                </a:lnTo>
                <a:lnTo>
                  <a:pt x="64" y="29"/>
                </a:lnTo>
                <a:lnTo>
                  <a:pt x="62" y="25"/>
                </a:lnTo>
                <a:lnTo>
                  <a:pt x="59" y="24"/>
                </a:lnTo>
                <a:lnTo>
                  <a:pt x="60" y="25"/>
                </a:lnTo>
                <a:lnTo>
                  <a:pt x="64" y="30"/>
                </a:lnTo>
                <a:lnTo>
                  <a:pt x="69" y="34"/>
                </a:lnTo>
                <a:lnTo>
                  <a:pt x="64" y="29"/>
                </a:lnTo>
                <a:lnTo>
                  <a:pt x="64" y="32"/>
                </a:lnTo>
                <a:lnTo>
                  <a:pt x="65" y="34"/>
                </a:lnTo>
                <a:lnTo>
                  <a:pt x="65" y="35"/>
                </a:lnTo>
                <a:lnTo>
                  <a:pt x="67" y="37"/>
                </a:lnTo>
                <a:lnTo>
                  <a:pt x="67" y="42"/>
                </a:lnTo>
                <a:lnTo>
                  <a:pt x="70" y="49"/>
                </a:lnTo>
                <a:lnTo>
                  <a:pt x="72" y="37"/>
                </a:lnTo>
                <a:lnTo>
                  <a:pt x="67" y="42"/>
                </a:lnTo>
                <a:lnTo>
                  <a:pt x="67" y="50"/>
                </a:lnTo>
                <a:lnTo>
                  <a:pt x="65" y="52"/>
                </a:lnTo>
                <a:lnTo>
                  <a:pt x="65" y="54"/>
                </a:lnTo>
                <a:lnTo>
                  <a:pt x="64" y="55"/>
                </a:lnTo>
                <a:lnTo>
                  <a:pt x="67" y="55"/>
                </a:lnTo>
                <a:lnTo>
                  <a:pt x="69" y="52"/>
                </a:lnTo>
                <a:lnTo>
                  <a:pt x="60" y="61"/>
                </a:lnTo>
                <a:lnTo>
                  <a:pt x="60" y="62"/>
                </a:lnTo>
                <a:lnTo>
                  <a:pt x="59" y="64"/>
                </a:lnTo>
                <a:lnTo>
                  <a:pt x="62" y="62"/>
                </a:lnTo>
                <a:lnTo>
                  <a:pt x="64" y="59"/>
                </a:lnTo>
                <a:lnTo>
                  <a:pt x="62" y="61"/>
                </a:lnTo>
                <a:lnTo>
                  <a:pt x="60" y="61"/>
                </a:lnTo>
                <a:lnTo>
                  <a:pt x="52" y="69"/>
                </a:lnTo>
                <a:lnTo>
                  <a:pt x="55" y="67"/>
                </a:lnTo>
                <a:lnTo>
                  <a:pt x="55" y="64"/>
                </a:lnTo>
                <a:lnTo>
                  <a:pt x="54" y="66"/>
                </a:lnTo>
                <a:lnTo>
                  <a:pt x="52" y="66"/>
                </a:lnTo>
                <a:lnTo>
                  <a:pt x="50" y="67"/>
                </a:lnTo>
                <a:lnTo>
                  <a:pt x="42" y="67"/>
                </a:lnTo>
                <a:lnTo>
                  <a:pt x="37" y="72"/>
                </a:lnTo>
                <a:lnTo>
                  <a:pt x="49" y="71"/>
                </a:lnTo>
                <a:lnTo>
                  <a:pt x="42" y="67"/>
                </a:lnTo>
                <a:lnTo>
                  <a:pt x="37" y="67"/>
                </a:lnTo>
                <a:lnTo>
                  <a:pt x="35" y="66"/>
                </a:lnTo>
                <a:lnTo>
                  <a:pt x="33" y="66"/>
                </a:lnTo>
                <a:lnTo>
                  <a:pt x="32" y="64"/>
                </a:lnTo>
                <a:lnTo>
                  <a:pt x="28" y="64"/>
                </a:lnTo>
                <a:lnTo>
                  <a:pt x="33" y="69"/>
                </a:lnTo>
                <a:lnTo>
                  <a:pt x="30" y="64"/>
                </a:lnTo>
                <a:lnTo>
                  <a:pt x="25" y="61"/>
                </a:lnTo>
                <a:lnTo>
                  <a:pt x="23" y="59"/>
                </a:lnTo>
                <a:lnTo>
                  <a:pt x="25" y="62"/>
                </a:lnTo>
                <a:lnTo>
                  <a:pt x="28" y="64"/>
                </a:lnTo>
                <a:lnTo>
                  <a:pt x="25" y="61"/>
                </a:lnTo>
                <a:lnTo>
                  <a:pt x="22" y="55"/>
                </a:lnTo>
                <a:lnTo>
                  <a:pt x="20" y="55"/>
                </a:lnTo>
                <a:lnTo>
                  <a:pt x="23" y="57"/>
                </a:lnTo>
                <a:lnTo>
                  <a:pt x="22" y="55"/>
                </a:lnTo>
                <a:lnTo>
                  <a:pt x="22" y="52"/>
                </a:lnTo>
                <a:lnTo>
                  <a:pt x="20" y="50"/>
                </a:lnTo>
                <a:lnTo>
                  <a:pt x="2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69" name="Freeform 32">
            <a:extLst>
              <a:ext uri="{FF2B5EF4-FFF2-40B4-BE49-F238E27FC236}">
                <a16:creationId xmlns:a16="http://schemas.microsoft.com/office/drawing/2014/main" xmlns="" id="{5883CD06-1D98-4C4D-BEA1-6920EB172685}"/>
              </a:ext>
            </a:extLst>
          </p:cNvPr>
          <p:cNvSpPr>
            <a:spLocks/>
          </p:cNvSpPr>
          <p:nvPr/>
        </p:nvSpPr>
        <p:spPr bwMode="auto">
          <a:xfrm>
            <a:off x="8596313" y="1647825"/>
            <a:ext cx="831850" cy="31750"/>
          </a:xfrm>
          <a:custGeom>
            <a:avLst/>
            <a:gdLst>
              <a:gd name="T0" fmla="*/ 15875 w 524"/>
              <a:gd name="T1" fmla="*/ 0 h 20"/>
              <a:gd name="T2" fmla="*/ 9525 w 524"/>
              <a:gd name="T3" fmla="*/ 0 h 20"/>
              <a:gd name="T4" fmla="*/ 4763 w 524"/>
              <a:gd name="T5" fmla="*/ 6350 h 20"/>
              <a:gd name="T6" fmla="*/ 0 w 524"/>
              <a:gd name="T7" fmla="*/ 11113 h 20"/>
              <a:gd name="T8" fmla="*/ 0 w 524"/>
              <a:gd name="T9" fmla="*/ 22225 h 20"/>
              <a:gd name="T10" fmla="*/ 4763 w 524"/>
              <a:gd name="T11" fmla="*/ 26988 h 20"/>
              <a:gd name="T12" fmla="*/ 9525 w 524"/>
              <a:gd name="T13" fmla="*/ 31750 h 20"/>
              <a:gd name="T14" fmla="*/ 822325 w 524"/>
              <a:gd name="T15" fmla="*/ 31750 h 20"/>
              <a:gd name="T16" fmla="*/ 827088 w 524"/>
              <a:gd name="T17" fmla="*/ 26988 h 20"/>
              <a:gd name="T18" fmla="*/ 831850 w 524"/>
              <a:gd name="T19" fmla="*/ 22225 h 20"/>
              <a:gd name="T20" fmla="*/ 831850 w 524"/>
              <a:gd name="T21" fmla="*/ 11113 h 20"/>
              <a:gd name="T22" fmla="*/ 827088 w 524"/>
              <a:gd name="T23" fmla="*/ 6350 h 20"/>
              <a:gd name="T24" fmla="*/ 822325 w 524"/>
              <a:gd name="T25" fmla="*/ 0 h 20"/>
              <a:gd name="T26" fmla="*/ 815975 w 524"/>
              <a:gd name="T27" fmla="*/ 0 h 20"/>
              <a:gd name="T28" fmla="*/ 15875 w 524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24" h="20">
                <a:moveTo>
                  <a:pt x="10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6" y="20"/>
                </a:lnTo>
                <a:lnTo>
                  <a:pt x="518" y="20"/>
                </a:lnTo>
                <a:lnTo>
                  <a:pt x="521" y="17"/>
                </a:lnTo>
                <a:lnTo>
                  <a:pt x="524" y="14"/>
                </a:lnTo>
                <a:lnTo>
                  <a:pt x="524" y="7"/>
                </a:lnTo>
                <a:lnTo>
                  <a:pt x="521" y="4"/>
                </a:lnTo>
                <a:lnTo>
                  <a:pt x="518" y="0"/>
                </a:lnTo>
                <a:lnTo>
                  <a:pt x="514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0" name="Freeform 33">
            <a:extLst>
              <a:ext uri="{FF2B5EF4-FFF2-40B4-BE49-F238E27FC236}">
                <a16:creationId xmlns:a16="http://schemas.microsoft.com/office/drawing/2014/main" xmlns="" id="{FF3379C5-FEC8-41DF-A79F-14FC093AF67D}"/>
              </a:ext>
            </a:extLst>
          </p:cNvPr>
          <p:cNvSpPr>
            <a:spLocks/>
          </p:cNvSpPr>
          <p:nvPr/>
        </p:nvSpPr>
        <p:spPr bwMode="auto">
          <a:xfrm>
            <a:off x="8596314" y="2900363"/>
            <a:ext cx="930275" cy="31750"/>
          </a:xfrm>
          <a:custGeom>
            <a:avLst/>
            <a:gdLst>
              <a:gd name="T0" fmla="*/ 15875 w 586"/>
              <a:gd name="T1" fmla="*/ 0 h 20"/>
              <a:gd name="T2" fmla="*/ 9525 w 586"/>
              <a:gd name="T3" fmla="*/ 0 h 20"/>
              <a:gd name="T4" fmla="*/ 4763 w 586"/>
              <a:gd name="T5" fmla="*/ 4763 h 20"/>
              <a:gd name="T6" fmla="*/ 0 w 586"/>
              <a:gd name="T7" fmla="*/ 11113 h 20"/>
              <a:gd name="T8" fmla="*/ 0 w 586"/>
              <a:gd name="T9" fmla="*/ 20638 h 20"/>
              <a:gd name="T10" fmla="*/ 4763 w 586"/>
              <a:gd name="T11" fmla="*/ 26988 h 20"/>
              <a:gd name="T12" fmla="*/ 9525 w 586"/>
              <a:gd name="T13" fmla="*/ 31750 h 20"/>
              <a:gd name="T14" fmla="*/ 920750 w 586"/>
              <a:gd name="T15" fmla="*/ 31750 h 20"/>
              <a:gd name="T16" fmla="*/ 925513 w 586"/>
              <a:gd name="T17" fmla="*/ 26988 h 20"/>
              <a:gd name="T18" fmla="*/ 930275 w 586"/>
              <a:gd name="T19" fmla="*/ 20638 h 20"/>
              <a:gd name="T20" fmla="*/ 930275 w 586"/>
              <a:gd name="T21" fmla="*/ 11113 h 20"/>
              <a:gd name="T22" fmla="*/ 925513 w 586"/>
              <a:gd name="T23" fmla="*/ 4763 h 20"/>
              <a:gd name="T24" fmla="*/ 920750 w 586"/>
              <a:gd name="T25" fmla="*/ 0 h 20"/>
              <a:gd name="T26" fmla="*/ 914400 w 586"/>
              <a:gd name="T27" fmla="*/ 0 h 20"/>
              <a:gd name="T28" fmla="*/ 15875 w 586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586" h="20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6" y="20"/>
                </a:lnTo>
                <a:lnTo>
                  <a:pt x="580" y="20"/>
                </a:lnTo>
                <a:lnTo>
                  <a:pt x="583" y="17"/>
                </a:lnTo>
                <a:lnTo>
                  <a:pt x="586" y="13"/>
                </a:lnTo>
                <a:lnTo>
                  <a:pt x="586" y="7"/>
                </a:lnTo>
                <a:lnTo>
                  <a:pt x="583" y="3"/>
                </a:lnTo>
                <a:lnTo>
                  <a:pt x="580" y="0"/>
                </a:lnTo>
                <a:lnTo>
                  <a:pt x="576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1" name="Freeform 34">
            <a:extLst>
              <a:ext uri="{FF2B5EF4-FFF2-40B4-BE49-F238E27FC236}">
                <a16:creationId xmlns:a16="http://schemas.microsoft.com/office/drawing/2014/main" xmlns="" id="{B6126F60-3DCB-4DE6-943F-C61477413683}"/>
              </a:ext>
            </a:extLst>
          </p:cNvPr>
          <p:cNvSpPr>
            <a:spLocks/>
          </p:cNvSpPr>
          <p:nvPr/>
        </p:nvSpPr>
        <p:spPr bwMode="auto">
          <a:xfrm>
            <a:off x="7292976" y="1498600"/>
            <a:ext cx="682625" cy="31750"/>
          </a:xfrm>
          <a:custGeom>
            <a:avLst/>
            <a:gdLst>
              <a:gd name="T0" fmla="*/ 666750 w 430"/>
              <a:gd name="T1" fmla="*/ 31750 h 20"/>
              <a:gd name="T2" fmla="*/ 673100 w 430"/>
              <a:gd name="T3" fmla="*/ 31750 h 20"/>
              <a:gd name="T4" fmla="*/ 677863 w 430"/>
              <a:gd name="T5" fmla="*/ 26988 h 20"/>
              <a:gd name="T6" fmla="*/ 682625 w 430"/>
              <a:gd name="T7" fmla="*/ 20638 h 20"/>
              <a:gd name="T8" fmla="*/ 682625 w 430"/>
              <a:gd name="T9" fmla="*/ 11113 h 20"/>
              <a:gd name="T10" fmla="*/ 677863 w 430"/>
              <a:gd name="T11" fmla="*/ 4763 h 20"/>
              <a:gd name="T12" fmla="*/ 673100 w 430"/>
              <a:gd name="T13" fmla="*/ 0 h 20"/>
              <a:gd name="T14" fmla="*/ 11113 w 430"/>
              <a:gd name="T15" fmla="*/ 0 h 20"/>
              <a:gd name="T16" fmla="*/ 4763 w 430"/>
              <a:gd name="T17" fmla="*/ 4763 h 20"/>
              <a:gd name="T18" fmla="*/ 0 w 430"/>
              <a:gd name="T19" fmla="*/ 11113 h 20"/>
              <a:gd name="T20" fmla="*/ 0 w 430"/>
              <a:gd name="T21" fmla="*/ 20638 h 20"/>
              <a:gd name="T22" fmla="*/ 4763 w 430"/>
              <a:gd name="T23" fmla="*/ 26988 h 20"/>
              <a:gd name="T24" fmla="*/ 11113 w 430"/>
              <a:gd name="T25" fmla="*/ 31750 h 20"/>
              <a:gd name="T26" fmla="*/ 15875 w 430"/>
              <a:gd name="T27" fmla="*/ 31750 h 20"/>
              <a:gd name="T28" fmla="*/ 666750 w 430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0" h="20">
                <a:moveTo>
                  <a:pt x="420" y="20"/>
                </a:moveTo>
                <a:lnTo>
                  <a:pt x="424" y="20"/>
                </a:lnTo>
                <a:lnTo>
                  <a:pt x="427" y="17"/>
                </a:lnTo>
                <a:lnTo>
                  <a:pt x="430" y="13"/>
                </a:lnTo>
                <a:lnTo>
                  <a:pt x="430" y="7"/>
                </a:lnTo>
                <a:lnTo>
                  <a:pt x="427" y="3"/>
                </a:lnTo>
                <a:lnTo>
                  <a:pt x="424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42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2" name="Freeform 35">
            <a:extLst>
              <a:ext uri="{FF2B5EF4-FFF2-40B4-BE49-F238E27FC236}">
                <a16:creationId xmlns:a16="http://schemas.microsoft.com/office/drawing/2014/main" xmlns="" id="{3D0A2A86-5A4C-43F4-A565-84AC1778D934}"/>
              </a:ext>
            </a:extLst>
          </p:cNvPr>
          <p:cNvSpPr>
            <a:spLocks/>
          </p:cNvSpPr>
          <p:nvPr/>
        </p:nvSpPr>
        <p:spPr bwMode="auto">
          <a:xfrm>
            <a:off x="7292976" y="3049588"/>
            <a:ext cx="682625" cy="31750"/>
          </a:xfrm>
          <a:custGeom>
            <a:avLst/>
            <a:gdLst>
              <a:gd name="T0" fmla="*/ 666750 w 430"/>
              <a:gd name="T1" fmla="*/ 31750 h 20"/>
              <a:gd name="T2" fmla="*/ 673100 w 430"/>
              <a:gd name="T3" fmla="*/ 31750 h 20"/>
              <a:gd name="T4" fmla="*/ 677863 w 430"/>
              <a:gd name="T5" fmla="*/ 26988 h 20"/>
              <a:gd name="T6" fmla="*/ 682625 w 430"/>
              <a:gd name="T7" fmla="*/ 22225 h 20"/>
              <a:gd name="T8" fmla="*/ 682625 w 430"/>
              <a:gd name="T9" fmla="*/ 11113 h 20"/>
              <a:gd name="T10" fmla="*/ 677863 w 430"/>
              <a:gd name="T11" fmla="*/ 6350 h 20"/>
              <a:gd name="T12" fmla="*/ 673100 w 430"/>
              <a:gd name="T13" fmla="*/ 0 h 20"/>
              <a:gd name="T14" fmla="*/ 11113 w 430"/>
              <a:gd name="T15" fmla="*/ 0 h 20"/>
              <a:gd name="T16" fmla="*/ 4763 w 430"/>
              <a:gd name="T17" fmla="*/ 6350 h 20"/>
              <a:gd name="T18" fmla="*/ 0 w 430"/>
              <a:gd name="T19" fmla="*/ 11113 h 20"/>
              <a:gd name="T20" fmla="*/ 0 w 430"/>
              <a:gd name="T21" fmla="*/ 22225 h 20"/>
              <a:gd name="T22" fmla="*/ 4763 w 430"/>
              <a:gd name="T23" fmla="*/ 26988 h 20"/>
              <a:gd name="T24" fmla="*/ 11113 w 430"/>
              <a:gd name="T25" fmla="*/ 31750 h 20"/>
              <a:gd name="T26" fmla="*/ 15875 w 430"/>
              <a:gd name="T27" fmla="*/ 31750 h 20"/>
              <a:gd name="T28" fmla="*/ 666750 w 430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30" h="20">
                <a:moveTo>
                  <a:pt x="420" y="20"/>
                </a:moveTo>
                <a:lnTo>
                  <a:pt x="424" y="20"/>
                </a:lnTo>
                <a:lnTo>
                  <a:pt x="427" y="17"/>
                </a:lnTo>
                <a:lnTo>
                  <a:pt x="430" y="14"/>
                </a:lnTo>
                <a:lnTo>
                  <a:pt x="430" y="7"/>
                </a:lnTo>
                <a:lnTo>
                  <a:pt x="427" y="4"/>
                </a:lnTo>
                <a:lnTo>
                  <a:pt x="424" y="0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420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3" name="Freeform 36">
            <a:extLst>
              <a:ext uri="{FF2B5EF4-FFF2-40B4-BE49-F238E27FC236}">
                <a16:creationId xmlns:a16="http://schemas.microsoft.com/office/drawing/2014/main" xmlns="" id="{41EB8911-59C0-49C0-BD49-321705BA4350}"/>
              </a:ext>
            </a:extLst>
          </p:cNvPr>
          <p:cNvSpPr>
            <a:spLocks/>
          </p:cNvSpPr>
          <p:nvPr/>
        </p:nvSpPr>
        <p:spPr bwMode="auto">
          <a:xfrm>
            <a:off x="8745538" y="1647826"/>
            <a:ext cx="31750" cy="384175"/>
          </a:xfrm>
          <a:custGeom>
            <a:avLst/>
            <a:gdLst>
              <a:gd name="T0" fmla="*/ 31750 w 20"/>
              <a:gd name="T1" fmla="*/ 15875 h 242"/>
              <a:gd name="T2" fmla="*/ 31750 w 20"/>
              <a:gd name="T3" fmla="*/ 11113 h 242"/>
              <a:gd name="T4" fmla="*/ 26988 w 20"/>
              <a:gd name="T5" fmla="*/ 6350 h 242"/>
              <a:gd name="T6" fmla="*/ 20638 w 20"/>
              <a:gd name="T7" fmla="*/ 0 h 242"/>
              <a:gd name="T8" fmla="*/ 9525 w 20"/>
              <a:gd name="T9" fmla="*/ 0 h 242"/>
              <a:gd name="T10" fmla="*/ 4763 w 20"/>
              <a:gd name="T11" fmla="*/ 6350 h 242"/>
              <a:gd name="T12" fmla="*/ 0 w 20"/>
              <a:gd name="T13" fmla="*/ 11113 h 242"/>
              <a:gd name="T14" fmla="*/ 0 w 20"/>
              <a:gd name="T15" fmla="*/ 374650 h 242"/>
              <a:gd name="T16" fmla="*/ 4763 w 20"/>
              <a:gd name="T17" fmla="*/ 379413 h 242"/>
              <a:gd name="T18" fmla="*/ 9525 w 20"/>
              <a:gd name="T19" fmla="*/ 384175 h 242"/>
              <a:gd name="T20" fmla="*/ 20638 w 20"/>
              <a:gd name="T21" fmla="*/ 384175 h 242"/>
              <a:gd name="T22" fmla="*/ 26988 w 20"/>
              <a:gd name="T23" fmla="*/ 379413 h 242"/>
              <a:gd name="T24" fmla="*/ 31750 w 20"/>
              <a:gd name="T25" fmla="*/ 374650 h 242"/>
              <a:gd name="T26" fmla="*/ 31750 w 20"/>
              <a:gd name="T27" fmla="*/ 368300 h 242"/>
              <a:gd name="T28" fmla="*/ 31750 w 20"/>
              <a:gd name="T29" fmla="*/ 15875 h 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242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236"/>
                </a:lnTo>
                <a:lnTo>
                  <a:pt x="3" y="239"/>
                </a:lnTo>
                <a:lnTo>
                  <a:pt x="6" y="242"/>
                </a:lnTo>
                <a:lnTo>
                  <a:pt x="13" y="242"/>
                </a:lnTo>
                <a:lnTo>
                  <a:pt x="17" y="239"/>
                </a:lnTo>
                <a:lnTo>
                  <a:pt x="20" y="236"/>
                </a:lnTo>
                <a:lnTo>
                  <a:pt x="20" y="232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4" name="Freeform 37">
            <a:extLst>
              <a:ext uri="{FF2B5EF4-FFF2-40B4-BE49-F238E27FC236}">
                <a16:creationId xmlns:a16="http://schemas.microsoft.com/office/drawing/2014/main" xmlns="" id="{8C988476-99E8-4845-9B38-5EB7F9CF596F}"/>
              </a:ext>
            </a:extLst>
          </p:cNvPr>
          <p:cNvSpPr>
            <a:spLocks/>
          </p:cNvSpPr>
          <p:nvPr/>
        </p:nvSpPr>
        <p:spPr bwMode="auto">
          <a:xfrm>
            <a:off x="8745538" y="2500313"/>
            <a:ext cx="31750" cy="431800"/>
          </a:xfrm>
          <a:custGeom>
            <a:avLst/>
            <a:gdLst>
              <a:gd name="T0" fmla="*/ 0 w 20"/>
              <a:gd name="T1" fmla="*/ 415925 h 272"/>
              <a:gd name="T2" fmla="*/ 0 w 20"/>
              <a:gd name="T3" fmla="*/ 420688 h 272"/>
              <a:gd name="T4" fmla="*/ 4763 w 20"/>
              <a:gd name="T5" fmla="*/ 427038 h 272"/>
              <a:gd name="T6" fmla="*/ 9525 w 20"/>
              <a:gd name="T7" fmla="*/ 431800 h 272"/>
              <a:gd name="T8" fmla="*/ 20638 w 20"/>
              <a:gd name="T9" fmla="*/ 431800 h 272"/>
              <a:gd name="T10" fmla="*/ 26988 w 20"/>
              <a:gd name="T11" fmla="*/ 427038 h 272"/>
              <a:gd name="T12" fmla="*/ 31750 w 20"/>
              <a:gd name="T13" fmla="*/ 420688 h 272"/>
              <a:gd name="T14" fmla="*/ 31750 w 20"/>
              <a:gd name="T15" fmla="*/ 9525 h 272"/>
              <a:gd name="T16" fmla="*/ 26988 w 20"/>
              <a:gd name="T17" fmla="*/ 4763 h 272"/>
              <a:gd name="T18" fmla="*/ 20638 w 20"/>
              <a:gd name="T19" fmla="*/ 0 h 272"/>
              <a:gd name="T20" fmla="*/ 9525 w 20"/>
              <a:gd name="T21" fmla="*/ 0 h 272"/>
              <a:gd name="T22" fmla="*/ 4763 w 20"/>
              <a:gd name="T23" fmla="*/ 4763 h 272"/>
              <a:gd name="T24" fmla="*/ 0 w 20"/>
              <a:gd name="T25" fmla="*/ 9525 h 272"/>
              <a:gd name="T26" fmla="*/ 0 w 20"/>
              <a:gd name="T27" fmla="*/ 15875 h 272"/>
              <a:gd name="T28" fmla="*/ 0 w 20"/>
              <a:gd name="T29" fmla="*/ 415925 h 2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272">
                <a:moveTo>
                  <a:pt x="0" y="262"/>
                </a:moveTo>
                <a:lnTo>
                  <a:pt x="0" y="265"/>
                </a:lnTo>
                <a:lnTo>
                  <a:pt x="3" y="269"/>
                </a:lnTo>
                <a:lnTo>
                  <a:pt x="6" y="272"/>
                </a:lnTo>
                <a:lnTo>
                  <a:pt x="13" y="272"/>
                </a:lnTo>
                <a:lnTo>
                  <a:pt x="17" y="269"/>
                </a:lnTo>
                <a:lnTo>
                  <a:pt x="20" y="265"/>
                </a:lnTo>
                <a:lnTo>
                  <a:pt x="20" y="6"/>
                </a:lnTo>
                <a:lnTo>
                  <a:pt x="17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5" name="Freeform 38">
            <a:extLst>
              <a:ext uri="{FF2B5EF4-FFF2-40B4-BE49-F238E27FC236}">
                <a16:creationId xmlns:a16="http://schemas.microsoft.com/office/drawing/2014/main" xmlns="" id="{0FB065BF-CD43-4D3F-8F9F-1662EE90A593}"/>
              </a:ext>
            </a:extLst>
          </p:cNvPr>
          <p:cNvSpPr>
            <a:spLocks/>
          </p:cNvSpPr>
          <p:nvPr/>
        </p:nvSpPr>
        <p:spPr bwMode="auto">
          <a:xfrm>
            <a:off x="7693026" y="1800225"/>
            <a:ext cx="282575" cy="31750"/>
          </a:xfrm>
          <a:custGeom>
            <a:avLst/>
            <a:gdLst>
              <a:gd name="T0" fmla="*/ 266700 w 178"/>
              <a:gd name="T1" fmla="*/ 31750 h 20"/>
              <a:gd name="T2" fmla="*/ 273050 w 178"/>
              <a:gd name="T3" fmla="*/ 31750 h 20"/>
              <a:gd name="T4" fmla="*/ 277813 w 178"/>
              <a:gd name="T5" fmla="*/ 26988 h 20"/>
              <a:gd name="T6" fmla="*/ 282575 w 178"/>
              <a:gd name="T7" fmla="*/ 22225 h 20"/>
              <a:gd name="T8" fmla="*/ 282575 w 178"/>
              <a:gd name="T9" fmla="*/ 11113 h 20"/>
              <a:gd name="T10" fmla="*/ 277813 w 178"/>
              <a:gd name="T11" fmla="*/ 4763 h 20"/>
              <a:gd name="T12" fmla="*/ 273050 w 178"/>
              <a:gd name="T13" fmla="*/ 0 h 20"/>
              <a:gd name="T14" fmla="*/ 11113 w 178"/>
              <a:gd name="T15" fmla="*/ 0 h 20"/>
              <a:gd name="T16" fmla="*/ 4763 w 178"/>
              <a:gd name="T17" fmla="*/ 4763 h 20"/>
              <a:gd name="T18" fmla="*/ 0 w 178"/>
              <a:gd name="T19" fmla="*/ 11113 h 20"/>
              <a:gd name="T20" fmla="*/ 0 w 178"/>
              <a:gd name="T21" fmla="*/ 22225 h 20"/>
              <a:gd name="T22" fmla="*/ 4763 w 178"/>
              <a:gd name="T23" fmla="*/ 26988 h 20"/>
              <a:gd name="T24" fmla="*/ 11113 w 178"/>
              <a:gd name="T25" fmla="*/ 31750 h 20"/>
              <a:gd name="T26" fmla="*/ 15875 w 178"/>
              <a:gd name="T27" fmla="*/ 31750 h 20"/>
              <a:gd name="T28" fmla="*/ 266700 w 178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8" h="20">
                <a:moveTo>
                  <a:pt x="168" y="20"/>
                </a:moveTo>
                <a:lnTo>
                  <a:pt x="172" y="20"/>
                </a:lnTo>
                <a:lnTo>
                  <a:pt x="175" y="17"/>
                </a:lnTo>
                <a:lnTo>
                  <a:pt x="178" y="14"/>
                </a:lnTo>
                <a:lnTo>
                  <a:pt x="178" y="7"/>
                </a:lnTo>
                <a:lnTo>
                  <a:pt x="175" y="3"/>
                </a:lnTo>
                <a:lnTo>
                  <a:pt x="172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16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6" name="Freeform 39">
            <a:extLst>
              <a:ext uri="{FF2B5EF4-FFF2-40B4-BE49-F238E27FC236}">
                <a16:creationId xmlns:a16="http://schemas.microsoft.com/office/drawing/2014/main" xmlns="" id="{0D3868C7-2221-44AF-8DAD-C6F9B87605E1}"/>
              </a:ext>
            </a:extLst>
          </p:cNvPr>
          <p:cNvSpPr>
            <a:spLocks/>
          </p:cNvSpPr>
          <p:nvPr/>
        </p:nvSpPr>
        <p:spPr bwMode="auto">
          <a:xfrm>
            <a:off x="7693025" y="1800226"/>
            <a:ext cx="31750" cy="231775"/>
          </a:xfrm>
          <a:custGeom>
            <a:avLst/>
            <a:gdLst>
              <a:gd name="T0" fmla="*/ 31750 w 20"/>
              <a:gd name="T1" fmla="*/ 15875 h 146"/>
              <a:gd name="T2" fmla="*/ 31750 w 20"/>
              <a:gd name="T3" fmla="*/ 11113 h 146"/>
              <a:gd name="T4" fmla="*/ 26988 w 20"/>
              <a:gd name="T5" fmla="*/ 4763 h 146"/>
              <a:gd name="T6" fmla="*/ 22225 w 20"/>
              <a:gd name="T7" fmla="*/ 0 h 146"/>
              <a:gd name="T8" fmla="*/ 11113 w 20"/>
              <a:gd name="T9" fmla="*/ 0 h 146"/>
              <a:gd name="T10" fmla="*/ 4763 w 20"/>
              <a:gd name="T11" fmla="*/ 4763 h 146"/>
              <a:gd name="T12" fmla="*/ 0 w 20"/>
              <a:gd name="T13" fmla="*/ 11113 h 146"/>
              <a:gd name="T14" fmla="*/ 0 w 20"/>
              <a:gd name="T15" fmla="*/ 222250 h 146"/>
              <a:gd name="T16" fmla="*/ 4763 w 20"/>
              <a:gd name="T17" fmla="*/ 227013 h 146"/>
              <a:gd name="T18" fmla="*/ 11113 w 20"/>
              <a:gd name="T19" fmla="*/ 231775 h 146"/>
              <a:gd name="T20" fmla="*/ 22225 w 20"/>
              <a:gd name="T21" fmla="*/ 231775 h 146"/>
              <a:gd name="T22" fmla="*/ 26988 w 20"/>
              <a:gd name="T23" fmla="*/ 227013 h 146"/>
              <a:gd name="T24" fmla="*/ 31750 w 20"/>
              <a:gd name="T25" fmla="*/ 222250 h 146"/>
              <a:gd name="T26" fmla="*/ 31750 w 20"/>
              <a:gd name="T27" fmla="*/ 215900 h 146"/>
              <a:gd name="T28" fmla="*/ 31750 w 20"/>
              <a:gd name="T29" fmla="*/ 15875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146">
                <a:moveTo>
                  <a:pt x="20" y="10"/>
                </a:moveTo>
                <a:lnTo>
                  <a:pt x="20" y="7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40"/>
                </a:lnTo>
                <a:lnTo>
                  <a:pt x="3" y="143"/>
                </a:lnTo>
                <a:lnTo>
                  <a:pt x="7" y="146"/>
                </a:lnTo>
                <a:lnTo>
                  <a:pt x="14" y="146"/>
                </a:lnTo>
                <a:lnTo>
                  <a:pt x="17" y="143"/>
                </a:lnTo>
                <a:lnTo>
                  <a:pt x="20" y="140"/>
                </a:lnTo>
                <a:lnTo>
                  <a:pt x="20" y="136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7" name="Freeform 40">
            <a:extLst>
              <a:ext uri="{FF2B5EF4-FFF2-40B4-BE49-F238E27FC236}">
                <a16:creationId xmlns:a16="http://schemas.microsoft.com/office/drawing/2014/main" xmlns="" id="{84A1060B-1781-448C-8811-C029AE1DC57A}"/>
              </a:ext>
            </a:extLst>
          </p:cNvPr>
          <p:cNvSpPr>
            <a:spLocks/>
          </p:cNvSpPr>
          <p:nvPr/>
        </p:nvSpPr>
        <p:spPr bwMode="auto">
          <a:xfrm>
            <a:off x="7693026" y="2751138"/>
            <a:ext cx="282575" cy="31750"/>
          </a:xfrm>
          <a:custGeom>
            <a:avLst/>
            <a:gdLst>
              <a:gd name="T0" fmla="*/ 266700 w 178"/>
              <a:gd name="T1" fmla="*/ 31750 h 20"/>
              <a:gd name="T2" fmla="*/ 273050 w 178"/>
              <a:gd name="T3" fmla="*/ 31750 h 20"/>
              <a:gd name="T4" fmla="*/ 277813 w 178"/>
              <a:gd name="T5" fmla="*/ 26988 h 20"/>
              <a:gd name="T6" fmla="*/ 282575 w 178"/>
              <a:gd name="T7" fmla="*/ 20638 h 20"/>
              <a:gd name="T8" fmla="*/ 282575 w 178"/>
              <a:gd name="T9" fmla="*/ 11113 h 20"/>
              <a:gd name="T10" fmla="*/ 277813 w 178"/>
              <a:gd name="T11" fmla="*/ 4763 h 20"/>
              <a:gd name="T12" fmla="*/ 273050 w 178"/>
              <a:gd name="T13" fmla="*/ 0 h 20"/>
              <a:gd name="T14" fmla="*/ 11113 w 178"/>
              <a:gd name="T15" fmla="*/ 0 h 20"/>
              <a:gd name="T16" fmla="*/ 4763 w 178"/>
              <a:gd name="T17" fmla="*/ 4763 h 20"/>
              <a:gd name="T18" fmla="*/ 0 w 178"/>
              <a:gd name="T19" fmla="*/ 11113 h 20"/>
              <a:gd name="T20" fmla="*/ 0 w 178"/>
              <a:gd name="T21" fmla="*/ 20638 h 20"/>
              <a:gd name="T22" fmla="*/ 4763 w 178"/>
              <a:gd name="T23" fmla="*/ 26988 h 20"/>
              <a:gd name="T24" fmla="*/ 11113 w 178"/>
              <a:gd name="T25" fmla="*/ 31750 h 20"/>
              <a:gd name="T26" fmla="*/ 15875 w 178"/>
              <a:gd name="T27" fmla="*/ 31750 h 20"/>
              <a:gd name="T28" fmla="*/ 266700 w 178"/>
              <a:gd name="T29" fmla="*/ 3175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8" h="20">
                <a:moveTo>
                  <a:pt x="168" y="20"/>
                </a:moveTo>
                <a:lnTo>
                  <a:pt x="172" y="20"/>
                </a:lnTo>
                <a:lnTo>
                  <a:pt x="175" y="17"/>
                </a:lnTo>
                <a:lnTo>
                  <a:pt x="178" y="13"/>
                </a:lnTo>
                <a:lnTo>
                  <a:pt x="178" y="7"/>
                </a:lnTo>
                <a:lnTo>
                  <a:pt x="175" y="3"/>
                </a:lnTo>
                <a:lnTo>
                  <a:pt x="172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16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8" name="Freeform 41">
            <a:extLst>
              <a:ext uri="{FF2B5EF4-FFF2-40B4-BE49-F238E27FC236}">
                <a16:creationId xmlns:a16="http://schemas.microsoft.com/office/drawing/2014/main" xmlns="" id="{CD92368A-E9E0-4D4F-BB8F-5DB11642070E}"/>
              </a:ext>
            </a:extLst>
          </p:cNvPr>
          <p:cNvSpPr>
            <a:spLocks/>
          </p:cNvSpPr>
          <p:nvPr/>
        </p:nvSpPr>
        <p:spPr bwMode="auto">
          <a:xfrm>
            <a:off x="7693025" y="2551114"/>
            <a:ext cx="31750" cy="231775"/>
          </a:xfrm>
          <a:custGeom>
            <a:avLst/>
            <a:gdLst>
              <a:gd name="T0" fmla="*/ 0 w 20"/>
              <a:gd name="T1" fmla="*/ 215900 h 146"/>
              <a:gd name="T2" fmla="*/ 0 w 20"/>
              <a:gd name="T3" fmla="*/ 220663 h 146"/>
              <a:gd name="T4" fmla="*/ 4763 w 20"/>
              <a:gd name="T5" fmla="*/ 227013 h 146"/>
              <a:gd name="T6" fmla="*/ 11113 w 20"/>
              <a:gd name="T7" fmla="*/ 231775 h 146"/>
              <a:gd name="T8" fmla="*/ 22225 w 20"/>
              <a:gd name="T9" fmla="*/ 231775 h 146"/>
              <a:gd name="T10" fmla="*/ 26988 w 20"/>
              <a:gd name="T11" fmla="*/ 227013 h 146"/>
              <a:gd name="T12" fmla="*/ 31750 w 20"/>
              <a:gd name="T13" fmla="*/ 220663 h 146"/>
              <a:gd name="T14" fmla="*/ 31750 w 20"/>
              <a:gd name="T15" fmla="*/ 9525 h 146"/>
              <a:gd name="T16" fmla="*/ 26988 w 20"/>
              <a:gd name="T17" fmla="*/ 4763 h 146"/>
              <a:gd name="T18" fmla="*/ 22225 w 20"/>
              <a:gd name="T19" fmla="*/ 0 h 146"/>
              <a:gd name="T20" fmla="*/ 11113 w 20"/>
              <a:gd name="T21" fmla="*/ 0 h 146"/>
              <a:gd name="T22" fmla="*/ 4763 w 20"/>
              <a:gd name="T23" fmla="*/ 4763 h 146"/>
              <a:gd name="T24" fmla="*/ 0 w 20"/>
              <a:gd name="T25" fmla="*/ 9525 h 146"/>
              <a:gd name="T26" fmla="*/ 0 w 20"/>
              <a:gd name="T27" fmla="*/ 15875 h 146"/>
              <a:gd name="T28" fmla="*/ 0 w 20"/>
              <a:gd name="T29" fmla="*/ 215900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0" h="146">
                <a:moveTo>
                  <a:pt x="0" y="136"/>
                </a:moveTo>
                <a:lnTo>
                  <a:pt x="0" y="139"/>
                </a:lnTo>
                <a:lnTo>
                  <a:pt x="3" y="143"/>
                </a:lnTo>
                <a:lnTo>
                  <a:pt x="7" y="146"/>
                </a:lnTo>
                <a:lnTo>
                  <a:pt x="14" y="146"/>
                </a:lnTo>
                <a:lnTo>
                  <a:pt x="17" y="143"/>
                </a:lnTo>
                <a:lnTo>
                  <a:pt x="20" y="139"/>
                </a:lnTo>
                <a:lnTo>
                  <a:pt x="20" y="6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0"/>
                </a:lnTo>
                <a:lnTo>
                  <a:pt x="0" y="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79" name="Freeform 42">
            <a:extLst>
              <a:ext uri="{FF2B5EF4-FFF2-40B4-BE49-F238E27FC236}">
                <a16:creationId xmlns:a16="http://schemas.microsoft.com/office/drawing/2014/main" xmlns="" id="{82693180-4855-44B1-BA7E-D541C59077DC}"/>
              </a:ext>
            </a:extLst>
          </p:cNvPr>
          <p:cNvSpPr>
            <a:spLocks/>
          </p:cNvSpPr>
          <p:nvPr/>
        </p:nvSpPr>
        <p:spPr bwMode="auto">
          <a:xfrm>
            <a:off x="7693026" y="2000251"/>
            <a:ext cx="1084263" cy="582613"/>
          </a:xfrm>
          <a:custGeom>
            <a:avLst/>
            <a:gdLst>
              <a:gd name="T0" fmla="*/ 1076325 w 683"/>
              <a:gd name="T1" fmla="*/ 30163 h 367"/>
              <a:gd name="T2" fmla="*/ 1081088 w 683"/>
              <a:gd name="T3" fmla="*/ 23813 h 367"/>
              <a:gd name="T4" fmla="*/ 1084263 w 683"/>
              <a:gd name="T5" fmla="*/ 22225 h 367"/>
              <a:gd name="T6" fmla="*/ 1084263 w 683"/>
              <a:gd name="T7" fmla="*/ 14288 h 367"/>
              <a:gd name="T8" fmla="*/ 1081088 w 683"/>
              <a:gd name="T9" fmla="*/ 7938 h 367"/>
              <a:gd name="T10" fmla="*/ 1076325 w 683"/>
              <a:gd name="T11" fmla="*/ 3175 h 367"/>
              <a:gd name="T12" fmla="*/ 1073150 w 683"/>
              <a:gd name="T13" fmla="*/ 0 h 367"/>
              <a:gd name="T14" fmla="*/ 1065213 w 683"/>
              <a:gd name="T15" fmla="*/ 0 h 367"/>
              <a:gd name="T16" fmla="*/ 1060450 w 683"/>
              <a:gd name="T17" fmla="*/ 3175 h 367"/>
              <a:gd name="T18" fmla="*/ 7938 w 683"/>
              <a:gd name="T19" fmla="*/ 552450 h 367"/>
              <a:gd name="T20" fmla="*/ 3175 w 683"/>
              <a:gd name="T21" fmla="*/ 558800 h 367"/>
              <a:gd name="T22" fmla="*/ 0 w 683"/>
              <a:gd name="T23" fmla="*/ 560388 h 367"/>
              <a:gd name="T24" fmla="*/ 0 w 683"/>
              <a:gd name="T25" fmla="*/ 568325 h 367"/>
              <a:gd name="T26" fmla="*/ 3175 w 683"/>
              <a:gd name="T27" fmla="*/ 574675 h 367"/>
              <a:gd name="T28" fmla="*/ 7938 w 683"/>
              <a:gd name="T29" fmla="*/ 579438 h 367"/>
              <a:gd name="T30" fmla="*/ 11113 w 683"/>
              <a:gd name="T31" fmla="*/ 582613 h 367"/>
              <a:gd name="T32" fmla="*/ 19050 w 683"/>
              <a:gd name="T33" fmla="*/ 582613 h 367"/>
              <a:gd name="T34" fmla="*/ 23813 w 683"/>
              <a:gd name="T35" fmla="*/ 579438 h 367"/>
              <a:gd name="T36" fmla="*/ 1076325 w 683"/>
              <a:gd name="T37" fmla="*/ 30163 h 36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83" h="367">
                <a:moveTo>
                  <a:pt x="678" y="19"/>
                </a:moveTo>
                <a:lnTo>
                  <a:pt x="681" y="15"/>
                </a:lnTo>
                <a:lnTo>
                  <a:pt x="683" y="14"/>
                </a:lnTo>
                <a:lnTo>
                  <a:pt x="683" y="9"/>
                </a:lnTo>
                <a:lnTo>
                  <a:pt x="681" y="5"/>
                </a:lnTo>
                <a:lnTo>
                  <a:pt x="678" y="2"/>
                </a:lnTo>
                <a:lnTo>
                  <a:pt x="676" y="0"/>
                </a:lnTo>
                <a:lnTo>
                  <a:pt x="671" y="0"/>
                </a:lnTo>
                <a:lnTo>
                  <a:pt x="668" y="2"/>
                </a:lnTo>
                <a:lnTo>
                  <a:pt x="5" y="348"/>
                </a:lnTo>
                <a:lnTo>
                  <a:pt x="2" y="352"/>
                </a:lnTo>
                <a:lnTo>
                  <a:pt x="0" y="353"/>
                </a:lnTo>
                <a:lnTo>
                  <a:pt x="0" y="358"/>
                </a:lnTo>
                <a:lnTo>
                  <a:pt x="2" y="362"/>
                </a:lnTo>
                <a:lnTo>
                  <a:pt x="5" y="365"/>
                </a:lnTo>
                <a:lnTo>
                  <a:pt x="7" y="367"/>
                </a:lnTo>
                <a:lnTo>
                  <a:pt x="12" y="367"/>
                </a:lnTo>
                <a:lnTo>
                  <a:pt x="15" y="365"/>
                </a:lnTo>
                <a:lnTo>
                  <a:pt x="678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80" name="Freeform 43">
            <a:extLst>
              <a:ext uri="{FF2B5EF4-FFF2-40B4-BE49-F238E27FC236}">
                <a16:creationId xmlns:a16="http://schemas.microsoft.com/office/drawing/2014/main" xmlns="" id="{63C9A8D2-7E35-4E23-8DBA-65ED7C32722B}"/>
              </a:ext>
            </a:extLst>
          </p:cNvPr>
          <p:cNvSpPr>
            <a:spLocks/>
          </p:cNvSpPr>
          <p:nvPr/>
        </p:nvSpPr>
        <p:spPr bwMode="auto">
          <a:xfrm>
            <a:off x="7693026" y="2000251"/>
            <a:ext cx="1084263" cy="531813"/>
          </a:xfrm>
          <a:custGeom>
            <a:avLst/>
            <a:gdLst>
              <a:gd name="T0" fmla="*/ 23813 w 683"/>
              <a:gd name="T1" fmla="*/ 3175 h 335"/>
              <a:gd name="T2" fmla="*/ 19050 w 683"/>
              <a:gd name="T3" fmla="*/ 0 h 335"/>
              <a:gd name="T4" fmla="*/ 11113 w 683"/>
              <a:gd name="T5" fmla="*/ 0 h 335"/>
              <a:gd name="T6" fmla="*/ 7938 w 683"/>
              <a:gd name="T7" fmla="*/ 3175 h 335"/>
              <a:gd name="T8" fmla="*/ 3175 w 683"/>
              <a:gd name="T9" fmla="*/ 6350 h 335"/>
              <a:gd name="T10" fmla="*/ 3175 w 683"/>
              <a:gd name="T11" fmla="*/ 7938 h 335"/>
              <a:gd name="T12" fmla="*/ 0 w 683"/>
              <a:gd name="T13" fmla="*/ 14288 h 335"/>
              <a:gd name="T14" fmla="*/ 0 w 683"/>
              <a:gd name="T15" fmla="*/ 22225 h 335"/>
              <a:gd name="T16" fmla="*/ 3175 w 683"/>
              <a:gd name="T17" fmla="*/ 23813 h 335"/>
              <a:gd name="T18" fmla="*/ 4763 w 683"/>
              <a:gd name="T19" fmla="*/ 30163 h 335"/>
              <a:gd name="T20" fmla="*/ 7938 w 683"/>
              <a:gd name="T21" fmla="*/ 30163 h 335"/>
              <a:gd name="T22" fmla="*/ 1060450 w 683"/>
              <a:gd name="T23" fmla="*/ 528638 h 335"/>
              <a:gd name="T24" fmla="*/ 1065213 w 683"/>
              <a:gd name="T25" fmla="*/ 531813 h 335"/>
              <a:gd name="T26" fmla="*/ 1073150 w 683"/>
              <a:gd name="T27" fmla="*/ 531813 h 335"/>
              <a:gd name="T28" fmla="*/ 1076325 w 683"/>
              <a:gd name="T29" fmla="*/ 528638 h 335"/>
              <a:gd name="T30" fmla="*/ 1081088 w 683"/>
              <a:gd name="T31" fmla="*/ 527050 h 335"/>
              <a:gd name="T32" fmla="*/ 1081088 w 683"/>
              <a:gd name="T33" fmla="*/ 523875 h 335"/>
              <a:gd name="T34" fmla="*/ 1084263 w 683"/>
              <a:gd name="T35" fmla="*/ 517525 h 335"/>
              <a:gd name="T36" fmla="*/ 1084263 w 683"/>
              <a:gd name="T37" fmla="*/ 509588 h 335"/>
              <a:gd name="T38" fmla="*/ 1081088 w 683"/>
              <a:gd name="T39" fmla="*/ 508000 h 335"/>
              <a:gd name="T40" fmla="*/ 1079500 w 683"/>
              <a:gd name="T41" fmla="*/ 501650 h 335"/>
              <a:gd name="T42" fmla="*/ 1076325 w 683"/>
              <a:gd name="T43" fmla="*/ 501650 h 335"/>
              <a:gd name="T44" fmla="*/ 23813 w 683"/>
              <a:gd name="T45" fmla="*/ 3175 h 3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83" h="335">
                <a:moveTo>
                  <a:pt x="15" y="2"/>
                </a:moveTo>
                <a:lnTo>
                  <a:pt x="12" y="0"/>
                </a:lnTo>
                <a:lnTo>
                  <a:pt x="7" y="0"/>
                </a:lnTo>
                <a:lnTo>
                  <a:pt x="5" y="2"/>
                </a:lnTo>
                <a:lnTo>
                  <a:pt x="2" y="4"/>
                </a:lnTo>
                <a:lnTo>
                  <a:pt x="2" y="5"/>
                </a:lnTo>
                <a:lnTo>
                  <a:pt x="0" y="9"/>
                </a:lnTo>
                <a:lnTo>
                  <a:pt x="0" y="14"/>
                </a:lnTo>
                <a:lnTo>
                  <a:pt x="2" y="15"/>
                </a:lnTo>
                <a:lnTo>
                  <a:pt x="3" y="19"/>
                </a:lnTo>
                <a:lnTo>
                  <a:pt x="5" y="19"/>
                </a:lnTo>
                <a:lnTo>
                  <a:pt x="668" y="333"/>
                </a:lnTo>
                <a:lnTo>
                  <a:pt x="671" y="335"/>
                </a:lnTo>
                <a:lnTo>
                  <a:pt x="676" y="335"/>
                </a:lnTo>
                <a:lnTo>
                  <a:pt x="678" y="333"/>
                </a:lnTo>
                <a:lnTo>
                  <a:pt x="681" y="332"/>
                </a:lnTo>
                <a:lnTo>
                  <a:pt x="681" y="330"/>
                </a:lnTo>
                <a:lnTo>
                  <a:pt x="683" y="326"/>
                </a:lnTo>
                <a:lnTo>
                  <a:pt x="683" y="321"/>
                </a:lnTo>
                <a:lnTo>
                  <a:pt x="681" y="320"/>
                </a:lnTo>
                <a:lnTo>
                  <a:pt x="680" y="316"/>
                </a:lnTo>
                <a:lnTo>
                  <a:pt x="678" y="316"/>
                </a:lnTo>
                <a:lnTo>
                  <a:pt x="15" y="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81" name="Oval 44">
            <a:extLst>
              <a:ext uri="{FF2B5EF4-FFF2-40B4-BE49-F238E27FC236}">
                <a16:creationId xmlns:a16="http://schemas.microsoft.com/office/drawing/2014/main" xmlns="" id="{024F5C85-6BB9-4B41-901B-39442428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614" y="1616075"/>
            <a:ext cx="103187" cy="1016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82" name="Freeform 45">
            <a:extLst>
              <a:ext uri="{FF2B5EF4-FFF2-40B4-BE49-F238E27FC236}">
                <a16:creationId xmlns:a16="http://schemas.microsoft.com/office/drawing/2014/main" xmlns="" id="{732DD49B-CB7A-4E21-846D-C6C70F75A0C2}"/>
              </a:ext>
            </a:extLst>
          </p:cNvPr>
          <p:cNvSpPr>
            <a:spLocks/>
          </p:cNvSpPr>
          <p:nvPr/>
        </p:nvSpPr>
        <p:spPr bwMode="auto">
          <a:xfrm>
            <a:off x="8694739" y="1600200"/>
            <a:ext cx="130175" cy="128588"/>
          </a:xfrm>
          <a:custGeom>
            <a:avLst/>
            <a:gdLst>
              <a:gd name="T0" fmla="*/ 1588 w 82"/>
              <a:gd name="T1" fmla="*/ 85725 h 81"/>
              <a:gd name="T2" fmla="*/ 4763 w 82"/>
              <a:gd name="T3" fmla="*/ 93663 h 81"/>
              <a:gd name="T4" fmla="*/ 20638 w 82"/>
              <a:gd name="T5" fmla="*/ 109538 h 81"/>
              <a:gd name="T6" fmla="*/ 26988 w 82"/>
              <a:gd name="T7" fmla="*/ 114300 h 81"/>
              <a:gd name="T8" fmla="*/ 31750 w 82"/>
              <a:gd name="T9" fmla="*/ 120650 h 81"/>
              <a:gd name="T10" fmla="*/ 31750 w 82"/>
              <a:gd name="T11" fmla="*/ 120650 h 81"/>
              <a:gd name="T12" fmla="*/ 58738 w 82"/>
              <a:gd name="T13" fmla="*/ 128588 h 81"/>
              <a:gd name="T14" fmla="*/ 77788 w 82"/>
              <a:gd name="T15" fmla="*/ 122238 h 81"/>
              <a:gd name="T16" fmla="*/ 98425 w 82"/>
              <a:gd name="T17" fmla="*/ 120650 h 81"/>
              <a:gd name="T18" fmla="*/ 98425 w 82"/>
              <a:gd name="T19" fmla="*/ 120650 h 81"/>
              <a:gd name="T20" fmla="*/ 103188 w 82"/>
              <a:gd name="T21" fmla="*/ 114300 h 81"/>
              <a:gd name="T22" fmla="*/ 109538 w 82"/>
              <a:gd name="T23" fmla="*/ 109538 h 81"/>
              <a:gd name="T24" fmla="*/ 125413 w 82"/>
              <a:gd name="T25" fmla="*/ 93663 h 81"/>
              <a:gd name="T26" fmla="*/ 127000 w 82"/>
              <a:gd name="T27" fmla="*/ 85725 h 81"/>
              <a:gd name="T28" fmla="*/ 117475 w 82"/>
              <a:gd name="T29" fmla="*/ 79375 h 81"/>
              <a:gd name="T30" fmla="*/ 130175 w 82"/>
              <a:gd name="T31" fmla="*/ 42863 h 81"/>
              <a:gd name="T32" fmla="*/ 125413 w 82"/>
              <a:gd name="T33" fmla="*/ 34925 h 81"/>
              <a:gd name="T34" fmla="*/ 106363 w 82"/>
              <a:gd name="T35" fmla="*/ 15875 h 81"/>
              <a:gd name="T36" fmla="*/ 95250 w 82"/>
              <a:gd name="T37" fmla="*/ 4763 h 81"/>
              <a:gd name="T38" fmla="*/ 87313 w 82"/>
              <a:gd name="T39" fmla="*/ 3175 h 81"/>
              <a:gd name="T40" fmla="*/ 42863 w 82"/>
              <a:gd name="T41" fmla="*/ 3175 h 81"/>
              <a:gd name="T42" fmla="*/ 34925 w 82"/>
              <a:gd name="T43" fmla="*/ 4763 h 81"/>
              <a:gd name="T44" fmla="*/ 23813 w 82"/>
              <a:gd name="T45" fmla="*/ 15875 h 81"/>
              <a:gd name="T46" fmla="*/ 4763 w 82"/>
              <a:gd name="T47" fmla="*/ 34925 h 81"/>
              <a:gd name="T48" fmla="*/ 0 w 82"/>
              <a:gd name="T49" fmla="*/ 42863 h 81"/>
              <a:gd name="T50" fmla="*/ 31750 w 82"/>
              <a:gd name="T51" fmla="*/ 53975 h 81"/>
              <a:gd name="T52" fmla="*/ 36513 w 82"/>
              <a:gd name="T53" fmla="*/ 46038 h 81"/>
              <a:gd name="T54" fmla="*/ 44450 w 82"/>
              <a:gd name="T55" fmla="*/ 34925 h 81"/>
              <a:gd name="T56" fmla="*/ 52388 w 82"/>
              <a:gd name="T57" fmla="*/ 31750 h 81"/>
              <a:gd name="T58" fmla="*/ 55563 w 82"/>
              <a:gd name="T59" fmla="*/ 31750 h 81"/>
              <a:gd name="T60" fmla="*/ 77788 w 82"/>
              <a:gd name="T61" fmla="*/ 34925 h 81"/>
              <a:gd name="T62" fmla="*/ 85725 w 82"/>
              <a:gd name="T63" fmla="*/ 36513 h 81"/>
              <a:gd name="T64" fmla="*/ 85725 w 82"/>
              <a:gd name="T65" fmla="*/ 36513 h 81"/>
              <a:gd name="T66" fmla="*/ 95250 w 82"/>
              <a:gd name="T67" fmla="*/ 47625 h 81"/>
              <a:gd name="T68" fmla="*/ 98425 w 82"/>
              <a:gd name="T69" fmla="*/ 66675 h 81"/>
              <a:gd name="T70" fmla="*/ 103188 w 82"/>
              <a:gd name="T71" fmla="*/ 53975 h 81"/>
              <a:gd name="T72" fmla="*/ 101600 w 82"/>
              <a:gd name="T73" fmla="*/ 74613 h 81"/>
              <a:gd name="T74" fmla="*/ 90488 w 82"/>
              <a:gd name="T75" fmla="*/ 85725 h 81"/>
              <a:gd name="T76" fmla="*/ 85725 w 82"/>
              <a:gd name="T77" fmla="*/ 90488 h 81"/>
              <a:gd name="T78" fmla="*/ 79375 w 82"/>
              <a:gd name="T79" fmla="*/ 95250 h 81"/>
              <a:gd name="T80" fmla="*/ 85725 w 82"/>
              <a:gd name="T81" fmla="*/ 90488 h 81"/>
              <a:gd name="T82" fmla="*/ 77788 w 82"/>
              <a:gd name="T83" fmla="*/ 93663 h 81"/>
              <a:gd name="T84" fmla="*/ 50800 w 82"/>
              <a:gd name="T85" fmla="*/ 114300 h 81"/>
              <a:gd name="T86" fmla="*/ 55563 w 82"/>
              <a:gd name="T87" fmla="*/ 95250 h 81"/>
              <a:gd name="T88" fmla="*/ 52388 w 82"/>
              <a:gd name="T89" fmla="*/ 95250 h 81"/>
              <a:gd name="T90" fmla="*/ 44450 w 82"/>
              <a:gd name="T91" fmla="*/ 93663 h 81"/>
              <a:gd name="T92" fmla="*/ 39688 w 82"/>
              <a:gd name="T93" fmla="*/ 87313 h 81"/>
              <a:gd name="T94" fmla="*/ 34925 w 82"/>
              <a:gd name="T95" fmla="*/ 82550 h 81"/>
              <a:gd name="T96" fmla="*/ 31750 w 82"/>
              <a:gd name="T97" fmla="*/ 74613 h 81"/>
              <a:gd name="T98" fmla="*/ 31750 w 82"/>
              <a:gd name="T99" fmla="*/ 71438 h 8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2" h="81">
                <a:moveTo>
                  <a:pt x="0" y="40"/>
                </a:moveTo>
                <a:lnTo>
                  <a:pt x="0" y="52"/>
                </a:lnTo>
                <a:lnTo>
                  <a:pt x="1" y="54"/>
                </a:lnTo>
                <a:lnTo>
                  <a:pt x="5" y="60"/>
                </a:lnTo>
                <a:lnTo>
                  <a:pt x="6" y="60"/>
                </a:lnTo>
                <a:lnTo>
                  <a:pt x="3" y="59"/>
                </a:lnTo>
                <a:lnTo>
                  <a:pt x="5" y="60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2" y="69"/>
                </a:lnTo>
                <a:lnTo>
                  <a:pt x="17" y="72"/>
                </a:lnTo>
                <a:lnTo>
                  <a:pt x="12" y="67"/>
                </a:lnTo>
                <a:lnTo>
                  <a:pt x="15" y="72"/>
                </a:lnTo>
                <a:lnTo>
                  <a:pt x="20" y="76"/>
                </a:lnTo>
                <a:lnTo>
                  <a:pt x="22" y="77"/>
                </a:lnTo>
                <a:lnTo>
                  <a:pt x="20" y="74"/>
                </a:lnTo>
                <a:lnTo>
                  <a:pt x="20" y="76"/>
                </a:lnTo>
                <a:lnTo>
                  <a:pt x="27" y="79"/>
                </a:lnTo>
                <a:lnTo>
                  <a:pt x="28" y="81"/>
                </a:lnTo>
                <a:lnTo>
                  <a:pt x="37" y="81"/>
                </a:lnTo>
                <a:lnTo>
                  <a:pt x="35" y="79"/>
                </a:lnTo>
                <a:lnTo>
                  <a:pt x="52" y="72"/>
                </a:lnTo>
                <a:lnTo>
                  <a:pt x="49" y="77"/>
                </a:lnTo>
                <a:lnTo>
                  <a:pt x="54" y="81"/>
                </a:lnTo>
                <a:lnTo>
                  <a:pt x="55" y="79"/>
                </a:lnTo>
                <a:lnTo>
                  <a:pt x="62" y="76"/>
                </a:lnTo>
                <a:lnTo>
                  <a:pt x="62" y="74"/>
                </a:lnTo>
                <a:lnTo>
                  <a:pt x="60" y="77"/>
                </a:lnTo>
                <a:lnTo>
                  <a:pt x="62" y="76"/>
                </a:lnTo>
                <a:lnTo>
                  <a:pt x="67" y="72"/>
                </a:lnTo>
                <a:lnTo>
                  <a:pt x="70" y="67"/>
                </a:lnTo>
                <a:lnTo>
                  <a:pt x="65" y="72"/>
                </a:lnTo>
                <a:lnTo>
                  <a:pt x="70" y="69"/>
                </a:lnTo>
                <a:lnTo>
                  <a:pt x="74" y="64"/>
                </a:lnTo>
                <a:lnTo>
                  <a:pt x="69" y="69"/>
                </a:lnTo>
                <a:lnTo>
                  <a:pt x="74" y="66"/>
                </a:lnTo>
                <a:lnTo>
                  <a:pt x="77" y="60"/>
                </a:lnTo>
                <a:lnTo>
                  <a:pt x="79" y="59"/>
                </a:lnTo>
                <a:lnTo>
                  <a:pt x="75" y="60"/>
                </a:lnTo>
                <a:lnTo>
                  <a:pt x="77" y="60"/>
                </a:lnTo>
                <a:lnTo>
                  <a:pt x="80" y="54"/>
                </a:lnTo>
                <a:lnTo>
                  <a:pt x="82" y="52"/>
                </a:lnTo>
                <a:lnTo>
                  <a:pt x="79" y="47"/>
                </a:lnTo>
                <a:lnTo>
                  <a:pt x="74" y="50"/>
                </a:lnTo>
                <a:lnTo>
                  <a:pt x="80" y="34"/>
                </a:lnTo>
                <a:lnTo>
                  <a:pt x="82" y="35"/>
                </a:lnTo>
                <a:lnTo>
                  <a:pt x="82" y="27"/>
                </a:lnTo>
                <a:lnTo>
                  <a:pt x="80" y="25"/>
                </a:lnTo>
                <a:lnTo>
                  <a:pt x="80" y="23"/>
                </a:lnTo>
                <a:lnTo>
                  <a:pt x="79" y="22"/>
                </a:lnTo>
                <a:lnTo>
                  <a:pt x="79" y="20"/>
                </a:lnTo>
                <a:lnTo>
                  <a:pt x="65" y="7"/>
                </a:lnTo>
                <a:lnTo>
                  <a:pt x="67" y="10"/>
                </a:lnTo>
                <a:lnTo>
                  <a:pt x="67" y="8"/>
                </a:lnTo>
                <a:lnTo>
                  <a:pt x="62" y="5"/>
                </a:lnTo>
                <a:lnTo>
                  <a:pt x="60" y="3"/>
                </a:lnTo>
                <a:lnTo>
                  <a:pt x="62" y="7"/>
                </a:lnTo>
                <a:lnTo>
                  <a:pt x="62" y="5"/>
                </a:lnTo>
                <a:lnTo>
                  <a:pt x="55" y="2"/>
                </a:lnTo>
                <a:lnTo>
                  <a:pt x="54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5" y="10"/>
                </a:lnTo>
                <a:lnTo>
                  <a:pt x="17" y="7"/>
                </a:lnTo>
                <a:lnTo>
                  <a:pt x="3" y="20"/>
                </a:lnTo>
                <a:lnTo>
                  <a:pt x="3" y="22"/>
                </a:lnTo>
                <a:lnTo>
                  <a:pt x="1" y="23"/>
                </a:lnTo>
                <a:lnTo>
                  <a:pt x="1" y="25"/>
                </a:lnTo>
                <a:lnTo>
                  <a:pt x="0" y="27"/>
                </a:lnTo>
                <a:lnTo>
                  <a:pt x="0" y="40"/>
                </a:lnTo>
                <a:lnTo>
                  <a:pt x="20" y="40"/>
                </a:lnTo>
                <a:lnTo>
                  <a:pt x="20" y="34"/>
                </a:lnTo>
                <a:lnTo>
                  <a:pt x="22" y="32"/>
                </a:lnTo>
                <a:lnTo>
                  <a:pt x="22" y="30"/>
                </a:lnTo>
                <a:lnTo>
                  <a:pt x="23" y="29"/>
                </a:lnTo>
                <a:lnTo>
                  <a:pt x="23" y="27"/>
                </a:lnTo>
                <a:lnTo>
                  <a:pt x="28" y="23"/>
                </a:lnTo>
                <a:lnTo>
                  <a:pt x="28" y="22"/>
                </a:lnTo>
                <a:lnTo>
                  <a:pt x="27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2"/>
                </a:lnTo>
                <a:lnTo>
                  <a:pt x="35" y="20"/>
                </a:lnTo>
                <a:lnTo>
                  <a:pt x="42" y="20"/>
                </a:lnTo>
                <a:lnTo>
                  <a:pt x="47" y="20"/>
                </a:lnTo>
                <a:lnTo>
                  <a:pt x="49" y="22"/>
                </a:lnTo>
                <a:lnTo>
                  <a:pt x="49" y="18"/>
                </a:lnTo>
                <a:lnTo>
                  <a:pt x="49" y="20"/>
                </a:lnTo>
                <a:lnTo>
                  <a:pt x="54" y="23"/>
                </a:lnTo>
                <a:lnTo>
                  <a:pt x="55" y="25"/>
                </a:lnTo>
                <a:lnTo>
                  <a:pt x="54" y="22"/>
                </a:lnTo>
                <a:lnTo>
                  <a:pt x="54" y="23"/>
                </a:lnTo>
                <a:lnTo>
                  <a:pt x="59" y="27"/>
                </a:lnTo>
                <a:lnTo>
                  <a:pt x="59" y="29"/>
                </a:lnTo>
                <a:lnTo>
                  <a:pt x="60" y="30"/>
                </a:lnTo>
                <a:lnTo>
                  <a:pt x="60" y="32"/>
                </a:lnTo>
                <a:lnTo>
                  <a:pt x="62" y="34"/>
                </a:lnTo>
                <a:lnTo>
                  <a:pt x="62" y="42"/>
                </a:lnTo>
                <a:lnTo>
                  <a:pt x="67" y="47"/>
                </a:lnTo>
                <a:lnTo>
                  <a:pt x="74" y="30"/>
                </a:lnTo>
                <a:lnTo>
                  <a:pt x="65" y="34"/>
                </a:lnTo>
                <a:lnTo>
                  <a:pt x="62" y="45"/>
                </a:lnTo>
                <a:lnTo>
                  <a:pt x="60" y="47"/>
                </a:lnTo>
                <a:lnTo>
                  <a:pt x="64" y="47"/>
                </a:lnTo>
                <a:lnTo>
                  <a:pt x="62" y="47"/>
                </a:lnTo>
                <a:lnTo>
                  <a:pt x="59" y="52"/>
                </a:lnTo>
                <a:lnTo>
                  <a:pt x="57" y="54"/>
                </a:lnTo>
                <a:lnTo>
                  <a:pt x="60" y="52"/>
                </a:lnTo>
                <a:lnTo>
                  <a:pt x="62" y="49"/>
                </a:lnTo>
                <a:lnTo>
                  <a:pt x="54" y="57"/>
                </a:lnTo>
                <a:lnTo>
                  <a:pt x="57" y="55"/>
                </a:lnTo>
                <a:lnTo>
                  <a:pt x="59" y="52"/>
                </a:lnTo>
                <a:lnTo>
                  <a:pt x="50" y="60"/>
                </a:lnTo>
                <a:lnTo>
                  <a:pt x="54" y="59"/>
                </a:lnTo>
                <a:lnTo>
                  <a:pt x="55" y="55"/>
                </a:lnTo>
                <a:lnTo>
                  <a:pt x="54" y="57"/>
                </a:lnTo>
                <a:lnTo>
                  <a:pt x="49" y="60"/>
                </a:lnTo>
                <a:lnTo>
                  <a:pt x="49" y="62"/>
                </a:lnTo>
                <a:lnTo>
                  <a:pt x="49" y="59"/>
                </a:lnTo>
                <a:lnTo>
                  <a:pt x="47" y="60"/>
                </a:lnTo>
                <a:lnTo>
                  <a:pt x="35" y="64"/>
                </a:lnTo>
                <a:lnTo>
                  <a:pt x="32" y="72"/>
                </a:lnTo>
                <a:lnTo>
                  <a:pt x="49" y="66"/>
                </a:lnTo>
                <a:lnTo>
                  <a:pt x="43" y="60"/>
                </a:lnTo>
                <a:lnTo>
                  <a:pt x="35" y="60"/>
                </a:lnTo>
                <a:lnTo>
                  <a:pt x="33" y="59"/>
                </a:lnTo>
                <a:lnTo>
                  <a:pt x="33" y="62"/>
                </a:lnTo>
                <a:lnTo>
                  <a:pt x="33" y="60"/>
                </a:lnTo>
                <a:lnTo>
                  <a:pt x="28" y="57"/>
                </a:lnTo>
                <a:lnTo>
                  <a:pt x="27" y="55"/>
                </a:lnTo>
                <a:lnTo>
                  <a:pt x="28" y="59"/>
                </a:lnTo>
                <a:lnTo>
                  <a:pt x="32" y="60"/>
                </a:lnTo>
                <a:lnTo>
                  <a:pt x="23" y="52"/>
                </a:lnTo>
                <a:lnTo>
                  <a:pt x="25" y="55"/>
                </a:lnTo>
                <a:lnTo>
                  <a:pt x="28" y="57"/>
                </a:lnTo>
                <a:lnTo>
                  <a:pt x="20" y="49"/>
                </a:lnTo>
                <a:lnTo>
                  <a:pt x="22" y="52"/>
                </a:lnTo>
                <a:lnTo>
                  <a:pt x="25" y="54"/>
                </a:lnTo>
                <a:lnTo>
                  <a:pt x="23" y="52"/>
                </a:lnTo>
                <a:lnTo>
                  <a:pt x="20" y="47"/>
                </a:lnTo>
                <a:lnTo>
                  <a:pt x="18" y="47"/>
                </a:lnTo>
                <a:lnTo>
                  <a:pt x="22" y="47"/>
                </a:lnTo>
                <a:lnTo>
                  <a:pt x="20" y="45"/>
                </a:lnTo>
                <a:lnTo>
                  <a:pt x="20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83" name="Oval 46">
            <a:extLst>
              <a:ext uri="{FF2B5EF4-FFF2-40B4-BE49-F238E27FC236}">
                <a16:creationId xmlns:a16="http://schemas.microsoft.com/office/drawing/2014/main" xmlns="" id="{AF567F22-805B-4DD2-ACED-329C710F6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614" y="2865439"/>
            <a:ext cx="103187" cy="1047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84" name="Freeform 47">
            <a:extLst>
              <a:ext uri="{FF2B5EF4-FFF2-40B4-BE49-F238E27FC236}">
                <a16:creationId xmlns:a16="http://schemas.microsoft.com/office/drawing/2014/main" xmlns="" id="{2CE5AE9A-92AB-421E-9E97-09C35082CB16}"/>
              </a:ext>
            </a:extLst>
          </p:cNvPr>
          <p:cNvSpPr>
            <a:spLocks/>
          </p:cNvSpPr>
          <p:nvPr/>
        </p:nvSpPr>
        <p:spPr bwMode="auto">
          <a:xfrm>
            <a:off x="8694739" y="2849564"/>
            <a:ext cx="130175" cy="130175"/>
          </a:xfrm>
          <a:custGeom>
            <a:avLst/>
            <a:gdLst>
              <a:gd name="T0" fmla="*/ 1588 w 82"/>
              <a:gd name="T1" fmla="*/ 88900 h 82"/>
              <a:gd name="T2" fmla="*/ 4763 w 82"/>
              <a:gd name="T3" fmla="*/ 96838 h 82"/>
              <a:gd name="T4" fmla="*/ 20638 w 82"/>
              <a:gd name="T5" fmla="*/ 112713 h 82"/>
              <a:gd name="T6" fmla="*/ 26988 w 82"/>
              <a:gd name="T7" fmla="*/ 117475 h 82"/>
              <a:gd name="T8" fmla="*/ 31750 w 82"/>
              <a:gd name="T9" fmla="*/ 122238 h 82"/>
              <a:gd name="T10" fmla="*/ 31750 w 82"/>
              <a:gd name="T11" fmla="*/ 122238 h 82"/>
              <a:gd name="T12" fmla="*/ 58738 w 82"/>
              <a:gd name="T13" fmla="*/ 130175 h 82"/>
              <a:gd name="T14" fmla="*/ 77788 w 82"/>
              <a:gd name="T15" fmla="*/ 125413 h 82"/>
              <a:gd name="T16" fmla="*/ 98425 w 82"/>
              <a:gd name="T17" fmla="*/ 122238 h 82"/>
              <a:gd name="T18" fmla="*/ 98425 w 82"/>
              <a:gd name="T19" fmla="*/ 122238 h 82"/>
              <a:gd name="T20" fmla="*/ 103188 w 82"/>
              <a:gd name="T21" fmla="*/ 117475 h 82"/>
              <a:gd name="T22" fmla="*/ 109538 w 82"/>
              <a:gd name="T23" fmla="*/ 112713 h 82"/>
              <a:gd name="T24" fmla="*/ 125413 w 82"/>
              <a:gd name="T25" fmla="*/ 96838 h 82"/>
              <a:gd name="T26" fmla="*/ 127000 w 82"/>
              <a:gd name="T27" fmla="*/ 88900 h 82"/>
              <a:gd name="T28" fmla="*/ 117475 w 82"/>
              <a:gd name="T29" fmla="*/ 82550 h 82"/>
              <a:gd name="T30" fmla="*/ 130175 w 82"/>
              <a:gd name="T31" fmla="*/ 46038 h 82"/>
              <a:gd name="T32" fmla="*/ 119063 w 82"/>
              <a:gd name="T33" fmla="*/ 31750 h 82"/>
              <a:gd name="T34" fmla="*/ 117475 w 82"/>
              <a:gd name="T35" fmla="*/ 23813 h 82"/>
              <a:gd name="T36" fmla="*/ 111125 w 82"/>
              <a:gd name="T37" fmla="*/ 19050 h 82"/>
              <a:gd name="T38" fmla="*/ 106363 w 82"/>
              <a:gd name="T39" fmla="*/ 12700 h 82"/>
              <a:gd name="T40" fmla="*/ 98425 w 82"/>
              <a:gd name="T41" fmla="*/ 11113 h 82"/>
              <a:gd name="T42" fmla="*/ 85725 w 82"/>
              <a:gd name="T43" fmla="*/ 0 h 82"/>
              <a:gd name="T44" fmla="*/ 31750 w 82"/>
              <a:gd name="T45" fmla="*/ 7938 h 82"/>
              <a:gd name="T46" fmla="*/ 31750 w 82"/>
              <a:gd name="T47" fmla="*/ 7938 h 82"/>
              <a:gd name="T48" fmla="*/ 26988 w 82"/>
              <a:gd name="T49" fmla="*/ 12700 h 82"/>
              <a:gd name="T50" fmla="*/ 20638 w 82"/>
              <a:gd name="T51" fmla="*/ 19050 h 82"/>
              <a:gd name="T52" fmla="*/ 4763 w 82"/>
              <a:gd name="T53" fmla="*/ 34925 h 82"/>
              <a:gd name="T54" fmla="*/ 1588 w 82"/>
              <a:gd name="T55" fmla="*/ 42863 h 82"/>
              <a:gd name="T56" fmla="*/ 31750 w 82"/>
              <a:gd name="T57" fmla="*/ 66675 h 82"/>
              <a:gd name="T58" fmla="*/ 28575 w 82"/>
              <a:gd name="T59" fmla="*/ 53975 h 82"/>
              <a:gd name="T60" fmla="*/ 39688 w 82"/>
              <a:gd name="T61" fmla="*/ 42863 h 82"/>
              <a:gd name="T62" fmla="*/ 44450 w 82"/>
              <a:gd name="T63" fmla="*/ 38100 h 82"/>
              <a:gd name="T64" fmla="*/ 50800 w 82"/>
              <a:gd name="T65" fmla="*/ 31750 h 82"/>
              <a:gd name="T66" fmla="*/ 44450 w 82"/>
              <a:gd name="T67" fmla="*/ 38100 h 82"/>
              <a:gd name="T68" fmla="*/ 52388 w 82"/>
              <a:gd name="T69" fmla="*/ 34925 h 82"/>
              <a:gd name="T70" fmla="*/ 74613 w 82"/>
              <a:gd name="T71" fmla="*/ 31750 h 82"/>
              <a:gd name="T72" fmla="*/ 77788 w 82"/>
              <a:gd name="T73" fmla="*/ 31750 h 82"/>
              <a:gd name="T74" fmla="*/ 85725 w 82"/>
              <a:gd name="T75" fmla="*/ 34925 h 82"/>
              <a:gd name="T76" fmla="*/ 90488 w 82"/>
              <a:gd name="T77" fmla="*/ 39688 h 82"/>
              <a:gd name="T78" fmla="*/ 95250 w 82"/>
              <a:gd name="T79" fmla="*/ 46038 h 82"/>
              <a:gd name="T80" fmla="*/ 98425 w 82"/>
              <a:gd name="T81" fmla="*/ 53975 h 82"/>
              <a:gd name="T82" fmla="*/ 98425 w 82"/>
              <a:gd name="T83" fmla="*/ 55563 h 82"/>
              <a:gd name="T84" fmla="*/ 117475 w 82"/>
              <a:gd name="T85" fmla="*/ 50800 h 82"/>
              <a:gd name="T86" fmla="*/ 95250 w 82"/>
              <a:gd name="T87" fmla="*/ 77788 h 82"/>
              <a:gd name="T88" fmla="*/ 93663 w 82"/>
              <a:gd name="T89" fmla="*/ 85725 h 82"/>
              <a:gd name="T90" fmla="*/ 98425 w 82"/>
              <a:gd name="T91" fmla="*/ 79375 h 82"/>
              <a:gd name="T92" fmla="*/ 93663 w 82"/>
              <a:gd name="T93" fmla="*/ 85725 h 82"/>
              <a:gd name="T94" fmla="*/ 87313 w 82"/>
              <a:gd name="T95" fmla="*/ 90488 h 82"/>
              <a:gd name="T96" fmla="*/ 77788 w 82"/>
              <a:gd name="T97" fmla="*/ 101600 h 82"/>
              <a:gd name="T98" fmla="*/ 55563 w 82"/>
              <a:gd name="T99" fmla="*/ 104775 h 82"/>
              <a:gd name="T100" fmla="*/ 68263 w 82"/>
              <a:gd name="T101" fmla="*/ 98425 h 82"/>
              <a:gd name="T102" fmla="*/ 52388 w 82"/>
              <a:gd name="T103" fmla="*/ 101600 h 82"/>
              <a:gd name="T104" fmla="*/ 42863 w 82"/>
              <a:gd name="T105" fmla="*/ 90488 h 82"/>
              <a:gd name="T106" fmla="*/ 36513 w 82"/>
              <a:gd name="T107" fmla="*/ 85725 h 82"/>
              <a:gd name="T108" fmla="*/ 31750 w 82"/>
              <a:gd name="T109" fmla="*/ 79375 h 82"/>
              <a:gd name="T110" fmla="*/ 36513 w 82"/>
              <a:gd name="T111" fmla="*/ 85725 h 82"/>
              <a:gd name="T112" fmla="*/ 34925 w 82"/>
              <a:gd name="T113" fmla="*/ 77788 h 82"/>
              <a:gd name="T114" fmla="*/ 0 w 82"/>
              <a:gd name="T115" fmla="*/ 66675 h 82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2" h="82">
                <a:moveTo>
                  <a:pt x="0" y="42"/>
                </a:moveTo>
                <a:lnTo>
                  <a:pt x="0" y="54"/>
                </a:lnTo>
                <a:lnTo>
                  <a:pt x="1" y="56"/>
                </a:lnTo>
                <a:lnTo>
                  <a:pt x="5" y="62"/>
                </a:lnTo>
                <a:lnTo>
                  <a:pt x="6" y="62"/>
                </a:lnTo>
                <a:lnTo>
                  <a:pt x="3" y="61"/>
                </a:lnTo>
                <a:lnTo>
                  <a:pt x="5" y="62"/>
                </a:lnTo>
                <a:lnTo>
                  <a:pt x="8" y="67"/>
                </a:lnTo>
                <a:lnTo>
                  <a:pt x="13" y="71"/>
                </a:lnTo>
                <a:lnTo>
                  <a:pt x="8" y="66"/>
                </a:lnTo>
                <a:lnTo>
                  <a:pt x="12" y="71"/>
                </a:lnTo>
                <a:lnTo>
                  <a:pt x="17" y="74"/>
                </a:lnTo>
                <a:lnTo>
                  <a:pt x="12" y="69"/>
                </a:lnTo>
                <a:lnTo>
                  <a:pt x="15" y="74"/>
                </a:lnTo>
                <a:lnTo>
                  <a:pt x="20" y="77"/>
                </a:lnTo>
                <a:lnTo>
                  <a:pt x="22" y="79"/>
                </a:lnTo>
                <a:lnTo>
                  <a:pt x="20" y="76"/>
                </a:lnTo>
                <a:lnTo>
                  <a:pt x="20" y="77"/>
                </a:lnTo>
                <a:lnTo>
                  <a:pt x="27" y="81"/>
                </a:lnTo>
                <a:lnTo>
                  <a:pt x="28" y="82"/>
                </a:lnTo>
                <a:lnTo>
                  <a:pt x="37" y="82"/>
                </a:lnTo>
                <a:lnTo>
                  <a:pt x="35" y="81"/>
                </a:lnTo>
                <a:lnTo>
                  <a:pt x="52" y="74"/>
                </a:lnTo>
                <a:lnTo>
                  <a:pt x="49" y="79"/>
                </a:lnTo>
                <a:lnTo>
                  <a:pt x="54" y="82"/>
                </a:lnTo>
                <a:lnTo>
                  <a:pt x="55" y="81"/>
                </a:lnTo>
                <a:lnTo>
                  <a:pt x="62" y="77"/>
                </a:lnTo>
                <a:lnTo>
                  <a:pt x="62" y="76"/>
                </a:lnTo>
                <a:lnTo>
                  <a:pt x="60" y="79"/>
                </a:lnTo>
                <a:lnTo>
                  <a:pt x="62" y="77"/>
                </a:lnTo>
                <a:lnTo>
                  <a:pt x="67" y="74"/>
                </a:lnTo>
                <a:lnTo>
                  <a:pt x="70" y="69"/>
                </a:lnTo>
                <a:lnTo>
                  <a:pt x="65" y="74"/>
                </a:lnTo>
                <a:lnTo>
                  <a:pt x="70" y="71"/>
                </a:lnTo>
                <a:lnTo>
                  <a:pt x="74" y="66"/>
                </a:lnTo>
                <a:lnTo>
                  <a:pt x="69" y="71"/>
                </a:lnTo>
                <a:lnTo>
                  <a:pt x="74" y="67"/>
                </a:lnTo>
                <a:lnTo>
                  <a:pt x="77" y="62"/>
                </a:lnTo>
                <a:lnTo>
                  <a:pt x="79" y="61"/>
                </a:lnTo>
                <a:lnTo>
                  <a:pt x="75" y="62"/>
                </a:lnTo>
                <a:lnTo>
                  <a:pt x="77" y="62"/>
                </a:lnTo>
                <a:lnTo>
                  <a:pt x="80" y="56"/>
                </a:lnTo>
                <a:lnTo>
                  <a:pt x="82" y="54"/>
                </a:lnTo>
                <a:lnTo>
                  <a:pt x="79" y="49"/>
                </a:lnTo>
                <a:lnTo>
                  <a:pt x="74" y="52"/>
                </a:lnTo>
                <a:lnTo>
                  <a:pt x="80" y="35"/>
                </a:lnTo>
                <a:lnTo>
                  <a:pt x="82" y="37"/>
                </a:lnTo>
                <a:lnTo>
                  <a:pt x="82" y="29"/>
                </a:lnTo>
                <a:lnTo>
                  <a:pt x="80" y="27"/>
                </a:lnTo>
                <a:lnTo>
                  <a:pt x="77" y="20"/>
                </a:lnTo>
                <a:lnTo>
                  <a:pt x="75" y="20"/>
                </a:lnTo>
                <a:lnTo>
                  <a:pt x="79" y="22"/>
                </a:lnTo>
                <a:lnTo>
                  <a:pt x="77" y="20"/>
                </a:lnTo>
                <a:lnTo>
                  <a:pt x="74" y="15"/>
                </a:lnTo>
                <a:lnTo>
                  <a:pt x="69" y="12"/>
                </a:lnTo>
                <a:lnTo>
                  <a:pt x="74" y="17"/>
                </a:lnTo>
                <a:lnTo>
                  <a:pt x="70" y="12"/>
                </a:lnTo>
                <a:lnTo>
                  <a:pt x="65" y="8"/>
                </a:lnTo>
                <a:lnTo>
                  <a:pt x="70" y="13"/>
                </a:lnTo>
                <a:lnTo>
                  <a:pt x="67" y="8"/>
                </a:lnTo>
                <a:lnTo>
                  <a:pt x="62" y="5"/>
                </a:lnTo>
                <a:lnTo>
                  <a:pt x="60" y="3"/>
                </a:lnTo>
                <a:lnTo>
                  <a:pt x="62" y="7"/>
                </a:lnTo>
                <a:lnTo>
                  <a:pt x="62" y="5"/>
                </a:lnTo>
                <a:lnTo>
                  <a:pt x="55" y="2"/>
                </a:lnTo>
                <a:lnTo>
                  <a:pt x="54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2" y="13"/>
                </a:lnTo>
                <a:lnTo>
                  <a:pt x="17" y="8"/>
                </a:lnTo>
                <a:lnTo>
                  <a:pt x="12" y="12"/>
                </a:lnTo>
                <a:lnTo>
                  <a:pt x="8" y="17"/>
                </a:lnTo>
                <a:lnTo>
                  <a:pt x="13" y="12"/>
                </a:lnTo>
                <a:lnTo>
                  <a:pt x="8" y="15"/>
                </a:lnTo>
                <a:lnTo>
                  <a:pt x="5" y="20"/>
                </a:lnTo>
                <a:lnTo>
                  <a:pt x="3" y="22"/>
                </a:lnTo>
                <a:lnTo>
                  <a:pt x="6" y="20"/>
                </a:lnTo>
                <a:lnTo>
                  <a:pt x="5" y="20"/>
                </a:lnTo>
                <a:lnTo>
                  <a:pt x="1" y="27"/>
                </a:lnTo>
                <a:lnTo>
                  <a:pt x="0" y="29"/>
                </a:lnTo>
                <a:lnTo>
                  <a:pt x="0" y="42"/>
                </a:lnTo>
                <a:lnTo>
                  <a:pt x="20" y="42"/>
                </a:lnTo>
                <a:lnTo>
                  <a:pt x="20" y="35"/>
                </a:lnTo>
                <a:lnTo>
                  <a:pt x="22" y="34"/>
                </a:lnTo>
                <a:lnTo>
                  <a:pt x="18" y="34"/>
                </a:lnTo>
                <a:lnTo>
                  <a:pt x="20" y="34"/>
                </a:lnTo>
                <a:lnTo>
                  <a:pt x="23" y="29"/>
                </a:lnTo>
                <a:lnTo>
                  <a:pt x="25" y="27"/>
                </a:lnTo>
                <a:lnTo>
                  <a:pt x="22" y="29"/>
                </a:lnTo>
                <a:lnTo>
                  <a:pt x="20" y="32"/>
                </a:lnTo>
                <a:lnTo>
                  <a:pt x="28" y="24"/>
                </a:lnTo>
                <a:lnTo>
                  <a:pt x="25" y="25"/>
                </a:lnTo>
                <a:lnTo>
                  <a:pt x="23" y="29"/>
                </a:lnTo>
                <a:lnTo>
                  <a:pt x="32" y="20"/>
                </a:lnTo>
                <a:lnTo>
                  <a:pt x="28" y="22"/>
                </a:lnTo>
                <a:lnTo>
                  <a:pt x="27" y="25"/>
                </a:lnTo>
                <a:lnTo>
                  <a:pt x="28" y="24"/>
                </a:lnTo>
                <a:lnTo>
                  <a:pt x="33" y="20"/>
                </a:lnTo>
                <a:lnTo>
                  <a:pt x="33" y="19"/>
                </a:lnTo>
                <a:lnTo>
                  <a:pt x="33" y="22"/>
                </a:lnTo>
                <a:lnTo>
                  <a:pt x="35" y="20"/>
                </a:lnTo>
                <a:lnTo>
                  <a:pt x="42" y="20"/>
                </a:lnTo>
                <a:lnTo>
                  <a:pt x="47" y="20"/>
                </a:lnTo>
                <a:lnTo>
                  <a:pt x="49" y="22"/>
                </a:lnTo>
                <a:lnTo>
                  <a:pt x="49" y="19"/>
                </a:lnTo>
                <a:lnTo>
                  <a:pt x="49" y="20"/>
                </a:lnTo>
                <a:lnTo>
                  <a:pt x="54" y="24"/>
                </a:lnTo>
                <a:lnTo>
                  <a:pt x="55" y="25"/>
                </a:lnTo>
                <a:lnTo>
                  <a:pt x="54" y="22"/>
                </a:lnTo>
                <a:lnTo>
                  <a:pt x="50" y="20"/>
                </a:lnTo>
                <a:lnTo>
                  <a:pt x="59" y="29"/>
                </a:lnTo>
                <a:lnTo>
                  <a:pt x="57" y="25"/>
                </a:lnTo>
                <a:lnTo>
                  <a:pt x="54" y="24"/>
                </a:lnTo>
                <a:lnTo>
                  <a:pt x="62" y="32"/>
                </a:lnTo>
                <a:lnTo>
                  <a:pt x="60" y="29"/>
                </a:lnTo>
                <a:lnTo>
                  <a:pt x="57" y="27"/>
                </a:lnTo>
                <a:lnTo>
                  <a:pt x="59" y="29"/>
                </a:lnTo>
                <a:lnTo>
                  <a:pt x="62" y="34"/>
                </a:lnTo>
                <a:lnTo>
                  <a:pt x="64" y="34"/>
                </a:lnTo>
                <a:lnTo>
                  <a:pt x="60" y="34"/>
                </a:lnTo>
                <a:lnTo>
                  <a:pt x="62" y="35"/>
                </a:lnTo>
                <a:lnTo>
                  <a:pt x="62" y="44"/>
                </a:lnTo>
                <a:lnTo>
                  <a:pt x="67" y="49"/>
                </a:lnTo>
                <a:lnTo>
                  <a:pt x="74" y="32"/>
                </a:lnTo>
                <a:lnTo>
                  <a:pt x="65" y="35"/>
                </a:lnTo>
                <a:lnTo>
                  <a:pt x="62" y="47"/>
                </a:lnTo>
                <a:lnTo>
                  <a:pt x="60" y="49"/>
                </a:lnTo>
                <a:lnTo>
                  <a:pt x="64" y="49"/>
                </a:lnTo>
                <a:lnTo>
                  <a:pt x="62" y="49"/>
                </a:lnTo>
                <a:lnTo>
                  <a:pt x="59" y="54"/>
                </a:lnTo>
                <a:lnTo>
                  <a:pt x="57" y="56"/>
                </a:lnTo>
                <a:lnTo>
                  <a:pt x="60" y="54"/>
                </a:lnTo>
                <a:lnTo>
                  <a:pt x="62" y="50"/>
                </a:lnTo>
                <a:lnTo>
                  <a:pt x="54" y="59"/>
                </a:lnTo>
                <a:lnTo>
                  <a:pt x="57" y="57"/>
                </a:lnTo>
                <a:lnTo>
                  <a:pt x="59" y="54"/>
                </a:lnTo>
                <a:lnTo>
                  <a:pt x="50" y="62"/>
                </a:lnTo>
                <a:lnTo>
                  <a:pt x="54" y="61"/>
                </a:lnTo>
                <a:lnTo>
                  <a:pt x="55" y="57"/>
                </a:lnTo>
                <a:lnTo>
                  <a:pt x="54" y="59"/>
                </a:lnTo>
                <a:lnTo>
                  <a:pt x="49" y="62"/>
                </a:lnTo>
                <a:lnTo>
                  <a:pt x="49" y="64"/>
                </a:lnTo>
                <a:lnTo>
                  <a:pt x="49" y="61"/>
                </a:lnTo>
                <a:lnTo>
                  <a:pt x="47" y="62"/>
                </a:lnTo>
                <a:lnTo>
                  <a:pt x="35" y="66"/>
                </a:lnTo>
                <a:lnTo>
                  <a:pt x="32" y="74"/>
                </a:lnTo>
                <a:lnTo>
                  <a:pt x="49" y="67"/>
                </a:lnTo>
                <a:lnTo>
                  <a:pt x="43" y="62"/>
                </a:lnTo>
                <a:lnTo>
                  <a:pt x="35" y="62"/>
                </a:lnTo>
                <a:lnTo>
                  <a:pt x="33" y="61"/>
                </a:lnTo>
                <a:lnTo>
                  <a:pt x="33" y="64"/>
                </a:lnTo>
                <a:lnTo>
                  <a:pt x="33" y="62"/>
                </a:lnTo>
                <a:lnTo>
                  <a:pt x="28" y="59"/>
                </a:lnTo>
                <a:lnTo>
                  <a:pt x="27" y="57"/>
                </a:lnTo>
                <a:lnTo>
                  <a:pt x="28" y="61"/>
                </a:lnTo>
                <a:lnTo>
                  <a:pt x="32" y="62"/>
                </a:lnTo>
                <a:lnTo>
                  <a:pt x="23" y="54"/>
                </a:lnTo>
                <a:lnTo>
                  <a:pt x="25" y="57"/>
                </a:lnTo>
                <a:lnTo>
                  <a:pt x="28" y="59"/>
                </a:lnTo>
                <a:lnTo>
                  <a:pt x="20" y="50"/>
                </a:lnTo>
                <a:lnTo>
                  <a:pt x="22" y="54"/>
                </a:lnTo>
                <a:lnTo>
                  <a:pt x="25" y="56"/>
                </a:lnTo>
                <a:lnTo>
                  <a:pt x="23" y="54"/>
                </a:lnTo>
                <a:lnTo>
                  <a:pt x="20" y="49"/>
                </a:lnTo>
                <a:lnTo>
                  <a:pt x="18" y="49"/>
                </a:lnTo>
                <a:lnTo>
                  <a:pt x="22" y="49"/>
                </a:lnTo>
                <a:lnTo>
                  <a:pt x="20" y="47"/>
                </a:lnTo>
                <a:lnTo>
                  <a:pt x="2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85" name="Rectangle 48">
            <a:extLst>
              <a:ext uri="{FF2B5EF4-FFF2-40B4-BE49-F238E27FC236}">
                <a16:creationId xmlns:a16="http://schemas.microsoft.com/office/drawing/2014/main" xmlns="" id="{B3723E8A-7792-4368-A2FB-9B877DD03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313" y="1484313"/>
            <a:ext cx="23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baseline="0">
                <a:solidFill>
                  <a:srgbClr val="000000"/>
                </a:solidFill>
              </a:rPr>
              <a:t>Q</a:t>
            </a:r>
            <a:endParaRPr lang="en-US" altLang="en-US" sz="2400" b="1" i="1">
              <a:solidFill>
                <a:srgbClr val="000000"/>
              </a:solidFill>
            </a:endParaRPr>
          </a:p>
        </p:txBody>
      </p:sp>
      <p:sp>
        <p:nvSpPr>
          <p:cNvPr id="500786" name="Rectangle 49">
            <a:extLst>
              <a:ext uri="{FF2B5EF4-FFF2-40B4-BE49-F238E27FC236}">
                <a16:creationId xmlns:a16="http://schemas.microsoft.com/office/drawing/2014/main" xmlns="" id="{0AEA30C4-B75B-4BD1-8B21-0C94D615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4" y="1355726"/>
            <a:ext cx="6748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baseline="0">
                <a:solidFill>
                  <a:srgbClr val="000000"/>
                </a:solidFill>
              </a:rPr>
              <a:t>S (set)</a:t>
            </a:r>
            <a:endParaRPr lang="en-US" altLang="en-US" sz="2000" b="1" i="1">
              <a:solidFill>
                <a:srgbClr val="000000"/>
              </a:solidFill>
            </a:endParaRPr>
          </a:p>
        </p:txBody>
      </p:sp>
      <p:sp>
        <p:nvSpPr>
          <p:cNvPr id="500787" name="Rectangle 50">
            <a:extLst>
              <a:ext uri="{FF2B5EF4-FFF2-40B4-BE49-F238E27FC236}">
                <a16:creationId xmlns:a16="http://schemas.microsoft.com/office/drawing/2014/main" xmlns="" id="{C4E44ACE-0BAA-4FDD-A4F7-869B71A5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4" y="2881313"/>
            <a:ext cx="936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baseline="0">
                <a:solidFill>
                  <a:srgbClr val="000000"/>
                </a:solidFill>
              </a:rPr>
              <a:t>R (reset)</a:t>
            </a:r>
            <a:endParaRPr lang="en-US" altLang="en-US" sz="2000" b="1" i="1">
              <a:solidFill>
                <a:srgbClr val="000000"/>
              </a:solidFill>
            </a:endParaRPr>
          </a:p>
        </p:txBody>
      </p:sp>
      <p:grpSp>
        <p:nvGrpSpPr>
          <p:cNvPr id="500788" name="Group 51">
            <a:extLst>
              <a:ext uri="{FF2B5EF4-FFF2-40B4-BE49-F238E27FC236}">
                <a16:creationId xmlns:a16="http://schemas.microsoft.com/office/drawing/2014/main" xmlns="" id="{72BF13DD-5504-486B-8924-43DA319B70B8}"/>
              </a:ext>
            </a:extLst>
          </p:cNvPr>
          <p:cNvGrpSpPr>
            <a:grpSpLocks/>
          </p:cNvGrpSpPr>
          <p:nvPr/>
        </p:nvGrpSpPr>
        <p:grpSpPr bwMode="auto">
          <a:xfrm>
            <a:off x="3947851" y="251534"/>
            <a:ext cx="965200" cy="0"/>
            <a:chOff x="2416" y="192"/>
            <a:chExt cx="608" cy="0"/>
          </a:xfrm>
        </p:grpSpPr>
        <p:sp>
          <p:nvSpPr>
            <p:cNvPr id="501156" name="Line 52">
              <a:extLst>
                <a:ext uri="{FF2B5EF4-FFF2-40B4-BE49-F238E27FC236}">
                  <a16:creationId xmlns:a16="http://schemas.microsoft.com/office/drawing/2014/main" xmlns="" id="{922DF093-E233-4E5A-B266-3C439D4AA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6" y="1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57" name="Line 53">
              <a:extLst>
                <a:ext uri="{FF2B5EF4-FFF2-40B4-BE49-F238E27FC236}">
                  <a16:creationId xmlns:a16="http://schemas.microsoft.com/office/drawing/2014/main" xmlns="" id="{7B2DAD13-2A9A-4514-9344-9912BF241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192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0789" name="Line 54">
            <a:extLst>
              <a:ext uri="{FF2B5EF4-FFF2-40B4-BE49-F238E27FC236}">
                <a16:creationId xmlns:a16="http://schemas.microsoft.com/office/drawing/2014/main" xmlns="" id="{FDC25EDC-CDD7-4772-8ACD-2F4AC488D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700" y="2222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90" name="Line 55">
            <a:extLst>
              <a:ext uri="{FF2B5EF4-FFF2-40B4-BE49-F238E27FC236}">
                <a16:creationId xmlns:a16="http://schemas.microsoft.com/office/drawing/2014/main" xmlns="" id="{E0197FB7-92DB-4166-A74F-153F60F26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3300" y="2222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0791" name="Group 56">
            <a:extLst>
              <a:ext uri="{FF2B5EF4-FFF2-40B4-BE49-F238E27FC236}">
                <a16:creationId xmlns:a16="http://schemas.microsoft.com/office/drawing/2014/main" xmlns="" id="{7841F606-51A9-4987-9101-9DE7FC6EBCEE}"/>
              </a:ext>
            </a:extLst>
          </p:cNvPr>
          <p:cNvGrpSpPr>
            <a:grpSpLocks/>
          </p:cNvGrpSpPr>
          <p:nvPr/>
        </p:nvGrpSpPr>
        <p:grpSpPr bwMode="auto">
          <a:xfrm>
            <a:off x="9559942" y="2724154"/>
            <a:ext cx="238126" cy="369888"/>
            <a:chOff x="5158" y="1732"/>
            <a:chExt cx="150" cy="233"/>
          </a:xfrm>
        </p:grpSpPr>
        <p:sp>
          <p:nvSpPr>
            <p:cNvPr id="501154" name="Rectangle 57">
              <a:extLst>
                <a:ext uri="{FF2B5EF4-FFF2-40B4-BE49-F238E27FC236}">
                  <a16:creationId xmlns:a16="http://schemas.microsoft.com/office/drawing/2014/main" xmlns="" id="{D0CE50D4-F7B4-4B13-B927-60F5F453C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" y="1732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 baseline="0">
                  <a:solidFill>
                    <a:srgbClr val="000000"/>
                  </a:solidFill>
                </a:rPr>
                <a:t>Q</a:t>
              </a:r>
              <a:endParaRPr lang="en-US" altLang="en-US" sz="2400" b="1" i="1">
                <a:solidFill>
                  <a:srgbClr val="000000"/>
                </a:solidFill>
              </a:endParaRPr>
            </a:p>
          </p:txBody>
        </p:sp>
        <p:sp>
          <p:nvSpPr>
            <p:cNvPr id="501155" name="Line 58">
              <a:extLst>
                <a:ext uri="{FF2B5EF4-FFF2-40B4-BE49-F238E27FC236}">
                  <a16:creationId xmlns:a16="http://schemas.microsoft.com/office/drawing/2014/main" xmlns="" id="{AA1EAE91-A189-4C77-9EA4-D9976D929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8" y="173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0792" name="Group 59">
            <a:extLst>
              <a:ext uri="{FF2B5EF4-FFF2-40B4-BE49-F238E27FC236}">
                <a16:creationId xmlns:a16="http://schemas.microsoft.com/office/drawing/2014/main" xmlns="" id="{A9C087F9-E50F-40D3-969C-43EA78CEA678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400426"/>
            <a:ext cx="4578350" cy="1719263"/>
            <a:chOff x="2688" y="2142"/>
            <a:chExt cx="2884" cy="1083"/>
          </a:xfrm>
        </p:grpSpPr>
        <p:sp>
          <p:nvSpPr>
            <p:cNvPr id="500954" name="Rectangle 60">
              <a:extLst>
                <a:ext uri="{FF2B5EF4-FFF2-40B4-BE49-F238E27FC236}">
                  <a16:creationId xmlns:a16="http://schemas.microsoft.com/office/drawing/2014/main" xmlns="" id="{2AE49F2F-50D6-4F6C-BDEE-2D71D247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2161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R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0955" name="Rectangle 61">
              <a:extLst>
                <a:ext uri="{FF2B5EF4-FFF2-40B4-BE49-F238E27FC236}">
                  <a16:creationId xmlns:a16="http://schemas.microsoft.com/office/drawing/2014/main" xmlns="" id="{90FBB03F-B755-47B1-BEEC-01FA9DE8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161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S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0956" name="Rectangle 62">
              <a:extLst>
                <a:ext uri="{FF2B5EF4-FFF2-40B4-BE49-F238E27FC236}">
                  <a16:creationId xmlns:a16="http://schemas.microsoft.com/office/drawing/2014/main" xmlns="" id="{5AFF2DD4-CEBC-4B6E-818D-103E205E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2161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0957" name="Rectangle 63">
              <a:extLst>
                <a:ext uri="{FF2B5EF4-FFF2-40B4-BE49-F238E27FC236}">
                  <a16:creationId xmlns:a16="http://schemas.microsoft.com/office/drawing/2014/main" xmlns="" id="{D79E1161-7C01-4F6D-8B40-1BAECC837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161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0958" name="Rectangle 64">
              <a:extLst>
                <a:ext uri="{FF2B5EF4-FFF2-40B4-BE49-F238E27FC236}">
                  <a16:creationId xmlns:a16="http://schemas.microsoft.com/office/drawing/2014/main" xmlns="" id="{5D5F0315-3954-41CC-B8C2-DEB9B362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161"/>
              <a:ext cx="7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Comment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0959" name="Rectangle 65">
              <a:extLst>
                <a:ext uri="{FF2B5EF4-FFF2-40B4-BE49-F238E27FC236}">
                  <a16:creationId xmlns:a16="http://schemas.microsoft.com/office/drawing/2014/main" xmlns="" id="{C15875D1-FFBA-4DC2-B705-1D17846AA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4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60" name="Line 66">
              <a:extLst>
                <a:ext uri="{FF2B5EF4-FFF2-40B4-BE49-F238E27FC236}">
                  <a16:creationId xmlns:a16="http://schemas.microsoft.com/office/drawing/2014/main" xmlns="" id="{9D354BC2-CD25-41C3-93C0-A8D8C1E72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61" name="Line 67">
              <a:extLst>
                <a:ext uri="{FF2B5EF4-FFF2-40B4-BE49-F238E27FC236}">
                  <a16:creationId xmlns:a16="http://schemas.microsoft.com/office/drawing/2014/main" xmlns="" id="{80FA8C8B-DC22-4739-812D-452A60281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62" name="Rectangle 68">
              <a:extLst>
                <a:ext uri="{FF2B5EF4-FFF2-40B4-BE49-F238E27FC236}">
                  <a16:creationId xmlns:a16="http://schemas.microsoft.com/office/drawing/2014/main" xmlns="" id="{2582C090-A60B-48E7-B731-1DF6F63B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4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63" name="Line 69">
              <a:extLst>
                <a:ext uri="{FF2B5EF4-FFF2-40B4-BE49-F238E27FC236}">
                  <a16:creationId xmlns:a16="http://schemas.microsoft.com/office/drawing/2014/main" xmlns="" id="{2B60E128-02D1-455B-A8A1-1F85D3C0D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64" name="Line 70">
              <a:extLst>
                <a:ext uri="{FF2B5EF4-FFF2-40B4-BE49-F238E27FC236}">
                  <a16:creationId xmlns:a16="http://schemas.microsoft.com/office/drawing/2014/main" xmlns="" id="{8ECACD88-4567-4672-9D0C-BE8EFEA0B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65" name="Rectangle 71">
              <a:extLst>
                <a:ext uri="{FF2B5EF4-FFF2-40B4-BE49-F238E27FC236}">
                  <a16:creationId xmlns:a16="http://schemas.microsoft.com/office/drawing/2014/main" xmlns="" id="{8278D72F-6FF7-4005-9A1F-4AB2E937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142"/>
              <a:ext cx="22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66" name="Line 72">
              <a:extLst>
                <a:ext uri="{FF2B5EF4-FFF2-40B4-BE49-F238E27FC236}">
                  <a16:creationId xmlns:a16="http://schemas.microsoft.com/office/drawing/2014/main" xmlns="" id="{948CF0E3-E0C7-4576-B55E-101CAB5EF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142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67" name="Rectangle 73">
              <a:extLst>
                <a:ext uri="{FF2B5EF4-FFF2-40B4-BE49-F238E27FC236}">
                  <a16:creationId xmlns:a16="http://schemas.microsoft.com/office/drawing/2014/main" xmlns="" id="{1BB67AC7-66D6-4646-8BD6-4E077801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14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68" name="Line 74">
              <a:extLst>
                <a:ext uri="{FF2B5EF4-FFF2-40B4-BE49-F238E27FC236}">
                  <a16:creationId xmlns:a16="http://schemas.microsoft.com/office/drawing/2014/main" xmlns="" id="{9BA0C890-FC27-462D-B12F-F3B332D9C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69" name="Line 75">
              <a:extLst>
                <a:ext uri="{FF2B5EF4-FFF2-40B4-BE49-F238E27FC236}">
                  <a16:creationId xmlns:a16="http://schemas.microsoft.com/office/drawing/2014/main" xmlns="" id="{EF600640-3FA2-4582-9BBE-539F62A7B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70" name="Rectangle 76">
              <a:extLst>
                <a:ext uri="{FF2B5EF4-FFF2-40B4-BE49-F238E27FC236}">
                  <a16:creationId xmlns:a16="http://schemas.microsoft.com/office/drawing/2014/main" xmlns="" id="{D4BF5C83-31E1-491F-AC58-D9FAE87A5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2142"/>
              <a:ext cx="19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71" name="Line 77">
              <a:extLst>
                <a:ext uri="{FF2B5EF4-FFF2-40B4-BE49-F238E27FC236}">
                  <a16:creationId xmlns:a16="http://schemas.microsoft.com/office/drawing/2014/main" xmlns="" id="{F06D06D9-600F-468F-B06C-91B6DEED5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2142"/>
              <a:ext cx="1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72" name="Rectangle 78">
              <a:extLst>
                <a:ext uri="{FF2B5EF4-FFF2-40B4-BE49-F238E27FC236}">
                  <a16:creationId xmlns:a16="http://schemas.microsoft.com/office/drawing/2014/main" xmlns="" id="{AB39AE50-D9E4-4CAB-8BA2-6440FE2A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142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73" name="Line 79">
              <a:extLst>
                <a:ext uri="{FF2B5EF4-FFF2-40B4-BE49-F238E27FC236}">
                  <a16:creationId xmlns:a16="http://schemas.microsoft.com/office/drawing/2014/main" xmlns="" id="{B87F8517-E86D-43AC-B7D0-677514567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74" name="Line 80">
              <a:extLst>
                <a:ext uri="{FF2B5EF4-FFF2-40B4-BE49-F238E27FC236}">
                  <a16:creationId xmlns:a16="http://schemas.microsoft.com/office/drawing/2014/main" xmlns="" id="{FD1D23B3-0682-472D-9F2A-E43585317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75" name="Rectangle 81">
              <a:extLst>
                <a:ext uri="{FF2B5EF4-FFF2-40B4-BE49-F238E27FC236}">
                  <a16:creationId xmlns:a16="http://schemas.microsoft.com/office/drawing/2014/main" xmlns="" id="{ED0733E5-1C2A-4FC3-9614-E669C96F0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142"/>
              <a:ext cx="234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76" name="Line 82">
              <a:extLst>
                <a:ext uri="{FF2B5EF4-FFF2-40B4-BE49-F238E27FC236}">
                  <a16:creationId xmlns:a16="http://schemas.microsoft.com/office/drawing/2014/main" xmlns="" id="{6995E459-97C2-4534-A899-457E620BD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9" y="2142"/>
              <a:ext cx="2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77" name="Rectangle 83">
              <a:extLst>
                <a:ext uri="{FF2B5EF4-FFF2-40B4-BE49-F238E27FC236}">
                  <a16:creationId xmlns:a16="http://schemas.microsoft.com/office/drawing/2014/main" xmlns="" id="{573025F3-A57D-4845-8E88-5D3C3574E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142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78" name="Line 84">
              <a:extLst>
                <a:ext uri="{FF2B5EF4-FFF2-40B4-BE49-F238E27FC236}">
                  <a16:creationId xmlns:a16="http://schemas.microsoft.com/office/drawing/2014/main" xmlns="" id="{42D3EEF2-3CEB-43D1-88C1-498C5B32C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79" name="Line 85">
              <a:extLst>
                <a:ext uri="{FF2B5EF4-FFF2-40B4-BE49-F238E27FC236}">
                  <a16:creationId xmlns:a16="http://schemas.microsoft.com/office/drawing/2014/main" xmlns="" id="{6503AE1B-671B-4D4E-AFBD-C3E0E9B03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80" name="Rectangle 86">
              <a:extLst>
                <a:ext uri="{FF2B5EF4-FFF2-40B4-BE49-F238E27FC236}">
                  <a16:creationId xmlns:a16="http://schemas.microsoft.com/office/drawing/2014/main" xmlns="" id="{223AA508-55C6-428E-A168-AEF80814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2142"/>
              <a:ext cx="28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81" name="Line 87">
              <a:extLst>
                <a:ext uri="{FF2B5EF4-FFF2-40B4-BE49-F238E27FC236}">
                  <a16:creationId xmlns:a16="http://schemas.microsoft.com/office/drawing/2014/main" xmlns="" id="{80BAD5FA-C260-4B5E-8787-CA343918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2142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82" name="Rectangle 88">
              <a:extLst>
                <a:ext uri="{FF2B5EF4-FFF2-40B4-BE49-F238E27FC236}">
                  <a16:creationId xmlns:a16="http://schemas.microsoft.com/office/drawing/2014/main" xmlns="" id="{0EF63ACB-434A-41FF-B247-6194E3115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142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83" name="Line 89">
              <a:extLst>
                <a:ext uri="{FF2B5EF4-FFF2-40B4-BE49-F238E27FC236}">
                  <a16:creationId xmlns:a16="http://schemas.microsoft.com/office/drawing/2014/main" xmlns="" id="{5D6A3B44-3554-42D6-9B7B-300256C93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84" name="Line 90">
              <a:extLst>
                <a:ext uri="{FF2B5EF4-FFF2-40B4-BE49-F238E27FC236}">
                  <a16:creationId xmlns:a16="http://schemas.microsoft.com/office/drawing/2014/main" xmlns="" id="{0546D7F4-4AA0-404E-9D7D-658A61321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85" name="Rectangle 91">
              <a:extLst>
                <a:ext uri="{FF2B5EF4-FFF2-40B4-BE49-F238E27FC236}">
                  <a16:creationId xmlns:a16="http://schemas.microsoft.com/office/drawing/2014/main" xmlns="" id="{5B5F5FA0-FCD1-4E24-B178-1FE3CE0B3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2142"/>
              <a:ext cx="1876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86" name="Line 92">
              <a:extLst>
                <a:ext uri="{FF2B5EF4-FFF2-40B4-BE49-F238E27FC236}">
                  <a16:creationId xmlns:a16="http://schemas.microsoft.com/office/drawing/2014/main" xmlns="" id="{4EB8D591-0F22-4AAA-B9FE-6F63735C4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142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87" name="Rectangle 93">
              <a:extLst>
                <a:ext uri="{FF2B5EF4-FFF2-40B4-BE49-F238E27FC236}">
                  <a16:creationId xmlns:a16="http://schemas.microsoft.com/office/drawing/2014/main" xmlns="" id="{A4ABA60B-B9A7-47FF-A5A2-3C04D7E8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142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88" name="Line 94">
              <a:extLst>
                <a:ext uri="{FF2B5EF4-FFF2-40B4-BE49-F238E27FC236}">
                  <a16:creationId xmlns:a16="http://schemas.microsoft.com/office/drawing/2014/main" xmlns="" id="{CF366301-5766-4329-8BDA-7C6331DB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89" name="Line 95">
              <a:extLst>
                <a:ext uri="{FF2B5EF4-FFF2-40B4-BE49-F238E27FC236}">
                  <a16:creationId xmlns:a16="http://schemas.microsoft.com/office/drawing/2014/main" xmlns="" id="{64D37DA7-BDDD-49CC-BD74-644E30ED0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90" name="Rectangle 96">
              <a:extLst>
                <a:ext uri="{FF2B5EF4-FFF2-40B4-BE49-F238E27FC236}">
                  <a16:creationId xmlns:a16="http://schemas.microsoft.com/office/drawing/2014/main" xmlns="" id="{C84D83D4-C8FC-415D-A9E9-E7B50FA62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142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91" name="Line 97">
              <a:extLst>
                <a:ext uri="{FF2B5EF4-FFF2-40B4-BE49-F238E27FC236}">
                  <a16:creationId xmlns:a16="http://schemas.microsoft.com/office/drawing/2014/main" xmlns="" id="{D571839D-4EC4-4AB0-A928-33E7919B1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92" name="Line 98">
              <a:extLst>
                <a:ext uri="{FF2B5EF4-FFF2-40B4-BE49-F238E27FC236}">
                  <a16:creationId xmlns:a16="http://schemas.microsoft.com/office/drawing/2014/main" xmlns="" id="{4342BB64-0836-4579-985C-94CEEF839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93" name="Rectangle 99">
              <a:extLst>
                <a:ext uri="{FF2B5EF4-FFF2-40B4-BE49-F238E27FC236}">
                  <a16:creationId xmlns:a16="http://schemas.microsoft.com/office/drawing/2014/main" xmlns="" id="{FD8C3D91-E9CC-4A64-B87C-918E30C97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53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94" name="Line 100">
              <a:extLst>
                <a:ext uri="{FF2B5EF4-FFF2-40B4-BE49-F238E27FC236}">
                  <a16:creationId xmlns:a16="http://schemas.microsoft.com/office/drawing/2014/main" xmlns="" id="{44AB481E-2A66-4D4A-BDD6-9533E3967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95" name="Rectangle 101">
              <a:extLst>
                <a:ext uri="{FF2B5EF4-FFF2-40B4-BE49-F238E27FC236}">
                  <a16:creationId xmlns:a16="http://schemas.microsoft.com/office/drawing/2014/main" xmlns="" id="{768E594F-9833-4A2A-AE42-6A5A594BB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153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96" name="Line 102">
              <a:extLst>
                <a:ext uri="{FF2B5EF4-FFF2-40B4-BE49-F238E27FC236}">
                  <a16:creationId xmlns:a16="http://schemas.microsoft.com/office/drawing/2014/main" xmlns="" id="{60345259-72FD-418F-93B6-06778C43A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97" name="Rectangle 103">
              <a:extLst>
                <a:ext uri="{FF2B5EF4-FFF2-40B4-BE49-F238E27FC236}">
                  <a16:creationId xmlns:a16="http://schemas.microsoft.com/office/drawing/2014/main" xmlns="" id="{CF22A7B3-5F57-4B93-AB17-6B746B15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153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0998" name="Line 104">
              <a:extLst>
                <a:ext uri="{FF2B5EF4-FFF2-40B4-BE49-F238E27FC236}">
                  <a16:creationId xmlns:a16="http://schemas.microsoft.com/office/drawing/2014/main" xmlns="" id="{B2891926-4CAA-42A0-A440-B05BC10AF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0999" name="Rectangle 105">
              <a:extLst>
                <a:ext uri="{FF2B5EF4-FFF2-40B4-BE49-F238E27FC236}">
                  <a16:creationId xmlns:a16="http://schemas.microsoft.com/office/drawing/2014/main" xmlns="" id="{F67DBEB1-D78F-4A0F-B66A-38180E908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153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00" name="Line 106">
              <a:extLst>
                <a:ext uri="{FF2B5EF4-FFF2-40B4-BE49-F238E27FC236}">
                  <a16:creationId xmlns:a16="http://schemas.microsoft.com/office/drawing/2014/main" xmlns="" id="{86E63509-0EFA-4900-8B79-C8B46A627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01" name="Rectangle 107">
              <a:extLst>
                <a:ext uri="{FF2B5EF4-FFF2-40B4-BE49-F238E27FC236}">
                  <a16:creationId xmlns:a16="http://schemas.microsoft.com/office/drawing/2014/main" xmlns="" id="{98633731-AE20-463C-8CA5-040F3152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153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02" name="Line 108">
              <a:extLst>
                <a:ext uri="{FF2B5EF4-FFF2-40B4-BE49-F238E27FC236}">
                  <a16:creationId xmlns:a16="http://schemas.microsoft.com/office/drawing/2014/main" xmlns="" id="{3E7F6E42-8AA8-4C9D-A623-67C4B4E8B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03" name="Rectangle 109">
              <a:extLst>
                <a:ext uri="{FF2B5EF4-FFF2-40B4-BE49-F238E27FC236}">
                  <a16:creationId xmlns:a16="http://schemas.microsoft.com/office/drawing/2014/main" xmlns="" id="{39D39FAC-3807-4377-8979-7CEBC26B4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153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04" name="Line 110">
              <a:extLst>
                <a:ext uri="{FF2B5EF4-FFF2-40B4-BE49-F238E27FC236}">
                  <a16:creationId xmlns:a16="http://schemas.microsoft.com/office/drawing/2014/main" xmlns="" id="{77E30A81-C9A0-4A37-BE63-43487CF8D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05" name="Rectangle 111">
              <a:extLst>
                <a:ext uri="{FF2B5EF4-FFF2-40B4-BE49-F238E27FC236}">
                  <a16:creationId xmlns:a16="http://schemas.microsoft.com/office/drawing/2014/main" xmlns="" id="{497F8E18-BD1C-4B1D-9F84-E4B757F52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37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06" name="Rectangle 112">
              <a:extLst>
                <a:ext uri="{FF2B5EF4-FFF2-40B4-BE49-F238E27FC236}">
                  <a16:creationId xmlns:a16="http://schemas.microsoft.com/office/drawing/2014/main" xmlns="" id="{8B3FD0DF-300E-4E72-A8EF-E4807E88A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37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07" name="Rectangle 113">
              <a:extLst>
                <a:ext uri="{FF2B5EF4-FFF2-40B4-BE49-F238E27FC236}">
                  <a16:creationId xmlns:a16="http://schemas.microsoft.com/office/drawing/2014/main" xmlns="" id="{80D0D387-7AB5-4900-BAFA-0344C9A65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37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?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08" name="Rectangle 114">
              <a:extLst>
                <a:ext uri="{FF2B5EF4-FFF2-40B4-BE49-F238E27FC236}">
                  <a16:creationId xmlns:a16="http://schemas.microsoft.com/office/drawing/2014/main" xmlns="" id="{7025BB7D-35FF-4B84-9E3D-DF6B88921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237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?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09" name="Rectangle 115">
              <a:extLst>
                <a:ext uri="{FF2B5EF4-FFF2-40B4-BE49-F238E27FC236}">
                  <a16:creationId xmlns:a16="http://schemas.microsoft.com/office/drawing/2014/main" xmlns="" id="{D145E03C-6ADE-4CCC-ABCA-CE8F90E3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374"/>
              <a:ext cx="5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 dirty="0">
                  <a:solidFill>
                    <a:srgbClr val="000000"/>
                  </a:solidFill>
                </a:rPr>
                <a:t>Stored </a:t>
              </a:r>
              <a:endParaRPr lang="en-US" altLang="en-US" sz="3200" i="1" dirty="0">
                <a:solidFill>
                  <a:srgbClr val="000000"/>
                </a:solidFill>
              </a:endParaRPr>
            </a:p>
          </p:txBody>
        </p:sp>
        <p:sp>
          <p:nvSpPr>
            <p:cNvPr id="501010" name="Rectangle 116">
              <a:extLst>
                <a:ext uri="{FF2B5EF4-FFF2-40B4-BE49-F238E27FC236}">
                  <a16:creationId xmlns:a16="http://schemas.microsoft.com/office/drawing/2014/main" xmlns="" id="{42E8F5B5-6B11-475D-AD7E-046F909BF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60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11" name="Line 117">
              <a:extLst>
                <a:ext uri="{FF2B5EF4-FFF2-40B4-BE49-F238E27FC236}">
                  <a16:creationId xmlns:a16="http://schemas.microsoft.com/office/drawing/2014/main" xmlns="" id="{FCCDDD92-4D85-4C4A-B832-C59CA16F6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12" name="Rectangle 118">
              <a:extLst>
                <a:ext uri="{FF2B5EF4-FFF2-40B4-BE49-F238E27FC236}">
                  <a16:creationId xmlns:a16="http://schemas.microsoft.com/office/drawing/2014/main" xmlns="" id="{A8498B0F-CF28-438C-AEE3-57E15A299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360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13" name="Line 119">
              <a:extLst>
                <a:ext uri="{FF2B5EF4-FFF2-40B4-BE49-F238E27FC236}">
                  <a16:creationId xmlns:a16="http://schemas.microsoft.com/office/drawing/2014/main" xmlns="" id="{BBEFAFFE-B5CC-4582-A35B-1D0336D6D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360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14" name="Rectangle 120">
              <a:extLst>
                <a:ext uri="{FF2B5EF4-FFF2-40B4-BE49-F238E27FC236}">
                  <a16:creationId xmlns:a16="http://schemas.microsoft.com/office/drawing/2014/main" xmlns="" id="{8B830AA6-4A19-404B-B5B0-E0ABCFEBA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36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15" name="Line 121">
              <a:extLst>
                <a:ext uri="{FF2B5EF4-FFF2-40B4-BE49-F238E27FC236}">
                  <a16:creationId xmlns:a16="http://schemas.microsoft.com/office/drawing/2014/main" xmlns="" id="{56353B6A-AFA3-44C6-95DB-D6E8F0266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16" name="Line 122">
              <a:extLst>
                <a:ext uri="{FF2B5EF4-FFF2-40B4-BE49-F238E27FC236}">
                  <a16:creationId xmlns:a16="http://schemas.microsoft.com/office/drawing/2014/main" xmlns="" id="{2FC1D58D-AFE0-4FE0-9390-EA817168D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17" name="Rectangle 123">
              <a:extLst>
                <a:ext uri="{FF2B5EF4-FFF2-40B4-BE49-F238E27FC236}">
                  <a16:creationId xmlns:a16="http://schemas.microsoft.com/office/drawing/2014/main" xmlns="" id="{7E20E2BA-F209-44F2-A45A-21952CA8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360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18" name="Line 124">
              <a:extLst>
                <a:ext uri="{FF2B5EF4-FFF2-40B4-BE49-F238E27FC236}">
                  <a16:creationId xmlns:a16="http://schemas.microsoft.com/office/drawing/2014/main" xmlns="" id="{F5B8EF3E-2BD1-4676-96B4-F462E9357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360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19" name="Rectangle 125">
              <a:extLst>
                <a:ext uri="{FF2B5EF4-FFF2-40B4-BE49-F238E27FC236}">
                  <a16:creationId xmlns:a16="http://schemas.microsoft.com/office/drawing/2014/main" xmlns="" id="{E63584DF-40F9-44F0-9730-59F1AEF5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36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20" name="Line 126">
              <a:extLst>
                <a:ext uri="{FF2B5EF4-FFF2-40B4-BE49-F238E27FC236}">
                  <a16:creationId xmlns:a16="http://schemas.microsoft.com/office/drawing/2014/main" xmlns="" id="{59CB9454-E104-4646-B828-5B94E0DF0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21" name="Line 127">
              <a:extLst>
                <a:ext uri="{FF2B5EF4-FFF2-40B4-BE49-F238E27FC236}">
                  <a16:creationId xmlns:a16="http://schemas.microsoft.com/office/drawing/2014/main" xmlns="" id="{7652A151-B4F7-48CD-BB40-FACBA723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22" name="Rectangle 128">
              <a:extLst>
                <a:ext uri="{FF2B5EF4-FFF2-40B4-BE49-F238E27FC236}">
                  <a16:creationId xmlns:a16="http://schemas.microsoft.com/office/drawing/2014/main" xmlns="" id="{1023B126-BC74-44DB-9AC2-614D072B2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360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23" name="Line 129">
              <a:extLst>
                <a:ext uri="{FF2B5EF4-FFF2-40B4-BE49-F238E27FC236}">
                  <a16:creationId xmlns:a16="http://schemas.microsoft.com/office/drawing/2014/main" xmlns="" id="{7A6BBD41-A2BE-4DD7-BC55-F77B3B37F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2360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24" name="Rectangle 130">
              <a:extLst>
                <a:ext uri="{FF2B5EF4-FFF2-40B4-BE49-F238E27FC236}">
                  <a16:creationId xmlns:a16="http://schemas.microsoft.com/office/drawing/2014/main" xmlns="" id="{266BA752-C376-4CCA-BDA7-1F56B0AE9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36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25" name="Line 131">
              <a:extLst>
                <a:ext uri="{FF2B5EF4-FFF2-40B4-BE49-F238E27FC236}">
                  <a16:creationId xmlns:a16="http://schemas.microsoft.com/office/drawing/2014/main" xmlns="" id="{75E53923-E2B4-4F56-B527-52F83DA39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26" name="Line 132">
              <a:extLst>
                <a:ext uri="{FF2B5EF4-FFF2-40B4-BE49-F238E27FC236}">
                  <a16:creationId xmlns:a16="http://schemas.microsoft.com/office/drawing/2014/main" xmlns="" id="{AC677959-CC52-474F-A232-7CA214D79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27" name="Rectangle 133">
              <a:extLst>
                <a:ext uri="{FF2B5EF4-FFF2-40B4-BE49-F238E27FC236}">
                  <a16:creationId xmlns:a16="http://schemas.microsoft.com/office/drawing/2014/main" xmlns="" id="{13EB70E6-0CB9-4D99-BFB0-6B33067F9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60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28" name="Line 134">
              <a:extLst>
                <a:ext uri="{FF2B5EF4-FFF2-40B4-BE49-F238E27FC236}">
                  <a16:creationId xmlns:a16="http://schemas.microsoft.com/office/drawing/2014/main" xmlns="" id="{1E9500A7-ECFD-44F5-8900-852396D75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360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29" name="Rectangle 135">
              <a:extLst>
                <a:ext uri="{FF2B5EF4-FFF2-40B4-BE49-F238E27FC236}">
                  <a16:creationId xmlns:a16="http://schemas.microsoft.com/office/drawing/2014/main" xmlns="" id="{27990C59-C045-4CB2-B976-EB302394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360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30" name="Line 136">
              <a:extLst>
                <a:ext uri="{FF2B5EF4-FFF2-40B4-BE49-F238E27FC236}">
                  <a16:creationId xmlns:a16="http://schemas.microsoft.com/office/drawing/2014/main" xmlns="" id="{330BFF59-AB72-4680-BBA1-D4BBED831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31" name="Line 137">
              <a:extLst>
                <a:ext uri="{FF2B5EF4-FFF2-40B4-BE49-F238E27FC236}">
                  <a16:creationId xmlns:a16="http://schemas.microsoft.com/office/drawing/2014/main" xmlns="" id="{6D997433-9223-4027-8C24-833AA0651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32" name="Rectangle 138">
              <a:extLst>
                <a:ext uri="{FF2B5EF4-FFF2-40B4-BE49-F238E27FC236}">
                  <a16:creationId xmlns:a16="http://schemas.microsoft.com/office/drawing/2014/main" xmlns="" id="{B6BB35A3-CF73-4E63-ACA0-A7F291BB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360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33" name="Line 139">
              <a:extLst>
                <a:ext uri="{FF2B5EF4-FFF2-40B4-BE49-F238E27FC236}">
                  <a16:creationId xmlns:a16="http://schemas.microsoft.com/office/drawing/2014/main" xmlns="" id="{8092A4FA-C333-4776-9F4B-EEE4E714C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2360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34" name="Rectangle 140">
              <a:extLst>
                <a:ext uri="{FF2B5EF4-FFF2-40B4-BE49-F238E27FC236}">
                  <a16:creationId xmlns:a16="http://schemas.microsoft.com/office/drawing/2014/main" xmlns="" id="{8D713403-29DB-4F4B-AC3B-3F02C9C6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360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35" name="Line 141">
              <a:extLst>
                <a:ext uri="{FF2B5EF4-FFF2-40B4-BE49-F238E27FC236}">
                  <a16:creationId xmlns:a16="http://schemas.microsoft.com/office/drawing/2014/main" xmlns="" id="{137B8152-90E0-430C-8CCD-EA2867D76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3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36" name="Rectangle 142">
              <a:extLst>
                <a:ext uri="{FF2B5EF4-FFF2-40B4-BE49-F238E27FC236}">
                  <a16:creationId xmlns:a16="http://schemas.microsoft.com/office/drawing/2014/main" xmlns="" id="{705A5C2F-9BCE-48E7-9C30-3FC917C13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366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37" name="Line 143">
              <a:extLst>
                <a:ext uri="{FF2B5EF4-FFF2-40B4-BE49-F238E27FC236}">
                  <a16:creationId xmlns:a16="http://schemas.microsoft.com/office/drawing/2014/main" xmlns="" id="{03E002EB-8387-4A14-88C8-729E0A524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38" name="Rectangle 144">
              <a:extLst>
                <a:ext uri="{FF2B5EF4-FFF2-40B4-BE49-F238E27FC236}">
                  <a16:creationId xmlns:a16="http://schemas.microsoft.com/office/drawing/2014/main" xmlns="" id="{98142662-5F17-4EFA-A083-D9C4F90D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366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39" name="Line 145">
              <a:extLst>
                <a:ext uri="{FF2B5EF4-FFF2-40B4-BE49-F238E27FC236}">
                  <a16:creationId xmlns:a16="http://schemas.microsoft.com/office/drawing/2014/main" xmlns="" id="{CE0B8562-3218-4BC3-87E1-E5882EE34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40" name="Rectangle 146">
              <a:extLst>
                <a:ext uri="{FF2B5EF4-FFF2-40B4-BE49-F238E27FC236}">
                  <a16:creationId xmlns:a16="http://schemas.microsoft.com/office/drawing/2014/main" xmlns="" id="{0823FC52-3DC6-4784-B8D6-9A3617580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366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41" name="Line 147">
              <a:extLst>
                <a:ext uri="{FF2B5EF4-FFF2-40B4-BE49-F238E27FC236}">
                  <a16:creationId xmlns:a16="http://schemas.microsoft.com/office/drawing/2014/main" xmlns="" id="{2ADBB477-4134-4AFF-9205-287E1AC9E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42" name="Rectangle 148">
              <a:extLst>
                <a:ext uri="{FF2B5EF4-FFF2-40B4-BE49-F238E27FC236}">
                  <a16:creationId xmlns:a16="http://schemas.microsoft.com/office/drawing/2014/main" xmlns="" id="{50DC8BC2-C53D-447D-BF1F-28618BED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366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43" name="Line 149">
              <a:extLst>
                <a:ext uri="{FF2B5EF4-FFF2-40B4-BE49-F238E27FC236}">
                  <a16:creationId xmlns:a16="http://schemas.microsoft.com/office/drawing/2014/main" xmlns="" id="{EEB96044-0704-4C34-B502-3CC811E7F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44" name="Rectangle 150">
              <a:extLst>
                <a:ext uri="{FF2B5EF4-FFF2-40B4-BE49-F238E27FC236}">
                  <a16:creationId xmlns:a16="http://schemas.microsoft.com/office/drawing/2014/main" xmlns="" id="{BC8C6035-8E1C-400A-84D6-3B8AC6FEB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366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45" name="Line 151">
              <a:extLst>
                <a:ext uri="{FF2B5EF4-FFF2-40B4-BE49-F238E27FC236}">
                  <a16:creationId xmlns:a16="http://schemas.microsoft.com/office/drawing/2014/main" xmlns="" id="{CD88B121-FA90-4401-89AE-2BE166540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46" name="Rectangle 152">
              <a:extLst>
                <a:ext uri="{FF2B5EF4-FFF2-40B4-BE49-F238E27FC236}">
                  <a16:creationId xmlns:a16="http://schemas.microsoft.com/office/drawing/2014/main" xmlns="" id="{907239B5-2D72-4883-8560-D890D03A5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366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47" name="Line 153">
              <a:extLst>
                <a:ext uri="{FF2B5EF4-FFF2-40B4-BE49-F238E27FC236}">
                  <a16:creationId xmlns:a16="http://schemas.microsoft.com/office/drawing/2014/main" xmlns="" id="{58423248-0E26-4856-A51F-5C561AB99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48" name="Rectangle 154">
              <a:extLst>
                <a:ext uri="{FF2B5EF4-FFF2-40B4-BE49-F238E27FC236}">
                  <a16:creationId xmlns:a16="http://schemas.microsoft.com/office/drawing/2014/main" xmlns="" id="{14DFF859-CB6F-4C76-887B-D7EF1C5BD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58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49" name="Rectangle 155">
              <a:extLst>
                <a:ext uri="{FF2B5EF4-FFF2-40B4-BE49-F238E27FC236}">
                  <a16:creationId xmlns:a16="http://schemas.microsoft.com/office/drawing/2014/main" xmlns="" id="{8DB094BF-8C18-48FF-9915-E8701F286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58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50" name="Rectangle 156">
              <a:extLst>
                <a:ext uri="{FF2B5EF4-FFF2-40B4-BE49-F238E27FC236}">
                  <a16:creationId xmlns:a16="http://schemas.microsoft.com/office/drawing/2014/main" xmlns="" id="{91C31E68-043C-4932-88D8-F08A4CB79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58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51" name="Rectangle 157">
              <a:extLst>
                <a:ext uri="{FF2B5EF4-FFF2-40B4-BE49-F238E27FC236}">
                  <a16:creationId xmlns:a16="http://schemas.microsoft.com/office/drawing/2014/main" xmlns="" id="{74F6C1FC-6536-4D93-8217-FE04F22A7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258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52" name="Rectangle 158">
              <a:extLst>
                <a:ext uri="{FF2B5EF4-FFF2-40B4-BE49-F238E27FC236}">
                  <a16:creationId xmlns:a16="http://schemas.microsoft.com/office/drawing/2014/main" xmlns="" id="{46936648-183C-4F70-B028-97409742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587"/>
              <a:ext cx="9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“Set” Q to 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53" name="Rectangle 159">
              <a:extLst>
                <a:ext uri="{FF2B5EF4-FFF2-40B4-BE49-F238E27FC236}">
                  <a16:creationId xmlns:a16="http://schemas.microsoft.com/office/drawing/2014/main" xmlns="" id="{3AE274BF-5008-4BDB-B9B2-0495EFFC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73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54" name="Line 160">
              <a:extLst>
                <a:ext uri="{FF2B5EF4-FFF2-40B4-BE49-F238E27FC236}">
                  <a16:creationId xmlns:a16="http://schemas.microsoft.com/office/drawing/2014/main" xmlns="" id="{4D9E9271-F41C-49C2-96AD-572C6AAA4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7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55" name="Rectangle 161">
              <a:extLst>
                <a:ext uri="{FF2B5EF4-FFF2-40B4-BE49-F238E27FC236}">
                  <a16:creationId xmlns:a16="http://schemas.microsoft.com/office/drawing/2014/main" xmlns="" id="{B9B85E4F-B2DD-4599-9918-97BA09B53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573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56" name="Line 162">
              <a:extLst>
                <a:ext uri="{FF2B5EF4-FFF2-40B4-BE49-F238E27FC236}">
                  <a16:creationId xmlns:a16="http://schemas.microsoft.com/office/drawing/2014/main" xmlns="" id="{5B264DDA-0D75-445A-A163-38A533234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573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57" name="Rectangle 163">
              <a:extLst>
                <a:ext uri="{FF2B5EF4-FFF2-40B4-BE49-F238E27FC236}">
                  <a16:creationId xmlns:a16="http://schemas.microsoft.com/office/drawing/2014/main" xmlns="" id="{6EBF0B7C-1D0F-4B6D-9B05-671391BA5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57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58" name="Line 164">
              <a:extLst>
                <a:ext uri="{FF2B5EF4-FFF2-40B4-BE49-F238E27FC236}">
                  <a16:creationId xmlns:a16="http://schemas.microsoft.com/office/drawing/2014/main" xmlns="" id="{269F3FD0-540C-41B5-B0BD-8D771B9EE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59" name="Line 165">
              <a:extLst>
                <a:ext uri="{FF2B5EF4-FFF2-40B4-BE49-F238E27FC236}">
                  <a16:creationId xmlns:a16="http://schemas.microsoft.com/office/drawing/2014/main" xmlns="" id="{0061B732-ED11-483B-BEC8-57C04231A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60" name="Rectangle 166">
              <a:extLst>
                <a:ext uri="{FF2B5EF4-FFF2-40B4-BE49-F238E27FC236}">
                  <a16:creationId xmlns:a16="http://schemas.microsoft.com/office/drawing/2014/main" xmlns="" id="{F88CCB71-24B2-4100-A3A3-0C3C5852B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573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61" name="Line 167">
              <a:extLst>
                <a:ext uri="{FF2B5EF4-FFF2-40B4-BE49-F238E27FC236}">
                  <a16:creationId xmlns:a16="http://schemas.microsoft.com/office/drawing/2014/main" xmlns="" id="{2D594CD3-369A-45C9-BDF3-B9FDA74B5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573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62" name="Rectangle 168">
              <a:extLst>
                <a:ext uri="{FF2B5EF4-FFF2-40B4-BE49-F238E27FC236}">
                  <a16:creationId xmlns:a16="http://schemas.microsoft.com/office/drawing/2014/main" xmlns="" id="{7F1DAAB3-F88B-4B23-87B6-4567D2F3F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57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63" name="Line 169">
              <a:extLst>
                <a:ext uri="{FF2B5EF4-FFF2-40B4-BE49-F238E27FC236}">
                  <a16:creationId xmlns:a16="http://schemas.microsoft.com/office/drawing/2014/main" xmlns="" id="{C995AF46-5CE2-41D0-B48E-B634B5CED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64" name="Line 170">
              <a:extLst>
                <a:ext uri="{FF2B5EF4-FFF2-40B4-BE49-F238E27FC236}">
                  <a16:creationId xmlns:a16="http://schemas.microsoft.com/office/drawing/2014/main" xmlns="" id="{2CDB0A81-8CBD-4359-8A8A-1A7CE5C85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65" name="Rectangle 171">
              <a:extLst>
                <a:ext uri="{FF2B5EF4-FFF2-40B4-BE49-F238E27FC236}">
                  <a16:creationId xmlns:a16="http://schemas.microsoft.com/office/drawing/2014/main" xmlns="" id="{F003E2E1-C0B8-4B64-8F89-40E43AF6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573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66" name="Line 172">
              <a:extLst>
                <a:ext uri="{FF2B5EF4-FFF2-40B4-BE49-F238E27FC236}">
                  <a16:creationId xmlns:a16="http://schemas.microsoft.com/office/drawing/2014/main" xmlns="" id="{AC01DD5F-4A68-4971-89E5-3A43F0E2D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2573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67" name="Rectangle 173">
              <a:extLst>
                <a:ext uri="{FF2B5EF4-FFF2-40B4-BE49-F238E27FC236}">
                  <a16:creationId xmlns:a16="http://schemas.microsoft.com/office/drawing/2014/main" xmlns="" id="{DFB292BF-6F77-49B7-8C7E-F7D0A31BC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57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68" name="Line 174">
              <a:extLst>
                <a:ext uri="{FF2B5EF4-FFF2-40B4-BE49-F238E27FC236}">
                  <a16:creationId xmlns:a16="http://schemas.microsoft.com/office/drawing/2014/main" xmlns="" id="{A13A233D-078D-4030-8F50-B9A3DC2BB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69" name="Line 175">
              <a:extLst>
                <a:ext uri="{FF2B5EF4-FFF2-40B4-BE49-F238E27FC236}">
                  <a16:creationId xmlns:a16="http://schemas.microsoft.com/office/drawing/2014/main" xmlns="" id="{80542A74-9E4B-4F28-8E44-77CB7ED27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70" name="Rectangle 176">
              <a:extLst>
                <a:ext uri="{FF2B5EF4-FFF2-40B4-BE49-F238E27FC236}">
                  <a16:creationId xmlns:a16="http://schemas.microsoft.com/office/drawing/2014/main" xmlns="" id="{73D2A733-C2FE-4EDC-8F4A-11819C60E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573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71" name="Line 177">
              <a:extLst>
                <a:ext uri="{FF2B5EF4-FFF2-40B4-BE49-F238E27FC236}">
                  <a16:creationId xmlns:a16="http://schemas.microsoft.com/office/drawing/2014/main" xmlns="" id="{171583A3-D9E3-4033-B92F-FA418B9DE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573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72" name="Rectangle 178">
              <a:extLst>
                <a:ext uri="{FF2B5EF4-FFF2-40B4-BE49-F238E27FC236}">
                  <a16:creationId xmlns:a16="http://schemas.microsoft.com/office/drawing/2014/main" xmlns="" id="{B434B9B8-471D-426A-A84C-0DB242C6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573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73" name="Line 179">
              <a:extLst>
                <a:ext uri="{FF2B5EF4-FFF2-40B4-BE49-F238E27FC236}">
                  <a16:creationId xmlns:a16="http://schemas.microsoft.com/office/drawing/2014/main" xmlns="" id="{BE6CF7DD-46BC-403F-B5C4-95503C43E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74" name="Line 180">
              <a:extLst>
                <a:ext uri="{FF2B5EF4-FFF2-40B4-BE49-F238E27FC236}">
                  <a16:creationId xmlns:a16="http://schemas.microsoft.com/office/drawing/2014/main" xmlns="" id="{A24844FD-F893-488A-B53D-1F88D0EC2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75" name="Rectangle 181">
              <a:extLst>
                <a:ext uri="{FF2B5EF4-FFF2-40B4-BE49-F238E27FC236}">
                  <a16:creationId xmlns:a16="http://schemas.microsoft.com/office/drawing/2014/main" xmlns="" id="{31FD3495-AA58-4B7A-96BE-E49C7B730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573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76" name="Line 182">
              <a:extLst>
                <a:ext uri="{FF2B5EF4-FFF2-40B4-BE49-F238E27FC236}">
                  <a16:creationId xmlns:a16="http://schemas.microsoft.com/office/drawing/2014/main" xmlns="" id="{52F885FD-ED70-454D-B91B-749C91159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2573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77" name="Rectangle 183">
              <a:extLst>
                <a:ext uri="{FF2B5EF4-FFF2-40B4-BE49-F238E27FC236}">
                  <a16:creationId xmlns:a16="http://schemas.microsoft.com/office/drawing/2014/main" xmlns="" id="{34FD62EC-44E4-4429-8A0C-1B9FC132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573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78" name="Line 184">
              <a:extLst>
                <a:ext uri="{FF2B5EF4-FFF2-40B4-BE49-F238E27FC236}">
                  <a16:creationId xmlns:a16="http://schemas.microsoft.com/office/drawing/2014/main" xmlns="" id="{A7FE59A2-E7F8-4A34-BCF4-984E61901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5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79" name="Rectangle 185">
              <a:extLst>
                <a:ext uri="{FF2B5EF4-FFF2-40B4-BE49-F238E27FC236}">
                  <a16:creationId xmlns:a16="http://schemas.microsoft.com/office/drawing/2014/main" xmlns="" id="{B5DFB5AD-F4A3-422E-B242-A4C32367B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79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80" name="Line 186">
              <a:extLst>
                <a:ext uri="{FF2B5EF4-FFF2-40B4-BE49-F238E27FC236}">
                  <a16:creationId xmlns:a16="http://schemas.microsoft.com/office/drawing/2014/main" xmlns="" id="{A3F221F3-77ED-41E0-83B3-8359D3BC3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81" name="Rectangle 187">
              <a:extLst>
                <a:ext uri="{FF2B5EF4-FFF2-40B4-BE49-F238E27FC236}">
                  <a16:creationId xmlns:a16="http://schemas.microsoft.com/office/drawing/2014/main" xmlns="" id="{460C67BD-9311-43BC-B052-077228563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579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82" name="Line 188">
              <a:extLst>
                <a:ext uri="{FF2B5EF4-FFF2-40B4-BE49-F238E27FC236}">
                  <a16:creationId xmlns:a16="http://schemas.microsoft.com/office/drawing/2014/main" xmlns="" id="{D191B2C3-5EE9-43D8-831A-57EB64760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83" name="Rectangle 189">
              <a:extLst>
                <a:ext uri="{FF2B5EF4-FFF2-40B4-BE49-F238E27FC236}">
                  <a16:creationId xmlns:a16="http://schemas.microsoft.com/office/drawing/2014/main" xmlns="" id="{56D4F2DB-403E-49A5-9DEB-536E47F5E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579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84" name="Line 190">
              <a:extLst>
                <a:ext uri="{FF2B5EF4-FFF2-40B4-BE49-F238E27FC236}">
                  <a16:creationId xmlns:a16="http://schemas.microsoft.com/office/drawing/2014/main" xmlns="" id="{33D5BA48-AC0E-498C-AEB1-0295CA375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85" name="Rectangle 191">
              <a:extLst>
                <a:ext uri="{FF2B5EF4-FFF2-40B4-BE49-F238E27FC236}">
                  <a16:creationId xmlns:a16="http://schemas.microsoft.com/office/drawing/2014/main" xmlns="" id="{0E09D34E-DA12-4918-B653-DA36AA8E9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579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86" name="Line 192">
              <a:extLst>
                <a:ext uri="{FF2B5EF4-FFF2-40B4-BE49-F238E27FC236}">
                  <a16:creationId xmlns:a16="http://schemas.microsoft.com/office/drawing/2014/main" xmlns="" id="{D821BABA-05AF-4160-A653-77D61DC0F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87" name="Rectangle 193">
              <a:extLst>
                <a:ext uri="{FF2B5EF4-FFF2-40B4-BE49-F238E27FC236}">
                  <a16:creationId xmlns:a16="http://schemas.microsoft.com/office/drawing/2014/main" xmlns="" id="{96F25604-2821-40C0-8759-3F1A11C90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579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88" name="Line 194">
              <a:extLst>
                <a:ext uri="{FF2B5EF4-FFF2-40B4-BE49-F238E27FC236}">
                  <a16:creationId xmlns:a16="http://schemas.microsoft.com/office/drawing/2014/main" xmlns="" id="{67FCD405-7C70-45A8-B178-249CDDB19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89" name="Rectangle 195">
              <a:extLst>
                <a:ext uri="{FF2B5EF4-FFF2-40B4-BE49-F238E27FC236}">
                  <a16:creationId xmlns:a16="http://schemas.microsoft.com/office/drawing/2014/main" xmlns="" id="{3918E767-BC52-4944-9DF4-9CB3CF8D6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579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90" name="Line 196">
              <a:extLst>
                <a:ext uri="{FF2B5EF4-FFF2-40B4-BE49-F238E27FC236}">
                  <a16:creationId xmlns:a16="http://schemas.microsoft.com/office/drawing/2014/main" xmlns="" id="{CB6CE473-8681-4946-BBFE-73D4C0569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91" name="Rectangle 197">
              <a:extLst>
                <a:ext uri="{FF2B5EF4-FFF2-40B4-BE49-F238E27FC236}">
                  <a16:creationId xmlns:a16="http://schemas.microsoft.com/office/drawing/2014/main" xmlns="" id="{5B4AD70F-9E5E-437D-942A-AC678C31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79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 dirty="0">
                  <a:solidFill>
                    <a:srgbClr val="000000"/>
                  </a:solidFill>
                </a:rPr>
                <a:t>1</a:t>
              </a:r>
              <a:endParaRPr lang="en-US" altLang="en-US" sz="3200" i="1" dirty="0">
                <a:solidFill>
                  <a:srgbClr val="000000"/>
                </a:solidFill>
              </a:endParaRPr>
            </a:p>
          </p:txBody>
        </p:sp>
        <p:sp>
          <p:nvSpPr>
            <p:cNvPr id="501092" name="Rectangle 198">
              <a:extLst>
                <a:ext uri="{FF2B5EF4-FFF2-40B4-BE49-F238E27FC236}">
                  <a16:creationId xmlns:a16="http://schemas.microsoft.com/office/drawing/2014/main" xmlns="" id="{30331A9D-2DED-4DA2-B1FD-772E262F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279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93" name="Rectangle 199">
              <a:extLst>
                <a:ext uri="{FF2B5EF4-FFF2-40B4-BE49-F238E27FC236}">
                  <a16:creationId xmlns:a16="http://schemas.microsoft.com/office/drawing/2014/main" xmlns="" id="{6DD5F545-948A-4717-8AB3-6CF64DEA7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79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94" name="Rectangle 200">
              <a:extLst>
                <a:ext uri="{FF2B5EF4-FFF2-40B4-BE49-F238E27FC236}">
                  <a16:creationId xmlns:a16="http://schemas.microsoft.com/office/drawing/2014/main" xmlns="" id="{221C2E37-21DE-4E51-8368-F3B2668E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279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095" name="Rectangle 201">
              <a:extLst>
                <a:ext uri="{FF2B5EF4-FFF2-40B4-BE49-F238E27FC236}">
                  <a16:creationId xmlns:a16="http://schemas.microsoft.com/office/drawing/2014/main" xmlns="" id="{78DDC963-B46E-4C93-9C6D-B3AADC3F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799"/>
              <a:ext cx="17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 dirty="0">
                  <a:solidFill>
                    <a:srgbClr val="000000"/>
                  </a:solidFill>
                </a:rPr>
                <a:t>Now Q “remembers” 1</a:t>
              </a:r>
              <a:endParaRPr lang="en-US" altLang="en-US" sz="3200" i="1" dirty="0">
                <a:solidFill>
                  <a:srgbClr val="000000"/>
                </a:solidFill>
              </a:endParaRPr>
            </a:p>
          </p:txBody>
        </p:sp>
        <p:sp>
          <p:nvSpPr>
            <p:cNvPr id="501096" name="Rectangle 202">
              <a:extLst>
                <a:ext uri="{FF2B5EF4-FFF2-40B4-BE49-F238E27FC236}">
                  <a16:creationId xmlns:a16="http://schemas.microsoft.com/office/drawing/2014/main" xmlns="" id="{1EAE461A-81EF-4C7F-BD55-AAFBA36AD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786"/>
              <a:ext cx="1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97" name="Line 203">
              <a:extLst>
                <a:ext uri="{FF2B5EF4-FFF2-40B4-BE49-F238E27FC236}">
                  <a16:creationId xmlns:a16="http://schemas.microsoft.com/office/drawing/2014/main" xmlns="" id="{4B411E70-FB5F-4534-90F9-88E324B23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098" name="Rectangle 204">
              <a:extLst>
                <a:ext uri="{FF2B5EF4-FFF2-40B4-BE49-F238E27FC236}">
                  <a16:creationId xmlns:a16="http://schemas.microsoft.com/office/drawing/2014/main" xmlns="" id="{237A7BD4-B0FE-48C0-8F26-AF477DACB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786"/>
              <a:ext cx="225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099" name="Line 205">
              <a:extLst>
                <a:ext uri="{FF2B5EF4-FFF2-40B4-BE49-F238E27FC236}">
                  <a16:creationId xmlns:a16="http://schemas.microsoft.com/office/drawing/2014/main" xmlns="" id="{C1048D2F-F547-42F6-9473-4960AE376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786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00" name="Rectangle 206">
              <a:extLst>
                <a:ext uri="{FF2B5EF4-FFF2-40B4-BE49-F238E27FC236}">
                  <a16:creationId xmlns:a16="http://schemas.microsoft.com/office/drawing/2014/main" xmlns="" id="{31333D21-0647-4C7C-A34E-E42C7530C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78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01" name="Line 207">
              <a:extLst>
                <a:ext uri="{FF2B5EF4-FFF2-40B4-BE49-F238E27FC236}">
                  <a16:creationId xmlns:a16="http://schemas.microsoft.com/office/drawing/2014/main" xmlns="" id="{3F4EA533-3FD0-4BE8-95CD-9197BE6A8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02" name="Line 208">
              <a:extLst>
                <a:ext uri="{FF2B5EF4-FFF2-40B4-BE49-F238E27FC236}">
                  <a16:creationId xmlns:a16="http://schemas.microsoft.com/office/drawing/2014/main" xmlns="" id="{51FFC586-A211-4E30-BC04-F96F80CE1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03" name="Rectangle 209">
              <a:extLst>
                <a:ext uri="{FF2B5EF4-FFF2-40B4-BE49-F238E27FC236}">
                  <a16:creationId xmlns:a16="http://schemas.microsoft.com/office/drawing/2014/main" xmlns="" id="{B5855E24-97DC-4602-B12D-DC1549607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786"/>
              <a:ext cx="19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04" name="Line 210">
              <a:extLst>
                <a:ext uri="{FF2B5EF4-FFF2-40B4-BE49-F238E27FC236}">
                  <a16:creationId xmlns:a16="http://schemas.microsoft.com/office/drawing/2014/main" xmlns="" id="{1F3D675F-BF88-44D1-BE73-49700F24E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786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05" name="Rectangle 211">
              <a:extLst>
                <a:ext uri="{FF2B5EF4-FFF2-40B4-BE49-F238E27FC236}">
                  <a16:creationId xmlns:a16="http://schemas.microsoft.com/office/drawing/2014/main" xmlns="" id="{69820518-7E69-4439-BCC3-723E33240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78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06" name="Line 212">
              <a:extLst>
                <a:ext uri="{FF2B5EF4-FFF2-40B4-BE49-F238E27FC236}">
                  <a16:creationId xmlns:a16="http://schemas.microsoft.com/office/drawing/2014/main" xmlns="" id="{3BAA24F0-8996-42C3-BE97-6F66671FB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07" name="Line 213">
              <a:extLst>
                <a:ext uri="{FF2B5EF4-FFF2-40B4-BE49-F238E27FC236}">
                  <a16:creationId xmlns:a16="http://schemas.microsoft.com/office/drawing/2014/main" xmlns="" id="{F8A7B8B8-BD08-4FEB-AA0E-F41E9BD2C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08" name="Rectangle 214">
              <a:extLst>
                <a:ext uri="{FF2B5EF4-FFF2-40B4-BE49-F238E27FC236}">
                  <a16:creationId xmlns:a16="http://schemas.microsoft.com/office/drawing/2014/main" xmlns="" id="{9137ED75-9CC8-4628-B033-603C4D6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786"/>
              <a:ext cx="2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09" name="Line 215">
              <a:extLst>
                <a:ext uri="{FF2B5EF4-FFF2-40B4-BE49-F238E27FC236}">
                  <a16:creationId xmlns:a16="http://schemas.microsoft.com/office/drawing/2014/main" xmlns="" id="{4FB1E4E6-A95B-4E44-9BA6-3212933A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2786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10" name="Rectangle 216">
              <a:extLst>
                <a:ext uri="{FF2B5EF4-FFF2-40B4-BE49-F238E27FC236}">
                  <a16:creationId xmlns:a16="http://schemas.microsoft.com/office/drawing/2014/main" xmlns="" id="{4A0B54A4-2CB9-4AC4-9451-664EFB90D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78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11" name="Line 217">
              <a:extLst>
                <a:ext uri="{FF2B5EF4-FFF2-40B4-BE49-F238E27FC236}">
                  <a16:creationId xmlns:a16="http://schemas.microsoft.com/office/drawing/2014/main" xmlns="" id="{664DBB68-D443-4580-8238-C481CD1D9F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12" name="Line 218">
              <a:extLst>
                <a:ext uri="{FF2B5EF4-FFF2-40B4-BE49-F238E27FC236}">
                  <a16:creationId xmlns:a16="http://schemas.microsoft.com/office/drawing/2014/main" xmlns="" id="{F903B7B3-57A6-4D4D-ACF0-44AB07C14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13" name="Rectangle 219">
              <a:extLst>
                <a:ext uri="{FF2B5EF4-FFF2-40B4-BE49-F238E27FC236}">
                  <a16:creationId xmlns:a16="http://schemas.microsoft.com/office/drawing/2014/main" xmlns="" id="{0F8408A0-040B-46F1-B48B-0AE51E8FA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786"/>
              <a:ext cx="29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14" name="Line 220">
              <a:extLst>
                <a:ext uri="{FF2B5EF4-FFF2-40B4-BE49-F238E27FC236}">
                  <a16:creationId xmlns:a16="http://schemas.microsoft.com/office/drawing/2014/main" xmlns="" id="{5769FF38-C68C-4CA0-ACA1-ED9CDEDA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786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15" name="Rectangle 221">
              <a:extLst>
                <a:ext uri="{FF2B5EF4-FFF2-40B4-BE49-F238E27FC236}">
                  <a16:creationId xmlns:a16="http://schemas.microsoft.com/office/drawing/2014/main" xmlns="" id="{625F7F36-B433-4355-A22F-0BC18B0C2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786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16" name="Line 222">
              <a:extLst>
                <a:ext uri="{FF2B5EF4-FFF2-40B4-BE49-F238E27FC236}">
                  <a16:creationId xmlns:a16="http://schemas.microsoft.com/office/drawing/2014/main" xmlns="" id="{2A9537C1-E65B-43C0-9A17-62ACC1B88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17" name="Line 223">
              <a:extLst>
                <a:ext uri="{FF2B5EF4-FFF2-40B4-BE49-F238E27FC236}">
                  <a16:creationId xmlns:a16="http://schemas.microsoft.com/office/drawing/2014/main" xmlns="" id="{A67A1DA8-DE4C-4419-80AD-06A5C3B17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18" name="Rectangle 224">
              <a:extLst>
                <a:ext uri="{FF2B5EF4-FFF2-40B4-BE49-F238E27FC236}">
                  <a16:creationId xmlns:a16="http://schemas.microsoft.com/office/drawing/2014/main" xmlns="" id="{15DFE393-98DF-4ADF-ABB9-CF0946D6C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2786"/>
              <a:ext cx="1881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19" name="Line 225">
              <a:extLst>
                <a:ext uri="{FF2B5EF4-FFF2-40B4-BE49-F238E27FC236}">
                  <a16:creationId xmlns:a16="http://schemas.microsoft.com/office/drawing/2014/main" xmlns="" id="{CCC7D1A6-0F39-44D2-8017-76AD5A191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2786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20" name="Rectangle 226">
              <a:extLst>
                <a:ext uri="{FF2B5EF4-FFF2-40B4-BE49-F238E27FC236}">
                  <a16:creationId xmlns:a16="http://schemas.microsoft.com/office/drawing/2014/main" xmlns="" id="{4AABB7B6-1DB9-4435-9D55-32B784348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786"/>
              <a:ext cx="12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21" name="Line 227">
              <a:extLst>
                <a:ext uri="{FF2B5EF4-FFF2-40B4-BE49-F238E27FC236}">
                  <a16:creationId xmlns:a16="http://schemas.microsoft.com/office/drawing/2014/main" xmlns="" id="{48408BD9-AA56-4FD8-8B08-45C75847E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7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22" name="Rectangle 228">
              <a:extLst>
                <a:ext uri="{FF2B5EF4-FFF2-40B4-BE49-F238E27FC236}">
                  <a16:creationId xmlns:a16="http://schemas.microsoft.com/office/drawing/2014/main" xmlns="" id="{AF6746C2-1B30-4555-AE0E-4A4AF210C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792"/>
              <a:ext cx="11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23" name="Line 229">
              <a:extLst>
                <a:ext uri="{FF2B5EF4-FFF2-40B4-BE49-F238E27FC236}">
                  <a16:creationId xmlns:a16="http://schemas.microsoft.com/office/drawing/2014/main" xmlns="" id="{5B5C4E86-1044-4814-AAA1-8E96DF98B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24" name="Rectangle 230">
              <a:extLst>
                <a:ext uri="{FF2B5EF4-FFF2-40B4-BE49-F238E27FC236}">
                  <a16:creationId xmlns:a16="http://schemas.microsoft.com/office/drawing/2014/main" xmlns="" id="{A45F473B-7905-4D7E-B1DB-48E258FF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792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25" name="Line 231">
              <a:extLst>
                <a:ext uri="{FF2B5EF4-FFF2-40B4-BE49-F238E27FC236}">
                  <a16:creationId xmlns:a16="http://schemas.microsoft.com/office/drawing/2014/main" xmlns="" id="{8208FA9B-94E8-47BD-B9A6-DBD63468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26" name="Rectangle 232">
              <a:extLst>
                <a:ext uri="{FF2B5EF4-FFF2-40B4-BE49-F238E27FC236}">
                  <a16:creationId xmlns:a16="http://schemas.microsoft.com/office/drawing/2014/main" xmlns="" id="{E23A72CF-9039-4B64-8268-E1256C9B6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792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27" name="Line 233">
              <a:extLst>
                <a:ext uri="{FF2B5EF4-FFF2-40B4-BE49-F238E27FC236}">
                  <a16:creationId xmlns:a16="http://schemas.microsoft.com/office/drawing/2014/main" xmlns="" id="{9ABC6623-198E-4A34-B608-715192C4D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28" name="Rectangle 234">
              <a:extLst>
                <a:ext uri="{FF2B5EF4-FFF2-40B4-BE49-F238E27FC236}">
                  <a16:creationId xmlns:a16="http://schemas.microsoft.com/office/drawing/2014/main" xmlns="" id="{ADDCC325-A953-42C0-AC1D-DABEECA3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792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29" name="Line 235">
              <a:extLst>
                <a:ext uri="{FF2B5EF4-FFF2-40B4-BE49-F238E27FC236}">
                  <a16:creationId xmlns:a16="http://schemas.microsoft.com/office/drawing/2014/main" xmlns="" id="{D6FADE7B-70FB-4EC8-943E-5772B61B1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30" name="Rectangle 236">
              <a:extLst>
                <a:ext uri="{FF2B5EF4-FFF2-40B4-BE49-F238E27FC236}">
                  <a16:creationId xmlns:a16="http://schemas.microsoft.com/office/drawing/2014/main" xmlns="" id="{F09FEF00-312C-4056-BBB8-D0402F848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792"/>
              <a:ext cx="6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31" name="Line 237">
              <a:extLst>
                <a:ext uri="{FF2B5EF4-FFF2-40B4-BE49-F238E27FC236}">
                  <a16:creationId xmlns:a16="http://schemas.microsoft.com/office/drawing/2014/main" xmlns="" id="{6092C053-FF4A-46C2-A8D5-66066044E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32" name="Rectangle 238">
              <a:extLst>
                <a:ext uri="{FF2B5EF4-FFF2-40B4-BE49-F238E27FC236}">
                  <a16:creationId xmlns:a16="http://schemas.microsoft.com/office/drawing/2014/main" xmlns="" id="{F9B0D345-106F-4AE4-882B-F5D0D2D51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0" y="2792"/>
              <a:ext cx="12" cy="2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33" name="Line 239">
              <a:extLst>
                <a:ext uri="{FF2B5EF4-FFF2-40B4-BE49-F238E27FC236}">
                  <a16:creationId xmlns:a16="http://schemas.microsoft.com/office/drawing/2014/main" xmlns="" id="{469B929C-9E63-4FA9-9886-4C4D2EDBB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0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34" name="Rectangle 240">
              <a:extLst>
                <a:ext uri="{FF2B5EF4-FFF2-40B4-BE49-F238E27FC236}">
                  <a16:creationId xmlns:a16="http://schemas.microsoft.com/office/drawing/2014/main" xmlns="" id="{AEB9555F-E190-41E2-96A8-BE2E4F1F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135" name="Rectangle 241">
              <a:extLst>
                <a:ext uri="{FF2B5EF4-FFF2-40B4-BE49-F238E27FC236}">
                  <a16:creationId xmlns:a16="http://schemas.microsoft.com/office/drawing/2014/main" xmlns="" id="{C8146338-E649-4D8B-9CEE-83F2E012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3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136" name="Rectangle 242">
              <a:extLst>
                <a:ext uri="{FF2B5EF4-FFF2-40B4-BE49-F238E27FC236}">
                  <a16:creationId xmlns:a16="http://schemas.microsoft.com/office/drawing/2014/main" xmlns="" id="{268175F2-8A7F-442E-99AC-1D028B3D3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137" name="Rectangle 243">
              <a:extLst>
                <a:ext uri="{FF2B5EF4-FFF2-40B4-BE49-F238E27FC236}">
                  <a16:creationId xmlns:a16="http://schemas.microsoft.com/office/drawing/2014/main" xmlns="" id="{B92C27C9-0F3E-47F3-8B5E-51089DEE1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138" name="Rectangle 244">
              <a:extLst>
                <a:ext uri="{FF2B5EF4-FFF2-40B4-BE49-F238E27FC236}">
                  <a16:creationId xmlns:a16="http://schemas.microsoft.com/office/drawing/2014/main" xmlns="" id="{04815CB3-B0BB-45E3-B446-D40C0AAC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9" y="3012"/>
              <a:ext cx="11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“Reset” Q to 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1139" name="Rectangle 245">
              <a:extLst>
                <a:ext uri="{FF2B5EF4-FFF2-40B4-BE49-F238E27FC236}">
                  <a16:creationId xmlns:a16="http://schemas.microsoft.com/office/drawing/2014/main" xmlns="" id="{8EBA5574-92CE-4E63-8560-3C28CC0C3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999"/>
              <a:ext cx="1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40" name="Line 246">
              <a:extLst>
                <a:ext uri="{FF2B5EF4-FFF2-40B4-BE49-F238E27FC236}">
                  <a16:creationId xmlns:a16="http://schemas.microsoft.com/office/drawing/2014/main" xmlns="" id="{FFA86768-E080-4920-890D-C6A3ED1DD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9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41" name="Rectangle 247">
              <a:extLst>
                <a:ext uri="{FF2B5EF4-FFF2-40B4-BE49-F238E27FC236}">
                  <a16:creationId xmlns:a16="http://schemas.microsoft.com/office/drawing/2014/main" xmlns="" id="{7643A426-0EF6-4524-8586-F8B00FB47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999"/>
              <a:ext cx="22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42" name="Line 248">
              <a:extLst>
                <a:ext uri="{FF2B5EF4-FFF2-40B4-BE49-F238E27FC236}">
                  <a16:creationId xmlns:a16="http://schemas.microsoft.com/office/drawing/2014/main" xmlns="" id="{A1A76A5A-0D69-403A-B439-B72751583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2999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43" name="Rectangle 249">
              <a:extLst>
                <a:ext uri="{FF2B5EF4-FFF2-40B4-BE49-F238E27FC236}">
                  <a16:creationId xmlns:a16="http://schemas.microsoft.com/office/drawing/2014/main" xmlns="" id="{06C32609-BC25-433F-8CB4-6738D052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9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44" name="Line 250">
              <a:extLst>
                <a:ext uri="{FF2B5EF4-FFF2-40B4-BE49-F238E27FC236}">
                  <a16:creationId xmlns:a16="http://schemas.microsoft.com/office/drawing/2014/main" xmlns="" id="{A8AAF341-600C-4462-8415-C3B0E489DD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9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45" name="Line 251">
              <a:extLst>
                <a:ext uri="{FF2B5EF4-FFF2-40B4-BE49-F238E27FC236}">
                  <a16:creationId xmlns:a16="http://schemas.microsoft.com/office/drawing/2014/main" xmlns="" id="{46D7133C-66A5-41A9-BAC0-B080850C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4" y="299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46" name="Rectangle 252">
              <a:extLst>
                <a:ext uri="{FF2B5EF4-FFF2-40B4-BE49-F238E27FC236}">
                  <a16:creationId xmlns:a16="http://schemas.microsoft.com/office/drawing/2014/main" xmlns="" id="{8482F8D7-153E-461B-8EBD-C0BFAA20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999"/>
              <a:ext cx="19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47" name="Line 253">
              <a:extLst>
                <a:ext uri="{FF2B5EF4-FFF2-40B4-BE49-F238E27FC236}">
                  <a16:creationId xmlns:a16="http://schemas.microsoft.com/office/drawing/2014/main" xmlns="" id="{6A9150CE-AE02-46CC-8E4C-A87C4E1DB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2999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48" name="Rectangle 254">
              <a:extLst>
                <a:ext uri="{FF2B5EF4-FFF2-40B4-BE49-F238E27FC236}">
                  <a16:creationId xmlns:a16="http://schemas.microsoft.com/office/drawing/2014/main" xmlns="" id="{DBCC8918-B1BE-4958-8E65-25737BFE4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7" y="29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49" name="Line 255">
              <a:extLst>
                <a:ext uri="{FF2B5EF4-FFF2-40B4-BE49-F238E27FC236}">
                  <a16:creationId xmlns:a16="http://schemas.microsoft.com/office/drawing/2014/main" xmlns="" id="{DB313D60-7E23-4B74-8624-C2D584A57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9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50" name="Line 256">
              <a:extLst>
                <a:ext uri="{FF2B5EF4-FFF2-40B4-BE49-F238E27FC236}">
                  <a16:creationId xmlns:a16="http://schemas.microsoft.com/office/drawing/2014/main" xmlns="" id="{FCE1B9C3-5DF0-4E84-A2DD-7DF537016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7" y="299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51" name="Rectangle 257">
              <a:extLst>
                <a:ext uri="{FF2B5EF4-FFF2-40B4-BE49-F238E27FC236}">
                  <a16:creationId xmlns:a16="http://schemas.microsoft.com/office/drawing/2014/main" xmlns="" id="{412E6793-D879-442C-A332-BC47E1D88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2999"/>
              <a:ext cx="240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1152" name="Line 258">
              <a:extLst>
                <a:ext uri="{FF2B5EF4-FFF2-40B4-BE49-F238E27FC236}">
                  <a16:creationId xmlns:a16="http://schemas.microsoft.com/office/drawing/2014/main" xmlns="" id="{CC7C6AB2-B4CF-4337-872F-D0FD468C1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3" y="2999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153" name="Rectangle 259">
              <a:extLst>
                <a:ext uri="{FF2B5EF4-FFF2-40B4-BE49-F238E27FC236}">
                  <a16:creationId xmlns:a16="http://schemas.microsoft.com/office/drawing/2014/main" xmlns="" id="{BFE4C693-C2EA-4AEE-8E00-712E0550D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2999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</p:grpSp>
      <p:sp>
        <p:nvSpPr>
          <p:cNvPr id="500793" name="Line 260">
            <a:extLst>
              <a:ext uri="{FF2B5EF4-FFF2-40B4-BE49-F238E27FC236}">
                <a16:creationId xmlns:a16="http://schemas.microsoft.com/office/drawing/2014/main" xmlns="" id="{6C3F58F8-36C9-4F4F-A071-0956F481C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47609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94" name="Line 261">
            <a:extLst>
              <a:ext uri="{FF2B5EF4-FFF2-40B4-BE49-F238E27FC236}">
                <a16:creationId xmlns:a16="http://schemas.microsoft.com/office/drawing/2014/main" xmlns="" id="{3F32C0F5-B21B-47F4-BE78-313AD6BFA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4760914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95" name="Rectangle 262">
            <a:extLst>
              <a:ext uri="{FF2B5EF4-FFF2-40B4-BE49-F238E27FC236}">
                <a16:creationId xmlns:a16="http://schemas.microsoft.com/office/drawing/2014/main" xmlns="" id="{590DB890-3EC6-4663-BA03-09109DAD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4760914"/>
            <a:ext cx="4667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96" name="Line 263">
            <a:extLst>
              <a:ext uri="{FF2B5EF4-FFF2-40B4-BE49-F238E27FC236}">
                <a16:creationId xmlns:a16="http://schemas.microsoft.com/office/drawing/2014/main" xmlns="" id="{72708F57-9E6A-42A5-80DF-51B41A07F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4760914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97" name="Rectangle 264">
            <a:extLst>
              <a:ext uri="{FF2B5EF4-FFF2-40B4-BE49-F238E27FC236}">
                <a16:creationId xmlns:a16="http://schemas.microsoft.com/office/drawing/2014/main" xmlns="" id="{F9BE19FA-C585-42F8-A866-5FD5935F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4760914"/>
            <a:ext cx="9525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798" name="Line 265">
            <a:extLst>
              <a:ext uri="{FF2B5EF4-FFF2-40B4-BE49-F238E27FC236}">
                <a16:creationId xmlns:a16="http://schemas.microsoft.com/office/drawing/2014/main" xmlns="" id="{8C8C3A61-7577-4E5C-AF78-403292A51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476091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799" name="Line 266">
            <a:extLst>
              <a:ext uri="{FF2B5EF4-FFF2-40B4-BE49-F238E27FC236}">
                <a16:creationId xmlns:a16="http://schemas.microsoft.com/office/drawing/2014/main" xmlns="" id="{8E903A10-2817-48B6-ACFA-5E5B8B134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4760914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00" name="Rectangle 267">
            <a:extLst>
              <a:ext uri="{FF2B5EF4-FFF2-40B4-BE49-F238E27FC236}">
                <a16:creationId xmlns:a16="http://schemas.microsoft.com/office/drawing/2014/main" xmlns="" id="{B57A1DB8-D1C6-4A77-80F9-DA29434F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4" y="4760914"/>
            <a:ext cx="2986087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01" name="Line 268">
            <a:extLst>
              <a:ext uri="{FF2B5EF4-FFF2-40B4-BE49-F238E27FC236}">
                <a16:creationId xmlns:a16="http://schemas.microsoft.com/office/drawing/2014/main" xmlns="" id="{906C36B8-0C9D-42CA-B839-267AB5213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4" y="4760914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02" name="Rectangle 269">
            <a:extLst>
              <a:ext uri="{FF2B5EF4-FFF2-40B4-BE49-F238E27FC236}">
                <a16:creationId xmlns:a16="http://schemas.microsoft.com/office/drawing/2014/main" xmlns="" id="{6B23DFE2-4E22-4C88-9B5B-858C68F5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4760914"/>
            <a:ext cx="19050" cy="793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03" name="Line 270">
            <a:extLst>
              <a:ext uri="{FF2B5EF4-FFF2-40B4-BE49-F238E27FC236}">
                <a16:creationId xmlns:a16="http://schemas.microsoft.com/office/drawing/2014/main" xmlns="" id="{2BB4206E-381A-4112-951A-4B1A54182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476091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04" name="Rectangle 271">
            <a:extLst>
              <a:ext uri="{FF2B5EF4-FFF2-40B4-BE49-F238E27FC236}">
                <a16:creationId xmlns:a16="http://schemas.microsoft.com/office/drawing/2014/main" xmlns="" id="{6F300623-04A8-4C29-BC14-ADF134222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4768851"/>
            <a:ext cx="17463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05" name="Line 272">
            <a:extLst>
              <a:ext uri="{FF2B5EF4-FFF2-40B4-BE49-F238E27FC236}">
                <a16:creationId xmlns:a16="http://schemas.microsoft.com/office/drawing/2014/main" xmlns="" id="{7E636C20-D09D-4A74-8B0E-A452520AB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768851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06" name="Rectangle 273">
            <a:extLst>
              <a:ext uri="{FF2B5EF4-FFF2-40B4-BE49-F238E27FC236}">
                <a16:creationId xmlns:a16="http://schemas.microsoft.com/office/drawing/2014/main" xmlns="" id="{10F749C7-F8AA-42C1-98FE-13FC9059E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4768851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07" name="Line 274">
            <a:extLst>
              <a:ext uri="{FF2B5EF4-FFF2-40B4-BE49-F238E27FC236}">
                <a16:creationId xmlns:a16="http://schemas.microsoft.com/office/drawing/2014/main" xmlns="" id="{1222A350-06B5-4395-9380-2634C2A31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4768851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08" name="Rectangle 275">
            <a:extLst>
              <a:ext uri="{FF2B5EF4-FFF2-40B4-BE49-F238E27FC236}">
                <a16:creationId xmlns:a16="http://schemas.microsoft.com/office/drawing/2014/main" xmlns="" id="{4CCADB73-EABE-4BD3-836D-48D4F7D57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4768851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09" name="Line 276">
            <a:extLst>
              <a:ext uri="{FF2B5EF4-FFF2-40B4-BE49-F238E27FC236}">
                <a16:creationId xmlns:a16="http://schemas.microsoft.com/office/drawing/2014/main" xmlns="" id="{627452A3-07E9-4F1C-BC25-3346910B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4768851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10" name="Line 277">
            <a:extLst>
              <a:ext uri="{FF2B5EF4-FFF2-40B4-BE49-F238E27FC236}">
                <a16:creationId xmlns:a16="http://schemas.microsoft.com/office/drawing/2014/main" xmlns="" id="{00C278F7-07B1-4C6C-8B1B-02B88CC5E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4768851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11" name="Rectangle 278">
            <a:extLst>
              <a:ext uri="{FF2B5EF4-FFF2-40B4-BE49-F238E27FC236}">
                <a16:creationId xmlns:a16="http://schemas.microsoft.com/office/drawing/2014/main" xmlns="" id="{3D5732E0-640E-420A-968A-FE833C2A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4768851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12" name="Line 279">
            <a:extLst>
              <a:ext uri="{FF2B5EF4-FFF2-40B4-BE49-F238E27FC236}">
                <a16:creationId xmlns:a16="http://schemas.microsoft.com/office/drawing/2014/main" xmlns="" id="{007E1C44-8FC4-488C-88A9-19C21B2347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4768851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13" name="Rectangle 280">
            <a:extLst>
              <a:ext uri="{FF2B5EF4-FFF2-40B4-BE49-F238E27FC236}">
                <a16:creationId xmlns:a16="http://schemas.microsoft.com/office/drawing/2014/main" xmlns="" id="{3AB51D61-29F8-4C09-B25C-061C9024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4768851"/>
            <a:ext cx="19050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14" name="Line 281">
            <a:extLst>
              <a:ext uri="{FF2B5EF4-FFF2-40B4-BE49-F238E27FC236}">
                <a16:creationId xmlns:a16="http://schemas.microsoft.com/office/drawing/2014/main" xmlns="" id="{2CCD61FB-C128-4952-A69C-DA6DFC090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4768851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15" name="Rectangle 282">
            <a:extLst>
              <a:ext uri="{FF2B5EF4-FFF2-40B4-BE49-F238E27FC236}">
                <a16:creationId xmlns:a16="http://schemas.microsoft.com/office/drawing/2014/main" xmlns="" id="{C2BE5257-BFD8-42C8-8F47-C9251BAF5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11968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16" name="Rectangle 283">
            <a:extLst>
              <a:ext uri="{FF2B5EF4-FFF2-40B4-BE49-F238E27FC236}">
                <a16:creationId xmlns:a16="http://schemas.microsoft.com/office/drawing/2014/main" xmlns="" id="{9ADEABB5-B094-4707-B991-B514BBD2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11968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17" name="Rectangle 284">
            <a:extLst>
              <a:ext uri="{FF2B5EF4-FFF2-40B4-BE49-F238E27FC236}">
                <a16:creationId xmlns:a16="http://schemas.microsoft.com/office/drawing/2014/main" xmlns="" id="{884EAD50-176D-4398-9B3F-DB78D4FFC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511968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0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18" name="Rectangle 285">
            <a:extLst>
              <a:ext uri="{FF2B5EF4-FFF2-40B4-BE49-F238E27FC236}">
                <a16:creationId xmlns:a16="http://schemas.microsoft.com/office/drawing/2014/main" xmlns="" id="{87E6B085-AD43-47D2-893C-0ED88568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11968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19" name="Rectangle 286">
            <a:extLst>
              <a:ext uri="{FF2B5EF4-FFF2-40B4-BE49-F238E27FC236}">
                <a16:creationId xmlns:a16="http://schemas.microsoft.com/office/drawing/2014/main" xmlns="" id="{108263A7-412D-4DCE-9FF2-4CE8CFF72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4" y="5119688"/>
            <a:ext cx="27601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Now Q “remembers” 0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20" name="Rectangle 287">
            <a:extLst>
              <a:ext uri="{FF2B5EF4-FFF2-40B4-BE49-F238E27FC236}">
                <a16:creationId xmlns:a16="http://schemas.microsoft.com/office/drawing/2014/main" xmlns="" id="{B913302B-3EC9-4248-A951-32CFE5D99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097464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21" name="Line 288">
            <a:extLst>
              <a:ext uri="{FF2B5EF4-FFF2-40B4-BE49-F238E27FC236}">
                <a16:creationId xmlns:a16="http://schemas.microsoft.com/office/drawing/2014/main" xmlns="" id="{000510BA-F6D8-413F-AAD7-15A67CD31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5097464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22" name="Rectangle 289">
            <a:extLst>
              <a:ext uri="{FF2B5EF4-FFF2-40B4-BE49-F238E27FC236}">
                <a16:creationId xmlns:a16="http://schemas.microsoft.com/office/drawing/2014/main" xmlns="" id="{E8206C24-F59F-4B4A-AEFD-137B9B33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5097464"/>
            <a:ext cx="3571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23" name="Line 290">
            <a:extLst>
              <a:ext uri="{FF2B5EF4-FFF2-40B4-BE49-F238E27FC236}">
                <a16:creationId xmlns:a16="http://schemas.microsoft.com/office/drawing/2014/main" xmlns="" id="{16D32858-E7E4-4F6B-8663-69A1584E4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5097464"/>
            <a:ext cx="3571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24" name="Rectangle 291">
            <a:extLst>
              <a:ext uri="{FF2B5EF4-FFF2-40B4-BE49-F238E27FC236}">
                <a16:creationId xmlns:a16="http://schemas.microsoft.com/office/drawing/2014/main" xmlns="" id="{041C1DF0-6AC9-445C-B0C7-D7209578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50974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25" name="Line 292">
            <a:extLst>
              <a:ext uri="{FF2B5EF4-FFF2-40B4-BE49-F238E27FC236}">
                <a16:creationId xmlns:a16="http://schemas.microsoft.com/office/drawing/2014/main" xmlns="" id="{C520E7DF-73F6-4A35-90A1-08E0E065A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1" y="50974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26" name="Line 293">
            <a:extLst>
              <a:ext uri="{FF2B5EF4-FFF2-40B4-BE49-F238E27FC236}">
                <a16:creationId xmlns:a16="http://schemas.microsoft.com/office/drawing/2014/main" xmlns="" id="{E7810B71-032C-4C9E-89F5-1B939E63C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097464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27" name="Rectangle 294">
            <a:extLst>
              <a:ext uri="{FF2B5EF4-FFF2-40B4-BE49-F238E27FC236}">
                <a16:creationId xmlns:a16="http://schemas.microsoft.com/office/drawing/2014/main" xmlns="" id="{731A307E-3B49-41DA-9787-38F109622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097464"/>
            <a:ext cx="3127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28" name="Line 295">
            <a:extLst>
              <a:ext uri="{FF2B5EF4-FFF2-40B4-BE49-F238E27FC236}">
                <a16:creationId xmlns:a16="http://schemas.microsoft.com/office/drawing/2014/main" xmlns="" id="{4395AC2B-3473-4FBF-8F5F-3D8D369F3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5097464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29" name="Rectangle 296">
            <a:extLst>
              <a:ext uri="{FF2B5EF4-FFF2-40B4-BE49-F238E27FC236}">
                <a16:creationId xmlns:a16="http://schemas.microsoft.com/office/drawing/2014/main" xmlns="" id="{E442B3AA-68B9-479C-88E7-ACE1F438F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50974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30" name="Line 297">
            <a:extLst>
              <a:ext uri="{FF2B5EF4-FFF2-40B4-BE49-F238E27FC236}">
                <a16:creationId xmlns:a16="http://schemas.microsoft.com/office/drawing/2014/main" xmlns="" id="{A4B1DAFE-4FC9-4AF6-AE6F-47A5B8178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0974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31" name="Line 298">
            <a:extLst>
              <a:ext uri="{FF2B5EF4-FFF2-40B4-BE49-F238E27FC236}">
                <a16:creationId xmlns:a16="http://schemas.microsoft.com/office/drawing/2014/main" xmlns="" id="{A918879D-8C97-4690-9121-078E1BCE9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0974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32" name="Rectangle 299">
            <a:extLst>
              <a:ext uri="{FF2B5EF4-FFF2-40B4-BE49-F238E27FC236}">
                <a16:creationId xmlns:a16="http://schemas.microsoft.com/office/drawing/2014/main" xmlns="" id="{7EF57BCD-6AA6-4AA7-82DF-ADFE29BC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5097464"/>
            <a:ext cx="3810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33" name="Line 300">
            <a:extLst>
              <a:ext uri="{FF2B5EF4-FFF2-40B4-BE49-F238E27FC236}">
                <a16:creationId xmlns:a16="http://schemas.microsoft.com/office/drawing/2014/main" xmlns="" id="{9A62099B-F8A8-4A14-AD32-5DF5B8AAF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5097464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34" name="Line 301">
            <a:extLst>
              <a:ext uri="{FF2B5EF4-FFF2-40B4-BE49-F238E27FC236}">
                <a16:creationId xmlns:a16="http://schemas.microsoft.com/office/drawing/2014/main" xmlns="" id="{F6B8B2AF-29D6-4E4F-8885-9AA863421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0974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35" name="Line 302">
            <a:extLst>
              <a:ext uri="{FF2B5EF4-FFF2-40B4-BE49-F238E27FC236}">
                <a16:creationId xmlns:a16="http://schemas.microsoft.com/office/drawing/2014/main" xmlns="" id="{00DF3FD9-5E67-4D5E-81DE-C08D93660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0974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36" name="Rectangle 303">
            <a:extLst>
              <a:ext uri="{FF2B5EF4-FFF2-40B4-BE49-F238E27FC236}">
                <a16:creationId xmlns:a16="http://schemas.microsoft.com/office/drawing/2014/main" xmlns="" id="{B418FA5F-F1F3-4955-A15E-8B8154FE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5097464"/>
            <a:ext cx="466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37" name="Line 304">
            <a:extLst>
              <a:ext uri="{FF2B5EF4-FFF2-40B4-BE49-F238E27FC236}">
                <a16:creationId xmlns:a16="http://schemas.microsoft.com/office/drawing/2014/main" xmlns="" id="{E08F0D6E-1E30-4E50-9C2E-C371D4493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5097464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38" name="Rectangle 305">
            <a:extLst>
              <a:ext uri="{FF2B5EF4-FFF2-40B4-BE49-F238E27FC236}">
                <a16:creationId xmlns:a16="http://schemas.microsoft.com/office/drawing/2014/main" xmlns="" id="{0E5DBC13-85EC-4775-839B-35BF29F4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5097464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39" name="Line 306">
            <a:extLst>
              <a:ext uri="{FF2B5EF4-FFF2-40B4-BE49-F238E27FC236}">
                <a16:creationId xmlns:a16="http://schemas.microsoft.com/office/drawing/2014/main" xmlns="" id="{8768D526-70A1-49C5-990F-E7F1A8001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097464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40" name="Line 307">
            <a:extLst>
              <a:ext uri="{FF2B5EF4-FFF2-40B4-BE49-F238E27FC236}">
                <a16:creationId xmlns:a16="http://schemas.microsoft.com/office/drawing/2014/main" xmlns="" id="{4532CDA9-C791-4365-BBAC-A5A633612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097464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41" name="Rectangle 308">
            <a:extLst>
              <a:ext uri="{FF2B5EF4-FFF2-40B4-BE49-F238E27FC236}">
                <a16:creationId xmlns:a16="http://schemas.microsoft.com/office/drawing/2014/main" xmlns="" id="{1DFBB76D-359F-4F90-BF5C-7510F363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4" y="5097464"/>
            <a:ext cx="29860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42" name="Line 309">
            <a:extLst>
              <a:ext uri="{FF2B5EF4-FFF2-40B4-BE49-F238E27FC236}">
                <a16:creationId xmlns:a16="http://schemas.microsoft.com/office/drawing/2014/main" xmlns="" id="{7FADFC6C-0586-45EE-9F18-C403426D7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4" y="5097464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43" name="Rectangle 310">
            <a:extLst>
              <a:ext uri="{FF2B5EF4-FFF2-40B4-BE49-F238E27FC236}">
                <a16:creationId xmlns:a16="http://schemas.microsoft.com/office/drawing/2014/main" xmlns="" id="{42C28142-6A53-4B8C-ACD3-D53997E4E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5097464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44" name="Line 311">
            <a:extLst>
              <a:ext uri="{FF2B5EF4-FFF2-40B4-BE49-F238E27FC236}">
                <a16:creationId xmlns:a16="http://schemas.microsoft.com/office/drawing/2014/main" xmlns="" id="{C5CCC699-BE5D-44B7-9B07-94EACAF65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5097464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45" name="Rectangle 312">
            <a:extLst>
              <a:ext uri="{FF2B5EF4-FFF2-40B4-BE49-F238E27FC236}">
                <a16:creationId xmlns:a16="http://schemas.microsoft.com/office/drawing/2014/main" xmlns="" id="{C9F5E608-2249-45F4-B9B3-BC00051BA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106988"/>
            <a:ext cx="17463" cy="328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46" name="Line 313">
            <a:extLst>
              <a:ext uri="{FF2B5EF4-FFF2-40B4-BE49-F238E27FC236}">
                <a16:creationId xmlns:a16="http://schemas.microsoft.com/office/drawing/2014/main" xmlns="" id="{6CC0E73E-B67E-467C-A5E1-C8A7863EB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47" name="Rectangle 314">
            <a:extLst>
              <a:ext uri="{FF2B5EF4-FFF2-40B4-BE49-F238E27FC236}">
                <a16:creationId xmlns:a16="http://schemas.microsoft.com/office/drawing/2014/main" xmlns="" id="{0720D3AF-4251-41C9-B4E1-4F111F5A7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5106988"/>
            <a:ext cx="9525" cy="328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48" name="Line 315">
            <a:extLst>
              <a:ext uri="{FF2B5EF4-FFF2-40B4-BE49-F238E27FC236}">
                <a16:creationId xmlns:a16="http://schemas.microsoft.com/office/drawing/2014/main" xmlns="" id="{2DE409D5-4F50-4AEC-8D01-0881D64B5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49" name="Rectangle 316">
            <a:extLst>
              <a:ext uri="{FF2B5EF4-FFF2-40B4-BE49-F238E27FC236}">
                <a16:creationId xmlns:a16="http://schemas.microsoft.com/office/drawing/2014/main" xmlns="" id="{C4B788A0-2FD8-4599-A298-8420CCCBD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5106988"/>
            <a:ext cx="9525" cy="328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50" name="Line 317">
            <a:extLst>
              <a:ext uri="{FF2B5EF4-FFF2-40B4-BE49-F238E27FC236}">
                <a16:creationId xmlns:a16="http://schemas.microsoft.com/office/drawing/2014/main" xmlns="" id="{6E65C87D-CB15-45F9-B99F-D91FE403E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51" name="Line 318">
            <a:extLst>
              <a:ext uri="{FF2B5EF4-FFF2-40B4-BE49-F238E27FC236}">
                <a16:creationId xmlns:a16="http://schemas.microsoft.com/office/drawing/2014/main" xmlns="" id="{F4E2D8FF-AD22-48E8-9E9D-F023115C3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52" name="Rectangle 319">
            <a:extLst>
              <a:ext uri="{FF2B5EF4-FFF2-40B4-BE49-F238E27FC236}">
                <a16:creationId xmlns:a16="http://schemas.microsoft.com/office/drawing/2014/main" xmlns="" id="{7BE478A4-859F-47F5-9478-FEA29524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5106988"/>
            <a:ext cx="9525" cy="328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53" name="Line 320">
            <a:extLst>
              <a:ext uri="{FF2B5EF4-FFF2-40B4-BE49-F238E27FC236}">
                <a16:creationId xmlns:a16="http://schemas.microsoft.com/office/drawing/2014/main" xmlns="" id="{0BE14355-2A68-4ACD-9A19-2BBF2E6FD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54" name="Rectangle 321">
            <a:extLst>
              <a:ext uri="{FF2B5EF4-FFF2-40B4-BE49-F238E27FC236}">
                <a16:creationId xmlns:a16="http://schemas.microsoft.com/office/drawing/2014/main" xmlns="" id="{A6B5D5D1-2D49-481B-A410-71A06C0D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5106988"/>
            <a:ext cx="19050" cy="3286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55" name="Line 322">
            <a:extLst>
              <a:ext uri="{FF2B5EF4-FFF2-40B4-BE49-F238E27FC236}">
                <a16:creationId xmlns:a16="http://schemas.microsoft.com/office/drawing/2014/main" xmlns="" id="{C3456319-01C6-4D1F-8AC1-326D541832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56" name="Rectangle 323">
            <a:extLst>
              <a:ext uri="{FF2B5EF4-FFF2-40B4-BE49-F238E27FC236}">
                <a16:creationId xmlns:a16="http://schemas.microsoft.com/office/drawing/2014/main" xmlns="" id="{4BE203E1-9124-469F-910D-C1683643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45623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0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57" name="Rectangle 324">
            <a:extLst>
              <a:ext uri="{FF2B5EF4-FFF2-40B4-BE49-F238E27FC236}">
                <a16:creationId xmlns:a16="http://schemas.microsoft.com/office/drawing/2014/main" xmlns="" id="{62D1F935-C3E4-4A63-AE30-33F526FB9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45623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0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58" name="Rectangle 325">
            <a:extLst>
              <a:ext uri="{FF2B5EF4-FFF2-40B4-BE49-F238E27FC236}">
                <a16:creationId xmlns:a16="http://schemas.microsoft.com/office/drawing/2014/main" xmlns="" id="{D5F72BDE-6986-4C08-B518-BDB5AD00A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545623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59" name="Rectangle 326">
            <a:extLst>
              <a:ext uri="{FF2B5EF4-FFF2-40B4-BE49-F238E27FC236}">
                <a16:creationId xmlns:a16="http://schemas.microsoft.com/office/drawing/2014/main" xmlns="" id="{2906854C-FA2B-4577-BFA8-E7F30817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456238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60" name="Rectangle 327">
            <a:extLst>
              <a:ext uri="{FF2B5EF4-FFF2-40B4-BE49-F238E27FC236}">
                <a16:creationId xmlns:a16="http://schemas.microsoft.com/office/drawing/2014/main" xmlns="" id="{40A96C68-6F46-4F6F-9454-A1E493C78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456238"/>
            <a:ext cx="12920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i="1" baseline="0" dirty="0">
                <a:solidFill>
                  <a:srgbClr val="000000"/>
                </a:solidFill>
              </a:rPr>
              <a:t>Forbidden </a:t>
            </a:r>
            <a:endParaRPr lang="en-US" altLang="en-US" sz="3200" i="1" dirty="0">
              <a:solidFill>
                <a:srgbClr val="000000"/>
              </a:solidFill>
            </a:endParaRPr>
          </a:p>
        </p:txBody>
      </p:sp>
      <p:sp>
        <p:nvSpPr>
          <p:cNvPr id="500861" name="Rectangle 328">
            <a:extLst>
              <a:ext uri="{FF2B5EF4-FFF2-40B4-BE49-F238E27FC236}">
                <a16:creationId xmlns:a16="http://schemas.microsoft.com/office/drawing/2014/main" xmlns="" id="{58EF1758-5B87-4F1C-9C6F-52D2C9C0B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435601"/>
            <a:ext cx="174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62" name="Line 329">
            <a:extLst>
              <a:ext uri="{FF2B5EF4-FFF2-40B4-BE49-F238E27FC236}">
                <a16:creationId xmlns:a16="http://schemas.microsoft.com/office/drawing/2014/main" xmlns="" id="{4647FE96-E03C-4B73-B75B-49F83EDD1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54356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63" name="Rectangle 330">
            <a:extLst>
              <a:ext uri="{FF2B5EF4-FFF2-40B4-BE49-F238E27FC236}">
                <a16:creationId xmlns:a16="http://schemas.microsoft.com/office/drawing/2014/main" xmlns="" id="{6A8C8F8B-10AE-4540-96A2-FD6E646DB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5435601"/>
            <a:ext cx="3571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64" name="Line 331">
            <a:extLst>
              <a:ext uri="{FF2B5EF4-FFF2-40B4-BE49-F238E27FC236}">
                <a16:creationId xmlns:a16="http://schemas.microsoft.com/office/drawing/2014/main" xmlns="" id="{41752CA6-C202-45B1-8182-82322DF9B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5435600"/>
            <a:ext cx="3571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65" name="Rectangle 332">
            <a:extLst>
              <a:ext uri="{FF2B5EF4-FFF2-40B4-BE49-F238E27FC236}">
                <a16:creationId xmlns:a16="http://schemas.microsoft.com/office/drawing/2014/main" xmlns="" id="{A6D0314F-6234-4C1F-8478-6D0BA604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543560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66" name="Line 333">
            <a:extLst>
              <a:ext uri="{FF2B5EF4-FFF2-40B4-BE49-F238E27FC236}">
                <a16:creationId xmlns:a16="http://schemas.microsoft.com/office/drawing/2014/main" xmlns="" id="{EA58FF6A-B471-490F-9F41-113C8C2DF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1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67" name="Line 334">
            <a:extLst>
              <a:ext uri="{FF2B5EF4-FFF2-40B4-BE49-F238E27FC236}">
                <a16:creationId xmlns:a16="http://schemas.microsoft.com/office/drawing/2014/main" xmlns="" id="{8A76E8B5-4EDD-4D87-93F4-5F4ED4635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435601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68" name="Rectangle 335">
            <a:extLst>
              <a:ext uri="{FF2B5EF4-FFF2-40B4-BE49-F238E27FC236}">
                <a16:creationId xmlns:a16="http://schemas.microsoft.com/office/drawing/2014/main" xmlns="" id="{AC271E2D-D24E-4439-83D4-1ABF76DD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5435601"/>
            <a:ext cx="3127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69" name="Line 336">
            <a:extLst>
              <a:ext uri="{FF2B5EF4-FFF2-40B4-BE49-F238E27FC236}">
                <a16:creationId xmlns:a16="http://schemas.microsoft.com/office/drawing/2014/main" xmlns="" id="{F5019568-0A8D-4223-9484-B75DB2111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5435600"/>
            <a:ext cx="3127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0" name="Rectangle 337">
            <a:extLst>
              <a:ext uri="{FF2B5EF4-FFF2-40B4-BE49-F238E27FC236}">
                <a16:creationId xmlns:a16="http://schemas.microsoft.com/office/drawing/2014/main" xmlns="" id="{77967ABA-A84A-47D7-9F66-971CA996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543560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71" name="Line 338">
            <a:extLst>
              <a:ext uri="{FF2B5EF4-FFF2-40B4-BE49-F238E27FC236}">
                <a16:creationId xmlns:a16="http://schemas.microsoft.com/office/drawing/2014/main" xmlns="" id="{EA1998E1-68B0-4C28-8FEA-576F449BA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2" name="Line 339">
            <a:extLst>
              <a:ext uri="{FF2B5EF4-FFF2-40B4-BE49-F238E27FC236}">
                <a16:creationId xmlns:a16="http://schemas.microsoft.com/office/drawing/2014/main" xmlns="" id="{DD518043-2BD8-492C-9FF1-FBED37BC6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43560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3" name="Rectangle 340">
            <a:extLst>
              <a:ext uri="{FF2B5EF4-FFF2-40B4-BE49-F238E27FC236}">
                <a16:creationId xmlns:a16="http://schemas.microsoft.com/office/drawing/2014/main" xmlns="" id="{F215E75C-35A3-46DB-B407-1C2501866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5435601"/>
            <a:ext cx="3810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74" name="Line 341">
            <a:extLst>
              <a:ext uri="{FF2B5EF4-FFF2-40B4-BE49-F238E27FC236}">
                <a16:creationId xmlns:a16="http://schemas.microsoft.com/office/drawing/2014/main" xmlns="" id="{2D44E14C-775B-4820-B108-00E4EC7AE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5435600"/>
            <a:ext cx="381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5" name="Line 342">
            <a:extLst>
              <a:ext uri="{FF2B5EF4-FFF2-40B4-BE49-F238E27FC236}">
                <a16:creationId xmlns:a16="http://schemas.microsoft.com/office/drawing/2014/main" xmlns="" id="{D73A22E6-AE0A-4545-BEA9-00BD036E0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6" name="Line 343">
            <a:extLst>
              <a:ext uri="{FF2B5EF4-FFF2-40B4-BE49-F238E27FC236}">
                <a16:creationId xmlns:a16="http://schemas.microsoft.com/office/drawing/2014/main" xmlns="" id="{B7A30CBB-F75E-4727-87E7-7B15F2D32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43560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7" name="Rectangle 344">
            <a:extLst>
              <a:ext uri="{FF2B5EF4-FFF2-40B4-BE49-F238E27FC236}">
                <a16:creationId xmlns:a16="http://schemas.microsoft.com/office/drawing/2014/main" xmlns="" id="{9A5D818C-CABF-458F-92EE-C69B62F78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5435601"/>
            <a:ext cx="466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78" name="Line 345">
            <a:extLst>
              <a:ext uri="{FF2B5EF4-FFF2-40B4-BE49-F238E27FC236}">
                <a16:creationId xmlns:a16="http://schemas.microsoft.com/office/drawing/2014/main" xmlns="" id="{3BF2BAB6-AE17-421F-AA37-F409B54BF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5435600"/>
            <a:ext cx="466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79" name="Rectangle 346">
            <a:extLst>
              <a:ext uri="{FF2B5EF4-FFF2-40B4-BE49-F238E27FC236}">
                <a16:creationId xmlns:a16="http://schemas.microsoft.com/office/drawing/2014/main" xmlns="" id="{0ED825FB-373C-4AAA-BF28-894A3563C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5435601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80" name="Line 347">
            <a:extLst>
              <a:ext uri="{FF2B5EF4-FFF2-40B4-BE49-F238E27FC236}">
                <a16:creationId xmlns:a16="http://schemas.microsoft.com/office/drawing/2014/main" xmlns="" id="{7291FC12-D8D6-41D3-80D6-D87905133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81" name="Line 348">
            <a:extLst>
              <a:ext uri="{FF2B5EF4-FFF2-40B4-BE49-F238E27FC236}">
                <a16:creationId xmlns:a16="http://schemas.microsoft.com/office/drawing/2014/main" xmlns="" id="{DCCF9A0B-E557-45BF-93BD-020E92813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435601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82" name="Rectangle 349">
            <a:extLst>
              <a:ext uri="{FF2B5EF4-FFF2-40B4-BE49-F238E27FC236}">
                <a16:creationId xmlns:a16="http://schemas.microsoft.com/office/drawing/2014/main" xmlns="" id="{F6585A19-1F2E-4443-823F-C1C551711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4" y="5435601"/>
            <a:ext cx="29860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83" name="Line 350">
            <a:extLst>
              <a:ext uri="{FF2B5EF4-FFF2-40B4-BE49-F238E27FC236}">
                <a16:creationId xmlns:a16="http://schemas.microsoft.com/office/drawing/2014/main" xmlns="" id="{9348D16B-B346-450D-8083-5ADF4AE6B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4" y="5435600"/>
            <a:ext cx="29860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84" name="Rectangle 351">
            <a:extLst>
              <a:ext uri="{FF2B5EF4-FFF2-40B4-BE49-F238E27FC236}">
                <a16:creationId xmlns:a16="http://schemas.microsoft.com/office/drawing/2014/main" xmlns="" id="{30DC0F5F-2630-4A79-AC02-95629ADCD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5435601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85" name="Line 352">
            <a:extLst>
              <a:ext uri="{FF2B5EF4-FFF2-40B4-BE49-F238E27FC236}">
                <a16:creationId xmlns:a16="http://schemas.microsoft.com/office/drawing/2014/main" xmlns="" id="{9950B5B0-A50A-46E6-AB24-35DDBA4C7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5435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86" name="Rectangle 353">
            <a:extLst>
              <a:ext uri="{FF2B5EF4-FFF2-40B4-BE49-F238E27FC236}">
                <a16:creationId xmlns:a16="http://schemas.microsoft.com/office/drawing/2014/main" xmlns="" id="{E4B4752A-6A24-41BB-A6F1-A671D2FD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445126"/>
            <a:ext cx="17463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87" name="Line 354">
            <a:extLst>
              <a:ext uri="{FF2B5EF4-FFF2-40B4-BE49-F238E27FC236}">
                <a16:creationId xmlns:a16="http://schemas.microsoft.com/office/drawing/2014/main" xmlns="" id="{39BEA5E4-C5D0-4EAD-AE10-6567FEE36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445126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88" name="Rectangle 355">
            <a:extLst>
              <a:ext uri="{FF2B5EF4-FFF2-40B4-BE49-F238E27FC236}">
                <a16:creationId xmlns:a16="http://schemas.microsoft.com/office/drawing/2014/main" xmlns="" id="{2852A9BD-2E3B-4D0C-A327-41B37616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544512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89" name="Line 356">
            <a:extLst>
              <a:ext uri="{FF2B5EF4-FFF2-40B4-BE49-F238E27FC236}">
                <a16:creationId xmlns:a16="http://schemas.microsoft.com/office/drawing/2014/main" xmlns="" id="{82CE1C30-4CA7-4737-9F4D-CC310CD44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445126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90" name="Rectangle 357">
            <a:extLst>
              <a:ext uri="{FF2B5EF4-FFF2-40B4-BE49-F238E27FC236}">
                <a16:creationId xmlns:a16="http://schemas.microsoft.com/office/drawing/2014/main" xmlns="" id="{AA8EFACB-2E9B-4E4F-B9CA-DAC63C85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544512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91" name="Line 358">
            <a:extLst>
              <a:ext uri="{FF2B5EF4-FFF2-40B4-BE49-F238E27FC236}">
                <a16:creationId xmlns:a16="http://schemas.microsoft.com/office/drawing/2014/main" xmlns="" id="{633845F0-48D3-4C20-A1F7-B89138B12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445126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92" name="Line 359">
            <a:extLst>
              <a:ext uri="{FF2B5EF4-FFF2-40B4-BE49-F238E27FC236}">
                <a16:creationId xmlns:a16="http://schemas.microsoft.com/office/drawing/2014/main" xmlns="" id="{E58EC3D2-97AB-4E26-8472-0CE25D266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445126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93" name="Rectangle 360">
            <a:extLst>
              <a:ext uri="{FF2B5EF4-FFF2-40B4-BE49-F238E27FC236}">
                <a16:creationId xmlns:a16="http://schemas.microsoft.com/office/drawing/2014/main" xmlns="" id="{A06B3A0A-DF9A-4173-BC1C-59AFA8A5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544512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94" name="Line 361">
            <a:extLst>
              <a:ext uri="{FF2B5EF4-FFF2-40B4-BE49-F238E27FC236}">
                <a16:creationId xmlns:a16="http://schemas.microsoft.com/office/drawing/2014/main" xmlns="" id="{90199310-25CC-4ECD-9757-86F3BAB1A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445126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95" name="Rectangle 362">
            <a:extLst>
              <a:ext uri="{FF2B5EF4-FFF2-40B4-BE49-F238E27FC236}">
                <a16:creationId xmlns:a16="http://schemas.microsoft.com/office/drawing/2014/main" xmlns="" id="{9E088CAD-9EB8-4E57-9072-9DE4537D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5445126"/>
            <a:ext cx="19050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896" name="Line 363">
            <a:extLst>
              <a:ext uri="{FF2B5EF4-FFF2-40B4-BE49-F238E27FC236}">
                <a16:creationId xmlns:a16="http://schemas.microsoft.com/office/drawing/2014/main" xmlns="" id="{9050C6B5-C1E4-4241-AD1B-EE911368C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5445126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897" name="Rectangle 364">
            <a:extLst>
              <a:ext uri="{FF2B5EF4-FFF2-40B4-BE49-F238E27FC236}">
                <a16:creationId xmlns:a16="http://schemas.microsoft.com/office/drawing/2014/main" xmlns="" id="{D3B882E3-2905-4B6B-B196-0ECC815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794375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98" name="Rectangle 365">
            <a:extLst>
              <a:ext uri="{FF2B5EF4-FFF2-40B4-BE49-F238E27FC236}">
                <a16:creationId xmlns:a16="http://schemas.microsoft.com/office/drawing/2014/main" xmlns="" id="{CC6BD5CE-817A-4B34-8D9E-91F1AD0B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794375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1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899" name="Rectangle 366">
            <a:extLst>
              <a:ext uri="{FF2B5EF4-FFF2-40B4-BE49-F238E27FC236}">
                <a16:creationId xmlns:a16="http://schemas.microsoft.com/office/drawing/2014/main" xmlns="" id="{C2187C62-E1CF-4A3C-A945-696CC5223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5794375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?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900" name="Rectangle 367">
            <a:extLst>
              <a:ext uri="{FF2B5EF4-FFF2-40B4-BE49-F238E27FC236}">
                <a16:creationId xmlns:a16="http://schemas.microsoft.com/office/drawing/2014/main" xmlns="" id="{83085A71-167E-4731-B276-BF19222FA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088" y="5794375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?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901" name="Rectangle 368">
            <a:extLst>
              <a:ext uri="{FF2B5EF4-FFF2-40B4-BE49-F238E27FC236}">
                <a16:creationId xmlns:a16="http://schemas.microsoft.com/office/drawing/2014/main" xmlns="" id="{1D857407-AFF8-4A53-BDEB-A674CFC1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3" y="5794375"/>
            <a:ext cx="11605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b="1" baseline="0">
                <a:solidFill>
                  <a:srgbClr val="000000"/>
                </a:solidFill>
              </a:rPr>
              <a:t>Unstable!</a:t>
            </a:r>
            <a:endParaRPr lang="en-US" altLang="en-US" sz="3200" i="1">
              <a:solidFill>
                <a:srgbClr val="000000"/>
              </a:solidFill>
            </a:endParaRPr>
          </a:p>
        </p:txBody>
      </p:sp>
      <p:sp>
        <p:nvSpPr>
          <p:cNvPr id="500902" name="Line 369">
            <a:extLst>
              <a:ext uri="{FF2B5EF4-FFF2-40B4-BE49-F238E27FC236}">
                <a16:creationId xmlns:a16="http://schemas.microsoft.com/office/drawing/2014/main" xmlns="" id="{5DACD0BE-EDDF-4A79-96AB-A6C359313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5773739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3" name="Line 370">
            <a:extLst>
              <a:ext uri="{FF2B5EF4-FFF2-40B4-BE49-F238E27FC236}">
                <a16:creationId xmlns:a16="http://schemas.microsoft.com/office/drawing/2014/main" xmlns="" id="{6F2988ED-BFE0-4E82-86C2-8474A36F7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4" y="5773739"/>
            <a:ext cx="3571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4" name="Line 371">
            <a:extLst>
              <a:ext uri="{FF2B5EF4-FFF2-40B4-BE49-F238E27FC236}">
                <a16:creationId xmlns:a16="http://schemas.microsoft.com/office/drawing/2014/main" xmlns="" id="{949F4B44-6516-4BE8-8B60-DB82D2446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1" y="57737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5" name="Line 372">
            <a:extLst>
              <a:ext uri="{FF2B5EF4-FFF2-40B4-BE49-F238E27FC236}">
                <a16:creationId xmlns:a16="http://schemas.microsoft.com/office/drawing/2014/main" xmlns="" id="{A66DCC3E-3E3B-4603-BC2D-1D37DA2E9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773739"/>
            <a:ext cx="158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6" name="Line 373">
            <a:extLst>
              <a:ext uri="{FF2B5EF4-FFF2-40B4-BE49-F238E27FC236}">
                <a16:creationId xmlns:a16="http://schemas.microsoft.com/office/drawing/2014/main" xmlns="" id="{EC26D374-0847-4A9F-8DD5-41C39B628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5773739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7" name="Line 374">
            <a:extLst>
              <a:ext uri="{FF2B5EF4-FFF2-40B4-BE49-F238E27FC236}">
                <a16:creationId xmlns:a16="http://schemas.microsoft.com/office/drawing/2014/main" xmlns="" id="{E8BDE968-B566-41C2-8ADD-053F607F0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7737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8" name="Line 375">
            <a:extLst>
              <a:ext uri="{FF2B5EF4-FFF2-40B4-BE49-F238E27FC236}">
                <a16:creationId xmlns:a16="http://schemas.microsoft.com/office/drawing/2014/main" xmlns="" id="{FFC1C450-2259-49A1-A801-A9E8CE6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773739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09" name="Line 376">
            <a:extLst>
              <a:ext uri="{FF2B5EF4-FFF2-40B4-BE49-F238E27FC236}">
                <a16:creationId xmlns:a16="http://schemas.microsoft.com/office/drawing/2014/main" xmlns="" id="{91B357DB-44B0-4AF6-BF4E-33CF064D7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5773739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0" name="Line 377">
            <a:extLst>
              <a:ext uri="{FF2B5EF4-FFF2-40B4-BE49-F238E27FC236}">
                <a16:creationId xmlns:a16="http://schemas.microsoft.com/office/drawing/2014/main" xmlns="" id="{B0EC27E8-DC27-480F-BB84-829C40507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7737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1" name="Line 378">
            <a:extLst>
              <a:ext uri="{FF2B5EF4-FFF2-40B4-BE49-F238E27FC236}">
                <a16:creationId xmlns:a16="http://schemas.microsoft.com/office/drawing/2014/main" xmlns="" id="{E2232BFC-0ED0-4C23-8753-E8D931EAE4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773739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2" name="Line 379">
            <a:extLst>
              <a:ext uri="{FF2B5EF4-FFF2-40B4-BE49-F238E27FC236}">
                <a16:creationId xmlns:a16="http://schemas.microsoft.com/office/drawing/2014/main" xmlns="" id="{87EF7B83-C772-40F4-9099-9068CA52E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5773739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3" name="Line 380">
            <a:extLst>
              <a:ext uri="{FF2B5EF4-FFF2-40B4-BE49-F238E27FC236}">
                <a16:creationId xmlns:a16="http://schemas.microsoft.com/office/drawing/2014/main" xmlns="" id="{A4163258-F214-404E-8653-AAF1C657C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77373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4" name="Line 381">
            <a:extLst>
              <a:ext uri="{FF2B5EF4-FFF2-40B4-BE49-F238E27FC236}">
                <a16:creationId xmlns:a16="http://schemas.microsoft.com/office/drawing/2014/main" xmlns="" id="{1AE703E1-688F-4AB5-87CF-70C16BE21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773739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5" name="Line 382">
            <a:extLst>
              <a:ext uri="{FF2B5EF4-FFF2-40B4-BE49-F238E27FC236}">
                <a16:creationId xmlns:a16="http://schemas.microsoft.com/office/drawing/2014/main" xmlns="" id="{7A4EE1A3-32E4-4ED7-A8A9-B6C26E20F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4" y="5773739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6" name="Line 383">
            <a:extLst>
              <a:ext uri="{FF2B5EF4-FFF2-40B4-BE49-F238E27FC236}">
                <a16:creationId xmlns:a16="http://schemas.microsoft.com/office/drawing/2014/main" xmlns="" id="{CA61C618-297F-45A2-96C2-735F1F8C1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577373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7" name="Rectangle 384">
            <a:extLst>
              <a:ext uri="{FF2B5EF4-FFF2-40B4-BE49-F238E27FC236}">
                <a16:creationId xmlns:a16="http://schemas.microsoft.com/office/drawing/2014/main" xmlns="" id="{92EAE22F-1F8C-4150-B58B-CA266D530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781676"/>
            <a:ext cx="17463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18" name="Line 385">
            <a:extLst>
              <a:ext uri="{FF2B5EF4-FFF2-40B4-BE49-F238E27FC236}">
                <a16:creationId xmlns:a16="http://schemas.microsoft.com/office/drawing/2014/main" xmlns="" id="{14C4BB32-3FC2-4501-9CCD-A846B983C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781676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19" name="Rectangle 386">
            <a:extLst>
              <a:ext uri="{FF2B5EF4-FFF2-40B4-BE49-F238E27FC236}">
                <a16:creationId xmlns:a16="http://schemas.microsoft.com/office/drawing/2014/main" xmlns="" id="{AE53BC95-2EDD-42CE-8B41-5851DF60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10289"/>
            <a:ext cx="3746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20" name="Line 387">
            <a:extLst>
              <a:ext uri="{FF2B5EF4-FFF2-40B4-BE49-F238E27FC236}">
                <a16:creationId xmlns:a16="http://schemas.microsoft.com/office/drawing/2014/main" xmlns="" id="{837FC5E0-DCD3-46FD-90C8-1E515AE2A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6110289"/>
            <a:ext cx="3746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21" name="Rectangle 388">
            <a:extLst>
              <a:ext uri="{FF2B5EF4-FFF2-40B4-BE49-F238E27FC236}">
                <a16:creationId xmlns:a16="http://schemas.microsoft.com/office/drawing/2014/main" xmlns="" id="{A7E4B266-6A89-42DE-962E-9E3D75A7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578167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22" name="Line 389">
            <a:extLst>
              <a:ext uri="{FF2B5EF4-FFF2-40B4-BE49-F238E27FC236}">
                <a16:creationId xmlns:a16="http://schemas.microsoft.com/office/drawing/2014/main" xmlns="" id="{6CAD5116-9279-4704-A2DD-C63755E5A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5781676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23" name="Rectangle 390">
            <a:extLst>
              <a:ext uri="{FF2B5EF4-FFF2-40B4-BE49-F238E27FC236}">
                <a16:creationId xmlns:a16="http://schemas.microsoft.com/office/drawing/2014/main" xmlns="" id="{853B1875-756E-4421-8D3B-85CBE02EE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5851" y="6110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24" name="Line 391">
            <a:extLst>
              <a:ext uri="{FF2B5EF4-FFF2-40B4-BE49-F238E27FC236}">
                <a16:creationId xmlns:a16="http://schemas.microsoft.com/office/drawing/2014/main" xmlns="" id="{2A0705FE-A904-45B2-ADED-460F75F0C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1" y="6110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25" name="Line 392">
            <a:extLst>
              <a:ext uri="{FF2B5EF4-FFF2-40B4-BE49-F238E27FC236}">
                <a16:creationId xmlns:a16="http://schemas.microsoft.com/office/drawing/2014/main" xmlns="" id="{2C815E5D-766C-423C-8C07-CA10D8DCD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5850" y="6110289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26" name="Rectangle 393">
            <a:extLst>
              <a:ext uri="{FF2B5EF4-FFF2-40B4-BE49-F238E27FC236}">
                <a16:creationId xmlns:a16="http://schemas.microsoft.com/office/drawing/2014/main" xmlns="" id="{6124859E-A7E4-4714-9006-6947F2628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6110289"/>
            <a:ext cx="31273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27" name="Line 394">
            <a:extLst>
              <a:ext uri="{FF2B5EF4-FFF2-40B4-BE49-F238E27FC236}">
                <a16:creationId xmlns:a16="http://schemas.microsoft.com/office/drawing/2014/main" xmlns="" id="{17D058FB-9981-41F2-B755-ECE38F6DA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375" y="6110289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28" name="Rectangle 395">
            <a:extLst>
              <a:ext uri="{FF2B5EF4-FFF2-40B4-BE49-F238E27FC236}">
                <a16:creationId xmlns:a16="http://schemas.microsoft.com/office/drawing/2014/main" xmlns="" id="{28EA94DA-FE16-465F-A857-51897A9D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578167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29" name="Line 396">
            <a:extLst>
              <a:ext uri="{FF2B5EF4-FFF2-40B4-BE49-F238E27FC236}">
                <a16:creationId xmlns:a16="http://schemas.microsoft.com/office/drawing/2014/main" xmlns="" id="{F3C44674-9332-4BAC-BE54-1298FD48A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5781676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0" name="Rectangle 397">
            <a:extLst>
              <a:ext uri="{FF2B5EF4-FFF2-40B4-BE49-F238E27FC236}">
                <a16:creationId xmlns:a16="http://schemas.microsoft.com/office/drawing/2014/main" xmlns="" id="{4A4BC43E-A5F7-4681-9348-0B812C72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4" y="6110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31" name="Line 398">
            <a:extLst>
              <a:ext uri="{FF2B5EF4-FFF2-40B4-BE49-F238E27FC236}">
                <a16:creationId xmlns:a16="http://schemas.microsoft.com/office/drawing/2014/main" xmlns="" id="{9671B647-32E3-4A83-98A8-597FE98A9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6110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2" name="Line 399">
            <a:extLst>
              <a:ext uri="{FF2B5EF4-FFF2-40B4-BE49-F238E27FC236}">
                <a16:creationId xmlns:a16="http://schemas.microsoft.com/office/drawing/2014/main" xmlns="" id="{E1355DF1-E1A7-4BBF-BC0B-F8DFB8616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114" y="61102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3" name="Rectangle 400">
            <a:extLst>
              <a:ext uri="{FF2B5EF4-FFF2-40B4-BE49-F238E27FC236}">
                <a16:creationId xmlns:a16="http://schemas.microsoft.com/office/drawing/2014/main" xmlns="" id="{26C78D60-B6C6-4195-8E53-0FD03E9B8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6110289"/>
            <a:ext cx="38100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34" name="Line 401">
            <a:extLst>
              <a:ext uri="{FF2B5EF4-FFF2-40B4-BE49-F238E27FC236}">
                <a16:creationId xmlns:a16="http://schemas.microsoft.com/office/drawing/2014/main" xmlns="" id="{1BE88B11-2AFA-495A-ABE5-D0D1CFA82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6110289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5" name="Line 402">
            <a:extLst>
              <a:ext uri="{FF2B5EF4-FFF2-40B4-BE49-F238E27FC236}">
                <a16:creationId xmlns:a16="http://schemas.microsoft.com/office/drawing/2014/main" xmlns="" id="{8D8630BD-0F56-41A8-A3FD-C5CC37242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5781676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6" name="Line 403">
            <a:extLst>
              <a:ext uri="{FF2B5EF4-FFF2-40B4-BE49-F238E27FC236}">
                <a16:creationId xmlns:a16="http://schemas.microsoft.com/office/drawing/2014/main" xmlns="" id="{4D0905FB-9CA2-4D9E-BF6F-EB88B3268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6110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7" name="Line 404">
            <a:extLst>
              <a:ext uri="{FF2B5EF4-FFF2-40B4-BE49-F238E27FC236}">
                <a16:creationId xmlns:a16="http://schemas.microsoft.com/office/drawing/2014/main" xmlns="" id="{EDBBB8D8-8489-4ED6-A584-68E56F663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8639" y="61102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38" name="Rectangle 405">
            <a:extLst>
              <a:ext uri="{FF2B5EF4-FFF2-40B4-BE49-F238E27FC236}">
                <a16:creationId xmlns:a16="http://schemas.microsoft.com/office/drawing/2014/main" xmlns="" id="{58272F28-0459-49B2-A869-4E0F4C01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4" y="6110289"/>
            <a:ext cx="4667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39" name="Line 406">
            <a:extLst>
              <a:ext uri="{FF2B5EF4-FFF2-40B4-BE49-F238E27FC236}">
                <a16:creationId xmlns:a16="http://schemas.microsoft.com/office/drawing/2014/main" xmlns="" id="{044B7DC4-487A-47BE-990A-3F165DD8D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4" y="6110289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40" name="Rectangle 407">
            <a:extLst>
              <a:ext uri="{FF2B5EF4-FFF2-40B4-BE49-F238E27FC236}">
                <a16:creationId xmlns:a16="http://schemas.microsoft.com/office/drawing/2014/main" xmlns="" id="{F28803BC-D4BA-4203-BEDB-3F9AD98F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5781676"/>
            <a:ext cx="9525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41" name="Line 408">
            <a:extLst>
              <a:ext uri="{FF2B5EF4-FFF2-40B4-BE49-F238E27FC236}">
                <a16:creationId xmlns:a16="http://schemas.microsoft.com/office/drawing/2014/main" xmlns="" id="{1CDAB010-6652-4A72-A513-3C15160C81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5781676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42" name="Rectangle 409">
            <a:extLst>
              <a:ext uri="{FF2B5EF4-FFF2-40B4-BE49-F238E27FC236}">
                <a16:creationId xmlns:a16="http://schemas.microsoft.com/office/drawing/2014/main" xmlns="" id="{9571FE05-A374-4C4F-86D0-1718C71C4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9" y="61102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43" name="Line 410">
            <a:extLst>
              <a:ext uri="{FF2B5EF4-FFF2-40B4-BE49-F238E27FC236}">
                <a16:creationId xmlns:a16="http://schemas.microsoft.com/office/drawing/2014/main" xmlns="" id="{7FB40A6B-7E4A-4313-AD6E-F4A9DCC6B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6110289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44" name="Line 411">
            <a:extLst>
              <a:ext uri="{FF2B5EF4-FFF2-40B4-BE49-F238E27FC236}">
                <a16:creationId xmlns:a16="http://schemas.microsoft.com/office/drawing/2014/main" xmlns="" id="{67287F89-6CBC-40E0-B3E2-692F8CBC9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9" y="6110289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45" name="Rectangle 412">
            <a:extLst>
              <a:ext uri="{FF2B5EF4-FFF2-40B4-BE49-F238E27FC236}">
                <a16:creationId xmlns:a16="http://schemas.microsoft.com/office/drawing/2014/main" xmlns="" id="{9F90F5D1-E874-4D87-BC54-F5AA497E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414" y="6110289"/>
            <a:ext cx="29860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46" name="Line 413">
            <a:extLst>
              <a:ext uri="{FF2B5EF4-FFF2-40B4-BE49-F238E27FC236}">
                <a16:creationId xmlns:a16="http://schemas.microsoft.com/office/drawing/2014/main" xmlns="" id="{8A56B7D8-9F1C-4651-A53F-2846DAE1C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4" y="6110289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47" name="Rectangle 414">
            <a:extLst>
              <a:ext uri="{FF2B5EF4-FFF2-40B4-BE49-F238E27FC236}">
                <a16:creationId xmlns:a16="http://schemas.microsoft.com/office/drawing/2014/main" xmlns="" id="{CCD66CB1-90F4-4749-A85A-2151AF479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5781676"/>
            <a:ext cx="19050" cy="32861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48" name="Line 415">
            <a:extLst>
              <a:ext uri="{FF2B5EF4-FFF2-40B4-BE49-F238E27FC236}">
                <a16:creationId xmlns:a16="http://schemas.microsoft.com/office/drawing/2014/main" xmlns="" id="{5A921D0E-DC20-4764-8CC9-D856D5F4A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5781676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49" name="Rectangle 416">
            <a:extLst>
              <a:ext uri="{FF2B5EF4-FFF2-40B4-BE49-F238E27FC236}">
                <a16:creationId xmlns:a16="http://schemas.microsoft.com/office/drawing/2014/main" xmlns="" id="{EB843114-EE29-4AEA-B0AF-F5E447BE5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0" y="6110289"/>
            <a:ext cx="190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en-IN" altLang="en-US">
              <a:solidFill>
                <a:srgbClr val="008000"/>
              </a:solidFill>
            </a:endParaRPr>
          </a:p>
        </p:txBody>
      </p:sp>
      <p:sp>
        <p:nvSpPr>
          <p:cNvPr id="500950" name="Line 417">
            <a:extLst>
              <a:ext uri="{FF2B5EF4-FFF2-40B4-BE49-F238E27FC236}">
                <a16:creationId xmlns:a16="http://schemas.microsoft.com/office/drawing/2014/main" xmlns="" id="{09BAAB2A-290E-4471-AAFA-E5A73A6DC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0500" y="6110289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51" name="Line 418">
            <a:extLst>
              <a:ext uri="{FF2B5EF4-FFF2-40B4-BE49-F238E27FC236}">
                <a16:creationId xmlns:a16="http://schemas.microsoft.com/office/drawing/2014/main" xmlns="" id="{A38B403C-99EC-4030-95F2-730D8B1B1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3100" y="34544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0952" name="Text Box 419">
            <a:extLst>
              <a:ext uri="{FF2B5EF4-FFF2-40B4-BE49-F238E27FC236}">
                <a16:creationId xmlns:a16="http://schemas.microsoft.com/office/drawing/2014/main" xmlns="" id="{0A996059-6158-4DE9-8304-8431EB660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390900"/>
            <a:ext cx="116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400" baseline="0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500953" name="Line 420">
            <a:extLst>
              <a:ext uri="{FF2B5EF4-FFF2-40B4-BE49-F238E27FC236}">
                <a16:creationId xmlns:a16="http://schemas.microsoft.com/office/drawing/2014/main" xmlns="" id="{2ADBF45B-8909-460B-B4D8-B928E7C2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0" y="3746500"/>
            <a:ext cx="0" cy="207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aseline="-2500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Slide Number Placeholder 3">
            <a:extLst>
              <a:ext uri="{FF2B5EF4-FFF2-40B4-BE49-F238E27FC236}">
                <a16:creationId xmlns:a16="http://schemas.microsoft.com/office/drawing/2014/main" xmlns="" id="{4D7F5849-FDA0-435B-A7E4-A8F0EBF96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D68307D5-0A1B-44F7-9F19-1DA78C4F80F1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02787" name="Rectangle 2">
            <a:extLst>
              <a:ext uri="{FF2B5EF4-FFF2-40B4-BE49-F238E27FC236}">
                <a16:creationId xmlns:a16="http://schemas.microsoft.com/office/drawing/2014/main" xmlns="" id="{158478B7-DB1E-4F0E-890D-DD353BA8F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Clocked S - R Latch</a:t>
            </a:r>
          </a:p>
        </p:txBody>
      </p:sp>
      <p:sp>
        <p:nvSpPr>
          <p:cNvPr id="502788" name="Rectangle 3">
            <a:extLst>
              <a:ext uri="{FF2B5EF4-FFF2-40B4-BE49-F238E27FC236}">
                <a16:creationId xmlns:a16="http://schemas.microsoft.com/office/drawing/2014/main" xmlns="" id="{0CFED2BE-D768-4834-A6AF-8E6D00992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8838" y="1301751"/>
            <a:ext cx="7772400" cy="5027613"/>
          </a:xfrm>
        </p:spPr>
        <p:txBody>
          <a:bodyPr/>
          <a:lstStyle/>
          <a:p>
            <a:r>
              <a:rPr lang="en-US" altLang="en-US" sz="2400">
                <a:cs typeface="Times New Roman" panose="02020603050405020304" pitchFamily="18" charset="0"/>
              </a:rPr>
              <a:t>Adding two NAND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gates to the basic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S - R NAND latch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gives the clocked</a:t>
            </a:r>
            <a:br>
              <a:rPr lang="en-US" altLang="en-US" sz="2400">
                <a:cs typeface="Times New Roman" panose="02020603050405020304" pitchFamily="18" charset="0"/>
              </a:rPr>
            </a:br>
            <a:r>
              <a:rPr lang="en-US" altLang="en-US" sz="2400">
                <a:cs typeface="Times New Roman" panose="02020603050405020304" pitchFamily="18" charset="0"/>
              </a:rPr>
              <a:t>S – R latch:</a:t>
            </a:r>
          </a:p>
          <a:p>
            <a:endParaRPr lang="en-US" altLang="en-US" sz="2400">
              <a:cs typeface="Times New Roman" panose="02020603050405020304" pitchFamily="18" charset="0"/>
            </a:endParaRPr>
          </a:p>
          <a:p>
            <a:r>
              <a:rPr lang="en-US" altLang="en-US" sz="2400">
                <a:cs typeface="Times New Roman" panose="02020603050405020304" pitchFamily="18" charset="0"/>
              </a:rPr>
              <a:t>Has a time sequence behavior similar to the basic S-R latch </a:t>
            </a:r>
            <a:r>
              <a:rPr lang="en-US" altLang="en-US" sz="2400" u="sng">
                <a:cs typeface="Times New Roman" panose="02020603050405020304" pitchFamily="18" charset="0"/>
              </a:rPr>
              <a:t>except that</a:t>
            </a:r>
            <a:r>
              <a:rPr lang="en-US" altLang="en-US" sz="2400">
                <a:cs typeface="Times New Roman" panose="02020603050405020304" pitchFamily="18" charset="0"/>
              </a:rPr>
              <a:t> the S and R inputs are only observed when the line C is high.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C means “control” or “clock”.</a:t>
            </a:r>
          </a:p>
          <a:p>
            <a:endParaRPr lang="en-US" altLang="en-US" sz="2400"/>
          </a:p>
        </p:txBody>
      </p:sp>
      <p:grpSp>
        <p:nvGrpSpPr>
          <p:cNvPr id="502789" name="Group 4">
            <a:extLst>
              <a:ext uri="{FF2B5EF4-FFF2-40B4-BE49-F238E27FC236}">
                <a16:creationId xmlns:a16="http://schemas.microsoft.com/office/drawing/2014/main" xmlns="" id="{EC7D8B8E-04AE-4F3E-977B-AD9F60F3762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20900"/>
            <a:ext cx="635000" cy="0"/>
            <a:chOff x="624" y="1336"/>
            <a:chExt cx="400" cy="0"/>
          </a:xfrm>
        </p:grpSpPr>
        <p:sp>
          <p:nvSpPr>
            <p:cNvPr id="502842" name="Line 5">
              <a:extLst>
                <a:ext uri="{FF2B5EF4-FFF2-40B4-BE49-F238E27FC236}">
                  <a16:creationId xmlns:a16="http://schemas.microsoft.com/office/drawing/2014/main" xmlns="" id="{7861C9F8-841D-4D58-9068-AABE8B247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43" name="Line 6">
              <a:extLst>
                <a:ext uri="{FF2B5EF4-FFF2-40B4-BE49-F238E27FC236}">
                  <a16:creationId xmlns:a16="http://schemas.microsoft.com/office/drawing/2014/main" xmlns="" id="{DDE08DB6-E7AF-439A-B93A-DD621760B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1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2790" name="Group 7">
            <a:extLst>
              <a:ext uri="{FF2B5EF4-FFF2-40B4-BE49-F238E27FC236}">
                <a16:creationId xmlns:a16="http://schemas.microsoft.com/office/drawing/2014/main" xmlns="" id="{A589EAC2-1478-48D9-B2F8-4AE8CCFC472B}"/>
              </a:ext>
            </a:extLst>
          </p:cNvPr>
          <p:cNvGrpSpPr>
            <a:grpSpLocks/>
          </p:cNvGrpSpPr>
          <p:nvPr/>
        </p:nvGrpSpPr>
        <p:grpSpPr bwMode="auto">
          <a:xfrm>
            <a:off x="5530851" y="1371600"/>
            <a:ext cx="4635501" cy="2154238"/>
            <a:chOff x="2524" y="864"/>
            <a:chExt cx="2920" cy="1357"/>
          </a:xfrm>
        </p:grpSpPr>
        <p:sp>
          <p:nvSpPr>
            <p:cNvPr id="502791" name="Rectangle 8">
              <a:extLst>
                <a:ext uri="{FF2B5EF4-FFF2-40B4-BE49-F238E27FC236}">
                  <a16:creationId xmlns:a16="http://schemas.microsoft.com/office/drawing/2014/main" xmlns="" id="{2575CF4D-1F2B-4DEE-856A-2A1095CA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864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 baseline="0">
                  <a:solidFill>
                    <a:srgbClr val="000000"/>
                  </a:solidFill>
                </a:rPr>
                <a:t>S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2792" name="Rectangle 9">
              <a:extLst>
                <a:ext uri="{FF2B5EF4-FFF2-40B4-BE49-F238E27FC236}">
                  <a16:creationId xmlns:a16="http://schemas.microsoft.com/office/drawing/2014/main" xmlns="" id="{C3BF1D03-F94D-4E64-906F-4C615C47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1988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 baseline="0">
                  <a:solidFill>
                    <a:srgbClr val="000000"/>
                  </a:solidFill>
                </a:rPr>
                <a:t>R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2793" name="Freeform 10">
              <a:extLst>
                <a:ext uri="{FF2B5EF4-FFF2-40B4-BE49-F238E27FC236}">
                  <a16:creationId xmlns:a16="http://schemas.microsoft.com/office/drawing/2014/main" xmlns="" id="{D817230D-3E8F-4839-B9CB-B4BDFD72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983"/>
              <a:ext cx="155" cy="290"/>
            </a:xfrm>
            <a:custGeom>
              <a:avLst/>
              <a:gdLst>
                <a:gd name="T0" fmla="*/ 7 w 155"/>
                <a:gd name="T1" fmla="*/ 0 h 290"/>
                <a:gd name="T2" fmla="*/ 0 w 155"/>
                <a:gd name="T3" fmla="*/ 6 h 290"/>
                <a:gd name="T4" fmla="*/ 3 w 155"/>
                <a:gd name="T5" fmla="*/ 16 h 290"/>
                <a:gd name="T6" fmla="*/ 28 w 155"/>
                <a:gd name="T7" fmla="*/ 20 h 290"/>
                <a:gd name="T8" fmla="*/ 53 w 155"/>
                <a:gd name="T9" fmla="*/ 28 h 290"/>
                <a:gd name="T10" fmla="*/ 64 w 155"/>
                <a:gd name="T11" fmla="*/ 33 h 290"/>
                <a:gd name="T12" fmla="*/ 73 w 155"/>
                <a:gd name="T13" fmla="*/ 36 h 290"/>
                <a:gd name="T14" fmla="*/ 84 w 155"/>
                <a:gd name="T15" fmla="*/ 44 h 290"/>
                <a:gd name="T16" fmla="*/ 93 w 155"/>
                <a:gd name="T17" fmla="*/ 51 h 290"/>
                <a:gd name="T18" fmla="*/ 106 w 155"/>
                <a:gd name="T19" fmla="*/ 64 h 290"/>
                <a:gd name="T20" fmla="*/ 112 w 155"/>
                <a:gd name="T21" fmla="*/ 76 h 290"/>
                <a:gd name="T22" fmla="*/ 119 w 155"/>
                <a:gd name="T23" fmla="*/ 84 h 290"/>
                <a:gd name="T24" fmla="*/ 124 w 155"/>
                <a:gd name="T25" fmla="*/ 95 h 290"/>
                <a:gd name="T26" fmla="*/ 129 w 155"/>
                <a:gd name="T27" fmla="*/ 107 h 290"/>
                <a:gd name="T28" fmla="*/ 134 w 155"/>
                <a:gd name="T29" fmla="*/ 138 h 290"/>
                <a:gd name="T30" fmla="*/ 135 w 155"/>
                <a:gd name="T31" fmla="*/ 143 h 290"/>
                <a:gd name="T32" fmla="*/ 134 w 155"/>
                <a:gd name="T33" fmla="*/ 163 h 290"/>
                <a:gd name="T34" fmla="*/ 126 w 155"/>
                <a:gd name="T35" fmla="*/ 188 h 290"/>
                <a:gd name="T36" fmla="*/ 121 w 155"/>
                <a:gd name="T37" fmla="*/ 199 h 290"/>
                <a:gd name="T38" fmla="*/ 117 w 155"/>
                <a:gd name="T39" fmla="*/ 208 h 290"/>
                <a:gd name="T40" fmla="*/ 109 w 155"/>
                <a:gd name="T41" fmla="*/ 219 h 290"/>
                <a:gd name="T42" fmla="*/ 102 w 155"/>
                <a:gd name="T43" fmla="*/ 227 h 290"/>
                <a:gd name="T44" fmla="*/ 89 w 155"/>
                <a:gd name="T45" fmla="*/ 241 h 290"/>
                <a:gd name="T46" fmla="*/ 78 w 155"/>
                <a:gd name="T47" fmla="*/ 247 h 290"/>
                <a:gd name="T48" fmla="*/ 69 w 155"/>
                <a:gd name="T49" fmla="*/ 254 h 290"/>
                <a:gd name="T50" fmla="*/ 58 w 155"/>
                <a:gd name="T51" fmla="*/ 259 h 290"/>
                <a:gd name="T52" fmla="*/ 46 w 155"/>
                <a:gd name="T53" fmla="*/ 264 h 290"/>
                <a:gd name="T54" fmla="*/ 15 w 155"/>
                <a:gd name="T55" fmla="*/ 269 h 290"/>
                <a:gd name="T56" fmla="*/ 10 w 155"/>
                <a:gd name="T57" fmla="*/ 270 h 290"/>
                <a:gd name="T58" fmla="*/ 3 w 155"/>
                <a:gd name="T59" fmla="*/ 274 h 290"/>
                <a:gd name="T60" fmla="*/ 0 w 155"/>
                <a:gd name="T61" fmla="*/ 284 h 290"/>
                <a:gd name="T62" fmla="*/ 7 w 155"/>
                <a:gd name="T63" fmla="*/ 290 h 290"/>
                <a:gd name="T64" fmla="*/ 12 w 155"/>
                <a:gd name="T65" fmla="*/ 290 h 290"/>
                <a:gd name="T66" fmla="*/ 32 w 155"/>
                <a:gd name="T67" fmla="*/ 289 h 290"/>
                <a:gd name="T68" fmla="*/ 60 w 155"/>
                <a:gd name="T69" fmla="*/ 280 h 290"/>
                <a:gd name="T70" fmla="*/ 71 w 155"/>
                <a:gd name="T71" fmla="*/ 275 h 290"/>
                <a:gd name="T72" fmla="*/ 86 w 155"/>
                <a:gd name="T73" fmla="*/ 269 h 290"/>
                <a:gd name="T74" fmla="*/ 94 w 155"/>
                <a:gd name="T75" fmla="*/ 260 h 290"/>
                <a:gd name="T76" fmla="*/ 109 w 155"/>
                <a:gd name="T77" fmla="*/ 251 h 290"/>
                <a:gd name="T78" fmla="*/ 116 w 155"/>
                <a:gd name="T79" fmla="*/ 244 h 290"/>
                <a:gd name="T80" fmla="*/ 126 w 155"/>
                <a:gd name="T81" fmla="*/ 229 h 290"/>
                <a:gd name="T82" fmla="*/ 134 w 155"/>
                <a:gd name="T83" fmla="*/ 221 h 290"/>
                <a:gd name="T84" fmla="*/ 140 w 155"/>
                <a:gd name="T85" fmla="*/ 206 h 290"/>
                <a:gd name="T86" fmla="*/ 145 w 155"/>
                <a:gd name="T87" fmla="*/ 194 h 290"/>
                <a:gd name="T88" fmla="*/ 154 w 155"/>
                <a:gd name="T89" fmla="*/ 166 h 290"/>
                <a:gd name="T90" fmla="*/ 155 w 155"/>
                <a:gd name="T91" fmla="*/ 147 h 290"/>
                <a:gd name="T92" fmla="*/ 154 w 155"/>
                <a:gd name="T93" fmla="*/ 135 h 290"/>
                <a:gd name="T94" fmla="*/ 149 w 155"/>
                <a:gd name="T95" fmla="*/ 100 h 290"/>
                <a:gd name="T96" fmla="*/ 144 w 155"/>
                <a:gd name="T97" fmla="*/ 89 h 290"/>
                <a:gd name="T98" fmla="*/ 139 w 155"/>
                <a:gd name="T99" fmla="*/ 77 h 290"/>
                <a:gd name="T100" fmla="*/ 129 w 155"/>
                <a:gd name="T101" fmla="*/ 62 h 290"/>
                <a:gd name="T102" fmla="*/ 122 w 155"/>
                <a:gd name="T103" fmla="*/ 51 h 290"/>
                <a:gd name="T104" fmla="*/ 111 w 155"/>
                <a:gd name="T105" fmla="*/ 43 h 290"/>
                <a:gd name="T106" fmla="*/ 102 w 155"/>
                <a:gd name="T107" fmla="*/ 31 h 290"/>
                <a:gd name="T108" fmla="*/ 91 w 155"/>
                <a:gd name="T109" fmla="*/ 25 h 290"/>
                <a:gd name="T110" fmla="*/ 76 w 155"/>
                <a:gd name="T111" fmla="*/ 15 h 290"/>
                <a:gd name="T112" fmla="*/ 64 w 155"/>
                <a:gd name="T113" fmla="*/ 10 h 290"/>
                <a:gd name="T114" fmla="*/ 53 w 155"/>
                <a:gd name="T115" fmla="*/ 5 h 290"/>
                <a:gd name="T116" fmla="*/ 10 w 155"/>
                <a:gd name="T117" fmla="*/ 0 h 2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5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8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6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7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6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3" y="237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6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9"/>
                  </a:lnTo>
                  <a:lnTo>
                    <a:pt x="32" y="289"/>
                  </a:lnTo>
                  <a:lnTo>
                    <a:pt x="53" y="284"/>
                  </a:lnTo>
                  <a:lnTo>
                    <a:pt x="60" y="280"/>
                  </a:lnTo>
                  <a:lnTo>
                    <a:pt x="64" y="279"/>
                  </a:lnTo>
                  <a:lnTo>
                    <a:pt x="71" y="275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6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7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6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3" y="5"/>
                  </a:lnTo>
                  <a:lnTo>
                    <a:pt x="3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794" name="Freeform 11">
              <a:extLst>
                <a:ext uri="{FF2B5EF4-FFF2-40B4-BE49-F238E27FC236}">
                  <a16:creationId xmlns:a16="http://schemas.microsoft.com/office/drawing/2014/main" xmlns="" id="{53B2BB9A-E37D-4485-92C3-DBBE62A05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983"/>
              <a:ext cx="222" cy="20"/>
            </a:xfrm>
            <a:custGeom>
              <a:avLst/>
              <a:gdLst>
                <a:gd name="T0" fmla="*/ 213 w 222"/>
                <a:gd name="T1" fmla="*/ 20 h 20"/>
                <a:gd name="T2" fmla="*/ 216 w 222"/>
                <a:gd name="T3" fmla="*/ 20 h 20"/>
                <a:gd name="T4" fmla="*/ 219 w 222"/>
                <a:gd name="T5" fmla="*/ 16 h 20"/>
                <a:gd name="T6" fmla="*/ 222 w 222"/>
                <a:gd name="T7" fmla="*/ 13 h 20"/>
                <a:gd name="T8" fmla="*/ 222 w 222"/>
                <a:gd name="T9" fmla="*/ 6 h 20"/>
                <a:gd name="T10" fmla="*/ 219 w 222"/>
                <a:gd name="T11" fmla="*/ 3 h 20"/>
                <a:gd name="T12" fmla="*/ 216 w 222"/>
                <a:gd name="T13" fmla="*/ 0 h 20"/>
                <a:gd name="T14" fmla="*/ 6 w 222"/>
                <a:gd name="T15" fmla="*/ 0 h 20"/>
                <a:gd name="T16" fmla="*/ 3 w 222"/>
                <a:gd name="T17" fmla="*/ 3 h 20"/>
                <a:gd name="T18" fmla="*/ 0 w 222"/>
                <a:gd name="T19" fmla="*/ 6 h 20"/>
                <a:gd name="T20" fmla="*/ 0 w 222"/>
                <a:gd name="T21" fmla="*/ 13 h 20"/>
                <a:gd name="T22" fmla="*/ 3 w 222"/>
                <a:gd name="T23" fmla="*/ 16 h 20"/>
                <a:gd name="T24" fmla="*/ 6 w 222"/>
                <a:gd name="T25" fmla="*/ 20 h 20"/>
                <a:gd name="T26" fmla="*/ 10 w 222"/>
                <a:gd name="T27" fmla="*/ 20 h 20"/>
                <a:gd name="T28" fmla="*/ 213 w 222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6"/>
                  </a:lnTo>
                  <a:lnTo>
                    <a:pt x="222" y="13"/>
                  </a:lnTo>
                  <a:lnTo>
                    <a:pt x="222" y="6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795" name="Freeform 12">
              <a:extLst>
                <a:ext uri="{FF2B5EF4-FFF2-40B4-BE49-F238E27FC236}">
                  <a16:creationId xmlns:a16="http://schemas.microsoft.com/office/drawing/2014/main" xmlns="" id="{BE20E6CB-E014-4D17-BCED-ED95A7ECC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255"/>
              <a:ext cx="222" cy="20"/>
            </a:xfrm>
            <a:custGeom>
              <a:avLst/>
              <a:gdLst>
                <a:gd name="T0" fmla="*/ 213 w 222"/>
                <a:gd name="T1" fmla="*/ 20 h 20"/>
                <a:gd name="T2" fmla="*/ 216 w 222"/>
                <a:gd name="T3" fmla="*/ 20 h 20"/>
                <a:gd name="T4" fmla="*/ 219 w 222"/>
                <a:gd name="T5" fmla="*/ 17 h 20"/>
                <a:gd name="T6" fmla="*/ 222 w 222"/>
                <a:gd name="T7" fmla="*/ 13 h 20"/>
                <a:gd name="T8" fmla="*/ 222 w 222"/>
                <a:gd name="T9" fmla="*/ 7 h 20"/>
                <a:gd name="T10" fmla="*/ 219 w 222"/>
                <a:gd name="T11" fmla="*/ 3 h 20"/>
                <a:gd name="T12" fmla="*/ 216 w 222"/>
                <a:gd name="T13" fmla="*/ 0 h 20"/>
                <a:gd name="T14" fmla="*/ 6 w 222"/>
                <a:gd name="T15" fmla="*/ 0 h 20"/>
                <a:gd name="T16" fmla="*/ 3 w 222"/>
                <a:gd name="T17" fmla="*/ 3 h 20"/>
                <a:gd name="T18" fmla="*/ 0 w 222"/>
                <a:gd name="T19" fmla="*/ 7 h 20"/>
                <a:gd name="T20" fmla="*/ 0 w 222"/>
                <a:gd name="T21" fmla="*/ 13 h 20"/>
                <a:gd name="T22" fmla="*/ 3 w 222"/>
                <a:gd name="T23" fmla="*/ 17 h 20"/>
                <a:gd name="T24" fmla="*/ 6 w 222"/>
                <a:gd name="T25" fmla="*/ 20 h 20"/>
                <a:gd name="T26" fmla="*/ 10 w 222"/>
                <a:gd name="T27" fmla="*/ 20 h 20"/>
                <a:gd name="T28" fmla="*/ 213 w 222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7"/>
                  </a:lnTo>
                  <a:lnTo>
                    <a:pt x="222" y="13"/>
                  </a:lnTo>
                  <a:lnTo>
                    <a:pt x="222" y="7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796" name="Freeform 13">
              <a:extLst>
                <a:ext uri="{FF2B5EF4-FFF2-40B4-BE49-F238E27FC236}">
                  <a16:creationId xmlns:a16="http://schemas.microsoft.com/office/drawing/2014/main" xmlns="" id="{18697F55-1804-4B77-A892-2F6D2576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983"/>
              <a:ext cx="20" cy="292"/>
            </a:xfrm>
            <a:custGeom>
              <a:avLst/>
              <a:gdLst>
                <a:gd name="T0" fmla="*/ 20 w 20"/>
                <a:gd name="T1" fmla="*/ 10 h 292"/>
                <a:gd name="T2" fmla="*/ 20 w 20"/>
                <a:gd name="T3" fmla="*/ 6 h 292"/>
                <a:gd name="T4" fmla="*/ 16 w 20"/>
                <a:gd name="T5" fmla="*/ 3 h 292"/>
                <a:gd name="T6" fmla="*/ 13 w 20"/>
                <a:gd name="T7" fmla="*/ 0 h 292"/>
                <a:gd name="T8" fmla="*/ 6 w 20"/>
                <a:gd name="T9" fmla="*/ 0 h 292"/>
                <a:gd name="T10" fmla="*/ 3 w 20"/>
                <a:gd name="T11" fmla="*/ 3 h 292"/>
                <a:gd name="T12" fmla="*/ 0 w 20"/>
                <a:gd name="T13" fmla="*/ 6 h 292"/>
                <a:gd name="T14" fmla="*/ 0 w 20"/>
                <a:gd name="T15" fmla="*/ 285 h 292"/>
                <a:gd name="T16" fmla="*/ 3 w 20"/>
                <a:gd name="T17" fmla="*/ 289 h 292"/>
                <a:gd name="T18" fmla="*/ 6 w 20"/>
                <a:gd name="T19" fmla="*/ 292 h 292"/>
                <a:gd name="T20" fmla="*/ 13 w 20"/>
                <a:gd name="T21" fmla="*/ 292 h 292"/>
                <a:gd name="T22" fmla="*/ 16 w 20"/>
                <a:gd name="T23" fmla="*/ 289 h 292"/>
                <a:gd name="T24" fmla="*/ 20 w 20"/>
                <a:gd name="T25" fmla="*/ 285 h 292"/>
                <a:gd name="T26" fmla="*/ 20 w 20"/>
                <a:gd name="T27" fmla="*/ 282 h 292"/>
                <a:gd name="T28" fmla="*/ 20 w 20"/>
                <a:gd name="T29" fmla="*/ 10 h 2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92">
                  <a:moveTo>
                    <a:pt x="20" y="10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85"/>
                  </a:lnTo>
                  <a:lnTo>
                    <a:pt x="3" y="289"/>
                  </a:lnTo>
                  <a:lnTo>
                    <a:pt x="6" y="292"/>
                  </a:lnTo>
                  <a:lnTo>
                    <a:pt x="13" y="292"/>
                  </a:lnTo>
                  <a:lnTo>
                    <a:pt x="16" y="289"/>
                  </a:lnTo>
                  <a:lnTo>
                    <a:pt x="20" y="285"/>
                  </a:lnTo>
                  <a:lnTo>
                    <a:pt x="20" y="28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797" name="Freeform 14">
              <a:extLst>
                <a:ext uri="{FF2B5EF4-FFF2-40B4-BE49-F238E27FC236}">
                  <a16:creationId xmlns:a16="http://schemas.microsoft.com/office/drawing/2014/main" xmlns="" id="{B25AD331-C745-4E3C-AE2C-D6DE48DD3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1090"/>
              <a:ext cx="86" cy="87"/>
            </a:xfrm>
            <a:custGeom>
              <a:avLst/>
              <a:gdLst>
                <a:gd name="T0" fmla="*/ 2 w 86"/>
                <a:gd name="T1" fmla="*/ 59 h 87"/>
                <a:gd name="T2" fmla="*/ 7 w 86"/>
                <a:gd name="T3" fmla="*/ 69 h 87"/>
                <a:gd name="T4" fmla="*/ 8 w 86"/>
                <a:gd name="T5" fmla="*/ 71 h 87"/>
                <a:gd name="T6" fmla="*/ 18 w 86"/>
                <a:gd name="T7" fmla="*/ 81 h 87"/>
                <a:gd name="T8" fmla="*/ 22 w 86"/>
                <a:gd name="T9" fmla="*/ 84 h 87"/>
                <a:gd name="T10" fmla="*/ 28 w 86"/>
                <a:gd name="T11" fmla="*/ 86 h 87"/>
                <a:gd name="T12" fmla="*/ 50 w 86"/>
                <a:gd name="T13" fmla="*/ 86 h 87"/>
                <a:gd name="T14" fmla="*/ 58 w 86"/>
                <a:gd name="T15" fmla="*/ 86 h 87"/>
                <a:gd name="T16" fmla="*/ 68 w 86"/>
                <a:gd name="T17" fmla="*/ 81 h 87"/>
                <a:gd name="T18" fmla="*/ 68 w 86"/>
                <a:gd name="T19" fmla="*/ 81 h 87"/>
                <a:gd name="T20" fmla="*/ 78 w 86"/>
                <a:gd name="T21" fmla="*/ 71 h 87"/>
                <a:gd name="T22" fmla="*/ 74 w 86"/>
                <a:gd name="T23" fmla="*/ 73 h 87"/>
                <a:gd name="T24" fmla="*/ 84 w 86"/>
                <a:gd name="T25" fmla="*/ 61 h 87"/>
                <a:gd name="T26" fmla="*/ 86 w 86"/>
                <a:gd name="T27" fmla="*/ 50 h 87"/>
                <a:gd name="T28" fmla="*/ 86 w 86"/>
                <a:gd name="T29" fmla="*/ 30 h 87"/>
                <a:gd name="T30" fmla="*/ 83 w 86"/>
                <a:gd name="T31" fmla="*/ 25 h 87"/>
                <a:gd name="T32" fmla="*/ 79 w 86"/>
                <a:gd name="T33" fmla="*/ 20 h 87"/>
                <a:gd name="T34" fmla="*/ 66 w 86"/>
                <a:gd name="T35" fmla="*/ 7 h 87"/>
                <a:gd name="T36" fmla="*/ 61 w 86"/>
                <a:gd name="T37" fmla="*/ 3 h 87"/>
                <a:gd name="T38" fmla="*/ 56 w 86"/>
                <a:gd name="T39" fmla="*/ 0 h 87"/>
                <a:gd name="T40" fmla="*/ 27 w 86"/>
                <a:gd name="T41" fmla="*/ 2 h 87"/>
                <a:gd name="T42" fmla="*/ 13 w 86"/>
                <a:gd name="T43" fmla="*/ 12 h 87"/>
                <a:gd name="T44" fmla="*/ 5 w 86"/>
                <a:gd name="T45" fmla="*/ 20 h 87"/>
                <a:gd name="T46" fmla="*/ 3 w 86"/>
                <a:gd name="T47" fmla="*/ 23 h 87"/>
                <a:gd name="T48" fmla="*/ 0 w 86"/>
                <a:gd name="T49" fmla="*/ 30 h 87"/>
                <a:gd name="T50" fmla="*/ 20 w 86"/>
                <a:gd name="T51" fmla="*/ 36 h 87"/>
                <a:gd name="T52" fmla="*/ 23 w 86"/>
                <a:gd name="T53" fmla="*/ 30 h 87"/>
                <a:gd name="T54" fmla="*/ 25 w 86"/>
                <a:gd name="T55" fmla="*/ 26 h 87"/>
                <a:gd name="T56" fmla="*/ 28 w 86"/>
                <a:gd name="T57" fmla="*/ 23 h 87"/>
                <a:gd name="T58" fmla="*/ 35 w 86"/>
                <a:gd name="T59" fmla="*/ 21 h 87"/>
                <a:gd name="T60" fmla="*/ 50 w 86"/>
                <a:gd name="T61" fmla="*/ 20 h 87"/>
                <a:gd name="T62" fmla="*/ 55 w 86"/>
                <a:gd name="T63" fmla="*/ 23 h 87"/>
                <a:gd name="T64" fmla="*/ 60 w 86"/>
                <a:gd name="T65" fmla="*/ 26 h 87"/>
                <a:gd name="T66" fmla="*/ 60 w 86"/>
                <a:gd name="T67" fmla="*/ 26 h 87"/>
                <a:gd name="T68" fmla="*/ 63 w 86"/>
                <a:gd name="T69" fmla="*/ 31 h 87"/>
                <a:gd name="T70" fmla="*/ 66 w 86"/>
                <a:gd name="T71" fmla="*/ 36 h 87"/>
                <a:gd name="T72" fmla="*/ 71 w 86"/>
                <a:gd name="T73" fmla="*/ 38 h 87"/>
                <a:gd name="T74" fmla="*/ 64 w 86"/>
                <a:gd name="T75" fmla="*/ 53 h 87"/>
                <a:gd name="T76" fmla="*/ 66 w 86"/>
                <a:gd name="T77" fmla="*/ 56 h 87"/>
                <a:gd name="T78" fmla="*/ 60 w 86"/>
                <a:gd name="T79" fmla="*/ 63 h 87"/>
                <a:gd name="T80" fmla="*/ 63 w 86"/>
                <a:gd name="T81" fmla="*/ 59 h 87"/>
                <a:gd name="T82" fmla="*/ 51 w 86"/>
                <a:gd name="T83" fmla="*/ 69 h 87"/>
                <a:gd name="T84" fmla="*/ 53 w 86"/>
                <a:gd name="T85" fmla="*/ 66 h 87"/>
                <a:gd name="T86" fmla="*/ 41 w 86"/>
                <a:gd name="T87" fmla="*/ 68 h 87"/>
                <a:gd name="T88" fmla="*/ 41 w 86"/>
                <a:gd name="T89" fmla="*/ 68 h 87"/>
                <a:gd name="T90" fmla="*/ 33 w 86"/>
                <a:gd name="T91" fmla="*/ 66 h 87"/>
                <a:gd name="T92" fmla="*/ 33 w 86"/>
                <a:gd name="T93" fmla="*/ 69 h 87"/>
                <a:gd name="T94" fmla="*/ 23 w 86"/>
                <a:gd name="T95" fmla="*/ 59 h 87"/>
                <a:gd name="T96" fmla="*/ 25 w 86"/>
                <a:gd name="T97" fmla="*/ 61 h 87"/>
                <a:gd name="T98" fmla="*/ 23 w 86"/>
                <a:gd name="T99" fmla="*/ 58 h 87"/>
                <a:gd name="T100" fmla="*/ 20 w 86"/>
                <a:gd name="T101" fmla="*/ 51 h 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6" h="87">
                  <a:moveTo>
                    <a:pt x="0" y="45"/>
                  </a:moveTo>
                  <a:lnTo>
                    <a:pt x="0" y="58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3" y="64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8" y="81"/>
                  </a:lnTo>
                  <a:lnTo>
                    <a:pt x="17" y="78"/>
                  </a:lnTo>
                  <a:lnTo>
                    <a:pt x="13" y="76"/>
                  </a:lnTo>
                  <a:lnTo>
                    <a:pt x="22" y="84"/>
                  </a:lnTo>
                  <a:lnTo>
                    <a:pt x="25" y="84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30" y="87"/>
                  </a:lnTo>
                  <a:lnTo>
                    <a:pt x="38" y="87"/>
                  </a:lnTo>
                  <a:lnTo>
                    <a:pt x="50" y="86"/>
                  </a:lnTo>
                  <a:lnTo>
                    <a:pt x="48" y="87"/>
                  </a:lnTo>
                  <a:lnTo>
                    <a:pt x="56" y="87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1" y="84"/>
                  </a:lnTo>
                  <a:lnTo>
                    <a:pt x="68" y="81"/>
                  </a:lnTo>
                  <a:lnTo>
                    <a:pt x="71" y="76"/>
                  </a:lnTo>
                  <a:lnTo>
                    <a:pt x="66" y="81"/>
                  </a:lnTo>
                  <a:lnTo>
                    <a:pt x="68" y="81"/>
                  </a:lnTo>
                  <a:lnTo>
                    <a:pt x="69" y="79"/>
                  </a:lnTo>
                  <a:lnTo>
                    <a:pt x="74" y="76"/>
                  </a:lnTo>
                  <a:lnTo>
                    <a:pt x="78" y="71"/>
                  </a:lnTo>
                  <a:lnTo>
                    <a:pt x="79" y="69"/>
                  </a:lnTo>
                  <a:lnTo>
                    <a:pt x="79" y="68"/>
                  </a:lnTo>
                  <a:lnTo>
                    <a:pt x="74" y="73"/>
                  </a:lnTo>
                  <a:lnTo>
                    <a:pt x="79" y="69"/>
                  </a:lnTo>
                  <a:lnTo>
                    <a:pt x="83" y="63"/>
                  </a:lnTo>
                  <a:lnTo>
                    <a:pt x="84" y="61"/>
                  </a:lnTo>
                  <a:lnTo>
                    <a:pt x="84" y="59"/>
                  </a:lnTo>
                  <a:lnTo>
                    <a:pt x="86" y="58"/>
                  </a:lnTo>
                  <a:lnTo>
                    <a:pt x="86" y="50"/>
                  </a:lnTo>
                  <a:lnTo>
                    <a:pt x="84" y="51"/>
                  </a:lnTo>
                  <a:lnTo>
                    <a:pt x="86" y="40"/>
                  </a:lnTo>
                  <a:lnTo>
                    <a:pt x="86" y="30"/>
                  </a:lnTo>
                  <a:lnTo>
                    <a:pt x="84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79" y="18"/>
                  </a:lnTo>
                  <a:lnTo>
                    <a:pt x="74" y="15"/>
                  </a:lnTo>
                  <a:lnTo>
                    <a:pt x="79" y="20"/>
                  </a:lnTo>
                  <a:lnTo>
                    <a:pt x="79" y="18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71" y="12"/>
                  </a:lnTo>
                  <a:lnTo>
                    <a:pt x="68" y="7"/>
                  </a:lnTo>
                  <a:lnTo>
                    <a:pt x="61" y="3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18" y="7"/>
                  </a:lnTo>
                  <a:lnTo>
                    <a:pt x="5" y="20"/>
                  </a:lnTo>
                  <a:lnTo>
                    <a:pt x="8" y="18"/>
                  </a:lnTo>
                  <a:lnTo>
                    <a:pt x="7" y="18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20" y="45"/>
                  </a:lnTo>
                  <a:lnTo>
                    <a:pt x="20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3" y="18"/>
                  </a:lnTo>
                  <a:lnTo>
                    <a:pt x="28" y="23"/>
                  </a:lnTo>
                  <a:lnTo>
                    <a:pt x="31" y="23"/>
                  </a:lnTo>
                  <a:lnTo>
                    <a:pt x="33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3" y="21"/>
                  </a:lnTo>
                  <a:lnTo>
                    <a:pt x="55" y="23"/>
                  </a:lnTo>
                  <a:lnTo>
                    <a:pt x="55" y="20"/>
                  </a:lnTo>
                  <a:lnTo>
                    <a:pt x="51" y="18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0" y="25"/>
                  </a:lnTo>
                  <a:lnTo>
                    <a:pt x="60" y="26"/>
                  </a:lnTo>
                  <a:lnTo>
                    <a:pt x="68" y="35"/>
                  </a:lnTo>
                  <a:lnTo>
                    <a:pt x="66" y="31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6" y="36"/>
                  </a:lnTo>
                  <a:lnTo>
                    <a:pt x="66" y="43"/>
                  </a:lnTo>
                  <a:lnTo>
                    <a:pt x="69" y="50"/>
                  </a:lnTo>
                  <a:lnTo>
                    <a:pt x="71" y="38"/>
                  </a:lnTo>
                  <a:lnTo>
                    <a:pt x="66" y="43"/>
                  </a:lnTo>
                  <a:lnTo>
                    <a:pt x="66" y="51"/>
                  </a:lnTo>
                  <a:lnTo>
                    <a:pt x="64" y="53"/>
                  </a:lnTo>
                  <a:lnTo>
                    <a:pt x="64" y="54"/>
                  </a:lnTo>
                  <a:lnTo>
                    <a:pt x="63" y="56"/>
                  </a:lnTo>
                  <a:lnTo>
                    <a:pt x="66" y="56"/>
                  </a:lnTo>
                  <a:lnTo>
                    <a:pt x="68" y="53"/>
                  </a:lnTo>
                  <a:lnTo>
                    <a:pt x="60" y="61"/>
                  </a:lnTo>
                  <a:lnTo>
                    <a:pt x="60" y="63"/>
                  </a:lnTo>
                  <a:lnTo>
                    <a:pt x="58" y="64"/>
                  </a:lnTo>
                  <a:lnTo>
                    <a:pt x="61" y="63"/>
                  </a:lnTo>
                  <a:lnTo>
                    <a:pt x="63" y="59"/>
                  </a:lnTo>
                  <a:lnTo>
                    <a:pt x="61" y="61"/>
                  </a:lnTo>
                  <a:lnTo>
                    <a:pt x="60" y="61"/>
                  </a:lnTo>
                  <a:lnTo>
                    <a:pt x="51" y="69"/>
                  </a:lnTo>
                  <a:lnTo>
                    <a:pt x="55" y="68"/>
                  </a:lnTo>
                  <a:lnTo>
                    <a:pt x="55" y="64"/>
                  </a:lnTo>
                  <a:lnTo>
                    <a:pt x="53" y="66"/>
                  </a:lnTo>
                  <a:lnTo>
                    <a:pt x="51" y="66"/>
                  </a:lnTo>
                  <a:lnTo>
                    <a:pt x="50" y="68"/>
                  </a:lnTo>
                  <a:lnTo>
                    <a:pt x="41" y="68"/>
                  </a:lnTo>
                  <a:lnTo>
                    <a:pt x="36" y="73"/>
                  </a:lnTo>
                  <a:lnTo>
                    <a:pt x="48" y="71"/>
                  </a:lnTo>
                  <a:lnTo>
                    <a:pt x="41" y="68"/>
                  </a:lnTo>
                  <a:lnTo>
                    <a:pt x="36" y="68"/>
                  </a:lnTo>
                  <a:lnTo>
                    <a:pt x="35" y="66"/>
                  </a:lnTo>
                  <a:lnTo>
                    <a:pt x="33" y="66"/>
                  </a:lnTo>
                  <a:lnTo>
                    <a:pt x="31" y="64"/>
                  </a:lnTo>
                  <a:lnTo>
                    <a:pt x="28" y="64"/>
                  </a:lnTo>
                  <a:lnTo>
                    <a:pt x="33" y="69"/>
                  </a:lnTo>
                  <a:lnTo>
                    <a:pt x="30" y="64"/>
                  </a:lnTo>
                  <a:lnTo>
                    <a:pt x="25" y="61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8" y="64"/>
                  </a:lnTo>
                  <a:lnTo>
                    <a:pt x="25" y="61"/>
                  </a:lnTo>
                  <a:lnTo>
                    <a:pt x="22" y="56"/>
                  </a:lnTo>
                  <a:lnTo>
                    <a:pt x="20" y="56"/>
                  </a:lnTo>
                  <a:lnTo>
                    <a:pt x="23" y="58"/>
                  </a:lnTo>
                  <a:lnTo>
                    <a:pt x="22" y="56"/>
                  </a:lnTo>
                  <a:lnTo>
                    <a:pt x="22" y="53"/>
                  </a:lnTo>
                  <a:lnTo>
                    <a:pt x="20" y="51"/>
                  </a:lnTo>
                  <a:lnTo>
                    <a:pt x="2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798" name="Freeform 15">
              <a:extLst>
                <a:ext uri="{FF2B5EF4-FFF2-40B4-BE49-F238E27FC236}">
                  <a16:creationId xmlns:a16="http://schemas.microsoft.com/office/drawing/2014/main" xmlns="" id="{5D83D616-9C2C-4F73-9675-0FF22CC99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742"/>
              <a:ext cx="155" cy="290"/>
            </a:xfrm>
            <a:custGeom>
              <a:avLst/>
              <a:gdLst>
                <a:gd name="T0" fmla="*/ 7 w 155"/>
                <a:gd name="T1" fmla="*/ 0 h 290"/>
                <a:gd name="T2" fmla="*/ 0 w 155"/>
                <a:gd name="T3" fmla="*/ 6 h 290"/>
                <a:gd name="T4" fmla="*/ 3 w 155"/>
                <a:gd name="T5" fmla="*/ 16 h 290"/>
                <a:gd name="T6" fmla="*/ 28 w 155"/>
                <a:gd name="T7" fmla="*/ 20 h 290"/>
                <a:gd name="T8" fmla="*/ 53 w 155"/>
                <a:gd name="T9" fmla="*/ 28 h 290"/>
                <a:gd name="T10" fmla="*/ 64 w 155"/>
                <a:gd name="T11" fmla="*/ 33 h 290"/>
                <a:gd name="T12" fmla="*/ 73 w 155"/>
                <a:gd name="T13" fmla="*/ 36 h 290"/>
                <a:gd name="T14" fmla="*/ 84 w 155"/>
                <a:gd name="T15" fmla="*/ 44 h 290"/>
                <a:gd name="T16" fmla="*/ 93 w 155"/>
                <a:gd name="T17" fmla="*/ 51 h 290"/>
                <a:gd name="T18" fmla="*/ 106 w 155"/>
                <a:gd name="T19" fmla="*/ 64 h 290"/>
                <a:gd name="T20" fmla="*/ 112 w 155"/>
                <a:gd name="T21" fmla="*/ 76 h 290"/>
                <a:gd name="T22" fmla="*/ 119 w 155"/>
                <a:gd name="T23" fmla="*/ 84 h 290"/>
                <a:gd name="T24" fmla="*/ 124 w 155"/>
                <a:gd name="T25" fmla="*/ 95 h 290"/>
                <a:gd name="T26" fmla="*/ 129 w 155"/>
                <a:gd name="T27" fmla="*/ 107 h 290"/>
                <a:gd name="T28" fmla="*/ 134 w 155"/>
                <a:gd name="T29" fmla="*/ 138 h 290"/>
                <a:gd name="T30" fmla="*/ 135 w 155"/>
                <a:gd name="T31" fmla="*/ 143 h 290"/>
                <a:gd name="T32" fmla="*/ 134 w 155"/>
                <a:gd name="T33" fmla="*/ 163 h 290"/>
                <a:gd name="T34" fmla="*/ 126 w 155"/>
                <a:gd name="T35" fmla="*/ 188 h 290"/>
                <a:gd name="T36" fmla="*/ 121 w 155"/>
                <a:gd name="T37" fmla="*/ 199 h 290"/>
                <a:gd name="T38" fmla="*/ 117 w 155"/>
                <a:gd name="T39" fmla="*/ 208 h 290"/>
                <a:gd name="T40" fmla="*/ 109 w 155"/>
                <a:gd name="T41" fmla="*/ 219 h 290"/>
                <a:gd name="T42" fmla="*/ 102 w 155"/>
                <a:gd name="T43" fmla="*/ 227 h 290"/>
                <a:gd name="T44" fmla="*/ 89 w 155"/>
                <a:gd name="T45" fmla="*/ 241 h 290"/>
                <a:gd name="T46" fmla="*/ 78 w 155"/>
                <a:gd name="T47" fmla="*/ 247 h 290"/>
                <a:gd name="T48" fmla="*/ 69 w 155"/>
                <a:gd name="T49" fmla="*/ 254 h 290"/>
                <a:gd name="T50" fmla="*/ 58 w 155"/>
                <a:gd name="T51" fmla="*/ 259 h 290"/>
                <a:gd name="T52" fmla="*/ 46 w 155"/>
                <a:gd name="T53" fmla="*/ 264 h 290"/>
                <a:gd name="T54" fmla="*/ 15 w 155"/>
                <a:gd name="T55" fmla="*/ 269 h 290"/>
                <a:gd name="T56" fmla="*/ 10 w 155"/>
                <a:gd name="T57" fmla="*/ 270 h 290"/>
                <a:gd name="T58" fmla="*/ 3 w 155"/>
                <a:gd name="T59" fmla="*/ 274 h 290"/>
                <a:gd name="T60" fmla="*/ 0 w 155"/>
                <a:gd name="T61" fmla="*/ 284 h 290"/>
                <a:gd name="T62" fmla="*/ 7 w 155"/>
                <a:gd name="T63" fmla="*/ 290 h 290"/>
                <a:gd name="T64" fmla="*/ 12 w 155"/>
                <a:gd name="T65" fmla="*/ 290 h 290"/>
                <a:gd name="T66" fmla="*/ 32 w 155"/>
                <a:gd name="T67" fmla="*/ 288 h 290"/>
                <a:gd name="T68" fmla="*/ 60 w 155"/>
                <a:gd name="T69" fmla="*/ 280 h 290"/>
                <a:gd name="T70" fmla="*/ 71 w 155"/>
                <a:gd name="T71" fmla="*/ 275 h 290"/>
                <a:gd name="T72" fmla="*/ 86 w 155"/>
                <a:gd name="T73" fmla="*/ 269 h 290"/>
                <a:gd name="T74" fmla="*/ 94 w 155"/>
                <a:gd name="T75" fmla="*/ 260 h 290"/>
                <a:gd name="T76" fmla="*/ 109 w 155"/>
                <a:gd name="T77" fmla="*/ 251 h 290"/>
                <a:gd name="T78" fmla="*/ 116 w 155"/>
                <a:gd name="T79" fmla="*/ 244 h 290"/>
                <a:gd name="T80" fmla="*/ 126 w 155"/>
                <a:gd name="T81" fmla="*/ 229 h 290"/>
                <a:gd name="T82" fmla="*/ 134 w 155"/>
                <a:gd name="T83" fmla="*/ 221 h 290"/>
                <a:gd name="T84" fmla="*/ 140 w 155"/>
                <a:gd name="T85" fmla="*/ 206 h 290"/>
                <a:gd name="T86" fmla="*/ 145 w 155"/>
                <a:gd name="T87" fmla="*/ 194 h 290"/>
                <a:gd name="T88" fmla="*/ 154 w 155"/>
                <a:gd name="T89" fmla="*/ 166 h 290"/>
                <a:gd name="T90" fmla="*/ 155 w 155"/>
                <a:gd name="T91" fmla="*/ 147 h 290"/>
                <a:gd name="T92" fmla="*/ 154 w 155"/>
                <a:gd name="T93" fmla="*/ 135 h 290"/>
                <a:gd name="T94" fmla="*/ 149 w 155"/>
                <a:gd name="T95" fmla="*/ 100 h 290"/>
                <a:gd name="T96" fmla="*/ 144 w 155"/>
                <a:gd name="T97" fmla="*/ 89 h 290"/>
                <a:gd name="T98" fmla="*/ 139 w 155"/>
                <a:gd name="T99" fmla="*/ 77 h 290"/>
                <a:gd name="T100" fmla="*/ 129 w 155"/>
                <a:gd name="T101" fmla="*/ 62 h 290"/>
                <a:gd name="T102" fmla="*/ 122 w 155"/>
                <a:gd name="T103" fmla="*/ 51 h 290"/>
                <a:gd name="T104" fmla="*/ 111 w 155"/>
                <a:gd name="T105" fmla="*/ 43 h 290"/>
                <a:gd name="T106" fmla="*/ 102 w 155"/>
                <a:gd name="T107" fmla="*/ 31 h 290"/>
                <a:gd name="T108" fmla="*/ 91 w 155"/>
                <a:gd name="T109" fmla="*/ 24 h 290"/>
                <a:gd name="T110" fmla="*/ 76 w 155"/>
                <a:gd name="T111" fmla="*/ 15 h 290"/>
                <a:gd name="T112" fmla="*/ 64 w 155"/>
                <a:gd name="T113" fmla="*/ 10 h 290"/>
                <a:gd name="T114" fmla="*/ 53 w 155"/>
                <a:gd name="T115" fmla="*/ 5 h 290"/>
                <a:gd name="T116" fmla="*/ 10 w 155"/>
                <a:gd name="T117" fmla="*/ 0 h 2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4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8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6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7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6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3" y="237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5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8"/>
                  </a:lnTo>
                  <a:lnTo>
                    <a:pt x="32" y="288"/>
                  </a:lnTo>
                  <a:lnTo>
                    <a:pt x="53" y="284"/>
                  </a:lnTo>
                  <a:lnTo>
                    <a:pt x="60" y="280"/>
                  </a:lnTo>
                  <a:lnTo>
                    <a:pt x="64" y="279"/>
                  </a:lnTo>
                  <a:lnTo>
                    <a:pt x="71" y="275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6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7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6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3" y="5"/>
                  </a:lnTo>
                  <a:lnTo>
                    <a:pt x="3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799" name="Freeform 16">
              <a:extLst>
                <a:ext uri="{FF2B5EF4-FFF2-40B4-BE49-F238E27FC236}">
                  <a16:creationId xmlns:a16="http://schemas.microsoft.com/office/drawing/2014/main" xmlns="" id="{D0E9A2D7-F56C-4BF0-A09B-C1465C071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742"/>
              <a:ext cx="222" cy="20"/>
            </a:xfrm>
            <a:custGeom>
              <a:avLst/>
              <a:gdLst>
                <a:gd name="T0" fmla="*/ 213 w 222"/>
                <a:gd name="T1" fmla="*/ 20 h 20"/>
                <a:gd name="T2" fmla="*/ 216 w 222"/>
                <a:gd name="T3" fmla="*/ 20 h 20"/>
                <a:gd name="T4" fmla="*/ 219 w 222"/>
                <a:gd name="T5" fmla="*/ 16 h 20"/>
                <a:gd name="T6" fmla="*/ 222 w 222"/>
                <a:gd name="T7" fmla="*/ 13 h 20"/>
                <a:gd name="T8" fmla="*/ 222 w 222"/>
                <a:gd name="T9" fmla="*/ 6 h 20"/>
                <a:gd name="T10" fmla="*/ 219 w 222"/>
                <a:gd name="T11" fmla="*/ 3 h 20"/>
                <a:gd name="T12" fmla="*/ 216 w 222"/>
                <a:gd name="T13" fmla="*/ 0 h 20"/>
                <a:gd name="T14" fmla="*/ 6 w 222"/>
                <a:gd name="T15" fmla="*/ 0 h 20"/>
                <a:gd name="T16" fmla="*/ 3 w 222"/>
                <a:gd name="T17" fmla="*/ 3 h 20"/>
                <a:gd name="T18" fmla="*/ 0 w 222"/>
                <a:gd name="T19" fmla="*/ 6 h 20"/>
                <a:gd name="T20" fmla="*/ 0 w 222"/>
                <a:gd name="T21" fmla="*/ 13 h 20"/>
                <a:gd name="T22" fmla="*/ 3 w 222"/>
                <a:gd name="T23" fmla="*/ 16 h 20"/>
                <a:gd name="T24" fmla="*/ 6 w 222"/>
                <a:gd name="T25" fmla="*/ 20 h 20"/>
                <a:gd name="T26" fmla="*/ 10 w 222"/>
                <a:gd name="T27" fmla="*/ 20 h 20"/>
                <a:gd name="T28" fmla="*/ 213 w 222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6"/>
                  </a:lnTo>
                  <a:lnTo>
                    <a:pt x="222" y="13"/>
                  </a:lnTo>
                  <a:lnTo>
                    <a:pt x="222" y="6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0" name="Freeform 17">
              <a:extLst>
                <a:ext uri="{FF2B5EF4-FFF2-40B4-BE49-F238E27FC236}">
                  <a16:creationId xmlns:a16="http://schemas.microsoft.com/office/drawing/2014/main" xmlns="" id="{A9C54876-51B0-46F1-B988-8697D56B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2012"/>
              <a:ext cx="222" cy="20"/>
            </a:xfrm>
            <a:custGeom>
              <a:avLst/>
              <a:gdLst>
                <a:gd name="T0" fmla="*/ 213 w 222"/>
                <a:gd name="T1" fmla="*/ 20 h 20"/>
                <a:gd name="T2" fmla="*/ 216 w 222"/>
                <a:gd name="T3" fmla="*/ 20 h 20"/>
                <a:gd name="T4" fmla="*/ 219 w 222"/>
                <a:gd name="T5" fmla="*/ 17 h 20"/>
                <a:gd name="T6" fmla="*/ 222 w 222"/>
                <a:gd name="T7" fmla="*/ 14 h 20"/>
                <a:gd name="T8" fmla="*/ 222 w 222"/>
                <a:gd name="T9" fmla="*/ 7 h 20"/>
                <a:gd name="T10" fmla="*/ 219 w 222"/>
                <a:gd name="T11" fmla="*/ 4 h 20"/>
                <a:gd name="T12" fmla="*/ 216 w 222"/>
                <a:gd name="T13" fmla="*/ 0 h 20"/>
                <a:gd name="T14" fmla="*/ 6 w 222"/>
                <a:gd name="T15" fmla="*/ 0 h 20"/>
                <a:gd name="T16" fmla="*/ 3 w 222"/>
                <a:gd name="T17" fmla="*/ 4 h 20"/>
                <a:gd name="T18" fmla="*/ 0 w 222"/>
                <a:gd name="T19" fmla="*/ 7 h 20"/>
                <a:gd name="T20" fmla="*/ 0 w 222"/>
                <a:gd name="T21" fmla="*/ 14 h 20"/>
                <a:gd name="T22" fmla="*/ 3 w 222"/>
                <a:gd name="T23" fmla="*/ 17 h 20"/>
                <a:gd name="T24" fmla="*/ 6 w 222"/>
                <a:gd name="T25" fmla="*/ 20 h 20"/>
                <a:gd name="T26" fmla="*/ 10 w 222"/>
                <a:gd name="T27" fmla="*/ 20 h 20"/>
                <a:gd name="T28" fmla="*/ 213 w 222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7"/>
                  </a:lnTo>
                  <a:lnTo>
                    <a:pt x="222" y="14"/>
                  </a:lnTo>
                  <a:lnTo>
                    <a:pt x="222" y="7"/>
                  </a:lnTo>
                  <a:lnTo>
                    <a:pt x="219" y="4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1" name="Freeform 18">
              <a:extLst>
                <a:ext uri="{FF2B5EF4-FFF2-40B4-BE49-F238E27FC236}">
                  <a16:creationId xmlns:a16="http://schemas.microsoft.com/office/drawing/2014/main" xmlns="" id="{C513A303-C6A4-40FC-A1DC-1C94F37EE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2" y="1742"/>
              <a:ext cx="20" cy="290"/>
            </a:xfrm>
            <a:custGeom>
              <a:avLst/>
              <a:gdLst>
                <a:gd name="T0" fmla="*/ 20 w 20"/>
                <a:gd name="T1" fmla="*/ 10 h 290"/>
                <a:gd name="T2" fmla="*/ 20 w 20"/>
                <a:gd name="T3" fmla="*/ 6 h 290"/>
                <a:gd name="T4" fmla="*/ 16 w 20"/>
                <a:gd name="T5" fmla="*/ 3 h 290"/>
                <a:gd name="T6" fmla="*/ 13 w 20"/>
                <a:gd name="T7" fmla="*/ 0 h 290"/>
                <a:gd name="T8" fmla="*/ 6 w 20"/>
                <a:gd name="T9" fmla="*/ 0 h 290"/>
                <a:gd name="T10" fmla="*/ 3 w 20"/>
                <a:gd name="T11" fmla="*/ 3 h 290"/>
                <a:gd name="T12" fmla="*/ 0 w 20"/>
                <a:gd name="T13" fmla="*/ 6 h 290"/>
                <a:gd name="T14" fmla="*/ 0 w 20"/>
                <a:gd name="T15" fmla="*/ 284 h 290"/>
                <a:gd name="T16" fmla="*/ 3 w 20"/>
                <a:gd name="T17" fmla="*/ 287 h 290"/>
                <a:gd name="T18" fmla="*/ 6 w 20"/>
                <a:gd name="T19" fmla="*/ 290 h 290"/>
                <a:gd name="T20" fmla="*/ 13 w 20"/>
                <a:gd name="T21" fmla="*/ 290 h 290"/>
                <a:gd name="T22" fmla="*/ 16 w 20"/>
                <a:gd name="T23" fmla="*/ 287 h 290"/>
                <a:gd name="T24" fmla="*/ 20 w 20"/>
                <a:gd name="T25" fmla="*/ 284 h 290"/>
                <a:gd name="T26" fmla="*/ 20 w 20"/>
                <a:gd name="T27" fmla="*/ 280 h 290"/>
                <a:gd name="T28" fmla="*/ 20 w 20"/>
                <a:gd name="T29" fmla="*/ 10 h 2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90">
                  <a:moveTo>
                    <a:pt x="20" y="10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6" y="290"/>
                  </a:lnTo>
                  <a:lnTo>
                    <a:pt x="13" y="290"/>
                  </a:lnTo>
                  <a:lnTo>
                    <a:pt x="16" y="287"/>
                  </a:lnTo>
                  <a:lnTo>
                    <a:pt x="20" y="284"/>
                  </a:lnTo>
                  <a:lnTo>
                    <a:pt x="20" y="28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2" name="Freeform 19">
              <a:extLst>
                <a:ext uri="{FF2B5EF4-FFF2-40B4-BE49-F238E27FC236}">
                  <a16:creationId xmlns:a16="http://schemas.microsoft.com/office/drawing/2014/main" xmlns="" id="{0E8B3176-B5B9-4C1B-84B6-FF804F0A7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" y="1849"/>
              <a:ext cx="86" cy="86"/>
            </a:xfrm>
            <a:custGeom>
              <a:avLst/>
              <a:gdLst>
                <a:gd name="T0" fmla="*/ 2 w 86"/>
                <a:gd name="T1" fmla="*/ 58 h 86"/>
                <a:gd name="T2" fmla="*/ 7 w 86"/>
                <a:gd name="T3" fmla="*/ 68 h 86"/>
                <a:gd name="T4" fmla="*/ 8 w 86"/>
                <a:gd name="T5" fmla="*/ 69 h 86"/>
                <a:gd name="T6" fmla="*/ 18 w 86"/>
                <a:gd name="T7" fmla="*/ 79 h 86"/>
                <a:gd name="T8" fmla="*/ 22 w 86"/>
                <a:gd name="T9" fmla="*/ 82 h 86"/>
                <a:gd name="T10" fmla="*/ 28 w 86"/>
                <a:gd name="T11" fmla="*/ 84 h 86"/>
                <a:gd name="T12" fmla="*/ 50 w 86"/>
                <a:gd name="T13" fmla="*/ 84 h 86"/>
                <a:gd name="T14" fmla="*/ 58 w 86"/>
                <a:gd name="T15" fmla="*/ 84 h 86"/>
                <a:gd name="T16" fmla="*/ 68 w 86"/>
                <a:gd name="T17" fmla="*/ 79 h 86"/>
                <a:gd name="T18" fmla="*/ 68 w 86"/>
                <a:gd name="T19" fmla="*/ 79 h 86"/>
                <a:gd name="T20" fmla="*/ 78 w 86"/>
                <a:gd name="T21" fmla="*/ 69 h 86"/>
                <a:gd name="T22" fmla="*/ 74 w 86"/>
                <a:gd name="T23" fmla="*/ 71 h 86"/>
                <a:gd name="T24" fmla="*/ 84 w 86"/>
                <a:gd name="T25" fmla="*/ 59 h 86"/>
                <a:gd name="T26" fmla="*/ 86 w 86"/>
                <a:gd name="T27" fmla="*/ 48 h 86"/>
                <a:gd name="T28" fmla="*/ 86 w 86"/>
                <a:gd name="T29" fmla="*/ 30 h 86"/>
                <a:gd name="T30" fmla="*/ 83 w 86"/>
                <a:gd name="T31" fmla="*/ 25 h 86"/>
                <a:gd name="T32" fmla="*/ 76 w 86"/>
                <a:gd name="T33" fmla="*/ 16 h 86"/>
                <a:gd name="T34" fmla="*/ 74 w 86"/>
                <a:gd name="T35" fmla="*/ 12 h 86"/>
                <a:gd name="T36" fmla="*/ 68 w 86"/>
                <a:gd name="T37" fmla="*/ 8 h 86"/>
                <a:gd name="T38" fmla="*/ 61 w 86"/>
                <a:gd name="T39" fmla="*/ 2 h 86"/>
                <a:gd name="T40" fmla="*/ 30 w 86"/>
                <a:gd name="T41" fmla="*/ 0 h 86"/>
                <a:gd name="T42" fmla="*/ 23 w 86"/>
                <a:gd name="T43" fmla="*/ 3 h 86"/>
                <a:gd name="T44" fmla="*/ 12 w 86"/>
                <a:gd name="T45" fmla="*/ 12 h 86"/>
                <a:gd name="T46" fmla="*/ 3 w 86"/>
                <a:gd name="T47" fmla="*/ 23 h 86"/>
                <a:gd name="T48" fmla="*/ 0 w 86"/>
                <a:gd name="T49" fmla="*/ 30 h 86"/>
                <a:gd name="T50" fmla="*/ 20 w 86"/>
                <a:gd name="T51" fmla="*/ 36 h 86"/>
                <a:gd name="T52" fmla="*/ 23 w 86"/>
                <a:gd name="T53" fmla="*/ 30 h 86"/>
                <a:gd name="T54" fmla="*/ 25 w 86"/>
                <a:gd name="T55" fmla="*/ 25 h 86"/>
                <a:gd name="T56" fmla="*/ 30 w 86"/>
                <a:gd name="T57" fmla="*/ 23 h 86"/>
                <a:gd name="T58" fmla="*/ 36 w 86"/>
                <a:gd name="T59" fmla="*/ 20 h 86"/>
                <a:gd name="T60" fmla="*/ 51 w 86"/>
                <a:gd name="T61" fmla="*/ 21 h 86"/>
                <a:gd name="T62" fmla="*/ 55 w 86"/>
                <a:gd name="T63" fmla="*/ 20 h 86"/>
                <a:gd name="T64" fmla="*/ 63 w 86"/>
                <a:gd name="T65" fmla="*/ 28 h 86"/>
                <a:gd name="T66" fmla="*/ 60 w 86"/>
                <a:gd name="T67" fmla="*/ 25 h 86"/>
                <a:gd name="T68" fmla="*/ 63 w 86"/>
                <a:gd name="T69" fmla="*/ 28 h 86"/>
                <a:gd name="T70" fmla="*/ 64 w 86"/>
                <a:gd name="T71" fmla="*/ 35 h 86"/>
                <a:gd name="T72" fmla="*/ 69 w 86"/>
                <a:gd name="T73" fmla="*/ 48 h 86"/>
                <a:gd name="T74" fmla="*/ 66 w 86"/>
                <a:gd name="T75" fmla="*/ 49 h 86"/>
                <a:gd name="T76" fmla="*/ 63 w 86"/>
                <a:gd name="T77" fmla="*/ 54 h 86"/>
                <a:gd name="T78" fmla="*/ 60 w 86"/>
                <a:gd name="T79" fmla="*/ 59 h 86"/>
                <a:gd name="T80" fmla="*/ 61 w 86"/>
                <a:gd name="T81" fmla="*/ 61 h 86"/>
                <a:gd name="T82" fmla="*/ 60 w 86"/>
                <a:gd name="T83" fmla="*/ 59 h 86"/>
                <a:gd name="T84" fmla="*/ 55 w 86"/>
                <a:gd name="T85" fmla="*/ 63 h 86"/>
                <a:gd name="T86" fmla="*/ 50 w 86"/>
                <a:gd name="T87" fmla="*/ 66 h 86"/>
                <a:gd name="T88" fmla="*/ 48 w 86"/>
                <a:gd name="T89" fmla="*/ 69 h 86"/>
                <a:gd name="T90" fmla="*/ 35 w 86"/>
                <a:gd name="T91" fmla="*/ 64 h 86"/>
                <a:gd name="T92" fmla="*/ 28 w 86"/>
                <a:gd name="T93" fmla="*/ 63 h 86"/>
                <a:gd name="T94" fmla="*/ 25 w 86"/>
                <a:gd name="T95" fmla="*/ 59 h 86"/>
                <a:gd name="T96" fmla="*/ 28 w 86"/>
                <a:gd name="T97" fmla="*/ 63 h 86"/>
                <a:gd name="T98" fmla="*/ 20 w 86"/>
                <a:gd name="T99" fmla="*/ 54 h 86"/>
                <a:gd name="T100" fmla="*/ 22 w 86"/>
                <a:gd name="T101" fmla="*/ 51 h 86"/>
                <a:gd name="T102" fmla="*/ 0 w 86"/>
                <a:gd name="T103" fmla="*/ 43 h 8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86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7" y="68"/>
                  </a:lnTo>
                  <a:lnTo>
                    <a:pt x="8" y="68"/>
                  </a:lnTo>
                  <a:lnTo>
                    <a:pt x="5" y="66"/>
                  </a:lnTo>
                  <a:lnTo>
                    <a:pt x="8" y="69"/>
                  </a:lnTo>
                  <a:lnTo>
                    <a:pt x="12" y="74"/>
                  </a:lnTo>
                  <a:lnTo>
                    <a:pt x="17" y="78"/>
                  </a:lnTo>
                  <a:lnTo>
                    <a:pt x="18" y="79"/>
                  </a:lnTo>
                  <a:lnTo>
                    <a:pt x="17" y="76"/>
                  </a:lnTo>
                  <a:lnTo>
                    <a:pt x="13" y="74"/>
                  </a:lnTo>
                  <a:lnTo>
                    <a:pt x="22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28" y="84"/>
                  </a:lnTo>
                  <a:lnTo>
                    <a:pt x="30" y="86"/>
                  </a:lnTo>
                  <a:lnTo>
                    <a:pt x="38" y="86"/>
                  </a:lnTo>
                  <a:lnTo>
                    <a:pt x="50" y="84"/>
                  </a:lnTo>
                  <a:lnTo>
                    <a:pt x="48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1" y="82"/>
                  </a:lnTo>
                  <a:lnTo>
                    <a:pt x="68" y="79"/>
                  </a:lnTo>
                  <a:lnTo>
                    <a:pt x="71" y="74"/>
                  </a:lnTo>
                  <a:lnTo>
                    <a:pt x="66" y="79"/>
                  </a:lnTo>
                  <a:lnTo>
                    <a:pt x="68" y="79"/>
                  </a:lnTo>
                  <a:lnTo>
                    <a:pt x="69" y="78"/>
                  </a:lnTo>
                  <a:lnTo>
                    <a:pt x="74" y="74"/>
                  </a:lnTo>
                  <a:lnTo>
                    <a:pt x="78" y="69"/>
                  </a:lnTo>
                  <a:lnTo>
                    <a:pt x="79" y="68"/>
                  </a:lnTo>
                  <a:lnTo>
                    <a:pt x="79" y="66"/>
                  </a:lnTo>
                  <a:lnTo>
                    <a:pt x="74" y="71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6" y="56"/>
                  </a:lnTo>
                  <a:lnTo>
                    <a:pt x="86" y="48"/>
                  </a:lnTo>
                  <a:lnTo>
                    <a:pt x="84" y="49"/>
                  </a:lnTo>
                  <a:lnTo>
                    <a:pt x="86" y="38"/>
                  </a:lnTo>
                  <a:lnTo>
                    <a:pt x="86" y="30"/>
                  </a:lnTo>
                  <a:lnTo>
                    <a:pt x="84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83" y="21"/>
                  </a:lnTo>
                  <a:lnTo>
                    <a:pt x="74" y="13"/>
                  </a:lnTo>
                  <a:lnTo>
                    <a:pt x="76" y="16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4" y="12"/>
                  </a:lnTo>
                  <a:lnTo>
                    <a:pt x="69" y="8"/>
                  </a:lnTo>
                  <a:lnTo>
                    <a:pt x="66" y="5"/>
                  </a:lnTo>
                  <a:lnTo>
                    <a:pt x="68" y="8"/>
                  </a:lnTo>
                  <a:lnTo>
                    <a:pt x="68" y="7"/>
                  </a:lnTo>
                  <a:lnTo>
                    <a:pt x="63" y="3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8" y="23"/>
                  </a:lnTo>
                  <a:lnTo>
                    <a:pt x="30" y="23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5" y="21"/>
                  </a:lnTo>
                  <a:lnTo>
                    <a:pt x="56" y="23"/>
                  </a:lnTo>
                  <a:lnTo>
                    <a:pt x="55" y="20"/>
                  </a:lnTo>
                  <a:lnTo>
                    <a:pt x="55" y="21"/>
                  </a:lnTo>
                  <a:lnTo>
                    <a:pt x="60" y="25"/>
                  </a:lnTo>
                  <a:lnTo>
                    <a:pt x="63" y="28"/>
                  </a:lnTo>
                  <a:lnTo>
                    <a:pt x="61" y="25"/>
                  </a:lnTo>
                  <a:lnTo>
                    <a:pt x="58" y="23"/>
                  </a:lnTo>
                  <a:lnTo>
                    <a:pt x="60" y="25"/>
                  </a:lnTo>
                  <a:lnTo>
                    <a:pt x="63" y="30"/>
                  </a:lnTo>
                  <a:lnTo>
                    <a:pt x="68" y="33"/>
                  </a:lnTo>
                  <a:lnTo>
                    <a:pt x="63" y="28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6" y="36"/>
                  </a:lnTo>
                  <a:lnTo>
                    <a:pt x="66" y="41"/>
                  </a:lnTo>
                  <a:lnTo>
                    <a:pt x="69" y="48"/>
                  </a:lnTo>
                  <a:lnTo>
                    <a:pt x="71" y="36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4" y="51"/>
                  </a:lnTo>
                  <a:lnTo>
                    <a:pt x="64" y="53"/>
                  </a:lnTo>
                  <a:lnTo>
                    <a:pt x="63" y="54"/>
                  </a:lnTo>
                  <a:lnTo>
                    <a:pt x="66" y="54"/>
                  </a:lnTo>
                  <a:lnTo>
                    <a:pt x="68" y="51"/>
                  </a:lnTo>
                  <a:lnTo>
                    <a:pt x="60" y="59"/>
                  </a:lnTo>
                  <a:lnTo>
                    <a:pt x="60" y="61"/>
                  </a:lnTo>
                  <a:lnTo>
                    <a:pt x="58" y="63"/>
                  </a:lnTo>
                  <a:lnTo>
                    <a:pt x="61" y="61"/>
                  </a:lnTo>
                  <a:lnTo>
                    <a:pt x="63" y="58"/>
                  </a:lnTo>
                  <a:lnTo>
                    <a:pt x="61" y="59"/>
                  </a:lnTo>
                  <a:lnTo>
                    <a:pt x="60" y="59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6"/>
                  </a:lnTo>
                  <a:lnTo>
                    <a:pt x="41" y="66"/>
                  </a:lnTo>
                  <a:lnTo>
                    <a:pt x="36" y="71"/>
                  </a:lnTo>
                  <a:lnTo>
                    <a:pt x="48" y="69"/>
                  </a:lnTo>
                  <a:lnTo>
                    <a:pt x="41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31" y="63"/>
                  </a:lnTo>
                  <a:lnTo>
                    <a:pt x="28" y="63"/>
                  </a:lnTo>
                  <a:lnTo>
                    <a:pt x="33" y="68"/>
                  </a:lnTo>
                  <a:lnTo>
                    <a:pt x="30" y="63"/>
                  </a:lnTo>
                  <a:lnTo>
                    <a:pt x="25" y="59"/>
                  </a:lnTo>
                  <a:lnTo>
                    <a:pt x="23" y="58"/>
                  </a:lnTo>
                  <a:lnTo>
                    <a:pt x="25" y="61"/>
                  </a:lnTo>
                  <a:lnTo>
                    <a:pt x="28" y="63"/>
                  </a:lnTo>
                  <a:lnTo>
                    <a:pt x="25" y="59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23" y="56"/>
                  </a:lnTo>
                  <a:lnTo>
                    <a:pt x="22" y="54"/>
                  </a:lnTo>
                  <a:lnTo>
                    <a:pt x="22" y="51"/>
                  </a:lnTo>
                  <a:lnTo>
                    <a:pt x="20" y="49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3" name="Freeform 20">
              <a:extLst>
                <a:ext uri="{FF2B5EF4-FFF2-40B4-BE49-F238E27FC236}">
                  <a16:creationId xmlns:a16="http://schemas.microsoft.com/office/drawing/2014/main" xmlns="" id="{CB9A47A2-FA53-45F7-999A-99104AB07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111"/>
              <a:ext cx="515" cy="20"/>
            </a:xfrm>
            <a:custGeom>
              <a:avLst/>
              <a:gdLst>
                <a:gd name="T0" fmla="*/ 10 w 515"/>
                <a:gd name="T1" fmla="*/ 0 h 20"/>
                <a:gd name="T2" fmla="*/ 7 w 515"/>
                <a:gd name="T3" fmla="*/ 0 h 20"/>
                <a:gd name="T4" fmla="*/ 4 w 515"/>
                <a:gd name="T5" fmla="*/ 4 h 20"/>
                <a:gd name="T6" fmla="*/ 0 w 515"/>
                <a:gd name="T7" fmla="*/ 7 h 20"/>
                <a:gd name="T8" fmla="*/ 0 w 515"/>
                <a:gd name="T9" fmla="*/ 14 h 20"/>
                <a:gd name="T10" fmla="*/ 4 w 515"/>
                <a:gd name="T11" fmla="*/ 17 h 20"/>
                <a:gd name="T12" fmla="*/ 7 w 515"/>
                <a:gd name="T13" fmla="*/ 20 h 20"/>
                <a:gd name="T14" fmla="*/ 508 w 515"/>
                <a:gd name="T15" fmla="*/ 20 h 20"/>
                <a:gd name="T16" fmla="*/ 512 w 515"/>
                <a:gd name="T17" fmla="*/ 17 h 20"/>
                <a:gd name="T18" fmla="*/ 515 w 515"/>
                <a:gd name="T19" fmla="*/ 14 h 20"/>
                <a:gd name="T20" fmla="*/ 515 w 515"/>
                <a:gd name="T21" fmla="*/ 7 h 20"/>
                <a:gd name="T22" fmla="*/ 512 w 515"/>
                <a:gd name="T23" fmla="*/ 4 h 20"/>
                <a:gd name="T24" fmla="*/ 508 w 515"/>
                <a:gd name="T25" fmla="*/ 0 h 20"/>
                <a:gd name="T26" fmla="*/ 505 w 515"/>
                <a:gd name="T27" fmla="*/ 0 h 20"/>
                <a:gd name="T28" fmla="*/ 10 w 51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15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508" y="20"/>
                  </a:lnTo>
                  <a:lnTo>
                    <a:pt x="512" y="17"/>
                  </a:lnTo>
                  <a:lnTo>
                    <a:pt x="515" y="14"/>
                  </a:lnTo>
                  <a:lnTo>
                    <a:pt x="515" y="7"/>
                  </a:lnTo>
                  <a:lnTo>
                    <a:pt x="512" y="4"/>
                  </a:lnTo>
                  <a:lnTo>
                    <a:pt x="508" y="0"/>
                  </a:lnTo>
                  <a:lnTo>
                    <a:pt x="50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4" name="Freeform 21">
              <a:extLst>
                <a:ext uri="{FF2B5EF4-FFF2-40B4-BE49-F238E27FC236}">
                  <a16:creationId xmlns:a16="http://schemas.microsoft.com/office/drawing/2014/main" xmlns="" id="{3E8666D8-F545-4CD7-96A6-9B65A39F7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4" y="1885"/>
              <a:ext cx="576" cy="20"/>
            </a:xfrm>
            <a:custGeom>
              <a:avLst/>
              <a:gdLst>
                <a:gd name="T0" fmla="*/ 10 w 576"/>
                <a:gd name="T1" fmla="*/ 0 h 20"/>
                <a:gd name="T2" fmla="*/ 7 w 576"/>
                <a:gd name="T3" fmla="*/ 0 h 20"/>
                <a:gd name="T4" fmla="*/ 4 w 576"/>
                <a:gd name="T5" fmla="*/ 4 h 20"/>
                <a:gd name="T6" fmla="*/ 0 w 576"/>
                <a:gd name="T7" fmla="*/ 7 h 20"/>
                <a:gd name="T8" fmla="*/ 0 w 576"/>
                <a:gd name="T9" fmla="*/ 13 h 20"/>
                <a:gd name="T10" fmla="*/ 4 w 576"/>
                <a:gd name="T11" fmla="*/ 17 h 20"/>
                <a:gd name="T12" fmla="*/ 7 w 576"/>
                <a:gd name="T13" fmla="*/ 20 h 20"/>
                <a:gd name="T14" fmla="*/ 570 w 576"/>
                <a:gd name="T15" fmla="*/ 20 h 20"/>
                <a:gd name="T16" fmla="*/ 573 w 576"/>
                <a:gd name="T17" fmla="*/ 17 h 20"/>
                <a:gd name="T18" fmla="*/ 576 w 576"/>
                <a:gd name="T19" fmla="*/ 13 h 20"/>
                <a:gd name="T20" fmla="*/ 576 w 576"/>
                <a:gd name="T21" fmla="*/ 7 h 20"/>
                <a:gd name="T22" fmla="*/ 573 w 576"/>
                <a:gd name="T23" fmla="*/ 4 h 20"/>
                <a:gd name="T24" fmla="*/ 570 w 576"/>
                <a:gd name="T25" fmla="*/ 0 h 20"/>
                <a:gd name="T26" fmla="*/ 566 w 576"/>
                <a:gd name="T27" fmla="*/ 0 h 20"/>
                <a:gd name="T28" fmla="*/ 10 w 576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76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570" y="20"/>
                  </a:lnTo>
                  <a:lnTo>
                    <a:pt x="573" y="17"/>
                  </a:lnTo>
                  <a:lnTo>
                    <a:pt x="576" y="13"/>
                  </a:lnTo>
                  <a:lnTo>
                    <a:pt x="576" y="7"/>
                  </a:lnTo>
                  <a:lnTo>
                    <a:pt x="573" y="4"/>
                  </a:lnTo>
                  <a:lnTo>
                    <a:pt x="570" y="0"/>
                  </a:lnTo>
                  <a:lnTo>
                    <a:pt x="56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5" name="Freeform 22">
              <a:extLst>
                <a:ext uri="{FF2B5EF4-FFF2-40B4-BE49-F238E27FC236}">
                  <a16:creationId xmlns:a16="http://schemas.microsoft.com/office/drawing/2014/main" xmlns="" id="{1081953C-9B2D-4647-A51C-E268B147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019"/>
              <a:ext cx="423" cy="20"/>
            </a:xfrm>
            <a:custGeom>
              <a:avLst/>
              <a:gdLst>
                <a:gd name="T0" fmla="*/ 413 w 423"/>
                <a:gd name="T1" fmla="*/ 20 h 20"/>
                <a:gd name="T2" fmla="*/ 416 w 423"/>
                <a:gd name="T3" fmla="*/ 20 h 20"/>
                <a:gd name="T4" fmla="*/ 419 w 423"/>
                <a:gd name="T5" fmla="*/ 17 h 20"/>
                <a:gd name="T6" fmla="*/ 423 w 423"/>
                <a:gd name="T7" fmla="*/ 13 h 20"/>
                <a:gd name="T8" fmla="*/ 423 w 423"/>
                <a:gd name="T9" fmla="*/ 7 h 20"/>
                <a:gd name="T10" fmla="*/ 419 w 423"/>
                <a:gd name="T11" fmla="*/ 3 h 20"/>
                <a:gd name="T12" fmla="*/ 416 w 423"/>
                <a:gd name="T13" fmla="*/ 0 h 20"/>
                <a:gd name="T14" fmla="*/ 7 w 423"/>
                <a:gd name="T15" fmla="*/ 0 h 20"/>
                <a:gd name="T16" fmla="*/ 4 w 423"/>
                <a:gd name="T17" fmla="*/ 3 h 20"/>
                <a:gd name="T18" fmla="*/ 0 w 423"/>
                <a:gd name="T19" fmla="*/ 7 h 20"/>
                <a:gd name="T20" fmla="*/ 0 w 423"/>
                <a:gd name="T21" fmla="*/ 13 h 20"/>
                <a:gd name="T22" fmla="*/ 4 w 423"/>
                <a:gd name="T23" fmla="*/ 17 h 20"/>
                <a:gd name="T24" fmla="*/ 7 w 423"/>
                <a:gd name="T25" fmla="*/ 20 h 20"/>
                <a:gd name="T26" fmla="*/ 10 w 423"/>
                <a:gd name="T27" fmla="*/ 20 h 20"/>
                <a:gd name="T28" fmla="*/ 413 w 423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0">
                  <a:moveTo>
                    <a:pt x="413" y="20"/>
                  </a:moveTo>
                  <a:lnTo>
                    <a:pt x="416" y="20"/>
                  </a:lnTo>
                  <a:lnTo>
                    <a:pt x="419" y="17"/>
                  </a:lnTo>
                  <a:lnTo>
                    <a:pt x="423" y="13"/>
                  </a:lnTo>
                  <a:lnTo>
                    <a:pt x="423" y="7"/>
                  </a:lnTo>
                  <a:lnTo>
                    <a:pt x="419" y="3"/>
                  </a:lnTo>
                  <a:lnTo>
                    <a:pt x="4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6" name="Freeform 23">
              <a:extLst>
                <a:ext uri="{FF2B5EF4-FFF2-40B4-BE49-F238E27FC236}">
                  <a16:creationId xmlns:a16="http://schemas.microsoft.com/office/drawing/2014/main" xmlns="" id="{7E542DF1-ABB9-4542-A646-CC600459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978"/>
              <a:ext cx="423" cy="19"/>
            </a:xfrm>
            <a:custGeom>
              <a:avLst/>
              <a:gdLst>
                <a:gd name="T0" fmla="*/ 413 w 423"/>
                <a:gd name="T1" fmla="*/ 19 h 19"/>
                <a:gd name="T2" fmla="*/ 416 w 423"/>
                <a:gd name="T3" fmla="*/ 19 h 19"/>
                <a:gd name="T4" fmla="*/ 419 w 423"/>
                <a:gd name="T5" fmla="*/ 16 h 19"/>
                <a:gd name="T6" fmla="*/ 423 w 423"/>
                <a:gd name="T7" fmla="*/ 13 h 19"/>
                <a:gd name="T8" fmla="*/ 423 w 423"/>
                <a:gd name="T9" fmla="*/ 6 h 19"/>
                <a:gd name="T10" fmla="*/ 419 w 423"/>
                <a:gd name="T11" fmla="*/ 3 h 19"/>
                <a:gd name="T12" fmla="*/ 416 w 423"/>
                <a:gd name="T13" fmla="*/ 0 h 19"/>
                <a:gd name="T14" fmla="*/ 7 w 423"/>
                <a:gd name="T15" fmla="*/ 0 h 19"/>
                <a:gd name="T16" fmla="*/ 4 w 423"/>
                <a:gd name="T17" fmla="*/ 3 h 19"/>
                <a:gd name="T18" fmla="*/ 0 w 423"/>
                <a:gd name="T19" fmla="*/ 6 h 19"/>
                <a:gd name="T20" fmla="*/ 0 w 423"/>
                <a:gd name="T21" fmla="*/ 13 h 19"/>
                <a:gd name="T22" fmla="*/ 4 w 423"/>
                <a:gd name="T23" fmla="*/ 16 h 19"/>
                <a:gd name="T24" fmla="*/ 7 w 423"/>
                <a:gd name="T25" fmla="*/ 19 h 19"/>
                <a:gd name="T26" fmla="*/ 10 w 423"/>
                <a:gd name="T27" fmla="*/ 19 h 19"/>
                <a:gd name="T28" fmla="*/ 413 w 423"/>
                <a:gd name="T29" fmla="*/ 19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19">
                  <a:moveTo>
                    <a:pt x="413" y="19"/>
                  </a:moveTo>
                  <a:lnTo>
                    <a:pt x="416" y="19"/>
                  </a:lnTo>
                  <a:lnTo>
                    <a:pt x="419" y="16"/>
                  </a:lnTo>
                  <a:lnTo>
                    <a:pt x="423" y="13"/>
                  </a:lnTo>
                  <a:lnTo>
                    <a:pt x="423" y="6"/>
                  </a:lnTo>
                  <a:lnTo>
                    <a:pt x="419" y="3"/>
                  </a:lnTo>
                  <a:lnTo>
                    <a:pt x="4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41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7" name="Freeform 24">
              <a:extLst>
                <a:ext uri="{FF2B5EF4-FFF2-40B4-BE49-F238E27FC236}">
                  <a16:creationId xmlns:a16="http://schemas.microsoft.com/office/drawing/2014/main" xmlns="" id="{78452397-77DF-4DB0-BE6E-6FDEA55BF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1111"/>
              <a:ext cx="20" cy="238"/>
            </a:xfrm>
            <a:custGeom>
              <a:avLst/>
              <a:gdLst>
                <a:gd name="T0" fmla="*/ 20 w 20"/>
                <a:gd name="T1" fmla="*/ 10 h 238"/>
                <a:gd name="T2" fmla="*/ 20 w 20"/>
                <a:gd name="T3" fmla="*/ 7 h 238"/>
                <a:gd name="T4" fmla="*/ 16 w 20"/>
                <a:gd name="T5" fmla="*/ 4 h 238"/>
                <a:gd name="T6" fmla="*/ 13 w 20"/>
                <a:gd name="T7" fmla="*/ 0 h 238"/>
                <a:gd name="T8" fmla="*/ 6 w 20"/>
                <a:gd name="T9" fmla="*/ 0 h 238"/>
                <a:gd name="T10" fmla="*/ 3 w 20"/>
                <a:gd name="T11" fmla="*/ 4 h 238"/>
                <a:gd name="T12" fmla="*/ 0 w 20"/>
                <a:gd name="T13" fmla="*/ 7 h 238"/>
                <a:gd name="T14" fmla="*/ 0 w 20"/>
                <a:gd name="T15" fmla="*/ 231 h 238"/>
                <a:gd name="T16" fmla="*/ 3 w 20"/>
                <a:gd name="T17" fmla="*/ 235 h 238"/>
                <a:gd name="T18" fmla="*/ 6 w 20"/>
                <a:gd name="T19" fmla="*/ 238 h 238"/>
                <a:gd name="T20" fmla="*/ 13 w 20"/>
                <a:gd name="T21" fmla="*/ 238 h 238"/>
                <a:gd name="T22" fmla="*/ 16 w 20"/>
                <a:gd name="T23" fmla="*/ 235 h 238"/>
                <a:gd name="T24" fmla="*/ 20 w 20"/>
                <a:gd name="T25" fmla="*/ 231 h 238"/>
                <a:gd name="T26" fmla="*/ 20 w 20"/>
                <a:gd name="T27" fmla="*/ 228 h 238"/>
                <a:gd name="T28" fmla="*/ 20 w 20"/>
                <a:gd name="T29" fmla="*/ 10 h 2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38">
                  <a:moveTo>
                    <a:pt x="20" y="10"/>
                  </a:moveTo>
                  <a:lnTo>
                    <a:pt x="20" y="7"/>
                  </a:lnTo>
                  <a:lnTo>
                    <a:pt x="16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231"/>
                  </a:lnTo>
                  <a:lnTo>
                    <a:pt x="3" y="235"/>
                  </a:lnTo>
                  <a:lnTo>
                    <a:pt x="6" y="238"/>
                  </a:lnTo>
                  <a:lnTo>
                    <a:pt x="13" y="238"/>
                  </a:lnTo>
                  <a:lnTo>
                    <a:pt x="16" y="235"/>
                  </a:lnTo>
                  <a:lnTo>
                    <a:pt x="20" y="231"/>
                  </a:lnTo>
                  <a:lnTo>
                    <a:pt x="20" y="228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8" name="Freeform 25">
              <a:extLst>
                <a:ext uri="{FF2B5EF4-FFF2-40B4-BE49-F238E27FC236}">
                  <a16:creationId xmlns:a16="http://schemas.microsoft.com/office/drawing/2014/main" xmlns="" id="{815777A7-ED13-4516-8E42-FC46D403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" y="1638"/>
              <a:ext cx="20" cy="267"/>
            </a:xfrm>
            <a:custGeom>
              <a:avLst/>
              <a:gdLst>
                <a:gd name="T0" fmla="*/ 0 w 20"/>
                <a:gd name="T1" fmla="*/ 257 h 267"/>
                <a:gd name="T2" fmla="*/ 0 w 20"/>
                <a:gd name="T3" fmla="*/ 260 h 267"/>
                <a:gd name="T4" fmla="*/ 3 w 20"/>
                <a:gd name="T5" fmla="*/ 264 h 267"/>
                <a:gd name="T6" fmla="*/ 6 w 20"/>
                <a:gd name="T7" fmla="*/ 267 h 267"/>
                <a:gd name="T8" fmla="*/ 13 w 20"/>
                <a:gd name="T9" fmla="*/ 267 h 267"/>
                <a:gd name="T10" fmla="*/ 16 w 20"/>
                <a:gd name="T11" fmla="*/ 264 h 267"/>
                <a:gd name="T12" fmla="*/ 20 w 20"/>
                <a:gd name="T13" fmla="*/ 260 h 267"/>
                <a:gd name="T14" fmla="*/ 20 w 20"/>
                <a:gd name="T15" fmla="*/ 6 h 267"/>
                <a:gd name="T16" fmla="*/ 16 w 20"/>
                <a:gd name="T17" fmla="*/ 3 h 267"/>
                <a:gd name="T18" fmla="*/ 13 w 20"/>
                <a:gd name="T19" fmla="*/ 0 h 267"/>
                <a:gd name="T20" fmla="*/ 6 w 20"/>
                <a:gd name="T21" fmla="*/ 0 h 267"/>
                <a:gd name="T22" fmla="*/ 3 w 20"/>
                <a:gd name="T23" fmla="*/ 3 h 267"/>
                <a:gd name="T24" fmla="*/ 0 w 20"/>
                <a:gd name="T25" fmla="*/ 6 h 267"/>
                <a:gd name="T26" fmla="*/ 0 w 20"/>
                <a:gd name="T27" fmla="*/ 10 h 267"/>
                <a:gd name="T28" fmla="*/ 0 w 20"/>
                <a:gd name="T29" fmla="*/ 257 h 2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67">
                  <a:moveTo>
                    <a:pt x="0" y="257"/>
                  </a:moveTo>
                  <a:lnTo>
                    <a:pt x="0" y="260"/>
                  </a:lnTo>
                  <a:lnTo>
                    <a:pt x="3" y="264"/>
                  </a:lnTo>
                  <a:lnTo>
                    <a:pt x="6" y="267"/>
                  </a:lnTo>
                  <a:lnTo>
                    <a:pt x="13" y="267"/>
                  </a:lnTo>
                  <a:lnTo>
                    <a:pt x="16" y="264"/>
                  </a:lnTo>
                  <a:lnTo>
                    <a:pt x="20" y="260"/>
                  </a:ln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09" name="Freeform 26">
              <a:extLst>
                <a:ext uri="{FF2B5EF4-FFF2-40B4-BE49-F238E27FC236}">
                  <a16:creationId xmlns:a16="http://schemas.microsoft.com/office/drawing/2014/main" xmlns="" id="{F7DC62E6-B5D1-4A41-AA7F-DFE78C5D8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206"/>
              <a:ext cx="175" cy="19"/>
            </a:xfrm>
            <a:custGeom>
              <a:avLst/>
              <a:gdLst>
                <a:gd name="T0" fmla="*/ 165 w 175"/>
                <a:gd name="T1" fmla="*/ 19 h 19"/>
                <a:gd name="T2" fmla="*/ 168 w 175"/>
                <a:gd name="T3" fmla="*/ 19 h 19"/>
                <a:gd name="T4" fmla="*/ 171 w 175"/>
                <a:gd name="T5" fmla="*/ 16 h 19"/>
                <a:gd name="T6" fmla="*/ 175 w 175"/>
                <a:gd name="T7" fmla="*/ 13 h 19"/>
                <a:gd name="T8" fmla="*/ 175 w 175"/>
                <a:gd name="T9" fmla="*/ 6 h 19"/>
                <a:gd name="T10" fmla="*/ 171 w 175"/>
                <a:gd name="T11" fmla="*/ 3 h 19"/>
                <a:gd name="T12" fmla="*/ 168 w 175"/>
                <a:gd name="T13" fmla="*/ 0 h 19"/>
                <a:gd name="T14" fmla="*/ 6 w 175"/>
                <a:gd name="T15" fmla="*/ 0 h 19"/>
                <a:gd name="T16" fmla="*/ 3 w 175"/>
                <a:gd name="T17" fmla="*/ 3 h 19"/>
                <a:gd name="T18" fmla="*/ 0 w 175"/>
                <a:gd name="T19" fmla="*/ 6 h 19"/>
                <a:gd name="T20" fmla="*/ 0 w 175"/>
                <a:gd name="T21" fmla="*/ 13 h 19"/>
                <a:gd name="T22" fmla="*/ 3 w 175"/>
                <a:gd name="T23" fmla="*/ 16 h 19"/>
                <a:gd name="T24" fmla="*/ 6 w 175"/>
                <a:gd name="T25" fmla="*/ 19 h 19"/>
                <a:gd name="T26" fmla="*/ 10 w 175"/>
                <a:gd name="T27" fmla="*/ 19 h 19"/>
                <a:gd name="T28" fmla="*/ 165 w 175"/>
                <a:gd name="T29" fmla="*/ 19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5" h="19">
                  <a:moveTo>
                    <a:pt x="165" y="19"/>
                  </a:moveTo>
                  <a:lnTo>
                    <a:pt x="168" y="19"/>
                  </a:lnTo>
                  <a:lnTo>
                    <a:pt x="171" y="16"/>
                  </a:lnTo>
                  <a:lnTo>
                    <a:pt x="175" y="13"/>
                  </a:lnTo>
                  <a:lnTo>
                    <a:pt x="175" y="6"/>
                  </a:lnTo>
                  <a:lnTo>
                    <a:pt x="171" y="3"/>
                  </a:lnTo>
                  <a:lnTo>
                    <a:pt x="16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0" name="Freeform 27">
              <a:extLst>
                <a:ext uri="{FF2B5EF4-FFF2-40B4-BE49-F238E27FC236}">
                  <a16:creationId xmlns:a16="http://schemas.microsoft.com/office/drawing/2014/main" xmlns="" id="{1B94C1A9-9EDE-4C3A-BFE4-40770869A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206"/>
              <a:ext cx="20" cy="143"/>
            </a:xfrm>
            <a:custGeom>
              <a:avLst/>
              <a:gdLst>
                <a:gd name="T0" fmla="*/ 20 w 20"/>
                <a:gd name="T1" fmla="*/ 9 h 143"/>
                <a:gd name="T2" fmla="*/ 20 w 20"/>
                <a:gd name="T3" fmla="*/ 6 h 143"/>
                <a:gd name="T4" fmla="*/ 16 w 20"/>
                <a:gd name="T5" fmla="*/ 3 h 143"/>
                <a:gd name="T6" fmla="*/ 13 w 20"/>
                <a:gd name="T7" fmla="*/ 0 h 143"/>
                <a:gd name="T8" fmla="*/ 6 w 20"/>
                <a:gd name="T9" fmla="*/ 0 h 143"/>
                <a:gd name="T10" fmla="*/ 3 w 20"/>
                <a:gd name="T11" fmla="*/ 3 h 143"/>
                <a:gd name="T12" fmla="*/ 0 w 20"/>
                <a:gd name="T13" fmla="*/ 6 h 143"/>
                <a:gd name="T14" fmla="*/ 0 w 20"/>
                <a:gd name="T15" fmla="*/ 136 h 143"/>
                <a:gd name="T16" fmla="*/ 3 w 20"/>
                <a:gd name="T17" fmla="*/ 140 h 143"/>
                <a:gd name="T18" fmla="*/ 6 w 20"/>
                <a:gd name="T19" fmla="*/ 143 h 143"/>
                <a:gd name="T20" fmla="*/ 13 w 20"/>
                <a:gd name="T21" fmla="*/ 143 h 143"/>
                <a:gd name="T22" fmla="*/ 16 w 20"/>
                <a:gd name="T23" fmla="*/ 140 h 143"/>
                <a:gd name="T24" fmla="*/ 20 w 20"/>
                <a:gd name="T25" fmla="*/ 136 h 143"/>
                <a:gd name="T26" fmla="*/ 20 w 20"/>
                <a:gd name="T27" fmla="*/ 133 h 143"/>
                <a:gd name="T28" fmla="*/ 20 w 20"/>
                <a:gd name="T29" fmla="*/ 9 h 1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43">
                  <a:moveTo>
                    <a:pt x="20" y="9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6"/>
                  </a:lnTo>
                  <a:lnTo>
                    <a:pt x="3" y="140"/>
                  </a:lnTo>
                  <a:lnTo>
                    <a:pt x="6" y="143"/>
                  </a:lnTo>
                  <a:lnTo>
                    <a:pt x="13" y="143"/>
                  </a:lnTo>
                  <a:lnTo>
                    <a:pt x="16" y="140"/>
                  </a:lnTo>
                  <a:lnTo>
                    <a:pt x="20" y="136"/>
                  </a:lnTo>
                  <a:lnTo>
                    <a:pt x="20" y="133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1" name="Freeform 28">
              <a:extLst>
                <a:ext uri="{FF2B5EF4-FFF2-40B4-BE49-F238E27FC236}">
                  <a16:creationId xmlns:a16="http://schemas.microsoft.com/office/drawing/2014/main" xmlns="" id="{CC4B7FB8-9D8D-4933-AACC-11BB19FFA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793"/>
              <a:ext cx="175" cy="20"/>
            </a:xfrm>
            <a:custGeom>
              <a:avLst/>
              <a:gdLst>
                <a:gd name="T0" fmla="*/ 165 w 175"/>
                <a:gd name="T1" fmla="*/ 20 h 20"/>
                <a:gd name="T2" fmla="*/ 168 w 175"/>
                <a:gd name="T3" fmla="*/ 20 h 20"/>
                <a:gd name="T4" fmla="*/ 171 w 175"/>
                <a:gd name="T5" fmla="*/ 16 h 20"/>
                <a:gd name="T6" fmla="*/ 175 w 175"/>
                <a:gd name="T7" fmla="*/ 13 h 20"/>
                <a:gd name="T8" fmla="*/ 175 w 175"/>
                <a:gd name="T9" fmla="*/ 6 h 20"/>
                <a:gd name="T10" fmla="*/ 171 w 175"/>
                <a:gd name="T11" fmla="*/ 3 h 20"/>
                <a:gd name="T12" fmla="*/ 168 w 175"/>
                <a:gd name="T13" fmla="*/ 0 h 20"/>
                <a:gd name="T14" fmla="*/ 6 w 175"/>
                <a:gd name="T15" fmla="*/ 0 h 20"/>
                <a:gd name="T16" fmla="*/ 3 w 175"/>
                <a:gd name="T17" fmla="*/ 3 h 20"/>
                <a:gd name="T18" fmla="*/ 0 w 175"/>
                <a:gd name="T19" fmla="*/ 6 h 20"/>
                <a:gd name="T20" fmla="*/ 0 w 175"/>
                <a:gd name="T21" fmla="*/ 13 h 20"/>
                <a:gd name="T22" fmla="*/ 3 w 175"/>
                <a:gd name="T23" fmla="*/ 16 h 20"/>
                <a:gd name="T24" fmla="*/ 6 w 175"/>
                <a:gd name="T25" fmla="*/ 20 h 20"/>
                <a:gd name="T26" fmla="*/ 10 w 175"/>
                <a:gd name="T27" fmla="*/ 20 h 20"/>
                <a:gd name="T28" fmla="*/ 165 w 175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5" h="20">
                  <a:moveTo>
                    <a:pt x="165" y="20"/>
                  </a:moveTo>
                  <a:lnTo>
                    <a:pt x="168" y="20"/>
                  </a:lnTo>
                  <a:lnTo>
                    <a:pt x="171" y="16"/>
                  </a:lnTo>
                  <a:lnTo>
                    <a:pt x="175" y="13"/>
                  </a:lnTo>
                  <a:lnTo>
                    <a:pt x="175" y="6"/>
                  </a:lnTo>
                  <a:lnTo>
                    <a:pt x="171" y="3"/>
                  </a:lnTo>
                  <a:lnTo>
                    <a:pt x="16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2" name="Freeform 29">
              <a:extLst>
                <a:ext uri="{FF2B5EF4-FFF2-40B4-BE49-F238E27FC236}">
                  <a16:creationId xmlns:a16="http://schemas.microsoft.com/office/drawing/2014/main" xmlns="" id="{425FF803-5873-4717-B683-1CC64EBCE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669"/>
              <a:ext cx="20" cy="144"/>
            </a:xfrm>
            <a:custGeom>
              <a:avLst/>
              <a:gdLst>
                <a:gd name="T0" fmla="*/ 0 w 20"/>
                <a:gd name="T1" fmla="*/ 134 h 144"/>
                <a:gd name="T2" fmla="*/ 0 w 20"/>
                <a:gd name="T3" fmla="*/ 137 h 144"/>
                <a:gd name="T4" fmla="*/ 3 w 20"/>
                <a:gd name="T5" fmla="*/ 140 h 144"/>
                <a:gd name="T6" fmla="*/ 6 w 20"/>
                <a:gd name="T7" fmla="*/ 144 h 144"/>
                <a:gd name="T8" fmla="*/ 13 w 20"/>
                <a:gd name="T9" fmla="*/ 144 h 144"/>
                <a:gd name="T10" fmla="*/ 16 w 20"/>
                <a:gd name="T11" fmla="*/ 140 h 144"/>
                <a:gd name="T12" fmla="*/ 20 w 20"/>
                <a:gd name="T13" fmla="*/ 137 h 144"/>
                <a:gd name="T14" fmla="*/ 20 w 20"/>
                <a:gd name="T15" fmla="*/ 7 h 144"/>
                <a:gd name="T16" fmla="*/ 16 w 20"/>
                <a:gd name="T17" fmla="*/ 3 h 144"/>
                <a:gd name="T18" fmla="*/ 13 w 20"/>
                <a:gd name="T19" fmla="*/ 0 h 144"/>
                <a:gd name="T20" fmla="*/ 6 w 20"/>
                <a:gd name="T21" fmla="*/ 0 h 144"/>
                <a:gd name="T22" fmla="*/ 3 w 20"/>
                <a:gd name="T23" fmla="*/ 3 h 144"/>
                <a:gd name="T24" fmla="*/ 0 w 20"/>
                <a:gd name="T25" fmla="*/ 7 h 144"/>
                <a:gd name="T26" fmla="*/ 0 w 20"/>
                <a:gd name="T27" fmla="*/ 10 h 144"/>
                <a:gd name="T28" fmla="*/ 0 w 20"/>
                <a:gd name="T29" fmla="*/ 134 h 1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44">
                  <a:moveTo>
                    <a:pt x="0" y="134"/>
                  </a:moveTo>
                  <a:lnTo>
                    <a:pt x="0" y="137"/>
                  </a:lnTo>
                  <a:lnTo>
                    <a:pt x="3" y="140"/>
                  </a:lnTo>
                  <a:lnTo>
                    <a:pt x="6" y="144"/>
                  </a:lnTo>
                  <a:lnTo>
                    <a:pt x="13" y="144"/>
                  </a:lnTo>
                  <a:lnTo>
                    <a:pt x="16" y="140"/>
                  </a:lnTo>
                  <a:lnTo>
                    <a:pt x="20" y="137"/>
                  </a:lnTo>
                  <a:lnTo>
                    <a:pt x="20" y="7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3" name="Freeform 30">
              <a:extLst>
                <a:ext uri="{FF2B5EF4-FFF2-40B4-BE49-F238E27FC236}">
                  <a16:creationId xmlns:a16="http://schemas.microsoft.com/office/drawing/2014/main" xmlns="" id="{C282FF6D-9E13-48C3-B223-562D8075F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329"/>
              <a:ext cx="670" cy="360"/>
            </a:xfrm>
            <a:custGeom>
              <a:avLst/>
              <a:gdLst>
                <a:gd name="T0" fmla="*/ 665 w 670"/>
                <a:gd name="T1" fmla="*/ 18 h 360"/>
                <a:gd name="T2" fmla="*/ 668 w 670"/>
                <a:gd name="T3" fmla="*/ 15 h 360"/>
                <a:gd name="T4" fmla="*/ 670 w 670"/>
                <a:gd name="T5" fmla="*/ 13 h 360"/>
                <a:gd name="T6" fmla="*/ 670 w 670"/>
                <a:gd name="T7" fmla="*/ 9 h 360"/>
                <a:gd name="T8" fmla="*/ 668 w 670"/>
                <a:gd name="T9" fmla="*/ 5 h 360"/>
                <a:gd name="T10" fmla="*/ 665 w 670"/>
                <a:gd name="T11" fmla="*/ 2 h 360"/>
                <a:gd name="T12" fmla="*/ 663 w 670"/>
                <a:gd name="T13" fmla="*/ 0 h 360"/>
                <a:gd name="T14" fmla="*/ 658 w 670"/>
                <a:gd name="T15" fmla="*/ 0 h 360"/>
                <a:gd name="T16" fmla="*/ 655 w 670"/>
                <a:gd name="T17" fmla="*/ 2 h 360"/>
                <a:gd name="T18" fmla="*/ 5 w 670"/>
                <a:gd name="T19" fmla="*/ 342 h 360"/>
                <a:gd name="T20" fmla="*/ 1 w 670"/>
                <a:gd name="T21" fmla="*/ 345 h 360"/>
                <a:gd name="T22" fmla="*/ 0 w 670"/>
                <a:gd name="T23" fmla="*/ 347 h 360"/>
                <a:gd name="T24" fmla="*/ 0 w 670"/>
                <a:gd name="T25" fmla="*/ 352 h 360"/>
                <a:gd name="T26" fmla="*/ 1 w 670"/>
                <a:gd name="T27" fmla="*/ 355 h 360"/>
                <a:gd name="T28" fmla="*/ 5 w 670"/>
                <a:gd name="T29" fmla="*/ 358 h 360"/>
                <a:gd name="T30" fmla="*/ 6 w 670"/>
                <a:gd name="T31" fmla="*/ 360 h 360"/>
                <a:gd name="T32" fmla="*/ 11 w 670"/>
                <a:gd name="T33" fmla="*/ 360 h 360"/>
                <a:gd name="T34" fmla="*/ 15 w 670"/>
                <a:gd name="T35" fmla="*/ 358 h 360"/>
                <a:gd name="T36" fmla="*/ 665 w 670"/>
                <a:gd name="T37" fmla="*/ 18 h 36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70" h="360">
                  <a:moveTo>
                    <a:pt x="665" y="18"/>
                  </a:moveTo>
                  <a:lnTo>
                    <a:pt x="668" y="15"/>
                  </a:lnTo>
                  <a:lnTo>
                    <a:pt x="670" y="13"/>
                  </a:lnTo>
                  <a:lnTo>
                    <a:pt x="670" y="9"/>
                  </a:lnTo>
                  <a:lnTo>
                    <a:pt x="668" y="5"/>
                  </a:lnTo>
                  <a:lnTo>
                    <a:pt x="665" y="2"/>
                  </a:lnTo>
                  <a:lnTo>
                    <a:pt x="663" y="0"/>
                  </a:lnTo>
                  <a:lnTo>
                    <a:pt x="658" y="0"/>
                  </a:lnTo>
                  <a:lnTo>
                    <a:pt x="655" y="2"/>
                  </a:lnTo>
                  <a:lnTo>
                    <a:pt x="5" y="342"/>
                  </a:lnTo>
                  <a:lnTo>
                    <a:pt x="1" y="345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1" y="355"/>
                  </a:lnTo>
                  <a:lnTo>
                    <a:pt x="5" y="358"/>
                  </a:lnTo>
                  <a:lnTo>
                    <a:pt x="6" y="360"/>
                  </a:lnTo>
                  <a:lnTo>
                    <a:pt x="11" y="360"/>
                  </a:lnTo>
                  <a:lnTo>
                    <a:pt x="15" y="358"/>
                  </a:lnTo>
                  <a:lnTo>
                    <a:pt x="665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4" name="Freeform 31">
              <a:extLst>
                <a:ext uri="{FF2B5EF4-FFF2-40B4-BE49-F238E27FC236}">
                  <a16:creationId xmlns:a16="http://schemas.microsoft.com/office/drawing/2014/main" xmlns="" id="{91F1B9EE-BE28-4B32-8D35-380A60E89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1329"/>
              <a:ext cx="670" cy="329"/>
            </a:xfrm>
            <a:custGeom>
              <a:avLst/>
              <a:gdLst>
                <a:gd name="T0" fmla="*/ 15 w 670"/>
                <a:gd name="T1" fmla="*/ 2 h 329"/>
                <a:gd name="T2" fmla="*/ 11 w 670"/>
                <a:gd name="T3" fmla="*/ 0 h 329"/>
                <a:gd name="T4" fmla="*/ 6 w 670"/>
                <a:gd name="T5" fmla="*/ 0 h 329"/>
                <a:gd name="T6" fmla="*/ 5 w 670"/>
                <a:gd name="T7" fmla="*/ 2 h 329"/>
                <a:gd name="T8" fmla="*/ 1 w 670"/>
                <a:gd name="T9" fmla="*/ 4 h 329"/>
                <a:gd name="T10" fmla="*/ 1 w 670"/>
                <a:gd name="T11" fmla="*/ 5 h 329"/>
                <a:gd name="T12" fmla="*/ 0 w 670"/>
                <a:gd name="T13" fmla="*/ 9 h 329"/>
                <a:gd name="T14" fmla="*/ 0 w 670"/>
                <a:gd name="T15" fmla="*/ 13 h 329"/>
                <a:gd name="T16" fmla="*/ 1 w 670"/>
                <a:gd name="T17" fmla="*/ 15 h 329"/>
                <a:gd name="T18" fmla="*/ 3 w 670"/>
                <a:gd name="T19" fmla="*/ 18 h 329"/>
                <a:gd name="T20" fmla="*/ 5 w 670"/>
                <a:gd name="T21" fmla="*/ 18 h 329"/>
                <a:gd name="T22" fmla="*/ 655 w 670"/>
                <a:gd name="T23" fmla="*/ 327 h 329"/>
                <a:gd name="T24" fmla="*/ 658 w 670"/>
                <a:gd name="T25" fmla="*/ 329 h 329"/>
                <a:gd name="T26" fmla="*/ 663 w 670"/>
                <a:gd name="T27" fmla="*/ 329 h 329"/>
                <a:gd name="T28" fmla="*/ 665 w 670"/>
                <a:gd name="T29" fmla="*/ 327 h 329"/>
                <a:gd name="T30" fmla="*/ 668 w 670"/>
                <a:gd name="T31" fmla="*/ 325 h 329"/>
                <a:gd name="T32" fmla="*/ 668 w 670"/>
                <a:gd name="T33" fmla="*/ 324 h 329"/>
                <a:gd name="T34" fmla="*/ 670 w 670"/>
                <a:gd name="T35" fmla="*/ 320 h 329"/>
                <a:gd name="T36" fmla="*/ 670 w 670"/>
                <a:gd name="T37" fmla="*/ 315 h 329"/>
                <a:gd name="T38" fmla="*/ 668 w 670"/>
                <a:gd name="T39" fmla="*/ 314 h 329"/>
                <a:gd name="T40" fmla="*/ 666 w 670"/>
                <a:gd name="T41" fmla="*/ 310 h 329"/>
                <a:gd name="T42" fmla="*/ 665 w 670"/>
                <a:gd name="T43" fmla="*/ 310 h 329"/>
                <a:gd name="T44" fmla="*/ 15 w 670"/>
                <a:gd name="T45" fmla="*/ 2 h 3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70" h="329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55" y="327"/>
                  </a:lnTo>
                  <a:lnTo>
                    <a:pt x="658" y="329"/>
                  </a:lnTo>
                  <a:lnTo>
                    <a:pt x="663" y="329"/>
                  </a:lnTo>
                  <a:lnTo>
                    <a:pt x="665" y="327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70" y="320"/>
                  </a:lnTo>
                  <a:lnTo>
                    <a:pt x="670" y="315"/>
                  </a:lnTo>
                  <a:lnTo>
                    <a:pt x="668" y="314"/>
                  </a:lnTo>
                  <a:lnTo>
                    <a:pt x="666" y="310"/>
                  </a:lnTo>
                  <a:lnTo>
                    <a:pt x="665" y="31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5" name="Oval 32">
              <a:extLst>
                <a:ext uri="{FF2B5EF4-FFF2-40B4-BE49-F238E27FC236}">
                  <a16:creationId xmlns:a16="http://schemas.microsoft.com/office/drawing/2014/main" xmlns="" id="{119736B6-E72D-466A-9B00-793E1FD1F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092"/>
              <a:ext cx="65" cy="6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2816" name="Freeform 33">
              <a:extLst>
                <a:ext uri="{FF2B5EF4-FFF2-40B4-BE49-F238E27FC236}">
                  <a16:creationId xmlns:a16="http://schemas.microsoft.com/office/drawing/2014/main" xmlns="" id="{0C4D9F3C-13B9-4B8C-80CB-A7AE51AD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" y="1082"/>
              <a:ext cx="81" cy="79"/>
            </a:xfrm>
            <a:custGeom>
              <a:avLst/>
              <a:gdLst>
                <a:gd name="T0" fmla="*/ 2 w 81"/>
                <a:gd name="T1" fmla="*/ 53 h 79"/>
                <a:gd name="T2" fmla="*/ 4 w 81"/>
                <a:gd name="T3" fmla="*/ 58 h 79"/>
                <a:gd name="T4" fmla="*/ 14 w 81"/>
                <a:gd name="T5" fmla="*/ 67 h 79"/>
                <a:gd name="T6" fmla="*/ 17 w 81"/>
                <a:gd name="T7" fmla="*/ 71 h 79"/>
                <a:gd name="T8" fmla="*/ 20 w 81"/>
                <a:gd name="T9" fmla="*/ 74 h 79"/>
                <a:gd name="T10" fmla="*/ 20 w 81"/>
                <a:gd name="T11" fmla="*/ 74 h 79"/>
                <a:gd name="T12" fmla="*/ 37 w 81"/>
                <a:gd name="T13" fmla="*/ 79 h 79"/>
                <a:gd name="T14" fmla="*/ 48 w 81"/>
                <a:gd name="T15" fmla="*/ 76 h 79"/>
                <a:gd name="T16" fmla="*/ 61 w 81"/>
                <a:gd name="T17" fmla="*/ 74 h 79"/>
                <a:gd name="T18" fmla="*/ 61 w 81"/>
                <a:gd name="T19" fmla="*/ 74 h 79"/>
                <a:gd name="T20" fmla="*/ 65 w 81"/>
                <a:gd name="T21" fmla="*/ 71 h 79"/>
                <a:gd name="T22" fmla="*/ 68 w 81"/>
                <a:gd name="T23" fmla="*/ 67 h 79"/>
                <a:gd name="T24" fmla="*/ 78 w 81"/>
                <a:gd name="T25" fmla="*/ 58 h 79"/>
                <a:gd name="T26" fmla="*/ 80 w 81"/>
                <a:gd name="T27" fmla="*/ 53 h 79"/>
                <a:gd name="T28" fmla="*/ 73 w 81"/>
                <a:gd name="T29" fmla="*/ 49 h 79"/>
                <a:gd name="T30" fmla="*/ 81 w 81"/>
                <a:gd name="T31" fmla="*/ 26 h 79"/>
                <a:gd name="T32" fmla="*/ 78 w 81"/>
                <a:gd name="T33" fmla="*/ 21 h 79"/>
                <a:gd name="T34" fmla="*/ 66 w 81"/>
                <a:gd name="T35" fmla="*/ 10 h 79"/>
                <a:gd name="T36" fmla="*/ 60 w 81"/>
                <a:gd name="T37" fmla="*/ 3 h 79"/>
                <a:gd name="T38" fmla="*/ 55 w 81"/>
                <a:gd name="T39" fmla="*/ 1 h 79"/>
                <a:gd name="T40" fmla="*/ 27 w 81"/>
                <a:gd name="T41" fmla="*/ 1 h 79"/>
                <a:gd name="T42" fmla="*/ 22 w 81"/>
                <a:gd name="T43" fmla="*/ 3 h 79"/>
                <a:gd name="T44" fmla="*/ 15 w 81"/>
                <a:gd name="T45" fmla="*/ 10 h 79"/>
                <a:gd name="T46" fmla="*/ 4 w 81"/>
                <a:gd name="T47" fmla="*/ 21 h 79"/>
                <a:gd name="T48" fmla="*/ 0 w 81"/>
                <a:gd name="T49" fmla="*/ 26 h 79"/>
                <a:gd name="T50" fmla="*/ 20 w 81"/>
                <a:gd name="T51" fmla="*/ 33 h 79"/>
                <a:gd name="T52" fmla="*/ 24 w 81"/>
                <a:gd name="T53" fmla="*/ 28 h 79"/>
                <a:gd name="T54" fmla="*/ 28 w 81"/>
                <a:gd name="T55" fmla="*/ 21 h 79"/>
                <a:gd name="T56" fmla="*/ 33 w 81"/>
                <a:gd name="T57" fmla="*/ 20 h 79"/>
                <a:gd name="T58" fmla="*/ 35 w 81"/>
                <a:gd name="T59" fmla="*/ 20 h 79"/>
                <a:gd name="T60" fmla="*/ 48 w 81"/>
                <a:gd name="T61" fmla="*/ 21 h 79"/>
                <a:gd name="T62" fmla="*/ 53 w 81"/>
                <a:gd name="T63" fmla="*/ 23 h 79"/>
                <a:gd name="T64" fmla="*/ 53 w 81"/>
                <a:gd name="T65" fmla="*/ 23 h 79"/>
                <a:gd name="T66" fmla="*/ 60 w 81"/>
                <a:gd name="T67" fmla="*/ 29 h 79"/>
                <a:gd name="T68" fmla="*/ 61 w 81"/>
                <a:gd name="T69" fmla="*/ 41 h 79"/>
                <a:gd name="T70" fmla="*/ 65 w 81"/>
                <a:gd name="T71" fmla="*/ 33 h 79"/>
                <a:gd name="T72" fmla="*/ 63 w 81"/>
                <a:gd name="T73" fmla="*/ 46 h 79"/>
                <a:gd name="T74" fmla="*/ 57 w 81"/>
                <a:gd name="T75" fmla="*/ 53 h 79"/>
                <a:gd name="T76" fmla="*/ 53 w 81"/>
                <a:gd name="T77" fmla="*/ 56 h 79"/>
                <a:gd name="T78" fmla="*/ 50 w 81"/>
                <a:gd name="T79" fmla="*/ 59 h 79"/>
                <a:gd name="T80" fmla="*/ 53 w 81"/>
                <a:gd name="T81" fmla="*/ 56 h 79"/>
                <a:gd name="T82" fmla="*/ 48 w 81"/>
                <a:gd name="T83" fmla="*/ 58 h 79"/>
                <a:gd name="T84" fmla="*/ 32 w 81"/>
                <a:gd name="T85" fmla="*/ 71 h 79"/>
                <a:gd name="T86" fmla="*/ 35 w 81"/>
                <a:gd name="T87" fmla="*/ 59 h 79"/>
                <a:gd name="T88" fmla="*/ 33 w 81"/>
                <a:gd name="T89" fmla="*/ 59 h 79"/>
                <a:gd name="T90" fmla="*/ 28 w 81"/>
                <a:gd name="T91" fmla="*/ 58 h 79"/>
                <a:gd name="T92" fmla="*/ 25 w 81"/>
                <a:gd name="T93" fmla="*/ 54 h 79"/>
                <a:gd name="T94" fmla="*/ 22 w 81"/>
                <a:gd name="T95" fmla="*/ 51 h 79"/>
                <a:gd name="T96" fmla="*/ 20 w 81"/>
                <a:gd name="T97" fmla="*/ 46 h 79"/>
                <a:gd name="T98" fmla="*/ 20 w 81"/>
                <a:gd name="T99" fmla="*/ 44 h 7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0" y="51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7" y="59"/>
                  </a:lnTo>
                  <a:lnTo>
                    <a:pt x="4" y="58"/>
                  </a:lnTo>
                  <a:lnTo>
                    <a:pt x="5" y="59"/>
                  </a:lnTo>
                  <a:lnTo>
                    <a:pt x="9" y="64"/>
                  </a:lnTo>
                  <a:lnTo>
                    <a:pt x="14" y="67"/>
                  </a:lnTo>
                  <a:lnTo>
                    <a:pt x="9" y="62"/>
                  </a:lnTo>
                  <a:lnTo>
                    <a:pt x="12" y="67"/>
                  </a:lnTo>
                  <a:lnTo>
                    <a:pt x="17" y="71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20" y="74"/>
                  </a:lnTo>
                  <a:lnTo>
                    <a:pt x="22" y="76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7" y="77"/>
                  </a:lnTo>
                  <a:lnTo>
                    <a:pt x="28" y="79"/>
                  </a:lnTo>
                  <a:lnTo>
                    <a:pt x="37" y="79"/>
                  </a:lnTo>
                  <a:lnTo>
                    <a:pt x="35" y="77"/>
                  </a:lnTo>
                  <a:lnTo>
                    <a:pt x="52" y="71"/>
                  </a:lnTo>
                  <a:lnTo>
                    <a:pt x="48" y="76"/>
                  </a:lnTo>
                  <a:lnTo>
                    <a:pt x="53" y="79"/>
                  </a:lnTo>
                  <a:lnTo>
                    <a:pt x="55" y="77"/>
                  </a:lnTo>
                  <a:lnTo>
                    <a:pt x="61" y="74"/>
                  </a:lnTo>
                  <a:lnTo>
                    <a:pt x="61" y="72"/>
                  </a:lnTo>
                  <a:lnTo>
                    <a:pt x="60" y="76"/>
                  </a:lnTo>
                  <a:lnTo>
                    <a:pt x="61" y="74"/>
                  </a:lnTo>
                  <a:lnTo>
                    <a:pt x="66" y="71"/>
                  </a:lnTo>
                  <a:lnTo>
                    <a:pt x="70" y="66"/>
                  </a:lnTo>
                  <a:lnTo>
                    <a:pt x="65" y="71"/>
                  </a:lnTo>
                  <a:lnTo>
                    <a:pt x="70" y="67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73" y="64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75" y="59"/>
                  </a:lnTo>
                  <a:lnTo>
                    <a:pt x="76" y="59"/>
                  </a:lnTo>
                  <a:lnTo>
                    <a:pt x="80" y="53"/>
                  </a:lnTo>
                  <a:lnTo>
                    <a:pt x="81" y="51"/>
                  </a:lnTo>
                  <a:lnTo>
                    <a:pt x="78" y="46"/>
                  </a:lnTo>
                  <a:lnTo>
                    <a:pt x="73" y="49"/>
                  </a:lnTo>
                  <a:lnTo>
                    <a:pt x="80" y="33"/>
                  </a:lnTo>
                  <a:lnTo>
                    <a:pt x="81" y="34"/>
                  </a:lnTo>
                  <a:lnTo>
                    <a:pt x="81" y="26"/>
                  </a:lnTo>
                  <a:lnTo>
                    <a:pt x="80" y="25"/>
                  </a:lnTo>
                  <a:lnTo>
                    <a:pt x="80" y="23"/>
                  </a:lnTo>
                  <a:lnTo>
                    <a:pt x="78" y="21"/>
                  </a:lnTo>
                  <a:lnTo>
                    <a:pt x="78" y="20"/>
                  </a:lnTo>
                  <a:lnTo>
                    <a:pt x="65" y="6"/>
                  </a:lnTo>
                  <a:lnTo>
                    <a:pt x="66" y="10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7" y="6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6"/>
                  </a:lnTo>
                  <a:lnTo>
                    <a:pt x="0" y="39"/>
                  </a:lnTo>
                  <a:lnTo>
                    <a:pt x="20" y="39"/>
                  </a:lnTo>
                  <a:lnTo>
                    <a:pt x="20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8" y="23"/>
                  </a:lnTo>
                  <a:lnTo>
                    <a:pt x="28" y="21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1"/>
                  </a:lnTo>
                  <a:lnTo>
                    <a:pt x="53" y="23"/>
                  </a:lnTo>
                  <a:lnTo>
                    <a:pt x="58" y="26"/>
                  </a:lnTo>
                  <a:lnTo>
                    <a:pt x="58" y="28"/>
                  </a:lnTo>
                  <a:lnTo>
                    <a:pt x="60" y="29"/>
                  </a:lnTo>
                  <a:lnTo>
                    <a:pt x="60" y="31"/>
                  </a:lnTo>
                  <a:lnTo>
                    <a:pt x="61" y="33"/>
                  </a:lnTo>
                  <a:lnTo>
                    <a:pt x="61" y="41"/>
                  </a:lnTo>
                  <a:lnTo>
                    <a:pt x="66" y="46"/>
                  </a:lnTo>
                  <a:lnTo>
                    <a:pt x="73" y="29"/>
                  </a:lnTo>
                  <a:lnTo>
                    <a:pt x="65" y="33"/>
                  </a:lnTo>
                  <a:lnTo>
                    <a:pt x="61" y="44"/>
                  </a:lnTo>
                  <a:lnTo>
                    <a:pt x="60" y="46"/>
                  </a:lnTo>
                  <a:lnTo>
                    <a:pt x="63" y="46"/>
                  </a:lnTo>
                  <a:lnTo>
                    <a:pt x="61" y="46"/>
                  </a:lnTo>
                  <a:lnTo>
                    <a:pt x="58" y="51"/>
                  </a:lnTo>
                  <a:lnTo>
                    <a:pt x="57" y="53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3" y="56"/>
                  </a:lnTo>
                  <a:lnTo>
                    <a:pt x="57" y="54"/>
                  </a:lnTo>
                  <a:lnTo>
                    <a:pt x="58" y="51"/>
                  </a:lnTo>
                  <a:lnTo>
                    <a:pt x="50" y="59"/>
                  </a:lnTo>
                  <a:lnTo>
                    <a:pt x="53" y="58"/>
                  </a:lnTo>
                  <a:lnTo>
                    <a:pt x="55" y="54"/>
                  </a:lnTo>
                  <a:lnTo>
                    <a:pt x="53" y="56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48" y="58"/>
                  </a:lnTo>
                  <a:lnTo>
                    <a:pt x="47" y="59"/>
                  </a:lnTo>
                  <a:lnTo>
                    <a:pt x="35" y="62"/>
                  </a:lnTo>
                  <a:lnTo>
                    <a:pt x="32" y="71"/>
                  </a:lnTo>
                  <a:lnTo>
                    <a:pt x="48" y="64"/>
                  </a:lnTo>
                  <a:lnTo>
                    <a:pt x="43" y="59"/>
                  </a:lnTo>
                  <a:lnTo>
                    <a:pt x="35" y="59"/>
                  </a:lnTo>
                  <a:lnTo>
                    <a:pt x="33" y="58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8" y="56"/>
                  </a:lnTo>
                  <a:lnTo>
                    <a:pt x="27" y="54"/>
                  </a:lnTo>
                  <a:lnTo>
                    <a:pt x="28" y="58"/>
                  </a:lnTo>
                  <a:lnTo>
                    <a:pt x="32" y="59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6"/>
                  </a:lnTo>
                  <a:lnTo>
                    <a:pt x="20" y="48"/>
                  </a:lnTo>
                  <a:lnTo>
                    <a:pt x="22" y="51"/>
                  </a:lnTo>
                  <a:lnTo>
                    <a:pt x="25" y="53"/>
                  </a:lnTo>
                  <a:lnTo>
                    <a:pt x="24" y="51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7" name="Oval 34">
              <a:extLst>
                <a:ext uri="{FF2B5EF4-FFF2-40B4-BE49-F238E27FC236}">
                  <a16:creationId xmlns:a16="http://schemas.microsoft.com/office/drawing/2014/main" xmlns="" id="{12E9A2AA-A740-4013-91FD-D34B67F9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1864"/>
              <a:ext cx="65" cy="6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2818" name="Freeform 35">
              <a:extLst>
                <a:ext uri="{FF2B5EF4-FFF2-40B4-BE49-F238E27FC236}">
                  <a16:creationId xmlns:a16="http://schemas.microsoft.com/office/drawing/2014/main" xmlns="" id="{E89DD306-43AB-4DE5-9908-D2BCEA46F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5" y="1854"/>
              <a:ext cx="81" cy="81"/>
            </a:xfrm>
            <a:custGeom>
              <a:avLst/>
              <a:gdLst>
                <a:gd name="T0" fmla="*/ 2 w 81"/>
                <a:gd name="T1" fmla="*/ 54 h 81"/>
                <a:gd name="T2" fmla="*/ 4 w 81"/>
                <a:gd name="T3" fmla="*/ 59 h 81"/>
                <a:gd name="T4" fmla="*/ 14 w 81"/>
                <a:gd name="T5" fmla="*/ 69 h 81"/>
                <a:gd name="T6" fmla="*/ 17 w 81"/>
                <a:gd name="T7" fmla="*/ 73 h 81"/>
                <a:gd name="T8" fmla="*/ 20 w 81"/>
                <a:gd name="T9" fmla="*/ 76 h 81"/>
                <a:gd name="T10" fmla="*/ 20 w 81"/>
                <a:gd name="T11" fmla="*/ 76 h 81"/>
                <a:gd name="T12" fmla="*/ 37 w 81"/>
                <a:gd name="T13" fmla="*/ 81 h 81"/>
                <a:gd name="T14" fmla="*/ 48 w 81"/>
                <a:gd name="T15" fmla="*/ 77 h 81"/>
                <a:gd name="T16" fmla="*/ 61 w 81"/>
                <a:gd name="T17" fmla="*/ 76 h 81"/>
                <a:gd name="T18" fmla="*/ 61 w 81"/>
                <a:gd name="T19" fmla="*/ 76 h 81"/>
                <a:gd name="T20" fmla="*/ 65 w 81"/>
                <a:gd name="T21" fmla="*/ 73 h 81"/>
                <a:gd name="T22" fmla="*/ 68 w 81"/>
                <a:gd name="T23" fmla="*/ 69 h 81"/>
                <a:gd name="T24" fmla="*/ 78 w 81"/>
                <a:gd name="T25" fmla="*/ 59 h 81"/>
                <a:gd name="T26" fmla="*/ 80 w 81"/>
                <a:gd name="T27" fmla="*/ 54 h 81"/>
                <a:gd name="T28" fmla="*/ 73 w 81"/>
                <a:gd name="T29" fmla="*/ 51 h 81"/>
                <a:gd name="T30" fmla="*/ 81 w 81"/>
                <a:gd name="T31" fmla="*/ 28 h 81"/>
                <a:gd name="T32" fmla="*/ 75 w 81"/>
                <a:gd name="T33" fmla="*/ 20 h 81"/>
                <a:gd name="T34" fmla="*/ 73 w 81"/>
                <a:gd name="T35" fmla="*/ 15 h 81"/>
                <a:gd name="T36" fmla="*/ 70 w 81"/>
                <a:gd name="T37" fmla="*/ 11 h 81"/>
                <a:gd name="T38" fmla="*/ 66 w 81"/>
                <a:gd name="T39" fmla="*/ 8 h 81"/>
                <a:gd name="T40" fmla="*/ 61 w 81"/>
                <a:gd name="T41" fmla="*/ 7 h 81"/>
                <a:gd name="T42" fmla="*/ 53 w 81"/>
                <a:gd name="T43" fmla="*/ 0 h 81"/>
                <a:gd name="T44" fmla="*/ 20 w 81"/>
                <a:gd name="T45" fmla="*/ 5 h 81"/>
                <a:gd name="T46" fmla="*/ 20 w 81"/>
                <a:gd name="T47" fmla="*/ 5 h 81"/>
                <a:gd name="T48" fmla="*/ 17 w 81"/>
                <a:gd name="T49" fmla="*/ 8 h 81"/>
                <a:gd name="T50" fmla="*/ 14 w 81"/>
                <a:gd name="T51" fmla="*/ 11 h 81"/>
                <a:gd name="T52" fmla="*/ 4 w 81"/>
                <a:gd name="T53" fmla="*/ 21 h 81"/>
                <a:gd name="T54" fmla="*/ 2 w 81"/>
                <a:gd name="T55" fmla="*/ 26 h 81"/>
                <a:gd name="T56" fmla="*/ 20 w 81"/>
                <a:gd name="T57" fmla="*/ 41 h 81"/>
                <a:gd name="T58" fmla="*/ 19 w 81"/>
                <a:gd name="T59" fmla="*/ 33 h 81"/>
                <a:gd name="T60" fmla="*/ 25 w 81"/>
                <a:gd name="T61" fmla="*/ 26 h 81"/>
                <a:gd name="T62" fmla="*/ 28 w 81"/>
                <a:gd name="T63" fmla="*/ 23 h 81"/>
                <a:gd name="T64" fmla="*/ 32 w 81"/>
                <a:gd name="T65" fmla="*/ 20 h 81"/>
                <a:gd name="T66" fmla="*/ 28 w 81"/>
                <a:gd name="T67" fmla="*/ 23 h 81"/>
                <a:gd name="T68" fmla="*/ 33 w 81"/>
                <a:gd name="T69" fmla="*/ 21 h 81"/>
                <a:gd name="T70" fmla="*/ 47 w 81"/>
                <a:gd name="T71" fmla="*/ 20 h 81"/>
                <a:gd name="T72" fmla="*/ 48 w 81"/>
                <a:gd name="T73" fmla="*/ 20 h 81"/>
                <a:gd name="T74" fmla="*/ 53 w 81"/>
                <a:gd name="T75" fmla="*/ 21 h 81"/>
                <a:gd name="T76" fmla="*/ 57 w 81"/>
                <a:gd name="T77" fmla="*/ 25 h 81"/>
                <a:gd name="T78" fmla="*/ 60 w 81"/>
                <a:gd name="T79" fmla="*/ 28 h 81"/>
                <a:gd name="T80" fmla="*/ 61 w 81"/>
                <a:gd name="T81" fmla="*/ 33 h 81"/>
                <a:gd name="T82" fmla="*/ 61 w 81"/>
                <a:gd name="T83" fmla="*/ 35 h 81"/>
                <a:gd name="T84" fmla="*/ 73 w 81"/>
                <a:gd name="T85" fmla="*/ 31 h 81"/>
                <a:gd name="T86" fmla="*/ 60 w 81"/>
                <a:gd name="T87" fmla="*/ 48 h 81"/>
                <a:gd name="T88" fmla="*/ 58 w 81"/>
                <a:gd name="T89" fmla="*/ 53 h 81"/>
                <a:gd name="T90" fmla="*/ 61 w 81"/>
                <a:gd name="T91" fmla="*/ 49 h 81"/>
                <a:gd name="T92" fmla="*/ 58 w 81"/>
                <a:gd name="T93" fmla="*/ 53 h 81"/>
                <a:gd name="T94" fmla="*/ 55 w 81"/>
                <a:gd name="T95" fmla="*/ 56 h 81"/>
                <a:gd name="T96" fmla="*/ 48 w 81"/>
                <a:gd name="T97" fmla="*/ 63 h 81"/>
                <a:gd name="T98" fmla="*/ 35 w 81"/>
                <a:gd name="T99" fmla="*/ 64 h 81"/>
                <a:gd name="T100" fmla="*/ 43 w 81"/>
                <a:gd name="T101" fmla="*/ 61 h 81"/>
                <a:gd name="T102" fmla="*/ 33 w 81"/>
                <a:gd name="T103" fmla="*/ 63 h 81"/>
                <a:gd name="T104" fmla="*/ 27 w 81"/>
                <a:gd name="T105" fmla="*/ 56 h 81"/>
                <a:gd name="T106" fmla="*/ 24 w 81"/>
                <a:gd name="T107" fmla="*/ 53 h 81"/>
                <a:gd name="T108" fmla="*/ 20 w 81"/>
                <a:gd name="T109" fmla="*/ 49 h 81"/>
                <a:gd name="T110" fmla="*/ 24 w 81"/>
                <a:gd name="T111" fmla="*/ 53 h 81"/>
                <a:gd name="T112" fmla="*/ 22 w 81"/>
                <a:gd name="T113" fmla="*/ 48 h 81"/>
                <a:gd name="T114" fmla="*/ 0 w 81"/>
                <a:gd name="T115" fmla="*/ 41 h 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0" y="53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20" y="76"/>
                  </a:lnTo>
                  <a:lnTo>
                    <a:pt x="22" y="77"/>
                  </a:lnTo>
                  <a:lnTo>
                    <a:pt x="20" y="74"/>
                  </a:lnTo>
                  <a:lnTo>
                    <a:pt x="20" y="76"/>
                  </a:lnTo>
                  <a:lnTo>
                    <a:pt x="27" y="79"/>
                  </a:lnTo>
                  <a:lnTo>
                    <a:pt x="28" y="81"/>
                  </a:lnTo>
                  <a:lnTo>
                    <a:pt x="37" y="81"/>
                  </a:lnTo>
                  <a:lnTo>
                    <a:pt x="35" y="79"/>
                  </a:lnTo>
                  <a:lnTo>
                    <a:pt x="52" y="73"/>
                  </a:lnTo>
                  <a:lnTo>
                    <a:pt x="48" y="77"/>
                  </a:lnTo>
                  <a:lnTo>
                    <a:pt x="53" y="81"/>
                  </a:lnTo>
                  <a:lnTo>
                    <a:pt x="55" y="79"/>
                  </a:lnTo>
                  <a:lnTo>
                    <a:pt x="61" y="76"/>
                  </a:lnTo>
                  <a:lnTo>
                    <a:pt x="61" y="74"/>
                  </a:lnTo>
                  <a:lnTo>
                    <a:pt x="60" y="77"/>
                  </a:lnTo>
                  <a:lnTo>
                    <a:pt x="61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70" y="69"/>
                  </a:lnTo>
                  <a:lnTo>
                    <a:pt x="73" y="64"/>
                  </a:lnTo>
                  <a:lnTo>
                    <a:pt x="68" y="69"/>
                  </a:lnTo>
                  <a:lnTo>
                    <a:pt x="73" y="66"/>
                  </a:lnTo>
                  <a:lnTo>
                    <a:pt x="76" y="61"/>
                  </a:lnTo>
                  <a:lnTo>
                    <a:pt x="78" y="59"/>
                  </a:lnTo>
                  <a:lnTo>
                    <a:pt x="75" y="61"/>
                  </a:lnTo>
                  <a:lnTo>
                    <a:pt x="76" y="61"/>
                  </a:lnTo>
                  <a:lnTo>
                    <a:pt x="80" y="54"/>
                  </a:lnTo>
                  <a:lnTo>
                    <a:pt x="81" y="53"/>
                  </a:lnTo>
                  <a:lnTo>
                    <a:pt x="78" y="48"/>
                  </a:lnTo>
                  <a:lnTo>
                    <a:pt x="73" y="51"/>
                  </a:lnTo>
                  <a:lnTo>
                    <a:pt x="80" y="35"/>
                  </a:lnTo>
                  <a:lnTo>
                    <a:pt x="81" y="36"/>
                  </a:lnTo>
                  <a:lnTo>
                    <a:pt x="81" y="28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5" y="20"/>
                  </a:lnTo>
                  <a:lnTo>
                    <a:pt x="78" y="21"/>
                  </a:lnTo>
                  <a:lnTo>
                    <a:pt x="76" y="20"/>
                  </a:lnTo>
                  <a:lnTo>
                    <a:pt x="73" y="15"/>
                  </a:lnTo>
                  <a:lnTo>
                    <a:pt x="68" y="11"/>
                  </a:lnTo>
                  <a:lnTo>
                    <a:pt x="73" y="16"/>
                  </a:lnTo>
                  <a:lnTo>
                    <a:pt x="70" y="11"/>
                  </a:lnTo>
                  <a:lnTo>
                    <a:pt x="65" y="8"/>
                  </a:lnTo>
                  <a:lnTo>
                    <a:pt x="70" y="13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6"/>
                  </a:lnTo>
                  <a:lnTo>
                    <a:pt x="0" y="28"/>
                  </a:lnTo>
                  <a:lnTo>
                    <a:pt x="0" y="41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0" y="33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0" y="31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8" y="21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1"/>
                  </a:lnTo>
                  <a:lnTo>
                    <a:pt x="50" y="20"/>
                  </a:lnTo>
                  <a:lnTo>
                    <a:pt x="58" y="28"/>
                  </a:lnTo>
                  <a:lnTo>
                    <a:pt x="57" y="25"/>
                  </a:lnTo>
                  <a:lnTo>
                    <a:pt x="53" y="23"/>
                  </a:lnTo>
                  <a:lnTo>
                    <a:pt x="61" y="31"/>
                  </a:lnTo>
                  <a:lnTo>
                    <a:pt x="60" y="28"/>
                  </a:lnTo>
                  <a:lnTo>
                    <a:pt x="57" y="26"/>
                  </a:lnTo>
                  <a:lnTo>
                    <a:pt x="58" y="28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1" y="43"/>
                  </a:lnTo>
                  <a:lnTo>
                    <a:pt x="66" y="48"/>
                  </a:lnTo>
                  <a:lnTo>
                    <a:pt x="73" y="31"/>
                  </a:lnTo>
                  <a:lnTo>
                    <a:pt x="65" y="35"/>
                  </a:lnTo>
                  <a:lnTo>
                    <a:pt x="61" y="46"/>
                  </a:lnTo>
                  <a:lnTo>
                    <a:pt x="60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7" y="54"/>
                  </a:lnTo>
                  <a:lnTo>
                    <a:pt x="60" y="53"/>
                  </a:lnTo>
                  <a:lnTo>
                    <a:pt x="61" y="49"/>
                  </a:lnTo>
                  <a:lnTo>
                    <a:pt x="53" y="58"/>
                  </a:lnTo>
                  <a:lnTo>
                    <a:pt x="57" y="56"/>
                  </a:lnTo>
                  <a:lnTo>
                    <a:pt x="58" y="53"/>
                  </a:lnTo>
                  <a:lnTo>
                    <a:pt x="50" y="61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3" y="58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59"/>
                  </a:lnTo>
                  <a:lnTo>
                    <a:pt x="47" y="61"/>
                  </a:lnTo>
                  <a:lnTo>
                    <a:pt x="35" y="64"/>
                  </a:lnTo>
                  <a:lnTo>
                    <a:pt x="32" y="73"/>
                  </a:lnTo>
                  <a:lnTo>
                    <a:pt x="48" y="66"/>
                  </a:lnTo>
                  <a:lnTo>
                    <a:pt x="43" y="61"/>
                  </a:lnTo>
                  <a:lnTo>
                    <a:pt x="35" y="61"/>
                  </a:lnTo>
                  <a:lnTo>
                    <a:pt x="33" y="59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28" y="58"/>
                  </a:lnTo>
                  <a:lnTo>
                    <a:pt x="27" y="56"/>
                  </a:lnTo>
                  <a:lnTo>
                    <a:pt x="28" y="59"/>
                  </a:lnTo>
                  <a:lnTo>
                    <a:pt x="32" y="61"/>
                  </a:lnTo>
                  <a:lnTo>
                    <a:pt x="24" y="53"/>
                  </a:lnTo>
                  <a:lnTo>
                    <a:pt x="25" y="56"/>
                  </a:lnTo>
                  <a:lnTo>
                    <a:pt x="28" y="58"/>
                  </a:lnTo>
                  <a:lnTo>
                    <a:pt x="20" y="49"/>
                  </a:lnTo>
                  <a:lnTo>
                    <a:pt x="22" y="53"/>
                  </a:lnTo>
                  <a:lnTo>
                    <a:pt x="25" y="54"/>
                  </a:lnTo>
                  <a:lnTo>
                    <a:pt x="24" y="53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19" name="Rectangle 36">
              <a:extLst>
                <a:ext uri="{FF2B5EF4-FFF2-40B4-BE49-F238E27FC236}">
                  <a16:creationId xmlns:a16="http://schemas.microsoft.com/office/drawing/2014/main" xmlns="" id="{306EDDC3-E635-48F1-86EA-177F1EA10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" y="1039"/>
              <a:ext cx="1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 baseline="0">
                  <a:solidFill>
                    <a:srgbClr val="000000"/>
                  </a:solidFill>
                </a:rPr>
                <a:t>Q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2820" name="Freeform 37">
              <a:extLst>
                <a:ext uri="{FF2B5EF4-FFF2-40B4-BE49-F238E27FC236}">
                  <a16:creationId xmlns:a16="http://schemas.microsoft.com/office/drawing/2014/main" xmlns="" id="{E7A6680E-A4E0-4830-B85E-6931AB03B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876"/>
              <a:ext cx="155" cy="290"/>
            </a:xfrm>
            <a:custGeom>
              <a:avLst/>
              <a:gdLst>
                <a:gd name="T0" fmla="*/ 7 w 155"/>
                <a:gd name="T1" fmla="*/ 0 h 290"/>
                <a:gd name="T2" fmla="*/ 0 w 155"/>
                <a:gd name="T3" fmla="*/ 6 h 290"/>
                <a:gd name="T4" fmla="*/ 3 w 155"/>
                <a:gd name="T5" fmla="*/ 16 h 290"/>
                <a:gd name="T6" fmla="*/ 28 w 155"/>
                <a:gd name="T7" fmla="*/ 19 h 290"/>
                <a:gd name="T8" fmla="*/ 53 w 155"/>
                <a:gd name="T9" fmla="*/ 28 h 290"/>
                <a:gd name="T10" fmla="*/ 64 w 155"/>
                <a:gd name="T11" fmla="*/ 33 h 290"/>
                <a:gd name="T12" fmla="*/ 73 w 155"/>
                <a:gd name="T13" fmla="*/ 36 h 290"/>
                <a:gd name="T14" fmla="*/ 84 w 155"/>
                <a:gd name="T15" fmla="*/ 44 h 290"/>
                <a:gd name="T16" fmla="*/ 92 w 155"/>
                <a:gd name="T17" fmla="*/ 51 h 290"/>
                <a:gd name="T18" fmla="*/ 106 w 155"/>
                <a:gd name="T19" fmla="*/ 64 h 290"/>
                <a:gd name="T20" fmla="*/ 112 w 155"/>
                <a:gd name="T21" fmla="*/ 75 h 290"/>
                <a:gd name="T22" fmla="*/ 119 w 155"/>
                <a:gd name="T23" fmla="*/ 84 h 290"/>
                <a:gd name="T24" fmla="*/ 124 w 155"/>
                <a:gd name="T25" fmla="*/ 95 h 290"/>
                <a:gd name="T26" fmla="*/ 129 w 155"/>
                <a:gd name="T27" fmla="*/ 107 h 290"/>
                <a:gd name="T28" fmla="*/ 134 w 155"/>
                <a:gd name="T29" fmla="*/ 138 h 290"/>
                <a:gd name="T30" fmla="*/ 135 w 155"/>
                <a:gd name="T31" fmla="*/ 143 h 290"/>
                <a:gd name="T32" fmla="*/ 134 w 155"/>
                <a:gd name="T33" fmla="*/ 163 h 290"/>
                <a:gd name="T34" fmla="*/ 125 w 155"/>
                <a:gd name="T35" fmla="*/ 188 h 290"/>
                <a:gd name="T36" fmla="*/ 121 w 155"/>
                <a:gd name="T37" fmla="*/ 199 h 290"/>
                <a:gd name="T38" fmla="*/ 117 w 155"/>
                <a:gd name="T39" fmla="*/ 207 h 290"/>
                <a:gd name="T40" fmla="*/ 109 w 155"/>
                <a:gd name="T41" fmla="*/ 219 h 290"/>
                <a:gd name="T42" fmla="*/ 102 w 155"/>
                <a:gd name="T43" fmla="*/ 227 h 290"/>
                <a:gd name="T44" fmla="*/ 89 w 155"/>
                <a:gd name="T45" fmla="*/ 240 h 290"/>
                <a:gd name="T46" fmla="*/ 78 w 155"/>
                <a:gd name="T47" fmla="*/ 247 h 290"/>
                <a:gd name="T48" fmla="*/ 69 w 155"/>
                <a:gd name="T49" fmla="*/ 254 h 290"/>
                <a:gd name="T50" fmla="*/ 58 w 155"/>
                <a:gd name="T51" fmla="*/ 259 h 290"/>
                <a:gd name="T52" fmla="*/ 46 w 155"/>
                <a:gd name="T53" fmla="*/ 264 h 290"/>
                <a:gd name="T54" fmla="*/ 15 w 155"/>
                <a:gd name="T55" fmla="*/ 268 h 290"/>
                <a:gd name="T56" fmla="*/ 10 w 155"/>
                <a:gd name="T57" fmla="*/ 270 h 290"/>
                <a:gd name="T58" fmla="*/ 3 w 155"/>
                <a:gd name="T59" fmla="*/ 273 h 290"/>
                <a:gd name="T60" fmla="*/ 0 w 155"/>
                <a:gd name="T61" fmla="*/ 283 h 290"/>
                <a:gd name="T62" fmla="*/ 7 w 155"/>
                <a:gd name="T63" fmla="*/ 290 h 290"/>
                <a:gd name="T64" fmla="*/ 12 w 155"/>
                <a:gd name="T65" fmla="*/ 290 h 290"/>
                <a:gd name="T66" fmla="*/ 31 w 155"/>
                <a:gd name="T67" fmla="*/ 288 h 290"/>
                <a:gd name="T68" fmla="*/ 59 w 155"/>
                <a:gd name="T69" fmla="*/ 280 h 290"/>
                <a:gd name="T70" fmla="*/ 71 w 155"/>
                <a:gd name="T71" fmla="*/ 275 h 290"/>
                <a:gd name="T72" fmla="*/ 86 w 155"/>
                <a:gd name="T73" fmla="*/ 268 h 290"/>
                <a:gd name="T74" fmla="*/ 94 w 155"/>
                <a:gd name="T75" fmla="*/ 260 h 290"/>
                <a:gd name="T76" fmla="*/ 109 w 155"/>
                <a:gd name="T77" fmla="*/ 250 h 290"/>
                <a:gd name="T78" fmla="*/ 116 w 155"/>
                <a:gd name="T79" fmla="*/ 244 h 290"/>
                <a:gd name="T80" fmla="*/ 125 w 155"/>
                <a:gd name="T81" fmla="*/ 229 h 290"/>
                <a:gd name="T82" fmla="*/ 134 w 155"/>
                <a:gd name="T83" fmla="*/ 221 h 290"/>
                <a:gd name="T84" fmla="*/ 140 w 155"/>
                <a:gd name="T85" fmla="*/ 206 h 290"/>
                <a:gd name="T86" fmla="*/ 145 w 155"/>
                <a:gd name="T87" fmla="*/ 194 h 290"/>
                <a:gd name="T88" fmla="*/ 154 w 155"/>
                <a:gd name="T89" fmla="*/ 166 h 290"/>
                <a:gd name="T90" fmla="*/ 155 w 155"/>
                <a:gd name="T91" fmla="*/ 146 h 290"/>
                <a:gd name="T92" fmla="*/ 154 w 155"/>
                <a:gd name="T93" fmla="*/ 135 h 290"/>
                <a:gd name="T94" fmla="*/ 149 w 155"/>
                <a:gd name="T95" fmla="*/ 100 h 290"/>
                <a:gd name="T96" fmla="*/ 144 w 155"/>
                <a:gd name="T97" fmla="*/ 89 h 290"/>
                <a:gd name="T98" fmla="*/ 139 w 155"/>
                <a:gd name="T99" fmla="*/ 77 h 290"/>
                <a:gd name="T100" fmla="*/ 129 w 155"/>
                <a:gd name="T101" fmla="*/ 62 h 290"/>
                <a:gd name="T102" fmla="*/ 122 w 155"/>
                <a:gd name="T103" fmla="*/ 51 h 290"/>
                <a:gd name="T104" fmla="*/ 111 w 155"/>
                <a:gd name="T105" fmla="*/ 42 h 290"/>
                <a:gd name="T106" fmla="*/ 102 w 155"/>
                <a:gd name="T107" fmla="*/ 31 h 290"/>
                <a:gd name="T108" fmla="*/ 91 w 155"/>
                <a:gd name="T109" fmla="*/ 24 h 290"/>
                <a:gd name="T110" fmla="*/ 76 w 155"/>
                <a:gd name="T111" fmla="*/ 14 h 290"/>
                <a:gd name="T112" fmla="*/ 64 w 155"/>
                <a:gd name="T113" fmla="*/ 9 h 290"/>
                <a:gd name="T114" fmla="*/ 53 w 155"/>
                <a:gd name="T115" fmla="*/ 4 h 290"/>
                <a:gd name="T116" fmla="*/ 10 w 155"/>
                <a:gd name="T117" fmla="*/ 0 h 29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28" y="19"/>
                  </a:lnTo>
                  <a:lnTo>
                    <a:pt x="46" y="24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7"/>
                  </a:lnTo>
                  <a:lnTo>
                    <a:pt x="92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5"/>
                  </a:lnTo>
                  <a:lnTo>
                    <a:pt x="117" y="80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5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6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5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7"/>
                  </a:lnTo>
                  <a:lnTo>
                    <a:pt x="112" y="212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2" y="237"/>
                  </a:lnTo>
                  <a:lnTo>
                    <a:pt x="89" y="240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5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8"/>
                  </a:lnTo>
                  <a:lnTo>
                    <a:pt x="15" y="268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3"/>
                  </a:lnTo>
                  <a:lnTo>
                    <a:pt x="0" y="277"/>
                  </a:lnTo>
                  <a:lnTo>
                    <a:pt x="0" y="283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8"/>
                  </a:lnTo>
                  <a:lnTo>
                    <a:pt x="31" y="288"/>
                  </a:lnTo>
                  <a:lnTo>
                    <a:pt x="53" y="283"/>
                  </a:lnTo>
                  <a:lnTo>
                    <a:pt x="59" y="280"/>
                  </a:lnTo>
                  <a:lnTo>
                    <a:pt x="64" y="278"/>
                  </a:lnTo>
                  <a:lnTo>
                    <a:pt x="71" y="275"/>
                  </a:lnTo>
                  <a:lnTo>
                    <a:pt x="76" y="273"/>
                  </a:lnTo>
                  <a:lnTo>
                    <a:pt x="86" y="268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0"/>
                  </a:lnTo>
                  <a:lnTo>
                    <a:pt x="111" y="245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5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6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5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2"/>
                  </a:lnTo>
                  <a:lnTo>
                    <a:pt x="109" y="37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6" y="19"/>
                  </a:lnTo>
                  <a:lnTo>
                    <a:pt x="76" y="14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9" y="8"/>
                  </a:lnTo>
                  <a:lnTo>
                    <a:pt x="53" y="4"/>
                  </a:lnTo>
                  <a:lnTo>
                    <a:pt x="3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1" name="Freeform 38">
              <a:extLst>
                <a:ext uri="{FF2B5EF4-FFF2-40B4-BE49-F238E27FC236}">
                  <a16:creationId xmlns:a16="http://schemas.microsoft.com/office/drawing/2014/main" xmlns="" id="{6DF5FEB3-2DBC-4A9C-A64D-862045F69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876"/>
              <a:ext cx="223" cy="19"/>
            </a:xfrm>
            <a:custGeom>
              <a:avLst/>
              <a:gdLst>
                <a:gd name="T0" fmla="*/ 213 w 223"/>
                <a:gd name="T1" fmla="*/ 19 h 19"/>
                <a:gd name="T2" fmla="*/ 216 w 223"/>
                <a:gd name="T3" fmla="*/ 19 h 19"/>
                <a:gd name="T4" fmla="*/ 220 w 223"/>
                <a:gd name="T5" fmla="*/ 16 h 19"/>
                <a:gd name="T6" fmla="*/ 223 w 223"/>
                <a:gd name="T7" fmla="*/ 13 h 19"/>
                <a:gd name="T8" fmla="*/ 223 w 223"/>
                <a:gd name="T9" fmla="*/ 6 h 19"/>
                <a:gd name="T10" fmla="*/ 220 w 223"/>
                <a:gd name="T11" fmla="*/ 3 h 19"/>
                <a:gd name="T12" fmla="*/ 216 w 223"/>
                <a:gd name="T13" fmla="*/ 0 h 19"/>
                <a:gd name="T14" fmla="*/ 7 w 223"/>
                <a:gd name="T15" fmla="*/ 0 h 19"/>
                <a:gd name="T16" fmla="*/ 4 w 223"/>
                <a:gd name="T17" fmla="*/ 3 h 19"/>
                <a:gd name="T18" fmla="*/ 0 w 223"/>
                <a:gd name="T19" fmla="*/ 6 h 19"/>
                <a:gd name="T20" fmla="*/ 0 w 223"/>
                <a:gd name="T21" fmla="*/ 13 h 19"/>
                <a:gd name="T22" fmla="*/ 4 w 223"/>
                <a:gd name="T23" fmla="*/ 16 h 19"/>
                <a:gd name="T24" fmla="*/ 7 w 223"/>
                <a:gd name="T25" fmla="*/ 19 h 19"/>
                <a:gd name="T26" fmla="*/ 10 w 223"/>
                <a:gd name="T27" fmla="*/ 19 h 19"/>
                <a:gd name="T28" fmla="*/ 213 w 223"/>
                <a:gd name="T29" fmla="*/ 19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3" h="19">
                  <a:moveTo>
                    <a:pt x="213" y="19"/>
                  </a:moveTo>
                  <a:lnTo>
                    <a:pt x="216" y="19"/>
                  </a:lnTo>
                  <a:lnTo>
                    <a:pt x="220" y="16"/>
                  </a:lnTo>
                  <a:lnTo>
                    <a:pt x="223" y="13"/>
                  </a:lnTo>
                  <a:lnTo>
                    <a:pt x="223" y="6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2" name="Freeform 39">
              <a:extLst>
                <a:ext uri="{FF2B5EF4-FFF2-40B4-BE49-F238E27FC236}">
                  <a16:creationId xmlns:a16="http://schemas.microsoft.com/office/drawing/2014/main" xmlns="" id="{E85BDF64-4FCA-4701-8524-350118A34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146"/>
              <a:ext cx="223" cy="20"/>
            </a:xfrm>
            <a:custGeom>
              <a:avLst/>
              <a:gdLst>
                <a:gd name="T0" fmla="*/ 213 w 223"/>
                <a:gd name="T1" fmla="*/ 20 h 20"/>
                <a:gd name="T2" fmla="*/ 216 w 223"/>
                <a:gd name="T3" fmla="*/ 20 h 20"/>
                <a:gd name="T4" fmla="*/ 220 w 223"/>
                <a:gd name="T5" fmla="*/ 17 h 20"/>
                <a:gd name="T6" fmla="*/ 223 w 223"/>
                <a:gd name="T7" fmla="*/ 13 h 20"/>
                <a:gd name="T8" fmla="*/ 223 w 223"/>
                <a:gd name="T9" fmla="*/ 7 h 20"/>
                <a:gd name="T10" fmla="*/ 220 w 223"/>
                <a:gd name="T11" fmla="*/ 3 h 20"/>
                <a:gd name="T12" fmla="*/ 216 w 223"/>
                <a:gd name="T13" fmla="*/ 0 h 20"/>
                <a:gd name="T14" fmla="*/ 7 w 223"/>
                <a:gd name="T15" fmla="*/ 0 h 20"/>
                <a:gd name="T16" fmla="*/ 4 w 223"/>
                <a:gd name="T17" fmla="*/ 3 h 20"/>
                <a:gd name="T18" fmla="*/ 0 w 223"/>
                <a:gd name="T19" fmla="*/ 7 h 20"/>
                <a:gd name="T20" fmla="*/ 0 w 223"/>
                <a:gd name="T21" fmla="*/ 13 h 20"/>
                <a:gd name="T22" fmla="*/ 4 w 223"/>
                <a:gd name="T23" fmla="*/ 17 h 20"/>
                <a:gd name="T24" fmla="*/ 7 w 223"/>
                <a:gd name="T25" fmla="*/ 20 h 20"/>
                <a:gd name="T26" fmla="*/ 10 w 223"/>
                <a:gd name="T27" fmla="*/ 20 h 20"/>
                <a:gd name="T28" fmla="*/ 213 w 223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7"/>
                  </a:lnTo>
                  <a:lnTo>
                    <a:pt x="223" y="13"/>
                  </a:lnTo>
                  <a:lnTo>
                    <a:pt x="223" y="7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3" name="Freeform 40">
              <a:extLst>
                <a:ext uri="{FF2B5EF4-FFF2-40B4-BE49-F238E27FC236}">
                  <a16:creationId xmlns:a16="http://schemas.microsoft.com/office/drawing/2014/main" xmlns="" id="{2326BB9C-A917-4960-92B8-A4BE6588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876"/>
              <a:ext cx="20" cy="290"/>
            </a:xfrm>
            <a:custGeom>
              <a:avLst/>
              <a:gdLst>
                <a:gd name="T0" fmla="*/ 20 w 20"/>
                <a:gd name="T1" fmla="*/ 9 h 290"/>
                <a:gd name="T2" fmla="*/ 20 w 20"/>
                <a:gd name="T3" fmla="*/ 6 h 290"/>
                <a:gd name="T4" fmla="*/ 17 w 20"/>
                <a:gd name="T5" fmla="*/ 3 h 290"/>
                <a:gd name="T6" fmla="*/ 14 w 20"/>
                <a:gd name="T7" fmla="*/ 0 h 290"/>
                <a:gd name="T8" fmla="*/ 7 w 20"/>
                <a:gd name="T9" fmla="*/ 0 h 290"/>
                <a:gd name="T10" fmla="*/ 4 w 20"/>
                <a:gd name="T11" fmla="*/ 3 h 290"/>
                <a:gd name="T12" fmla="*/ 0 w 20"/>
                <a:gd name="T13" fmla="*/ 6 h 290"/>
                <a:gd name="T14" fmla="*/ 0 w 20"/>
                <a:gd name="T15" fmla="*/ 283 h 290"/>
                <a:gd name="T16" fmla="*/ 4 w 20"/>
                <a:gd name="T17" fmla="*/ 287 h 290"/>
                <a:gd name="T18" fmla="*/ 7 w 20"/>
                <a:gd name="T19" fmla="*/ 290 h 290"/>
                <a:gd name="T20" fmla="*/ 14 w 20"/>
                <a:gd name="T21" fmla="*/ 290 h 290"/>
                <a:gd name="T22" fmla="*/ 17 w 20"/>
                <a:gd name="T23" fmla="*/ 287 h 290"/>
                <a:gd name="T24" fmla="*/ 20 w 20"/>
                <a:gd name="T25" fmla="*/ 283 h 290"/>
                <a:gd name="T26" fmla="*/ 20 w 20"/>
                <a:gd name="T27" fmla="*/ 280 h 290"/>
                <a:gd name="T28" fmla="*/ 20 w 20"/>
                <a:gd name="T29" fmla="*/ 9 h 2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90">
                  <a:moveTo>
                    <a:pt x="20" y="9"/>
                  </a:moveTo>
                  <a:lnTo>
                    <a:pt x="20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283"/>
                  </a:lnTo>
                  <a:lnTo>
                    <a:pt x="4" y="287"/>
                  </a:lnTo>
                  <a:lnTo>
                    <a:pt x="7" y="290"/>
                  </a:lnTo>
                  <a:lnTo>
                    <a:pt x="14" y="290"/>
                  </a:lnTo>
                  <a:lnTo>
                    <a:pt x="17" y="287"/>
                  </a:lnTo>
                  <a:lnTo>
                    <a:pt x="20" y="283"/>
                  </a:lnTo>
                  <a:lnTo>
                    <a:pt x="20" y="280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4" name="Freeform 41">
              <a:extLst>
                <a:ext uri="{FF2B5EF4-FFF2-40B4-BE49-F238E27FC236}">
                  <a16:creationId xmlns:a16="http://schemas.microsoft.com/office/drawing/2014/main" xmlns="" id="{4B3C7ED8-3021-490F-B8F3-A5C0E64AB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983"/>
              <a:ext cx="87" cy="86"/>
            </a:xfrm>
            <a:custGeom>
              <a:avLst/>
              <a:gdLst>
                <a:gd name="T0" fmla="*/ 2 w 87"/>
                <a:gd name="T1" fmla="*/ 58 h 86"/>
                <a:gd name="T2" fmla="*/ 7 w 87"/>
                <a:gd name="T3" fmla="*/ 67 h 86"/>
                <a:gd name="T4" fmla="*/ 7 w 87"/>
                <a:gd name="T5" fmla="*/ 67 h 86"/>
                <a:gd name="T6" fmla="*/ 15 w 87"/>
                <a:gd name="T7" fmla="*/ 74 h 86"/>
                <a:gd name="T8" fmla="*/ 26 w 87"/>
                <a:gd name="T9" fmla="*/ 84 h 86"/>
                <a:gd name="T10" fmla="*/ 40 w 87"/>
                <a:gd name="T11" fmla="*/ 86 h 86"/>
                <a:gd name="T12" fmla="*/ 58 w 87"/>
                <a:gd name="T13" fmla="*/ 86 h 86"/>
                <a:gd name="T14" fmla="*/ 63 w 87"/>
                <a:gd name="T15" fmla="*/ 82 h 86"/>
                <a:gd name="T16" fmla="*/ 68 w 87"/>
                <a:gd name="T17" fmla="*/ 79 h 86"/>
                <a:gd name="T18" fmla="*/ 76 w 87"/>
                <a:gd name="T19" fmla="*/ 74 h 86"/>
                <a:gd name="T20" fmla="*/ 81 w 87"/>
                <a:gd name="T21" fmla="*/ 66 h 86"/>
                <a:gd name="T22" fmla="*/ 84 w 87"/>
                <a:gd name="T23" fmla="*/ 61 h 86"/>
                <a:gd name="T24" fmla="*/ 87 w 87"/>
                <a:gd name="T25" fmla="*/ 56 h 86"/>
                <a:gd name="T26" fmla="*/ 87 w 87"/>
                <a:gd name="T27" fmla="*/ 38 h 86"/>
                <a:gd name="T28" fmla="*/ 86 w 87"/>
                <a:gd name="T29" fmla="*/ 26 h 86"/>
                <a:gd name="T30" fmla="*/ 76 w 87"/>
                <a:gd name="T31" fmla="*/ 13 h 86"/>
                <a:gd name="T32" fmla="*/ 79 w 87"/>
                <a:gd name="T33" fmla="*/ 16 h 86"/>
                <a:gd name="T34" fmla="*/ 68 w 87"/>
                <a:gd name="T35" fmla="*/ 5 h 86"/>
                <a:gd name="T36" fmla="*/ 64 w 87"/>
                <a:gd name="T37" fmla="*/ 3 h 86"/>
                <a:gd name="T38" fmla="*/ 58 w 87"/>
                <a:gd name="T39" fmla="*/ 0 h 86"/>
                <a:gd name="T40" fmla="*/ 25 w 87"/>
                <a:gd name="T41" fmla="*/ 1 h 86"/>
                <a:gd name="T42" fmla="*/ 18 w 87"/>
                <a:gd name="T43" fmla="*/ 8 h 86"/>
                <a:gd name="T44" fmla="*/ 10 w 87"/>
                <a:gd name="T45" fmla="*/ 16 h 86"/>
                <a:gd name="T46" fmla="*/ 3 w 87"/>
                <a:gd name="T47" fmla="*/ 25 h 86"/>
                <a:gd name="T48" fmla="*/ 0 w 87"/>
                <a:gd name="T49" fmla="*/ 29 h 86"/>
                <a:gd name="T50" fmla="*/ 20 w 87"/>
                <a:gd name="T51" fmla="*/ 36 h 86"/>
                <a:gd name="T52" fmla="*/ 23 w 87"/>
                <a:gd name="T53" fmla="*/ 31 h 86"/>
                <a:gd name="T54" fmla="*/ 23 w 87"/>
                <a:gd name="T55" fmla="*/ 29 h 86"/>
                <a:gd name="T56" fmla="*/ 31 w 87"/>
                <a:gd name="T57" fmla="*/ 20 h 86"/>
                <a:gd name="T58" fmla="*/ 35 w 87"/>
                <a:gd name="T59" fmla="*/ 21 h 86"/>
                <a:gd name="T60" fmla="*/ 51 w 87"/>
                <a:gd name="T61" fmla="*/ 20 h 86"/>
                <a:gd name="T62" fmla="*/ 58 w 87"/>
                <a:gd name="T63" fmla="*/ 23 h 86"/>
                <a:gd name="T64" fmla="*/ 61 w 87"/>
                <a:gd name="T65" fmla="*/ 25 h 86"/>
                <a:gd name="T66" fmla="*/ 59 w 87"/>
                <a:gd name="T67" fmla="*/ 23 h 86"/>
                <a:gd name="T68" fmla="*/ 69 w 87"/>
                <a:gd name="T69" fmla="*/ 33 h 86"/>
                <a:gd name="T70" fmla="*/ 66 w 87"/>
                <a:gd name="T71" fmla="*/ 33 h 86"/>
                <a:gd name="T72" fmla="*/ 68 w 87"/>
                <a:gd name="T73" fmla="*/ 41 h 86"/>
                <a:gd name="T74" fmla="*/ 68 w 87"/>
                <a:gd name="T75" fmla="*/ 41 h 86"/>
                <a:gd name="T76" fmla="*/ 66 w 87"/>
                <a:gd name="T77" fmla="*/ 53 h 86"/>
                <a:gd name="T78" fmla="*/ 69 w 87"/>
                <a:gd name="T79" fmla="*/ 51 h 86"/>
                <a:gd name="T80" fmla="*/ 59 w 87"/>
                <a:gd name="T81" fmla="*/ 62 h 86"/>
                <a:gd name="T82" fmla="*/ 63 w 87"/>
                <a:gd name="T83" fmla="*/ 59 h 86"/>
                <a:gd name="T84" fmla="*/ 56 w 87"/>
                <a:gd name="T85" fmla="*/ 66 h 86"/>
                <a:gd name="T86" fmla="*/ 53 w 87"/>
                <a:gd name="T87" fmla="*/ 64 h 86"/>
                <a:gd name="T88" fmla="*/ 38 w 87"/>
                <a:gd name="T89" fmla="*/ 71 h 86"/>
                <a:gd name="T90" fmla="*/ 36 w 87"/>
                <a:gd name="T91" fmla="*/ 66 h 86"/>
                <a:gd name="T92" fmla="*/ 31 w 87"/>
                <a:gd name="T93" fmla="*/ 62 h 86"/>
                <a:gd name="T94" fmla="*/ 26 w 87"/>
                <a:gd name="T95" fmla="*/ 59 h 86"/>
                <a:gd name="T96" fmla="*/ 26 w 87"/>
                <a:gd name="T97" fmla="*/ 59 h 86"/>
                <a:gd name="T98" fmla="*/ 23 w 87"/>
                <a:gd name="T99" fmla="*/ 54 h 86"/>
                <a:gd name="T100" fmla="*/ 20 w 87"/>
                <a:gd name="T101" fmla="*/ 49 h 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59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2" y="71"/>
                  </a:lnTo>
                  <a:lnTo>
                    <a:pt x="7" y="66"/>
                  </a:lnTo>
                  <a:lnTo>
                    <a:pt x="7" y="67"/>
                  </a:lnTo>
                  <a:lnTo>
                    <a:pt x="18" y="79"/>
                  </a:lnTo>
                  <a:lnTo>
                    <a:pt x="20" y="79"/>
                  </a:lnTo>
                  <a:lnTo>
                    <a:pt x="15" y="74"/>
                  </a:lnTo>
                  <a:lnTo>
                    <a:pt x="18" y="79"/>
                  </a:lnTo>
                  <a:lnTo>
                    <a:pt x="25" y="82"/>
                  </a:lnTo>
                  <a:lnTo>
                    <a:pt x="26" y="84"/>
                  </a:lnTo>
                  <a:lnTo>
                    <a:pt x="28" y="84"/>
                  </a:lnTo>
                  <a:lnTo>
                    <a:pt x="30" y="86"/>
                  </a:lnTo>
                  <a:lnTo>
                    <a:pt x="40" y="86"/>
                  </a:lnTo>
                  <a:lnTo>
                    <a:pt x="51" y="84"/>
                  </a:lnTo>
                  <a:lnTo>
                    <a:pt x="50" y="86"/>
                  </a:lnTo>
                  <a:lnTo>
                    <a:pt x="58" y="86"/>
                  </a:lnTo>
                  <a:lnTo>
                    <a:pt x="59" y="84"/>
                  </a:lnTo>
                  <a:lnTo>
                    <a:pt x="61" y="84"/>
                  </a:lnTo>
                  <a:lnTo>
                    <a:pt x="63" y="82"/>
                  </a:lnTo>
                  <a:lnTo>
                    <a:pt x="69" y="79"/>
                  </a:lnTo>
                  <a:lnTo>
                    <a:pt x="73" y="74"/>
                  </a:lnTo>
                  <a:lnTo>
                    <a:pt x="68" y="79"/>
                  </a:lnTo>
                  <a:lnTo>
                    <a:pt x="69" y="79"/>
                  </a:lnTo>
                  <a:lnTo>
                    <a:pt x="71" y="77"/>
                  </a:lnTo>
                  <a:lnTo>
                    <a:pt x="76" y="74"/>
                  </a:lnTo>
                  <a:lnTo>
                    <a:pt x="79" y="69"/>
                  </a:lnTo>
                  <a:lnTo>
                    <a:pt x="81" y="67"/>
                  </a:lnTo>
                  <a:lnTo>
                    <a:pt x="81" y="66"/>
                  </a:lnTo>
                  <a:lnTo>
                    <a:pt x="76" y="71"/>
                  </a:lnTo>
                  <a:lnTo>
                    <a:pt x="81" y="67"/>
                  </a:lnTo>
                  <a:lnTo>
                    <a:pt x="84" y="61"/>
                  </a:lnTo>
                  <a:lnTo>
                    <a:pt x="86" y="59"/>
                  </a:lnTo>
                  <a:lnTo>
                    <a:pt x="86" y="58"/>
                  </a:lnTo>
                  <a:lnTo>
                    <a:pt x="87" y="5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7" y="38"/>
                  </a:lnTo>
                  <a:lnTo>
                    <a:pt x="87" y="29"/>
                  </a:lnTo>
                  <a:lnTo>
                    <a:pt x="86" y="28"/>
                  </a:lnTo>
                  <a:lnTo>
                    <a:pt x="86" y="26"/>
                  </a:lnTo>
                  <a:lnTo>
                    <a:pt x="84" y="25"/>
                  </a:lnTo>
                  <a:lnTo>
                    <a:pt x="84" y="21"/>
                  </a:lnTo>
                  <a:lnTo>
                    <a:pt x="76" y="13"/>
                  </a:lnTo>
                  <a:lnTo>
                    <a:pt x="78" y="16"/>
                  </a:lnTo>
                  <a:lnTo>
                    <a:pt x="81" y="18"/>
                  </a:lnTo>
                  <a:lnTo>
                    <a:pt x="79" y="16"/>
                  </a:lnTo>
                  <a:lnTo>
                    <a:pt x="76" y="11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20" y="5"/>
                  </a:lnTo>
                  <a:lnTo>
                    <a:pt x="7" y="18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3" y="31"/>
                  </a:lnTo>
                  <a:lnTo>
                    <a:pt x="23" y="28"/>
                  </a:lnTo>
                  <a:lnTo>
                    <a:pt x="18" y="33"/>
                  </a:lnTo>
                  <a:lnTo>
                    <a:pt x="23" y="29"/>
                  </a:lnTo>
                  <a:lnTo>
                    <a:pt x="26" y="25"/>
                  </a:lnTo>
                  <a:lnTo>
                    <a:pt x="31" y="21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5" y="20"/>
                  </a:lnTo>
                  <a:lnTo>
                    <a:pt x="51" y="20"/>
                  </a:lnTo>
                  <a:lnTo>
                    <a:pt x="53" y="21"/>
                  </a:lnTo>
                  <a:lnTo>
                    <a:pt x="56" y="21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1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6" y="33"/>
                  </a:lnTo>
                  <a:lnTo>
                    <a:pt x="66" y="34"/>
                  </a:lnTo>
                  <a:lnTo>
                    <a:pt x="68" y="36"/>
                  </a:lnTo>
                  <a:lnTo>
                    <a:pt x="68" y="41"/>
                  </a:lnTo>
                  <a:lnTo>
                    <a:pt x="71" y="48"/>
                  </a:lnTo>
                  <a:lnTo>
                    <a:pt x="73" y="36"/>
                  </a:lnTo>
                  <a:lnTo>
                    <a:pt x="68" y="41"/>
                  </a:lnTo>
                  <a:lnTo>
                    <a:pt x="68" y="49"/>
                  </a:lnTo>
                  <a:lnTo>
                    <a:pt x="66" y="51"/>
                  </a:lnTo>
                  <a:lnTo>
                    <a:pt x="66" y="53"/>
                  </a:lnTo>
                  <a:lnTo>
                    <a:pt x="64" y="54"/>
                  </a:lnTo>
                  <a:lnTo>
                    <a:pt x="68" y="54"/>
                  </a:lnTo>
                  <a:lnTo>
                    <a:pt x="69" y="51"/>
                  </a:lnTo>
                  <a:lnTo>
                    <a:pt x="61" y="59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63" y="61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3" y="67"/>
                  </a:lnTo>
                  <a:lnTo>
                    <a:pt x="56" y="66"/>
                  </a:lnTo>
                  <a:lnTo>
                    <a:pt x="56" y="62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51" y="66"/>
                  </a:lnTo>
                  <a:lnTo>
                    <a:pt x="43" y="66"/>
                  </a:lnTo>
                  <a:lnTo>
                    <a:pt x="38" y="71"/>
                  </a:lnTo>
                  <a:lnTo>
                    <a:pt x="50" y="69"/>
                  </a:lnTo>
                  <a:lnTo>
                    <a:pt x="43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31" y="62"/>
                  </a:lnTo>
                  <a:lnTo>
                    <a:pt x="31" y="66"/>
                  </a:lnTo>
                  <a:lnTo>
                    <a:pt x="35" y="67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6" y="61"/>
                  </a:lnTo>
                  <a:lnTo>
                    <a:pt x="26" y="59"/>
                  </a:lnTo>
                  <a:lnTo>
                    <a:pt x="18" y="51"/>
                  </a:lnTo>
                  <a:lnTo>
                    <a:pt x="20" y="54"/>
                  </a:lnTo>
                  <a:lnTo>
                    <a:pt x="23" y="54"/>
                  </a:lnTo>
                  <a:lnTo>
                    <a:pt x="22" y="53"/>
                  </a:lnTo>
                  <a:lnTo>
                    <a:pt x="22" y="51"/>
                  </a:lnTo>
                  <a:lnTo>
                    <a:pt x="20" y="49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5" name="Freeform 42">
              <a:extLst>
                <a:ext uri="{FF2B5EF4-FFF2-40B4-BE49-F238E27FC236}">
                  <a16:creationId xmlns:a16="http://schemas.microsoft.com/office/drawing/2014/main" xmlns="" id="{C6FE644F-7ABE-48A2-91D6-21D5EBBD9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834"/>
              <a:ext cx="155" cy="291"/>
            </a:xfrm>
            <a:custGeom>
              <a:avLst/>
              <a:gdLst>
                <a:gd name="T0" fmla="*/ 7 w 155"/>
                <a:gd name="T1" fmla="*/ 0 h 291"/>
                <a:gd name="T2" fmla="*/ 0 w 155"/>
                <a:gd name="T3" fmla="*/ 7 h 291"/>
                <a:gd name="T4" fmla="*/ 3 w 155"/>
                <a:gd name="T5" fmla="*/ 17 h 291"/>
                <a:gd name="T6" fmla="*/ 28 w 155"/>
                <a:gd name="T7" fmla="*/ 20 h 291"/>
                <a:gd name="T8" fmla="*/ 53 w 155"/>
                <a:gd name="T9" fmla="*/ 28 h 291"/>
                <a:gd name="T10" fmla="*/ 64 w 155"/>
                <a:gd name="T11" fmla="*/ 33 h 291"/>
                <a:gd name="T12" fmla="*/ 73 w 155"/>
                <a:gd name="T13" fmla="*/ 36 h 291"/>
                <a:gd name="T14" fmla="*/ 84 w 155"/>
                <a:gd name="T15" fmla="*/ 45 h 291"/>
                <a:gd name="T16" fmla="*/ 92 w 155"/>
                <a:gd name="T17" fmla="*/ 51 h 291"/>
                <a:gd name="T18" fmla="*/ 106 w 155"/>
                <a:gd name="T19" fmla="*/ 64 h 291"/>
                <a:gd name="T20" fmla="*/ 112 w 155"/>
                <a:gd name="T21" fmla="*/ 76 h 291"/>
                <a:gd name="T22" fmla="*/ 119 w 155"/>
                <a:gd name="T23" fmla="*/ 84 h 291"/>
                <a:gd name="T24" fmla="*/ 124 w 155"/>
                <a:gd name="T25" fmla="*/ 96 h 291"/>
                <a:gd name="T26" fmla="*/ 129 w 155"/>
                <a:gd name="T27" fmla="*/ 107 h 291"/>
                <a:gd name="T28" fmla="*/ 134 w 155"/>
                <a:gd name="T29" fmla="*/ 139 h 291"/>
                <a:gd name="T30" fmla="*/ 135 w 155"/>
                <a:gd name="T31" fmla="*/ 144 h 291"/>
                <a:gd name="T32" fmla="*/ 134 w 155"/>
                <a:gd name="T33" fmla="*/ 163 h 291"/>
                <a:gd name="T34" fmla="*/ 125 w 155"/>
                <a:gd name="T35" fmla="*/ 188 h 291"/>
                <a:gd name="T36" fmla="*/ 121 w 155"/>
                <a:gd name="T37" fmla="*/ 200 h 291"/>
                <a:gd name="T38" fmla="*/ 117 w 155"/>
                <a:gd name="T39" fmla="*/ 208 h 291"/>
                <a:gd name="T40" fmla="*/ 109 w 155"/>
                <a:gd name="T41" fmla="*/ 220 h 291"/>
                <a:gd name="T42" fmla="*/ 102 w 155"/>
                <a:gd name="T43" fmla="*/ 228 h 291"/>
                <a:gd name="T44" fmla="*/ 89 w 155"/>
                <a:gd name="T45" fmla="*/ 241 h 291"/>
                <a:gd name="T46" fmla="*/ 78 w 155"/>
                <a:gd name="T47" fmla="*/ 248 h 291"/>
                <a:gd name="T48" fmla="*/ 69 w 155"/>
                <a:gd name="T49" fmla="*/ 254 h 291"/>
                <a:gd name="T50" fmla="*/ 58 w 155"/>
                <a:gd name="T51" fmla="*/ 259 h 291"/>
                <a:gd name="T52" fmla="*/ 46 w 155"/>
                <a:gd name="T53" fmla="*/ 264 h 291"/>
                <a:gd name="T54" fmla="*/ 15 w 155"/>
                <a:gd name="T55" fmla="*/ 269 h 291"/>
                <a:gd name="T56" fmla="*/ 10 w 155"/>
                <a:gd name="T57" fmla="*/ 271 h 291"/>
                <a:gd name="T58" fmla="*/ 3 w 155"/>
                <a:gd name="T59" fmla="*/ 274 h 291"/>
                <a:gd name="T60" fmla="*/ 0 w 155"/>
                <a:gd name="T61" fmla="*/ 284 h 291"/>
                <a:gd name="T62" fmla="*/ 7 w 155"/>
                <a:gd name="T63" fmla="*/ 291 h 291"/>
                <a:gd name="T64" fmla="*/ 12 w 155"/>
                <a:gd name="T65" fmla="*/ 291 h 291"/>
                <a:gd name="T66" fmla="*/ 31 w 155"/>
                <a:gd name="T67" fmla="*/ 289 h 291"/>
                <a:gd name="T68" fmla="*/ 59 w 155"/>
                <a:gd name="T69" fmla="*/ 281 h 291"/>
                <a:gd name="T70" fmla="*/ 71 w 155"/>
                <a:gd name="T71" fmla="*/ 276 h 291"/>
                <a:gd name="T72" fmla="*/ 86 w 155"/>
                <a:gd name="T73" fmla="*/ 269 h 291"/>
                <a:gd name="T74" fmla="*/ 94 w 155"/>
                <a:gd name="T75" fmla="*/ 261 h 291"/>
                <a:gd name="T76" fmla="*/ 109 w 155"/>
                <a:gd name="T77" fmla="*/ 251 h 291"/>
                <a:gd name="T78" fmla="*/ 116 w 155"/>
                <a:gd name="T79" fmla="*/ 244 h 291"/>
                <a:gd name="T80" fmla="*/ 125 w 155"/>
                <a:gd name="T81" fmla="*/ 229 h 291"/>
                <a:gd name="T82" fmla="*/ 134 w 155"/>
                <a:gd name="T83" fmla="*/ 221 h 291"/>
                <a:gd name="T84" fmla="*/ 140 w 155"/>
                <a:gd name="T85" fmla="*/ 206 h 291"/>
                <a:gd name="T86" fmla="*/ 145 w 155"/>
                <a:gd name="T87" fmla="*/ 195 h 291"/>
                <a:gd name="T88" fmla="*/ 154 w 155"/>
                <a:gd name="T89" fmla="*/ 167 h 291"/>
                <a:gd name="T90" fmla="*/ 155 w 155"/>
                <a:gd name="T91" fmla="*/ 147 h 291"/>
                <a:gd name="T92" fmla="*/ 154 w 155"/>
                <a:gd name="T93" fmla="*/ 135 h 291"/>
                <a:gd name="T94" fmla="*/ 149 w 155"/>
                <a:gd name="T95" fmla="*/ 101 h 291"/>
                <a:gd name="T96" fmla="*/ 144 w 155"/>
                <a:gd name="T97" fmla="*/ 89 h 291"/>
                <a:gd name="T98" fmla="*/ 139 w 155"/>
                <a:gd name="T99" fmla="*/ 78 h 291"/>
                <a:gd name="T100" fmla="*/ 129 w 155"/>
                <a:gd name="T101" fmla="*/ 63 h 291"/>
                <a:gd name="T102" fmla="*/ 122 w 155"/>
                <a:gd name="T103" fmla="*/ 51 h 291"/>
                <a:gd name="T104" fmla="*/ 111 w 155"/>
                <a:gd name="T105" fmla="*/ 43 h 291"/>
                <a:gd name="T106" fmla="*/ 102 w 155"/>
                <a:gd name="T107" fmla="*/ 31 h 291"/>
                <a:gd name="T108" fmla="*/ 91 w 155"/>
                <a:gd name="T109" fmla="*/ 25 h 291"/>
                <a:gd name="T110" fmla="*/ 76 w 155"/>
                <a:gd name="T111" fmla="*/ 15 h 291"/>
                <a:gd name="T112" fmla="*/ 64 w 155"/>
                <a:gd name="T113" fmla="*/ 10 h 291"/>
                <a:gd name="T114" fmla="*/ 53 w 155"/>
                <a:gd name="T115" fmla="*/ 5 h 291"/>
                <a:gd name="T116" fmla="*/ 10 w 155"/>
                <a:gd name="T117" fmla="*/ 0 h 29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5" h="2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5"/>
                  </a:lnTo>
                  <a:lnTo>
                    <a:pt x="53" y="28"/>
                  </a:lnTo>
                  <a:lnTo>
                    <a:pt x="58" y="30"/>
                  </a:lnTo>
                  <a:lnTo>
                    <a:pt x="64" y="33"/>
                  </a:lnTo>
                  <a:lnTo>
                    <a:pt x="69" y="35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5"/>
                  </a:lnTo>
                  <a:lnTo>
                    <a:pt x="89" y="48"/>
                  </a:lnTo>
                  <a:lnTo>
                    <a:pt x="92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6"/>
                  </a:lnTo>
                  <a:lnTo>
                    <a:pt x="125" y="101"/>
                  </a:lnTo>
                  <a:lnTo>
                    <a:pt x="129" y="107"/>
                  </a:lnTo>
                  <a:lnTo>
                    <a:pt x="134" y="126"/>
                  </a:lnTo>
                  <a:lnTo>
                    <a:pt x="134" y="139"/>
                  </a:lnTo>
                  <a:lnTo>
                    <a:pt x="135" y="147"/>
                  </a:lnTo>
                  <a:lnTo>
                    <a:pt x="135" y="144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2"/>
                  </a:lnTo>
                  <a:lnTo>
                    <a:pt x="125" y="188"/>
                  </a:lnTo>
                  <a:lnTo>
                    <a:pt x="124" y="193"/>
                  </a:lnTo>
                  <a:lnTo>
                    <a:pt x="121" y="200"/>
                  </a:lnTo>
                  <a:lnTo>
                    <a:pt x="119" y="205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20"/>
                  </a:lnTo>
                  <a:lnTo>
                    <a:pt x="106" y="225"/>
                  </a:lnTo>
                  <a:lnTo>
                    <a:pt x="102" y="228"/>
                  </a:lnTo>
                  <a:lnTo>
                    <a:pt x="92" y="238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8"/>
                  </a:lnTo>
                  <a:lnTo>
                    <a:pt x="73" y="253"/>
                  </a:lnTo>
                  <a:lnTo>
                    <a:pt x="69" y="254"/>
                  </a:lnTo>
                  <a:lnTo>
                    <a:pt x="64" y="256"/>
                  </a:lnTo>
                  <a:lnTo>
                    <a:pt x="58" y="259"/>
                  </a:lnTo>
                  <a:lnTo>
                    <a:pt x="53" y="261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1"/>
                  </a:lnTo>
                  <a:lnTo>
                    <a:pt x="10" y="271"/>
                  </a:lnTo>
                  <a:lnTo>
                    <a:pt x="7" y="271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1"/>
                  </a:lnTo>
                  <a:lnTo>
                    <a:pt x="10" y="291"/>
                  </a:lnTo>
                  <a:lnTo>
                    <a:pt x="12" y="291"/>
                  </a:lnTo>
                  <a:lnTo>
                    <a:pt x="18" y="289"/>
                  </a:lnTo>
                  <a:lnTo>
                    <a:pt x="31" y="289"/>
                  </a:lnTo>
                  <a:lnTo>
                    <a:pt x="53" y="284"/>
                  </a:lnTo>
                  <a:lnTo>
                    <a:pt x="59" y="281"/>
                  </a:lnTo>
                  <a:lnTo>
                    <a:pt x="64" y="279"/>
                  </a:lnTo>
                  <a:lnTo>
                    <a:pt x="71" y="276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1"/>
                  </a:lnTo>
                  <a:lnTo>
                    <a:pt x="102" y="258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8"/>
                  </a:lnTo>
                  <a:lnTo>
                    <a:pt x="125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200"/>
                  </a:lnTo>
                  <a:lnTo>
                    <a:pt x="145" y="195"/>
                  </a:lnTo>
                  <a:lnTo>
                    <a:pt x="149" y="188"/>
                  </a:lnTo>
                  <a:lnTo>
                    <a:pt x="154" y="167"/>
                  </a:lnTo>
                  <a:lnTo>
                    <a:pt x="154" y="154"/>
                  </a:lnTo>
                  <a:lnTo>
                    <a:pt x="155" y="147"/>
                  </a:lnTo>
                  <a:lnTo>
                    <a:pt x="155" y="144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1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3"/>
                  </a:lnTo>
                  <a:lnTo>
                    <a:pt x="139" y="78"/>
                  </a:lnTo>
                  <a:lnTo>
                    <a:pt x="134" y="68"/>
                  </a:lnTo>
                  <a:lnTo>
                    <a:pt x="129" y="63"/>
                  </a:lnTo>
                  <a:lnTo>
                    <a:pt x="125" y="60"/>
                  </a:lnTo>
                  <a:lnTo>
                    <a:pt x="122" y="51"/>
                  </a:lnTo>
                  <a:lnTo>
                    <a:pt x="116" y="45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59" y="8"/>
                  </a:lnTo>
                  <a:lnTo>
                    <a:pt x="53" y="5"/>
                  </a:lnTo>
                  <a:lnTo>
                    <a:pt x="3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6" name="Freeform 43">
              <a:extLst>
                <a:ext uri="{FF2B5EF4-FFF2-40B4-BE49-F238E27FC236}">
                  <a16:creationId xmlns:a16="http://schemas.microsoft.com/office/drawing/2014/main" xmlns="" id="{6770C47C-4B7F-4296-B680-AEECD7920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834"/>
              <a:ext cx="223" cy="20"/>
            </a:xfrm>
            <a:custGeom>
              <a:avLst/>
              <a:gdLst>
                <a:gd name="T0" fmla="*/ 213 w 223"/>
                <a:gd name="T1" fmla="*/ 20 h 20"/>
                <a:gd name="T2" fmla="*/ 216 w 223"/>
                <a:gd name="T3" fmla="*/ 20 h 20"/>
                <a:gd name="T4" fmla="*/ 220 w 223"/>
                <a:gd name="T5" fmla="*/ 17 h 20"/>
                <a:gd name="T6" fmla="*/ 223 w 223"/>
                <a:gd name="T7" fmla="*/ 13 h 20"/>
                <a:gd name="T8" fmla="*/ 223 w 223"/>
                <a:gd name="T9" fmla="*/ 7 h 20"/>
                <a:gd name="T10" fmla="*/ 220 w 223"/>
                <a:gd name="T11" fmla="*/ 3 h 20"/>
                <a:gd name="T12" fmla="*/ 216 w 223"/>
                <a:gd name="T13" fmla="*/ 0 h 20"/>
                <a:gd name="T14" fmla="*/ 7 w 223"/>
                <a:gd name="T15" fmla="*/ 0 h 20"/>
                <a:gd name="T16" fmla="*/ 4 w 223"/>
                <a:gd name="T17" fmla="*/ 3 h 20"/>
                <a:gd name="T18" fmla="*/ 0 w 223"/>
                <a:gd name="T19" fmla="*/ 7 h 20"/>
                <a:gd name="T20" fmla="*/ 0 w 223"/>
                <a:gd name="T21" fmla="*/ 13 h 20"/>
                <a:gd name="T22" fmla="*/ 4 w 223"/>
                <a:gd name="T23" fmla="*/ 17 h 20"/>
                <a:gd name="T24" fmla="*/ 7 w 223"/>
                <a:gd name="T25" fmla="*/ 20 h 20"/>
                <a:gd name="T26" fmla="*/ 10 w 223"/>
                <a:gd name="T27" fmla="*/ 20 h 20"/>
                <a:gd name="T28" fmla="*/ 213 w 223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7"/>
                  </a:lnTo>
                  <a:lnTo>
                    <a:pt x="223" y="13"/>
                  </a:lnTo>
                  <a:lnTo>
                    <a:pt x="223" y="7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7" name="Freeform 44">
              <a:extLst>
                <a:ext uri="{FF2B5EF4-FFF2-40B4-BE49-F238E27FC236}">
                  <a16:creationId xmlns:a16="http://schemas.microsoft.com/office/drawing/2014/main" xmlns="" id="{B1CF16AF-68B0-4B0D-8DC2-09F252049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105"/>
              <a:ext cx="223" cy="20"/>
            </a:xfrm>
            <a:custGeom>
              <a:avLst/>
              <a:gdLst>
                <a:gd name="T0" fmla="*/ 213 w 223"/>
                <a:gd name="T1" fmla="*/ 20 h 20"/>
                <a:gd name="T2" fmla="*/ 216 w 223"/>
                <a:gd name="T3" fmla="*/ 20 h 20"/>
                <a:gd name="T4" fmla="*/ 220 w 223"/>
                <a:gd name="T5" fmla="*/ 16 h 20"/>
                <a:gd name="T6" fmla="*/ 223 w 223"/>
                <a:gd name="T7" fmla="*/ 13 h 20"/>
                <a:gd name="T8" fmla="*/ 223 w 223"/>
                <a:gd name="T9" fmla="*/ 6 h 20"/>
                <a:gd name="T10" fmla="*/ 220 w 223"/>
                <a:gd name="T11" fmla="*/ 3 h 20"/>
                <a:gd name="T12" fmla="*/ 216 w 223"/>
                <a:gd name="T13" fmla="*/ 0 h 20"/>
                <a:gd name="T14" fmla="*/ 7 w 223"/>
                <a:gd name="T15" fmla="*/ 0 h 20"/>
                <a:gd name="T16" fmla="*/ 4 w 223"/>
                <a:gd name="T17" fmla="*/ 3 h 20"/>
                <a:gd name="T18" fmla="*/ 0 w 223"/>
                <a:gd name="T19" fmla="*/ 6 h 20"/>
                <a:gd name="T20" fmla="*/ 0 w 223"/>
                <a:gd name="T21" fmla="*/ 13 h 20"/>
                <a:gd name="T22" fmla="*/ 4 w 223"/>
                <a:gd name="T23" fmla="*/ 16 h 20"/>
                <a:gd name="T24" fmla="*/ 7 w 223"/>
                <a:gd name="T25" fmla="*/ 20 h 20"/>
                <a:gd name="T26" fmla="*/ 10 w 223"/>
                <a:gd name="T27" fmla="*/ 20 h 20"/>
                <a:gd name="T28" fmla="*/ 213 w 223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6"/>
                  </a:lnTo>
                  <a:lnTo>
                    <a:pt x="223" y="13"/>
                  </a:lnTo>
                  <a:lnTo>
                    <a:pt x="223" y="6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8" name="Freeform 45">
              <a:extLst>
                <a:ext uri="{FF2B5EF4-FFF2-40B4-BE49-F238E27FC236}">
                  <a16:creationId xmlns:a16="http://schemas.microsoft.com/office/drawing/2014/main" xmlns="" id="{8404860E-87A2-44C8-98BC-B1F02DF43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834"/>
              <a:ext cx="20" cy="291"/>
            </a:xfrm>
            <a:custGeom>
              <a:avLst/>
              <a:gdLst>
                <a:gd name="T0" fmla="*/ 20 w 20"/>
                <a:gd name="T1" fmla="*/ 10 h 291"/>
                <a:gd name="T2" fmla="*/ 20 w 20"/>
                <a:gd name="T3" fmla="*/ 7 h 291"/>
                <a:gd name="T4" fmla="*/ 17 w 20"/>
                <a:gd name="T5" fmla="*/ 3 h 291"/>
                <a:gd name="T6" fmla="*/ 14 w 20"/>
                <a:gd name="T7" fmla="*/ 0 h 291"/>
                <a:gd name="T8" fmla="*/ 7 w 20"/>
                <a:gd name="T9" fmla="*/ 0 h 291"/>
                <a:gd name="T10" fmla="*/ 4 w 20"/>
                <a:gd name="T11" fmla="*/ 3 h 291"/>
                <a:gd name="T12" fmla="*/ 0 w 20"/>
                <a:gd name="T13" fmla="*/ 7 h 291"/>
                <a:gd name="T14" fmla="*/ 0 w 20"/>
                <a:gd name="T15" fmla="*/ 284 h 291"/>
                <a:gd name="T16" fmla="*/ 4 w 20"/>
                <a:gd name="T17" fmla="*/ 287 h 291"/>
                <a:gd name="T18" fmla="*/ 7 w 20"/>
                <a:gd name="T19" fmla="*/ 291 h 291"/>
                <a:gd name="T20" fmla="*/ 14 w 20"/>
                <a:gd name="T21" fmla="*/ 291 h 291"/>
                <a:gd name="T22" fmla="*/ 17 w 20"/>
                <a:gd name="T23" fmla="*/ 287 h 291"/>
                <a:gd name="T24" fmla="*/ 20 w 20"/>
                <a:gd name="T25" fmla="*/ 284 h 291"/>
                <a:gd name="T26" fmla="*/ 20 w 20"/>
                <a:gd name="T27" fmla="*/ 281 h 291"/>
                <a:gd name="T28" fmla="*/ 20 w 20"/>
                <a:gd name="T29" fmla="*/ 10 h 2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91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284"/>
                  </a:lnTo>
                  <a:lnTo>
                    <a:pt x="4" y="287"/>
                  </a:lnTo>
                  <a:lnTo>
                    <a:pt x="7" y="291"/>
                  </a:lnTo>
                  <a:lnTo>
                    <a:pt x="14" y="291"/>
                  </a:lnTo>
                  <a:lnTo>
                    <a:pt x="17" y="287"/>
                  </a:lnTo>
                  <a:lnTo>
                    <a:pt x="20" y="284"/>
                  </a:lnTo>
                  <a:lnTo>
                    <a:pt x="20" y="281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29" name="Freeform 46">
              <a:extLst>
                <a:ext uri="{FF2B5EF4-FFF2-40B4-BE49-F238E27FC236}">
                  <a16:creationId xmlns:a16="http://schemas.microsoft.com/office/drawing/2014/main" xmlns="" id="{CB9A5970-3F37-4F80-A4CD-1C7047278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5" y="1941"/>
              <a:ext cx="87" cy="86"/>
            </a:xfrm>
            <a:custGeom>
              <a:avLst/>
              <a:gdLst>
                <a:gd name="T0" fmla="*/ 2 w 87"/>
                <a:gd name="T1" fmla="*/ 58 h 86"/>
                <a:gd name="T2" fmla="*/ 7 w 87"/>
                <a:gd name="T3" fmla="*/ 68 h 86"/>
                <a:gd name="T4" fmla="*/ 7 w 87"/>
                <a:gd name="T5" fmla="*/ 68 h 86"/>
                <a:gd name="T6" fmla="*/ 15 w 87"/>
                <a:gd name="T7" fmla="*/ 75 h 86"/>
                <a:gd name="T8" fmla="*/ 26 w 87"/>
                <a:gd name="T9" fmla="*/ 85 h 86"/>
                <a:gd name="T10" fmla="*/ 40 w 87"/>
                <a:gd name="T11" fmla="*/ 86 h 86"/>
                <a:gd name="T12" fmla="*/ 58 w 87"/>
                <a:gd name="T13" fmla="*/ 86 h 86"/>
                <a:gd name="T14" fmla="*/ 63 w 87"/>
                <a:gd name="T15" fmla="*/ 83 h 86"/>
                <a:gd name="T16" fmla="*/ 68 w 87"/>
                <a:gd name="T17" fmla="*/ 80 h 86"/>
                <a:gd name="T18" fmla="*/ 76 w 87"/>
                <a:gd name="T19" fmla="*/ 75 h 86"/>
                <a:gd name="T20" fmla="*/ 81 w 87"/>
                <a:gd name="T21" fmla="*/ 66 h 86"/>
                <a:gd name="T22" fmla="*/ 84 w 87"/>
                <a:gd name="T23" fmla="*/ 61 h 86"/>
                <a:gd name="T24" fmla="*/ 87 w 87"/>
                <a:gd name="T25" fmla="*/ 56 h 86"/>
                <a:gd name="T26" fmla="*/ 87 w 87"/>
                <a:gd name="T27" fmla="*/ 38 h 86"/>
                <a:gd name="T28" fmla="*/ 86 w 87"/>
                <a:gd name="T29" fmla="*/ 27 h 86"/>
                <a:gd name="T30" fmla="*/ 76 w 87"/>
                <a:gd name="T31" fmla="*/ 14 h 86"/>
                <a:gd name="T32" fmla="*/ 79 w 87"/>
                <a:gd name="T33" fmla="*/ 17 h 86"/>
                <a:gd name="T34" fmla="*/ 68 w 87"/>
                <a:gd name="T35" fmla="*/ 5 h 86"/>
                <a:gd name="T36" fmla="*/ 64 w 87"/>
                <a:gd name="T37" fmla="*/ 4 h 86"/>
                <a:gd name="T38" fmla="*/ 58 w 87"/>
                <a:gd name="T39" fmla="*/ 0 h 86"/>
                <a:gd name="T40" fmla="*/ 25 w 87"/>
                <a:gd name="T41" fmla="*/ 2 h 86"/>
                <a:gd name="T42" fmla="*/ 18 w 87"/>
                <a:gd name="T43" fmla="*/ 9 h 86"/>
                <a:gd name="T44" fmla="*/ 10 w 87"/>
                <a:gd name="T45" fmla="*/ 17 h 86"/>
                <a:gd name="T46" fmla="*/ 3 w 87"/>
                <a:gd name="T47" fmla="*/ 25 h 86"/>
                <a:gd name="T48" fmla="*/ 0 w 87"/>
                <a:gd name="T49" fmla="*/ 30 h 86"/>
                <a:gd name="T50" fmla="*/ 20 w 87"/>
                <a:gd name="T51" fmla="*/ 37 h 86"/>
                <a:gd name="T52" fmla="*/ 23 w 87"/>
                <a:gd name="T53" fmla="*/ 32 h 86"/>
                <a:gd name="T54" fmla="*/ 23 w 87"/>
                <a:gd name="T55" fmla="*/ 30 h 86"/>
                <a:gd name="T56" fmla="*/ 31 w 87"/>
                <a:gd name="T57" fmla="*/ 20 h 86"/>
                <a:gd name="T58" fmla="*/ 35 w 87"/>
                <a:gd name="T59" fmla="*/ 22 h 86"/>
                <a:gd name="T60" fmla="*/ 51 w 87"/>
                <a:gd name="T61" fmla="*/ 20 h 86"/>
                <a:gd name="T62" fmla="*/ 58 w 87"/>
                <a:gd name="T63" fmla="*/ 23 h 86"/>
                <a:gd name="T64" fmla="*/ 61 w 87"/>
                <a:gd name="T65" fmla="*/ 25 h 86"/>
                <a:gd name="T66" fmla="*/ 59 w 87"/>
                <a:gd name="T67" fmla="*/ 23 h 86"/>
                <a:gd name="T68" fmla="*/ 69 w 87"/>
                <a:gd name="T69" fmla="*/ 33 h 86"/>
                <a:gd name="T70" fmla="*/ 66 w 87"/>
                <a:gd name="T71" fmla="*/ 33 h 86"/>
                <a:gd name="T72" fmla="*/ 68 w 87"/>
                <a:gd name="T73" fmla="*/ 42 h 86"/>
                <a:gd name="T74" fmla="*/ 68 w 87"/>
                <a:gd name="T75" fmla="*/ 42 h 86"/>
                <a:gd name="T76" fmla="*/ 66 w 87"/>
                <a:gd name="T77" fmla="*/ 53 h 86"/>
                <a:gd name="T78" fmla="*/ 69 w 87"/>
                <a:gd name="T79" fmla="*/ 52 h 86"/>
                <a:gd name="T80" fmla="*/ 59 w 87"/>
                <a:gd name="T81" fmla="*/ 63 h 86"/>
                <a:gd name="T82" fmla="*/ 63 w 87"/>
                <a:gd name="T83" fmla="*/ 60 h 86"/>
                <a:gd name="T84" fmla="*/ 56 w 87"/>
                <a:gd name="T85" fmla="*/ 66 h 86"/>
                <a:gd name="T86" fmla="*/ 53 w 87"/>
                <a:gd name="T87" fmla="*/ 65 h 86"/>
                <a:gd name="T88" fmla="*/ 38 w 87"/>
                <a:gd name="T89" fmla="*/ 71 h 86"/>
                <a:gd name="T90" fmla="*/ 36 w 87"/>
                <a:gd name="T91" fmla="*/ 66 h 86"/>
                <a:gd name="T92" fmla="*/ 31 w 87"/>
                <a:gd name="T93" fmla="*/ 63 h 86"/>
                <a:gd name="T94" fmla="*/ 26 w 87"/>
                <a:gd name="T95" fmla="*/ 60 h 86"/>
                <a:gd name="T96" fmla="*/ 26 w 87"/>
                <a:gd name="T97" fmla="*/ 60 h 86"/>
                <a:gd name="T98" fmla="*/ 23 w 87"/>
                <a:gd name="T99" fmla="*/ 55 h 86"/>
                <a:gd name="T100" fmla="*/ 20 w 87"/>
                <a:gd name="T101" fmla="*/ 50 h 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87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3" y="61"/>
                  </a:lnTo>
                  <a:lnTo>
                    <a:pt x="7" y="68"/>
                  </a:lnTo>
                  <a:lnTo>
                    <a:pt x="12" y="71"/>
                  </a:lnTo>
                  <a:lnTo>
                    <a:pt x="7" y="66"/>
                  </a:lnTo>
                  <a:lnTo>
                    <a:pt x="7" y="68"/>
                  </a:lnTo>
                  <a:lnTo>
                    <a:pt x="18" y="80"/>
                  </a:lnTo>
                  <a:lnTo>
                    <a:pt x="20" y="80"/>
                  </a:lnTo>
                  <a:lnTo>
                    <a:pt x="15" y="75"/>
                  </a:lnTo>
                  <a:lnTo>
                    <a:pt x="18" y="80"/>
                  </a:lnTo>
                  <a:lnTo>
                    <a:pt x="25" y="83"/>
                  </a:lnTo>
                  <a:lnTo>
                    <a:pt x="26" y="85"/>
                  </a:lnTo>
                  <a:lnTo>
                    <a:pt x="28" y="85"/>
                  </a:lnTo>
                  <a:lnTo>
                    <a:pt x="30" y="86"/>
                  </a:lnTo>
                  <a:lnTo>
                    <a:pt x="40" y="86"/>
                  </a:lnTo>
                  <a:lnTo>
                    <a:pt x="51" y="85"/>
                  </a:lnTo>
                  <a:lnTo>
                    <a:pt x="50" y="86"/>
                  </a:lnTo>
                  <a:lnTo>
                    <a:pt x="58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3" y="83"/>
                  </a:lnTo>
                  <a:lnTo>
                    <a:pt x="69" y="80"/>
                  </a:lnTo>
                  <a:lnTo>
                    <a:pt x="73" y="75"/>
                  </a:lnTo>
                  <a:lnTo>
                    <a:pt x="68" y="80"/>
                  </a:lnTo>
                  <a:lnTo>
                    <a:pt x="69" y="80"/>
                  </a:lnTo>
                  <a:lnTo>
                    <a:pt x="71" y="78"/>
                  </a:lnTo>
                  <a:lnTo>
                    <a:pt x="76" y="75"/>
                  </a:lnTo>
                  <a:lnTo>
                    <a:pt x="79" y="70"/>
                  </a:lnTo>
                  <a:lnTo>
                    <a:pt x="81" y="68"/>
                  </a:lnTo>
                  <a:lnTo>
                    <a:pt x="81" y="66"/>
                  </a:lnTo>
                  <a:lnTo>
                    <a:pt x="76" y="71"/>
                  </a:lnTo>
                  <a:lnTo>
                    <a:pt x="81" y="68"/>
                  </a:lnTo>
                  <a:lnTo>
                    <a:pt x="84" y="61"/>
                  </a:lnTo>
                  <a:lnTo>
                    <a:pt x="86" y="60"/>
                  </a:lnTo>
                  <a:lnTo>
                    <a:pt x="86" y="58"/>
                  </a:lnTo>
                  <a:lnTo>
                    <a:pt x="87" y="56"/>
                  </a:lnTo>
                  <a:lnTo>
                    <a:pt x="87" y="48"/>
                  </a:lnTo>
                  <a:lnTo>
                    <a:pt x="86" y="50"/>
                  </a:lnTo>
                  <a:lnTo>
                    <a:pt x="87" y="38"/>
                  </a:lnTo>
                  <a:lnTo>
                    <a:pt x="87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4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0" y="5"/>
                  </a:lnTo>
                  <a:lnTo>
                    <a:pt x="7" y="19"/>
                  </a:lnTo>
                  <a:lnTo>
                    <a:pt x="10" y="17"/>
                  </a:lnTo>
                  <a:lnTo>
                    <a:pt x="12" y="14"/>
                  </a:lnTo>
                  <a:lnTo>
                    <a:pt x="3" y="22"/>
                  </a:lnTo>
                  <a:lnTo>
                    <a:pt x="3" y="25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3" y="32"/>
                  </a:lnTo>
                  <a:lnTo>
                    <a:pt x="23" y="28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26" y="25"/>
                  </a:lnTo>
                  <a:lnTo>
                    <a:pt x="31" y="22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31" y="22"/>
                  </a:lnTo>
                  <a:lnTo>
                    <a:pt x="35" y="22"/>
                  </a:lnTo>
                  <a:lnTo>
                    <a:pt x="36" y="20"/>
                  </a:lnTo>
                  <a:lnTo>
                    <a:pt x="45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8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3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1"/>
                  </a:lnTo>
                  <a:lnTo>
                    <a:pt x="59" y="63"/>
                  </a:lnTo>
                  <a:lnTo>
                    <a:pt x="63" y="61"/>
                  </a:lnTo>
                  <a:lnTo>
                    <a:pt x="64" y="58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3" y="68"/>
                  </a:lnTo>
                  <a:lnTo>
                    <a:pt x="56" y="66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53" y="65"/>
                  </a:lnTo>
                  <a:lnTo>
                    <a:pt x="51" y="66"/>
                  </a:lnTo>
                  <a:lnTo>
                    <a:pt x="43" y="66"/>
                  </a:lnTo>
                  <a:lnTo>
                    <a:pt x="38" y="71"/>
                  </a:lnTo>
                  <a:lnTo>
                    <a:pt x="50" y="70"/>
                  </a:lnTo>
                  <a:lnTo>
                    <a:pt x="43" y="66"/>
                  </a:lnTo>
                  <a:lnTo>
                    <a:pt x="36" y="66"/>
                  </a:lnTo>
                  <a:lnTo>
                    <a:pt x="35" y="65"/>
                  </a:lnTo>
                  <a:lnTo>
                    <a:pt x="33" y="65"/>
                  </a:lnTo>
                  <a:lnTo>
                    <a:pt x="31" y="63"/>
                  </a:lnTo>
                  <a:lnTo>
                    <a:pt x="31" y="66"/>
                  </a:lnTo>
                  <a:lnTo>
                    <a:pt x="35" y="68"/>
                  </a:lnTo>
                  <a:lnTo>
                    <a:pt x="26" y="60"/>
                  </a:lnTo>
                  <a:lnTo>
                    <a:pt x="25" y="60"/>
                  </a:lnTo>
                  <a:lnTo>
                    <a:pt x="26" y="61"/>
                  </a:lnTo>
                  <a:lnTo>
                    <a:pt x="26" y="60"/>
                  </a:lnTo>
                  <a:lnTo>
                    <a:pt x="18" y="52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2" y="53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0" name="Freeform 47">
              <a:extLst>
                <a:ext uri="{FF2B5EF4-FFF2-40B4-BE49-F238E27FC236}">
                  <a16:creationId xmlns:a16="http://schemas.microsoft.com/office/drawing/2014/main" xmlns="" id="{6BA38B03-85B5-47F0-9115-71FF2B81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" y="1483"/>
              <a:ext cx="360" cy="20"/>
            </a:xfrm>
            <a:custGeom>
              <a:avLst/>
              <a:gdLst>
                <a:gd name="T0" fmla="*/ 10 w 360"/>
                <a:gd name="T1" fmla="*/ 0 h 20"/>
                <a:gd name="T2" fmla="*/ 7 w 360"/>
                <a:gd name="T3" fmla="*/ 0 h 20"/>
                <a:gd name="T4" fmla="*/ 4 w 360"/>
                <a:gd name="T5" fmla="*/ 3 h 20"/>
                <a:gd name="T6" fmla="*/ 0 w 360"/>
                <a:gd name="T7" fmla="*/ 6 h 20"/>
                <a:gd name="T8" fmla="*/ 0 w 360"/>
                <a:gd name="T9" fmla="*/ 13 h 20"/>
                <a:gd name="T10" fmla="*/ 4 w 360"/>
                <a:gd name="T11" fmla="*/ 16 h 20"/>
                <a:gd name="T12" fmla="*/ 7 w 360"/>
                <a:gd name="T13" fmla="*/ 20 h 20"/>
                <a:gd name="T14" fmla="*/ 353 w 360"/>
                <a:gd name="T15" fmla="*/ 20 h 20"/>
                <a:gd name="T16" fmla="*/ 357 w 360"/>
                <a:gd name="T17" fmla="*/ 16 h 20"/>
                <a:gd name="T18" fmla="*/ 360 w 360"/>
                <a:gd name="T19" fmla="*/ 13 h 20"/>
                <a:gd name="T20" fmla="*/ 360 w 360"/>
                <a:gd name="T21" fmla="*/ 6 h 20"/>
                <a:gd name="T22" fmla="*/ 357 w 360"/>
                <a:gd name="T23" fmla="*/ 3 h 20"/>
                <a:gd name="T24" fmla="*/ 353 w 360"/>
                <a:gd name="T25" fmla="*/ 0 h 20"/>
                <a:gd name="T26" fmla="*/ 350 w 360"/>
                <a:gd name="T27" fmla="*/ 0 h 20"/>
                <a:gd name="T28" fmla="*/ 10 w 36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0" h="20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353" y="20"/>
                  </a:lnTo>
                  <a:lnTo>
                    <a:pt x="357" y="16"/>
                  </a:lnTo>
                  <a:lnTo>
                    <a:pt x="360" y="13"/>
                  </a:lnTo>
                  <a:lnTo>
                    <a:pt x="360" y="6"/>
                  </a:lnTo>
                  <a:lnTo>
                    <a:pt x="357" y="3"/>
                  </a:lnTo>
                  <a:lnTo>
                    <a:pt x="353" y="0"/>
                  </a:lnTo>
                  <a:lnTo>
                    <a:pt x="3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1" name="Freeform 48">
              <a:extLst>
                <a:ext uri="{FF2B5EF4-FFF2-40B4-BE49-F238E27FC236}">
                  <a16:creationId xmlns:a16="http://schemas.microsoft.com/office/drawing/2014/main" xmlns="" id="{6E461864-205F-4345-878F-9D6DF017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111"/>
              <a:ext cx="330" cy="20"/>
            </a:xfrm>
            <a:custGeom>
              <a:avLst/>
              <a:gdLst>
                <a:gd name="T0" fmla="*/ 320 w 330"/>
                <a:gd name="T1" fmla="*/ 20 h 20"/>
                <a:gd name="T2" fmla="*/ 324 w 330"/>
                <a:gd name="T3" fmla="*/ 20 h 20"/>
                <a:gd name="T4" fmla="*/ 327 w 330"/>
                <a:gd name="T5" fmla="*/ 17 h 20"/>
                <a:gd name="T6" fmla="*/ 330 w 330"/>
                <a:gd name="T7" fmla="*/ 14 h 20"/>
                <a:gd name="T8" fmla="*/ 330 w 330"/>
                <a:gd name="T9" fmla="*/ 7 h 20"/>
                <a:gd name="T10" fmla="*/ 327 w 330"/>
                <a:gd name="T11" fmla="*/ 4 h 20"/>
                <a:gd name="T12" fmla="*/ 324 w 330"/>
                <a:gd name="T13" fmla="*/ 0 h 20"/>
                <a:gd name="T14" fmla="*/ 7 w 330"/>
                <a:gd name="T15" fmla="*/ 0 h 20"/>
                <a:gd name="T16" fmla="*/ 4 w 330"/>
                <a:gd name="T17" fmla="*/ 4 h 20"/>
                <a:gd name="T18" fmla="*/ 0 w 330"/>
                <a:gd name="T19" fmla="*/ 7 h 20"/>
                <a:gd name="T20" fmla="*/ 0 w 330"/>
                <a:gd name="T21" fmla="*/ 14 h 20"/>
                <a:gd name="T22" fmla="*/ 4 w 330"/>
                <a:gd name="T23" fmla="*/ 17 h 20"/>
                <a:gd name="T24" fmla="*/ 7 w 330"/>
                <a:gd name="T25" fmla="*/ 20 h 20"/>
                <a:gd name="T26" fmla="*/ 10 w 330"/>
                <a:gd name="T27" fmla="*/ 20 h 20"/>
                <a:gd name="T28" fmla="*/ 320 w 330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0" h="20">
                  <a:moveTo>
                    <a:pt x="320" y="20"/>
                  </a:moveTo>
                  <a:lnTo>
                    <a:pt x="324" y="20"/>
                  </a:lnTo>
                  <a:lnTo>
                    <a:pt x="327" y="17"/>
                  </a:lnTo>
                  <a:lnTo>
                    <a:pt x="330" y="14"/>
                  </a:lnTo>
                  <a:lnTo>
                    <a:pt x="330" y="7"/>
                  </a:lnTo>
                  <a:lnTo>
                    <a:pt x="327" y="4"/>
                  </a:lnTo>
                  <a:lnTo>
                    <a:pt x="32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32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2" name="Freeform 49">
              <a:extLst>
                <a:ext uri="{FF2B5EF4-FFF2-40B4-BE49-F238E27FC236}">
                  <a16:creationId xmlns:a16="http://schemas.microsoft.com/office/drawing/2014/main" xmlns="" id="{3CBA6323-024D-4737-AC3D-BCDEF16EB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111"/>
              <a:ext cx="20" cy="794"/>
            </a:xfrm>
            <a:custGeom>
              <a:avLst/>
              <a:gdLst>
                <a:gd name="T0" fmla="*/ 20 w 20"/>
                <a:gd name="T1" fmla="*/ 10 h 794"/>
                <a:gd name="T2" fmla="*/ 20 w 20"/>
                <a:gd name="T3" fmla="*/ 7 h 794"/>
                <a:gd name="T4" fmla="*/ 17 w 20"/>
                <a:gd name="T5" fmla="*/ 4 h 794"/>
                <a:gd name="T6" fmla="*/ 13 w 20"/>
                <a:gd name="T7" fmla="*/ 0 h 794"/>
                <a:gd name="T8" fmla="*/ 7 w 20"/>
                <a:gd name="T9" fmla="*/ 0 h 794"/>
                <a:gd name="T10" fmla="*/ 4 w 20"/>
                <a:gd name="T11" fmla="*/ 4 h 794"/>
                <a:gd name="T12" fmla="*/ 0 w 20"/>
                <a:gd name="T13" fmla="*/ 7 h 794"/>
                <a:gd name="T14" fmla="*/ 0 w 20"/>
                <a:gd name="T15" fmla="*/ 787 h 794"/>
                <a:gd name="T16" fmla="*/ 4 w 20"/>
                <a:gd name="T17" fmla="*/ 791 h 794"/>
                <a:gd name="T18" fmla="*/ 7 w 20"/>
                <a:gd name="T19" fmla="*/ 794 h 794"/>
                <a:gd name="T20" fmla="*/ 13 w 20"/>
                <a:gd name="T21" fmla="*/ 794 h 794"/>
                <a:gd name="T22" fmla="*/ 17 w 20"/>
                <a:gd name="T23" fmla="*/ 791 h 794"/>
                <a:gd name="T24" fmla="*/ 20 w 20"/>
                <a:gd name="T25" fmla="*/ 787 h 794"/>
                <a:gd name="T26" fmla="*/ 20 w 20"/>
                <a:gd name="T27" fmla="*/ 784 h 794"/>
                <a:gd name="T28" fmla="*/ 20 w 20"/>
                <a:gd name="T29" fmla="*/ 10 h 7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794">
                  <a:moveTo>
                    <a:pt x="20" y="10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87"/>
                  </a:lnTo>
                  <a:lnTo>
                    <a:pt x="4" y="791"/>
                  </a:lnTo>
                  <a:lnTo>
                    <a:pt x="7" y="794"/>
                  </a:lnTo>
                  <a:lnTo>
                    <a:pt x="13" y="794"/>
                  </a:lnTo>
                  <a:lnTo>
                    <a:pt x="17" y="791"/>
                  </a:lnTo>
                  <a:lnTo>
                    <a:pt x="20" y="787"/>
                  </a:lnTo>
                  <a:lnTo>
                    <a:pt x="20" y="78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3" name="Freeform 50">
              <a:extLst>
                <a:ext uri="{FF2B5EF4-FFF2-40B4-BE49-F238E27FC236}">
                  <a16:creationId xmlns:a16="http://schemas.microsoft.com/office/drawing/2014/main" xmlns="" id="{E1760003-4119-439A-9DED-5D0BAD675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885"/>
              <a:ext cx="330" cy="20"/>
            </a:xfrm>
            <a:custGeom>
              <a:avLst/>
              <a:gdLst>
                <a:gd name="T0" fmla="*/ 10 w 330"/>
                <a:gd name="T1" fmla="*/ 0 h 20"/>
                <a:gd name="T2" fmla="*/ 7 w 330"/>
                <a:gd name="T3" fmla="*/ 0 h 20"/>
                <a:gd name="T4" fmla="*/ 4 w 330"/>
                <a:gd name="T5" fmla="*/ 4 h 20"/>
                <a:gd name="T6" fmla="*/ 0 w 330"/>
                <a:gd name="T7" fmla="*/ 7 h 20"/>
                <a:gd name="T8" fmla="*/ 0 w 330"/>
                <a:gd name="T9" fmla="*/ 13 h 20"/>
                <a:gd name="T10" fmla="*/ 4 w 330"/>
                <a:gd name="T11" fmla="*/ 17 h 20"/>
                <a:gd name="T12" fmla="*/ 7 w 330"/>
                <a:gd name="T13" fmla="*/ 20 h 20"/>
                <a:gd name="T14" fmla="*/ 324 w 330"/>
                <a:gd name="T15" fmla="*/ 20 h 20"/>
                <a:gd name="T16" fmla="*/ 327 w 330"/>
                <a:gd name="T17" fmla="*/ 17 h 20"/>
                <a:gd name="T18" fmla="*/ 330 w 330"/>
                <a:gd name="T19" fmla="*/ 13 h 20"/>
                <a:gd name="T20" fmla="*/ 330 w 330"/>
                <a:gd name="T21" fmla="*/ 7 h 20"/>
                <a:gd name="T22" fmla="*/ 327 w 330"/>
                <a:gd name="T23" fmla="*/ 4 h 20"/>
                <a:gd name="T24" fmla="*/ 324 w 330"/>
                <a:gd name="T25" fmla="*/ 0 h 20"/>
                <a:gd name="T26" fmla="*/ 320 w 330"/>
                <a:gd name="T27" fmla="*/ 0 h 20"/>
                <a:gd name="T28" fmla="*/ 10 w 330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30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324" y="20"/>
                  </a:lnTo>
                  <a:lnTo>
                    <a:pt x="327" y="17"/>
                  </a:lnTo>
                  <a:lnTo>
                    <a:pt x="330" y="13"/>
                  </a:lnTo>
                  <a:lnTo>
                    <a:pt x="330" y="7"/>
                  </a:lnTo>
                  <a:lnTo>
                    <a:pt x="327" y="4"/>
                  </a:lnTo>
                  <a:lnTo>
                    <a:pt x="324" y="0"/>
                  </a:lnTo>
                  <a:lnTo>
                    <a:pt x="32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4" name="Oval 51">
              <a:extLst>
                <a:ext uri="{FF2B5EF4-FFF2-40B4-BE49-F238E27FC236}">
                  <a16:creationId xmlns:a16="http://schemas.microsoft.com/office/drawing/2014/main" xmlns="" id="{171D30A4-6F5C-461D-946B-60429EAA7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" y="1466"/>
              <a:ext cx="65" cy="6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2835" name="Freeform 52">
              <a:extLst>
                <a:ext uri="{FF2B5EF4-FFF2-40B4-BE49-F238E27FC236}">
                  <a16:creationId xmlns:a16="http://schemas.microsoft.com/office/drawing/2014/main" xmlns="" id="{FE1F5621-2077-4F50-A696-24FFF8276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" y="1456"/>
              <a:ext cx="81" cy="81"/>
            </a:xfrm>
            <a:custGeom>
              <a:avLst/>
              <a:gdLst>
                <a:gd name="T0" fmla="*/ 2 w 81"/>
                <a:gd name="T1" fmla="*/ 55 h 81"/>
                <a:gd name="T2" fmla="*/ 4 w 81"/>
                <a:gd name="T3" fmla="*/ 60 h 81"/>
                <a:gd name="T4" fmla="*/ 13 w 81"/>
                <a:gd name="T5" fmla="*/ 70 h 81"/>
                <a:gd name="T6" fmla="*/ 17 w 81"/>
                <a:gd name="T7" fmla="*/ 73 h 81"/>
                <a:gd name="T8" fmla="*/ 20 w 81"/>
                <a:gd name="T9" fmla="*/ 76 h 81"/>
                <a:gd name="T10" fmla="*/ 20 w 81"/>
                <a:gd name="T11" fmla="*/ 76 h 81"/>
                <a:gd name="T12" fmla="*/ 37 w 81"/>
                <a:gd name="T13" fmla="*/ 81 h 81"/>
                <a:gd name="T14" fmla="*/ 48 w 81"/>
                <a:gd name="T15" fmla="*/ 78 h 81"/>
                <a:gd name="T16" fmla="*/ 61 w 81"/>
                <a:gd name="T17" fmla="*/ 76 h 81"/>
                <a:gd name="T18" fmla="*/ 61 w 81"/>
                <a:gd name="T19" fmla="*/ 76 h 81"/>
                <a:gd name="T20" fmla="*/ 65 w 81"/>
                <a:gd name="T21" fmla="*/ 73 h 81"/>
                <a:gd name="T22" fmla="*/ 68 w 81"/>
                <a:gd name="T23" fmla="*/ 70 h 81"/>
                <a:gd name="T24" fmla="*/ 78 w 81"/>
                <a:gd name="T25" fmla="*/ 60 h 81"/>
                <a:gd name="T26" fmla="*/ 79 w 81"/>
                <a:gd name="T27" fmla="*/ 55 h 81"/>
                <a:gd name="T28" fmla="*/ 73 w 81"/>
                <a:gd name="T29" fmla="*/ 51 h 81"/>
                <a:gd name="T30" fmla="*/ 81 w 81"/>
                <a:gd name="T31" fmla="*/ 28 h 81"/>
                <a:gd name="T32" fmla="*/ 75 w 81"/>
                <a:gd name="T33" fmla="*/ 20 h 81"/>
                <a:gd name="T34" fmla="*/ 73 w 81"/>
                <a:gd name="T35" fmla="*/ 15 h 81"/>
                <a:gd name="T36" fmla="*/ 70 w 81"/>
                <a:gd name="T37" fmla="*/ 12 h 81"/>
                <a:gd name="T38" fmla="*/ 66 w 81"/>
                <a:gd name="T39" fmla="*/ 9 h 81"/>
                <a:gd name="T40" fmla="*/ 61 w 81"/>
                <a:gd name="T41" fmla="*/ 7 h 81"/>
                <a:gd name="T42" fmla="*/ 53 w 81"/>
                <a:gd name="T43" fmla="*/ 0 h 81"/>
                <a:gd name="T44" fmla="*/ 20 w 81"/>
                <a:gd name="T45" fmla="*/ 5 h 81"/>
                <a:gd name="T46" fmla="*/ 20 w 81"/>
                <a:gd name="T47" fmla="*/ 5 h 81"/>
                <a:gd name="T48" fmla="*/ 17 w 81"/>
                <a:gd name="T49" fmla="*/ 9 h 81"/>
                <a:gd name="T50" fmla="*/ 13 w 81"/>
                <a:gd name="T51" fmla="*/ 12 h 81"/>
                <a:gd name="T52" fmla="*/ 4 w 81"/>
                <a:gd name="T53" fmla="*/ 22 h 81"/>
                <a:gd name="T54" fmla="*/ 2 w 81"/>
                <a:gd name="T55" fmla="*/ 27 h 81"/>
                <a:gd name="T56" fmla="*/ 20 w 81"/>
                <a:gd name="T57" fmla="*/ 42 h 81"/>
                <a:gd name="T58" fmla="*/ 18 w 81"/>
                <a:gd name="T59" fmla="*/ 33 h 81"/>
                <a:gd name="T60" fmla="*/ 25 w 81"/>
                <a:gd name="T61" fmla="*/ 27 h 81"/>
                <a:gd name="T62" fmla="*/ 28 w 81"/>
                <a:gd name="T63" fmla="*/ 23 h 81"/>
                <a:gd name="T64" fmla="*/ 32 w 81"/>
                <a:gd name="T65" fmla="*/ 20 h 81"/>
                <a:gd name="T66" fmla="*/ 28 w 81"/>
                <a:gd name="T67" fmla="*/ 23 h 81"/>
                <a:gd name="T68" fmla="*/ 33 w 81"/>
                <a:gd name="T69" fmla="*/ 22 h 81"/>
                <a:gd name="T70" fmla="*/ 46 w 81"/>
                <a:gd name="T71" fmla="*/ 20 h 81"/>
                <a:gd name="T72" fmla="*/ 48 w 81"/>
                <a:gd name="T73" fmla="*/ 20 h 81"/>
                <a:gd name="T74" fmla="*/ 53 w 81"/>
                <a:gd name="T75" fmla="*/ 22 h 81"/>
                <a:gd name="T76" fmla="*/ 56 w 81"/>
                <a:gd name="T77" fmla="*/ 25 h 81"/>
                <a:gd name="T78" fmla="*/ 60 w 81"/>
                <a:gd name="T79" fmla="*/ 28 h 81"/>
                <a:gd name="T80" fmla="*/ 61 w 81"/>
                <a:gd name="T81" fmla="*/ 33 h 81"/>
                <a:gd name="T82" fmla="*/ 61 w 81"/>
                <a:gd name="T83" fmla="*/ 35 h 81"/>
                <a:gd name="T84" fmla="*/ 73 w 81"/>
                <a:gd name="T85" fmla="*/ 32 h 81"/>
                <a:gd name="T86" fmla="*/ 60 w 81"/>
                <a:gd name="T87" fmla="*/ 48 h 81"/>
                <a:gd name="T88" fmla="*/ 58 w 81"/>
                <a:gd name="T89" fmla="*/ 53 h 81"/>
                <a:gd name="T90" fmla="*/ 61 w 81"/>
                <a:gd name="T91" fmla="*/ 50 h 81"/>
                <a:gd name="T92" fmla="*/ 58 w 81"/>
                <a:gd name="T93" fmla="*/ 53 h 81"/>
                <a:gd name="T94" fmla="*/ 55 w 81"/>
                <a:gd name="T95" fmla="*/ 56 h 81"/>
                <a:gd name="T96" fmla="*/ 48 w 81"/>
                <a:gd name="T97" fmla="*/ 63 h 81"/>
                <a:gd name="T98" fmla="*/ 35 w 81"/>
                <a:gd name="T99" fmla="*/ 65 h 81"/>
                <a:gd name="T100" fmla="*/ 43 w 81"/>
                <a:gd name="T101" fmla="*/ 61 h 81"/>
                <a:gd name="T102" fmla="*/ 33 w 81"/>
                <a:gd name="T103" fmla="*/ 63 h 81"/>
                <a:gd name="T104" fmla="*/ 27 w 81"/>
                <a:gd name="T105" fmla="*/ 56 h 81"/>
                <a:gd name="T106" fmla="*/ 23 w 81"/>
                <a:gd name="T107" fmla="*/ 53 h 81"/>
                <a:gd name="T108" fmla="*/ 20 w 81"/>
                <a:gd name="T109" fmla="*/ 50 h 81"/>
                <a:gd name="T110" fmla="*/ 23 w 81"/>
                <a:gd name="T111" fmla="*/ 53 h 81"/>
                <a:gd name="T112" fmla="*/ 22 w 81"/>
                <a:gd name="T113" fmla="*/ 48 h 81"/>
                <a:gd name="T114" fmla="*/ 0 w 81"/>
                <a:gd name="T115" fmla="*/ 42 h 8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81" h="81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3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20" y="76"/>
                  </a:lnTo>
                  <a:lnTo>
                    <a:pt x="22" y="78"/>
                  </a:lnTo>
                  <a:lnTo>
                    <a:pt x="20" y="75"/>
                  </a:lnTo>
                  <a:lnTo>
                    <a:pt x="20" y="76"/>
                  </a:lnTo>
                  <a:lnTo>
                    <a:pt x="27" y="79"/>
                  </a:lnTo>
                  <a:lnTo>
                    <a:pt x="28" y="81"/>
                  </a:lnTo>
                  <a:lnTo>
                    <a:pt x="37" y="81"/>
                  </a:lnTo>
                  <a:lnTo>
                    <a:pt x="35" y="79"/>
                  </a:lnTo>
                  <a:lnTo>
                    <a:pt x="51" y="73"/>
                  </a:lnTo>
                  <a:lnTo>
                    <a:pt x="48" y="78"/>
                  </a:lnTo>
                  <a:lnTo>
                    <a:pt x="53" y="81"/>
                  </a:lnTo>
                  <a:lnTo>
                    <a:pt x="55" y="79"/>
                  </a:lnTo>
                  <a:lnTo>
                    <a:pt x="61" y="76"/>
                  </a:lnTo>
                  <a:lnTo>
                    <a:pt x="61" y="75"/>
                  </a:lnTo>
                  <a:lnTo>
                    <a:pt x="60" y="78"/>
                  </a:lnTo>
                  <a:lnTo>
                    <a:pt x="61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70" y="70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73" y="66"/>
                  </a:lnTo>
                  <a:lnTo>
                    <a:pt x="76" y="61"/>
                  </a:lnTo>
                  <a:lnTo>
                    <a:pt x="78" y="60"/>
                  </a:lnTo>
                  <a:lnTo>
                    <a:pt x="75" y="61"/>
                  </a:lnTo>
                  <a:lnTo>
                    <a:pt x="76" y="61"/>
                  </a:lnTo>
                  <a:lnTo>
                    <a:pt x="79" y="55"/>
                  </a:lnTo>
                  <a:lnTo>
                    <a:pt x="81" y="53"/>
                  </a:lnTo>
                  <a:lnTo>
                    <a:pt x="78" y="48"/>
                  </a:lnTo>
                  <a:lnTo>
                    <a:pt x="73" y="51"/>
                  </a:lnTo>
                  <a:lnTo>
                    <a:pt x="79" y="35"/>
                  </a:lnTo>
                  <a:lnTo>
                    <a:pt x="81" y="37"/>
                  </a:lnTo>
                  <a:lnTo>
                    <a:pt x="81" y="28"/>
                  </a:lnTo>
                  <a:lnTo>
                    <a:pt x="79" y="27"/>
                  </a:lnTo>
                  <a:lnTo>
                    <a:pt x="76" y="20"/>
                  </a:lnTo>
                  <a:lnTo>
                    <a:pt x="75" y="20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3" y="15"/>
                  </a:lnTo>
                  <a:lnTo>
                    <a:pt x="68" y="12"/>
                  </a:lnTo>
                  <a:lnTo>
                    <a:pt x="73" y="17"/>
                  </a:lnTo>
                  <a:lnTo>
                    <a:pt x="70" y="12"/>
                  </a:lnTo>
                  <a:lnTo>
                    <a:pt x="65" y="9"/>
                  </a:lnTo>
                  <a:lnTo>
                    <a:pt x="70" y="14"/>
                  </a:lnTo>
                  <a:lnTo>
                    <a:pt x="66" y="9"/>
                  </a:lnTo>
                  <a:lnTo>
                    <a:pt x="61" y="5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4"/>
                  </a:lnTo>
                  <a:lnTo>
                    <a:pt x="20" y="5"/>
                  </a:lnTo>
                  <a:lnTo>
                    <a:pt x="15" y="9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13" y="12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2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0" y="42"/>
                  </a:lnTo>
                  <a:lnTo>
                    <a:pt x="20" y="35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20" y="33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22" y="28"/>
                  </a:lnTo>
                  <a:lnTo>
                    <a:pt x="20" y="32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2"/>
                  </a:lnTo>
                  <a:lnTo>
                    <a:pt x="50" y="20"/>
                  </a:lnTo>
                  <a:lnTo>
                    <a:pt x="58" y="28"/>
                  </a:lnTo>
                  <a:lnTo>
                    <a:pt x="56" y="25"/>
                  </a:lnTo>
                  <a:lnTo>
                    <a:pt x="53" y="23"/>
                  </a:lnTo>
                  <a:lnTo>
                    <a:pt x="61" y="32"/>
                  </a:lnTo>
                  <a:lnTo>
                    <a:pt x="60" y="28"/>
                  </a:lnTo>
                  <a:lnTo>
                    <a:pt x="56" y="27"/>
                  </a:lnTo>
                  <a:lnTo>
                    <a:pt x="58" y="28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1" y="43"/>
                  </a:lnTo>
                  <a:lnTo>
                    <a:pt x="66" y="48"/>
                  </a:lnTo>
                  <a:lnTo>
                    <a:pt x="73" y="32"/>
                  </a:lnTo>
                  <a:lnTo>
                    <a:pt x="65" y="35"/>
                  </a:lnTo>
                  <a:lnTo>
                    <a:pt x="61" y="47"/>
                  </a:lnTo>
                  <a:lnTo>
                    <a:pt x="60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6" y="55"/>
                  </a:lnTo>
                  <a:lnTo>
                    <a:pt x="60" y="53"/>
                  </a:lnTo>
                  <a:lnTo>
                    <a:pt x="61" y="50"/>
                  </a:lnTo>
                  <a:lnTo>
                    <a:pt x="53" y="58"/>
                  </a:lnTo>
                  <a:lnTo>
                    <a:pt x="56" y="56"/>
                  </a:lnTo>
                  <a:lnTo>
                    <a:pt x="58" y="53"/>
                  </a:lnTo>
                  <a:lnTo>
                    <a:pt x="50" y="61"/>
                  </a:lnTo>
                  <a:lnTo>
                    <a:pt x="53" y="60"/>
                  </a:lnTo>
                  <a:lnTo>
                    <a:pt x="55" y="56"/>
                  </a:lnTo>
                  <a:lnTo>
                    <a:pt x="53" y="58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35" y="65"/>
                  </a:lnTo>
                  <a:lnTo>
                    <a:pt x="32" y="73"/>
                  </a:lnTo>
                  <a:lnTo>
                    <a:pt x="48" y="66"/>
                  </a:lnTo>
                  <a:lnTo>
                    <a:pt x="43" y="61"/>
                  </a:lnTo>
                  <a:lnTo>
                    <a:pt x="35" y="61"/>
                  </a:lnTo>
                  <a:lnTo>
                    <a:pt x="33" y="60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28" y="58"/>
                  </a:lnTo>
                  <a:lnTo>
                    <a:pt x="27" y="56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23" y="53"/>
                  </a:lnTo>
                  <a:lnTo>
                    <a:pt x="25" y="56"/>
                  </a:lnTo>
                  <a:lnTo>
                    <a:pt x="28" y="58"/>
                  </a:lnTo>
                  <a:lnTo>
                    <a:pt x="20" y="50"/>
                  </a:lnTo>
                  <a:lnTo>
                    <a:pt x="22" y="53"/>
                  </a:lnTo>
                  <a:lnTo>
                    <a:pt x="25" y="55"/>
                  </a:lnTo>
                  <a:lnTo>
                    <a:pt x="23" y="53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2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6" name="Rectangle 53">
              <a:extLst>
                <a:ext uri="{FF2B5EF4-FFF2-40B4-BE49-F238E27FC236}">
                  <a16:creationId xmlns:a16="http://schemas.microsoft.com/office/drawing/2014/main" xmlns="" id="{93D1C14B-E1CD-485A-AFBD-81BAADFB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400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400" b="1" baseline="0">
                  <a:solidFill>
                    <a:srgbClr val="000000"/>
                  </a:solidFill>
                </a:rPr>
                <a:t>C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2837" name="Freeform 54">
              <a:extLst>
                <a:ext uri="{FF2B5EF4-FFF2-40B4-BE49-F238E27FC236}">
                  <a16:creationId xmlns:a16="http://schemas.microsoft.com/office/drawing/2014/main" xmlns="" id="{FC617AE1-B3E5-4981-88CC-50D31FA12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" y="2052"/>
              <a:ext cx="711" cy="20"/>
            </a:xfrm>
            <a:custGeom>
              <a:avLst/>
              <a:gdLst>
                <a:gd name="T0" fmla="*/ 702 w 711"/>
                <a:gd name="T1" fmla="*/ 20 h 20"/>
                <a:gd name="T2" fmla="*/ 705 w 711"/>
                <a:gd name="T3" fmla="*/ 20 h 20"/>
                <a:gd name="T4" fmla="*/ 708 w 711"/>
                <a:gd name="T5" fmla="*/ 16 h 20"/>
                <a:gd name="T6" fmla="*/ 711 w 711"/>
                <a:gd name="T7" fmla="*/ 13 h 20"/>
                <a:gd name="T8" fmla="*/ 711 w 711"/>
                <a:gd name="T9" fmla="*/ 7 h 20"/>
                <a:gd name="T10" fmla="*/ 708 w 711"/>
                <a:gd name="T11" fmla="*/ 3 h 20"/>
                <a:gd name="T12" fmla="*/ 705 w 711"/>
                <a:gd name="T13" fmla="*/ 0 h 20"/>
                <a:gd name="T14" fmla="*/ 7 w 711"/>
                <a:gd name="T15" fmla="*/ 0 h 20"/>
                <a:gd name="T16" fmla="*/ 4 w 711"/>
                <a:gd name="T17" fmla="*/ 3 h 20"/>
                <a:gd name="T18" fmla="*/ 0 w 711"/>
                <a:gd name="T19" fmla="*/ 7 h 20"/>
                <a:gd name="T20" fmla="*/ 0 w 711"/>
                <a:gd name="T21" fmla="*/ 13 h 20"/>
                <a:gd name="T22" fmla="*/ 4 w 711"/>
                <a:gd name="T23" fmla="*/ 16 h 20"/>
                <a:gd name="T24" fmla="*/ 7 w 711"/>
                <a:gd name="T25" fmla="*/ 20 h 20"/>
                <a:gd name="T26" fmla="*/ 10 w 711"/>
                <a:gd name="T27" fmla="*/ 20 h 20"/>
                <a:gd name="T28" fmla="*/ 702 w 711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11" h="20">
                  <a:moveTo>
                    <a:pt x="702" y="20"/>
                  </a:moveTo>
                  <a:lnTo>
                    <a:pt x="705" y="20"/>
                  </a:lnTo>
                  <a:lnTo>
                    <a:pt x="708" y="16"/>
                  </a:lnTo>
                  <a:lnTo>
                    <a:pt x="711" y="13"/>
                  </a:lnTo>
                  <a:lnTo>
                    <a:pt x="711" y="7"/>
                  </a:lnTo>
                  <a:lnTo>
                    <a:pt x="708" y="3"/>
                  </a:lnTo>
                  <a:lnTo>
                    <a:pt x="705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70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838" name="Freeform 55">
              <a:extLst>
                <a:ext uri="{FF2B5EF4-FFF2-40B4-BE49-F238E27FC236}">
                  <a16:creationId xmlns:a16="http://schemas.microsoft.com/office/drawing/2014/main" xmlns="" id="{ABB36D9F-8F74-4AEE-A184-1898A8DC0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918"/>
              <a:ext cx="670" cy="20"/>
            </a:xfrm>
            <a:custGeom>
              <a:avLst/>
              <a:gdLst>
                <a:gd name="T0" fmla="*/ 660 w 670"/>
                <a:gd name="T1" fmla="*/ 20 h 20"/>
                <a:gd name="T2" fmla="*/ 663 w 670"/>
                <a:gd name="T3" fmla="*/ 20 h 20"/>
                <a:gd name="T4" fmla="*/ 667 w 670"/>
                <a:gd name="T5" fmla="*/ 17 h 20"/>
                <a:gd name="T6" fmla="*/ 670 w 670"/>
                <a:gd name="T7" fmla="*/ 14 h 20"/>
                <a:gd name="T8" fmla="*/ 670 w 670"/>
                <a:gd name="T9" fmla="*/ 7 h 20"/>
                <a:gd name="T10" fmla="*/ 667 w 670"/>
                <a:gd name="T11" fmla="*/ 4 h 20"/>
                <a:gd name="T12" fmla="*/ 663 w 670"/>
                <a:gd name="T13" fmla="*/ 0 h 20"/>
                <a:gd name="T14" fmla="*/ 7 w 670"/>
                <a:gd name="T15" fmla="*/ 0 h 20"/>
                <a:gd name="T16" fmla="*/ 3 w 670"/>
                <a:gd name="T17" fmla="*/ 4 h 20"/>
                <a:gd name="T18" fmla="*/ 0 w 670"/>
                <a:gd name="T19" fmla="*/ 7 h 20"/>
                <a:gd name="T20" fmla="*/ 0 w 670"/>
                <a:gd name="T21" fmla="*/ 14 h 20"/>
                <a:gd name="T22" fmla="*/ 3 w 670"/>
                <a:gd name="T23" fmla="*/ 17 h 20"/>
                <a:gd name="T24" fmla="*/ 7 w 670"/>
                <a:gd name="T25" fmla="*/ 20 h 20"/>
                <a:gd name="T26" fmla="*/ 10 w 670"/>
                <a:gd name="T27" fmla="*/ 20 h 20"/>
                <a:gd name="T28" fmla="*/ 660 w 670"/>
                <a:gd name="T29" fmla="*/ 2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70" h="20">
                  <a:moveTo>
                    <a:pt x="660" y="20"/>
                  </a:moveTo>
                  <a:lnTo>
                    <a:pt x="663" y="20"/>
                  </a:lnTo>
                  <a:lnTo>
                    <a:pt x="667" y="17"/>
                  </a:lnTo>
                  <a:lnTo>
                    <a:pt x="670" y="14"/>
                  </a:lnTo>
                  <a:lnTo>
                    <a:pt x="670" y="7"/>
                  </a:lnTo>
                  <a:lnTo>
                    <a:pt x="667" y="4"/>
                  </a:lnTo>
                  <a:lnTo>
                    <a:pt x="663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66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2839" name="Group 56">
              <a:extLst>
                <a:ext uri="{FF2B5EF4-FFF2-40B4-BE49-F238E27FC236}">
                  <a16:creationId xmlns:a16="http://schemas.microsoft.com/office/drawing/2014/main" xmlns="" id="{B83AE6A6-B37F-4270-BA1A-418D2FED9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8" y="1813"/>
              <a:ext cx="156" cy="233"/>
              <a:chOff x="5288" y="1813"/>
              <a:chExt cx="156" cy="233"/>
            </a:xfrm>
          </p:grpSpPr>
          <p:sp>
            <p:nvSpPr>
              <p:cNvPr id="502840" name="Rectangle 57">
                <a:extLst>
                  <a:ext uri="{FF2B5EF4-FFF2-40B4-BE49-F238E27FC236}">
                    <a16:creationId xmlns:a16="http://schemas.microsoft.com/office/drawing/2014/main" xmlns="" id="{3A5B465F-6A4E-4BD8-B181-BA1FBC6DE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4" y="1813"/>
                <a:ext cx="15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2400" b="1" baseline="0">
                    <a:solidFill>
                      <a:srgbClr val="000000"/>
                    </a:solidFill>
                  </a:rPr>
                  <a:t>Q</a:t>
                </a:r>
                <a:endParaRPr lang="en-US" altLang="en-US" sz="3600" b="1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2841" name="Line 58">
                <a:extLst>
                  <a:ext uri="{FF2B5EF4-FFF2-40B4-BE49-F238E27FC236}">
                    <a16:creationId xmlns:a16="http://schemas.microsoft.com/office/drawing/2014/main" xmlns="" id="{AB021365-52C0-4259-9C2B-F1DB259F8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8" y="1816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59640" y="5145300"/>
              <a:ext cx="43560" cy="468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46680" y="5127660"/>
                <a:ext cx="7776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8743360" y="5095980"/>
              <a:ext cx="14040" cy="537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6440" y="5079060"/>
                <a:ext cx="511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7888000" y="4782060"/>
              <a:ext cx="142920" cy="335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1800" y="4765500"/>
                <a:ext cx="1753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8620240" y="4688100"/>
              <a:ext cx="206280" cy="254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2960" y="4671180"/>
                <a:ext cx="239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9452560" y="5255820"/>
              <a:ext cx="513360" cy="493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36360" y="5242500"/>
                <a:ext cx="542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9737680" y="5141700"/>
              <a:ext cx="376200" cy="276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19680" y="5123700"/>
                <a:ext cx="414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/>
              <p14:cNvContentPartPr/>
              <p14:nvPr/>
            </p14:nvContentPartPr>
            <p14:xfrm>
              <a:off x="10480720" y="5023620"/>
              <a:ext cx="271440" cy="41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64160" y="5011380"/>
                <a:ext cx="3002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10620400" y="5046660"/>
              <a:ext cx="32760" cy="252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600600" y="5029020"/>
                <a:ext cx="70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10581880" y="5320620"/>
              <a:ext cx="133920" cy="561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63880" y="5308020"/>
                <a:ext cx="164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10792480" y="5211180"/>
              <a:ext cx="176400" cy="17568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72680" y="5192460"/>
                <a:ext cx="209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/>
              <p14:cNvContentPartPr/>
              <p14:nvPr/>
            </p14:nvContentPartPr>
            <p14:xfrm>
              <a:off x="10988680" y="4716900"/>
              <a:ext cx="666360" cy="6296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68160" y="4696020"/>
                <a:ext cx="707760" cy="6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/>
              <p14:cNvContentPartPr/>
              <p14:nvPr/>
            </p14:nvContentPartPr>
            <p14:xfrm>
              <a:off x="11495200" y="4928580"/>
              <a:ext cx="187920" cy="234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477200" y="4914540"/>
                <a:ext cx="2170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11547760" y="5004540"/>
              <a:ext cx="485280" cy="19440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530480" y="4985820"/>
                <a:ext cx="5230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/>
              <p14:cNvContentPartPr/>
              <p14:nvPr/>
            </p14:nvContentPartPr>
            <p14:xfrm>
              <a:off x="12074440" y="5013180"/>
              <a:ext cx="331200" cy="1418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59680" y="4998060"/>
                <a:ext cx="357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/>
              <p14:cNvContentPartPr/>
              <p14:nvPr/>
            </p14:nvContentPartPr>
            <p14:xfrm>
              <a:off x="12423280" y="4999500"/>
              <a:ext cx="38160" cy="576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406000" y="4981140"/>
                <a:ext cx="727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/>
              <p14:cNvContentPartPr/>
              <p14:nvPr/>
            </p14:nvContentPartPr>
            <p14:xfrm>
              <a:off x="12484120" y="4813380"/>
              <a:ext cx="12240" cy="1188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468640" y="4799700"/>
                <a:ext cx="38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/>
              <p14:cNvContentPartPr/>
              <p14:nvPr/>
            </p14:nvContentPartPr>
            <p14:xfrm>
              <a:off x="12550000" y="4864140"/>
              <a:ext cx="201960" cy="1666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530200" y="4846860"/>
                <a:ext cx="2322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Ink 19"/>
              <p14:cNvContentPartPr/>
              <p14:nvPr/>
            </p14:nvContentPartPr>
            <p14:xfrm>
              <a:off x="12893800" y="4897620"/>
              <a:ext cx="84960" cy="4284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2877600" y="4881420"/>
                <a:ext cx="110520" cy="68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Slide Number Placeholder 3">
            <a:extLst>
              <a:ext uri="{FF2B5EF4-FFF2-40B4-BE49-F238E27FC236}">
                <a16:creationId xmlns:a16="http://schemas.microsoft.com/office/drawing/2014/main" xmlns="" id="{664BB044-1DE5-4F1F-93AA-9260E309A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A4BD5055-2F3E-4D0E-8596-A0F2BFC2B747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04835" name="Rectangle 2">
            <a:extLst>
              <a:ext uri="{FF2B5EF4-FFF2-40B4-BE49-F238E27FC236}">
                <a16:creationId xmlns:a16="http://schemas.microsoft.com/office/drawing/2014/main" xmlns="" id="{F93F94E1-7B01-4DB2-B208-9FD668E26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Clocked S - R Latch (continued)</a:t>
            </a:r>
          </a:p>
        </p:txBody>
      </p:sp>
      <p:sp>
        <p:nvSpPr>
          <p:cNvPr id="504836" name="Rectangle 3">
            <a:extLst>
              <a:ext uri="{FF2B5EF4-FFF2-40B4-BE49-F238E27FC236}">
                <a16:creationId xmlns:a16="http://schemas.microsoft.com/office/drawing/2014/main" xmlns="" id="{2BC7F58F-EC2A-477E-A22C-9B99892C5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01838" y="1301751"/>
            <a:ext cx="8432800" cy="5027613"/>
          </a:xfrm>
        </p:spPr>
        <p:txBody>
          <a:bodyPr/>
          <a:lstStyle/>
          <a:p>
            <a:r>
              <a:rPr lang="en-US" altLang="en-US" sz="2800"/>
              <a:t>The Clocked S-R Latch can be described by a table: </a:t>
            </a:r>
          </a:p>
          <a:p>
            <a:endParaRPr lang="en-US" altLang="en-US" sz="2800"/>
          </a:p>
          <a:p>
            <a:endParaRPr lang="en-US" altLang="en-US" sz="3600"/>
          </a:p>
          <a:p>
            <a:endParaRPr lang="en-US" altLang="en-US" sz="3600"/>
          </a:p>
          <a:p>
            <a:r>
              <a:rPr lang="en-US" altLang="en-US" sz="2800"/>
              <a:t>The table describes</a:t>
            </a:r>
            <a:br>
              <a:rPr lang="en-US" altLang="en-US" sz="2800"/>
            </a:br>
            <a:r>
              <a:rPr lang="en-US" altLang="en-US" sz="2800"/>
              <a:t>what happens after the</a:t>
            </a:r>
            <a:br>
              <a:rPr lang="en-US" altLang="en-US" sz="2800"/>
            </a:br>
            <a:r>
              <a:rPr lang="en-US" altLang="en-US" sz="2800"/>
              <a:t>clock [at time (t+1)]</a:t>
            </a:r>
            <a:br>
              <a:rPr lang="en-US" altLang="en-US" sz="2800"/>
            </a:br>
            <a:r>
              <a:rPr lang="en-US" altLang="en-US" sz="2800"/>
              <a:t>based on:</a:t>
            </a:r>
          </a:p>
          <a:p>
            <a:pPr lvl="1"/>
            <a:r>
              <a:rPr lang="en-US" altLang="en-US" sz="2400"/>
              <a:t> current inputs (S,R) and</a:t>
            </a:r>
          </a:p>
          <a:p>
            <a:pPr lvl="1"/>
            <a:r>
              <a:rPr lang="en-US" altLang="en-US" sz="2400"/>
              <a:t> current state Q(t).</a:t>
            </a:r>
          </a:p>
          <a:p>
            <a:endParaRPr lang="en-US" altLang="en-US" sz="2800"/>
          </a:p>
        </p:txBody>
      </p:sp>
      <p:graphicFrame>
        <p:nvGraphicFramePr>
          <p:cNvPr id="504837" name="Object 4">
            <a:extLst>
              <a:ext uri="{FF2B5EF4-FFF2-40B4-BE49-F238E27FC236}">
                <a16:creationId xmlns:a16="http://schemas.microsoft.com/office/drawing/2014/main" xmlns="" id="{8E26EA95-8FC9-4B45-ACC5-930668028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8213" y="1747838"/>
          <a:ext cx="42465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4352544" imgH="3517392" progId="Word.Document.8">
                  <p:embed/>
                </p:oleObj>
              </mc:Choice>
              <mc:Fallback>
                <p:oleObj name="Document" r:id="rId4" imgW="4352544" imgH="3517392" progId="Word.Document.8">
                  <p:embed/>
                  <p:pic>
                    <p:nvPicPr>
                      <p:cNvPr id="504837" name="Object 4">
                        <a:extLst>
                          <a:ext uri="{FF2B5EF4-FFF2-40B4-BE49-F238E27FC236}">
                            <a16:creationId xmlns:a16="http://schemas.microsoft.com/office/drawing/2014/main" xmlns="" id="{8E26EA95-8FC9-4B45-ACC5-930668028D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747838"/>
                        <a:ext cx="4246562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4838" name="Group 5">
            <a:extLst>
              <a:ext uri="{FF2B5EF4-FFF2-40B4-BE49-F238E27FC236}">
                <a16:creationId xmlns:a16="http://schemas.microsoft.com/office/drawing/2014/main" xmlns="" id="{D843EFDA-2AF6-42D0-A049-E8990DE2D1FC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1882776"/>
            <a:ext cx="3436938" cy="1579563"/>
            <a:chOff x="411" y="1186"/>
            <a:chExt cx="2165" cy="995"/>
          </a:xfrm>
        </p:grpSpPr>
        <p:sp>
          <p:nvSpPr>
            <p:cNvPr id="504839" name="Rectangle 6">
              <a:extLst>
                <a:ext uri="{FF2B5EF4-FFF2-40B4-BE49-F238E27FC236}">
                  <a16:creationId xmlns:a16="http://schemas.microsoft.com/office/drawing/2014/main" xmlns="" id="{B8586E08-835B-424F-B442-2701E1588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1186"/>
              <a:ext cx="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4840" name="Rectangle 7">
              <a:extLst>
                <a:ext uri="{FF2B5EF4-FFF2-40B4-BE49-F238E27FC236}">
                  <a16:creationId xmlns:a16="http://schemas.microsoft.com/office/drawing/2014/main" xmlns="" id="{73640608-242E-41CC-83F9-966EC45BD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16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4841" name="Freeform 8">
              <a:extLst>
                <a:ext uri="{FF2B5EF4-FFF2-40B4-BE49-F238E27FC236}">
                  <a16:creationId xmlns:a16="http://schemas.microsoft.com/office/drawing/2014/main" xmlns="" id="{252E94A5-D603-41EE-88F6-766C2A2FE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306"/>
              <a:ext cx="114" cy="214"/>
            </a:xfrm>
            <a:custGeom>
              <a:avLst/>
              <a:gdLst>
                <a:gd name="T0" fmla="*/ 5 w 114"/>
                <a:gd name="T1" fmla="*/ 0 h 214"/>
                <a:gd name="T2" fmla="*/ 0 w 114"/>
                <a:gd name="T3" fmla="*/ 5 h 214"/>
                <a:gd name="T4" fmla="*/ 2 w 114"/>
                <a:gd name="T5" fmla="*/ 12 h 214"/>
                <a:gd name="T6" fmla="*/ 20 w 114"/>
                <a:gd name="T7" fmla="*/ 14 h 214"/>
                <a:gd name="T8" fmla="*/ 39 w 114"/>
                <a:gd name="T9" fmla="*/ 20 h 214"/>
                <a:gd name="T10" fmla="*/ 47 w 114"/>
                <a:gd name="T11" fmla="*/ 24 h 214"/>
                <a:gd name="T12" fmla="*/ 53 w 114"/>
                <a:gd name="T13" fmla="*/ 27 h 214"/>
                <a:gd name="T14" fmla="*/ 62 w 114"/>
                <a:gd name="T15" fmla="*/ 33 h 214"/>
                <a:gd name="T16" fmla="*/ 68 w 114"/>
                <a:gd name="T17" fmla="*/ 37 h 214"/>
                <a:gd name="T18" fmla="*/ 78 w 114"/>
                <a:gd name="T19" fmla="*/ 47 h 214"/>
                <a:gd name="T20" fmla="*/ 83 w 114"/>
                <a:gd name="T21" fmla="*/ 56 h 214"/>
                <a:gd name="T22" fmla="*/ 87 w 114"/>
                <a:gd name="T23" fmla="*/ 62 h 214"/>
                <a:gd name="T24" fmla="*/ 91 w 114"/>
                <a:gd name="T25" fmla="*/ 70 h 214"/>
                <a:gd name="T26" fmla="*/ 95 w 114"/>
                <a:gd name="T27" fmla="*/ 79 h 214"/>
                <a:gd name="T28" fmla="*/ 98 w 114"/>
                <a:gd name="T29" fmla="*/ 102 h 214"/>
                <a:gd name="T30" fmla="*/ 100 w 114"/>
                <a:gd name="T31" fmla="*/ 106 h 214"/>
                <a:gd name="T32" fmla="*/ 98 w 114"/>
                <a:gd name="T33" fmla="*/ 120 h 214"/>
                <a:gd name="T34" fmla="*/ 92 w 114"/>
                <a:gd name="T35" fmla="*/ 139 h 214"/>
                <a:gd name="T36" fmla="*/ 89 w 114"/>
                <a:gd name="T37" fmla="*/ 147 h 214"/>
                <a:gd name="T38" fmla="*/ 86 w 114"/>
                <a:gd name="T39" fmla="*/ 153 h 214"/>
                <a:gd name="T40" fmla="*/ 80 w 114"/>
                <a:gd name="T41" fmla="*/ 162 h 214"/>
                <a:gd name="T42" fmla="*/ 75 w 114"/>
                <a:gd name="T43" fmla="*/ 168 h 214"/>
                <a:gd name="T44" fmla="*/ 65 w 114"/>
                <a:gd name="T45" fmla="*/ 178 h 214"/>
                <a:gd name="T46" fmla="*/ 57 w 114"/>
                <a:gd name="T47" fmla="*/ 182 h 214"/>
                <a:gd name="T48" fmla="*/ 51 w 114"/>
                <a:gd name="T49" fmla="*/ 187 h 214"/>
                <a:gd name="T50" fmla="*/ 42 w 114"/>
                <a:gd name="T51" fmla="*/ 191 h 214"/>
                <a:gd name="T52" fmla="*/ 34 w 114"/>
                <a:gd name="T53" fmla="*/ 195 h 214"/>
                <a:gd name="T54" fmla="*/ 11 w 114"/>
                <a:gd name="T55" fmla="*/ 198 h 214"/>
                <a:gd name="T56" fmla="*/ 7 w 114"/>
                <a:gd name="T57" fmla="*/ 200 h 214"/>
                <a:gd name="T58" fmla="*/ 2 w 114"/>
                <a:gd name="T59" fmla="*/ 202 h 214"/>
                <a:gd name="T60" fmla="*/ 0 w 114"/>
                <a:gd name="T61" fmla="*/ 209 h 214"/>
                <a:gd name="T62" fmla="*/ 5 w 114"/>
                <a:gd name="T63" fmla="*/ 214 h 214"/>
                <a:gd name="T64" fmla="*/ 8 w 114"/>
                <a:gd name="T65" fmla="*/ 214 h 214"/>
                <a:gd name="T66" fmla="*/ 23 w 114"/>
                <a:gd name="T67" fmla="*/ 213 h 214"/>
                <a:gd name="T68" fmla="*/ 44 w 114"/>
                <a:gd name="T69" fmla="*/ 207 h 214"/>
                <a:gd name="T70" fmla="*/ 52 w 114"/>
                <a:gd name="T71" fmla="*/ 203 h 214"/>
                <a:gd name="T72" fmla="*/ 63 w 114"/>
                <a:gd name="T73" fmla="*/ 198 h 214"/>
                <a:gd name="T74" fmla="*/ 69 w 114"/>
                <a:gd name="T75" fmla="*/ 192 h 214"/>
                <a:gd name="T76" fmla="*/ 80 w 114"/>
                <a:gd name="T77" fmla="*/ 185 h 214"/>
                <a:gd name="T78" fmla="*/ 85 w 114"/>
                <a:gd name="T79" fmla="*/ 180 h 214"/>
                <a:gd name="T80" fmla="*/ 92 w 114"/>
                <a:gd name="T81" fmla="*/ 169 h 214"/>
                <a:gd name="T82" fmla="*/ 98 w 114"/>
                <a:gd name="T83" fmla="*/ 163 h 214"/>
                <a:gd name="T84" fmla="*/ 103 w 114"/>
                <a:gd name="T85" fmla="*/ 152 h 214"/>
                <a:gd name="T86" fmla="*/ 107 w 114"/>
                <a:gd name="T87" fmla="*/ 143 h 214"/>
                <a:gd name="T88" fmla="*/ 113 w 114"/>
                <a:gd name="T89" fmla="*/ 123 h 214"/>
                <a:gd name="T90" fmla="*/ 114 w 114"/>
                <a:gd name="T91" fmla="*/ 108 h 214"/>
                <a:gd name="T92" fmla="*/ 113 w 114"/>
                <a:gd name="T93" fmla="*/ 100 h 214"/>
                <a:gd name="T94" fmla="*/ 109 w 114"/>
                <a:gd name="T95" fmla="*/ 74 h 214"/>
                <a:gd name="T96" fmla="*/ 106 w 114"/>
                <a:gd name="T97" fmla="*/ 66 h 214"/>
                <a:gd name="T98" fmla="*/ 102 w 114"/>
                <a:gd name="T99" fmla="*/ 57 h 214"/>
                <a:gd name="T100" fmla="*/ 95 w 114"/>
                <a:gd name="T101" fmla="*/ 46 h 214"/>
                <a:gd name="T102" fmla="*/ 90 w 114"/>
                <a:gd name="T103" fmla="*/ 37 h 214"/>
                <a:gd name="T104" fmla="*/ 81 w 114"/>
                <a:gd name="T105" fmla="*/ 31 h 214"/>
                <a:gd name="T106" fmla="*/ 75 w 114"/>
                <a:gd name="T107" fmla="*/ 23 h 214"/>
                <a:gd name="T108" fmla="*/ 67 w 114"/>
                <a:gd name="T109" fmla="*/ 18 h 214"/>
                <a:gd name="T110" fmla="*/ 56 w 114"/>
                <a:gd name="T111" fmla="*/ 11 h 214"/>
                <a:gd name="T112" fmla="*/ 47 w 114"/>
                <a:gd name="T113" fmla="*/ 7 h 214"/>
                <a:gd name="T114" fmla="*/ 39 w 114"/>
                <a:gd name="T115" fmla="*/ 3 h 214"/>
                <a:gd name="T116" fmla="*/ 7 w 114"/>
                <a:gd name="T117" fmla="*/ 0 h 2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4" h="214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20" y="14"/>
                  </a:lnTo>
                  <a:lnTo>
                    <a:pt x="34" y="18"/>
                  </a:lnTo>
                  <a:lnTo>
                    <a:pt x="39" y="20"/>
                  </a:lnTo>
                  <a:lnTo>
                    <a:pt x="42" y="22"/>
                  </a:lnTo>
                  <a:lnTo>
                    <a:pt x="47" y="24"/>
                  </a:lnTo>
                  <a:lnTo>
                    <a:pt x="51" y="25"/>
                  </a:lnTo>
                  <a:lnTo>
                    <a:pt x="53" y="27"/>
                  </a:lnTo>
                  <a:lnTo>
                    <a:pt x="57" y="30"/>
                  </a:lnTo>
                  <a:lnTo>
                    <a:pt x="62" y="33"/>
                  </a:lnTo>
                  <a:lnTo>
                    <a:pt x="65" y="35"/>
                  </a:lnTo>
                  <a:lnTo>
                    <a:pt x="68" y="37"/>
                  </a:lnTo>
                  <a:lnTo>
                    <a:pt x="75" y="45"/>
                  </a:lnTo>
                  <a:lnTo>
                    <a:pt x="78" y="47"/>
                  </a:lnTo>
                  <a:lnTo>
                    <a:pt x="80" y="51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87" y="62"/>
                  </a:lnTo>
                  <a:lnTo>
                    <a:pt x="89" y="66"/>
                  </a:lnTo>
                  <a:lnTo>
                    <a:pt x="91" y="70"/>
                  </a:lnTo>
                  <a:lnTo>
                    <a:pt x="92" y="74"/>
                  </a:lnTo>
                  <a:lnTo>
                    <a:pt x="95" y="79"/>
                  </a:lnTo>
                  <a:lnTo>
                    <a:pt x="98" y="92"/>
                  </a:lnTo>
                  <a:lnTo>
                    <a:pt x="98" y="102"/>
                  </a:lnTo>
                  <a:lnTo>
                    <a:pt x="100" y="108"/>
                  </a:lnTo>
                  <a:lnTo>
                    <a:pt x="100" y="106"/>
                  </a:lnTo>
                  <a:lnTo>
                    <a:pt x="98" y="111"/>
                  </a:lnTo>
                  <a:lnTo>
                    <a:pt x="98" y="120"/>
                  </a:lnTo>
                  <a:lnTo>
                    <a:pt x="95" y="134"/>
                  </a:lnTo>
                  <a:lnTo>
                    <a:pt x="92" y="139"/>
                  </a:lnTo>
                  <a:lnTo>
                    <a:pt x="91" y="142"/>
                  </a:lnTo>
                  <a:lnTo>
                    <a:pt x="89" y="147"/>
                  </a:lnTo>
                  <a:lnTo>
                    <a:pt x="87" y="151"/>
                  </a:lnTo>
                  <a:lnTo>
                    <a:pt x="86" y="153"/>
                  </a:lnTo>
                  <a:lnTo>
                    <a:pt x="83" y="157"/>
                  </a:lnTo>
                  <a:lnTo>
                    <a:pt x="80" y="162"/>
                  </a:lnTo>
                  <a:lnTo>
                    <a:pt x="78" y="165"/>
                  </a:lnTo>
                  <a:lnTo>
                    <a:pt x="75" y="168"/>
                  </a:lnTo>
                  <a:lnTo>
                    <a:pt x="68" y="175"/>
                  </a:lnTo>
                  <a:lnTo>
                    <a:pt x="65" y="178"/>
                  </a:lnTo>
                  <a:lnTo>
                    <a:pt x="62" y="180"/>
                  </a:lnTo>
                  <a:lnTo>
                    <a:pt x="57" y="182"/>
                  </a:lnTo>
                  <a:lnTo>
                    <a:pt x="53" y="186"/>
                  </a:lnTo>
                  <a:lnTo>
                    <a:pt x="51" y="187"/>
                  </a:lnTo>
                  <a:lnTo>
                    <a:pt x="47" y="189"/>
                  </a:lnTo>
                  <a:lnTo>
                    <a:pt x="42" y="191"/>
                  </a:lnTo>
                  <a:lnTo>
                    <a:pt x="39" y="192"/>
                  </a:lnTo>
                  <a:lnTo>
                    <a:pt x="34" y="195"/>
                  </a:lnTo>
                  <a:lnTo>
                    <a:pt x="20" y="198"/>
                  </a:lnTo>
                  <a:lnTo>
                    <a:pt x="11" y="198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2" y="202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2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8" y="214"/>
                  </a:lnTo>
                  <a:lnTo>
                    <a:pt x="13" y="213"/>
                  </a:lnTo>
                  <a:lnTo>
                    <a:pt x="23" y="213"/>
                  </a:lnTo>
                  <a:lnTo>
                    <a:pt x="39" y="209"/>
                  </a:lnTo>
                  <a:lnTo>
                    <a:pt x="44" y="207"/>
                  </a:lnTo>
                  <a:lnTo>
                    <a:pt x="47" y="206"/>
                  </a:lnTo>
                  <a:lnTo>
                    <a:pt x="52" y="203"/>
                  </a:lnTo>
                  <a:lnTo>
                    <a:pt x="56" y="202"/>
                  </a:lnTo>
                  <a:lnTo>
                    <a:pt x="63" y="198"/>
                  </a:lnTo>
                  <a:lnTo>
                    <a:pt x="67" y="195"/>
                  </a:lnTo>
                  <a:lnTo>
                    <a:pt x="69" y="192"/>
                  </a:lnTo>
                  <a:lnTo>
                    <a:pt x="75" y="190"/>
                  </a:lnTo>
                  <a:lnTo>
                    <a:pt x="80" y="185"/>
                  </a:lnTo>
                  <a:lnTo>
                    <a:pt x="81" y="181"/>
                  </a:lnTo>
                  <a:lnTo>
                    <a:pt x="85" y="180"/>
                  </a:lnTo>
                  <a:lnTo>
                    <a:pt x="90" y="175"/>
                  </a:lnTo>
                  <a:lnTo>
                    <a:pt x="92" y="169"/>
                  </a:lnTo>
                  <a:lnTo>
                    <a:pt x="95" y="167"/>
                  </a:lnTo>
                  <a:lnTo>
                    <a:pt x="98" y="163"/>
                  </a:lnTo>
                  <a:lnTo>
                    <a:pt x="102" y="156"/>
                  </a:lnTo>
                  <a:lnTo>
                    <a:pt x="103" y="152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09" y="139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4" y="108"/>
                  </a:lnTo>
                  <a:lnTo>
                    <a:pt x="114" y="106"/>
                  </a:lnTo>
                  <a:lnTo>
                    <a:pt x="113" y="100"/>
                  </a:lnTo>
                  <a:lnTo>
                    <a:pt x="113" y="90"/>
                  </a:lnTo>
                  <a:lnTo>
                    <a:pt x="109" y="74"/>
                  </a:lnTo>
                  <a:lnTo>
                    <a:pt x="107" y="69"/>
                  </a:lnTo>
                  <a:lnTo>
                    <a:pt x="106" y="66"/>
                  </a:lnTo>
                  <a:lnTo>
                    <a:pt x="103" y="61"/>
                  </a:lnTo>
                  <a:lnTo>
                    <a:pt x="102" y="57"/>
                  </a:lnTo>
                  <a:lnTo>
                    <a:pt x="98" y="50"/>
                  </a:lnTo>
                  <a:lnTo>
                    <a:pt x="95" y="46"/>
                  </a:lnTo>
                  <a:lnTo>
                    <a:pt x="92" y="44"/>
                  </a:lnTo>
                  <a:lnTo>
                    <a:pt x="90" y="37"/>
                  </a:lnTo>
                  <a:lnTo>
                    <a:pt x="85" y="33"/>
                  </a:lnTo>
                  <a:lnTo>
                    <a:pt x="81" y="31"/>
                  </a:lnTo>
                  <a:lnTo>
                    <a:pt x="80" y="28"/>
                  </a:lnTo>
                  <a:lnTo>
                    <a:pt x="75" y="23"/>
                  </a:lnTo>
                  <a:lnTo>
                    <a:pt x="69" y="20"/>
                  </a:lnTo>
                  <a:lnTo>
                    <a:pt x="67" y="18"/>
                  </a:lnTo>
                  <a:lnTo>
                    <a:pt x="63" y="14"/>
                  </a:lnTo>
                  <a:lnTo>
                    <a:pt x="56" y="11"/>
                  </a:lnTo>
                  <a:lnTo>
                    <a:pt x="52" y="9"/>
                  </a:lnTo>
                  <a:lnTo>
                    <a:pt x="47" y="7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2" name="Freeform 9">
              <a:extLst>
                <a:ext uri="{FF2B5EF4-FFF2-40B4-BE49-F238E27FC236}">
                  <a16:creationId xmlns:a16="http://schemas.microsoft.com/office/drawing/2014/main" xmlns="" id="{2FA0D256-7416-4B2B-AEDC-6E193441C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1306"/>
              <a:ext cx="164" cy="14"/>
            </a:xfrm>
            <a:custGeom>
              <a:avLst/>
              <a:gdLst>
                <a:gd name="T0" fmla="*/ 157 w 164"/>
                <a:gd name="T1" fmla="*/ 14 h 14"/>
                <a:gd name="T2" fmla="*/ 160 w 164"/>
                <a:gd name="T3" fmla="*/ 14 h 14"/>
                <a:gd name="T4" fmla="*/ 162 w 164"/>
                <a:gd name="T5" fmla="*/ 12 h 14"/>
                <a:gd name="T6" fmla="*/ 164 w 164"/>
                <a:gd name="T7" fmla="*/ 9 h 14"/>
                <a:gd name="T8" fmla="*/ 164 w 164"/>
                <a:gd name="T9" fmla="*/ 5 h 14"/>
                <a:gd name="T10" fmla="*/ 162 w 164"/>
                <a:gd name="T11" fmla="*/ 2 h 14"/>
                <a:gd name="T12" fmla="*/ 160 w 164"/>
                <a:gd name="T13" fmla="*/ 0 h 14"/>
                <a:gd name="T14" fmla="*/ 5 w 164"/>
                <a:gd name="T15" fmla="*/ 0 h 14"/>
                <a:gd name="T16" fmla="*/ 2 w 164"/>
                <a:gd name="T17" fmla="*/ 2 h 14"/>
                <a:gd name="T18" fmla="*/ 0 w 164"/>
                <a:gd name="T19" fmla="*/ 5 h 14"/>
                <a:gd name="T20" fmla="*/ 0 w 164"/>
                <a:gd name="T21" fmla="*/ 9 h 14"/>
                <a:gd name="T22" fmla="*/ 2 w 164"/>
                <a:gd name="T23" fmla="*/ 12 h 14"/>
                <a:gd name="T24" fmla="*/ 5 w 164"/>
                <a:gd name="T25" fmla="*/ 14 h 14"/>
                <a:gd name="T26" fmla="*/ 7 w 164"/>
                <a:gd name="T27" fmla="*/ 14 h 14"/>
                <a:gd name="T28" fmla="*/ 157 w 164"/>
                <a:gd name="T29" fmla="*/ 14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60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3" name="Freeform 10">
              <a:extLst>
                <a:ext uri="{FF2B5EF4-FFF2-40B4-BE49-F238E27FC236}">
                  <a16:creationId xmlns:a16="http://schemas.microsoft.com/office/drawing/2014/main" xmlns="" id="{D7D3D8D4-7ADD-4668-872F-2DA9E6FE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1507"/>
              <a:ext cx="164" cy="14"/>
            </a:xfrm>
            <a:custGeom>
              <a:avLst/>
              <a:gdLst>
                <a:gd name="T0" fmla="*/ 157 w 164"/>
                <a:gd name="T1" fmla="*/ 14 h 14"/>
                <a:gd name="T2" fmla="*/ 160 w 164"/>
                <a:gd name="T3" fmla="*/ 14 h 14"/>
                <a:gd name="T4" fmla="*/ 162 w 164"/>
                <a:gd name="T5" fmla="*/ 12 h 14"/>
                <a:gd name="T6" fmla="*/ 164 w 164"/>
                <a:gd name="T7" fmla="*/ 9 h 14"/>
                <a:gd name="T8" fmla="*/ 164 w 164"/>
                <a:gd name="T9" fmla="*/ 5 h 14"/>
                <a:gd name="T10" fmla="*/ 162 w 164"/>
                <a:gd name="T11" fmla="*/ 2 h 14"/>
                <a:gd name="T12" fmla="*/ 160 w 164"/>
                <a:gd name="T13" fmla="*/ 0 h 14"/>
                <a:gd name="T14" fmla="*/ 5 w 164"/>
                <a:gd name="T15" fmla="*/ 0 h 14"/>
                <a:gd name="T16" fmla="*/ 2 w 164"/>
                <a:gd name="T17" fmla="*/ 2 h 14"/>
                <a:gd name="T18" fmla="*/ 0 w 164"/>
                <a:gd name="T19" fmla="*/ 5 h 14"/>
                <a:gd name="T20" fmla="*/ 0 w 164"/>
                <a:gd name="T21" fmla="*/ 9 h 14"/>
                <a:gd name="T22" fmla="*/ 2 w 164"/>
                <a:gd name="T23" fmla="*/ 12 h 14"/>
                <a:gd name="T24" fmla="*/ 5 w 164"/>
                <a:gd name="T25" fmla="*/ 14 h 14"/>
                <a:gd name="T26" fmla="*/ 7 w 164"/>
                <a:gd name="T27" fmla="*/ 14 h 14"/>
                <a:gd name="T28" fmla="*/ 157 w 164"/>
                <a:gd name="T29" fmla="*/ 14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60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4" name="Freeform 11">
              <a:extLst>
                <a:ext uri="{FF2B5EF4-FFF2-40B4-BE49-F238E27FC236}">
                  <a16:creationId xmlns:a16="http://schemas.microsoft.com/office/drawing/2014/main" xmlns="" id="{CBE06937-37F8-4C42-9378-0D6B3FDE7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1306"/>
              <a:ext cx="15" cy="215"/>
            </a:xfrm>
            <a:custGeom>
              <a:avLst/>
              <a:gdLst>
                <a:gd name="T0" fmla="*/ 15 w 15"/>
                <a:gd name="T1" fmla="*/ 7 h 215"/>
                <a:gd name="T2" fmla="*/ 15 w 15"/>
                <a:gd name="T3" fmla="*/ 5 h 215"/>
                <a:gd name="T4" fmla="*/ 12 w 15"/>
                <a:gd name="T5" fmla="*/ 2 h 215"/>
                <a:gd name="T6" fmla="*/ 10 w 15"/>
                <a:gd name="T7" fmla="*/ 0 h 215"/>
                <a:gd name="T8" fmla="*/ 5 w 15"/>
                <a:gd name="T9" fmla="*/ 0 h 215"/>
                <a:gd name="T10" fmla="*/ 2 w 15"/>
                <a:gd name="T11" fmla="*/ 2 h 215"/>
                <a:gd name="T12" fmla="*/ 0 w 15"/>
                <a:gd name="T13" fmla="*/ 5 h 215"/>
                <a:gd name="T14" fmla="*/ 0 w 15"/>
                <a:gd name="T15" fmla="*/ 210 h 215"/>
                <a:gd name="T16" fmla="*/ 2 w 15"/>
                <a:gd name="T17" fmla="*/ 213 h 215"/>
                <a:gd name="T18" fmla="*/ 5 w 15"/>
                <a:gd name="T19" fmla="*/ 215 h 215"/>
                <a:gd name="T20" fmla="*/ 10 w 15"/>
                <a:gd name="T21" fmla="*/ 215 h 215"/>
                <a:gd name="T22" fmla="*/ 12 w 15"/>
                <a:gd name="T23" fmla="*/ 213 h 215"/>
                <a:gd name="T24" fmla="*/ 15 w 15"/>
                <a:gd name="T25" fmla="*/ 210 h 215"/>
                <a:gd name="T26" fmla="*/ 15 w 15"/>
                <a:gd name="T27" fmla="*/ 208 h 215"/>
                <a:gd name="T28" fmla="*/ 15 w 15"/>
                <a:gd name="T29" fmla="*/ 7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215">
                  <a:moveTo>
                    <a:pt x="15" y="7"/>
                  </a:moveTo>
                  <a:lnTo>
                    <a:pt x="15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3"/>
                  </a:lnTo>
                  <a:lnTo>
                    <a:pt x="5" y="215"/>
                  </a:lnTo>
                  <a:lnTo>
                    <a:pt x="10" y="215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5" y="20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5" name="Freeform 12">
              <a:extLst>
                <a:ext uri="{FF2B5EF4-FFF2-40B4-BE49-F238E27FC236}">
                  <a16:creationId xmlns:a16="http://schemas.microsoft.com/office/drawing/2014/main" xmlns="" id="{5056C57A-E0F4-4307-B173-71EE41BA6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1385"/>
              <a:ext cx="63" cy="64"/>
            </a:xfrm>
            <a:custGeom>
              <a:avLst/>
              <a:gdLst>
                <a:gd name="T0" fmla="*/ 1 w 63"/>
                <a:gd name="T1" fmla="*/ 44 h 64"/>
                <a:gd name="T2" fmla="*/ 5 w 63"/>
                <a:gd name="T3" fmla="*/ 51 h 64"/>
                <a:gd name="T4" fmla="*/ 6 w 63"/>
                <a:gd name="T5" fmla="*/ 52 h 64"/>
                <a:gd name="T6" fmla="*/ 14 w 63"/>
                <a:gd name="T7" fmla="*/ 60 h 64"/>
                <a:gd name="T8" fmla="*/ 16 w 63"/>
                <a:gd name="T9" fmla="*/ 62 h 64"/>
                <a:gd name="T10" fmla="*/ 21 w 63"/>
                <a:gd name="T11" fmla="*/ 63 h 64"/>
                <a:gd name="T12" fmla="*/ 37 w 63"/>
                <a:gd name="T13" fmla="*/ 63 h 64"/>
                <a:gd name="T14" fmla="*/ 43 w 63"/>
                <a:gd name="T15" fmla="*/ 63 h 64"/>
                <a:gd name="T16" fmla="*/ 50 w 63"/>
                <a:gd name="T17" fmla="*/ 60 h 64"/>
                <a:gd name="T18" fmla="*/ 50 w 63"/>
                <a:gd name="T19" fmla="*/ 60 h 64"/>
                <a:gd name="T20" fmla="*/ 57 w 63"/>
                <a:gd name="T21" fmla="*/ 52 h 64"/>
                <a:gd name="T22" fmla="*/ 55 w 63"/>
                <a:gd name="T23" fmla="*/ 54 h 64"/>
                <a:gd name="T24" fmla="*/ 62 w 63"/>
                <a:gd name="T25" fmla="*/ 45 h 64"/>
                <a:gd name="T26" fmla="*/ 63 w 63"/>
                <a:gd name="T27" fmla="*/ 36 h 64"/>
                <a:gd name="T28" fmla="*/ 63 w 63"/>
                <a:gd name="T29" fmla="*/ 22 h 64"/>
                <a:gd name="T30" fmla="*/ 61 w 63"/>
                <a:gd name="T31" fmla="*/ 18 h 64"/>
                <a:gd name="T32" fmla="*/ 59 w 63"/>
                <a:gd name="T33" fmla="*/ 15 h 64"/>
                <a:gd name="T34" fmla="*/ 49 w 63"/>
                <a:gd name="T35" fmla="*/ 5 h 64"/>
                <a:gd name="T36" fmla="*/ 45 w 63"/>
                <a:gd name="T37" fmla="*/ 2 h 64"/>
                <a:gd name="T38" fmla="*/ 42 w 63"/>
                <a:gd name="T39" fmla="*/ 0 h 64"/>
                <a:gd name="T40" fmla="*/ 20 w 63"/>
                <a:gd name="T41" fmla="*/ 1 h 64"/>
                <a:gd name="T42" fmla="*/ 10 w 63"/>
                <a:gd name="T43" fmla="*/ 8 h 64"/>
                <a:gd name="T44" fmla="*/ 4 w 63"/>
                <a:gd name="T45" fmla="*/ 15 h 64"/>
                <a:gd name="T46" fmla="*/ 3 w 63"/>
                <a:gd name="T47" fmla="*/ 17 h 64"/>
                <a:gd name="T48" fmla="*/ 0 w 63"/>
                <a:gd name="T49" fmla="*/ 22 h 64"/>
                <a:gd name="T50" fmla="*/ 15 w 63"/>
                <a:gd name="T51" fmla="*/ 27 h 64"/>
                <a:gd name="T52" fmla="*/ 17 w 63"/>
                <a:gd name="T53" fmla="*/ 22 h 64"/>
                <a:gd name="T54" fmla="*/ 18 w 63"/>
                <a:gd name="T55" fmla="*/ 19 h 64"/>
                <a:gd name="T56" fmla="*/ 21 w 63"/>
                <a:gd name="T57" fmla="*/ 17 h 64"/>
                <a:gd name="T58" fmla="*/ 26 w 63"/>
                <a:gd name="T59" fmla="*/ 16 h 64"/>
                <a:gd name="T60" fmla="*/ 37 w 63"/>
                <a:gd name="T61" fmla="*/ 15 h 64"/>
                <a:gd name="T62" fmla="*/ 40 w 63"/>
                <a:gd name="T63" fmla="*/ 17 h 64"/>
                <a:gd name="T64" fmla="*/ 44 w 63"/>
                <a:gd name="T65" fmla="*/ 19 h 64"/>
                <a:gd name="T66" fmla="*/ 44 w 63"/>
                <a:gd name="T67" fmla="*/ 19 h 64"/>
                <a:gd name="T68" fmla="*/ 46 w 63"/>
                <a:gd name="T69" fmla="*/ 23 h 64"/>
                <a:gd name="T70" fmla="*/ 49 w 63"/>
                <a:gd name="T71" fmla="*/ 27 h 64"/>
                <a:gd name="T72" fmla="*/ 53 w 63"/>
                <a:gd name="T73" fmla="*/ 28 h 64"/>
                <a:gd name="T74" fmla="*/ 48 w 63"/>
                <a:gd name="T75" fmla="*/ 39 h 64"/>
                <a:gd name="T76" fmla="*/ 49 w 63"/>
                <a:gd name="T77" fmla="*/ 41 h 64"/>
                <a:gd name="T78" fmla="*/ 44 w 63"/>
                <a:gd name="T79" fmla="*/ 46 h 64"/>
                <a:gd name="T80" fmla="*/ 46 w 63"/>
                <a:gd name="T81" fmla="*/ 44 h 64"/>
                <a:gd name="T82" fmla="*/ 38 w 63"/>
                <a:gd name="T83" fmla="*/ 51 h 64"/>
                <a:gd name="T84" fmla="*/ 39 w 63"/>
                <a:gd name="T85" fmla="*/ 49 h 64"/>
                <a:gd name="T86" fmla="*/ 31 w 63"/>
                <a:gd name="T87" fmla="*/ 50 h 64"/>
                <a:gd name="T88" fmla="*/ 31 w 63"/>
                <a:gd name="T89" fmla="*/ 50 h 64"/>
                <a:gd name="T90" fmla="*/ 24 w 63"/>
                <a:gd name="T91" fmla="*/ 49 h 64"/>
                <a:gd name="T92" fmla="*/ 24 w 63"/>
                <a:gd name="T93" fmla="*/ 51 h 64"/>
                <a:gd name="T94" fmla="*/ 17 w 63"/>
                <a:gd name="T95" fmla="*/ 44 h 64"/>
                <a:gd name="T96" fmla="*/ 18 w 63"/>
                <a:gd name="T97" fmla="*/ 45 h 64"/>
                <a:gd name="T98" fmla="*/ 17 w 63"/>
                <a:gd name="T99" fmla="*/ 43 h 64"/>
                <a:gd name="T100" fmla="*/ 15 w 63"/>
                <a:gd name="T101" fmla="*/ 38 h 6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3" h="64">
                  <a:moveTo>
                    <a:pt x="0" y="33"/>
                  </a:moveTo>
                  <a:lnTo>
                    <a:pt x="0" y="43"/>
                  </a:lnTo>
                  <a:lnTo>
                    <a:pt x="1" y="44"/>
                  </a:lnTo>
                  <a:lnTo>
                    <a:pt x="1" y="46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4" y="50"/>
                  </a:lnTo>
                  <a:lnTo>
                    <a:pt x="6" y="52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2" y="57"/>
                  </a:lnTo>
                  <a:lnTo>
                    <a:pt x="10" y="56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7" y="63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43" y="63"/>
                  </a:lnTo>
                  <a:lnTo>
                    <a:pt x="44" y="63"/>
                  </a:lnTo>
                  <a:lnTo>
                    <a:pt x="45" y="62"/>
                  </a:lnTo>
                  <a:lnTo>
                    <a:pt x="50" y="60"/>
                  </a:lnTo>
                  <a:lnTo>
                    <a:pt x="53" y="56"/>
                  </a:lnTo>
                  <a:lnTo>
                    <a:pt x="49" y="60"/>
                  </a:lnTo>
                  <a:lnTo>
                    <a:pt x="50" y="60"/>
                  </a:lnTo>
                  <a:lnTo>
                    <a:pt x="51" y="58"/>
                  </a:lnTo>
                  <a:lnTo>
                    <a:pt x="55" y="56"/>
                  </a:lnTo>
                  <a:lnTo>
                    <a:pt x="57" y="52"/>
                  </a:lnTo>
                  <a:lnTo>
                    <a:pt x="59" y="51"/>
                  </a:lnTo>
                  <a:lnTo>
                    <a:pt x="59" y="50"/>
                  </a:lnTo>
                  <a:lnTo>
                    <a:pt x="55" y="54"/>
                  </a:lnTo>
                  <a:lnTo>
                    <a:pt x="59" y="51"/>
                  </a:lnTo>
                  <a:lnTo>
                    <a:pt x="61" y="46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3" y="43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63" y="29"/>
                  </a:lnTo>
                  <a:lnTo>
                    <a:pt x="63" y="22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1" y="18"/>
                  </a:lnTo>
                  <a:lnTo>
                    <a:pt x="59" y="13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53" y="8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4" y="15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15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4" y="13"/>
                  </a:lnTo>
                  <a:lnTo>
                    <a:pt x="21" y="17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32" y="15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39" y="16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38" y="13"/>
                  </a:lnTo>
                  <a:lnTo>
                    <a:pt x="44" y="19"/>
                  </a:lnTo>
                  <a:lnTo>
                    <a:pt x="45" y="19"/>
                  </a:lnTo>
                  <a:lnTo>
                    <a:pt x="44" y="18"/>
                  </a:lnTo>
                  <a:lnTo>
                    <a:pt x="44" y="19"/>
                  </a:lnTo>
                  <a:lnTo>
                    <a:pt x="50" y="25"/>
                  </a:lnTo>
                  <a:lnTo>
                    <a:pt x="49" y="23"/>
                  </a:lnTo>
                  <a:lnTo>
                    <a:pt x="46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51" y="36"/>
                  </a:lnTo>
                  <a:lnTo>
                    <a:pt x="53" y="28"/>
                  </a:lnTo>
                  <a:lnTo>
                    <a:pt x="49" y="32"/>
                  </a:lnTo>
                  <a:lnTo>
                    <a:pt x="49" y="38"/>
                  </a:lnTo>
                  <a:lnTo>
                    <a:pt x="48" y="39"/>
                  </a:lnTo>
                  <a:lnTo>
                    <a:pt x="48" y="40"/>
                  </a:lnTo>
                  <a:lnTo>
                    <a:pt x="46" y="41"/>
                  </a:lnTo>
                  <a:lnTo>
                    <a:pt x="49" y="41"/>
                  </a:lnTo>
                  <a:lnTo>
                    <a:pt x="50" y="39"/>
                  </a:lnTo>
                  <a:lnTo>
                    <a:pt x="44" y="45"/>
                  </a:lnTo>
                  <a:lnTo>
                    <a:pt x="44" y="46"/>
                  </a:lnTo>
                  <a:lnTo>
                    <a:pt x="43" y="47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45" y="45"/>
                  </a:lnTo>
                  <a:lnTo>
                    <a:pt x="44" y="45"/>
                  </a:lnTo>
                  <a:lnTo>
                    <a:pt x="38" y="51"/>
                  </a:lnTo>
                  <a:lnTo>
                    <a:pt x="40" y="50"/>
                  </a:lnTo>
                  <a:lnTo>
                    <a:pt x="40" y="47"/>
                  </a:lnTo>
                  <a:lnTo>
                    <a:pt x="39" y="49"/>
                  </a:lnTo>
                  <a:lnTo>
                    <a:pt x="38" y="49"/>
                  </a:lnTo>
                  <a:lnTo>
                    <a:pt x="37" y="50"/>
                  </a:lnTo>
                  <a:lnTo>
                    <a:pt x="31" y="50"/>
                  </a:lnTo>
                  <a:lnTo>
                    <a:pt x="27" y="54"/>
                  </a:lnTo>
                  <a:lnTo>
                    <a:pt x="35" y="52"/>
                  </a:lnTo>
                  <a:lnTo>
                    <a:pt x="31" y="50"/>
                  </a:lnTo>
                  <a:lnTo>
                    <a:pt x="27" y="50"/>
                  </a:lnTo>
                  <a:lnTo>
                    <a:pt x="26" y="49"/>
                  </a:lnTo>
                  <a:lnTo>
                    <a:pt x="24" y="49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4" y="51"/>
                  </a:lnTo>
                  <a:lnTo>
                    <a:pt x="22" y="47"/>
                  </a:lnTo>
                  <a:lnTo>
                    <a:pt x="18" y="45"/>
                  </a:lnTo>
                  <a:lnTo>
                    <a:pt x="17" y="44"/>
                  </a:lnTo>
                  <a:lnTo>
                    <a:pt x="18" y="46"/>
                  </a:lnTo>
                  <a:lnTo>
                    <a:pt x="21" y="47"/>
                  </a:lnTo>
                  <a:lnTo>
                    <a:pt x="18" y="45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7" y="43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5" y="38"/>
                  </a:lnTo>
                  <a:lnTo>
                    <a:pt x="1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6" name="Freeform 13">
              <a:extLst>
                <a:ext uri="{FF2B5EF4-FFF2-40B4-BE49-F238E27FC236}">
                  <a16:creationId xmlns:a16="http://schemas.microsoft.com/office/drawing/2014/main" xmlns="" id="{B629889A-BE31-4C41-87DF-E44BE4A0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1866"/>
              <a:ext cx="114" cy="215"/>
            </a:xfrm>
            <a:custGeom>
              <a:avLst/>
              <a:gdLst>
                <a:gd name="T0" fmla="*/ 5 w 114"/>
                <a:gd name="T1" fmla="*/ 0 h 215"/>
                <a:gd name="T2" fmla="*/ 0 w 114"/>
                <a:gd name="T3" fmla="*/ 5 h 215"/>
                <a:gd name="T4" fmla="*/ 2 w 114"/>
                <a:gd name="T5" fmla="*/ 12 h 215"/>
                <a:gd name="T6" fmla="*/ 20 w 114"/>
                <a:gd name="T7" fmla="*/ 15 h 215"/>
                <a:gd name="T8" fmla="*/ 39 w 114"/>
                <a:gd name="T9" fmla="*/ 21 h 215"/>
                <a:gd name="T10" fmla="*/ 47 w 114"/>
                <a:gd name="T11" fmla="*/ 25 h 215"/>
                <a:gd name="T12" fmla="*/ 53 w 114"/>
                <a:gd name="T13" fmla="*/ 27 h 215"/>
                <a:gd name="T14" fmla="*/ 62 w 114"/>
                <a:gd name="T15" fmla="*/ 33 h 215"/>
                <a:gd name="T16" fmla="*/ 68 w 114"/>
                <a:gd name="T17" fmla="*/ 38 h 215"/>
                <a:gd name="T18" fmla="*/ 78 w 114"/>
                <a:gd name="T19" fmla="*/ 48 h 215"/>
                <a:gd name="T20" fmla="*/ 83 w 114"/>
                <a:gd name="T21" fmla="*/ 56 h 215"/>
                <a:gd name="T22" fmla="*/ 87 w 114"/>
                <a:gd name="T23" fmla="*/ 62 h 215"/>
                <a:gd name="T24" fmla="*/ 91 w 114"/>
                <a:gd name="T25" fmla="*/ 71 h 215"/>
                <a:gd name="T26" fmla="*/ 95 w 114"/>
                <a:gd name="T27" fmla="*/ 79 h 215"/>
                <a:gd name="T28" fmla="*/ 98 w 114"/>
                <a:gd name="T29" fmla="*/ 103 h 215"/>
                <a:gd name="T30" fmla="*/ 100 w 114"/>
                <a:gd name="T31" fmla="*/ 106 h 215"/>
                <a:gd name="T32" fmla="*/ 98 w 114"/>
                <a:gd name="T33" fmla="*/ 121 h 215"/>
                <a:gd name="T34" fmla="*/ 92 w 114"/>
                <a:gd name="T35" fmla="*/ 139 h 215"/>
                <a:gd name="T36" fmla="*/ 89 w 114"/>
                <a:gd name="T37" fmla="*/ 148 h 215"/>
                <a:gd name="T38" fmla="*/ 86 w 114"/>
                <a:gd name="T39" fmla="*/ 154 h 215"/>
                <a:gd name="T40" fmla="*/ 80 w 114"/>
                <a:gd name="T41" fmla="*/ 162 h 215"/>
                <a:gd name="T42" fmla="*/ 75 w 114"/>
                <a:gd name="T43" fmla="*/ 168 h 215"/>
                <a:gd name="T44" fmla="*/ 65 w 114"/>
                <a:gd name="T45" fmla="*/ 178 h 215"/>
                <a:gd name="T46" fmla="*/ 57 w 114"/>
                <a:gd name="T47" fmla="*/ 183 h 215"/>
                <a:gd name="T48" fmla="*/ 51 w 114"/>
                <a:gd name="T49" fmla="*/ 188 h 215"/>
                <a:gd name="T50" fmla="*/ 42 w 114"/>
                <a:gd name="T51" fmla="*/ 191 h 215"/>
                <a:gd name="T52" fmla="*/ 34 w 114"/>
                <a:gd name="T53" fmla="*/ 195 h 215"/>
                <a:gd name="T54" fmla="*/ 11 w 114"/>
                <a:gd name="T55" fmla="*/ 199 h 215"/>
                <a:gd name="T56" fmla="*/ 7 w 114"/>
                <a:gd name="T57" fmla="*/ 200 h 215"/>
                <a:gd name="T58" fmla="*/ 2 w 114"/>
                <a:gd name="T59" fmla="*/ 202 h 215"/>
                <a:gd name="T60" fmla="*/ 0 w 114"/>
                <a:gd name="T61" fmla="*/ 210 h 215"/>
                <a:gd name="T62" fmla="*/ 5 w 114"/>
                <a:gd name="T63" fmla="*/ 215 h 215"/>
                <a:gd name="T64" fmla="*/ 8 w 114"/>
                <a:gd name="T65" fmla="*/ 215 h 215"/>
                <a:gd name="T66" fmla="*/ 23 w 114"/>
                <a:gd name="T67" fmla="*/ 213 h 215"/>
                <a:gd name="T68" fmla="*/ 44 w 114"/>
                <a:gd name="T69" fmla="*/ 207 h 215"/>
                <a:gd name="T70" fmla="*/ 52 w 114"/>
                <a:gd name="T71" fmla="*/ 204 h 215"/>
                <a:gd name="T72" fmla="*/ 63 w 114"/>
                <a:gd name="T73" fmla="*/ 199 h 215"/>
                <a:gd name="T74" fmla="*/ 69 w 114"/>
                <a:gd name="T75" fmla="*/ 193 h 215"/>
                <a:gd name="T76" fmla="*/ 80 w 114"/>
                <a:gd name="T77" fmla="*/ 185 h 215"/>
                <a:gd name="T78" fmla="*/ 85 w 114"/>
                <a:gd name="T79" fmla="*/ 180 h 215"/>
                <a:gd name="T80" fmla="*/ 92 w 114"/>
                <a:gd name="T81" fmla="*/ 170 h 215"/>
                <a:gd name="T82" fmla="*/ 98 w 114"/>
                <a:gd name="T83" fmla="*/ 163 h 215"/>
                <a:gd name="T84" fmla="*/ 103 w 114"/>
                <a:gd name="T85" fmla="*/ 152 h 215"/>
                <a:gd name="T86" fmla="*/ 107 w 114"/>
                <a:gd name="T87" fmla="*/ 144 h 215"/>
                <a:gd name="T88" fmla="*/ 113 w 114"/>
                <a:gd name="T89" fmla="*/ 123 h 215"/>
                <a:gd name="T90" fmla="*/ 114 w 114"/>
                <a:gd name="T91" fmla="*/ 109 h 215"/>
                <a:gd name="T92" fmla="*/ 113 w 114"/>
                <a:gd name="T93" fmla="*/ 100 h 215"/>
                <a:gd name="T94" fmla="*/ 109 w 114"/>
                <a:gd name="T95" fmla="*/ 74 h 215"/>
                <a:gd name="T96" fmla="*/ 106 w 114"/>
                <a:gd name="T97" fmla="*/ 66 h 215"/>
                <a:gd name="T98" fmla="*/ 102 w 114"/>
                <a:gd name="T99" fmla="*/ 57 h 215"/>
                <a:gd name="T100" fmla="*/ 95 w 114"/>
                <a:gd name="T101" fmla="*/ 46 h 215"/>
                <a:gd name="T102" fmla="*/ 90 w 114"/>
                <a:gd name="T103" fmla="*/ 38 h 215"/>
                <a:gd name="T104" fmla="*/ 81 w 114"/>
                <a:gd name="T105" fmla="*/ 32 h 215"/>
                <a:gd name="T106" fmla="*/ 75 w 114"/>
                <a:gd name="T107" fmla="*/ 23 h 215"/>
                <a:gd name="T108" fmla="*/ 67 w 114"/>
                <a:gd name="T109" fmla="*/ 18 h 215"/>
                <a:gd name="T110" fmla="*/ 56 w 114"/>
                <a:gd name="T111" fmla="*/ 11 h 215"/>
                <a:gd name="T112" fmla="*/ 47 w 114"/>
                <a:gd name="T113" fmla="*/ 7 h 215"/>
                <a:gd name="T114" fmla="*/ 39 w 114"/>
                <a:gd name="T115" fmla="*/ 4 h 215"/>
                <a:gd name="T116" fmla="*/ 7 w 114"/>
                <a:gd name="T117" fmla="*/ 0 h 2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4" h="215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20" y="15"/>
                  </a:lnTo>
                  <a:lnTo>
                    <a:pt x="34" y="18"/>
                  </a:lnTo>
                  <a:lnTo>
                    <a:pt x="39" y="21"/>
                  </a:lnTo>
                  <a:lnTo>
                    <a:pt x="42" y="22"/>
                  </a:lnTo>
                  <a:lnTo>
                    <a:pt x="47" y="25"/>
                  </a:lnTo>
                  <a:lnTo>
                    <a:pt x="51" y="26"/>
                  </a:lnTo>
                  <a:lnTo>
                    <a:pt x="53" y="27"/>
                  </a:lnTo>
                  <a:lnTo>
                    <a:pt x="57" y="31"/>
                  </a:lnTo>
                  <a:lnTo>
                    <a:pt x="62" y="33"/>
                  </a:lnTo>
                  <a:lnTo>
                    <a:pt x="65" y="35"/>
                  </a:lnTo>
                  <a:lnTo>
                    <a:pt x="68" y="38"/>
                  </a:lnTo>
                  <a:lnTo>
                    <a:pt x="75" y="45"/>
                  </a:lnTo>
                  <a:lnTo>
                    <a:pt x="78" y="48"/>
                  </a:lnTo>
                  <a:lnTo>
                    <a:pt x="80" y="51"/>
                  </a:lnTo>
                  <a:lnTo>
                    <a:pt x="83" y="56"/>
                  </a:lnTo>
                  <a:lnTo>
                    <a:pt x="86" y="60"/>
                  </a:lnTo>
                  <a:lnTo>
                    <a:pt x="87" y="62"/>
                  </a:lnTo>
                  <a:lnTo>
                    <a:pt x="89" y="66"/>
                  </a:lnTo>
                  <a:lnTo>
                    <a:pt x="91" y="71"/>
                  </a:lnTo>
                  <a:lnTo>
                    <a:pt x="92" y="74"/>
                  </a:lnTo>
                  <a:lnTo>
                    <a:pt x="95" y="79"/>
                  </a:lnTo>
                  <a:lnTo>
                    <a:pt x="98" y="93"/>
                  </a:lnTo>
                  <a:lnTo>
                    <a:pt x="98" y="103"/>
                  </a:lnTo>
                  <a:lnTo>
                    <a:pt x="100" y="109"/>
                  </a:lnTo>
                  <a:lnTo>
                    <a:pt x="100" y="106"/>
                  </a:lnTo>
                  <a:lnTo>
                    <a:pt x="98" y="111"/>
                  </a:lnTo>
                  <a:lnTo>
                    <a:pt x="98" y="121"/>
                  </a:lnTo>
                  <a:lnTo>
                    <a:pt x="95" y="134"/>
                  </a:lnTo>
                  <a:lnTo>
                    <a:pt x="92" y="139"/>
                  </a:lnTo>
                  <a:lnTo>
                    <a:pt x="91" y="143"/>
                  </a:lnTo>
                  <a:lnTo>
                    <a:pt x="89" y="148"/>
                  </a:lnTo>
                  <a:lnTo>
                    <a:pt x="87" y="151"/>
                  </a:lnTo>
                  <a:lnTo>
                    <a:pt x="86" y="154"/>
                  </a:lnTo>
                  <a:lnTo>
                    <a:pt x="83" y="157"/>
                  </a:lnTo>
                  <a:lnTo>
                    <a:pt x="80" y="162"/>
                  </a:lnTo>
                  <a:lnTo>
                    <a:pt x="78" y="166"/>
                  </a:lnTo>
                  <a:lnTo>
                    <a:pt x="75" y="168"/>
                  </a:lnTo>
                  <a:lnTo>
                    <a:pt x="68" y="176"/>
                  </a:lnTo>
                  <a:lnTo>
                    <a:pt x="65" y="178"/>
                  </a:lnTo>
                  <a:lnTo>
                    <a:pt x="62" y="180"/>
                  </a:lnTo>
                  <a:lnTo>
                    <a:pt x="57" y="183"/>
                  </a:lnTo>
                  <a:lnTo>
                    <a:pt x="53" y="187"/>
                  </a:lnTo>
                  <a:lnTo>
                    <a:pt x="51" y="188"/>
                  </a:lnTo>
                  <a:lnTo>
                    <a:pt x="47" y="189"/>
                  </a:lnTo>
                  <a:lnTo>
                    <a:pt x="42" y="191"/>
                  </a:lnTo>
                  <a:lnTo>
                    <a:pt x="39" y="193"/>
                  </a:lnTo>
                  <a:lnTo>
                    <a:pt x="34" y="195"/>
                  </a:lnTo>
                  <a:lnTo>
                    <a:pt x="20" y="199"/>
                  </a:lnTo>
                  <a:lnTo>
                    <a:pt x="11" y="199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2" y="202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7" y="215"/>
                  </a:lnTo>
                  <a:lnTo>
                    <a:pt x="8" y="215"/>
                  </a:lnTo>
                  <a:lnTo>
                    <a:pt x="13" y="213"/>
                  </a:lnTo>
                  <a:lnTo>
                    <a:pt x="23" y="213"/>
                  </a:lnTo>
                  <a:lnTo>
                    <a:pt x="39" y="210"/>
                  </a:lnTo>
                  <a:lnTo>
                    <a:pt x="44" y="207"/>
                  </a:lnTo>
                  <a:lnTo>
                    <a:pt x="47" y="206"/>
                  </a:lnTo>
                  <a:lnTo>
                    <a:pt x="52" y="204"/>
                  </a:lnTo>
                  <a:lnTo>
                    <a:pt x="56" y="202"/>
                  </a:lnTo>
                  <a:lnTo>
                    <a:pt x="63" y="199"/>
                  </a:lnTo>
                  <a:lnTo>
                    <a:pt x="67" y="195"/>
                  </a:lnTo>
                  <a:lnTo>
                    <a:pt x="69" y="193"/>
                  </a:lnTo>
                  <a:lnTo>
                    <a:pt x="75" y="190"/>
                  </a:lnTo>
                  <a:lnTo>
                    <a:pt x="80" y="185"/>
                  </a:lnTo>
                  <a:lnTo>
                    <a:pt x="81" y="182"/>
                  </a:lnTo>
                  <a:lnTo>
                    <a:pt x="85" y="180"/>
                  </a:lnTo>
                  <a:lnTo>
                    <a:pt x="90" y="176"/>
                  </a:lnTo>
                  <a:lnTo>
                    <a:pt x="92" y="170"/>
                  </a:lnTo>
                  <a:lnTo>
                    <a:pt x="95" y="167"/>
                  </a:lnTo>
                  <a:lnTo>
                    <a:pt x="98" y="163"/>
                  </a:lnTo>
                  <a:lnTo>
                    <a:pt x="102" y="156"/>
                  </a:lnTo>
                  <a:lnTo>
                    <a:pt x="103" y="152"/>
                  </a:lnTo>
                  <a:lnTo>
                    <a:pt x="106" y="148"/>
                  </a:lnTo>
                  <a:lnTo>
                    <a:pt x="107" y="144"/>
                  </a:lnTo>
                  <a:lnTo>
                    <a:pt x="109" y="139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4" y="109"/>
                  </a:lnTo>
                  <a:lnTo>
                    <a:pt x="114" y="106"/>
                  </a:lnTo>
                  <a:lnTo>
                    <a:pt x="113" y="100"/>
                  </a:lnTo>
                  <a:lnTo>
                    <a:pt x="113" y="90"/>
                  </a:lnTo>
                  <a:lnTo>
                    <a:pt x="109" y="74"/>
                  </a:lnTo>
                  <a:lnTo>
                    <a:pt x="107" y="70"/>
                  </a:lnTo>
                  <a:lnTo>
                    <a:pt x="106" y="66"/>
                  </a:lnTo>
                  <a:lnTo>
                    <a:pt x="103" y="61"/>
                  </a:lnTo>
                  <a:lnTo>
                    <a:pt x="102" y="57"/>
                  </a:lnTo>
                  <a:lnTo>
                    <a:pt x="98" y="50"/>
                  </a:lnTo>
                  <a:lnTo>
                    <a:pt x="95" y="46"/>
                  </a:lnTo>
                  <a:lnTo>
                    <a:pt x="92" y="44"/>
                  </a:lnTo>
                  <a:lnTo>
                    <a:pt x="90" y="38"/>
                  </a:lnTo>
                  <a:lnTo>
                    <a:pt x="85" y="33"/>
                  </a:lnTo>
                  <a:lnTo>
                    <a:pt x="81" y="32"/>
                  </a:lnTo>
                  <a:lnTo>
                    <a:pt x="80" y="28"/>
                  </a:lnTo>
                  <a:lnTo>
                    <a:pt x="75" y="23"/>
                  </a:lnTo>
                  <a:lnTo>
                    <a:pt x="69" y="21"/>
                  </a:lnTo>
                  <a:lnTo>
                    <a:pt x="67" y="18"/>
                  </a:lnTo>
                  <a:lnTo>
                    <a:pt x="63" y="15"/>
                  </a:lnTo>
                  <a:lnTo>
                    <a:pt x="56" y="11"/>
                  </a:lnTo>
                  <a:lnTo>
                    <a:pt x="52" y="10"/>
                  </a:lnTo>
                  <a:lnTo>
                    <a:pt x="47" y="7"/>
                  </a:lnTo>
                  <a:lnTo>
                    <a:pt x="44" y="6"/>
                  </a:lnTo>
                  <a:lnTo>
                    <a:pt x="39" y="4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7" name="Freeform 14">
              <a:extLst>
                <a:ext uri="{FF2B5EF4-FFF2-40B4-BE49-F238E27FC236}">
                  <a16:creationId xmlns:a16="http://schemas.microsoft.com/office/drawing/2014/main" xmlns="" id="{692D44E1-3281-4952-A174-74AE36F5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1866"/>
              <a:ext cx="164" cy="15"/>
            </a:xfrm>
            <a:custGeom>
              <a:avLst/>
              <a:gdLst>
                <a:gd name="T0" fmla="*/ 157 w 164"/>
                <a:gd name="T1" fmla="*/ 15 h 15"/>
                <a:gd name="T2" fmla="*/ 160 w 164"/>
                <a:gd name="T3" fmla="*/ 15 h 15"/>
                <a:gd name="T4" fmla="*/ 162 w 164"/>
                <a:gd name="T5" fmla="*/ 12 h 15"/>
                <a:gd name="T6" fmla="*/ 164 w 164"/>
                <a:gd name="T7" fmla="*/ 10 h 15"/>
                <a:gd name="T8" fmla="*/ 164 w 164"/>
                <a:gd name="T9" fmla="*/ 5 h 15"/>
                <a:gd name="T10" fmla="*/ 162 w 164"/>
                <a:gd name="T11" fmla="*/ 3 h 15"/>
                <a:gd name="T12" fmla="*/ 160 w 164"/>
                <a:gd name="T13" fmla="*/ 0 h 15"/>
                <a:gd name="T14" fmla="*/ 5 w 164"/>
                <a:gd name="T15" fmla="*/ 0 h 15"/>
                <a:gd name="T16" fmla="*/ 2 w 164"/>
                <a:gd name="T17" fmla="*/ 3 h 15"/>
                <a:gd name="T18" fmla="*/ 0 w 164"/>
                <a:gd name="T19" fmla="*/ 5 h 15"/>
                <a:gd name="T20" fmla="*/ 0 w 164"/>
                <a:gd name="T21" fmla="*/ 10 h 15"/>
                <a:gd name="T22" fmla="*/ 2 w 164"/>
                <a:gd name="T23" fmla="*/ 12 h 15"/>
                <a:gd name="T24" fmla="*/ 5 w 164"/>
                <a:gd name="T25" fmla="*/ 15 h 15"/>
                <a:gd name="T26" fmla="*/ 7 w 164"/>
                <a:gd name="T27" fmla="*/ 15 h 15"/>
                <a:gd name="T28" fmla="*/ 157 w 164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60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8" name="Freeform 15">
              <a:extLst>
                <a:ext uri="{FF2B5EF4-FFF2-40B4-BE49-F238E27FC236}">
                  <a16:creationId xmlns:a16="http://schemas.microsoft.com/office/drawing/2014/main" xmlns="" id="{983A859D-15CC-4929-BB28-5C80ECDFA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2066"/>
              <a:ext cx="164" cy="15"/>
            </a:xfrm>
            <a:custGeom>
              <a:avLst/>
              <a:gdLst>
                <a:gd name="T0" fmla="*/ 157 w 164"/>
                <a:gd name="T1" fmla="*/ 15 h 15"/>
                <a:gd name="T2" fmla="*/ 160 w 164"/>
                <a:gd name="T3" fmla="*/ 15 h 15"/>
                <a:gd name="T4" fmla="*/ 162 w 164"/>
                <a:gd name="T5" fmla="*/ 12 h 15"/>
                <a:gd name="T6" fmla="*/ 164 w 164"/>
                <a:gd name="T7" fmla="*/ 10 h 15"/>
                <a:gd name="T8" fmla="*/ 164 w 164"/>
                <a:gd name="T9" fmla="*/ 5 h 15"/>
                <a:gd name="T10" fmla="*/ 162 w 164"/>
                <a:gd name="T11" fmla="*/ 2 h 15"/>
                <a:gd name="T12" fmla="*/ 160 w 164"/>
                <a:gd name="T13" fmla="*/ 0 h 15"/>
                <a:gd name="T14" fmla="*/ 5 w 164"/>
                <a:gd name="T15" fmla="*/ 0 h 15"/>
                <a:gd name="T16" fmla="*/ 2 w 164"/>
                <a:gd name="T17" fmla="*/ 2 h 15"/>
                <a:gd name="T18" fmla="*/ 0 w 164"/>
                <a:gd name="T19" fmla="*/ 5 h 15"/>
                <a:gd name="T20" fmla="*/ 0 w 164"/>
                <a:gd name="T21" fmla="*/ 10 h 15"/>
                <a:gd name="T22" fmla="*/ 2 w 164"/>
                <a:gd name="T23" fmla="*/ 12 h 15"/>
                <a:gd name="T24" fmla="*/ 5 w 164"/>
                <a:gd name="T25" fmla="*/ 15 h 15"/>
                <a:gd name="T26" fmla="*/ 7 w 164"/>
                <a:gd name="T27" fmla="*/ 15 h 15"/>
                <a:gd name="T28" fmla="*/ 157 w 164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60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49" name="Freeform 16">
              <a:extLst>
                <a:ext uri="{FF2B5EF4-FFF2-40B4-BE49-F238E27FC236}">
                  <a16:creationId xmlns:a16="http://schemas.microsoft.com/office/drawing/2014/main" xmlns="" id="{304C81D2-8080-4DA4-95A0-5F333FACE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1866"/>
              <a:ext cx="15" cy="215"/>
            </a:xfrm>
            <a:custGeom>
              <a:avLst/>
              <a:gdLst>
                <a:gd name="T0" fmla="*/ 15 w 15"/>
                <a:gd name="T1" fmla="*/ 7 h 215"/>
                <a:gd name="T2" fmla="*/ 15 w 15"/>
                <a:gd name="T3" fmla="*/ 5 h 215"/>
                <a:gd name="T4" fmla="*/ 12 w 15"/>
                <a:gd name="T5" fmla="*/ 3 h 215"/>
                <a:gd name="T6" fmla="*/ 10 w 15"/>
                <a:gd name="T7" fmla="*/ 0 h 215"/>
                <a:gd name="T8" fmla="*/ 5 w 15"/>
                <a:gd name="T9" fmla="*/ 0 h 215"/>
                <a:gd name="T10" fmla="*/ 2 w 15"/>
                <a:gd name="T11" fmla="*/ 3 h 215"/>
                <a:gd name="T12" fmla="*/ 0 w 15"/>
                <a:gd name="T13" fmla="*/ 5 h 215"/>
                <a:gd name="T14" fmla="*/ 0 w 15"/>
                <a:gd name="T15" fmla="*/ 210 h 215"/>
                <a:gd name="T16" fmla="*/ 2 w 15"/>
                <a:gd name="T17" fmla="*/ 212 h 215"/>
                <a:gd name="T18" fmla="*/ 5 w 15"/>
                <a:gd name="T19" fmla="*/ 215 h 215"/>
                <a:gd name="T20" fmla="*/ 10 w 15"/>
                <a:gd name="T21" fmla="*/ 215 h 215"/>
                <a:gd name="T22" fmla="*/ 12 w 15"/>
                <a:gd name="T23" fmla="*/ 212 h 215"/>
                <a:gd name="T24" fmla="*/ 15 w 15"/>
                <a:gd name="T25" fmla="*/ 210 h 215"/>
                <a:gd name="T26" fmla="*/ 15 w 15"/>
                <a:gd name="T27" fmla="*/ 207 h 215"/>
                <a:gd name="T28" fmla="*/ 15 w 15"/>
                <a:gd name="T29" fmla="*/ 7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215">
                  <a:moveTo>
                    <a:pt x="15" y="7"/>
                  </a:move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10" y="215"/>
                  </a:lnTo>
                  <a:lnTo>
                    <a:pt x="12" y="212"/>
                  </a:lnTo>
                  <a:lnTo>
                    <a:pt x="15" y="210"/>
                  </a:lnTo>
                  <a:lnTo>
                    <a:pt x="15" y="20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0" name="Freeform 17">
              <a:extLst>
                <a:ext uri="{FF2B5EF4-FFF2-40B4-BE49-F238E27FC236}">
                  <a16:creationId xmlns:a16="http://schemas.microsoft.com/office/drawing/2014/main" xmlns="" id="{4332060D-6EE7-49DC-AEB6-2E24A80B5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3" y="1945"/>
              <a:ext cx="63" cy="64"/>
            </a:xfrm>
            <a:custGeom>
              <a:avLst/>
              <a:gdLst>
                <a:gd name="T0" fmla="*/ 1 w 63"/>
                <a:gd name="T1" fmla="*/ 43 h 64"/>
                <a:gd name="T2" fmla="*/ 5 w 63"/>
                <a:gd name="T3" fmla="*/ 50 h 64"/>
                <a:gd name="T4" fmla="*/ 6 w 63"/>
                <a:gd name="T5" fmla="*/ 52 h 64"/>
                <a:gd name="T6" fmla="*/ 14 w 63"/>
                <a:gd name="T7" fmla="*/ 59 h 64"/>
                <a:gd name="T8" fmla="*/ 16 w 63"/>
                <a:gd name="T9" fmla="*/ 61 h 64"/>
                <a:gd name="T10" fmla="*/ 21 w 63"/>
                <a:gd name="T11" fmla="*/ 62 h 64"/>
                <a:gd name="T12" fmla="*/ 37 w 63"/>
                <a:gd name="T13" fmla="*/ 62 h 64"/>
                <a:gd name="T14" fmla="*/ 43 w 63"/>
                <a:gd name="T15" fmla="*/ 62 h 64"/>
                <a:gd name="T16" fmla="*/ 50 w 63"/>
                <a:gd name="T17" fmla="*/ 59 h 64"/>
                <a:gd name="T18" fmla="*/ 50 w 63"/>
                <a:gd name="T19" fmla="*/ 59 h 64"/>
                <a:gd name="T20" fmla="*/ 57 w 63"/>
                <a:gd name="T21" fmla="*/ 52 h 64"/>
                <a:gd name="T22" fmla="*/ 55 w 63"/>
                <a:gd name="T23" fmla="*/ 53 h 64"/>
                <a:gd name="T24" fmla="*/ 62 w 63"/>
                <a:gd name="T25" fmla="*/ 44 h 64"/>
                <a:gd name="T26" fmla="*/ 63 w 63"/>
                <a:gd name="T27" fmla="*/ 36 h 64"/>
                <a:gd name="T28" fmla="*/ 63 w 63"/>
                <a:gd name="T29" fmla="*/ 22 h 64"/>
                <a:gd name="T30" fmla="*/ 61 w 63"/>
                <a:gd name="T31" fmla="*/ 19 h 64"/>
                <a:gd name="T32" fmla="*/ 56 w 63"/>
                <a:gd name="T33" fmla="*/ 13 h 64"/>
                <a:gd name="T34" fmla="*/ 55 w 63"/>
                <a:gd name="T35" fmla="*/ 9 h 64"/>
                <a:gd name="T36" fmla="*/ 50 w 63"/>
                <a:gd name="T37" fmla="*/ 6 h 64"/>
                <a:gd name="T38" fmla="*/ 45 w 63"/>
                <a:gd name="T39" fmla="*/ 2 h 64"/>
                <a:gd name="T40" fmla="*/ 22 w 63"/>
                <a:gd name="T41" fmla="*/ 0 h 64"/>
                <a:gd name="T42" fmla="*/ 17 w 63"/>
                <a:gd name="T43" fmla="*/ 3 h 64"/>
                <a:gd name="T44" fmla="*/ 9 w 63"/>
                <a:gd name="T45" fmla="*/ 9 h 64"/>
                <a:gd name="T46" fmla="*/ 3 w 63"/>
                <a:gd name="T47" fmla="*/ 17 h 64"/>
                <a:gd name="T48" fmla="*/ 0 w 63"/>
                <a:gd name="T49" fmla="*/ 22 h 64"/>
                <a:gd name="T50" fmla="*/ 15 w 63"/>
                <a:gd name="T51" fmla="*/ 27 h 64"/>
                <a:gd name="T52" fmla="*/ 17 w 63"/>
                <a:gd name="T53" fmla="*/ 22 h 64"/>
                <a:gd name="T54" fmla="*/ 18 w 63"/>
                <a:gd name="T55" fmla="*/ 19 h 64"/>
                <a:gd name="T56" fmla="*/ 22 w 63"/>
                <a:gd name="T57" fmla="*/ 17 h 64"/>
                <a:gd name="T58" fmla="*/ 27 w 63"/>
                <a:gd name="T59" fmla="*/ 15 h 64"/>
                <a:gd name="T60" fmla="*/ 38 w 63"/>
                <a:gd name="T61" fmla="*/ 16 h 64"/>
                <a:gd name="T62" fmla="*/ 40 w 63"/>
                <a:gd name="T63" fmla="*/ 15 h 64"/>
                <a:gd name="T64" fmla="*/ 46 w 63"/>
                <a:gd name="T65" fmla="*/ 21 h 64"/>
                <a:gd name="T66" fmla="*/ 44 w 63"/>
                <a:gd name="T67" fmla="*/ 19 h 64"/>
                <a:gd name="T68" fmla="*/ 46 w 63"/>
                <a:gd name="T69" fmla="*/ 21 h 64"/>
                <a:gd name="T70" fmla="*/ 48 w 63"/>
                <a:gd name="T71" fmla="*/ 26 h 64"/>
                <a:gd name="T72" fmla="*/ 51 w 63"/>
                <a:gd name="T73" fmla="*/ 36 h 64"/>
                <a:gd name="T74" fmla="*/ 49 w 63"/>
                <a:gd name="T75" fmla="*/ 37 h 64"/>
                <a:gd name="T76" fmla="*/ 46 w 63"/>
                <a:gd name="T77" fmla="*/ 41 h 64"/>
                <a:gd name="T78" fmla="*/ 44 w 63"/>
                <a:gd name="T79" fmla="*/ 44 h 64"/>
                <a:gd name="T80" fmla="*/ 45 w 63"/>
                <a:gd name="T81" fmla="*/ 45 h 64"/>
                <a:gd name="T82" fmla="*/ 44 w 63"/>
                <a:gd name="T83" fmla="*/ 44 h 64"/>
                <a:gd name="T84" fmla="*/ 40 w 63"/>
                <a:gd name="T85" fmla="*/ 47 h 64"/>
                <a:gd name="T86" fmla="*/ 37 w 63"/>
                <a:gd name="T87" fmla="*/ 49 h 64"/>
                <a:gd name="T88" fmla="*/ 35 w 63"/>
                <a:gd name="T89" fmla="*/ 52 h 64"/>
                <a:gd name="T90" fmla="*/ 26 w 63"/>
                <a:gd name="T91" fmla="*/ 48 h 64"/>
                <a:gd name="T92" fmla="*/ 21 w 63"/>
                <a:gd name="T93" fmla="*/ 47 h 64"/>
                <a:gd name="T94" fmla="*/ 18 w 63"/>
                <a:gd name="T95" fmla="*/ 44 h 64"/>
                <a:gd name="T96" fmla="*/ 21 w 63"/>
                <a:gd name="T97" fmla="*/ 47 h 64"/>
                <a:gd name="T98" fmla="*/ 15 w 63"/>
                <a:gd name="T99" fmla="*/ 41 h 64"/>
                <a:gd name="T100" fmla="*/ 16 w 63"/>
                <a:gd name="T101" fmla="*/ 38 h 64"/>
                <a:gd name="T102" fmla="*/ 0 w 63"/>
                <a:gd name="T103" fmla="*/ 32 h 6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0" y="42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9" y="55"/>
                  </a:lnTo>
                  <a:lnTo>
                    <a:pt x="12" y="58"/>
                  </a:lnTo>
                  <a:lnTo>
                    <a:pt x="14" y="59"/>
                  </a:lnTo>
                  <a:lnTo>
                    <a:pt x="12" y="56"/>
                  </a:lnTo>
                  <a:lnTo>
                    <a:pt x="10" y="55"/>
                  </a:lnTo>
                  <a:lnTo>
                    <a:pt x="16" y="61"/>
                  </a:lnTo>
                  <a:lnTo>
                    <a:pt x="18" y="61"/>
                  </a:lnTo>
                  <a:lnTo>
                    <a:pt x="20" y="62"/>
                  </a:lnTo>
                  <a:lnTo>
                    <a:pt x="21" y="62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7" y="62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43" y="62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50" y="59"/>
                  </a:lnTo>
                  <a:lnTo>
                    <a:pt x="53" y="55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8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9" y="50"/>
                  </a:lnTo>
                  <a:lnTo>
                    <a:pt x="59" y="49"/>
                  </a:lnTo>
                  <a:lnTo>
                    <a:pt x="55" y="53"/>
                  </a:lnTo>
                  <a:lnTo>
                    <a:pt x="59" y="50"/>
                  </a:lnTo>
                  <a:lnTo>
                    <a:pt x="61" y="45"/>
                  </a:lnTo>
                  <a:lnTo>
                    <a:pt x="62" y="44"/>
                  </a:lnTo>
                  <a:lnTo>
                    <a:pt x="62" y="43"/>
                  </a:lnTo>
                  <a:lnTo>
                    <a:pt x="63" y="42"/>
                  </a:lnTo>
                  <a:lnTo>
                    <a:pt x="63" y="36"/>
                  </a:lnTo>
                  <a:lnTo>
                    <a:pt x="62" y="37"/>
                  </a:lnTo>
                  <a:lnTo>
                    <a:pt x="63" y="28"/>
                  </a:lnTo>
                  <a:lnTo>
                    <a:pt x="63" y="22"/>
                  </a:lnTo>
                  <a:lnTo>
                    <a:pt x="62" y="21"/>
                  </a:lnTo>
                  <a:lnTo>
                    <a:pt x="62" y="20"/>
                  </a:lnTo>
                  <a:lnTo>
                    <a:pt x="61" y="19"/>
                  </a:lnTo>
                  <a:lnTo>
                    <a:pt x="61" y="16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57" y="13"/>
                  </a:lnTo>
                  <a:lnTo>
                    <a:pt x="55" y="9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32" y="15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2" y="17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44" y="19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3" y="17"/>
                  </a:lnTo>
                  <a:lnTo>
                    <a:pt x="44" y="19"/>
                  </a:lnTo>
                  <a:lnTo>
                    <a:pt x="46" y="22"/>
                  </a:lnTo>
                  <a:lnTo>
                    <a:pt x="50" y="25"/>
                  </a:lnTo>
                  <a:lnTo>
                    <a:pt x="46" y="21"/>
                  </a:lnTo>
                  <a:lnTo>
                    <a:pt x="46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9" y="27"/>
                  </a:lnTo>
                  <a:lnTo>
                    <a:pt x="49" y="31"/>
                  </a:lnTo>
                  <a:lnTo>
                    <a:pt x="51" y="36"/>
                  </a:lnTo>
                  <a:lnTo>
                    <a:pt x="53" y="27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8" y="39"/>
                  </a:lnTo>
                  <a:lnTo>
                    <a:pt x="46" y="41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44" y="45"/>
                  </a:lnTo>
                  <a:lnTo>
                    <a:pt x="43" y="47"/>
                  </a:lnTo>
                  <a:lnTo>
                    <a:pt x="45" y="45"/>
                  </a:lnTo>
                  <a:lnTo>
                    <a:pt x="46" y="43"/>
                  </a:lnTo>
                  <a:lnTo>
                    <a:pt x="45" y="44"/>
                  </a:lnTo>
                  <a:lnTo>
                    <a:pt x="44" y="44"/>
                  </a:lnTo>
                  <a:lnTo>
                    <a:pt x="38" y="50"/>
                  </a:lnTo>
                  <a:lnTo>
                    <a:pt x="40" y="49"/>
                  </a:lnTo>
                  <a:lnTo>
                    <a:pt x="40" y="47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7" y="49"/>
                  </a:lnTo>
                  <a:lnTo>
                    <a:pt x="31" y="49"/>
                  </a:lnTo>
                  <a:lnTo>
                    <a:pt x="27" y="53"/>
                  </a:lnTo>
                  <a:lnTo>
                    <a:pt x="35" y="52"/>
                  </a:lnTo>
                  <a:lnTo>
                    <a:pt x="31" y="49"/>
                  </a:lnTo>
                  <a:lnTo>
                    <a:pt x="27" y="49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4" y="50"/>
                  </a:lnTo>
                  <a:lnTo>
                    <a:pt x="22" y="47"/>
                  </a:lnTo>
                  <a:lnTo>
                    <a:pt x="18" y="44"/>
                  </a:lnTo>
                  <a:lnTo>
                    <a:pt x="17" y="43"/>
                  </a:lnTo>
                  <a:lnTo>
                    <a:pt x="18" y="45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7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1" name="Freeform 18">
              <a:extLst>
                <a:ext uri="{FF2B5EF4-FFF2-40B4-BE49-F238E27FC236}">
                  <a16:creationId xmlns:a16="http://schemas.microsoft.com/office/drawing/2014/main" xmlns="" id="{64D8C7E0-A629-40F8-8FF0-FF8EA078C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1401"/>
              <a:ext cx="380" cy="14"/>
            </a:xfrm>
            <a:custGeom>
              <a:avLst/>
              <a:gdLst>
                <a:gd name="T0" fmla="*/ 7 w 380"/>
                <a:gd name="T1" fmla="*/ 0 h 14"/>
                <a:gd name="T2" fmla="*/ 5 w 380"/>
                <a:gd name="T3" fmla="*/ 0 h 14"/>
                <a:gd name="T4" fmla="*/ 2 w 380"/>
                <a:gd name="T5" fmla="*/ 2 h 14"/>
                <a:gd name="T6" fmla="*/ 0 w 380"/>
                <a:gd name="T7" fmla="*/ 5 h 14"/>
                <a:gd name="T8" fmla="*/ 0 w 380"/>
                <a:gd name="T9" fmla="*/ 9 h 14"/>
                <a:gd name="T10" fmla="*/ 2 w 380"/>
                <a:gd name="T11" fmla="*/ 12 h 14"/>
                <a:gd name="T12" fmla="*/ 5 w 380"/>
                <a:gd name="T13" fmla="*/ 14 h 14"/>
                <a:gd name="T14" fmla="*/ 375 w 380"/>
                <a:gd name="T15" fmla="*/ 14 h 14"/>
                <a:gd name="T16" fmla="*/ 378 w 380"/>
                <a:gd name="T17" fmla="*/ 12 h 14"/>
                <a:gd name="T18" fmla="*/ 380 w 380"/>
                <a:gd name="T19" fmla="*/ 9 h 14"/>
                <a:gd name="T20" fmla="*/ 380 w 380"/>
                <a:gd name="T21" fmla="*/ 5 h 14"/>
                <a:gd name="T22" fmla="*/ 378 w 380"/>
                <a:gd name="T23" fmla="*/ 2 h 14"/>
                <a:gd name="T24" fmla="*/ 375 w 380"/>
                <a:gd name="T25" fmla="*/ 0 h 14"/>
                <a:gd name="T26" fmla="*/ 373 w 380"/>
                <a:gd name="T27" fmla="*/ 0 h 14"/>
                <a:gd name="T28" fmla="*/ 7 w 380"/>
                <a:gd name="T29" fmla="*/ 0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0" h="14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375" y="14"/>
                  </a:lnTo>
                  <a:lnTo>
                    <a:pt x="378" y="12"/>
                  </a:lnTo>
                  <a:lnTo>
                    <a:pt x="380" y="9"/>
                  </a:lnTo>
                  <a:lnTo>
                    <a:pt x="380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2" name="Freeform 19">
              <a:extLst>
                <a:ext uri="{FF2B5EF4-FFF2-40B4-BE49-F238E27FC236}">
                  <a16:creationId xmlns:a16="http://schemas.microsoft.com/office/drawing/2014/main" xmlns="" id="{406D1C99-5F69-41E2-A991-F6020BA9E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1972"/>
              <a:ext cx="425" cy="15"/>
            </a:xfrm>
            <a:custGeom>
              <a:avLst/>
              <a:gdLst>
                <a:gd name="T0" fmla="*/ 7 w 425"/>
                <a:gd name="T1" fmla="*/ 0 h 15"/>
                <a:gd name="T2" fmla="*/ 5 w 425"/>
                <a:gd name="T3" fmla="*/ 0 h 15"/>
                <a:gd name="T4" fmla="*/ 2 w 425"/>
                <a:gd name="T5" fmla="*/ 3 h 15"/>
                <a:gd name="T6" fmla="*/ 0 w 425"/>
                <a:gd name="T7" fmla="*/ 5 h 15"/>
                <a:gd name="T8" fmla="*/ 0 w 425"/>
                <a:gd name="T9" fmla="*/ 10 h 15"/>
                <a:gd name="T10" fmla="*/ 2 w 425"/>
                <a:gd name="T11" fmla="*/ 12 h 15"/>
                <a:gd name="T12" fmla="*/ 5 w 425"/>
                <a:gd name="T13" fmla="*/ 15 h 15"/>
                <a:gd name="T14" fmla="*/ 420 w 425"/>
                <a:gd name="T15" fmla="*/ 15 h 15"/>
                <a:gd name="T16" fmla="*/ 423 w 425"/>
                <a:gd name="T17" fmla="*/ 12 h 15"/>
                <a:gd name="T18" fmla="*/ 425 w 425"/>
                <a:gd name="T19" fmla="*/ 10 h 15"/>
                <a:gd name="T20" fmla="*/ 425 w 425"/>
                <a:gd name="T21" fmla="*/ 5 h 15"/>
                <a:gd name="T22" fmla="*/ 423 w 425"/>
                <a:gd name="T23" fmla="*/ 3 h 15"/>
                <a:gd name="T24" fmla="*/ 420 w 425"/>
                <a:gd name="T25" fmla="*/ 0 h 15"/>
                <a:gd name="T26" fmla="*/ 418 w 425"/>
                <a:gd name="T27" fmla="*/ 0 h 15"/>
                <a:gd name="T28" fmla="*/ 7 w 425"/>
                <a:gd name="T29" fmla="*/ 0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15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420" y="15"/>
                  </a:lnTo>
                  <a:lnTo>
                    <a:pt x="423" y="12"/>
                  </a:lnTo>
                  <a:lnTo>
                    <a:pt x="425" y="10"/>
                  </a:lnTo>
                  <a:lnTo>
                    <a:pt x="425" y="5"/>
                  </a:lnTo>
                  <a:lnTo>
                    <a:pt x="423" y="3"/>
                  </a:lnTo>
                  <a:lnTo>
                    <a:pt x="420" y="0"/>
                  </a:lnTo>
                  <a:lnTo>
                    <a:pt x="41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3" name="Freeform 20">
              <a:extLst>
                <a:ext uri="{FF2B5EF4-FFF2-40B4-BE49-F238E27FC236}">
                  <a16:creationId xmlns:a16="http://schemas.microsoft.com/office/drawing/2014/main" xmlns="" id="{D459075E-145F-44CF-BE4A-F03162CE6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1333"/>
              <a:ext cx="312" cy="14"/>
            </a:xfrm>
            <a:custGeom>
              <a:avLst/>
              <a:gdLst>
                <a:gd name="T0" fmla="*/ 305 w 312"/>
                <a:gd name="T1" fmla="*/ 14 h 14"/>
                <a:gd name="T2" fmla="*/ 307 w 312"/>
                <a:gd name="T3" fmla="*/ 14 h 14"/>
                <a:gd name="T4" fmla="*/ 310 w 312"/>
                <a:gd name="T5" fmla="*/ 12 h 14"/>
                <a:gd name="T6" fmla="*/ 312 w 312"/>
                <a:gd name="T7" fmla="*/ 9 h 14"/>
                <a:gd name="T8" fmla="*/ 312 w 312"/>
                <a:gd name="T9" fmla="*/ 4 h 14"/>
                <a:gd name="T10" fmla="*/ 310 w 312"/>
                <a:gd name="T11" fmla="*/ 2 h 14"/>
                <a:gd name="T12" fmla="*/ 307 w 312"/>
                <a:gd name="T13" fmla="*/ 0 h 14"/>
                <a:gd name="T14" fmla="*/ 5 w 312"/>
                <a:gd name="T15" fmla="*/ 0 h 14"/>
                <a:gd name="T16" fmla="*/ 3 w 312"/>
                <a:gd name="T17" fmla="*/ 2 h 14"/>
                <a:gd name="T18" fmla="*/ 0 w 312"/>
                <a:gd name="T19" fmla="*/ 4 h 14"/>
                <a:gd name="T20" fmla="*/ 0 w 312"/>
                <a:gd name="T21" fmla="*/ 9 h 14"/>
                <a:gd name="T22" fmla="*/ 3 w 312"/>
                <a:gd name="T23" fmla="*/ 12 h 14"/>
                <a:gd name="T24" fmla="*/ 5 w 312"/>
                <a:gd name="T25" fmla="*/ 14 h 14"/>
                <a:gd name="T26" fmla="*/ 8 w 312"/>
                <a:gd name="T27" fmla="*/ 14 h 14"/>
                <a:gd name="T28" fmla="*/ 305 w 312"/>
                <a:gd name="T29" fmla="*/ 14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12" h="14">
                  <a:moveTo>
                    <a:pt x="305" y="14"/>
                  </a:moveTo>
                  <a:lnTo>
                    <a:pt x="307" y="14"/>
                  </a:lnTo>
                  <a:lnTo>
                    <a:pt x="310" y="12"/>
                  </a:lnTo>
                  <a:lnTo>
                    <a:pt x="312" y="9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305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4" name="Freeform 21">
              <a:extLst>
                <a:ext uri="{FF2B5EF4-FFF2-40B4-BE49-F238E27FC236}">
                  <a16:creationId xmlns:a16="http://schemas.microsoft.com/office/drawing/2014/main" xmlns="" id="{9D620734-8743-4506-A427-0AB12A39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2040"/>
              <a:ext cx="312" cy="15"/>
            </a:xfrm>
            <a:custGeom>
              <a:avLst/>
              <a:gdLst>
                <a:gd name="T0" fmla="*/ 305 w 312"/>
                <a:gd name="T1" fmla="*/ 15 h 15"/>
                <a:gd name="T2" fmla="*/ 307 w 312"/>
                <a:gd name="T3" fmla="*/ 15 h 15"/>
                <a:gd name="T4" fmla="*/ 310 w 312"/>
                <a:gd name="T5" fmla="*/ 13 h 15"/>
                <a:gd name="T6" fmla="*/ 312 w 312"/>
                <a:gd name="T7" fmla="*/ 10 h 15"/>
                <a:gd name="T8" fmla="*/ 312 w 312"/>
                <a:gd name="T9" fmla="*/ 5 h 15"/>
                <a:gd name="T10" fmla="*/ 310 w 312"/>
                <a:gd name="T11" fmla="*/ 3 h 15"/>
                <a:gd name="T12" fmla="*/ 307 w 312"/>
                <a:gd name="T13" fmla="*/ 0 h 15"/>
                <a:gd name="T14" fmla="*/ 5 w 312"/>
                <a:gd name="T15" fmla="*/ 0 h 15"/>
                <a:gd name="T16" fmla="*/ 3 w 312"/>
                <a:gd name="T17" fmla="*/ 3 h 15"/>
                <a:gd name="T18" fmla="*/ 0 w 312"/>
                <a:gd name="T19" fmla="*/ 5 h 15"/>
                <a:gd name="T20" fmla="*/ 0 w 312"/>
                <a:gd name="T21" fmla="*/ 10 h 15"/>
                <a:gd name="T22" fmla="*/ 3 w 312"/>
                <a:gd name="T23" fmla="*/ 13 h 15"/>
                <a:gd name="T24" fmla="*/ 5 w 312"/>
                <a:gd name="T25" fmla="*/ 15 h 15"/>
                <a:gd name="T26" fmla="*/ 8 w 312"/>
                <a:gd name="T27" fmla="*/ 15 h 15"/>
                <a:gd name="T28" fmla="*/ 305 w 312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12" h="15">
                  <a:moveTo>
                    <a:pt x="305" y="15"/>
                  </a:moveTo>
                  <a:lnTo>
                    <a:pt x="307" y="15"/>
                  </a:lnTo>
                  <a:lnTo>
                    <a:pt x="310" y="13"/>
                  </a:lnTo>
                  <a:lnTo>
                    <a:pt x="312" y="10"/>
                  </a:lnTo>
                  <a:lnTo>
                    <a:pt x="312" y="5"/>
                  </a:lnTo>
                  <a:lnTo>
                    <a:pt x="310" y="3"/>
                  </a:lnTo>
                  <a:lnTo>
                    <a:pt x="30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30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5" name="Freeform 22">
              <a:extLst>
                <a:ext uri="{FF2B5EF4-FFF2-40B4-BE49-F238E27FC236}">
                  <a16:creationId xmlns:a16="http://schemas.microsoft.com/office/drawing/2014/main" xmlns="" id="{E1A87A13-E21F-48A0-82D7-38F49DB4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" y="1401"/>
              <a:ext cx="15" cy="175"/>
            </a:xfrm>
            <a:custGeom>
              <a:avLst/>
              <a:gdLst>
                <a:gd name="T0" fmla="*/ 15 w 15"/>
                <a:gd name="T1" fmla="*/ 7 h 175"/>
                <a:gd name="T2" fmla="*/ 15 w 15"/>
                <a:gd name="T3" fmla="*/ 5 h 175"/>
                <a:gd name="T4" fmla="*/ 12 w 15"/>
                <a:gd name="T5" fmla="*/ 2 h 175"/>
                <a:gd name="T6" fmla="*/ 10 w 15"/>
                <a:gd name="T7" fmla="*/ 0 h 175"/>
                <a:gd name="T8" fmla="*/ 5 w 15"/>
                <a:gd name="T9" fmla="*/ 0 h 175"/>
                <a:gd name="T10" fmla="*/ 3 w 15"/>
                <a:gd name="T11" fmla="*/ 2 h 175"/>
                <a:gd name="T12" fmla="*/ 0 w 15"/>
                <a:gd name="T13" fmla="*/ 5 h 175"/>
                <a:gd name="T14" fmla="*/ 0 w 15"/>
                <a:gd name="T15" fmla="*/ 170 h 175"/>
                <a:gd name="T16" fmla="*/ 3 w 15"/>
                <a:gd name="T17" fmla="*/ 173 h 175"/>
                <a:gd name="T18" fmla="*/ 5 w 15"/>
                <a:gd name="T19" fmla="*/ 175 h 175"/>
                <a:gd name="T20" fmla="*/ 10 w 15"/>
                <a:gd name="T21" fmla="*/ 175 h 175"/>
                <a:gd name="T22" fmla="*/ 12 w 15"/>
                <a:gd name="T23" fmla="*/ 173 h 175"/>
                <a:gd name="T24" fmla="*/ 15 w 15"/>
                <a:gd name="T25" fmla="*/ 170 h 175"/>
                <a:gd name="T26" fmla="*/ 15 w 15"/>
                <a:gd name="T27" fmla="*/ 168 h 175"/>
                <a:gd name="T28" fmla="*/ 15 w 15"/>
                <a:gd name="T29" fmla="*/ 7 h 17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75">
                  <a:moveTo>
                    <a:pt x="15" y="7"/>
                  </a:moveTo>
                  <a:lnTo>
                    <a:pt x="15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70"/>
                  </a:lnTo>
                  <a:lnTo>
                    <a:pt x="3" y="173"/>
                  </a:lnTo>
                  <a:lnTo>
                    <a:pt x="5" y="175"/>
                  </a:lnTo>
                  <a:lnTo>
                    <a:pt x="10" y="175"/>
                  </a:lnTo>
                  <a:lnTo>
                    <a:pt x="12" y="173"/>
                  </a:lnTo>
                  <a:lnTo>
                    <a:pt x="15" y="170"/>
                  </a:lnTo>
                  <a:lnTo>
                    <a:pt x="15" y="16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6" name="Freeform 23">
              <a:extLst>
                <a:ext uri="{FF2B5EF4-FFF2-40B4-BE49-F238E27FC236}">
                  <a16:creationId xmlns:a16="http://schemas.microsoft.com/office/drawing/2014/main" xmlns="" id="{4EC57273-E491-4F99-A23D-A4AFF4285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" y="1789"/>
              <a:ext cx="15" cy="198"/>
            </a:xfrm>
            <a:custGeom>
              <a:avLst/>
              <a:gdLst>
                <a:gd name="T0" fmla="*/ 0 w 15"/>
                <a:gd name="T1" fmla="*/ 190 h 198"/>
                <a:gd name="T2" fmla="*/ 0 w 15"/>
                <a:gd name="T3" fmla="*/ 193 h 198"/>
                <a:gd name="T4" fmla="*/ 3 w 15"/>
                <a:gd name="T5" fmla="*/ 195 h 198"/>
                <a:gd name="T6" fmla="*/ 5 w 15"/>
                <a:gd name="T7" fmla="*/ 198 h 198"/>
                <a:gd name="T8" fmla="*/ 10 w 15"/>
                <a:gd name="T9" fmla="*/ 198 h 198"/>
                <a:gd name="T10" fmla="*/ 12 w 15"/>
                <a:gd name="T11" fmla="*/ 195 h 198"/>
                <a:gd name="T12" fmla="*/ 15 w 15"/>
                <a:gd name="T13" fmla="*/ 193 h 198"/>
                <a:gd name="T14" fmla="*/ 15 w 15"/>
                <a:gd name="T15" fmla="*/ 5 h 198"/>
                <a:gd name="T16" fmla="*/ 12 w 15"/>
                <a:gd name="T17" fmla="*/ 3 h 198"/>
                <a:gd name="T18" fmla="*/ 10 w 15"/>
                <a:gd name="T19" fmla="*/ 0 h 198"/>
                <a:gd name="T20" fmla="*/ 5 w 15"/>
                <a:gd name="T21" fmla="*/ 0 h 198"/>
                <a:gd name="T22" fmla="*/ 3 w 15"/>
                <a:gd name="T23" fmla="*/ 3 h 198"/>
                <a:gd name="T24" fmla="*/ 0 w 15"/>
                <a:gd name="T25" fmla="*/ 5 h 198"/>
                <a:gd name="T26" fmla="*/ 0 w 15"/>
                <a:gd name="T27" fmla="*/ 8 h 198"/>
                <a:gd name="T28" fmla="*/ 0 w 15"/>
                <a:gd name="T29" fmla="*/ 190 h 1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98">
                  <a:moveTo>
                    <a:pt x="0" y="190"/>
                  </a:moveTo>
                  <a:lnTo>
                    <a:pt x="0" y="193"/>
                  </a:lnTo>
                  <a:lnTo>
                    <a:pt x="3" y="195"/>
                  </a:lnTo>
                  <a:lnTo>
                    <a:pt x="5" y="198"/>
                  </a:lnTo>
                  <a:lnTo>
                    <a:pt x="10" y="198"/>
                  </a:lnTo>
                  <a:lnTo>
                    <a:pt x="12" y="195"/>
                  </a:lnTo>
                  <a:lnTo>
                    <a:pt x="15" y="193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7" name="Freeform 24">
              <a:extLst>
                <a:ext uri="{FF2B5EF4-FFF2-40B4-BE49-F238E27FC236}">
                  <a16:creationId xmlns:a16="http://schemas.microsoft.com/office/drawing/2014/main" xmlns="" id="{BDAF4213-BCC8-4748-9EA8-AD6D75C6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470"/>
              <a:ext cx="129" cy="15"/>
            </a:xfrm>
            <a:custGeom>
              <a:avLst/>
              <a:gdLst>
                <a:gd name="T0" fmla="*/ 122 w 129"/>
                <a:gd name="T1" fmla="*/ 15 h 15"/>
                <a:gd name="T2" fmla="*/ 124 w 129"/>
                <a:gd name="T3" fmla="*/ 15 h 15"/>
                <a:gd name="T4" fmla="*/ 127 w 129"/>
                <a:gd name="T5" fmla="*/ 12 h 15"/>
                <a:gd name="T6" fmla="*/ 129 w 129"/>
                <a:gd name="T7" fmla="*/ 10 h 15"/>
                <a:gd name="T8" fmla="*/ 129 w 129"/>
                <a:gd name="T9" fmla="*/ 5 h 15"/>
                <a:gd name="T10" fmla="*/ 127 w 129"/>
                <a:gd name="T11" fmla="*/ 3 h 15"/>
                <a:gd name="T12" fmla="*/ 124 w 129"/>
                <a:gd name="T13" fmla="*/ 0 h 15"/>
                <a:gd name="T14" fmla="*/ 5 w 129"/>
                <a:gd name="T15" fmla="*/ 0 h 15"/>
                <a:gd name="T16" fmla="*/ 3 w 129"/>
                <a:gd name="T17" fmla="*/ 3 h 15"/>
                <a:gd name="T18" fmla="*/ 0 w 129"/>
                <a:gd name="T19" fmla="*/ 5 h 15"/>
                <a:gd name="T20" fmla="*/ 0 w 129"/>
                <a:gd name="T21" fmla="*/ 10 h 15"/>
                <a:gd name="T22" fmla="*/ 3 w 129"/>
                <a:gd name="T23" fmla="*/ 12 h 15"/>
                <a:gd name="T24" fmla="*/ 5 w 129"/>
                <a:gd name="T25" fmla="*/ 15 h 15"/>
                <a:gd name="T26" fmla="*/ 7 w 129"/>
                <a:gd name="T27" fmla="*/ 15 h 15"/>
                <a:gd name="T28" fmla="*/ 122 w 129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">
                  <a:moveTo>
                    <a:pt x="122" y="15"/>
                  </a:moveTo>
                  <a:lnTo>
                    <a:pt x="124" y="15"/>
                  </a:lnTo>
                  <a:lnTo>
                    <a:pt x="127" y="12"/>
                  </a:lnTo>
                  <a:lnTo>
                    <a:pt x="129" y="10"/>
                  </a:lnTo>
                  <a:lnTo>
                    <a:pt x="129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2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8" name="Freeform 25">
              <a:extLst>
                <a:ext uri="{FF2B5EF4-FFF2-40B4-BE49-F238E27FC236}">
                  <a16:creationId xmlns:a16="http://schemas.microsoft.com/office/drawing/2014/main" xmlns="" id="{1A247DFC-E843-4146-8B04-EFC75BE43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470"/>
              <a:ext cx="15" cy="106"/>
            </a:xfrm>
            <a:custGeom>
              <a:avLst/>
              <a:gdLst>
                <a:gd name="T0" fmla="*/ 15 w 15"/>
                <a:gd name="T1" fmla="*/ 8 h 106"/>
                <a:gd name="T2" fmla="*/ 15 w 15"/>
                <a:gd name="T3" fmla="*/ 5 h 106"/>
                <a:gd name="T4" fmla="*/ 12 w 15"/>
                <a:gd name="T5" fmla="*/ 3 h 106"/>
                <a:gd name="T6" fmla="*/ 10 w 15"/>
                <a:gd name="T7" fmla="*/ 0 h 106"/>
                <a:gd name="T8" fmla="*/ 5 w 15"/>
                <a:gd name="T9" fmla="*/ 0 h 106"/>
                <a:gd name="T10" fmla="*/ 3 w 15"/>
                <a:gd name="T11" fmla="*/ 3 h 106"/>
                <a:gd name="T12" fmla="*/ 0 w 15"/>
                <a:gd name="T13" fmla="*/ 5 h 106"/>
                <a:gd name="T14" fmla="*/ 0 w 15"/>
                <a:gd name="T15" fmla="*/ 101 h 106"/>
                <a:gd name="T16" fmla="*/ 3 w 15"/>
                <a:gd name="T17" fmla="*/ 104 h 106"/>
                <a:gd name="T18" fmla="*/ 5 w 15"/>
                <a:gd name="T19" fmla="*/ 106 h 106"/>
                <a:gd name="T20" fmla="*/ 10 w 15"/>
                <a:gd name="T21" fmla="*/ 106 h 106"/>
                <a:gd name="T22" fmla="*/ 12 w 15"/>
                <a:gd name="T23" fmla="*/ 104 h 106"/>
                <a:gd name="T24" fmla="*/ 15 w 15"/>
                <a:gd name="T25" fmla="*/ 101 h 106"/>
                <a:gd name="T26" fmla="*/ 15 w 15"/>
                <a:gd name="T27" fmla="*/ 99 h 106"/>
                <a:gd name="T28" fmla="*/ 15 w 15"/>
                <a:gd name="T29" fmla="*/ 8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06">
                  <a:moveTo>
                    <a:pt x="15" y="8"/>
                  </a:move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1"/>
                  </a:lnTo>
                  <a:lnTo>
                    <a:pt x="3" y="104"/>
                  </a:lnTo>
                  <a:lnTo>
                    <a:pt x="5" y="106"/>
                  </a:lnTo>
                  <a:lnTo>
                    <a:pt x="10" y="106"/>
                  </a:lnTo>
                  <a:lnTo>
                    <a:pt x="12" y="104"/>
                  </a:lnTo>
                  <a:lnTo>
                    <a:pt x="15" y="101"/>
                  </a:lnTo>
                  <a:lnTo>
                    <a:pt x="15" y="99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59" name="Freeform 26">
              <a:extLst>
                <a:ext uri="{FF2B5EF4-FFF2-40B4-BE49-F238E27FC236}">
                  <a16:creationId xmlns:a16="http://schemas.microsoft.com/office/drawing/2014/main" xmlns="" id="{49DBC632-E120-4CD9-A24E-3F8A47BAF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904"/>
              <a:ext cx="129" cy="15"/>
            </a:xfrm>
            <a:custGeom>
              <a:avLst/>
              <a:gdLst>
                <a:gd name="T0" fmla="*/ 122 w 129"/>
                <a:gd name="T1" fmla="*/ 15 h 15"/>
                <a:gd name="T2" fmla="*/ 124 w 129"/>
                <a:gd name="T3" fmla="*/ 15 h 15"/>
                <a:gd name="T4" fmla="*/ 127 w 129"/>
                <a:gd name="T5" fmla="*/ 12 h 15"/>
                <a:gd name="T6" fmla="*/ 129 w 129"/>
                <a:gd name="T7" fmla="*/ 10 h 15"/>
                <a:gd name="T8" fmla="*/ 129 w 129"/>
                <a:gd name="T9" fmla="*/ 5 h 15"/>
                <a:gd name="T10" fmla="*/ 127 w 129"/>
                <a:gd name="T11" fmla="*/ 2 h 15"/>
                <a:gd name="T12" fmla="*/ 124 w 129"/>
                <a:gd name="T13" fmla="*/ 0 h 15"/>
                <a:gd name="T14" fmla="*/ 5 w 129"/>
                <a:gd name="T15" fmla="*/ 0 h 15"/>
                <a:gd name="T16" fmla="*/ 3 w 129"/>
                <a:gd name="T17" fmla="*/ 2 h 15"/>
                <a:gd name="T18" fmla="*/ 0 w 129"/>
                <a:gd name="T19" fmla="*/ 5 h 15"/>
                <a:gd name="T20" fmla="*/ 0 w 129"/>
                <a:gd name="T21" fmla="*/ 10 h 15"/>
                <a:gd name="T22" fmla="*/ 3 w 129"/>
                <a:gd name="T23" fmla="*/ 12 h 15"/>
                <a:gd name="T24" fmla="*/ 5 w 129"/>
                <a:gd name="T25" fmla="*/ 15 h 15"/>
                <a:gd name="T26" fmla="*/ 7 w 129"/>
                <a:gd name="T27" fmla="*/ 15 h 15"/>
                <a:gd name="T28" fmla="*/ 122 w 129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29" h="15">
                  <a:moveTo>
                    <a:pt x="122" y="15"/>
                  </a:moveTo>
                  <a:lnTo>
                    <a:pt x="124" y="15"/>
                  </a:lnTo>
                  <a:lnTo>
                    <a:pt x="127" y="12"/>
                  </a:lnTo>
                  <a:lnTo>
                    <a:pt x="129" y="10"/>
                  </a:lnTo>
                  <a:lnTo>
                    <a:pt x="129" y="5"/>
                  </a:lnTo>
                  <a:lnTo>
                    <a:pt x="127" y="2"/>
                  </a:lnTo>
                  <a:lnTo>
                    <a:pt x="124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2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60" name="Freeform 27">
              <a:extLst>
                <a:ext uri="{FF2B5EF4-FFF2-40B4-BE49-F238E27FC236}">
                  <a16:creationId xmlns:a16="http://schemas.microsoft.com/office/drawing/2014/main" xmlns="" id="{E5B7A891-D365-43A1-9A4D-B1163D3D4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813"/>
              <a:ext cx="15" cy="106"/>
            </a:xfrm>
            <a:custGeom>
              <a:avLst/>
              <a:gdLst>
                <a:gd name="T0" fmla="*/ 0 w 15"/>
                <a:gd name="T1" fmla="*/ 98 h 106"/>
                <a:gd name="T2" fmla="*/ 0 w 15"/>
                <a:gd name="T3" fmla="*/ 101 h 106"/>
                <a:gd name="T4" fmla="*/ 3 w 15"/>
                <a:gd name="T5" fmla="*/ 103 h 106"/>
                <a:gd name="T6" fmla="*/ 5 w 15"/>
                <a:gd name="T7" fmla="*/ 106 h 106"/>
                <a:gd name="T8" fmla="*/ 10 w 15"/>
                <a:gd name="T9" fmla="*/ 106 h 106"/>
                <a:gd name="T10" fmla="*/ 12 w 15"/>
                <a:gd name="T11" fmla="*/ 103 h 106"/>
                <a:gd name="T12" fmla="*/ 15 w 15"/>
                <a:gd name="T13" fmla="*/ 101 h 106"/>
                <a:gd name="T14" fmla="*/ 15 w 15"/>
                <a:gd name="T15" fmla="*/ 4 h 106"/>
                <a:gd name="T16" fmla="*/ 12 w 15"/>
                <a:gd name="T17" fmla="*/ 2 h 106"/>
                <a:gd name="T18" fmla="*/ 10 w 15"/>
                <a:gd name="T19" fmla="*/ 0 h 106"/>
                <a:gd name="T20" fmla="*/ 5 w 15"/>
                <a:gd name="T21" fmla="*/ 0 h 106"/>
                <a:gd name="T22" fmla="*/ 3 w 15"/>
                <a:gd name="T23" fmla="*/ 2 h 106"/>
                <a:gd name="T24" fmla="*/ 0 w 15"/>
                <a:gd name="T25" fmla="*/ 4 h 106"/>
                <a:gd name="T26" fmla="*/ 0 w 15"/>
                <a:gd name="T27" fmla="*/ 7 h 106"/>
                <a:gd name="T28" fmla="*/ 0 w 15"/>
                <a:gd name="T29" fmla="*/ 98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106">
                  <a:moveTo>
                    <a:pt x="0" y="98"/>
                  </a:moveTo>
                  <a:lnTo>
                    <a:pt x="0" y="101"/>
                  </a:lnTo>
                  <a:lnTo>
                    <a:pt x="3" y="103"/>
                  </a:lnTo>
                  <a:lnTo>
                    <a:pt x="5" y="106"/>
                  </a:lnTo>
                  <a:lnTo>
                    <a:pt x="10" y="106"/>
                  </a:lnTo>
                  <a:lnTo>
                    <a:pt x="12" y="103"/>
                  </a:lnTo>
                  <a:lnTo>
                    <a:pt x="15" y="101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61" name="Freeform 28">
              <a:extLst>
                <a:ext uri="{FF2B5EF4-FFF2-40B4-BE49-F238E27FC236}">
                  <a16:creationId xmlns:a16="http://schemas.microsoft.com/office/drawing/2014/main" xmlns="" id="{336BE3C4-B23E-40E5-A2E3-12FD14DE1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562"/>
              <a:ext cx="495" cy="265"/>
            </a:xfrm>
            <a:custGeom>
              <a:avLst/>
              <a:gdLst>
                <a:gd name="T0" fmla="*/ 491 w 495"/>
                <a:gd name="T1" fmla="*/ 13 h 265"/>
                <a:gd name="T2" fmla="*/ 494 w 495"/>
                <a:gd name="T3" fmla="*/ 11 h 265"/>
                <a:gd name="T4" fmla="*/ 495 w 495"/>
                <a:gd name="T5" fmla="*/ 9 h 265"/>
                <a:gd name="T6" fmla="*/ 495 w 495"/>
                <a:gd name="T7" fmla="*/ 6 h 265"/>
                <a:gd name="T8" fmla="*/ 494 w 495"/>
                <a:gd name="T9" fmla="*/ 3 h 265"/>
                <a:gd name="T10" fmla="*/ 491 w 495"/>
                <a:gd name="T11" fmla="*/ 1 h 265"/>
                <a:gd name="T12" fmla="*/ 490 w 495"/>
                <a:gd name="T13" fmla="*/ 0 h 265"/>
                <a:gd name="T14" fmla="*/ 486 w 495"/>
                <a:gd name="T15" fmla="*/ 0 h 265"/>
                <a:gd name="T16" fmla="*/ 484 w 495"/>
                <a:gd name="T17" fmla="*/ 1 h 265"/>
                <a:gd name="T18" fmla="*/ 4 w 495"/>
                <a:gd name="T19" fmla="*/ 252 h 265"/>
                <a:gd name="T20" fmla="*/ 1 w 495"/>
                <a:gd name="T21" fmla="*/ 254 h 265"/>
                <a:gd name="T22" fmla="*/ 0 w 495"/>
                <a:gd name="T23" fmla="*/ 255 h 265"/>
                <a:gd name="T24" fmla="*/ 0 w 495"/>
                <a:gd name="T25" fmla="*/ 259 h 265"/>
                <a:gd name="T26" fmla="*/ 1 w 495"/>
                <a:gd name="T27" fmla="*/ 262 h 265"/>
                <a:gd name="T28" fmla="*/ 4 w 495"/>
                <a:gd name="T29" fmla="*/ 264 h 265"/>
                <a:gd name="T30" fmla="*/ 5 w 495"/>
                <a:gd name="T31" fmla="*/ 265 h 265"/>
                <a:gd name="T32" fmla="*/ 9 w 495"/>
                <a:gd name="T33" fmla="*/ 265 h 265"/>
                <a:gd name="T34" fmla="*/ 11 w 495"/>
                <a:gd name="T35" fmla="*/ 264 h 265"/>
                <a:gd name="T36" fmla="*/ 491 w 495"/>
                <a:gd name="T37" fmla="*/ 13 h 2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5" h="265">
                  <a:moveTo>
                    <a:pt x="491" y="13"/>
                  </a:moveTo>
                  <a:lnTo>
                    <a:pt x="494" y="11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494" y="3"/>
                  </a:lnTo>
                  <a:lnTo>
                    <a:pt x="491" y="1"/>
                  </a:lnTo>
                  <a:lnTo>
                    <a:pt x="490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9"/>
                  </a:lnTo>
                  <a:lnTo>
                    <a:pt x="1" y="262"/>
                  </a:lnTo>
                  <a:lnTo>
                    <a:pt x="4" y="264"/>
                  </a:lnTo>
                  <a:lnTo>
                    <a:pt x="5" y="265"/>
                  </a:lnTo>
                  <a:lnTo>
                    <a:pt x="9" y="265"/>
                  </a:lnTo>
                  <a:lnTo>
                    <a:pt x="11" y="264"/>
                  </a:lnTo>
                  <a:lnTo>
                    <a:pt x="49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62" name="Freeform 29">
              <a:extLst>
                <a:ext uri="{FF2B5EF4-FFF2-40B4-BE49-F238E27FC236}">
                  <a16:creationId xmlns:a16="http://schemas.microsoft.com/office/drawing/2014/main" xmlns="" id="{1E4F57BB-E5C0-4147-8194-7BF8A3AB8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" y="1562"/>
              <a:ext cx="495" cy="242"/>
            </a:xfrm>
            <a:custGeom>
              <a:avLst/>
              <a:gdLst>
                <a:gd name="T0" fmla="*/ 11 w 495"/>
                <a:gd name="T1" fmla="*/ 1 h 242"/>
                <a:gd name="T2" fmla="*/ 9 w 495"/>
                <a:gd name="T3" fmla="*/ 0 h 242"/>
                <a:gd name="T4" fmla="*/ 5 w 495"/>
                <a:gd name="T5" fmla="*/ 0 h 242"/>
                <a:gd name="T6" fmla="*/ 4 w 495"/>
                <a:gd name="T7" fmla="*/ 1 h 242"/>
                <a:gd name="T8" fmla="*/ 1 w 495"/>
                <a:gd name="T9" fmla="*/ 2 h 242"/>
                <a:gd name="T10" fmla="*/ 1 w 495"/>
                <a:gd name="T11" fmla="*/ 3 h 242"/>
                <a:gd name="T12" fmla="*/ 0 w 495"/>
                <a:gd name="T13" fmla="*/ 6 h 242"/>
                <a:gd name="T14" fmla="*/ 0 w 495"/>
                <a:gd name="T15" fmla="*/ 9 h 242"/>
                <a:gd name="T16" fmla="*/ 1 w 495"/>
                <a:gd name="T17" fmla="*/ 11 h 242"/>
                <a:gd name="T18" fmla="*/ 3 w 495"/>
                <a:gd name="T19" fmla="*/ 13 h 242"/>
                <a:gd name="T20" fmla="*/ 4 w 495"/>
                <a:gd name="T21" fmla="*/ 13 h 242"/>
                <a:gd name="T22" fmla="*/ 484 w 495"/>
                <a:gd name="T23" fmla="*/ 241 h 242"/>
                <a:gd name="T24" fmla="*/ 486 w 495"/>
                <a:gd name="T25" fmla="*/ 242 h 242"/>
                <a:gd name="T26" fmla="*/ 490 w 495"/>
                <a:gd name="T27" fmla="*/ 242 h 242"/>
                <a:gd name="T28" fmla="*/ 491 w 495"/>
                <a:gd name="T29" fmla="*/ 241 h 242"/>
                <a:gd name="T30" fmla="*/ 494 w 495"/>
                <a:gd name="T31" fmla="*/ 240 h 242"/>
                <a:gd name="T32" fmla="*/ 494 w 495"/>
                <a:gd name="T33" fmla="*/ 238 h 242"/>
                <a:gd name="T34" fmla="*/ 495 w 495"/>
                <a:gd name="T35" fmla="*/ 236 h 242"/>
                <a:gd name="T36" fmla="*/ 495 w 495"/>
                <a:gd name="T37" fmla="*/ 232 h 242"/>
                <a:gd name="T38" fmla="*/ 494 w 495"/>
                <a:gd name="T39" fmla="*/ 231 h 242"/>
                <a:gd name="T40" fmla="*/ 492 w 495"/>
                <a:gd name="T41" fmla="*/ 229 h 242"/>
                <a:gd name="T42" fmla="*/ 491 w 495"/>
                <a:gd name="T43" fmla="*/ 229 h 242"/>
                <a:gd name="T44" fmla="*/ 11 w 495"/>
                <a:gd name="T45" fmla="*/ 1 h 2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95" h="242">
                  <a:moveTo>
                    <a:pt x="11" y="1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84" y="241"/>
                  </a:lnTo>
                  <a:lnTo>
                    <a:pt x="486" y="242"/>
                  </a:lnTo>
                  <a:lnTo>
                    <a:pt x="490" y="242"/>
                  </a:lnTo>
                  <a:lnTo>
                    <a:pt x="491" y="241"/>
                  </a:lnTo>
                  <a:lnTo>
                    <a:pt x="494" y="240"/>
                  </a:lnTo>
                  <a:lnTo>
                    <a:pt x="494" y="238"/>
                  </a:lnTo>
                  <a:lnTo>
                    <a:pt x="495" y="236"/>
                  </a:lnTo>
                  <a:lnTo>
                    <a:pt x="495" y="232"/>
                  </a:lnTo>
                  <a:lnTo>
                    <a:pt x="494" y="231"/>
                  </a:lnTo>
                  <a:lnTo>
                    <a:pt x="492" y="229"/>
                  </a:lnTo>
                  <a:lnTo>
                    <a:pt x="491" y="22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63" name="Oval 30">
              <a:extLst>
                <a:ext uri="{FF2B5EF4-FFF2-40B4-BE49-F238E27FC236}">
                  <a16:creationId xmlns:a16="http://schemas.microsoft.com/office/drawing/2014/main" xmlns="" id="{42228BC7-113D-4542-9A64-334F0E35A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386"/>
              <a:ext cx="48" cy="4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4864" name="Freeform 31">
              <a:extLst>
                <a:ext uri="{FF2B5EF4-FFF2-40B4-BE49-F238E27FC236}">
                  <a16:creationId xmlns:a16="http://schemas.microsoft.com/office/drawing/2014/main" xmlns="" id="{88DA3C65-70C8-4D1E-889E-59A3CB435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1379"/>
              <a:ext cx="60" cy="58"/>
            </a:xfrm>
            <a:custGeom>
              <a:avLst/>
              <a:gdLst>
                <a:gd name="T0" fmla="*/ 1 w 60"/>
                <a:gd name="T1" fmla="*/ 39 h 58"/>
                <a:gd name="T2" fmla="*/ 2 w 60"/>
                <a:gd name="T3" fmla="*/ 42 h 58"/>
                <a:gd name="T4" fmla="*/ 10 w 60"/>
                <a:gd name="T5" fmla="*/ 50 h 58"/>
                <a:gd name="T6" fmla="*/ 12 w 60"/>
                <a:gd name="T7" fmla="*/ 52 h 58"/>
                <a:gd name="T8" fmla="*/ 15 w 60"/>
                <a:gd name="T9" fmla="*/ 55 h 58"/>
                <a:gd name="T10" fmla="*/ 15 w 60"/>
                <a:gd name="T11" fmla="*/ 55 h 58"/>
                <a:gd name="T12" fmla="*/ 27 w 60"/>
                <a:gd name="T13" fmla="*/ 58 h 58"/>
                <a:gd name="T14" fmla="*/ 35 w 60"/>
                <a:gd name="T15" fmla="*/ 56 h 58"/>
                <a:gd name="T16" fmla="*/ 45 w 60"/>
                <a:gd name="T17" fmla="*/ 55 h 58"/>
                <a:gd name="T18" fmla="*/ 45 w 60"/>
                <a:gd name="T19" fmla="*/ 55 h 58"/>
                <a:gd name="T20" fmla="*/ 48 w 60"/>
                <a:gd name="T21" fmla="*/ 52 h 58"/>
                <a:gd name="T22" fmla="*/ 50 w 60"/>
                <a:gd name="T23" fmla="*/ 50 h 58"/>
                <a:gd name="T24" fmla="*/ 57 w 60"/>
                <a:gd name="T25" fmla="*/ 42 h 58"/>
                <a:gd name="T26" fmla="*/ 59 w 60"/>
                <a:gd name="T27" fmla="*/ 39 h 58"/>
                <a:gd name="T28" fmla="*/ 54 w 60"/>
                <a:gd name="T29" fmla="*/ 36 h 58"/>
                <a:gd name="T30" fmla="*/ 60 w 60"/>
                <a:gd name="T31" fmla="*/ 19 h 58"/>
                <a:gd name="T32" fmla="*/ 57 w 60"/>
                <a:gd name="T33" fmla="*/ 16 h 58"/>
                <a:gd name="T34" fmla="*/ 49 w 60"/>
                <a:gd name="T35" fmla="*/ 7 h 58"/>
                <a:gd name="T36" fmla="*/ 44 w 60"/>
                <a:gd name="T37" fmla="*/ 2 h 58"/>
                <a:gd name="T38" fmla="*/ 40 w 60"/>
                <a:gd name="T39" fmla="*/ 1 h 58"/>
                <a:gd name="T40" fmla="*/ 20 w 60"/>
                <a:gd name="T41" fmla="*/ 1 h 58"/>
                <a:gd name="T42" fmla="*/ 16 w 60"/>
                <a:gd name="T43" fmla="*/ 2 h 58"/>
                <a:gd name="T44" fmla="*/ 11 w 60"/>
                <a:gd name="T45" fmla="*/ 7 h 58"/>
                <a:gd name="T46" fmla="*/ 2 w 60"/>
                <a:gd name="T47" fmla="*/ 16 h 58"/>
                <a:gd name="T48" fmla="*/ 0 w 60"/>
                <a:gd name="T49" fmla="*/ 19 h 58"/>
                <a:gd name="T50" fmla="*/ 15 w 60"/>
                <a:gd name="T51" fmla="*/ 24 h 58"/>
                <a:gd name="T52" fmla="*/ 17 w 60"/>
                <a:gd name="T53" fmla="*/ 21 h 58"/>
                <a:gd name="T54" fmla="*/ 21 w 60"/>
                <a:gd name="T55" fmla="*/ 16 h 58"/>
                <a:gd name="T56" fmla="*/ 24 w 60"/>
                <a:gd name="T57" fmla="*/ 14 h 58"/>
                <a:gd name="T58" fmla="*/ 26 w 60"/>
                <a:gd name="T59" fmla="*/ 14 h 58"/>
                <a:gd name="T60" fmla="*/ 35 w 60"/>
                <a:gd name="T61" fmla="*/ 16 h 58"/>
                <a:gd name="T62" fmla="*/ 39 w 60"/>
                <a:gd name="T63" fmla="*/ 17 h 58"/>
                <a:gd name="T64" fmla="*/ 39 w 60"/>
                <a:gd name="T65" fmla="*/ 17 h 58"/>
                <a:gd name="T66" fmla="*/ 44 w 60"/>
                <a:gd name="T67" fmla="*/ 22 h 58"/>
                <a:gd name="T68" fmla="*/ 45 w 60"/>
                <a:gd name="T69" fmla="*/ 30 h 58"/>
                <a:gd name="T70" fmla="*/ 48 w 60"/>
                <a:gd name="T71" fmla="*/ 24 h 58"/>
                <a:gd name="T72" fmla="*/ 46 w 60"/>
                <a:gd name="T73" fmla="*/ 34 h 58"/>
                <a:gd name="T74" fmla="*/ 41 w 60"/>
                <a:gd name="T75" fmla="*/ 39 h 58"/>
                <a:gd name="T76" fmla="*/ 39 w 60"/>
                <a:gd name="T77" fmla="*/ 41 h 58"/>
                <a:gd name="T78" fmla="*/ 37 w 60"/>
                <a:gd name="T79" fmla="*/ 44 h 58"/>
                <a:gd name="T80" fmla="*/ 39 w 60"/>
                <a:gd name="T81" fmla="*/ 41 h 58"/>
                <a:gd name="T82" fmla="*/ 35 w 60"/>
                <a:gd name="T83" fmla="*/ 42 h 58"/>
                <a:gd name="T84" fmla="*/ 23 w 60"/>
                <a:gd name="T85" fmla="*/ 52 h 58"/>
                <a:gd name="T86" fmla="*/ 26 w 60"/>
                <a:gd name="T87" fmla="*/ 44 h 58"/>
                <a:gd name="T88" fmla="*/ 24 w 60"/>
                <a:gd name="T89" fmla="*/ 44 h 58"/>
                <a:gd name="T90" fmla="*/ 21 w 60"/>
                <a:gd name="T91" fmla="*/ 42 h 58"/>
                <a:gd name="T92" fmla="*/ 18 w 60"/>
                <a:gd name="T93" fmla="*/ 40 h 58"/>
                <a:gd name="T94" fmla="*/ 16 w 60"/>
                <a:gd name="T95" fmla="*/ 38 h 58"/>
                <a:gd name="T96" fmla="*/ 15 w 60"/>
                <a:gd name="T97" fmla="*/ 34 h 58"/>
                <a:gd name="T98" fmla="*/ 15 w 60"/>
                <a:gd name="T99" fmla="*/ 33 h 5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60" h="58">
                  <a:moveTo>
                    <a:pt x="0" y="29"/>
                  </a:moveTo>
                  <a:lnTo>
                    <a:pt x="0" y="38"/>
                  </a:lnTo>
                  <a:lnTo>
                    <a:pt x="1" y="39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6" y="47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2" y="52"/>
                  </a:lnTo>
                  <a:lnTo>
                    <a:pt x="9" y="49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6" y="56"/>
                  </a:lnTo>
                  <a:lnTo>
                    <a:pt x="15" y="53"/>
                  </a:lnTo>
                  <a:lnTo>
                    <a:pt x="15" y="55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7" y="58"/>
                  </a:lnTo>
                  <a:lnTo>
                    <a:pt x="26" y="57"/>
                  </a:lnTo>
                  <a:lnTo>
                    <a:pt x="38" y="52"/>
                  </a:lnTo>
                  <a:lnTo>
                    <a:pt x="35" y="56"/>
                  </a:lnTo>
                  <a:lnTo>
                    <a:pt x="39" y="58"/>
                  </a:lnTo>
                  <a:lnTo>
                    <a:pt x="40" y="57"/>
                  </a:lnTo>
                  <a:lnTo>
                    <a:pt x="45" y="55"/>
                  </a:lnTo>
                  <a:lnTo>
                    <a:pt x="45" y="53"/>
                  </a:lnTo>
                  <a:lnTo>
                    <a:pt x="44" y="56"/>
                  </a:lnTo>
                  <a:lnTo>
                    <a:pt x="45" y="55"/>
                  </a:lnTo>
                  <a:lnTo>
                    <a:pt x="49" y="52"/>
                  </a:lnTo>
                  <a:lnTo>
                    <a:pt x="51" y="49"/>
                  </a:lnTo>
                  <a:lnTo>
                    <a:pt x="48" y="52"/>
                  </a:lnTo>
                  <a:lnTo>
                    <a:pt x="51" y="50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54" y="47"/>
                  </a:lnTo>
                  <a:lnTo>
                    <a:pt x="56" y="44"/>
                  </a:lnTo>
                  <a:lnTo>
                    <a:pt x="57" y="42"/>
                  </a:lnTo>
                  <a:lnTo>
                    <a:pt x="55" y="44"/>
                  </a:lnTo>
                  <a:lnTo>
                    <a:pt x="56" y="44"/>
                  </a:lnTo>
                  <a:lnTo>
                    <a:pt x="59" y="39"/>
                  </a:lnTo>
                  <a:lnTo>
                    <a:pt x="60" y="38"/>
                  </a:lnTo>
                  <a:lnTo>
                    <a:pt x="57" y="34"/>
                  </a:lnTo>
                  <a:lnTo>
                    <a:pt x="54" y="36"/>
                  </a:lnTo>
                  <a:lnTo>
                    <a:pt x="59" y="24"/>
                  </a:lnTo>
                  <a:lnTo>
                    <a:pt x="60" y="25"/>
                  </a:lnTo>
                  <a:lnTo>
                    <a:pt x="60" y="19"/>
                  </a:lnTo>
                  <a:lnTo>
                    <a:pt x="59" y="18"/>
                  </a:lnTo>
                  <a:lnTo>
                    <a:pt x="59" y="17"/>
                  </a:lnTo>
                  <a:lnTo>
                    <a:pt x="57" y="16"/>
                  </a:lnTo>
                  <a:lnTo>
                    <a:pt x="57" y="14"/>
                  </a:lnTo>
                  <a:lnTo>
                    <a:pt x="48" y="5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5" y="29"/>
                  </a:lnTo>
                  <a:lnTo>
                    <a:pt x="15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4" y="14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5" y="14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39" y="16"/>
                  </a:lnTo>
                  <a:lnTo>
                    <a:pt x="39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5" y="30"/>
                  </a:lnTo>
                  <a:lnTo>
                    <a:pt x="49" y="34"/>
                  </a:lnTo>
                  <a:lnTo>
                    <a:pt x="54" y="22"/>
                  </a:lnTo>
                  <a:lnTo>
                    <a:pt x="48" y="24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5" y="34"/>
                  </a:lnTo>
                  <a:lnTo>
                    <a:pt x="43" y="38"/>
                  </a:lnTo>
                  <a:lnTo>
                    <a:pt x="41" y="39"/>
                  </a:lnTo>
                  <a:lnTo>
                    <a:pt x="44" y="38"/>
                  </a:lnTo>
                  <a:lnTo>
                    <a:pt x="45" y="35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43" y="38"/>
                  </a:lnTo>
                  <a:lnTo>
                    <a:pt x="37" y="44"/>
                  </a:lnTo>
                  <a:lnTo>
                    <a:pt x="39" y="42"/>
                  </a:lnTo>
                  <a:lnTo>
                    <a:pt x="40" y="40"/>
                  </a:lnTo>
                  <a:lnTo>
                    <a:pt x="39" y="41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5" y="42"/>
                  </a:lnTo>
                  <a:lnTo>
                    <a:pt x="34" y="44"/>
                  </a:lnTo>
                  <a:lnTo>
                    <a:pt x="26" y="46"/>
                  </a:lnTo>
                  <a:lnTo>
                    <a:pt x="23" y="52"/>
                  </a:lnTo>
                  <a:lnTo>
                    <a:pt x="35" y="47"/>
                  </a:lnTo>
                  <a:lnTo>
                    <a:pt x="32" y="44"/>
                  </a:lnTo>
                  <a:lnTo>
                    <a:pt x="26" y="44"/>
                  </a:lnTo>
                  <a:lnTo>
                    <a:pt x="24" y="42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1" y="41"/>
                  </a:lnTo>
                  <a:lnTo>
                    <a:pt x="20" y="40"/>
                  </a:lnTo>
                  <a:lnTo>
                    <a:pt x="21" y="42"/>
                  </a:lnTo>
                  <a:lnTo>
                    <a:pt x="23" y="44"/>
                  </a:lnTo>
                  <a:lnTo>
                    <a:pt x="17" y="38"/>
                  </a:lnTo>
                  <a:lnTo>
                    <a:pt x="18" y="40"/>
                  </a:lnTo>
                  <a:lnTo>
                    <a:pt x="21" y="41"/>
                  </a:lnTo>
                  <a:lnTo>
                    <a:pt x="15" y="35"/>
                  </a:lnTo>
                  <a:lnTo>
                    <a:pt x="16" y="38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65" name="Oval 32">
              <a:extLst>
                <a:ext uri="{FF2B5EF4-FFF2-40B4-BE49-F238E27FC236}">
                  <a16:creationId xmlns:a16="http://schemas.microsoft.com/office/drawing/2014/main" xmlns="" id="{32E9A01A-5231-4D8E-81BA-617990410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956"/>
              <a:ext cx="48" cy="4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4866" name="Freeform 33">
              <a:extLst>
                <a:ext uri="{FF2B5EF4-FFF2-40B4-BE49-F238E27FC236}">
                  <a16:creationId xmlns:a16="http://schemas.microsoft.com/office/drawing/2014/main" xmlns="" id="{9851CFBE-64F6-4FFF-A44E-4814F0244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3" y="1949"/>
              <a:ext cx="60" cy="60"/>
            </a:xfrm>
            <a:custGeom>
              <a:avLst/>
              <a:gdLst>
                <a:gd name="T0" fmla="*/ 1 w 60"/>
                <a:gd name="T1" fmla="*/ 40 h 60"/>
                <a:gd name="T2" fmla="*/ 2 w 60"/>
                <a:gd name="T3" fmla="*/ 44 h 60"/>
                <a:gd name="T4" fmla="*/ 10 w 60"/>
                <a:gd name="T5" fmla="*/ 51 h 60"/>
                <a:gd name="T6" fmla="*/ 12 w 60"/>
                <a:gd name="T7" fmla="*/ 54 h 60"/>
                <a:gd name="T8" fmla="*/ 15 w 60"/>
                <a:gd name="T9" fmla="*/ 56 h 60"/>
                <a:gd name="T10" fmla="*/ 15 w 60"/>
                <a:gd name="T11" fmla="*/ 56 h 60"/>
                <a:gd name="T12" fmla="*/ 27 w 60"/>
                <a:gd name="T13" fmla="*/ 60 h 60"/>
                <a:gd name="T14" fmla="*/ 35 w 60"/>
                <a:gd name="T15" fmla="*/ 57 h 60"/>
                <a:gd name="T16" fmla="*/ 45 w 60"/>
                <a:gd name="T17" fmla="*/ 56 h 60"/>
                <a:gd name="T18" fmla="*/ 45 w 60"/>
                <a:gd name="T19" fmla="*/ 56 h 60"/>
                <a:gd name="T20" fmla="*/ 48 w 60"/>
                <a:gd name="T21" fmla="*/ 54 h 60"/>
                <a:gd name="T22" fmla="*/ 50 w 60"/>
                <a:gd name="T23" fmla="*/ 51 h 60"/>
                <a:gd name="T24" fmla="*/ 57 w 60"/>
                <a:gd name="T25" fmla="*/ 44 h 60"/>
                <a:gd name="T26" fmla="*/ 59 w 60"/>
                <a:gd name="T27" fmla="*/ 40 h 60"/>
                <a:gd name="T28" fmla="*/ 54 w 60"/>
                <a:gd name="T29" fmla="*/ 38 h 60"/>
                <a:gd name="T30" fmla="*/ 60 w 60"/>
                <a:gd name="T31" fmla="*/ 21 h 60"/>
                <a:gd name="T32" fmla="*/ 55 w 60"/>
                <a:gd name="T33" fmla="*/ 15 h 60"/>
                <a:gd name="T34" fmla="*/ 54 w 60"/>
                <a:gd name="T35" fmla="*/ 11 h 60"/>
                <a:gd name="T36" fmla="*/ 51 w 60"/>
                <a:gd name="T37" fmla="*/ 9 h 60"/>
                <a:gd name="T38" fmla="*/ 49 w 60"/>
                <a:gd name="T39" fmla="*/ 6 h 60"/>
                <a:gd name="T40" fmla="*/ 45 w 60"/>
                <a:gd name="T41" fmla="*/ 5 h 60"/>
                <a:gd name="T42" fmla="*/ 39 w 60"/>
                <a:gd name="T43" fmla="*/ 0 h 60"/>
                <a:gd name="T44" fmla="*/ 15 w 60"/>
                <a:gd name="T45" fmla="*/ 4 h 60"/>
                <a:gd name="T46" fmla="*/ 15 w 60"/>
                <a:gd name="T47" fmla="*/ 4 h 60"/>
                <a:gd name="T48" fmla="*/ 12 w 60"/>
                <a:gd name="T49" fmla="*/ 6 h 60"/>
                <a:gd name="T50" fmla="*/ 10 w 60"/>
                <a:gd name="T51" fmla="*/ 9 h 60"/>
                <a:gd name="T52" fmla="*/ 2 w 60"/>
                <a:gd name="T53" fmla="*/ 16 h 60"/>
                <a:gd name="T54" fmla="*/ 1 w 60"/>
                <a:gd name="T55" fmla="*/ 20 h 60"/>
                <a:gd name="T56" fmla="*/ 15 w 60"/>
                <a:gd name="T57" fmla="*/ 30 h 60"/>
                <a:gd name="T58" fmla="*/ 13 w 60"/>
                <a:gd name="T59" fmla="*/ 24 h 60"/>
                <a:gd name="T60" fmla="*/ 18 w 60"/>
                <a:gd name="T61" fmla="*/ 20 h 60"/>
                <a:gd name="T62" fmla="*/ 21 w 60"/>
                <a:gd name="T63" fmla="*/ 17 h 60"/>
                <a:gd name="T64" fmla="*/ 23 w 60"/>
                <a:gd name="T65" fmla="*/ 15 h 60"/>
                <a:gd name="T66" fmla="*/ 21 w 60"/>
                <a:gd name="T67" fmla="*/ 17 h 60"/>
                <a:gd name="T68" fmla="*/ 24 w 60"/>
                <a:gd name="T69" fmla="*/ 16 h 60"/>
                <a:gd name="T70" fmla="*/ 34 w 60"/>
                <a:gd name="T71" fmla="*/ 15 h 60"/>
                <a:gd name="T72" fmla="*/ 35 w 60"/>
                <a:gd name="T73" fmla="*/ 15 h 60"/>
                <a:gd name="T74" fmla="*/ 39 w 60"/>
                <a:gd name="T75" fmla="*/ 16 h 60"/>
                <a:gd name="T76" fmla="*/ 41 w 60"/>
                <a:gd name="T77" fmla="*/ 18 h 60"/>
                <a:gd name="T78" fmla="*/ 44 w 60"/>
                <a:gd name="T79" fmla="*/ 21 h 60"/>
                <a:gd name="T80" fmla="*/ 45 w 60"/>
                <a:gd name="T81" fmla="*/ 24 h 60"/>
                <a:gd name="T82" fmla="*/ 45 w 60"/>
                <a:gd name="T83" fmla="*/ 26 h 60"/>
                <a:gd name="T84" fmla="*/ 54 w 60"/>
                <a:gd name="T85" fmla="*/ 23 h 60"/>
                <a:gd name="T86" fmla="*/ 44 w 60"/>
                <a:gd name="T87" fmla="*/ 35 h 60"/>
                <a:gd name="T88" fmla="*/ 43 w 60"/>
                <a:gd name="T89" fmla="*/ 39 h 60"/>
                <a:gd name="T90" fmla="*/ 45 w 60"/>
                <a:gd name="T91" fmla="*/ 37 h 60"/>
                <a:gd name="T92" fmla="*/ 43 w 60"/>
                <a:gd name="T93" fmla="*/ 39 h 60"/>
                <a:gd name="T94" fmla="*/ 40 w 60"/>
                <a:gd name="T95" fmla="*/ 41 h 60"/>
                <a:gd name="T96" fmla="*/ 35 w 60"/>
                <a:gd name="T97" fmla="*/ 46 h 60"/>
                <a:gd name="T98" fmla="*/ 26 w 60"/>
                <a:gd name="T99" fmla="*/ 48 h 60"/>
                <a:gd name="T100" fmla="*/ 32 w 60"/>
                <a:gd name="T101" fmla="*/ 45 h 60"/>
                <a:gd name="T102" fmla="*/ 24 w 60"/>
                <a:gd name="T103" fmla="*/ 46 h 60"/>
                <a:gd name="T104" fmla="*/ 20 w 60"/>
                <a:gd name="T105" fmla="*/ 41 h 60"/>
                <a:gd name="T106" fmla="*/ 17 w 60"/>
                <a:gd name="T107" fmla="*/ 39 h 60"/>
                <a:gd name="T108" fmla="*/ 15 w 60"/>
                <a:gd name="T109" fmla="*/ 37 h 60"/>
                <a:gd name="T110" fmla="*/ 17 w 60"/>
                <a:gd name="T111" fmla="*/ 39 h 60"/>
                <a:gd name="T112" fmla="*/ 16 w 60"/>
                <a:gd name="T113" fmla="*/ 35 h 60"/>
                <a:gd name="T114" fmla="*/ 0 w 60"/>
                <a:gd name="T115" fmla="*/ 30 h 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lnTo>
                    <a:pt x="0" y="39"/>
                  </a:lnTo>
                  <a:lnTo>
                    <a:pt x="1" y="40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6" y="49"/>
                  </a:lnTo>
                  <a:lnTo>
                    <a:pt x="10" y="51"/>
                  </a:lnTo>
                  <a:lnTo>
                    <a:pt x="6" y="48"/>
                  </a:lnTo>
                  <a:lnTo>
                    <a:pt x="9" y="51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5" y="56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5" y="56"/>
                  </a:lnTo>
                  <a:lnTo>
                    <a:pt x="20" y="58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6" y="58"/>
                  </a:lnTo>
                  <a:lnTo>
                    <a:pt x="38" y="54"/>
                  </a:lnTo>
                  <a:lnTo>
                    <a:pt x="35" y="57"/>
                  </a:lnTo>
                  <a:lnTo>
                    <a:pt x="39" y="60"/>
                  </a:lnTo>
                  <a:lnTo>
                    <a:pt x="40" y="58"/>
                  </a:lnTo>
                  <a:lnTo>
                    <a:pt x="45" y="56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51" y="50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4" y="48"/>
                  </a:lnTo>
                  <a:lnTo>
                    <a:pt x="50" y="51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59" y="40"/>
                  </a:lnTo>
                  <a:lnTo>
                    <a:pt x="60" y="39"/>
                  </a:lnTo>
                  <a:lnTo>
                    <a:pt x="57" y="35"/>
                  </a:lnTo>
                  <a:lnTo>
                    <a:pt x="54" y="38"/>
                  </a:lnTo>
                  <a:lnTo>
                    <a:pt x="59" y="26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5" y="15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1"/>
                  </a:lnTo>
                  <a:lnTo>
                    <a:pt x="50" y="9"/>
                  </a:lnTo>
                  <a:lnTo>
                    <a:pt x="54" y="12"/>
                  </a:lnTo>
                  <a:lnTo>
                    <a:pt x="51" y="9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49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6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6" y="24"/>
                  </a:lnTo>
                  <a:lnTo>
                    <a:pt x="13" y="24"/>
                  </a:lnTo>
                  <a:lnTo>
                    <a:pt x="15" y="24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5" y="23"/>
                  </a:lnTo>
                  <a:lnTo>
                    <a:pt x="21" y="17"/>
                  </a:lnTo>
                  <a:lnTo>
                    <a:pt x="18" y="18"/>
                  </a:lnTo>
                  <a:lnTo>
                    <a:pt x="17" y="21"/>
                  </a:lnTo>
                  <a:lnTo>
                    <a:pt x="23" y="15"/>
                  </a:lnTo>
                  <a:lnTo>
                    <a:pt x="21" y="16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43" y="21"/>
                  </a:lnTo>
                  <a:lnTo>
                    <a:pt x="41" y="18"/>
                  </a:lnTo>
                  <a:lnTo>
                    <a:pt x="39" y="17"/>
                  </a:lnTo>
                  <a:lnTo>
                    <a:pt x="45" y="23"/>
                  </a:lnTo>
                  <a:lnTo>
                    <a:pt x="44" y="21"/>
                  </a:lnTo>
                  <a:lnTo>
                    <a:pt x="41" y="20"/>
                  </a:lnTo>
                  <a:lnTo>
                    <a:pt x="43" y="21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5" y="26"/>
                  </a:lnTo>
                  <a:lnTo>
                    <a:pt x="45" y="32"/>
                  </a:lnTo>
                  <a:lnTo>
                    <a:pt x="49" y="35"/>
                  </a:lnTo>
                  <a:lnTo>
                    <a:pt x="54" y="23"/>
                  </a:lnTo>
                  <a:lnTo>
                    <a:pt x="48" y="26"/>
                  </a:lnTo>
                  <a:lnTo>
                    <a:pt x="45" y="34"/>
                  </a:lnTo>
                  <a:lnTo>
                    <a:pt x="44" y="35"/>
                  </a:lnTo>
                  <a:lnTo>
                    <a:pt x="46" y="35"/>
                  </a:lnTo>
                  <a:lnTo>
                    <a:pt x="45" y="35"/>
                  </a:lnTo>
                  <a:lnTo>
                    <a:pt x="43" y="39"/>
                  </a:lnTo>
                  <a:lnTo>
                    <a:pt x="41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39" y="43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0" y="41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44"/>
                  </a:lnTo>
                  <a:lnTo>
                    <a:pt x="34" y="45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35" y="49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1" y="43"/>
                  </a:lnTo>
                  <a:lnTo>
                    <a:pt x="20" y="41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17" y="39"/>
                  </a:lnTo>
                  <a:lnTo>
                    <a:pt x="18" y="41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6" y="35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67" name="Rectangle 34">
              <a:extLst>
                <a:ext uri="{FF2B5EF4-FFF2-40B4-BE49-F238E27FC236}">
                  <a16:creationId xmlns:a16="http://schemas.microsoft.com/office/drawing/2014/main" xmlns="" id="{811E4B3D-4946-464E-9E28-F6F391EAA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315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4868" name="Rectangle 35">
              <a:extLst>
                <a:ext uri="{FF2B5EF4-FFF2-40B4-BE49-F238E27FC236}">
                  <a16:creationId xmlns:a16="http://schemas.microsoft.com/office/drawing/2014/main" xmlns="" id="{F5E39A8B-8648-4D51-87E4-9F326168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1887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4869" name="Freeform 36">
              <a:extLst>
                <a:ext uri="{FF2B5EF4-FFF2-40B4-BE49-F238E27FC236}">
                  <a16:creationId xmlns:a16="http://schemas.microsoft.com/office/drawing/2014/main" xmlns="" id="{A1E8B11C-AE0C-4AD4-A292-1729EA658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227"/>
              <a:ext cx="115" cy="214"/>
            </a:xfrm>
            <a:custGeom>
              <a:avLst/>
              <a:gdLst>
                <a:gd name="T0" fmla="*/ 5 w 115"/>
                <a:gd name="T1" fmla="*/ 0 h 214"/>
                <a:gd name="T2" fmla="*/ 0 w 115"/>
                <a:gd name="T3" fmla="*/ 4 h 214"/>
                <a:gd name="T4" fmla="*/ 3 w 115"/>
                <a:gd name="T5" fmla="*/ 12 h 214"/>
                <a:gd name="T6" fmla="*/ 21 w 115"/>
                <a:gd name="T7" fmla="*/ 14 h 214"/>
                <a:gd name="T8" fmla="*/ 39 w 115"/>
                <a:gd name="T9" fmla="*/ 20 h 214"/>
                <a:gd name="T10" fmla="*/ 48 w 115"/>
                <a:gd name="T11" fmla="*/ 24 h 214"/>
                <a:gd name="T12" fmla="*/ 54 w 115"/>
                <a:gd name="T13" fmla="*/ 26 h 214"/>
                <a:gd name="T14" fmla="*/ 62 w 115"/>
                <a:gd name="T15" fmla="*/ 32 h 214"/>
                <a:gd name="T16" fmla="*/ 68 w 115"/>
                <a:gd name="T17" fmla="*/ 37 h 214"/>
                <a:gd name="T18" fmla="*/ 78 w 115"/>
                <a:gd name="T19" fmla="*/ 47 h 214"/>
                <a:gd name="T20" fmla="*/ 83 w 115"/>
                <a:gd name="T21" fmla="*/ 56 h 214"/>
                <a:gd name="T22" fmla="*/ 88 w 115"/>
                <a:gd name="T23" fmla="*/ 62 h 214"/>
                <a:gd name="T24" fmla="*/ 92 w 115"/>
                <a:gd name="T25" fmla="*/ 70 h 214"/>
                <a:gd name="T26" fmla="*/ 95 w 115"/>
                <a:gd name="T27" fmla="*/ 79 h 214"/>
                <a:gd name="T28" fmla="*/ 99 w 115"/>
                <a:gd name="T29" fmla="*/ 102 h 214"/>
                <a:gd name="T30" fmla="*/ 100 w 115"/>
                <a:gd name="T31" fmla="*/ 106 h 214"/>
                <a:gd name="T32" fmla="*/ 99 w 115"/>
                <a:gd name="T33" fmla="*/ 120 h 214"/>
                <a:gd name="T34" fmla="*/ 93 w 115"/>
                <a:gd name="T35" fmla="*/ 138 h 214"/>
                <a:gd name="T36" fmla="*/ 89 w 115"/>
                <a:gd name="T37" fmla="*/ 147 h 214"/>
                <a:gd name="T38" fmla="*/ 87 w 115"/>
                <a:gd name="T39" fmla="*/ 153 h 214"/>
                <a:gd name="T40" fmla="*/ 81 w 115"/>
                <a:gd name="T41" fmla="*/ 162 h 214"/>
                <a:gd name="T42" fmla="*/ 76 w 115"/>
                <a:gd name="T43" fmla="*/ 168 h 214"/>
                <a:gd name="T44" fmla="*/ 66 w 115"/>
                <a:gd name="T45" fmla="*/ 177 h 214"/>
                <a:gd name="T46" fmla="*/ 57 w 115"/>
                <a:gd name="T47" fmla="*/ 182 h 214"/>
                <a:gd name="T48" fmla="*/ 51 w 115"/>
                <a:gd name="T49" fmla="*/ 187 h 214"/>
                <a:gd name="T50" fmla="*/ 43 w 115"/>
                <a:gd name="T51" fmla="*/ 191 h 214"/>
                <a:gd name="T52" fmla="*/ 34 w 115"/>
                <a:gd name="T53" fmla="*/ 194 h 214"/>
                <a:gd name="T54" fmla="*/ 11 w 115"/>
                <a:gd name="T55" fmla="*/ 198 h 214"/>
                <a:gd name="T56" fmla="*/ 7 w 115"/>
                <a:gd name="T57" fmla="*/ 199 h 214"/>
                <a:gd name="T58" fmla="*/ 3 w 115"/>
                <a:gd name="T59" fmla="*/ 202 h 214"/>
                <a:gd name="T60" fmla="*/ 0 w 115"/>
                <a:gd name="T61" fmla="*/ 209 h 214"/>
                <a:gd name="T62" fmla="*/ 5 w 115"/>
                <a:gd name="T63" fmla="*/ 214 h 214"/>
                <a:gd name="T64" fmla="*/ 9 w 115"/>
                <a:gd name="T65" fmla="*/ 214 h 214"/>
                <a:gd name="T66" fmla="*/ 23 w 115"/>
                <a:gd name="T67" fmla="*/ 213 h 214"/>
                <a:gd name="T68" fmla="*/ 44 w 115"/>
                <a:gd name="T69" fmla="*/ 207 h 214"/>
                <a:gd name="T70" fmla="*/ 53 w 115"/>
                <a:gd name="T71" fmla="*/ 203 h 214"/>
                <a:gd name="T72" fmla="*/ 64 w 115"/>
                <a:gd name="T73" fmla="*/ 198 h 214"/>
                <a:gd name="T74" fmla="*/ 70 w 115"/>
                <a:gd name="T75" fmla="*/ 192 h 214"/>
                <a:gd name="T76" fmla="*/ 81 w 115"/>
                <a:gd name="T77" fmla="*/ 185 h 214"/>
                <a:gd name="T78" fmla="*/ 85 w 115"/>
                <a:gd name="T79" fmla="*/ 180 h 214"/>
                <a:gd name="T80" fmla="*/ 93 w 115"/>
                <a:gd name="T81" fmla="*/ 169 h 214"/>
                <a:gd name="T82" fmla="*/ 99 w 115"/>
                <a:gd name="T83" fmla="*/ 163 h 214"/>
                <a:gd name="T84" fmla="*/ 104 w 115"/>
                <a:gd name="T85" fmla="*/ 152 h 214"/>
                <a:gd name="T86" fmla="*/ 107 w 115"/>
                <a:gd name="T87" fmla="*/ 143 h 214"/>
                <a:gd name="T88" fmla="*/ 113 w 115"/>
                <a:gd name="T89" fmla="*/ 123 h 214"/>
                <a:gd name="T90" fmla="*/ 115 w 115"/>
                <a:gd name="T91" fmla="*/ 108 h 214"/>
                <a:gd name="T92" fmla="*/ 113 w 115"/>
                <a:gd name="T93" fmla="*/ 99 h 214"/>
                <a:gd name="T94" fmla="*/ 110 w 115"/>
                <a:gd name="T95" fmla="*/ 74 h 214"/>
                <a:gd name="T96" fmla="*/ 106 w 115"/>
                <a:gd name="T97" fmla="*/ 65 h 214"/>
                <a:gd name="T98" fmla="*/ 102 w 115"/>
                <a:gd name="T99" fmla="*/ 57 h 214"/>
                <a:gd name="T100" fmla="*/ 95 w 115"/>
                <a:gd name="T101" fmla="*/ 46 h 214"/>
                <a:gd name="T102" fmla="*/ 90 w 115"/>
                <a:gd name="T103" fmla="*/ 37 h 214"/>
                <a:gd name="T104" fmla="*/ 82 w 115"/>
                <a:gd name="T105" fmla="*/ 31 h 214"/>
                <a:gd name="T106" fmla="*/ 76 w 115"/>
                <a:gd name="T107" fmla="*/ 23 h 214"/>
                <a:gd name="T108" fmla="*/ 67 w 115"/>
                <a:gd name="T109" fmla="*/ 18 h 214"/>
                <a:gd name="T110" fmla="*/ 56 w 115"/>
                <a:gd name="T111" fmla="*/ 10 h 214"/>
                <a:gd name="T112" fmla="*/ 48 w 115"/>
                <a:gd name="T113" fmla="*/ 7 h 214"/>
                <a:gd name="T114" fmla="*/ 39 w 115"/>
                <a:gd name="T115" fmla="*/ 3 h 214"/>
                <a:gd name="T116" fmla="*/ 7 w 115"/>
                <a:gd name="T117" fmla="*/ 0 h 21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5" h="214">
                  <a:moveTo>
                    <a:pt x="7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21" y="14"/>
                  </a:lnTo>
                  <a:lnTo>
                    <a:pt x="34" y="18"/>
                  </a:lnTo>
                  <a:lnTo>
                    <a:pt x="39" y="20"/>
                  </a:lnTo>
                  <a:lnTo>
                    <a:pt x="43" y="21"/>
                  </a:lnTo>
                  <a:lnTo>
                    <a:pt x="48" y="24"/>
                  </a:lnTo>
                  <a:lnTo>
                    <a:pt x="51" y="25"/>
                  </a:lnTo>
                  <a:lnTo>
                    <a:pt x="54" y="26"/>
                  </a:lnTo>
                  <a:lnTo>
                    <a:pt x="57" y="30"/>
                  </a:lnTo>
                  <a:lnTo>
                    <a:pt x="62" y="32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76" y="45"/>
                  </a:lnTo>
                  <a:lnTo>
                    <a:pt x="78" y="47"/>
                  </a:lnTo>
                  <a:lnTo>
                    <a:pt x="81" y="51"/>
                  </a:lnTo>
                  <a:lnTo>
                    <a:pt x="83" y="56"/>
                  </a:lnTo>
                  <a:lnTo>
                    <a:pt x="87" y="59"/>
                  </a:lnTo>
                  <a:lnTo>
                    <a:pt x="88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3" y="74"/>
                  </a:lnTo>
                  <a:lnTo>
                    <a:pt x="95" y="79"/>
                  </a:lnTo>
                  <a:lnTo>
                    <a:pt x="99" y="92"/>
                  </a:lnTo>
                  <a:lnTo>
                    <a:pt x="99" y="102"/>
                  </a:lnTo>
                  <a:lnTo>
                    <a:pt x="100" y="108"/>
                  </a:lnTo>
                  <a:lnTo>
                    <a:pt x="100" y="106"/>
                  </a:lnTo>
                  <a:lnTo>
                    <a:pt x="99" y="110"/>
                  </a:lnTo>
                  <a:lnTo>
                    <a:pt x="99" y="120"/>
                  </a:lnTo>
                  <a:lnTo>
                    <a:pt x="95" y="134"/>
                  </a:lnTo>
                  <a:lnTo>
                    <a:pt x="93" y="138"/>
                  </a:lnTo>
                  <a:lnTo>
                    <a:pt x="92" y="142"/>
                  </a:lnTo>
                  <a:lnTo>
                    <a:pt x="89" y="147"/>
                  </a:lnTo>
                  <a:lnTo>
                    <a:pt x="88" y="151"/>
                  </a:lnTo>
                  <a:lnTo>
                    <a:pt x="87" y="153"/>
                  </a:lnTo>
                  <a:lnTo>
                    <a:pt x="83" y="157"/>
                  </a:lnTo>
                  <a:lnTo>
                    <a:pt x="81" y="162"/>
                  </a:lnTo>
                  <a:lnTo>
                    <a:pt x="78" y="165"/>
                  </a:lnTo>
                  <a:lnTo>
                    <a:pt x="76" y="168"/>
                  </a:lnTo>
                  <a:lnTo>
                    <a:pt x="68" y="175"/>
                  </a:lnTo>
                  <a:lnTo>
                    <a:pt x="66" y="177"/>
                  </a:lnTo>
                  <a:lnTo>
                    <a:pt x="62" y="180"/>
                  </a:lnTo>
                  <a:lnTo>
                    <a:pt x="57" y="182"/>
                  </a:lnTo>
                  <a:lnTo>
                    <a:pt x="54" y="186"/>
                  </a:lnTo>
                  <a:lnTo>
                    <a:pt x="51" y="187"/>
                  </a:lnTo>
                  <a:lnTo>
                    <a:pt x="48" y="188"/>
                  </a:lnTo>
                  <a:lnTo>
                    <a:pt x="43" y="191"/>
                  </a:lnTo>
                  <a:lnTo>
                    <a:pt x="39" y="192"/>
                  </a:lnTo>
                  <a:lnTo>
                    <a:pt x="34" y="194"/>
                  </a:lnTo>
                  <a:lnTo>
                    <a:pt x="21" y="198"/>
                  </a:lnTo>
                  <a:lnTo>
                    <a:pt x="11" y="198"/>
                  </a:lnTo>
                  <a:lnTo>
                    <a:pt x="6" y="199"/>
                  </a:lnTo>
                  <a:lnTo>
                    <a:pt x="7" y="199"/>
                  </a:lnTo>
                  <a:lnTo>
                    <a:pt x="5" y="199"/>
                  </a:lnTo>
                  <a:lnTo>
                    <a:pt x="3" y="202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3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4"/>
                  </a:lnTo>
                  <a:lnTo>
                    <a:pt x="14" y="213"/>
                  </a:lnTo>
                  <a:lnTo>
                    <a:pt x="23" y="213"/>
                  </a:lnTo>
                  <a:lnTo>
                    <a:pt x="39" y="209"/>
                  </a:lnTo>
                  <a:lnTo>
                    <a:pt x="44" y="207"/>
                  </a:lnTo>
                  <a:lnTo>
                    <a:pt x="48" y="205"/>
                  </a:lnTo>
                  <a:lnTo>
                    <a:pt x="53" y="203"/>
                  </a:lnTo>
                  <a:lnTo>
                    <a:pt x="56" y="202"/>
                  </a:lnTo>
                  <a:lnTo>
                    <a:pt x="64" y="198"/>
                  </a:lnTo>
                  <a:lnTo>
                    <a:pt x="67" y="194"/>
                  </a:lnTo>
                  <a:lnTo>
                    <a:pt x="70" y="192"/>
                  </a:lnTo>
                  <a:lnTo>
                    <a:pt x="76" y="190"/>
                  </a:lnTo>
                  <a:lnTo>
                    <a:pt x="81" y="185"/>
                  </a:lnTo>
                  <a:lnTo>
                    <a:pt x="82" y="181"/>
                  </a:lnTo>
                  <a:lnTo>
                    <a:pt x="85" y="180"/>
                  </a:lnTo>
                  <a:lnTo>
                    <a:pt x="90" y="175"/>
                  </a:lnTo>
                  <a:lnTo>
                    <a:pt x="93" y="169"/>
                  </a:lnTo>
                  <a:lnTo>
                    <a:pt x="95" y="166"/>
                  </a:lnTo>
                  <a:lnTo>
                    <a:pt x="99" y="163"/>
                  </a:lnTo>
                  <a:lnTo>
                    <a:pt x="102" y="155"/>
                  </a:lnTo>
                  <a:lnTo>
                    <a:pt x="104" y="152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10" y="138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5" y="108"/>
                  </a:lnTo>
                  <a:lnTo>
                    <a:pt x="115" y="106"/>
                  </a:lnTo>
                  <a:lnTo>
                    <a:pt x="113" y="99"/>
                  </a:lnTo>
                  <a:lnTo>
                    <a:pt x="113" y="90"/>
                  </a:lnTo>
                  <a:lnTo>
                    <a:pt x="110" y="74"/>
                  </a:lnTo>
                  <a:lnTo>
                    <a:pt x="107" y="69"/>
                  </a:lnTo>
                  <a:lnTo>
                    <a:pt x="106" y="65"/>
                  </a:lnTo>
                  <a:lnTo>
                    <a:pt x="104" y="60"/>
                  </a:lnTo>
                  <a:lnTo>
                    <a:pt x="102" y="57"/>
                  </a:lnTo>
                  <a:lnTo>
                    <a:pt x="99" y="49"/>
                  </a:lnTo>
                  <a:lnTo>
                    <a:pt x="95" y="46"/>
                  </a:lnTo>
                  <a:lnTo>
                    <a:pt x="93" y="43"/>
                  </a:lnTo>
                  <a:lnTo>
                    <a:pt x="90" y="37"/>
                  </a:lnTo>
                  <a:lnTo>
                    <a:pt x="85" y="32"/>
                  </a:lnTo>
                  <a:lnTo>
                    <a:pt x="82" y="31"/>
                  </a:lnTo>
                  <a:lnTo>
                    <a:pt x="81" y="28"/>
                  </a:lnTo>
                  <a:lnTo>
                    <a:pt x="76" y="23"/>
                  </a:lnTo>
                  <a:lnTo>
                    <a:pt x="70" y="20"/>
                  </a:lnTo>
                  <a:lnTo>
                    <a:pt x="67" y="18"/>
                  </a:lnTo>
                  <a:lnTo>
                    <a:pt x="64" y="14"/>
                  </a:lnTo>
                  <a:lnTo>
                    <a:pt x="56" y="10"/>
                  </a:lnTo>
                  <a:lnTo>
                    <a:pt x="53" y="9"/>
                  </a:lnTo>
                  <a:lnTo>
                    <a:pt x="48" y="7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0" name="Freeform 37">
              <a:extLst>
                <a:ext uri="{FF2B5EF4-FFF2-40B4-BE49-F238E27FC236}">
                  <a16:creationId xmlns:a16="http://schemas.microsoft.com/office/drawing/2014/main" xmlns="" id="{E88BDF11-6E2D-45F0-A1F8-44BDD764D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1227"/>
              <a:ext cx="164" cy="14"/>
            </a:xfrm>
            <a:custGeom>
              <a:avLst/>
              <a:gdLst>
                <a:gd name="T0" fmla="*/ 157 w 164"/>
                <a:gd name="T1" fmla="*/ 14 h 14"/>
                <a:gd name="T2" fmla="*/ 159 w 164"/>
                <a:gd name="T3" fmla="*/ 14 h 14"/>
                <a:gd name="T4" fmla="*/ 162 w 164"/>
                <a:gd name="T5" fmla="*/ 12 h 14"/>
                <a:gd name="T6" fmla="*/ 164 w 164"/>
                <a:gd name="T7" fmla="*/ 9 h 14"/>
                <a:gd name="T8" fmla="*/ 164 w 164"/>
                <a:gd name="T9" fmla="*/ 4 h 14"/>
                <a:gd name="T10" fmla="*/ 162 w 164"/>
                <a:gd name="T11" fmla="*/ 2 h 14"/>
                <a:gd name="T12" fmla="*/ 159 w 164"/>
                <a:gd name="T13" fmla="*/ 0 h 14"/>
                <a:gd name="T14" fmla="*/ 5 w 164"/>
                <a:gd name="T15" fmla="*/ 0 h 14"/>
                <a:gd name="T16" fmla="*/ 2 w 164"/>
                <a:gd name="T17" fmla="*/ 2 h 14"/>
                <a:gd name="T18" fmla="*/ 0 w 164"/>
                <a:gd name="T19" fmla="*/ 4 h 14"/>
                <a:gd name="T20" fmla="*/ 0 w 164"/>
                <a:gd name="T21" fmla="*/ 9 h 14"/>
                <a:gd name="T22" fmla="*/ 2 w 164"/>
                <a:gd name="T23" fmla="*/ 12 h 14"/>
                <a:gd name="T24" fmla="*/ 5 w 164"/>
                <a:gd name="T25" fmla="*/ 14 h 14"/>
                <a:gd name="T26" fmla="*/ 7 w 164"/>
                <a:gd name="T27" fmla="*/ 14 h 14"/>
                <a:gd name="T28" fmla="*/ 157 w 164"/>
                <a:gd name="T29" fmla="*/ 14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59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4"/>
                  </a:lnTo>
                  <a:lnTo>
                    <a:pt x="162" y="2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1" name="Freeform 38">
              <a:extLst>
                <a:ext uri="{FF2B5EF4-FFF2-40B4-BE49-F238E27FC236}">
                  <a16:creationId xmlns:a16="http://schemas.microsoft.com/office/drawing/2014/main" xmlns="" id="{54427F3E-2904-4C14-B96A-DC9518F7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1426"/>
              <a:ext cx="164" cy="15"/>
            </a:xfrm>
            <a:custGeom>
              <a:avLst/>
              <a:gdLst>
                <a:gd name="T0" fmla="*/ 157 w 164"/>
                <a:gd name="T1" fmla="*/ 15 h 15"/>
                <a:gd name="T2" fmla="*/ 159 w 164"/>
                <a:gd name="T3" fmla="*/ 15 h 15"/>
                <a:gd name="T4" fmla="*/ 162 w 164"/>
                <a:gd name="T5" fmla="*/ 13 h 15"/>
                <a:gd name="T6" fmla="*/ 164 w 164"/>
                <a:gd name="T7" fmla="*/ 10 h 15"/>
                <a:gd name="T8" fmla="*/ 164 w 164"/>
                <a:gd name="T9" fmla="*/ 5 h 15"/>
                <a:gd name="T10" fmla="*/ 162 w 164"/>
                <a:gd name="T11" fmla="*/ 3 h 15"/>
                <a:gd name="T12" fmla="*/ 159 w 164"/>
                <a:gd name="T13" fmla="*/ 0 h 15"/>
                <a:gd name="T14" fmla="*/ 5 w 164"/>
                <a:gd name="T15" fmla="*/ 0 h 15"/>
                <a:gd name="T16" fmla="*/ 2 w 164"/>
                <a:gd name="T17" fmla="*/ 3 h 15"/>
                <a:gd name="T18" fmla="*/ 0 w 164"/>
                <a:gd name="T19" fmla="*/ 5 h 15"/>
                <a:gd name="T20" fmla="*/ 0 w 164"/>
                <a:gd name="T21" fmla="*/ 10 h 15"/>
                <a:gd name="T22" fmla="*/ 2 w 164"/>
                <a:gd name="T23" fmla="*/ 13 h 15"/>
                <a:gd name="T24" fmla="*/ 5 w 164"/>
                <a:gd name="T25" fmla="*/ 15 h 15"/>
                <a:gd name="T26" fmla="*/ 7 w 164"/>
                <a:gd name="T27" fmla="*/ 15 h 15"/>
                <a:gd name="T28" fmla="*/ 157 w 164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3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2" name="Freeform 39">
              <a:extLst>
                <a:ext uri="{FF2B5EF4-FFF2-40B4-BE49-F238E27FC236}">
                  <a16:creationId xmlns:a16="http://schemas.microsoft.com/office/drawing/2014/main" xmlns="" id="{F8E6BF6E-2464-4362-B7BA-5938EF74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1227"/>
              <a:ext cx="14" cy="214"/>
            </a:xfrm>
            <a:custGeom>
              <a:avLst/>
              <a:gdLst>
                <a:gd name="T0" fmla="*/ 14 w 14"/>
                <a:gd name="T1" fmla="*/ 7 h 214"/>
                <a:gd name="T2" fmla="*/ 14 w 14"/>
                <a:gd name="T3" fmla="*/ 4 h 214"/>
                <a:gd name="T4" fmla="*/ 12 w 14"/>
                <a:gd name="T5" fmla="*/ 2 h 214"/>
                <a:gd name="T6" fmla="*/ 9 w 14"/>
                <a:gd name="T7" fmla="*/ 0 h 214"/>
                <a:gd name="T8" fmla="*/ 5 w 14"/>
                <a:gd name="T9" fmla="*/ 0 h 214"/>
                <a:gd name="T10" fmla="*/ 2 w 14"/>
                <a:gd name="T11" fmla="*/ 2 h 214"/>
                <a:gd name="T12" fmla="*/ 0 w 14"/>
                <a:gd name="T13" fmla="*/ 4 h 214"/>
                <a:gd name="T14" fmla="*/ 0 w 14"/>
                <a:gd name="T15" fmla="*/ 209 h 214"/>
                <a:gd name="T16" fmla="*/ 2 w 14"/>
                <a:gd name="T17" fmla="*/ 212 h 214"/>
                <a:gd name="T18" fmla="*/ 5 w 14"/>
                <a:gd name="T19" fmla="*/ 214 h 214"/>
                <a:gd name="T20" fmla="*/ 9 w 14"/>
                <a:gd name="T21" fmla="*/ 214 h 214"/>
                <a:gd name="T22" fmla="*/ 12 w 14"/>
                <a:gd name="T23" fmla="*/ 212 h 214"/>
                <a:gd name="T24" fmla="*/ 14 w 14"/>
                <a:gd name="T25" fmla="*/ 209 h 214"/>
                <a:gd name="T26" fmla="*/ 14 w 14"/>
                <a:gd name="T27" fmla="*/ 207 h 214"/>
                <a:gd name="T28" fmla="*/ 14 w 14"/>
                <a:gd name="T29" fmla="*/ 7 h 2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" h="214">
                  <a:moveTo>
                    <a:pt x="14" y="7"/>
                  </a:move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09"/>
                  </a:lnTo>
                  <a:lnTo>
                    <a:pt x="2" y="212"/>
                  </a:lnTo>
                  <a:lnTo>
                    <a:pt x="5" y="214"/>
                  </a:lnTo>
                  <a:lnTo>
                    <a:pt x="9" y="214"/>
                  </a:lnTo>
                  <a:lnTo>
                    <a:pt x="12" y="212"/>
                  </a:lnTo>
                  <a:lnTo>
                    <a:pt x="14" y="209"/>
                  </a:lnTo>
                  <a:lnTo>
                    <a:pt x="14" y="20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3" name="Freeform 40">
              <a:extLst>
                <a:ext uri="{FF2B5EF4-FFF2-40B4-BE49-F238E27FC236}">
                  <a16:creationId xmlns:a16="http://schemas.microsoft.com/office/drawing/2014/main" xmlns="" id="{EE0AF9C8-AC88-4E39-B7F8-1BBC166A4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" y="1306"/>
              <a:ext cx="64" cy="63"/>
            </a:xfrm>
            <a:custGeom>
              <a:avLst/>
              <a:gdLst>
                <a:gd name="T0" fmla="*/ 1 w 64"/>
                <a:gd name="T1" fmla="*/ 42 h 63"/>
                <a:gd name="T2" fmla="*/ 4 w 64"/>
                <a:gd name="T3" fmla="*/ 50 h 63"/>
                <a:gd name="T4" fmla="*/ 4 w 64"/>
                <a:gd name="T5" fmla="*/ 50 h 63"/>
                <a:gd name="T6" fmla="*/ 11 w 64"/>
                <a:gd name="T7" fmla="*/ 55 h 63"/>
                <a:gd name="T8" fmla="*/ 19 w 64"/>
                <a:gd name="T9" fmla="*/ 62 h 63"/>
                <a:gd name="T10" fmla="*/ 29 w 64"/>
                <a:gd name="T11" fmla="*/ 63 h 63"/>
                <a:gd name="T12" fmla="*/ 42 w 64"/>
                <a:gd name="T13" fmla="*/ 63 h 63"/>
                <a:gd name="T14" fmla="*/ 46 w 64"/>
                <a:gd name="T15" fmla="*/ 61 h 63"/>
                <a:gd name="T16" fmla="*/ 50 w 64"/>
                <a:gd name="T17" fmla="*/ 58 h 63"/>
                <a:gd name="T18" fmla="*/ 56 w 64"/>
                <a:gd name="T19" fmla="*/ 55 h 63"/>
                <a:gd name="T20" fmla="*/ 59 w 64"/>
                <a:gd name="T21" fmla="*/ 48 h 63"/>
                <a:gd name="T22" fmla="*/ 62 w 64"/>
                <a:gd name="T23" fmla="*/ 45 h 63"/>
                <a:gd name="T24" fmla="*/ 64 w 64"/>
                <a:gd name="T25" fmla="*/ 41 h 63"/>
                <a:gd name="T26" fmla="*/ 64 w 64"/>
                <a:gd name="T27" fmla="*/ 28 h 63"/>
                <a:gd name="T28" fmla="*/ 63 w 64"/>
                <a:gd name="T29" fmla="*/ 19 h 63"/>
                <a:gd name="T30" fmla="*/ 56 w 64"/>
                <a:gd name="T31" fmla="*/ 9 h 63"/>
                <a:gd name="T32" fmla="*/ 58 w 64"/>
                <a:gd name="T33" fmla="*/ 12 h 63"/>
                <a:gd name="T34" fmla="*/ 50 w 64"/>
                <a:gd name="T35" fmla="*/ 3 h 63"/>
                <a:gd name="T36" fmla="*/ 47 w 64"/>
                <a:gd name="T37" fmla="*/ 2 h 63"/>
                <a:gd name="T38" fmla="*/ 42 w 64"/>
                <a:gd name="T39" fmla="*/ 0 h 63"/>
                <a:gd name="T40" fmla="*/ 18 w 64"/>
                <a:gd name="T41" fmla="*/ 1 h 63"/>
                <a:gd name="T42" fmla="*/ 13 w 64"/>
                <a:gd name="T43" fmla="*/ 6 h 63"/>
                <a:gd name="T44" fmla="*/ 7 w 64"/>
                <a:gd name="T45" fmla="*/ 12 h 63"/>
                <a:gd name="T46" fmla="*/ 2 w 64"/>
                <a:gd name="T47" fmla="*/ 18 h 63"/>
                <a:gd name="T48" fmla="*/ 0 w 64"/>
                <a:gd name="T49" fmla="*/ 22 h 63"/>
                <a:gd name="T50" fmla="*/ 14 w 64"/>
                <a:gd name="T51" fmla="*/ 27 h 63"/>
                <a:gd name="T52" fmla="*/ 17 w 64"/>
                <a:gd name="T53" fmla="*/ 23 h 63"/>
                <a:gd name="T54" fmla="*/ 17 w 64"/>
                <a:gd name="T55" fmla="*/ 22 h 63"/>
                <a:gd name="T56" fmla="*/ 23 w 64"/>
                <a:gd name="T57" fmla="*/ 14 h 63"/>
                <a:gd name="T58" fmla="*/ 25 w 64"/>
                <a:gd name="T59" fmla="*/ 16 h 63"/>
                <a:gd name="T60" fmla="*/ 37 w 64"/>
                <a:gd name="T61" fmla="*/ 14 h 63"/>
                <a:gd name="T62" fmla="*/ 42 w 64"/>
                <a:gd name="T63" fmla="*/ 17 h 63"/>
                <a:gd name="T64" fmla="*/ 45 w 64"/>
                <a:gd name="T65" fmla="*/ 18 h 63"/>
                <a:gd name="T66" fmla="*/ 43 w 64"/>
                <a:gd name="T67" fmla="*/ 17 h 63"/>
                <a:gd name="T68" fmla="*/ 51 w 64"/>
                <a:gd name="T69" fmla="*/ 24 h 63"/>
                <a:gd name="T70" fmla="*/ 48 w 64"/>
                <a:gd name="T71" fmla="*/ 24 h 63"/>
                <a:gd name="T72" fmla="*/ 50 w 64"/>
                <a:gd name="T73" fmla="*/ 30 h 63"/>
                <a:gd name="T74" fmla="*/ 50 w 64"/>
                <a:gd name="T75" fmla="*/ 30 h 63"/>
                <a:gd name="T76" fmla="*/ 48 w 64"/>
                <a:gd name="T77" fmla="*/ 39 h 63"/>
                <a:gd name="T78" fmla="*/ 51 w 64"/>
                <a:gd name="T79" fmla="*/ 37 h 63"/>
                <a:gd name="T80" fmla="*/ 43 w 64"/>
                <a:gd name="T81" fmla="*/ 46 h 63"/>
                <a:gd name="T82" fmla="*/ 46 w 64"/>
                <a:gd name="T83" fmla="*/ 44 h 63"/>
                <a:gd name="T84" fmla="*/ 41 w 64"/>
                <a:gd name="T85" fmla="*/ 48 h 63"/>
                <a:gd name="T86" fmla="*/ 39 w 64"/>
                <a:gd name="T87" fmla="*/ 47 h 63"/>
                <a:gd name="T88" fmla="*/ 28 w 64"/>
                <a:gd name="T89" fmla="*/ 52 h 63"/>
                <a:gd name="T90" fmla="*/ 26 w 64"/>
                <a:gd name="T91" fmla="*/ 48 h 63"/>
                <a:gd name="T92" fmla="*/ 23 w 64"/>
                <a:gd name="T93" fmla="*/ 46 h 63"/>
                <a:gd name="T94" fmla="*/ 19 w 64"/>
                <a:gd name="T95" fmla="*/ 44 h 63"/>
                <a:gd name="T96" fmla="*/ 19 w 64"/>
                <a:gd name="T97" fmla="*/ 44 h 63"/>
                <a:gd name="T98" fmla="*/ 17 w 64"/>
                <a:gd name="T99" fmla="*/ 40 h 63"/>
                <a:gd name="T100" fmla="*/ 14 w 64"/>
                <a:gd name="T101" fmla="*/ 36 h 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1" y="55"/>
                  </a:lnTo>
                  <a:lnTo>
                    <a:pt x="13" y="58"/>
                  </a:lnTo>
                  <a:lnTo>
                    <a:pt x="18" y="61"/>
                  </a:lnTo>
                  <a:lnTo>
                    <a:pt x="19" y="62"/>
                  </a:lnTo>
                  <a:lnTo>
                    <a:pt x="20" y="62"/>
                  </a:lnTo>
                  <a:lnTo>
                    <a:pt x="22" y="63"/>
                  </a:lnTo>
                  <a:lnTo>
                    <a:pt x="29" y="63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42" y="63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6" y="61"/>
                  </a:lnTo>
                  <a:lnTo>
                    <a:pt x="51" y="58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6" y="55"/>
                  </a:lnTo>
                  <a:lnTo>
                    <a:pt x="58" y="51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56" y="52"/>
                  </a:lnTo>
                  <a:lnTo>
                    <a:pt x="59" y="50"/>
                  </a:lnTo>
                  <a:lnTo>
                    <a:pt x="62" y="45"/>
                  </a:lnTo>
                  <a:lnTo>
                    <a:pt x="63" y="44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35"/>
                  </a:lnTo>
                  <a:lnTo>
                    <a:pt x="63" y="36"/>
                  </a:lnTo>
                  <a:lnTo>
                    <a:pt x="64" y="28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6"/>
                  </a:lnTo>
                  <a:lnTo>
                    <a:pt x="56" y="9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4" y="13"/>
                  </a:lnTo>
                  <a:lnTo>
                    <a:pt x="7" y="12"/>
                  </a:lnTo>
                  <a:lnTo>
                    <a:pt x="8" y="9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6" y="14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39" y="16"/>
                  </a:lnTo>
                  <a:lnTo>
                    <a:pt x="41" y="16"/>
                  </a:lnTo>
                  <a:lnTo>
                    <a:pt x="42" y="17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50" y="27"/>
                  </a:lnTo>
                  <a:lnTo>
                    <a:pt x="50" y="30"/>
                  </a:lnTo>
                  <a:lnTo>
                    <a:pt x="52" y="35"/>
                  </a:lnTo>
                  <a:lnTo>
                    <a:pt x="53" y="27"/>
                  </a:lnTo>
                  <a:lnTo>
                    <a:pt x="50" y="30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8" y="39"/>
                  </a:lnTo>
                  <a:lnTo>
                    <a:pt x="47" y="40"/>
                  </a:lnTo>
                  <a:lnTo>
                    <a:pt x="50" y="40"/>
                  </a:lnTo>
                  <a:lnTo>
                    <a:pt x="51" y="37"/>
                  </a:lnTo>
                  <a:lnTo>
                    <a:pt x="45" y="44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6" y="45"/>
                  </a:lnTo>
                  <a:lnTo>
                    <a:pt x="47" y="42"/>
                  </a:lnTo>
                  <a:lnTo>
                    <a:pt x="46" y="44"/>
                  </a:lnTo>
                  <a:lnTo>
                    <a:pt x="45" y="44"/>
                  </a:lnTo>
                  <a:lnTo>
                    <a:pt x="39" y="50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8" y="52"/>
                  </a:lnTo>
                  <a:lnTo>
                    <a:pt x="36" y="51"/>
                  </a:lnTo>
                  <a:lnTo>
                    <a:pt x="31" y="48"/>
                  </a:lnTo>
                  <a:lnTo>
                    <a:pt x="26" y="48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19" y="44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4" name="Freeform 41">
              <a:extLst>
                <a:ext uri="{FF2B5EF4-FFF2-40B4-BE49-F238E27FC236}">
                  <a16:creationId xmlns:a16="http://schemas.microsoft.com/office/drawing/2014/main" xmlns="" id="{F0F5DF14-0F8D-4F93-B88F-1B7A81A4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934"/>
              <a:ext cx="115" cy="215"/>
            </a:xfrm>
            <a:custGeom>
              <a:avLst/>
              <a:gdLst>
                <a:gd name="T0" fmla="*/ 5 w 115"/>
                <a:gd name="T1" fmla="*/ 0 h 215"/>
                <a:gd name="T2" fmla="*/ 0 w 115"/>
                <a:gd name="T3" fmla="*/ 5 h 215"/>
                <a:gd name="T4" fmla="*/ 3 w 115"/>
                <a:gd name="T5" fmla="*/ 13 h 215"/>
                <a:gd name="T6" fmla="*/ 21 w 115"/>
                <a:gd name="T7" fmla="*/ 15 h 215"/>
                <a:gd name="T8" fmla="*/ 39 w 115"/>
                <a:gd name="T9" fmla="*/ 21 h 215"/>
                <a:gd name="T10" fmla="*/ 48 w 115"/>
                <a:gd name="T11" fmla="*/ 25 h 215"/>
                <a:gd name="T12" fmla="*/ 54 w 115"/>
                <a:gd name="T13" fmla="*/ 27 h 215"/>
                <a:gd name="T14" fmla="*/ 62 w 115"/>
                <a:gd name="T15" fmla="*/ 33 h 215"/>
                <a:gd name="T16" fmla="*/ 68 w 115"/>
                <a:gd name="T17" fmla="*/ 38 h 215"/>
                <a:gd name="T18" fmla="*/ 78 w 115"/>
                <a:gd name="T19" fmla="*/ 48 h 215"/>
                <a:gd name="T20" fmla="*/ 83 w 115"/>
                <a:gd name="T21" fmla="*/ 56 h 215"/>
                <a:gd name="T22" fmla="*/ 88 w 115"/>
                <a:gd name="T23" fmla="*/ 63 h 215"/>
                <a:gd name="T24" fmla="*/ 92 w 115"/>
                <a:gd name="T25" fmla="*/ 71 h 215"/>
                <a:gd name="T26" fmla="*/ 95 w 115"/>
                <a:gd name="T27" fmla="*/ 80 h 215"/>
                <a:gd name="T28" fmla="*/ 99 w 115"/>
                <a:gd name="T29" fmla="*/ 103 h 215"/>
                <a:gd name="T30" fmla="*/ 100 w 115"/>
                <a:gd name="T31" fmla="*/ 106 h 215"/>
                <a:gd name="T32" fmla="*/ 99 w 115"/>
                <a:gd name="T33" fmla="*/ 121 h 215"/>
                <a:gd name="T34" fmla="*/ 93 w 115"/>
                <a:gd name="T35" fmla="*/ 139 h 215"/>
                <a:gd name="T36" fmla="*/ 89 w 115"/>
                <a:gd name="T37" fmla="*/ 148 h 215"/>
                <a:gd name="T38" fmla="*/ 87 w 115"/>
                <a:gd name="T39" fmla="*/ 154 h 215"/>
                <a:gd name="T40" fmla="*/ 81 w 115"/>
                <a:gd name="T41" fmla="*/ 162 h 215"/>
                <a:gd name="T42" fmla="*/ 76 w 115"/>
                <a:gd name="T43" fmla="*/ 169 h 215"/>
                <a:gd name="T44" fmla="*/ 66 w 115"/>
                <a:gd name="T45" fmla="*/ 178 h 215"/>
                <a:gd name="T46" fmla="*/ 57 w 115"/>
                <a:gd name="T47" fmla="*/ 183 h 215"/>
                <a:gd name="T48" fmla="*/ 51 w 115"/>
                <a:gd name="T49" fmla="*/ 188 h 215"/>
                <a:gd name="T50" fmla="*/ 43 w 115"/>
                <a:gd name="T51" fmla="*/ 192 h 215"/>
                <a:gd name="T52" fmla="*/ 34 w 115"/>
                <a:gd name="T53" fmla="*/ 195 h 215"/>
                <a:gd name="T54" fmla="*/ 11 w 115"/>
                <a:gd name="T55" fmla="*/ 199 h 215"/>
                <a:gd name="T56" fmla="*/ 7 w 115"/>
                <a:gd name="T57" fmla="*/ 200 h 215"/>
                <a:gd name="T58" fmla="*/ 3 w 115"/>
                <a:gd name="T59" fmla="*/ 203 h 215"/>
                <a:gd name="T60" fmla="*/ 0 w 115"/>
                <a:gd name="T61" fmla="*/ 210 h 215"/>
                <a:gd name="T62" fmla="*/ 5 w 115"/>
                <a:gd name="T63" fmla="*/ 215 h 215"/>
                <a:gd name="T64" fmla="*/ 9 w 115"/>
                <a:gd name="T65" fmla="*/ 215 h 215"/>
                <a:gd name="T66" fmla="*/ 23 w 115"/>
                <a:gd name="T67" fmla="*/ 214 h 215"/>
                <a:gd name="T68" fmla="*/ 44 w 115"/>
                <a:gd name="T69" fmla="*/ 208 h 215"/>
                <a:gd name="T70" fmla="*/ 53 w 115"/>
                <a:gd name="T71" fmla="*/ 204 h 215"/>
                <a:gd name="T72" fmla="*/ 64 w 115"/>
                <a:gd name="T73" fmla="*/ 199 h 215"/>
                <a:gd name="T74" fmla="*/ 70 w 115"/>
                <a:gd name="T75" fmla="*/ 193 h 215"/>
                <a:gd name="T76" fmla="*/ 81 w 115"/>
                <a:gd name="T77" fmla="*/ 186 h 215"/>
                <a:gd name="T78" fmla="*/ 85 w 115"/>
                <a:gd name="T79" fmla="*/ 181 h 215"/>
                <a:gd name="T80" fmla="*/ 93 w 115"/>
                <a:gd name="T81" fmla="*/ 170 h 215"/>
                <a:gd name="T82" fmla="*/ 99 w 115"/>
                <a:gd name="T83" fmla="*/ 164 h 215"/>
                <a:gd name="T84" fmla="*/ 104 w 115"/>
                <a:gd name="T85" fmla="*/ 153 h 215"/>
                <a:gd name="T86" fmla="*/ 107 w 115"/>
                <a:gd name="T87" fmla="*/ 144 h 215"/>
                <a:gd name="T88" fmla="*/ 113 w 115"/>
                <a:gd name="T89" fmla="*/ 123 h 215"/>
                <a:gd name="T90" fmla="*/ 115 w 115"/>
                <a:gd name="T91" fmla="*/ 109 h 215"/>
                <a:gd name="T92" fmla="*/ 113 w 115"/>
                <a:gd name="T93" fmla="*/ 100 h 215"/>
                <a:gd name="T94" fmla="*/ 110 w 115"/>
                <a:gd name="T95" fmla="*/ 75 h 215"/>
                <a:gd name="T96" fmla="*/ 106 w 115"/>
                <a:gd name="T97" fmla="*/ 66 h 215"/>
                <a:gd name="T98" fmla="*/ 102 w 115"/>
                <a:gd name="T99" fmla="*/ 58 h 215"/>
                <a:gd name="T100" fmla="*/ 95 w 115"/>
                <a:gd name="T101" fmla="*/ 47 h 215"/>
                <a:gd name="T102" fmla="*/ 90 w 115"/>
                <a:gd name="T103" fmla="*/ 38 h 215"/>
                <a:gd name="T104" fmla="*/ 82 w 115"/>
                <a:gd name="T105" fmla="*/ 32 h 215"/>
                <a:gd name="T106" fmla="*/ 76 w 115"/>
                <a:gd name="T107" fmla="*/ 24 h 215"/>
                <a:gd name="T108" fmla="*/ 67 w 115"/>
                <a:gd name="T109" fmla="*/ 19 h 215"/>
                <a:gd name="T110" fmla="*/ 56 w 115"/>
                <a:gd name="T111" fmla="*/ 11 h 215"/>
                <a:gd name="T112" fmla="*/ 48 w 115"/>
                <a:gd name="T113" fmla="*/ 8 h 215"/>
                <a:gd name="T114" fmla="*/ 39 w 115"/>
                <a:gd name="T115" fmla="*/ 4 h 215"/>
                <a:gd name="T116" fmla="*/ 7 w 115"/>
                <a:gd name="T117" fmla="*/ 0 h 2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15" h="215">
                  <a:moveTo>
                    <a:pt x="7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21" y="15"/>
                  </a:lnTo>
                  <a:lnTo>
                    <a:pt x="34" y="19"/>
                  </a:lnTo>
                  <a:lnTo>
                    <a:pt x="39" y="21"/>
                  </a:lnTo>
                  <a:lnTo>
                    <a:pt x="43" y="22"/>
                  </a:lnTo>
                  <a:lnTo>
                    <a:pt x="48" y="25"/>
                  </a:lnTo>
                  <a:lnTo>
                    <a:pt x="51" y="26"/>
                  </a:lnTo>
                  <a:lnTo>
                    <a:pt x="54" y="27"/>
                  </a:lnTo>
                  <a:lnTo>
                    <a:pt x="57" y="31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68" y="38"/>
                  </a:lnTo>
                  <a:lnTo>
                    <a:pt x="76" y="45"/>
                  </a:lnTo>
                  <a:lnTo>
                    <a:pt x="78" y="48"/>
                  </a:lnTo>
                  <a:lnTo>
                    <a:pt x="81" y="52"/>
                  </a:lnTo>
                  <a:lnTo>
                    <a:pt x="83" y="56"/>
                  </a:lnTo>
                  <a:lnTo>
                    <a:pt x="87" y="60"/>
                  </a:lnTo>
                  <a:lnTo>
                    <a:pt x="88" y="63"/>
                  </a:lnTo>
                  <a:lnTo>
                    <a:pt x="89" y="66"/>
                  </a:lnTo>
                  <a:lnTo>
                    <a:pt x="92" y="71"/>
                  </a:lnTo>
                  <a:lnTo>
                    <a:pt x="93" y="75"/>
                  </a:lnTo>
                  <a:lnTo>
                    <a:pt x="95" y="80"/>
                  </a:lnTo>
                  <a:lnTo>
                    <a:pt x="99" y="93"/>
                  </a:lnTo>
                  <a:lnTo>
                    <a:pt x="99" y="103"/>
                  </a:lnTo>
                  <a:lnTo>
                    <a:pt x="100" y="109"/>
                  </a:lnTo>
                  <a:lnTo>
                    <a:pt x="100" y="106"/>
                  </a:lnTo>
                  <a:lnTo>
                    <a:pt x="99" y="111"/>
                  </a:lnTo>
                  <a:lnTo>
                    <a:pt x="99" y="121"/>
                  </a:lnTo>
                  <a:lnTo>
                    <a:pt x="95" y="134"/>
                  </a:lnTo>
                  <a:lnTo>
                    <a:pt x="93" y="139"/>
                  </a:lnTo>
                  <a:lnTo>
                    <a:pt x="92" y="143"/>
                  </a:lnTo>
                  <a:lnTo>
                    <a:pt x="89" y="148"/>
                  </a:lnTo>
                  <a:lnTo>
                    <a:pt x="88" y="151"/>
                  </a:lnTo>
                  <a:lnTo>
                    <a:pt x="87" y="154"/>
                  </a:lnTo>
                  <a:lnTo>
                    <a:pt x="83" y="158"/>
                  </a:lnTo>
                  <a:lnTo>
                    <a:pt x="81" y="162"/>
                  </a:lnTo>
                  <a:lnTo>
                    <a:pt x="78" y="166"/>
                  </a:lnTo>
                  <a:lnTo>
                    <a:pt x="76" y="169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2" y="181"/>
                  </a:lnTo>
                  <a:lnTo>
                    <a:pt x="57" y="183"/>
                  </a:lnTo>
                  <a:lnTo>
                    <a:pt x="54" y="187"/>
                  </a:lnTo>
                  <a:lnTo>
                    <a:pt x="51" y="188"/>
                  </a:lnTo>
                  <a:lnTo>
                    <a:pt x="48" y="189"/>
                  </a:lnTo>
                  <a:lnTo>
                    <a:pt x="43" y="192"/>
                  </a:lnTo>
                  <a:lnTo>
                    <a:pt x="39" y="193"/>
                  </a:lnTo>
                  <a:lnTo>
                    <a:pt x="34" y="195"/>
                  </a:lnTo>
                  <a:lnTo>
                    <a:pt x="21" y="199"/>
                  </a:lnTo>
                  <a:lnTo>
                    <a:pt x="11" y="199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3" y="203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3" y="212"/>
                  </a:lnTo>
                  <a:lnTo>
                    <a:pt x="5" y="215"/>
                  </a:lnTo>
                  <a:lnTo>
                    <a:pt x="7" y="215"/>
                  </a:lnTo>
                  <a:lnTo>
                    <a:pt x="9" y="215"/>
                  </a:lnTo>
                  <a:lnTo>
                    <a:pt x="14" y="214"/>
                  </a:lnTo>
                  <a:lnTo>
                    <a:pt x="23" y="214"/>
                  </a:lnTo>
                  <a:lnTo>
                    <a:pt x="39" y="210"/>
                  </a:lnTo>
                  <a:lnTo>
                    <a:pt x="44" y="208"/>
                  </a:lnTo>
                  <a:lnTo>
                    <a:pt x="48" y="206"/>
                  </a:lnTo>
                  <a:lnTo>
                    <a:pt x="53" y="204"/>
                  </a:lnTo>
                  <a:lnTo>
                    <a:pt x="56" y="203"/>
                  </a:lnTo>
                  <a:lnTo>
                    <a:pt x="64" y="199"/>
                  </a:lnTo>
                  <a:lnTo>
                    <a:pt x="67" y="195"/>
                  </a:lnTo>
                  <a:lnTo>
                    <a:pt x="70" y="193"/>
                  </a:lnTo>
                  <a:lnTo>
                    <a:pt x="76" y="190"/>
                  </a:lnTo>
                  <a:lnTo>
                    <a:pt x="81" y="186"/>
                  </a:lnTo>
                  <a:lnTo>
                    <a:pt x="82" y="182"/>
                  </a:lnTo>
                  <a:lnTo>
                    <a:pt x="85" y="181"/>
                  </a:lnTo>
                  <a:lnTo>
                    <a:pt x="90" y="176"/>
                  </a:lnTo>
                  <a:lnTo>
                    <a:pt x="93" y="170"/>
                  </a:lnTo>
                  <a:lnTo>
                    <a:pt x="95" y="167"/>
                  </a:lnTo>
                  <a:lnTo>
                    <a:pt x="99" y="164"/>
                  </a:lnTo>
                  <a:lnTo>
                    <a:pt x="102" y="156"/>
                  </a:lnTo>
                  <a:lnTo>
                    <a:pt x="104" y="153"/>
                  </a:lnTo>
                  <a:lnTo>
                    <a:pt x="106" y="148"/>
                  </a:lnTo>
                  <a:lnTo>
                    <a:pt x="107" y="144"/>
                  </a:lnTo>
                  <a:lnTo>
                    <a:pt x="110" y="139"/>
                  </a:lnTo>
                  <a:lnTo>
                    <a:pt x="113" y="123"/>
                  </a:lnTo>
                  <a:lnTo>
                    <a:pt x="113" y="114"/>
                  </a:lnTo>
                  <a:lnTo>
                    <a:pt x="115" y="109"/>
                  </a:lnTo>
                  <a:lnTo>
                    <a:pt x="115" y="106"/>
                  </a:lnTo>
                  <a:lnTo>
                    <a:pt x="113" y="100"/>
                  </a:lnTo>
                  <a:lnTo>
                    <a:pt x="113" y="91"/>
                  </a:lnTo>
                  <a:lnTo>
                    <a:pt x="110" y="75"/>
                  </a:lnTo>
                  <a:lnTo>
                    <a:pt x="107" y="70"/>
                  </a:lnTo>
                  <a:lnTo>
                    <a:pt x="106" y="66"/>
                  </a:lnTo>
                  <a:lnTo>
                    <a:pt x="104" y="61"/>
                  </a:lnTo>
                  <a:lnTo>
                    <a:pt x="102" y="58"/>
                  </a:lnTo>
                  <a:lnTo>
                    <a:pt x="99" y="50"/>
                  </a:lnTo>
                  <a:lnTo>
                    <a:pt x="95" y="47"/>
                  </a:lnTo>
                  <a:lnTo>
                    <a:pt x="93" y="44"/>
                  </a:lnTo>
                  <a:lnTo>
                    <a:pt x="90" y="38"/>
                  </a:lnTo>
                  <a:lnTo>
                    <a:pt x="85" y="33"/>
                  </a:lnTo>
                  <a:lnTo>
                    <a:pt x="82" y="32"/>
                  </a:lnTo>
                  <a:lnTo>
                    <a:pt x="81" y="28"/>
                  </a:lnTo>
                  <a:lnTo>
                    <a:pt x="76" y="24"/>
                  </a:lnTo>
                  <a:lnTo>
                    <a:pt x="70" y="21"/>
                  </a:lnTo>
                  <a:lnTo>
                    <a:pt x="67" y="19"/>
                  </a:lnTo>
                  <a:lnTo>
                    <a:pt x="64" y="15"/>
                  </a:lnTo>
                  <a:lnTo>
                    <a:pt x="56" y="11"/>
                  </a:lnTo>
                  <a:lnTo>
                    <a:pt x="53" y="10"/>
                  </a:lnTo>
                  <a:lnTo>
                    <a:pt x="48" y="8"/>
                  </a:lnTo>
                  <a:lnTo>
                    <a:pt x="44" y="6"/>
                  </a:lnTo>
                  <a:lnTo>
                    <a:pt x="39" y="4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5" name="Freeform 42">
              <a:extLst>
                <a:ext uri="{FF2B5EF4-FFF2-40B4-BE49-F238E27FC236}">
                  <a16:creationId xmlns:a16="http://schemas.microsoft.com/office/drawing/2014/main" xmlns="" id="{B4967614-A2AE-42A1-BFC4-4DCDF1BF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1934"/>
              <a:ext cx="164" cy="15"/>
            </a:xfrm>
            <a:custGeom>
              <a:avLst/>
              <a:gdLst>
                <a:gd name="T0" fmla="*/ 157 w 164"/>
                <a:gd name="T1" fmla="*/ 15 h 15"/>
                <a:gd name="T2" fmla="*/ 159 w 164"/>
                <a:gd name="T3" fmla="*/ 15 h 15"/>
                <a:gd name="T4" fmla="*/ 162 w 164"/>
                <a:gd name="T5" fmla="*/ 13 h 15"/>
                <a:gd name="T6" fmla="*/ 164 w 164"/>
                <a:gd name="T7" fmla="*/ 10 h 15"/>
                <a:gd name="T8" fmla="*/ 164 w 164"/>
                <a:gd name="T9" fmla="*/ 5 h 15"/>
                <a:gd name="T10" fmla="*/ 162 w 164"/>
                <a:gd name="T11" fmla="*/ 3 h 15"/>
                <a:gd name="T12" fmla="*/ 159 w 164"/>
                <a:gd name="T13" fmla="*/ 0 h 15"/>
                <a:gd name="T14" fmla="*/ 5 w 164"/>
                <a:gd name="T15" fmla="*/ 0 h 15"/>
                <a:gd name="T16" fmla="*/ 2 w 164"/>
                <a:gd name="T17" fmla="*/ 3 h 15"/>
                <a:gd name="T18" fmla="*/ 0 w 164"/>
                <a:gd name="T19" fmla="*/ 5 h 15"/>
                <a:gd name="T20" fmla="*/ 0 w 164"/>
                <a:gd name="T21" fmla="*/ 10 h 15"/>
                <a:gd name="T22" fmla="*/ 2 w 164"/>
                <a:gd name="T23" fmla="*/ 13 h 15"/>
                <a:gd name="T24" fmla="*/ 5 w 164"/>
                <a:gd name="T25" fmla="*/ 15 h 15"/>
                <a:gd name="T26" fmla="*/ 7 w 164"/>
                <a:gd name="T27" fmla="*/ 15 h 15"/>
                <a:gd name="T28" fmla="*/ 157 w 164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3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6" name="Freeform 43">
              <a:extLst>
                <a:ext uri="{FF2B5EF4-FFF2-40B4-BE49-F238E27FC236}">
                  <a16:creationId xmlns:a16="http://schemas.microsoft.com/office/drawing/2014/main" xmlns="" id="{C6ADFEEE-6436-4F8F-B564-F27285A7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2134"/>
              <a:ext cx="164" cy="15"/>
            </a:xfrm>
            <a:custGeom>
              <a:avLst/>
              <a:gdLst>
                <a:gd name="T0" fmla="*/ 157 w 164"/>
                <a:gd name="T1" fmla="*/ 15 h 15"/>
                <a:gd name="T2" fmla="*/ 159 w 164"/>
                <a:gd name="T3" fmla="*/ 15 h 15"/>
                <a:gd name="T4" fmla="*/ 162 w 164"/>
                <a:gd name="T5" fmla="*/ 12 h 15"/>
                <a:gd name="T6" fmla="*/ 164 w 164"/>
                <a:gd name="T7" fmla="*/ 10 h 15"/>
                <a:gd name="T8" fmla="*/ 164 w 164"/>
                <a:gd name="T9" fmla="*/ 5 h 15"/>
                <a:gd name="T10" fmla="*/ 162 w 164"/>
                <a:gd name="T11" fmla="*/ 3 h 15"/>
                <a:gd name="T12" fmla="*/ 159 w 164"/>
                <a:gd name="T13" fmla="*/ 0 h 15"/>
                <a:gd name="T14" fmla="*/ 5 w 164"/>
                <a:gd name="T15" fmla="*/ 0 h 15"/>
                <a:gd name="T16" fmla="*/ 2 w 164"/>
                <a:gd name="T17" fmla="*/ 3 h 15"/>
                <a:gd name="T18" fmla="*/ 0 w 164"/>
                <a:gd name="T19" fmla="*/ 5 h 15"/>
                <a:gd name="T20" fmla="*/ 0 w 164"/>
                <a:gd name="T21" fmla="*/ 10 h 15"/>
                <a:gd name="T22" fmla="*/ 2 w 164"/>
                <a:gd name="T23" fmla="*/ 12 h 15"/>
                <a:gd name="T24" fmla="*/ 5 w 164"/>
                <a:gd name="T25" fmla="*/ 15 h 15"/>
                <a:gd name="T26" fmla="*/ 7 w 164"/>
                <a:gd name="T27" fmla="*/ 15 h 15"/>
                <a:gd name="T28" fmla="*/ 157 w 164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7" name="Freeform 44">
              <a:extLst>
                <a:ext uri="{FF2B5EF4-FFF2-40B4-BE49-F238E27FC236}">
                  <a16:creationId xmlns:a16="http://schemas.microsoft.com/office/drawing/2014/main" xmlns="" id="{67DF45EF-BBD0-4964-9756-4F66725AE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" y="1934"/>
              <a:ext cx="14" cy="215"/>
            </a:xfrm>
            <a:custGeom>
              <a:avLst/>
              <a:gdLst>
                <a:gd name="T0" fmla="*/ 14 w 14"/>
                <a:gd name="T1" fmla="*/ 8 h 215"/>
                <a:gd name="T2" fmla="*/ 14 w 14"/>
                <a:gd name="T3" fmla="*/ 5 h 215"/>
                <a:gd name="T4" fmla="*/ 12 w 14"/>
                <a:gd name="T5" fmla="*/ 3 h 215"/>
                <a:gd name="T6" fmla="*/ 9 w 14"/>
                <a:gd name="T7" fmla="*/ 0 h 215"/>
                <a:gd name="T8" fmla="*/ 5 w 14"/>
                <a:gd name="T9" fmla="*/ 0 h 215"/>
                <a:gd name="T10" fmla="*/ 2 w 14"/>
                <a:gd name="T11" fmla="*/ 3 h 215"/>
                <a:gd name="T12" fmla="*/ 0 w 14"/>
                <a:gd name="T13" fmla="*/ 5 h 215"/>
                <a:gd name="T14" fmla="*/ 0 w 14"/>
                <a:gd name="T15" fmla="*/ 210 h 215"/>
                <a:gd name="T16" fmla="*/ 2 w 14"/>
                <a:gd name="T17" fmla="*/ 212 h 215"/>
                <a:gd name="T18" fmla="*/ 5 w 14"/>
                <a:gd name="T19" fmla="*/ 215 h 215"/>
                <a:gd name="T20" fmla="*/ 9 w 14"/>
                <a:gd name="T21" fmla="*/ 215 h 215"/>
                <a:gd name="T22" fmla="*/ 12 w 14"/>
                <a:gd name="T23" fmla="*/ 212 h 215"/>
                <a:gd name="T24" fmla="*/ 14 w 14"/>
                <a:gd name="T25" fmla="*/ 210 h 215"/>
                <a:gd name="T26" fmla="*/ 14 w 14"/>
                <a:gd name="T27" fmla="*/ 208 h 215"/>
                <a:gd name="T28" fmla="*/ 14 w 14"/>
                <a:gd name="T29" fmla="*/ 8 h 2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" h="215">
                  <a:moveTo>
                    <a:pt x="14" y="8"/>
                  </a:moveTo>
                  <a:lnTo>
                    <a:pt x="14" y="5"/>
                  </a:lnTo>
                  <a:lnTo>
                    <a:pt x="12" y="3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2" y="212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8" name="Freeform 45">
              <a:extLst>
                <a:ext uri="{FF2B5EF4-FFF2-40B4-BE49-F238E27FC236}">
                  <a16:creationId xmlns:a16="http://schemas.microsoft.com/office/drawing/2014/main" xmlns="" id="{7AD4935D-EDA4-40A1-8446-944212A3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9" y="2014"/>
              <a:ext cx="64" cy="63"/>
            </a:xfrm>
            <a:custGeom>
              <a:avLst/>
              <a:gdLst>
                <a:gd name="T0" fmla="*/ 1 w 64"/>
                <a:gd name="T1" fmla="*/ 42 h 63"/>
                <a:gd name="T2" fmla="*/ 4 w 64"/>
                <a:gd name="T3" fmla="*/ 50 h 63"/>
                <a:gd name="T4" fmla="*/ 4 w 64"/>
                <a:gd name="T5" fmla="*/ 50 h 63"/>
                <a:gd name="T6" fmla="*/ 11 w 64"/>
                <a:gd name="T7" fmla="*/ 54 h 63"/>
                <a:gd name="T8" fmla="*/ 19 w 64"/>
                <a:gd name="T9" fmla="*/ 62 h 63"/>
                <a:gd name="T10" fmla="*/ 29 w 64"/>
                <a:gd name="T11" fmla="*/ 63 h 63"/>
                <a:gd name="T12" fmla="*/ 42 w 64"/>
                <a:gd name="T13" fmla="*/ 63 h 63"/>
                <a:gd name="T14" fmla="*/ 46 w 64"/>
                <a:gd name="T15" fmla="*/ 60 h 63"/>
                <a:gd name="T16" fmla="*/ 50 w 64"/>
                <a:gd name="T17" fmla="*/ 58 h 63"/>
                <a:gd name="T18" fmla="*/ 56 w 64"/>
                <a:gd name="T19" fmla="*/ 54 h 63"/>
                <a:gd name="T20" fmla="*/ 59 w 64"/>
                <a:gd name="T21" fmla="*/ 48 h 63"/>
                <a:gd name="T22" fmla="*/ 62 w 64"/>
                <a:gd name="T23" fmla="*/ 45 h 63"/>
                <a:gd name="T24" fmla="*/ 64 w 64"/>
                <a:gd name="T25" fmla="*/ 41 h 63"/>
                <a:gd name="T26" fmla="*/ 64 w 64"/>
                <a:gd name="T27" fmla="*/ 28 h 63"/>
                <a:gd name="T28" fmla="*/ 63 w 64"/>
                <a:gd name="T29" fmla="*/ 19 h 63"/>
                <a:gd name="T30" fmla="*/ 56 w 64"/>
                <a:gd name="T31" fmla="*/ 9 h 63"/>
                <a:gd name="T32" fmla="*/ 58 w 64"/>
                <a:gd name="T33" fmla="*/ 12 h 63"/>
                <a:gd name="T34" fmla="*/ 50 w 64"/>
                <a:gd name="T35" fmla="*/ 3 h 63"/>
                <a:gd name="T36" fmla="*/ 47 w 64"/>
                <a:gd name="T37" fmla="*/ 2 h 63"/>
                <a:gd name="T38" fmla="*/ 42 w 64"/>
                <a:gd name="T39" fmla="*/ 0 h 63"/>
                <a:gd name="T40" fmla="*/ 18 w 64"/>
                <a:gd name="T41" fmla="*/ 1 h 63"/>
                <a:gd name="T42" fmla="*/ 13 w 64"/>
                <a:gd name="T43" fmla="*/ 6 h 63"/>
                <a:gd name="T44" fmla="*/ 7 w 64"/>
                <a:gd name="T45" fmla="*/ 12 h 63"/>
                <a:gd name="T46" fmla="*/ 2 w 64"/>
                <a:gd name="T47" fmla="*/ 18 h 63"/>
                <a:gd name="T48" fmla="*/ 0 w 64"/>
                <a:gd name="T49" fmla="*/ 22 h 63"/>
                <a:gd name="T50" fmla="*/ 14 w 64"/>
                <a:gd name="T51" fmla="*/ 26 h 63"/>
                <a:gd name="T52" fmla="*/ 17 w 64"/>
                <a:gd name="T53" fmla="*/ 23 h 63"/>
                <a:gd name="T54" fmla="*/ 17 w 64"/>
                <a:gd name="T55" fmla="*/ 22 h 63"/>
                <a:gd name="T56" fmla="*/ 23 w 64"/>
                <a:gd name="T57" fmla="*/ 14 h 63"/>
                <a:gd name="T58" fmla="*/ 25 w 64"/>
                <a:gd name="T59" fmla="*/ 15 h 63"/>
                <a:gd name="T60" fmla="*/ 37 w 64"/>
                <a:gd name="T61" fmla="*/ 14 h 63"/>
                <a:gd name="T62" fmla="*/ 42 w 64"/>
                <a:gd name="T63" fmla="*/ 17 h 63"/>
                <a:gd name="T64" fmla="*/ 45 w 64"/>
                <a:gd name="T65" fmla="*/ 18 h 63"/>
                <a:gd name="T66" fmla="*/ 43 w 64"/>
                <a:gd name="T67" fmla="*/ 17 h 63"/>
                <a:gd name="T68" fmla="*/ 51 w 64"/>
                <a:gd name="T69" fmla="*/ 24 h 63"/>
                <a:gd name="T70" fmla="*/ 48 w 64"/>
                <a:gd name="T71" fmla="*/ 24 h 63"/>
                <a:gd name="T72" fmla="*/ 50 w 64"/>
                <a:gd name="T73" fmla="*/ 30 h 63"/>
                <a:gd name="T74" fmla="*/ 50 w 64"/>
                <a:gd name="T75" fmla="*/ 30 h 63"/>
                <a:gd name="T76" fmla="*/ 48 w 64"/>
                <a:gd name="T77" fmla="*/ 39 h 63"/>
                <a:gd name="T78" fmla="*/ 51 w 64"/>
                <a:gd name="T79" fmla="*/ 37 h 63"/>
                <a:gd name="T80" fmla="*/ 43 w 64"/>
                <a:gd name="T81" fmla="*/ 46 h 63"/>
                <a:gd name="T82" fmla="*/ 46 w 64"/>
                <a:gd name="T83" fmla="*/ 43 h 63"/>
                <a:gd name="T84" fmla="*/ 41 w 64"/>
                <a:gd name="T85" fmla="*/ 48 h 63"/>
                <a:gd name="T86" fmla="*/ 39 w 64"/>
                <a:gd name="T87" fmla="*/ 47 h 63"/>
                <a:gd name="T88" fmla="*/ 28 w 64"/>
                <a:gd name="T89" fmla="*/ 52 h 63"/>
                <a:gd name="T90" fmla="*/ 26 w 64"/>
                <a:gd name="T91" fmla="*/ 48 h 63"/>
                <a:gd name="T92" fmla="*/ 23 w 64"/>
                <a:gd name="T93" fmla="*/ 46 h 63"/>
                <a:gd name="T94" fmla="*/ 19 w 64"/>
                <a:gd name="T95" fmla="*/ 43 h 63"/>
                <a:gd name="T96" fmla="*/ 19 w 64"/>
                <a:gd name="T97" fmla="*/ 43 h 63"/>
                <a:gd name="T98" fmla="*/ 17 w 64"/>
                <a:gd name="T99" fmla="*/ 40 h 63"/>
                <a:gd name="T100" fmla="*/ 14 w 64"/>
                <a:gd name="T101" fmla="*/ 36 h 6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41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1" y="54"/>
                  </a:lnTo>
                  <a:lnTo>
                    <a:pt x="13" y="58"/>
                  </a:lnTo>
                  <a:lnTo>
                    <a:pt x="18" y="60"/>
                  </a:lnTo>
                  <a:lnTo>
                    <a:pt x="19" y="62"/>
                  </a:lnTo>
                  <a:lnTo>
                    <a:pt x="20" y="62"/>
                  </a:lnTo>
                  <a:lnTo>
                    <a:pt x="22" y="63"/>
                  </a:lnTo>
                  <a:lnTo>
                    <a:pt x="29" y="63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42" y="63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6" y="60"/>
                  </a:lnTo>
                  <a:lnTo>
                    <a:pt x="51" y="58"/>
                  </a:lnTo>
                  <a:lnTo>
                    <a:pt x="53" y="54"/>
                  </a:lnTo>
                  <a:lnTo>
                    <a:pt x="50" y="58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6" y="54"/>
                  </a:lnTo>
                  <a:lnTo>
                    <a:pt x="58" y="51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56" y="52"/>
                  </a:lnTo>
                  <a:lnTo>
                    <a:pt x="59" y="50"/>
                  </a:lnTo>
                  <a:lnTo>
                    <a:pt x="62" y="45"/>
                  </a:lnTo>
                  <a:lnTo>
                    <a:pt x="63" y="43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35"/>
                  </a:lnTo>
                  <a:lnTo>
                    <a:pt x="63" y="36"/>
                  </a:lnTo>
                  <a:lnTo>
                    <a:pt x="64" y="28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5"/>
                  </a:lnTo>
                  <a:lnTo>
                    <a:pt x="56" y="9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4" y="13"/>
                  </a:lnTo>
                  <a:lnTo>
                    <a:pt x="7" y="12"/>
                  </a:lnTo>
                  <a:lnTo>
                    <a:pt x="8" y="9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14" y="26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2" y="17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50" y="26"/>
                  </a:lnTo>
                  <a:lnTo>
                    <a:pt x="50" y="30"/>
                  </a:lnTo>
                  <a:lnTo>
                    <a:pt x="52" y="35"/>
                  </a:lnTo>
                  <a:lnTo>
                    <a:pt x="53" y="26"/>
                  </a:lnTo>
                  <a:lnTo>
                    <a:pt x="50" y="30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8" y="39"/>
                  </a:lnTo>
                  <a:lnTo>
                    <a:pt x="47" y="40"/>
                  </a:lnTo>
                  <a:lnTo>
                    <a:pt x="50" y="40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6" y="45"/>
                  </a:lnTo>
                  <a:lnTo>
                    <a:pt x="47" y="42"/>
                  </a:lnTo>
                  <a:lnTo>
                    <a:pt x="46" y="43"/>
                  </a:lnTo>
                  <a:lnTo>
                    <a:pt x="45" y="43"/>
                  </a:lnTo>
                  <a:lnTo>
                    <a:pt x="39" y="50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8" y="52"/>
                  </a:lnTo>
                  <a:lnTo>
                    <a:pt x="36" y="51"/>
                  </a:lnTo>
                  <a:lnTo>
                    <a:pt x="31" y="48"/>
                  </a:lnTo>
                  <a:lnTo>
                    <a:pt x="26" y="48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19" y="43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79" name="Freeform 46">
              <a:extLst>
                <a:ext uri="{FF2B5EF4-FFF2-40B4-BE49-F238E27FC236}">
                  <a16:creationId xmlns:a16="http://schemas.microsoft.com/office/drawing/2014/main" xmlns="" id="{29748986-89D4-4B1C-8BD4-DCE4623D7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" y="1675"/>
              <a:ext cx="266" cy="15"/>
            </a:xfrm>
            <a:custGeom>
              <a:avLst/>
              <a:gdLst>
                <a:gd name="T0" fmla="*/ 8 w 266"/>
                <a:gd name="T1" fmla="*/ 0 h 15"/>
                <a:gd name="T2" fmla="*/ 5 w 266"/>
                <a:gd name="T3" fmla="*/ 0 h 15"/>
                <a:gd name="T4" fmla="*/ 3 w 266"/>
                <a:gd name="T5" fmla="*/ 2 h 15"/>
                <a:gd name="T6" fmla="*/ 0 w 266"/>
                <a:gd name="T7" fmla="*/ 5 h 15"/>
                <a:gd name="T8" fmla="*/ 0 w 266"/>
                <a:gd name="T9" fmla="*/ 10 h 15"/>
                <a:gd name="T10" fmla="*/ 3 w 266"/>
                <a:gd name="T11" fmla="*/ 12 h 15"/>
                <a:gd name="T12" fmla="*/ 5 w 266"/>
                <a:gd name="T13" fmla="*/ 15 h 15"/>
                <a:gd name="T14" fmla="*/ 261 w 266"/>
                <a:gd name="T15" fmla="*/ 15 h 15"/>
                <a:gd name="T16" fmla="*/ 264 w 266"/>
                <a:gd name="T17" fmla="*/ 12 h 15"/>
                <a:gd name="T18" fmla="*/ 266 w 266"/>
                <a:gd name="T19" fmla="*/ 10 h 15"/>
                <a:gd name="T20" fmla="*/ 266 w 266"/>
                <a:gd name="T21" fmla="*/ 5 h 15"/>
                <a:gd name="T22" fmla="*/ 264 w 266"/>
                <a:gd name="T23" fmla="*/ 2 h 15"/>
                <a:gd name="T24" fmla="*/ 261 w 266"/>
                <a:gd name="T25" fmla="*/ 0 h 15"/>
                <a:gd name="T26" fmla="*/ 259 w 266"/>
                <a:gd name="T27" fmla="*/ 0 h 15"/>
                <a:gd name="T28" fmla="*/ 8 w 266"/>
                <a:gd name="T29" fmla="*/ 0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6" h="15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261" y="15"/>
                  </a:lnTo>
                  <a:lnTo>
                    <a:pt x="264" y="12"/>
                  </a:lnTo>
                  <a:lnTo>
                    <a:pt x="266" y="10"/>
                  </a:lnTo>
                  <a:lnTo>
                    <a:pt x="266" y="5"/>
                  </a:lnTo>
                  <a:lnTo>
                    <a:pt x="264" y="2"/>
                  </a:lnTo>
                  <a:lnTo>
                    <a:pt x="261" y="0"/>
                  </a:lnTo>
                  <a:lnTo>
                    <a:pt x="25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0" name="Freeform 47">
              <a:extLst>
                <a:ext uri="{FF2B5EF4-FFF2-40B4-BE49-F238E27FC236}">
                  <a16:creationId xmlns:a16="http://schemas.microsoft.com/office/drawing/2014/main" xmlns="" id="{82BFF4A8-9214-48FD-86D0-8A865E67B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1401"/>
              <a:ext cx="244" cy="14"/>
            </a:xfrm>
            <a:custGeom>
              <a:avLst/>
              <a:gdLst>
                <a:gd name="T0" fmla="*/ 237 w 244"/>
                <a:gd name="T1" fmla="*/ 14 h 14"/>
                <a:gd name="T2" fmla="*/ 239 w 244"/>
                <a:gd name="T3" fmla="*/ 14 h 14"/>
                <a:gd name="T4" fmla="*/ 242 w 244"/>
                <a:gd name="T5" fmla="*/ 12 h 14"/>
                <a:gd name="T6" fmla="*/ 244 w 244"/>
                <a:gd name="T7" fmla="*/ 9 h 14"/>
                <a:gd name="T8" fmla="*/ 244 w 244"/>
                <a:gd name="T9" fmla="*/ 5 h 14"/>
                <a:gd name="T10" fmla="*/ 242 w 244"/>
                <a:gd name="T11" fmla="*/ 2 h 14"/>
                <a:gd name="T12" fmla="*/ 239 w 244"/>
                <a:gd name="T13" fmla="*/ 0 h 14"/>
                <a:gd name="T14" fmla="*/ 5 w 244"/>
                <a:gd name="T15" fmla="*/ 0 h 14"/>
                <a:gd name="T16" fmla="*/ 3 w 244"/>
                <a:gd name="T17" fmla="*/ 2 h 14"/>
                <a:gd name="T18" fmla="*/ 0 w 244"/>
                <a:gd name="T19" fmla="*/ 5 h 14"/>
                <a:gd name="T20" fmla="*/ 0 w 244"/>
                <a:gd name="T21" fmla="*/ 9 h 14"/>
                <a:gd name="T22" fmla="*/ 3 w 244"/>
                <a:gd name="T23" fmla="*/ 12 h 14"/>
                <a:gd name="T24" fmla="*/ 5 w 244"/>
                <a:gd name="T25" fmla="*/ 14 h 14"/>
                <a:gd name="T26" fmla="*/ 8 w 244"/>
                <a:gd name="T27" fmla="*/ 14 h 14"/>
                <a:gd name="T28" fmla="*/ 237 w 244"/>
                <a:gd name="T29" fmla="*/ 14 h 1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4" h="14">
                  <a:moveTo>
                    <a:pt x="237" y="14"/>
                  </a:moveTo>
                  <a:lnTo>
                    <a:pt x="239" y="14"/>
                  </a:lnTo>
                  <a:lnTo>
                    <a:pt x="242" y="12"/>
                  </a:lnTo>
                  <a:lnTo>
                    <a:pt x="244" y="9"/>
                  </a:lnTo>
                  <a:lnTo>
                    <a:pt x="244" y="5"/>
                  </a:lnTo>
                  <a:lnTo>
                    <a:pt x="242" y="2"/>
                  </a:lnTo>
                  <a:lnTo>
                    <a:pt x="23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23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1" name="Freeform 48">
              <a:extLst>
                <a:ext uri="{FF2B5EF4-FFF2-40B4-BE49-F238E27FC236}">
                  <a16:creationId xmlns:a16="http://schemas.microsoft.com/office/drawing/2014/main" xmlns="" id="{360C5173-56CC-4A7D-8C01-C19CBF301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1401"/>
              <a:ext cx="15" cy="586"/>
            </a:xfrm>
            <a:custGeom>
              <a:avLst/>
              <a:gdLst>
                <a:gd name="T0" fmla="*/ 15 w 15"/>
                <a:gd name="T1" fmla="*/ 7 h 586"/>
                <a:gd name="T2" fmla="*/ 15 w 15"/>
                <a:gd name="T3" fmla="*/ 5 h 586"/>
                <a:gd name="T4" fmla="*/ 13 w 15"/>
                <a:gd name="T5" fmla="*/ 2 h 586"/>
                <a:gd name="T6" fmla="*/ 10 w 15"/>
                <a:gd name="T7" fmla="*/ 0 h 586"/>
                <a:gd name="T8" fmla="*/ 5 w 15"/>
                <a:gd name="T9" fmla="*/ 0 h 586"/>
                <a:gd name="T10" fmla="*/ 3 w 15"/>
                <a:gd name="T11" fmla="*/ 2 h 586"/>
                <a:gd name="T12" fmla="*/ 0 w 15"/>
                <a:gd name="T13" fmla="*/ 5 h 586"/>
                <a:gd name="T14" fmla="*/ 0 w 15"/>
                <a:gd name="T15" fmla="*/ 581 h 586"/>
                <a:gd name="T16" fmla="*/ 3 w 15"/>
                <a:gd name="T17" fmla="*/ 583 h 586"/>
                <a:gd name="T18" fmla="*/ 5 w 15"/>
                <a:gd name="T19" fmla="*/ 586 h 586"/>
                <a:gd name="T20" fmla="*/ 10 w 15"/>
                <a:gd name="T21" fmla="*/ 586 h 586"/>
                <a:gd name="T22" fmla="*/ 13 w 15"/>
                <a:gd name="T23" fmla="*/ 583 h 586"/>
                <a:gd name="T24" fmla="*/ 15 w 15"/>
                <a:gd name="T25" fmla="*/ 581 h 586"/>
                <a:gd name="T26" fmla="*/ 15 w 15"/>
                <a:gd name="T27" fmla="*/ 578 h 586"/>
                <a:gd name="T28" fmla="*/ 15 w 15"/>
                <a:gd name="T29" fmla="*/ 7 h 58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" h="586">
                  <a:moveTo>
                    <a:pt x="15" y="7"/>
                  </a:move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81"/>
                  </a:lnTo>
                  <a:lnTo>
                    <a:pt x="3" y="583"/>
                  </a:lnTo>
                  <a:lnTo>
                    <a:pt x="5" y="586"/>
                  </a:lnTo>
                  <a:lnTo>
                    <a:pt x="10" y="586"/>
                  </a:lnTo>
                  <a:lnTo>
                    <a:pt x="13" y="583"/>
                  </a:lnTo>
                  <a:lnTo>
                    <a:pt x="15" y="581"/>
                  </a:lnTo>
                  <a:lnTo>
                    <a:pt x="15" y="57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2" name="Freeform 49">
              <a:extLst>
                <a:ext uri="{FF2B5EF4-FFF2-40B4-BE49-F238E27FC236}">
                  <a16:creationId xmlns:a16="http://schemas.microsoft.com/office/drawing/2014/main" xmlns="" id="{9764ED60-B6E9-4620-9997-98455E291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1972"/>
              <a:ext cx="244" cy="15"/>
            </a:xfrm>
            <a:custGeom>
              <a:avLst/>
              <a:gdLst>
                <a:gd name="T0" fmla="*/ 8 w 244"/>
                <a:gd name="T1" fmla="*/ 0 h 15"/>
                <a:gd name="T2" fmla="*/ 5 w 244"/>
                <a:gd name="T3" fmla="*/ 0 h 15"/>
                <a:gd name="T4" fmla="*/ 3 w 244"/>
                <a:gd name="T5" fmla="*/ 3 h 15"/>
                <a:gd name="T6" fmla="*/ 0 w 244"/>
                <a:gd name="T7" fmla="*/ 5 h 15"/>
                <a:gd name="T8" fmla="*/ 0 w 244"/>
                <a:gd name="T9" fmla="*/ 10 h 15"/>
                <a:gd name="T10" fmla="*/ 3 w 244"/>
                <a:gd name="T11" fmla="*/ 12 h 15"/>
                <a:gd name="T12" fmla="*/ 5 w 244"/>
                <a:gd name="T13" fmla="*/ 15 h 15"/>
                <a:gd name="T14" fmla="*/ 239 w 244"/>
                <a:gd name="T15" fmla="*/ 15 h 15"/>
                <a:gd name="T16" fmla="*/ 242 w 244"/>
                <a:gd name="T17" fmla="*/ 12 h 15"/>
                <a:gd name="T18" fmla="*/ 244 w 244"/>
                <a:gd name="T19" fmla="*/ 10 h 15"/>
                <a:gd name="T20" fmla="*/ 244 w 244"/>
                <a:gd name="T21" fmla="*/ 5 h 15"/>
                <a:gd name="T22" fmla="*/ 242 w 244"/>
                <a:gd name="T23" fmla="*/ 3 h 15"/>
                <a:gd name="T24" fmla="*/ 239 w 244"/>
                <a:gd name="T25" fmla="*/ 0 h 15"/>
                <a:gd name="T26" fmla="*/ 237 w 244"/>
                <a:gd name="T27" fmla="*/ 0 h 15"/>
                <a:gd name="T28" fmla="*/ 8 w 244"/>
                <a:gd name="T29" fmla="*/ 0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44" h="1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239" y="15"/>
                  </a:lnTo>
                  <a:lnTo>
                    <a:pt x="242" y="12"/>
                  </a:lnTo>
                  <a:lnTo>
                    <a:pt x="244" y="10"/>
                  </a:lnTo>
                  <a:lnTo>
                    <a:pt x="244" y="5"/>
                  </a:lnTo>
                  <a:lnTo>
                    <a:pt x="242" y="3"/>
                  </a:lnTo>
                  <a:lnTo>
                    <a:pt x="239" y="0"/>
                  </a:lnTo>
                  <a:lnTo>
                    <a:pt x="23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3" name="Oval 50">
              <a:extLst>
                <a:ext uri="{FF2B5EF4-FFF2-40B4-BE49-F238E27FC236}">
                  <a16:creationId xmlns:a16="http://schemas.microsoft.com/office/drawing/2014/main" xmlns="" id="{1728FB96-06A9-4779-8273-12E5F825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663"/>
              <a:ext cx="48" cy="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4884" name="Freeform 51">
              <a:extLst>
                <a:ext uri="{FF2B5EF4-FFF2-40B4-BE49-F238E27FC236}">
                  <a16:creationId xmlns:a16="http://schemas.microsoft.com/office/drawing/2014/main" xmlns="" id="{0BFC1538-1F08-4E50-8EEF-574655D5E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" y="1655"/>
              <a:ext cx="60" cy="60"/>
            </a:xfrm>
            <a:custGeom>
              <a:avLst/>
              <a:gdLst>
                <a:gd name="T0" fmla="*/ 1 w 60"/>
                <a:gd name="T1" fmla="*/ 41 h 60"/>
                <a:gd name="T2" fmla="*/ 2 w 60"/>
                <a:gd name="T3" fmla="*/ 44 h 60"/>
                <a:gd name="T4" fmla="*/ 10 w 60"/>
                <a:gd name="T5" fmla="*/ 52 h 60"/>
                <a:gd name="T6" fmla="*/ 12 w 60"/>
                <a:gd name="T7" fmla="*/ 54 h 60"/>
                <a:gd name="T8" fmla="*/ 15 w 60"/>
                <a:gd name="T9" fmla="*/ 56 h 60"/>
                <a:gd name="T10" fmla="*/ 15 w 60"/>
                <a:gd name="T11" fmla="*/ 56 h 60"/>
                <a:gd name="T12" fmla="*/ 27 w 60"/>
                <a:gd name="T13" fmla="*/ 60 h 60"/>
                <a:gd name="T14" fmla="*/ 35 w 60"/>
                <a:gd name="T15" fmla="*/ 58 h 60"/>
                <a:gd name="T16" fmla="*/ 45 w 60"/>
                <a:gd name="T17" fmla="*/ 56 h 60"/>
                <a:gd name="T18" fmla="*/ 45 w 60"/>
                <a:gd name="T19" fmla="*/ 56 h 60"/>
                <a:gd name="T20" fmla="*/ 48 w 60"/>
                <a:gd name="T21" fmla="*/ 54 h 60"/>
                <a:gd name="T22" fmla="*/ 50 w 60"/>
                <a:gd name="T23" fmla="*/ 52 h 60"/>
                <a:gd name="T24" fmla="*/ 57 w 60"/>
                <a:gd name="T25" fmla="*/ 44 h 60"/>
                <a:gd name="T26" fmla="*/ 58 w 60"/>
                <a:gd name="T27" fmla="*/ 41 h 60"/>
                <a:gd name="T28" fmla="*/ 54 w 60"/>
                <a:gd name="T29" fmla="*/ 38 h 60"/>
                <a:gd name="T30" fmla="*/ 60 w 60"/>
                <a:gd name="T31" fmla="*/ 21 h 60"/>
                <a:gd name="T32" fmla="*/ 55 w 60"/>
                <a:gd name="T33" fmla="*/ 15 h 60"/>
                <a:gd name="T34" fmla="*/ 54 w 60"/>
                <a:gd name="T35" fmla="*/ 11 h 60"/>
                <a:gd name="T36" fmla="*/ 51 w 60"/>
                <a:gd name="T37" fmla="*/ 9 h 60"/>
                <a:gd name="T38" fmla="*/ 49 w 60"/>
                <a:gd name="T39" fmla="*/ 6 h 60"/>
                <a:gd name="T40" fmla="*/ 45 w 60"/>
                <a:gd name="T41" fmla="*/ 5 h 60"/>
                <a:gd name="T42" fmla="*/ 39 w 60"/>
                <a:gd name="T43" fmla="*/ 0 h 60"/>
                <a:gd name="T44" fmla="*/ 15 w 60"/>
                <a:gd name="T45" fmla="*/ 4 h 60"/>
                <a:gd name="T46" fmla="*/ 15 w 60"/>
                <a:gd name="T47" fmla="*/ 4 h 60"/>
                <a:gd name="T48" fmla="*/ 12 w 60"/>
                <a:gd name="T49" fmla="*/ 6 h 60"/>
                <a:gd name="T50" fmla="*/ 10 w 60"/>
                <a:gd name="T51" fmla="*/ 9 h 60"/>
                <a:gd name="T52" fmla="*/ 2 w 60"/>
                <a:gd name="T53" fmla="*/ 16 h 60"/>
                <a:gd name="T54" fmla="*/ 1 w 60"/>
                <a:gd name="T55" fmla="*/ 20 h 60"/>
                <a:gd name="T56" fmla="*/ 15 w 60"/>
                <a:gd name="T57" fmla="*/ 31 h 60"/>
                <a:gd name="T58" fmla="*/ 13 w 60"/>
                <a:gd name="T59" fmla="*/ 25 h 60"/>
                <a:gd name="T60" fmla="*/ 18 w 60"/>
                <a:gd name="T61" fmla="*/ 20 h 60"/>
                <a:gd name="T62" fmla="*/ 21 w 60"/>
                <a:gd name="T63" fmla="*/ 17 h 60"/>
                <a:gd name="T64" fmla="*/ 23 w 60"/>
                <a:gd name="T65" fmla="*/ 15 h 60"/>
                <a:gd name="T66" fmla="*/ 21 w 60"/>
                <a:gd name="T67" fmla="*/ 17 h 60"/>
                <a:gd name="T68" fmla="*/ 24 w 60"/>
                <a:gd name="T69" fmla="*/ 16 h 60"/>
                <a:gd name="T70" fmla="*/ 34 w 60"/>
                <a:gd name="T71" fmla="*/ 15 h 60"/>
                <a:gd name="T72" fmla="*/ 35 w 60"/>
                <a:gd name="T73" fmla="*/ 15 h 60"/>
                <a:gd name="T74" fmla="*/ 39 w 60"/>
                <a:gd name="T75" fmla="*/ 16 h 60"/>
                <a:gd name="T76" fmla="*/ 41 w 60"/>
                <a:gd name="T77" fmla="*/ 19 h 60"/>
                <a:gd name="T78" fmla="*/ 44 w 60"/>
                <a:gd name="T79" fmla="*/ 21 h 60"/>
                <a:gd name="T80" fmla="*/ 45 w 60"/>
                <a:gd name="T81" fmla="*/ 25 h 60"/>
                <a:gd name="T82" fmla="*/ 45 w 60"/>
                <a:gd name="T83" fmla="*/ 26 h 60"/>
                <a:gd name="T84" fmla="*/ 54 w 60"/>
                <a:gd name="T85" fmla="*/ 24 h 60"/>
                <a:gd name="T86" fmla="*/ 44 w 60"/>
                <a:gd name="T87" fmla="*/ 36 h 60"/>
                <a:gd name="T88" fmla="*/ 43 w 60"/>
                <a:gd name="T89" fmla="*/ 39 h 60"/>
                <a:gd name="T90" fmla="*/ 45 w 60"/>
                <a:gd name="T91" fmla="*/ 37 h 60"/>
                <a:gd name="T92" fmla="*/ 43 w 60"/>
                <a:gd name="T93" fmla="*/ 39 h 60"/>
                <a:gd name="T94" fmla="*/ 40 w 60"/>
                <a:gd name="T95" fmla="*/ 42 h 60"/>
                <a:gd name="T96" fmla="*/ 35 w 60"/>
                <a:gd name="T97" fmla="*/ 47 h 60"/>
                <a:gd name="T98" fmla="*/ 26 w 60"/>
                <a:gd name="T99" fmla="*/ 48 h 60"/>
                <a:gd name="T100" fmla="*/ 32 w 60"/>
                <a:gd name="T101" fmla="*/ 45 h 60"/>
                <a:gd name="T102" fmla="*/ 24 w 60"/>
                <a:gd name="T103" fmla="*/ 47 h 60"/>
                <a:gd name="T104" fmla="*/ 19 w 60"/>
                <a:gd name="T105" fmla="*/ 42 h 60"/>
                <a:gd name="T106" fmla="*/ 17 w 60"/>
                <a:gd name="T107" fmla="*/ 39 h 60"/>
                <a:gd name="T108" fmla="*/ 15 w 60"/>
                <a:gd name="T109" fmla="*/ 37 h 60"/>
                <a:gd name="T110" fmla="*/ 17 w 60"/>
                <a:gd name="T111" fmla="*/ 39 h 60"/>
                <a:gd name="T112" fmla="*/ 16 w 60"/>
                <a:gd name="T113" fmla="*/ 36 h 60"/>
                <a:gd name="T114" fmla="*/ 0 w 60"/>
                <a:gd name="T115" fmla="*/ 31 h 6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60" h="60">
                  <a:moveTo>
                    <a:pt x="0" y="31"/>
                  </a:moveTo>
                  <a:lnTo>
                    <a:pt x="0" y="39"/>
                  </a:lnTo>
                  <a:lnTo>
                    <a:pt x="1" y="41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6" y="49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5" y="55"/>
                  </a:lnTo>
                  <a:lnTo>
                    <a:pt x="15" y="56"/>
                  </a:lnTo>
                  <a:lnTo>
                    <a:pt x="19" y="59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6" y="59"/>
                  </a:lnTo>
                  <a:lnTo>
                    <a:pt x="38" y="54"/>
                  </a:lnTo>
                  <a:lnTo>
                    <a:pt x="35" y="58"/>
                  </a:lnTo>
                  <a:lnTo>
                    <a:pt x="39" y="60"/>
                  </a:lnTo>
                  <a:lnTo>
                    <a:pt x="40" y="59"/>
                  </a:lnTo>
                  <a:lnTo>
                    <a:pt x="45" y="56"/>
                  </a:lnTo>
                  <a:lnTo>
                    <a:pt x="45" y="55"/>
                  </a:lnTo>
                  <a:lnTo>
                    <a:pt x="44" y="58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51" y="50"/>
                  </a:lnTo>
                  <a:lnTo>
                    <a:pt x="48" y="54"/>
                  </a:lnTo>
                  <a:lnTo>
                    <a:pt x="51" y="52"/>
                  </a:lnTo>
                  <a:lnTo>
                    <a:pt x="54" y="48"/>
                  </a:lnTo>
                  <a:lnTo>
                    <a:pt x="50" y="52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58" y="41"/>
                  </a:lnTo>
                  <a:lnTo>
                    <a:pt x="60" y="39"/>
                  </a:lnTo>
                  <a:lnTo>
                    <a:pt x="57" y="36"/>
                  </a:lnTo>
                  <a:lnTo>
                    <a:pt x="54" y="38"/>
                  </a:lnTo>
                  <a:lnTo>
                    <a:pt x="58" y="26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58" y="20"/>
                  </a:lnTo>
                  <a:lnTo>
                    <a:pt x="56" y="15"/>
                  </a:lnTo>
                  <a:lnTo>
                    <a:pt x="55" y="15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1"/>
                  </a:lnTo>
                  <a:lnTo>
                    <a:pt x="50" y="9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49" y="6"/>
                  </a:lnTo>
                  <a:lnTo>
                    <a:pt x="45" y="4"/>
                  </a:lnTo>
                  <a:lnTo>
                    <a:pt x="44" y="3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6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6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5" y="24"/>
                  </a:lnTo>
                  <a:lnTo>
                    <a:pt x="21" y="17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23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43" y="21"/>
                  </a:lnTo>
                  <a:lnTo>
                    <a:pt x="41" y="19"/>
                  </a:lnTo>
                  <a:lnTo>
                    <a:pt x="39" y="17"/>
                  </a:lnTo>
                  <a:lnTo>
                    <a:pt x="45" y="24"/>
                  </a:lnTo>
                  <a:lnTo>
                    <a:pt x="44" y="21"/>
                  </a:lnTo>
                  <a:lnTo>
                    <a:pt x="41" y="20"/>
                  </a:lnTo>
                  <a:lnTo>
                    <a:pt x="43" y="21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5" y="32"/>
                  </a:lnTo>
                  <a:lnTo>
                    <a:pt x="49" y="36"/>
                  </a:lnTo>
                  <a:lnTo>
                    <a:pt x="54" y="24"/>
                  </a:lnTo>
                  <a:lnTo>
                    <a:pt x="48" y="26"/>
                  </a:lnTo>
                  <a:lnTo>
                    <a:pt x="45" y="35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5" y="36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39" y="43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0" y="42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5" y="44"/>
                  </a:lnTo>
                  <a:lnTo>
                    <a:pt x="34" y="45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35" y="49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1" y="43"/>
                  </a:lnTo>
                  <a:lnTo>
                    <a:pt x="19" y="42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17" y="39"/>
                  </a:lnTo>
                  <a:lnTo>
                    <a:pt x="18" y="42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5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5" y="35"/>
                  </a:lnTo>
                  <a:lnTo>
                    <a:pt x="15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5" name="Rectangle 52">
              <a:extLst>
                <a:ext uri="{FF2B5EF4-FFF2-40B4-BE49-F238E27FC236}">
                  <a16:creationId xmlns:a16="http://schemas.microsoft.com/office/drawing/2014/main" xmlns="" id="{986F4420-6D33-4E92-822B-D7923B87C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" y="1564"/>
              <a:ext cx="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600" b="1" baseline="0">
                <a:solidFill>
                  <a:srgbClr val="000000"/>
                </a:solidFill>
              </a:endParaRPr>
            </a:p>
          </p:txBody>
        </p:sp>
        <p:sp>
          <p:nvSpPr>
            <p:cNvPr id="504886" name="Freeform 53">
              <a:extLst>
                <a:ext uri="{FF2B5EF4-FFF2-40B4-BE49-F238E27FC236}">
                  <a16:creationId xmlns:a16="http://schemas.microsoft.com/office/drawing/2014/main" xmlns="" id="{0F12F2DC-450E-42E3-9A79-E145B5CFD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" y="2095"/>
              <a:ext cx="525" cy="15"/>
            </a:xfrm>
            <a:custGeom>
              <a:avLst/>
              <a:gdLst>
                <a:gd name="T0" fmla="*/ 518 w 525"/>
                <a:gd name="T1" fmla="*/ 15 h 15"/>
                <a:gd name="T2" fmla="*/ 520 w 525"/>
                <a:gd name="T3" fmla="*/ 15 h 15"/>
                <a:gd name="T4" fmla="*/ 523 w 525"/>
                <a:gd name="T5" fmla="*/ 12 h 15"/>
                <a:gd name="T6" fmla="*/ 525 w 525"/>
                <a:gd name="T7" fmla="*/ 10 h 15"/>
                <a:gd name="T8" fmla="*/ 525 w 525"/>
                <a:gd name="T9" fmla="*/ 5 h 15"/>
                <a:gd name="T10" fmla="*/ 523 w 525"/>
                <a:gd name="T11" fmla="*/ 3 h 15"/>
                <a:gd name="T12" fmla="*/ 520 w 525"/>
                <a:gd name="T13" fmla="*/ 0 h 15"/>
                <a:gd name="T14" fmla="*/ 5 w 525"/>
                <a:gd name="T15" fmla="*/ 0 h 15"/>
                <a:gd name="T16" fmla="*/ 2 w 525"/>
                <a:gd name="T17" fmla="*/ 3 h 15"/>
                <a:gd name="T18" fmla="*/ 0 w 525"/>
                <a:gd name="T19" fmla="*/ 5 h 15"/>
                <a:gd name="T20" fmla="*/ 0 w 525"/>
                <a:gd name="T21" fmla="*/ 10 h 15"/>
                <a:gd name="T22" fmla="*/ 2 w 525"/>
                <a:gd name="T23" fmla="*/ 12 h 15"/>
                <a:gd name="T24" fmla="*/ 5 w 525"/>
                <a:gd name="T25" fmla="*/ 15 h 15"/>
                <a:gd name="T26" fmla="*/ 7 w 525"/>
                <a:gd name="T27" fmla="*/ 15 h 15"/>
                <a:gd name="T28" fmla="*/ 518 w 525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5" h="15">
                  <a:moveTo>
                    <a:pt x="518" y="15"/>
                  </a:moveTo>
                  <a:lnTo>
                    <a:pt x="520" y="15"/>
                  </a:lnTo>
                  <a:lnTo>
                    <a:pt x="523" y="12"/>
                  </a:lnTo>
                  <a:lnTo>
                    <a:pt x="525" y="10"/>
                  </a:lnTo>
                  <a:lnTo>
                    <a:pt x="525" y="5"/>
                  </a:lnTo>
                  <a:lnTo>
                    <a:pt x="523" y="3"/>
                  </a:lnTo>
                  <a:lnTo>
                    <a:pt x="52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518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7" name="Freeform 54">
              <a:extLst>
                <a:ext uri="{FF2B5EF4-FFF2-40B4-BE49-F238E27FC236}">
                  <a16:creationId xmlns:a16="http://schemas.microsoft.com/office/drawing/2014/main" xmlns="" id="{A5F347E9-4638-4BAE-A569-255A05E2F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" y="1258"/>
              <a:ext cx="494" cy="15"/>
            </a:xfrm>
            <a:custGeom>
              <a:avLst/>
              <a:gdLst>
                <a:gd name="T0" fmla="*/ 487 w 494"/>
                <a:gd name="T1" fmla="*/ 15 h 15"/>
                <a:gd name="T2" fmla="*/ 489 w 494"/>
                <a:gd name="T3" fmla="*/ 15 h 15"/>
                <a:gd name="T4" fmla="*/ 492 w 494"/>
                <a:gd name="T5" fmla="*/ 12 h 15"/>
                <a:gd name="T6" fmla="*/ 494 w 494"/>
                <a:gd name="T7" fmla="*/ 10 h 15"/>
                <a:gd name="T8" fmla="*/ 494 w 494"/>
                <a:gd name="T9" fmla="*/ 5 h 15"/>
                <a:gd name="T10" fmla="*/ 492 w 494"/>
                <a:gd name="T11" fmla="*/ 3 h 15"/>
                <a:gd name="T12" fmla="*/ 489 w 494"/>
                <a:gd name="T13" fmla="*/ 0 h 15"/>
                <a:gd name="T14" fmla="*/ 4 w 494"/>
                <a:gd name="T15" fmla="*/ 0 h 15"/>
                <a:gd name="T16" fmla="*/ 2 w 494"/>
                <a:gd name="T17" fmla="*/ 3 h 15"/>
                <a:gd name="T18" fmla="*/ 0 w 494"/>
                <a:gd name="T19" fmla="*/ 5 h 15"/>
                <a:gd name="T20" fmla="*/ 0 w 494"/>
                <a:gd name="T21" fmla="*/ 10 h 15"/>
                <a:gd name="T22" fmla="*/ 2 w 494"/>
                <a:gd name="T23" fmla="*/ 12 h 15"/>
                <a:gd name="T24" fmla="*/ 4 w 494"/>
                <a:gd name="T25" fmla="*/ 15 h 15"/>
                <a:gd name="T26" fmla="*/ 7 w 494"/>
                <a:gd name="T27" fmla="*/ 15 h 15"/>
                <a:gd name="T28" fmla="*/ 487 w 494"/>
                <a:gd name="T29" fmla="*/ 15 h 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4" h="15">
                  <a:moveTo>
                    <a:pt x="487" y="15"/>
                  </a:moveTo>
                  <a:lnTo>
                    <a:pt x="489" y="15"/>
                  </a:lnTo>
                  <a:lnTo>
                    <a:pt x="492" y="12"/>
                  </a:lnTo>
                  <a:lnTo>
                    <a:pt x="494" y="10"/>
                  </a:lnTo>
                  <a:lnTo>
                    <a:pt x="494" y="5"/>
                  </a:lnTo>
                  <a:lnTo>
                    <a:pt x="492" y="3"/>
                  </a:lnTo>
                  <a:lnTo>
                    <a:pt x="489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48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4888" name="Line 55">
              <a:extLst>
                <a:ext uri="{FF2B5EF4-FFF2-40B4-BE49-F238E27FC236}">
                  <a16:creationId xmlns:a16="http://schemas.microsoft.com/office/drawing/2014/main" xmlns="" id="{1D518408-9741-4523-A758-3197B56FC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896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Slide Number Placeholder 3">
            <a:extLst>
              <a:ext uri="{FF2B5EF4-FFF2-40B4-BE49-F238E27FC236}">
                <a16:creationId xmlns:a16="http://schemas.microsoft.com/office/drawing/2014/main" xmlns="" id="{6BB2AF1D-B26E-4D2B-BBC4-5F210DE49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A1B68C64-8745-4D1E-8489-7D8781B6E60E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06883" name="Rectangle 2">
            <a:extLst>
              <a:ext uri="{FF2B5EF4-FFF2-40B4-BE49-F238E27FC236}">
                <a16:creationId xmlns:a16="http://schemas.microsoft.com/office/drawing/2014/main" xmlns="" id="{EDDE4FE6-F29F-4A03-9FFB-5D8955002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 Latch</a:t>
            </a:r>
          </a:p>
        </p:txBody>
      </p:sp>
      <p:sp>
        <p:nvSpPr>
          <p:cNvPr id="506884" name="Rectangle 3">
            <a:extLst>
              <a:ext uri="{FF2B5EF4-FFF2-40B4-BE49-F238E27FC236}">
                <a16:creationId xmlns:a16="http://schemas.microsoft.com/office/drawing/2014/main" xmlns="" id="{B740D0A8-EF29-4DDA-88AC-F03975BDA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Adding an inverter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to the S-R Latch,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gives the D Latch:</a:t>
            </a:r>
          </a:p>
          <a:p>
            <a:r>
              <a:rPr lang="en-US" altLang="en-US" sz="2800">
                <a:cs typeface="Times New Roman" panose="02020603050405020304" pitchFamily="18" charset="0"/>
              </a:rPr>
              <a:t>Note that there are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no “indeterminate”</a:t>
            </a:r>
            <a:br>
              <a:rPr lang="en-US" altLang="en-US" sz="2800">
                <a:cs typeface="Times New Roman" panose="02020603050405020304" pitchFamily="18" charset="0"/>
              </a:rPr>
            </a:br>
            <a:r>
              <a:rPr lang="en-US" altLang="en-US" sz="2800">
                <a:cs typeface="Times New Roman" panose="02020603050405020304" pitchFamily="18" charset="0"/>
              </a:rPr>
              <a:t>states! </a:t>
            </a:r>
          </a:p>
          <a:p>
            <a:endParaRPr lang="en-US" altLang="en-US" sz="2800"/>
          </a:p>
        </p:txBody>
      </p:sp>
      <p:grpSp>
        <p:nvGrpSpPr>
          <p:cNvPr id="506885" name="Group 4">
            <a:extLst>
              <a:ext uri="{FF2B5EF4-FFF2-40B4-BE49-F238E27FC236}">
                <a16:creationId xmlns:a16="http://schemas.microsoft.com/office/drawing/2014/main" xmlns="" id="{A0009893-1B17-493B-BADB-BD5F5E41B571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4062414"/>
            <a:ext cx="4006850" cy="1995487"/>
            <a:chOff x="504" y="2495"/>
            <a:chExt cx="2524" cy="1257"/>
          </a:xfrm>
        </p:grpSpPr>
        <p:sp>
          <p:nvSpPr>
            <p:cNvPr id="506958" name="Rectangle 5">
              <a:extLst>
                <a:ext uri="{FF2B5EF4-FFF2-40B4-BE49-F238E27FC236}">
                  <a16:creationId xmlns:a16="http://schemas.microsoft.com/office/drawing/2014/main" xmlns="" id="{9764905B-9682-4E90-96AF-12787E406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2502"/>
              <a:ext cx="1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59" name="Rectangle 6">
              <a:extLst>
                <a:ext uri="{FF2B5EF4-FFF2-40B4-BE49-F238E27FC236}">
                  <a16:creationId xmlns:a16="http://schemas.microsoft.com/office/drawing/2014/main" xmlns="" id="{EB5FA743-0A85-47A6-9344-C3270A54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50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0" name="Rectangle 7">
              <a:extLst>
                <a:ext uri="{FF2B5EF4-FFF2-40B4-BE49-F238E27FC236}">
                  <a16:creationId xmlns:a16="http://schemas.microsoft.com/office/drawing/2014/main" xmlns="" id="{F2AA79DC-C532-4AD8-825E-BEAA341DB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2502"/>
              <a:ext cx="1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D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1" name="Rectangle 8">
              <a:extLst>
                <a:ext uri="{FF2B5EF4-FFF2-40B4-BE49-F238E27FC236}">
                  <a16:creationId xmlns:a16="http://schemas.microsoft.com/office/drawing/2014/main" xmlns="" id="{F7AF7C1E-8D9F-4F60-8238-94369B14D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50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2" name="Rectangle 9">
              <a:extLst>
                <a:ext uri="{FF2B5EF4-FFF2-40B4-BE49-F238E27FC236}">
                  <a16:creationId xmlns:a16="http://schemas.microsoft.com/office/drawing/2014/main" xmlns="" id="{99E433B1-0723-4358-9A05-9EEE29343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2502"/>
              <a:ext cx="5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Q(t+1)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3" name="Rectangle 10">
              <a:extLst>
                <a:ext uri="{FF2B5EF4-FFF2-40B4-BE49-F238E27FC236}">
                  <a16:creationId xmlns:a16="http://schemas.microsoft.com/office/drawing/2014/main" xmlns="" id="{9B311D6D-8A2F-4818-BD47-955FD1382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50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4" name="Rectangle 11">
              <a:extLst>
                <a:ext uri="{FF2B5EF4-FFF2-40B4-BE49-F238E27FC236}">
                  <a16:creationId xmlns:a16="http://schemas.microsoft.com/office/drawing/2014/main" xmlns="" id="{222BB8BE-1D79-4B5D-A8F7-1B911B57E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502"/>
              <a:ext cx="7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Comment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5" name="Rectangle 12">
              <a:extLst>
                <a:ext uri="{FF2B5EF4-FFF2-40B4-BE49-F238E27FC236}">
                  <a16:creationId xmlns:a16="http://schemas.microsoft.com/office/drawing/2014/main" xmlns="" id="{140E2E50-A25C-4C1F-AC2F-93BC2EFC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250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6" name="Rectangle 13">
              <a:extLst>
                <a:ext uri="{FF2B5EF4-FFF2-40B4-BE49-F238E27FC236}">
                  <a16:creationId xmlns:a16="http://schemas.microsoft.com/office/drawing/2014/main" xmlns="" id="{11E280E0-EA7E-4F34-AE46-5A22619D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495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67" name="Line 14">
              <a:extLst>
                <a:ext uri="{FF2B5EF4-FFF2-40B4-BE49-F238E27FC236}">
                  <a16:creationId xmlns:a16="http://schemas.microsoft.com/office/drawing/2014/main" xmlns="" id="{E43A7A0E-951C-4DFB-9605-2334A4007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49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68" name="Rectangle 15">
              <a:extLst>
                <a:ext uri="{FF2B5EF4-FFF2-40B4-BE49-F238E27FC236}">
                  <a16:creationId xmlns:a16="http://schemas.microsoft.com/office/drawing/2014/main" xmlns="" id="{2F2D8CFB-9CA2-4EA0-AEF7-C5EF2F8EA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276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69" name="Rectangle 16">
              <a:extLst>
                <a:ext uri="{FF2B5EF4-FFF2-40B4-BE49-F238E27FC236}">
                  <a16:creationId xmlns:a16="http://schemas.microsoft.com/office/drawing/2014/main" xmlns="" id="{8CAE5D33-8B8A-438D-979B-CFBAB7073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2763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0" name="Rectangle 17">
              <a:extLst>
                <a:ext uri="{FF2B5EF4-FFF2-40B4-BE49-F238E27FC236}">
                  <a16:creationId xmlns:a16="http://schemas.microsoft.com/office/drawing/2014/main" xmlns="" id="{2EB20022-4D50-4158-9783-8FEB04F7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276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1" name="Rectangle 18">
              <a:extLst>
                <a:ext uri="{FF2B5EF4-FFF2-40B4-BE49-F238E27FC236}">
                  <a16:creationId xmlns:a16="http://schemas.microsoft.com/office/drawing/2014/main" xmlns="" id="{01FFE0B9-F975-4124-A0BC-478D42669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763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2" name="Rectangle 19">
              <a:extLst>
                <a:ext uri="{FF2B5EF4-FFF2-40B4-BE49-F238E27FC236}">
                  <a16:creationId xmlns:a16="http://schemas.microsoft.com/office/drawing/2014/main" xmlns="" id="{0E15A799-F5CC-49E6-A630-55D4FC45F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763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3" name="Rectangle 20">
              <a:extLst>
                <a:ext uri="{FF2B5EF4-FFF2-40B4-BE49-F238E27FC236}">
                  <a16:creationId xmlns:a16="http://schemas.microsoft.com/office/drawing/2014/main" xmlns="" id="{564D8684-BCD5-4927-89E3-7C46B942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763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4" name="Rectangle 21">
              <a:extLst>
                <a:ext uri="{FF2B5EF4-FFF2-40B4-BE49-F238E27FC236}">
                  <a16:creationId xmlns:a16="http://schemas.microsoft.com/office/drawing/2014/main" xmlns="" id="{0070EF54-B9E2-4BD8-9C23-01A60CA8A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763"/>
              <a:ext cx="7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No change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5" name="Rectangle 22">
              <a:extLst>
                <a:ext uri="{FF2B5EF4-FFF2-40B4-BE49-F238E27FC236}">
                  <a16:creationId xmlns:a16="http://schemas.microsoft.com/office/drawing/2014/main" xmlns="" id="{8048EC4B-A5C9-4E5E-924F-B5A3D8409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763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76" name="Rectangle 23">
              <a:extLst>
                <a:ext uri="{FF2B5EF4-FFF2-40B4-BE49-F238E27FC236}">
                  <a16:creationId xmlns:a16="http://schemas.microsoft.com/office/drawing/2014/main" xmlns="" id="{6C96D494-B473-4F81-A3C6-0BECEA7FD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44"/>
              <a:ext cx="319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77" name="Line 24">
              <a:extLst>
                <a:ext uri="{FF2B5EF4-FFF2-40B4-BE49-F238E27FC236}">
                  <a16:creationId xmlns:a16="http://schemas.microsoft.com/office/drawing/2014/main" xmlns="" id="{351F2A9C-CB39-4A48-A6E2-C575AAF3A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" y="2744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78" name="Rectangle 25">
              <a:extLst>
                <a:ext uri="{FF2B5EF4-FFF2-40B4-BE49-F238E27FC236}">
                  <a16:creationId xmlns:a16="http://schemas.microsoft.com/office/drawing/2014/main" xmlns="" id="{98377258-8B22-40DE-AD71-92EB79BA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744"/>
              <a:ext cx="12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79" name="Line 26">
              <a:extLst>
                <a:ext uri="{FF2B5EF4-FFF2-40B4-BE49-F238E27FC236}">
                  <a16:creationId xmlns:a16="http://schemas.microsoft.com/office/drawing/2014/main" xmlns="" id="{2923268D-1273-4405-98EA-CCADB439F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74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80" name="Line 27">
              <a:extLst>
                <a:ext uri="{FF2B5EF4-FFF2-40B4-BE49-F238E27FC236}">
                  <a16:creationId xmlns:a16="http://schemas.microsoft.com/office/drawing/2014/main" xmlns="" id="{41EBC4AD-FBF8-4475-8DF3-ECF6B510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3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81" name="Rectangle 28">
              <a:extLst>
                <a:ext uri="{FF2B5EF4-FFF2-40B4-BE49-F238E27FC236}">
                  <a16:creationId xmlns:a16="http://schemas.microsoft.com/office/drawing/2014/main" xmlns="" id="{A376E50D-CC78-43F8-B8D0-920219563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744"/>
              <a:ext cx="235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82" name="Line 29">
              <a:extLst>
                <a:ext uri="{FF2B5EF4-FFF2-40B4-BE49-F238E27FC236}">
                  <a16:creationId xmlns:a16="http://schemas.microsoft.com/office/drawing/2014/main" xmlns="" id="{ED997AD8-79B0-4157-9164-62C0E6F6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5" y="2744"/>
              <a:ext cx="2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83" name="Rectangle 30">
              <a:extLst>
                <a:ext uri="{FF2B5EF4-FFF2-40B4-BE49-F238E27FC236}">
                  <a16:creationId xmlns:a16="http://schemas.microsoft.com/office/drawing/2014/main" xmlns="" id="{79A8D0D1-6D97-471D-B7DD-B522A3068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74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84" name="Line 31">
              <a:extLst>
                <a:ext uri="{FF2B5EF4-FFF2-40B4-BE49-F238E27FC236}">
                  <a16:creationId xmlns:a16="http://schemas.microsoft.com/office/drawing/2014/main" xmlns="" id="{CDA4DE35-2EA8-4324-ADA7-CB757F0A4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85" name="Line 32">
              <a:extLst>
                <a:ext uri="{FF2B5EF4-FFF2-40B4-BE49-F238E27FC236}">
                  <a16:creationId xmlns:a16="http://schemas.microsoft.com/office/drawing/2014/main" xmlns="" id="{FF1AFB53-3D06-4262-945B-8205A4AA2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86" name="Rectangle 33">
              <a:extLst>
                <a:ext uri="{FF2B5EF4-FFF2-40B4-BE49-F238E27FC236}">
                  <a16:creationId xmlns:a16="http://schemas.microsoft.com/office/drawing/2014/main" xmlns="" id="{D2CD0425-B76B-499E-9732-67EEE3D5D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2744"/>
              <a:ext cx="86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87" name="Line 34">
              <a:extLst>
                <a:ext uri="{FF2B5EF4-FFF2-40B4-BE49-F238E27FC236}">
                  <a16:creationId xmlns:a16="http://schemas.microsoft.com/office/drawing/2014/main" xmlns="" id="{70C1F07A-0CDD-46CB-AD02-B2ADE3601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" y="2744"/>
              <a:ext cx="8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88" name="Rectangle 35">
              <a:extLst>
                <a:ext uri="{FF2B5EF4-FFF2-40B4-BE49-F238E27FC236}">
                  <a16:creationId xmlns:a16="http://schemas.microsoft.com/office/drawing/2014/main" xmlns="" id="{88446457-803E-4C24-BE00-8CF43C900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2744"/>
              <a:ext cx="1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89" name="Line 36">
              <a:extLst>
                <a:ext uri="{FF2B5EF4-FFF2-40B4-BE49-F238E27FC236}">
                  <a16:creationId xmlns:a16="http://schemas.microsoft.com/office/drawing/2014/main" xmlns="" id="{7F94683E-F6D1-4EED-829B-610E50FD8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90" name="Line 37">
              <a:extLst>
                <a:ext uri="{FF2B5EF4-FFF2-40B4-BE49-F238E27FC236}">
                  <a16:creationId xmlns:a16="http://schemas.microsoft.com/office/drawing/2014/main" xmlns="" id="{64BCC0DC-39F2-438C-9AA2-407099176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91" name="Rectangle 38">
              <a:extLst>
                <a:ext uri="{FF2B5EF4-FFF2-40B4-BE49-F238E27FC236}">
                  <a16:creationId xmlns:a16="http://schemas.microsoft.com/office/drawing/2014/main" xmlns="" id="{61F76585-4DDB-4758-BEAF-615E60958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2744"/>
              <a:ext cx="1068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92" name="Line 39">
              <a:extLst>
                <a:ext uri="{FF2B5EF4-FFF2-40B4-BE49-F238E27FC236}">
                  <a16:creationId xmlns:a16="http://schemas.microsoft.com/office/drawing/2014/main" xmlns="" id="{50BDA455-1B69-4E56-8B14-3DC9B576A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0" y="2744"/>
              <a:ext cx="10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93" name="Rectangle 40">
              <a:extLst>
                <a:ext uri="{FF2B5EF4-FFF2-40B4-BE49-F238E27FC236}">
                  <a16:creationId xmlns:a16="http://schemas.microsoft.com/office/drawing/2014/main" xmlns="" id="{BF6C0B14-0B85-40DF-B127-69EA5AE75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2755"/>
              <a:ext cx="11" cy="25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94" name="Line 41">
              <a:extLst>
                <a:ext uri="{FF2B5EF4-FFF2-40B4-BE49-F238E27FC236}">
                  <a16:creationId xmlns:a16="http://schemas.microsoft.com/office/drawing/2014/main" xmlns="" id="{5306B1E5-0425-4827-B91B-4218663B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755"/>
              <a:ext cx="1" cy="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95" name="Rectangle 42">
              <a:extLst>
                <a:ext uri="{FF2B5EF4-FFF2-40B4-BE49-F238E27FC236}">
                  <a16:creationId xmlns:a16="http://schemas.microsoft.com/office/drawing/2014/main" xmlns="" id="{9C891F95-1B67-4787-BDA5-72AEC85B4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96" name="Rectangle 43">
              <a:extLst>
                <a:ext uri="{FF2B5EF4-FFF2-40B4-BE49-F238E27FC236}">
                  <a16:creationId xmlns:a16="http://schemas.microsoft.com/office/drawing/2014/main" xmlns="" id="{EBCF3900-69DF-499E-A813-8EB38091E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301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97" name="Rectangle 44">
              <a:extLst>
                <a:ext uri="{FF2B5EF4-FFF2-40B4-BE49-F238E27FC236}">
                  <a16:creationId xmlns:a16="http://schemas.microsoft.com/office/drawing/2014/main" xmlns="" id="{A062F4E5-DFF1-41A1-9D00-A2AAC1E5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98" name="Rectangle 45">
              <a:extLst>
                <a:ext uri="{FF2B5EF4-FFF2-40B4-BE49-F238E27FC236}">
                  <a16:creationId xmlns:a16="http://schemas.microsoft.com/office/drawing/2014/main" xmlns="" id="{30A3FCA7-2865-44E5-87A0-BA20A7F93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01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99" name="Rectangle 46">
              <a:extLst>
                <a:ext uri="{FF2B5EF4-FFF2-40B4-BE49-F238E27FC236}">
                  <a16:creationId xmlns:a16="http://schemas.microsoft.com/office/drawing/2014/main" xmlns="" id="{DD7A6682-31CE-4E6E-B133-02F569A5B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01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0" name="Rectangle 47">
              <a:extLst>
                <a:ext uri="{FF2B5EF4-FFF2-40B4-BE49-F238E27FC236}">
                  <a16:creationId xmlns:a16="http://schemas.microsoft.com/office/drawing/2014/main" xmlns="" id="{DBEB690A-5E14-456C-8956-24007A263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301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1" name="Rectangle 48">
              <a:extLst>
                <a:ext uri="{FF2B5EF4-FFF2-40B4-BE49-F238E27FC236}">
                  <a16:creationId xmlns:a16="http://schemas.microsoft.com/office/drawing/2014/main" xmlns="" id="{7292F995-89A5-4894-908B-9C66FB12D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3012"/>
              <a:ext cx="4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Set 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2" name="Rectangle 49">
              <a:extLst>
                <a:ext uri="{FF2B5EF4-FFF2-40B4-BE49-F238E27FC236}">
                  <a16:creationId xmlns:a16="http://schemas.microsoft.com/office/drawing/2014/main" xmlns="" id="{0888C120-CE41-4283-AA46-06F9ABA29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012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3" name="Rectangle 50">
              <a:extLst>
                <a:ext uri="{FF2B5EF4-FFF2-40B4-BE49-F238E27FC236}">
                  <a16:creationId xmlns:a16="http://schemas.microsoft.com/office/drawing/2014/main" xmlns="" id="{20960706-2120-41EE-AADA-EE18BAF1E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005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7004" name="Line 51">
              <a:extLst>
                <a:ext uri="{FF2B5EF4-FFF2-40B4-BE49-F238E27FC236}">
                  <a16:creationId xmlns:a16="http://schemas.microsoft.com/office/drawing/2014/main" xmlns="" id="{AD68617A-51B8-4DAE-8D9F-C47E023C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300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7005" name="Rectangle 52">
              <a:extLst>
                <a:ext uri="{FF2B5EF4-FFF2-40B4-BE49-F238E27FC236}">
                  <a16:creationId xmlns:a16="http://schemas.microsoft.com/office/drawing/2014/main" xmlns="" id="{B23DB61F-D349-4D4A-A432-39ED8876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326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6" name="Rectangle 53">
              <a:extLst>
                <a:ext uri="{FF2B5EF4-FFF2-40B4-BE49-F238E27FC236}">
                  <a16:creationId xmlns:a16="http://schemas.microsoft.com/office/drawing/2014/main" xmlns="" id="{AB3C7C47-45C9-4CBE-941E-E2DC5405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326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7" name="Rectangle 54">
              <a:extLst>
                <a:ext uri="{FF2B5EF4-FFF2-40B4-BE49-F238E27FC236}">
                  <a16:creationId xmlns:a16="http://schemas.microsoft.com/office/drawing/2014/main" xmlns="" id="{DBF2C3AB-16A8-4FD2-B047-21C10F78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326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8" name="Rectangle 55">
              <a:extLst>
                <a:ext uri="{FF2B5EF4-FFF2-40B4-BE49-F238E27FC236}">
                  <a16:creationId xmlns:a16="http://schemas.microsoft.com/office/drawing/2014/main" xmlns="" id="{52FC101C-A358-4B23-9992-FBE260ACB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26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09" name="Rectangle 56">
              <a:extLst>
                <a:ext uri="{FF2B5EF4-FFF2-40B4-BE49-F238E27FC236}">
                  <a16:creationId xmlns:a16="http://schemas.microsoft.com/office/drawing/2014/main" xmlns="" id="{FD0A32C3-68E6-4FEB-AEEB-19C92284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26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0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0" name="Rectangle 57">
              <a:extLst>
                <a:ext uri="{FF2B5EF4-FFF2-40B4-BE49-F238E27FC236}">
                  <a16:creationId xmlns:a16="http://schemas.microsoft.com/office/drawing/2014/main" xmlns="" id="{76AE45FB-2462-4BD6-87DF-EEB3D9B2C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326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1" name="Rectangle 58">
              <a:extLst>
                <a:ext uri="{FF2B5EF4-FFF2-40B4-BE49-F238E27FC236}">
                  <a16:creationId xmlns:a16="http://schemas.microsoft.com/office/drawing/2014/main" xmlns="" id="{710DFF50-5280-4339-9BAD-6684A77B3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3261"/>
              <a:ext cx="6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Clear 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2" name="Rectangle 59">
              <a:extLst>
                <a:ext uri="{FF2B5EF4-FFF2-40B4-BE49-F238E27FC236}">
                  <a16:creationId xmlns:a16="http://schemas.microsoft.com/office/drawing/2014/main" xmlns="" id="{52FAA32C-8E3C-41D1-B597-028AE3F02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326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3" name="Rectangle 60">
              <a:extLst>
                <a:ext uri="{FF2B5EF4-FFF2-40B4-BE49-F238E27FC236}">
                  <a16:creationId xmlns:a16="http://schemas.microsoft.com/office/drawing/2014/main" xmlns="" id="{2F5D35BD-B417-40EA-B8F9-FF66E3A96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254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7014" name="Line 61">
              <a:extLst>
                <a:ext uri="{FF2B5EF4-FFF2-40B4-BE49-F238E27FC236}">
                  <a16:creationId xmlns:a16="http://schemas.microsoft.com/office/drawing/2014/main" xmlns="" id="{DC5BDD01-E294-4E26-B347-443725B73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3254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7015" name="Rectangle 62">
              <a:extLst>
                <a:ext uri="{FF2B5EF4-FFF2-40B4-BE49-F238E27FC236}">
                  <a16:creationId xmlns:a16="http://schemas.microsoft.com/office/drawing/2014/main" xmlns="" id="{559514CC-476E-44E6-BCBB-DEAFB90BB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" y="351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6" name="Rectangle 63">
              <a:extLst>
                <a:ext uri="{FF2B5EF4-FFF2-40B4-BE49-F238E27FC236}">
                  <a16:creationId xmlns:a16="http://schemas.microsoft.com/office/drawing/2014/main" xmlns="" id="{3E9F6F29-A920-4362-AFBE-63E765B3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351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7" name="Rectangle 64">
              <a:extLst>
                <a:ext uri="{FF2B5EF4-FFF2-40B4-BE49-F238E27FC236}">
                  <a16:creationId xmlns:a16="http://schemas.microsoft.com/office/drawing/2014/main" xmlns="" id="{0FF4610D-5625-4E77-A903-5CD1B0D2D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" y="351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8" name="Rectangle 65">
              <a:extLst>
                <a:ext uri="{FF2B5EF4-FFF2-40B4-BE49-F238E27FC236}">
                  <a16:creationId xmlns:a16="http://schemas.microsoft.com/office/drawing/2014/main" xmlns="" id="{146741F5-77EF-4987-9329-D89B312AF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351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19" name="Rectangle 66">
              <a:extLst>
                <a:ext uri="{FF2B5EF4-FFF2-40B4-BE49-F238E27FC236}">
                  <a16:creationId xmlns:a16="http://schemas.microsoft.com/office/drawing/2014/main" xmlns="" id="{BA98739B-77DF-4E85-88D5-B0438A02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3511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1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20" name="Rectangle 67">
              <a:extLst>
                <a:ext uri="{FF2B5EF4-FFF2-40B4-BE49-F238E27FC236}">
                  <a16:creationId xmlns:a16="http://schemas.microsoft.com/office/drawing/2014/main" xmlns="" id="{E793180D-63C1-4BA9-A4AB-7A6EF977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351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21" name="Rectangle 68">
              <a:extLst>
                <a:ext uri="{FF2B5EF4-FFF2-40B4-BE49-F238E27FC236}">
                  <a16:creationId xmlns:a16="http://schemas.microsoft.com/office/drawing/2014/main" xmlns="" id="{7D96DB20-C2F5-4FCC-8584-4B071E9E5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3511"/>
              <a:ext cx="8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No Change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22" name="Rectangle 69">
              <a:extLst>
                <a:ext uri="{FF2B5EF4-FFF2-40B4-BE49-F238E27FC236}">
                  <a16:creationId xmlns:a16="http://schemas.microsoft.com/office/drawing/2014/main" xmlns="" id="{29F2EBF6-327F-42A0-B970-FA27F84F9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3511"/>
              <a:ext cx="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200" b="1" baseline="0">
                  <a:solidFill>
                    <a:srgbClr val="000000"/>
                  </a:solidFill>
                </a:rPr>
                <a:t> 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7023" name="Rectangle 70">
              <a:extLst>
                <a:ext uri="{FF2B5EF4-FFF2-40B4-BE49-F238E27FC236}">
                  <a16:creationId xmlns:a16="http://schemas.microsoft.com/office/drawing/2014/main" xmlns="" id="{0B5C5520-6A1B-48F6-AAF9-13104C74E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" y="3503"/>
              <a:ext cx="11" cy="24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7024" name="Line 71">
              <a:extLst>
                <a:ext uri="{FF2B5EF4-FFF2-40B4-BE49-F238E27FC236}">
                  <a16:creationId xmlns:a16="http://schemas.microsoft.com/office/drawing/2014/main" xmlns="" id="{5DF31B65-C55C-407E-9249-5D224DAD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3503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06886" name="Object 72">
            <a:extLst>
              <a:ext uri="{FF2B5EF4-FFF2-40B4-BE49-F238E27FC236}">
                <a16:creationId xmlns:a16="http://schemas.microsoft.com/office/drawing/2014/main" xmlns="" id="{E3D3A892-D60C-41CC-BAE1-CCA7186DE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4163" y="3732213"/>
          <a:ext cx="35861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3575304" imgH="774192" progId="Word.Document.8">
                  <p:embed/>
                </p:oleObj>
              </mc:Choice>
              <mc:Fallback>
                <p:oleObj name="Document" r:id="rId4" imgW="3575304" imgH="774192" progId="Word.Document.8">
                  <p:embed/>
                  <p:pic>
                    <p:nvPicPr>
                      <p:cNvPr id="506886" name="Object 72">
                        <a:extLst>
                          <a:ext uri="{FF2B5EF4-FFF2-40B4-BE49-F238E27FC236}">
                            <a16:creationId xmlns:a16="http://schemas.microsoft.com/office/drawing/2014/main" xmlns="" id="{E3D3A892-D60C-41CC-BAE1-CCA7186DE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3732213"/>
                        <a:ext cx="35861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6887" name="Group 73">
            <a:extLst>
              <a:ext uri="{FF2B5EF4-FFF2-40B4-BE49-F238E27FC236}">
                <a16:creationId xmlns:a16="http://schemas.microsoft.com/office/drawing/2014/main" xmlns="" id="{E109F1C5-A0D2-48C7-8378-81C1A8E54597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4343401"/>
            <a:ext cx="1854200" cy="1636713"/>
            <a:chOff x="4080" y="2736"/>
            <a:chExt cx="1168" cy="1031"/>
          </a:xfrm>
        </p:grpSpPr>
        <p:sp>
          <p:nvSpPr>
            <p:cNvPr id="506948" name="Freeform 74">
              <a:extLst>
                <a:ext uri="{FF2B5EF4-FFF2-40B4-BE49-F238E27FC236}">
                  <a16:creationId xmlns:a16="http://schemas.microsoft.com/office/drawing/2014/main" xmlns="" id="{4E25B9EC-2A25-458A-958E-5E05947BC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>
                <a:gd name="T0" fmla="*/ 10 w 778"/>
                <a:gd name="T1" fmla="*/ 0 h 1031"/>
                <a:gd name="T2" fmla="*/ 7 w 778"/>
                <a:gd name="T3" fmla="*/ 0 h 1031"/>
                <a:gd name="T4" fmla="*/ 4 w 778"/>
                <a:gd name="T5" fmla="*/ 3 h 1031"/>
                <a:gd name="T6" fmla="*/ 0 w 778"/>
                <a:gd name="T7" fmla="*/ 7 h 1031"/>
                <a:gd name="T8" fmla="*/ 0 w 778"/>
                <a:gd name="T9" fmla="*/ 1024 h 1031"/>
                <a:gd name="T10" fmla="*/ 4 w 778"/>
                <a:gd name="T11" fmla="*/ 1027 h 1031"/>
                <a:gd name="T12" fmla="*/ 7 w 778"/>
                <a:gd name="T13" fmla="*/ 1031 h 1031"/>
                <a:gd name="T14" fmla="*/ 772 w 778"/>
                <a:gd name="T15" fmla="*/ 1031 h 1031"/>
                <a:gd name="T16" fmla="*/ 775 w 778"/>
                <a:gd name="T17" fmla="*/ 1027 h 1031"/>
                <a:gd name="T18" fmla="*/ 778 w 778"/>
                <a:gd name="T19" fmla="*/ 1024 h 1031"/>
                <a:gd name="T20" fmla="*/ 778 w 778"/>
                <a:gd name="T21" fmla="*/ 7 h 1031"/>
                <a:gd name="T22" fmla="*/ 775 w 778"/>
                <a:gd name="T23" fmla="*/ 3 h 1031"/>
                <a:gd name="T24" fmla="*/ 772 w 778"/>
                <a:gd name="T25" fmla="*/ 0 h 1031"/>
                <a:gd name="T26" fmla="*/ 768 w 778"/>
                <a:gd name="T27" fmla="*/ 0 h 1031"/>
                <a:gd name="T28" fmla="*/ 10 w 778"/>
                <a:gd name="T29" fmla="*/ 0 h 1031"/>
                <a:gd name="T30" fmla="*/ 10 w 778"/>
                <a:gd name="T31" fmla="*/ 20 h 1031"/>
                <a:gd name="T32" fmla="*/ 768 w 778"/>
                <a:gd name="T33" fmla="*/ 20 h 1031"/>
                <a:gd name="T34" fmla="*/ 758 w 778"/>
                <a:gd name="T35" fmla="*/ 10 h 1031"/>
                <a:gd name="T36" fmla="*/ 758 w 778"/>
                <a:gd name="T37" fmla="*/ 1021 h 1031"/>
                <a:gd name="T38" fmla="*/ 768 w 778"/>
                <a:gd name="T39" fmla="*/ 1010 h 1031"/>
                <a:gd name="T40" fmla="*/ 10 w 778"/>
                <a:gd name="T41" fmla="*/ 1010 h 1031"/>
                <a:gd name="T42" fmla="*/ 20 w 778"/>
                <a:gd name="T43" fmla="*/ 1021 h 1031"/>
                <a:gd name="T44" fmla="*/ 20 w 778"/>
                <a:gd name="T45" fmla="*/ 10 h 1031"/>
                <a:gd name="T46" fmla="*/ 10 w 778"/>
                <a:gd name="T47" fmla="*/ 20 h 1031"/>
                <a:gd name="T48" fmla="*/ 10 w 778"/>
                <a:gd name="T49" fmla="*/ 0 h 103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49" name="Rectangle 75">
              <a:extLst>
                <a:ext uri="{FF2B5EF4-FFF2-40B4-BE49-F238E27FC236}">
                  <a16:creationId xmlns:a16="http://schemas.microsoft.com/office/drawing/2014/main" xmlns="" id="{47F2E5BC-95B3-4D83-BE15-812D5B064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3453"/>
              <a:ext cx="9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50" name="Rectangle 76">
              <a:extLst>
                <a:ext uri="{FF2B5EF4-FFF2-40B4-BE49-F238E27FC236}">
                  <a16:creationId xmlns:a16="http://schemas.microsoft.com/office/drawing/2014/main" xmlns="" id="{52412C73-75FE-4292-A487-20A7F7D6D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2879"/>
              <a:ext cx="10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51" name="Rectangle 77">
              <a:extLst>
                <a:ext uri="{FF2B5EF4-FFF2-40B4-BE49-F238E27FC236}">
                  <a16:creationId xmlns:a16="http://schemas.microsoft.com/office/drawing/2014/main" xmlns="" id="{60B74BC2-B7DA-43EA-8711-143FE45A7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884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52" name="Rectangle 78">
              <a:extLst>
                <a:ext uri="{FF2B5EF4-FFF2-40B4-BE49-F238E27FC236}">
                  <a16:creationId xmlns:a16="http://schemas.microsoft.com/office/drawing/2014/main" xmlns="" id="{9150C56B-5598-42D8-8EB5-64CC91812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9" y="3436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21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06953" name="Freeform 79">
              <a:extLst>
                <a:ext uri="{FF2B5EF4-FFF2-40B4-BE49-F238E27FC236}">
                  <a16:creationId xmlns:a16="http://schemas.microsoft.com/office/drawing/2014/main" xmlns="" id="{7DBD3531-DA48-4EC2-9C23-BE46118D1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9 h 10"/>
                <a:gd name="T6" fmla="*/ 168 w 168"/>
                <a:gd name="T7" fmla="*/ 9 h 10"/>
                <a:gd name="T8" fmla="*/ 168 w 168"/>
                <a:gd name="T9" fmla="*/ 4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4 h 10"/>
                <a:gd name="T18" fmla="*/ 0 w 168"/>
                <a:gd name="T19" fmla="*/ 9 h 10"/>
                <a:gd name="T20" fmla="*/ 2 w 168"/>
                <a:gd name="T21" fmla="*/ 9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54" name="Freeform 80">
              <a:extLst>
                <a:ext uri="{FF2B5EF4-FFF2-40B4-BE49-F238E27FC236}">
                  <a16:creationId xmlns:a16="http://schemas.microsoft.com/office/drawing/2014/main" xmlns="" id="{E74CC7CE-7FD2-4116-9F05-5F252E2BC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>
                <a:gd name="T0" fmla="*/ 163 w 168"/>
                <a:gd name="T1" fmla="*/ 10 h 10"/>
                <a:gd name="T2" fmla="*/ 167 w 168"/>
                <a:gd name="T3" fmla="*/ 10 h 10"/>
                <a:gd name="T4" fmla="*/ 167 w 168"/>
                <a:gd name="T5" fmla="*/ 8 h 10"/>
                <a:gd name="T6" fmla="*/ 168 w 168"/>
                <a:gd name="T7" fmla="*/ 8 h 10"/>
                <a:gd name="T8" fmla="*/ 168 w 168"/>
                <a:gd name="T9" fmla="*/ 3 h 10"/>
                <a:gd name="T10" fmla="*/ 167 w 168"/>
                <a:gd name="T11" fmla="*/ 2 h 10"/>
                <a:gd name="T12" fmla="*/ 167 w 168"/>
                <a:gd name="T13" fmla="*/ 0 h 10"/>
                <a:gd name="T14" fmla="*/ 3 w 168"/>
                <a:gd name="T15" fmla="*/ 0 h 10"/>
                <a:gd name="T16" fmla="*/ 0 w 168"/>
                <a:gd name="T17" fmla="*/ 3 h 10"/>
                <a:gd name="T18" fmla="*/ 0 w 168"/>
                <a:gd name="T19" fmla="*/ 8 h 10"/>
                <a:gd name="T20" fmla="*/ 2 w 168"/>
                <a:gd name="T21" fmla="*/ 8 h 10"/>
                <a:gd name="T22" fmla="*/ 3 w 168"/>
                <a:gd name="T23" fmla="*/ 10 h 10"/>
                <a:gd name="T24" fmla="*/ 5 w 168"/>
                <a:gd name="T25" fmla="*/ 10 h 10"/>
                <a:gd name="T26" fmla="*/ 163 w 168"/>
                <a:gd name="T27" fmla="*/ 10 h 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55" name="Line 81">
              <a:extLst>
                <a:ext uri="{FF2B5EF4-FFF2-40B4-BE49-F238E27FC236}">
                  <a16:creationId xmlns:a16="http://schemas.microsoft.com/office/drawing/2014/main" xmlns="" id="{5F620467-F032-409C-A3FA-8D0BED5C9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56" name="Line 82">
              <a:extLst>
                <a:ext uri="{FF2B5EF4-FFF2-40B4-BE49-F238E27FC236}">
                  <a16:creationId xmlns:a16="http://schemas.microsoft.com/office/drawing/2014/main" xmlns="" id="{0273A784-90D1-4ACF-8311-DD30E4099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57" name="Oval 83">
              <a:extLst>
                <a:ext uri="{FF2B5EF4-FFF2-40B4-BE49-F238E27FC236}">
                  <a16:creationId xmlns:a16="http://schemas.microsoft.com/office/drawing/2014/main" xmlns="" id="{A44C60B9-7060-4F36-A99A-0CF3E7E23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506888" name="Group 84">
            <a:extLst>
              <a:ext uri="{FF2B5EF4-FFF2-40B4-BE49-F238E27FC236}">
                <a16:creationId xmlns:a16="http://schemas.microsoft.com/office/drawing/2014/main" xmlns="" id="{6D31916D-1F4D-430E-84D3-915B97D1B025}"/>
              </a:ext>
            </a:extLst>
          </p:cNvPr>
          <p:cNvGrpSpPr>
            <a:grpSpLocks/>
          </p:cNvGrpSpPr>
          <p:nvPr/>
        </p:nvGrpSpPr>
        <p:grpSpPr bwMode="auto">
          <a:xfrm>
            <a:off x="5702300" y="1511300"/>
            <a:ext cx="4686300" cy="1981200"/>
            <a:chOff x="2632" y="952"/>
            <a:chExt cx="2952" cy="1248"/>
          </a:xfrm>
        </p:grpSpPr>
        <p:sp>
          <p:nvSpPr>
            <p:cNvPr id="506889" name="Rectangle 85">
              <a:extLst>
                <a:ext uri="{FF2B5EF4-FFF2-40B4-BE49-F238E27FC236}">
                  <a16:creationId xmlns:a16="http://schemas.microsoft.com/office/drawing/2014/main" xmlns="" id="{912CD5F5-F009-4D93-82E7-45700AB82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952"/>
              <a:ext cx="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900" b="1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506890" name="Freeform 86">
              <a:extLst>
                <a:ext uri="{FF2B5EF4-FFF2-40B4-BE49-F238E27FC236}">
                  <a16:creationId xmlns:a16="http://schemas.microsoft.com/office/drawing/2014/main" xmlns="" id="{72620BF5-8B97-4ECA-9A3D-F1CE205BD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1077"/>
              <a:ext cx="140" cy="262"/>
            </a:xfrm>
            <a:custGeom>
              <a:avLst/>
              <a:gdLst>
                <a:gd name="T0" fmla="*/ 6 w 140"/>
                <a:gd name="T1" fmla="*/ 0 h 262"/>
                <a:gd name="T2" fmla="*/ 0 w 140"/>
                <a:gd name="T3" fmla="*/ 6 h 262"/>
                <a:gd name="T4" fmla="*/ 3 w 140"/>
                <a:gd name="T5" fmla="*/ 15 h 262"/>
                <a:gd name="T6" fmla="*/ 25 w 140"/>
                <a:gd name="T7" fmla="*/ 18 h 262"/>
                <a:gd name="T8" fmla="*/ 48 w 140"/>
                <a:gd name="T9" fmla="*/ 26 h 262"/>
                <a:gd name="T10" fmla="*/ 58 w 140"/>
                <a:gd name="T11" fmla="*/ 30 h 262"/>
                <a:gd name="T12" fmla="*/ 65 w 140"/>
                <a:gd name="T13" fmla="*/ 33 h 262"/>
                <a:gd name="T14" fmla="*/ 76 w 140"/>
                <a:gd name="T15" fmla="*/ 40 h 262"/>
                <a:gd name="T16" fmla="*/ 83 w 140"/>
                <a:gd name="T17" fmla="*/ 46 h 262"/>
                <a:gd name="T18" fmla="*/ 95 w 140"/>
                <a:gd name="T19" fmla="*/ 58 h 262"/>
                <a:gd name="T20" fmla="*/ 101 w 140"/>
                <a:gd name="T21" fmla="*/ 69 h 262"/>
                <a:gd name="T22" fmla="*/ 107 w 140"/>
                <a:gd name="T23" fmla="*/ 76 h 262"/>
                <a:gd name="T24" fmla="*/ 112 w 140"/>
                <a:gd name="T25" fmla="*/ 87 h 262"/>
                <a:gd name="T26" fmla="*/ 116 w 140"/>
                <a:gd name="T27" fmla="*/ 97 h 262"/>
                <a:gd name="T28" fmla="*/ 120 w 140"/>
                <a:gd name="T29" fmla="*/ 125 h 262"/>
                <a:gd name="T30" fmla="*/ 122 w 140"/>
                <a:gd name="T31" fmla="*/ 130 h 262"/>
                <a:gd name="T32" fmla="*/ 120 w 140"/>
                <a:gd name="T33" fmla="*/ 147 h 262"/>
                <a:gd name="T34" fmla="*/ 113 w 140"/>
                <a:gd name="T35" fmla="*/ 170 h 262"/>
                <a:gd name="T36" fmla="*/ 109 w 140"/>
                <a:gd name="T37" fmla="*/ 180 h 262"/>
                <a:gd name="T38" fmla="*/ 106 w 140"/>
                <a:gd name="T39" fmla="*/ 188 h 262"/>
                <a:gd name="T40" fmla="*/ 98 w 140"/>
                <a:gd name="T41" fmla="*/ 198 h 262"/>
                <a:gd name="T42" fmla="*/ 92 w 140"/>
                <a:gd name="T43" fmla="*/ 205 h 262"/>
                <a:gd name="T44" fmla="*/ 80 w 140"/>
                <a:gd name="T45" fmla="*/ 217 h 262"/>
                <a:gd name="T46" fmla="*/ 70 w 140"/>
                <a:gd name="T47" fmla="*/ 223 h 262"/>
                <a:gd name="T48" fmla="*/ 62 w 140"/>
                <a:gd name="T49" fmla="*/ 229 h 262"/>
                <a:gd name="T50" fmla="*/ 52 w 140"/>
                <a:gd name="T51" fmla="*/ 234 h 262"/>
                <a:gd name="T52" fmla="*/ 42 w 140"/>
                <a:gd name="T53" fmla="*/ 238 h 262"/>
                <a:gd name="T54" fmla="*/ 13 w 140"/>
                <a:gd name="T55" fmla="*/ 243 h 262"/>
                <a:gd name="T56" fmla="*/ 9 w 140"/>
                <a:gd name="T57" fmla="*/ 244 h 262"/>
                <a:gd name="T58" fmla="*/ 3 w 140"/>
                <a:gd name="T59" fmla="*/ 247 h 262"/>
                <a:gd name="T60" fmla="*/ 0 w 140"/>
                <a:gd name="T61" fmla="*/ 256 h 262"/>
                <a:gd name="T62" fmla="*/ 6 w 140"/>
                <a:gd name="T63" fmla="*/ 262 h 262"/>
                <a:gd name="T64" fmla="*/ 10 w 140"/>
                <a:gd name="T65" fmla="*/ 262 h 262"/>
                <a:gd name="T66" fmla="*/ 28 w 140"/>
                <a:gd name="T67" fmla="*/ 260 h 262"/>
                <a:gd name="T68" fmla="*/ 54 w 140"/>
                <a:gd name="T69" fmla="*/ 253 h 262"/>
                <a:gd name="T70" fmla="*/ 64 w 140"/>
                <a:gd name="T71" fmla="*/ 249 h 262"/>
                <a:gd name="T72" fmla="*/ 77 w 140"/>
                <a:gd name="T73" fmla="*/ 243 h 262"/>
                <a:gd name="T74" fmla="*/ 85 w 140"/>
                <a:gd name="T75" fmla="*/ 235 h 262"/>
                <a:gd name="T76" fmla="*/ 98 w 140"/>
                <a:gd name="T77" fmla="*/ 226 h 262"/>
                <a:gd name="T78" fmla="*/ 104 w 140"/>
                <a:gd name="T79" fmla="*/ 220 h 262"/>
                <a:gd name="T80" fmla="*/ 113 w 140"/>
                <a:gd name="T81" fmla="*/ 207 h 262"/>
                <a:gd name="T82" fmla="*/ 120 w 140"/>
                <a:gd name="T83" fmla="*/ 199 h 262"/>
                <a:gd name="T84" fmla="*/ 126 w 140"/>
                <a:gd name="T85" fmla="*/ 186 h 262"/>
                <a:gd name="T86" fmla="*/ 131 w 140"/>
                <a:gd name="T87" fmla="*/ 176 h 262"/>
                <a:gd name="T88" fmla="*/ 138 w 140"/>
                <a:gd name="T89" fmla="*/ 150 h 262"/>
                <a:gd name="T90" fmla="*/ 140 w 140"/>
                <a:gd name="T91" fmla="*/ 133 h 262"/>
                <a:gd name="T92" fmla="*/ 138 w 140"/>
                <a:gd name="T93" fmla="*/ 122 h 262"/>
                <a:gd name="T94" fmla="*/ 134 w 140"/>
                <a:gd name="T95" fmla="*/ 91 h 262"/>
                <a:gd name="T96" fmla="*/ 129 w 140"/>
                <a:gd name="T97" fmla="*/ 81 h 262"/>
                <a:gd name="T98" fmla="*/ 125 w 140"/>
                <a:gd name="T99" fmla="*/ 70 h 262"/>
                <a:gd name="T100" fmla="*/ 116 w 140"/>
                <a:gd name="T101" fmla="*/ 57 h 262"/>
                <a:gd name="T102" fmla="*/ 110 w 140"/>
                <a:gd name="T103" fmla="*/ 46 h 262"/>
                <a:gd name="T104" fmla="*/ 100 w 140"/>
                <a:gd name="T105" fmla="*/ 39 h 262"/>
                <a:gd name="T106" fmla="*/ 92 w 140"/>
                <a:gd name="T107" fmla="*/ 29 h 262"/>
                <a:gd name="T108" fmla="*/ 82 w 140"/>
                <a:gd name="T109" fmla="*/ 23 h 262"/>
                <a:gd name="T110" fmla="*/ 68 w 140"/>
                <a:gd name="T111" fmla="*/ 14 h 262"/>
                <a:gd name="T112" fmla="*/ 58 w 140"/>
                <a:gd name="T113" fmla="*/ 9 h 262"/>
                <a:gd name="T114" fmla="*/ 48 w 140"/>
                <a:gd name="T115" fmla="*/ 5 h 262"/>
                <a:gd name="T116" fmla="*/ 9 w 140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2" y="23"/>
                  </a:lnTo>
                  <a:lnTo>
                    <a:pt x="48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6" y="73"/>
                  </a:lnTo>
                  <a:lnTo>
                    <a:pt x="107" y="76"/>
                  </a:lnTo>
                  <a:lnTo>
                    <a:pt x="109" y="81"/>
                  </a:lnTo>
                  <a:lnTo>
                    <a:pt x="112" y="87"/>
                  </a:lnTo>
                  <a:lnTo>
                    <a:pt x="113" y="91"/>
                  </a:lnTo>
                  <a:lnTo>
                    <a:pt x="116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2" y="133"/>
                  </a:lnTo>
                  <a:lnTo>
                    <a:pt x="122" y="130"/>
                  </a:lnTo>
                  <a:lnTo>
                    <a:pt x="120" y="136"/>
                  </a:lnTo>
                  <a:lnTo>
                    <a:pt x="120" y="147"/>
                  </a:lnTo>
                  <a:lnTo>
                    <a:pt x="116" y="164"/>
                  </a:lnTo>
                  <a:lnTo>
                    <a:pt x="113" y="170"/>
                  </a:lnTo>
                  <a:lnTo>
                    <a:pt x="112" y="174"/>
                  </a:lnTo>
                  <a:lnTo>
                    <a:pt x="109" y="180"/>
                  </a:lnTo>
                  <a:lnTo>
                    <a:pt x="107" y="185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6" y="220"/>
                  </a:lnTo>
                  <a:lnTo>
                    <a:pt x="70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8" y="235"/>
                  </a:lnTo>
                  <a:lnTo>
                    <a:pt x="42" y="238"/>
                  </a:lnTo>
                  <a:lnTo>
                    <a:pt x="25" y="243"/>
                  </a:lnTo>
                  <a:lnTo>
                    <a:pt x="13" y="243"/>
                  </a:lnTo>
                  <a:lnTo>
                    <a:pt x="8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6"/>
                  </a:lnTo>
                  <a:lnTo>
                    <a:pt x="54" y="253"/>
                  </a:lnTo>
                  <a:lnTo>
                    <a:pt x="58" y="252"/>
                  </a:lnTo>
                  <a:lnTo>
                    <a:pt x="64" y="249"/>
                  </a:lnTo>
                  <a:lnTo>
                    <a:pt x="68" y="247"/>
                  </a:lnTo>
                  <a:lnTo>
                    <a:pt x="77" y="243"/>
                  </a:lnTo>
                  <a:lnTo>
                    <a:pt x="82" y="238"/>
                  </a:lnTo>
                  <a:lnTo>
                    <a:pt x="85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100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6" y="204"/>
                  </a:lnTo>
                  <a:lnTo>
                    <a:pt x="120" y="199"/>
                  </a:lnTo>
                  <a:lnTo>
                    <a:pt x="125" y="191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1" y="176"/>
                  </a:lnTo>
                  <a:lnTo>
                    <a:pt x="134" y="170"/>
                  </a:lnTo>
                  <a:lnTo>
                    <a:pt x="138" y="150"/>
                  </a:lnTo>
                  <a:lnTo>
                    <a:pt x="138" y="139"/>
                  </a:lnTo>
                  <a:lnTo>
                    <a:pt x="140" y="133"/>
                  </a:lnTo>
                  <a:lnTo>
                    <a:pt x="140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4" y="91"/>
                  </a:lnTo>
                  <a:lnTo>
                    <a:pt x="131" y="85"/>
                  </a:lnTo>
                  <a:lnTo>
                    <a:pt x="129" y="81"/>
                  </a:lnTo>
                  <a:lnTo>
                    <a:pt x="126" y="75"/>
                  </a:lnTo>
                  <a:lnTo>
                    <a:pt x="125" y="70"/>
                  </a:lnTo>
                  <a:lnTo>
                    <a:pt x="120" y="61"/>
                  </a:lnTo>
                  <a:lnTo>
                    <a:pt x="116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5" y="26"/>
                  </a:lnTo>
                  <a:lnTo>
                    <a:pt x="82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4" y="12"/>
                  </a:lnTo>
                  <a:lnTo>
                    <a:pt x="58" y="9"/>
                  </a:lnTo>
                  <a:lnTo>
                    <a:pt x="54" y="8"/>
                  </a:lnTo>
                  <a:lnTo>
                    <a:pt x="48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1" name="Freeform 87">
              <a:extLst>
                <a:ext uri="{FF2B5EF4-FFF2-40B4-BE49-F238E27FC236}">
                  <a16:creationId xmlns:a16="http://schemas.microsoft.com/office/drawing/2014/main" xmlns="" id="{24D9D338-8C04-4912-B2DA-96321503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077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2" name="Freeform 88">
              <a:extLst>
                <a:ext uri="{FF2B5EF4-FFF2-40B4-BE49-F238E27FC236}">
                  <a16:creationId xmlns:a16="http://schemas.microsoft.com/office/drawing/2014/main" xmlns="" id="{D1412587-7975-423D-BEDA-7A2B433EA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321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3" name="Freeform 89">
              <a:extLst>
                <a:ext uri="{FF2B5EF4-FFF2-40B4-BE49-F238E27FC236}">
                  <a16:creationId xmlns:a16="http://schemas.microsoft.com/office/drawing/2014/main" xmlns="" id="{416A5EDC-ADE3-46FD-804C-CC6E7B676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077"/>
              <a:ext cx="18" cy="262"/>
            </a:xfrm>
            <a:custGeom>
              <a:avLst/>
              <a:gdLst>
                <a:gd name="T0" fmla="*/ 18 w 18"/>
                <a:gd name="T1" fmla="*/ 9 h 262"/>
                <a:gd name="T2" fmla="*/ 18 w 18"/>
                <a:gd name="T3" fmla="*/ 6 h 262"/>
                <a:gd name="T4" fmla="*/ 15 w 18"/>
                <a:gd name="T5" fmla="*/ 3 h 262"/>
                <a:gd name="T6" fmla="*/ 12 w 18"/>
                <a:gd name="T7" fmla="*/ 0 h 262"/>
                <a:gd name="T8" fmla="*/ 6 w 18"/>
                <a:gd name="T9" fmla="*/ 0 h 262"/>
                <a:gd name="T10" fmla="*/ 3 w 18"/>
                <a:gd name="T11" fmla="*/ 3 h 262"/>
                <a:gd name="T12" fmla="*/ 0 w 18"/>
                <a:gd name="T13" fmla="*/ 6 h 262"/>
                <a:gd name="T14" fmla="*/ 0 w 18"/>
                <a:gd name="T15" fmla="*/ 256 h 262"/>
                <a:gd name="T16" fmla="*/ 3 w 18"/>
                <a:gd name="T17" fmla="*/ 259 h 262"/>
                <a:gd name="T18" fmla="*/ 6 w 18"/>
                <a:gd name="T19" fmla="*/ 262 h 262"/>
                <a:gd name="T20" fmla="*/ 12 w 18"/>
                <a:gd name="T21" fmla="*/ 262 h 262"/>
                <a:gd name="T22" fmla="*/ 15 w 18"/>
                <a:gd name="T23" fmla="*/ 259 h 262"/>
                <a:gd name="T24" fmla="*/ 18 w 18"/>
                <a:gd name="T25" fmla="*/ 256 h 262"/>
                <a:gd name="T26" fmla="*/ 18 w 18"/>
                <a:gd name="T27" fmla="*/ 253 h 262"/>
                <a:gd name="T28" fmla="*/ 18 w 18"/>
                <a:gd name="T29" fmla="*/ 9 h 2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12" y="262"/>
                  </a:lnTo>
                  <a:lnTo>
                    <a:pt x="15" y="259"/>
                  </a:lnTo>
                  <a:lnTo>
                    <a:pt x="18" y="256"/>
                  </a:lnTo>
                  <a:lnTo>
                    <a:pt x="18" y="25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4" name="Freeform 90">
              <a:extLst>
                <a:ext uri="{FF2B5EF4-FFF2-40B4-BE49-F238E27FC236}">
                  <a16:creationId xmlns:a16="http://schemas.microsoft.com/office/drawing/2014/main" xmlns="" id="{AC3535C2-FCA3-496C-860E-AA2D7EDE4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1174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59 h 77"/>
                <a:gd name="T22" fmla="*/ 76 w 79"/>
                <a:gd name="T23" fmla="*/ 55 h 77"/>
                <a:gd name="T24" fmla="*/ 79 w 79"/>
                <a:gd name="T25" fmla="*/ 50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4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1 h 77"/>
                <a:gd name="T42" fmla="*/ 16 w 79"/>
                <a:gd name="T43" fmla="*/ 7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7 h 77"/>
                <a:gd name="T78" fmla="*/ 62 w 79"/>
                <a:gd name="T79" fmla="*/ 46 h 77"/>
                <a:gd name="T80" fmla="*/ 53 w 79"/>
                <a:gd name="T81" fmla="*/ 56 h 77"/>
                <a:gd name="T82" fmla="*/ 56 w 79"/>
                <a:gd name="T83" fmla="*/ 53 h 77"/>
                <a:gd name="T84" fmla="*/ 50 w 79"/>
                <a:gd name="T85" fmla="*/ 59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59 h 77"/>
                <a:gd name="T92" fmla="*/ 28 w 79"/>
                <a:gd name="T93" fmla="*/ 56 h 77"/>
                <a:gd name="T94" fmla="*/ 24 w 79"/>
                <a:gd name="T95" fmla="*/ 53 h 77"/>
                <a:gd name="T96" fmla="*/ 24 w 79"/>
                <a:gd name="T97" fmla="*/ 53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0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2"/>
                  </a:lnTo>
                  <a:lnTo>
                    <a:pt x="73" y="61"/>
                  </a:lnTo>
                  <a:lnTo>
                    <a:pt x="73" y="59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3"/>
                  </a:lnTo>
                  <a:lnTo>
                    <a:pt x="77" y="52"/>
                  </a:lnTo>
                  <a:lnTo>
                    <a:pt x="79" y="50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0"/>
                  </a:lnTo>
                  <a:lnTo>
                    <a:pt x="64" y="7"/>
                  </a:lnTo>
                  <a:lnTo>
                    <a:pt x="61" y="4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7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3" y="56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3"/>
                  </a:lnTo>
                  <a:lnTo>
                    <a:pt x="55" y="53"/>
                  </a:lnTo>
                  <a:lnTo>
                    <a:pt x="47" y="61"/>
                  </a:lnTo>
                  <a:lnTo>
                    <a:pt x="50" y="59"/>
                  </a:lnTo>
                  <a:lnTo>
                    <a:pt x="50" y="56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4" y="64"/>
                  </a:lnTo>
                  <a:lnTo>
                    <a:pt x="44" y="62"/>
                  </a:lnTo>
                  <a:lnTo>
                    <a:pt x="39" y="59"/>
                  </a:lnTo>
                  <a:lnTo>
                    <a:pt x="33" y="59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6"/>
                  </a:lnTo>
                  <a:lnTo>
                    <a:pt x="28" y="59"/>
                  </a:lnTo>
                  <a:lnTo>
                    <a:pt x="31" y="61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5" name="Freeform 91">
              <a:extLst>
                <a:ext uri="{FF2B5EF4-FFF2-40B4-BE49-F238E27FC236}">
                  <a16:creationId xmlns:a16="http://schemas.microsoft.com/office/drawing/2014/main" xmlns="" id="{58F29B68-2769-43BE-82EB-2E269B8B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2" y="1760"/>
              <a:ext cx="140" cy="261"/>
            </a:xfrm>
            <a:custGeom>
              <a:avLst/>
              <a:gdLst>
                <a:gd name="T0" fmla="*/ 6 w 140"/>
                <a:gd name="T1" fmla="*/ 0 h 261"/>
                <a:gd name="T2" fmla="*/ 0 w 140"/>
                <a:gd name="T3" fmla="*/ 5 h 261"/>
                <a:gd name="T4" fmla="*/ 3 w 140"/>
                <a:gd name="T5" fmla="*/ 14 h 261"/>
                <a:gd name="T6" fmla="*/ 25 w 140"/>
                <a:gd name="T7" fmla="*/ 17 h 261"/>
                <a:gd name="T8" fmla="*/ 48 w 140"/>
                <a:gd name="T9" fmla="*/ 25 h 261"/>
                <a:gd name="T10" fmla="*/ 58 w 140"/>
                <a:gd name="T11" fmla="*/ 29 h 261"/>
                <a:gd name="T12" fmla="*/ 65 w 140"/>
                <a:gd name="T13" fmla="*/ 32 h 261"/>
                <a:gd name="T14" fmla="*/ 76 w 140"/>
                <a:gd name="T15" fmla="*/ 40 h 261"/>
                <a:gd name="T16" fmla="*/ 83 w 140"/>
                <a:gd name="T17" fmla="*/ 46 h 261"/>
                <a:gd name="T18" fmla="*/ 95 w 140"/>
                <a:gd name="T19" fmla="*/ 57 h 261"/>
                <a:gd name="T20" fmla="*/ 101 w 140"/>
                <a:gd name="T21" fmla="*/ 68 h 261"/>
                <a:gd name="T22" fmla="*/ 107 w 140"/>
                <a:gd name="T23" fmla="*/ 75 h 261"/>
                <a:gd name="T24" fmla="*/ 112 w 140"/>
                <a:gd name="T25" fmla="*/ 86 h 261"/>
                <a:gd name="T26" fmla="*/ 116 w 140"/>
                <a:gd name="T27" fmla="*/ 96 h 261"/>
                <a:gd name="T28" fmla="*/ 120 w 140"/>
                <a:gd name="T29" fmla="*/ 124 h 261"/>
                <a:gd name="T30" fmla="*/ 122 w 140"/>
                <a:gd name="T31" fmla="*/ 129 h 261"/>
                <a:gd name="T32" fmla="*/ 120 w 140"/>
                <a:gd name="T33" fmla="*/ 147 h 261"/>
                <a:gd name="T34" fmla="*/ 113 w 140"/>
                <a:gd name="T35" fmla="*/ 169 h 261"/>
                <a:gd name="T36" fmla="*/ 109 w 140"/>
                <a:gd name="T37" fmla="*/ 179 h 261"/>
                <a:gd name="T38" fmla="*/ 106 w 140"/>
                <a:gd name="T39" fmla="*/ 187 h 261"/>
                <a:gd name="T40" fmla="*/ 98 w 140"/>
                <a:gd name="T41" fmla="*/ 197 h 261"/>
                <a:gd name="T42" fmla="*/ 92 w 140"/>
                <a:gd name="T43" fmla="*/ 205 h 261"/>
                <a:gd name="T44" fmla="*/ 80 w 140"/>
                <a:gd name="T45" fmla="*/ 216 h 261"/>
                <a:gd name="T46" fmla="*/ 70 w 140"/>
                <a:gd name="T47" fmla="*/ 222 h 261"/>
                <a:gd name="T48" fmla="*/ 62 w 140"/>
                <a:gd name="T49" fmla="*/ 228 h 261"/>
                <a:gd name="T50" fmla="*/ 52 w 140"/>
                <a:gd name="T51" fmla="*/ 233 h 261"/>
                <a:gd name="T52" fmla="*/ 42 w 140"/>
                <a:gd name="T53" fmla="*/ 237 h 261"/>
                <a:gd name="T54" fmla="*/ 13 w 140"/>
                <a:gd name="T55" fmla="*/ 242 h 261"/>
                <a:gd name="T56" fmla="*/ 9 w 140"/>
                <a:gd name="T57" fmla="*/ 243 h 261"/>
                <a:gd name="T58" fmla="*/ 3 w 140"/>
                <a:gd name="T59" fmla="*/ 246 h 261"/>
                <a:gd name="T60" fmla="*/ 0 w 140"/>
                <a:gd name="T61" fmla="*/ 255 h 261"/>
                <a:gd name="T62" fmla="*/ 6 w 140"/>
                <a:gd name="T63" fmla="*/ 261 h 261"/>
                <a:gd name="T64" fmla="*/ 10 w 140"/>
                <a:gd name="T65" fmla="*/ 261 h 261"/>
                <a:gd name="T66" fmla="*/ 28 w 140"/>
                <a:gd name="T67" fmla="*/ 260 h 261"/>
                <a:gd name="T68" fmla="*/ 54 w 140"/>
                <a:gd name="T69" fmla="*/ 252 h 261"/>
                <a:gd name="T70" fmla="*/ 64 w 140"/>
                <a:gd name="T71" fmla="*/ 248 h 261"/>
                <a:gd name="T72" fmla="*/ 77 w 140"/>
                <a:gd name="T73" fmla="*/ 242 h 261"/>
                <a:gd name="T74" fmla="*/ 85 w 140"/>
                <a:gd name="T75" fmla="*/ 234 h 261"/>
                <a:gd name="T76" fmla="*/ 98 w 140"/>
                <a:gd name="T77" fmla="*/ 225 h 261"/>
                <a:gd name="T78" fmla="*/ 104 w 140"/>
                <a:gd name="T79" fmla="*/ 219 h 261"/>
                <a:gd name="T80" fmla="*/ 113 w 140"/>
                <a:gd name="T81" fmla="*/ 206 h 261"/>
                <a:gd name="T82" fmla="*/ 120 w 140"/>
                <a:gd name="T83" fmla="*/ 199 h 261"/>
                <a:gd name="T84" fmla="*/ 126 w 140"/>
                <a:gd name="T85" fmla="*/ 185 h 261"/>
                <a:gd name="T86" fmla="*/ 131 w 140"/>
                <a:gd name="T87" fmla="*/ 175 h 261"/>
                <a:gd name="T88" fmla="*/ 138 w 140"/>
                <a:gd name="T89" fmla="*/ 150 h 261"/>
                <a:gd name="T90" fmla="*/ 140 w 140"/>
                <a:gd name="T91" fmla="*/ 132 h 261"/>
                <a:gd name="T92" fmla="*/ 138 w 140"/>
                <a:gd name="T93" fmla="*/ 121 h 261"/>
                <a:gd name="T94" fmla="*/ 134 w 140"/>
                <a:gd name="T95" fmla="*/ 90 h 261"/>
                <a:gd name="T96" fmla="*/ 129 w 140"/>
                <a:gd name="T97" fmla="*/ 80 h 261"/>
                <a:gd name="T98" fmla="*/ 125 w 140"/>
                <a:gd name="T99" fmla="*/ 69 h 261"/>
                <a:gd name="T100" fmla="*/ 116 w 140"/>
                <a:gd name="T101" fmla="*/ 56 h 261"/>
                <a:gd name="T102" fmla="*/ 110 w 140"/>
                <a:gd name="T103" fmla="*/ 46 h 261"/>
                <a:gd name="T104" fmla="*/ 100 w 140"/>
                <a:gd name="T105" fmla="*/ 38 h 261"/>
                <a:gd name="T106" fmla="*/ 92 w 140"/>
                <a:gd name="T107" fmla="*/ 28 h 261"/>
                <a:gd name="T108" fmla="*/ 82 w 140"/>
                <a:gd name="T109" fmla="*/ 22 h 261"/>
                <a:gd name="T110" fmla="*/ 68 w 140"/>
                <a:gd name="T111" fmla="*/ 13 h 261"/>
                <a:gd name="T112" fmla="*/ 58 w 140"/>
                <a:gd name="T113" fmla="*/ 8 h 261"/>
                <a:gd name="T114" fmla="*/ 48 w 140"/>
                <a:gd name="T115" fmla="*/ 4 h 261"/>
                <a:gd name="T116" fmla="*/ 9 w 140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40" h="261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5" y="17"/>
                  </a:lnTo>
                  <a:lnTo>
                    <a:pt x="42" y="22"/>
                  </a:lnTo>
                  <a:lnTo>
                    <a:pt x="48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4"/>
                  </a:lnTo>
                  <a:lnTo>
                    <a:pt x="95" y="57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6" y="72"/>
                  </a:lnTo>
                  <a:lnTo>
                    <a:pt x="107" y="75"/>
                  </a:lnTo>
                  <a:lnTo>
                    <a:pt x="109" y="80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16" y="96"/>
                  </a:lnTo>
                  <a:lnTo>
                    <a:pt x="120" y="112"/>
                  </a:lnTo>
                  <a:lnTo>
                    <a:pt x="120" y="124"/>
                  </a:lnTo>
                  <a:lnTo>
                    <a:pt x="122" y="132"/>
                  </a:lnTo>
                  <a:lnTo>
                    <a:pt x="122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6" y="163"/>
                  </a:lnTo>
                  <a:lnTo>
                    <a:pt x="113" y="169"/>
                  </a:lnTo>
                  <a:lnTo>
                    <a:pt x="112" y="173"/>
                  </a:lnTo>
                  <a:lnTo>
                    <a:pt x="109" y="179"/>
                  </a:lnTo>
                  <a:lnTo>
                    <a:pt x="107" y="184"/>
                  </a:lnTo>
                  <a:lnTo>
                    <a:pt x="106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6"/>
                  </a:lnTo>
                  <a:lnTo>
                    <a:pt x="76" y="219"/>
                  </a:lnTo>
                  <a:lnTo>
                    <a:pt x="70" y="222"/>
                  </a:lnTo>
                  <a:lnTo>
                    <a:pt x="65" y="227"/>
                  </a:lnTo>
                  <a:lnTo>
                    <a:pt x="62" y="228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8" y="234"/>
                  </a:lnTo>
                  <a:lnTo>
                    <a:pt x="42" y="237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8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5"/>
                  </a:lnTo>
                  <a:lnTo>
                    <a:pt x="54" y="252"/>
                  </a:lnTo>
                  <a:lnTo>
                    <a:pt x="58" y="251"/>
                  </a:lnTo>
                  <a:lnTo>
                    <a:pt x="64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85" y="234"/>
                  </a:lnTo>
                  <a:lnTo>
                    <a:pt x="92" y="231"/>
                  </a:lnTo>
                  <a:lnTo>
                    <a:pt x="98" y="225"/>
                  </a:lnTo>
                  <a:lnTo>
                    <a:pt x="100" y="221"/>
                  </a:lnTo>
                  <a:lnTo>
                    <a:pt x="104" y="219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6" y="203"/>
                  </a:lnTo>
                  <a:lnTo>
                    <a:pt x="120" y="199"/>
                  </a:lnTo>
                  <a:lnTo>
                    <a:pt x="125" y="190"/>
                  </a:lnTo>
                  <a:lnTo>
                    <a:pt x="126" y="185"/>
                  </a:lnTo>
                  <a:lnTo>
                    <a:pt x="129" y="179"/>
                  </a:lnTo>
                  <a:lnTo>
                    <a:pt x="131" y="175"/>
                  </a:lnTo>
                  <a:lnTo>
                    <a:pt x="134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38" y="121"/>
                  </a:lnTo>
                  <a:lnTo>
                    <a:pt x="138" y="109"/>
                  </a:lnTo>
                  <a:lnTo>
                    <a:pt x="134" y="90"/>
                  </a:lnTo>
                  <a:lnTo>
                    <a:pt x="131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5" y="69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5" y="25"/>
                  </a:lnTo>
                  <a:lnTo>
                    <a:pt x="82" y="22"/>
                  </a:lnTo>
                  <a:lnTo>
                    <a:pt x="77" y="17"/>
                  </a:lnTo>
                  <a:lnTo>
                    <a:pt x="68" y="13"/>
                  </a:lnTo>
                  <a:lnTo>
                    <a:pt x="64" y="11"/>
                  </a:lnTo>
                  <a:lnTo>
                    <a:pt x="58" y="8"/>
                  </a:lnTo>
                  <a:lnTo>
                    <a:pt x="54" y="7"/>
                  </a:lnTo>
                  <a:lnTo>
                    <a:pt x="48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6" name="Freeform 92">
              <a:extLst>
                <a:ext uri="{FF2B5EF4-FFF2-40B4-BE49-F238E27FC236}">
                  <a16:creationId xmlns:a16="http://schemas.microsoft.com/office/drawing/2014/main" xmlns="" id="{2505107A-BE6F-4806-8C48-9ACDD5863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760"/>
              <a:ext cx="200" cy="17"/>
            </a:xfrm>
            <a:custGeom>
              <a:avLst/>
              <a:gdLst>
                <a:gd name="T0" fmla="*/ 191 w 200"/>
                <a:gd name="T1" fmla="*/ 17 h 17"/>
                <a:gd name="T2" fmla="*/ 194 w 200"/>
                <a:gd name="T3" fmla="*/ 17 h 17"/>
                <a:gd name="T4" fmla="*/ 197 w 200"/>
                <a:gd name="T5" fmla="*/ 14 h 17"/>
                <a:gd name="T6" fmla="*/ 200 w 200"/>
                <a:gd name="T7" fmla="*/ 11 h 17"/>
                <a:gd name="T8" fmla="*/ 200 w 200"/>
                <a:gd name="T9" fmla="*/ 5 h 17"/>
                <a:gd name="T10" fmla="*/ 197 w 200"/>
                <a:gd name="T11" fmla="*/ 2 h 17"/>
                <a:gd name="T12" fmla="*/ 194 w 200"/>
                <a:gd name="T13" fmla="*/ 0 h 17"/>
                <a:gd name="T14" fmla="*/ 6 w 200"/>
                <a:gd name="T15" fmla="*/ 0 h 17"/>
                <a:gd name="T16" fmla="*/ 3 w 200"/>
                <a:gd name="T17" fmla="*/ 2 h 17"/>
                <a:gd name="T18" fmla="*/ 0 w 200"/>
                <a:gd name="T19" fmla="*/ 5 h 17"/>
                <a:gd name="T20" fmla="*/ 0 w 200"/>
                <a:gd name="T21" fmla="*/ 11 h 17"/>
                <a:gd name="T22" fmla="*/ 3 w 200"/>
                <a:gd name="T23" fmla="*/ 14 h 17"/>
                <a:gd name="T24" fmla="*/ 6 w 200"/>
                <a:gd name="T25" fmla="*/ 17 h 17"/>
                <a:gd name="T26" fmla="*/ 9 w 200"/>
                <a:gd name="T27" fmla="*/ 17 h 17"/>
                <a:gd name="T28" fmla="*/ 191 w 20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7">
                  <a:moveTo>
                    <a:pt x="191" y="17"/>
                  </a:moveTo>
                  <a:lnTo>
                    <a:pt x="194" y="17"/>
                  </a:lnTo>
                  <a:lnTo>
                    <a:pt x="197" y="14"/>
                  </a:lnTo>
                  <a:lnTo>
                    <a:pt x="200" y="11"/>
                  </a:lnTo>
                  <a:lnTo>
                    <a:pt x="200" y="5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7" name="Freeform 93">
              <a:extLst>
                <a:ext uri="{FF2B5EF4-FFF2-40B4-BE49-F238E27FC236}">
                  <a16:creationId xmlns:a16="http://schemas.microsoft.com/office/drawing/2014/main" xmlns="" id="{28D0617E-92DF-4A7E-BBB9-EC6EB9C07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2005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8" name="Freeform 94">
              <a:extLst>
                <a:ext uri="{FF2B5EF4-FFF2-40B4-BE49-F238E27FC236}">
                  <a16:creationId xmlns:a16="http://schemas.microsoft.com/office/drawing/2014/main" xmlns="" id="{E4BEE755-188C-43BF-875D-5BAF7CC6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" y="1760"/>
              <a:ext cx="18" cy="263"/>
            </a:xfrm>
            <a:custGeom>
              <a:avLst/>
              <a:gdLst>
                <a:gd name="T0" fmla="*/ 18 w 18"/>
                <a:gd name="T1" fmla="*/ 8 h 263"/>
                <a:gd name="T2" fmla="*/ 18 w 18"/>
                <a:gd name="T3" fmla="*/ 5 h 263"/>
                <a:gd name="T4" fmla="*/ 15 w 18"/>
                <a:gd name="T5" fmla="*/ 2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2 h 263"/>
                <a:gd name="T12" fmla="*/ 0 w 18"/>
                <a:gd name="T13" fmla="*/ 5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8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8"/>
                  </a:moveTo>
                  <a:lnTo>
                    <a:pt x="18" y="5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899" name="Freeform 95">
              <a:extLst>
                <a:ext uri="{FF2B5EF4-FFF2-40B4-BE49-F238E27FC236}">
                  <a16:creationId xmlns:a16="http://schemas.microsoft.com/office/drawing/2014/main" xmlns="" id="{4501FC45-FD81-4024-82BE-FE554A071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" y="1856"/>
              <a:ext cx="79" cy="77"/>
            </a:xfrm>
            <a:custGeom>
              <a:avLst/>
              <a:gdLst>
                <a:gd name="T0" fmla="*/ 1 w 79"/>
                <a:gd name="T1" fmla="*/ 52 h 77"/>
                <a:gd name="T2" fmla="*/ 6 w 79"/>
                <a:gd name="T3" fmla="*/ 61 h 77"/>
                <a:gd name="T4" fmla="*/ 6 w 79"/>
                <a:gd name="T5" fmla="*/ 61 h 77"/>
                <a:gd name="T6" fmla="*/ 13 w 79"/>
                <a:gd name="T7" fmla="*/ 67 h 77"/>
                <a:gd name="T8" fmla="*/ 24 w 79"/>
                <a:gd name="T9" fmla="*/ 76 h 77"/>
                <a:gd name="T10" fmla="*/ 36 w 79"/>
                <a:gd name="T11" fmla="*/ 77 h 77"/>
                <a:gd name="T12" fmla="*/ 52 w 79"/>
                <a:gd name="T13" fmla="*/ 77 h 77"/>
                <a:gd name="T14" fmla="*/ 56 w 79"/>
                <a:gd name="T15" fmla="*/ 74 h 77"/>
                <a:gd name="T16" fmla="*/ 61 w 79"/>
                <a:gd name="T17" fmla="*/ 71 h 77"/>
                <a:gd name="T18" fmla="*/ 68 w 79"/>
                <a:gd name="T19" fmla="*/ 67 h 77"/>
                <a:gd name="T20" fmla="*/ 73 w 79"/>
                <a:gd name="T21" fmla="*/ 60 h 77"/>
                <a:gd name="T22" fmla="*/ 76 w 79"/>
                <a:gd name="T23" fmla="*/ 55 h 77"/>
                <a:gd name="T24" fmla="*/ 79 w 79"/>
                <a:gd name="T25" fmla="*/ 51 h 77"/>
                <a:gd name="T26" fmla="*/ 79 w 79"/>
                <a:gd name="T27" fmla="*/ 34 h 77"/>
                <a:gd name="T28" fmla="*/ 77 w 79"/>
                <a:gd name="T29" fmla="*/ 24 h 77"/>
                <a:gd name="T30" fmla="*/ 68 w 79"/>
                <a:gd name="T31" fmla="*/ 12 h 77"/>
                <a:gd name="T32" fmla="*/ 71 w 79"/>
                <a:gd name="T33" fmla="*/ 15 h 77"/>
                <a:gd name="T34" fmla="*/ 61 w 79"/>
                <a:gd name="T35" fmla="*/ 5 h 77"/>
                <a:gd name="T36" fmla="*/ 58 w 79"/>
                <a:gd name="T37" fmla="*/ 3 h 77"/>
                <a:gd name="T38" fmla="*/ 52 w 79"/>
                <a:gd name="T39" fmla="*/ 0 h 77"/>
                <a:gd name="T40" fmla="*/ 22 w 79"/>
                <a:gd name="T41" fmla="*/ 2 h 77"/>
                <a:gd name="T42" fmla="*/ 16 w 79"/>
                <a:gd name="T43" fmla="*/ 8 h 77"/>
                <a:gd name="T44" fmla="*/ 9 w 79"/>
                <a:gd name="T45" fmla="*/ 15 h 77"/>
                <a:gd name="T46" fmla="*/ 3 w 79"/>
                <a:gd name="T47" fmla="*/ 22 h 77"/>
                <a:gd name="T48" fmla="*/ 0 w 79"/>
                <a:gd name="T49" fmla="*/ 27 h 77"/>
                <a:gd name="T50" fmla="*/ 18 w 79"/>
                <a:gd name="T51" fmla="*/ 33 h 77"/>
                <a:gd name="T52" fmla="*/ 21 w 79"/>
                <a:gd name="T53" fmla="*/ 28 h 77"/>
                <a:gd name="T54" fmla="*/ 21 w 79"/>
                <a:gd name="T55" fmla="*/ 27 h 77"/>
                <a:gd name="T56" fmla="*/ 28 w 79"/>
                <a:gd name="T57" fmla="*/ 18 h 77"/>
                <a:gd name="T58" fmla="*/ 31 w 79"/>
                <a:gd name="T59" fmla="*/ 19 h 77"/>
                <a:gd name="T60" fmla="*/ 46 w 79"/>
                <a:gd name="T61" fmla="*/ 18 h 77"/>
                <a:gd name="T62" fmla="*/ 52 w 79"/>
                <a:gd name="T63" fmla="*/ 21 h 77"/>
                <a:gd name="T64" fmla="*/ 55 w 79"/>
                <a:gd name="T65" fmla="*/ 22 h 77"/>
                <a:gd name="T66" fmla="*/ 53 w 79"/>
                <a:gd name="T67" fmla="*/ 21 h 77"/>
                <a:gd name="T68" fmla="*/ 62 w 79"/>
                <a:gd name="T69" fmla="*/ 30 h 77"/>
                <a:gd name="T70" fmla="*/ 59 w 79"/>
                <a:gd name="T71" fmla="*/ 30 h 77"/>
                <a:gd name="T72" fmla="*/ 61 w 79"/>
                <a:gd name="T73" fmla="*/ 37 h 77"/>
                <a:gd name="T74" fmla="*/ 61 w 79"/>
                <a:gd name="T75" fmla="*/ 37 h 77"/>
                <a:gd name="T76" fmla="*/ 59 w 79"/>
                <a:gd name="T77" fmla="*/ 48 h 77"/>
                <a:gd name="T78" fmla="*/ 62 w 79"/>
                <a:gd name="T79" fmla="*/ 46 h 77"/>
                <a:gd name="T80" fmla="*/ 53 w 79"/>
                <a:gd name="T81" fmla="*/ 57 h 77"/>
                <a:gd name="T82" fmla="*/ 56 w 79"/>
                <a:gd name="T83" fmla="*/ 54 h 77"/>
                <a:gd name="T84" fmla="*/ 50 w 79"/>
                <a:gd name="T85" fmla="*/ 60 h 77"/>
                <a:gd name="T86" fmla="*/ 47 w 79"/>
                <a:gd name="T87" fmla="*/ 58 h 77"/>
                <a:gd name="T88" fmla="*/ 34 w 79"/>
                <a:gd name="T89" fmla="*/ 64 h 77"/>
                <a:gd name="T90" fmla="*/ 33 w 79"/>
                <a:gd name="T91" fmla="*/ 60 h 77"/>
                <a:gd name="T92" fmla="*/ 28 w 79"/>
                <a:gd name="T93" fmla="*/ 57 h 77"/>
                <a:gd name="T94" fmla="*/ 24 w 79"/>
                <a:gd name="T95" fmla="*/ 54 h 77"/>
                <a:gd name="T96" fmla="*/ 24 w 79"/>
                <a:gd name="T97" fmla="*/ 54 h 77"/>
                <a:gd name="T98" fmla="*/ 21 w 79"/>
                <a:gd name="T99" fmla="*/ 49 h 77"/>
                <a:gd name="T100" fmla="*/ 18 w 79"/>
                <a:gd name="T101" fmla="*/ 45 h 7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1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3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4"/>
                  </a:lnTo>
                  <a:lnTo>
                    <a:pt x="77" y="52"/>
                  </a:lnTo>
                  <a:lnTo>
                    <a:pt x="79" y="51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1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8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4"/>
                  </a:lnTo>
                  <a:lnTo>
                    <a:pt x="55" y="55"/>
                  </a:lnTo>
                  <a:lnTo>
                    <a:pt x="53" y="57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4"/>
                  </a:lnTo>
                  <a:lnTo>
                    <a:pt x="55" y="54"/>
                  </a:lnTo>
                  <a:lnTo>
                    <a:pt x="47" y="61"/>
                  </a:lnTo>
                  <a:lnTo>
                    <a:pt x="50" y="60"/>
                  </a:lnTo>
                  <a:lnTo>
                    <a:pt x="50" y="57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60"/>
                  </a:lnTo>
                  <a:lnTo>
                    <a:pt x="39" y="60"/>
                  </a:lnTo>
                  <a:lnTo>
                    <a:pt x="34" y="64"/>
                  </a:lnTo>
                  <a:lnTo>
                    <a:pt x="44" y="63"/>
                  </a:lnTo>
                  <a:lnTo>
                    <a:pt x="39" y="60"/>
                  </a:lnTo>
                  <a:lnTo>
                    <a:pt x="33" y="60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31" y="61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8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0" name="Freeform 96">
              <a:extLst>
                <a:ext uri="{FF2B5EF4-FFF2-40B4-BE49-F238E27FC236}">
                  <a16:creationId xmlns:a16="http://schemas.microsoft.com/office/drawing/2014/main" xmlns="" id="{56703CA0-604C-4CB5-8F6B-8BCCC11D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" y="1193"/>
              <a:ext cx="463" cy="18"/>
            </a:xfrm>
            <a:custGeom>
              <a:avLst/>
              <a:gdLst>
                <a:gd name="T0" fmla="*/ 9 w 463"/>
                <a:gd name="T1" fmla="*/ 0 h 18"/>
                <a:gd name="T2" fmla="*/ 6 w 463"/>
                <a:gd name="T3" fmla="*/ 0 h 18"/>
                <a:gd name="T4" fmla="*/ 3 w 463"/>
                <a:gd name="T5" fmla="*/ 3 h 18"/>
                <a:gd name="T6" fmla="*/ 0 w 463"/>
                <a:gd name="T7" fmla="*/ 6 h 18"/>
                <a:gd name="T8" fmla="*/ 0 w 463"/>
                <a:gd name="T9" fmla="*/ 12 h 18"/>
                <a:gd name="T10" fmla="*/ 3 w 463"/>
                <a:gd name="T11" fmla="*/ 15 h 18"/>
                <a:gd name="T12" fmla="*/ 6 w 463"/>
                <a:gd name="T13" fmla="*/ 18 h 18"/>
                <a:gd name="T14" fmla="*/ 457 w 463"/>
                <a:gd name="T15" fmla="*/ 18 h 18"/>
                <a:gd name="T16" fmla="*/ 460 w 463"/>
                <a:gd name="T17" fmla="*/ 15 h 18"/>
                <a:gd name="T18" fmla="*/ 463 w 463"/>
                <a:gd name="T19" fmla="*/ 12 h 18"/>
                <a:gd name="T20" fmla="*/ 463 w 463"/>
                <a:gd name="T21" fmla="*/ 6 h 18"/>
                <a:gd name="T22" fmla="*/ 460 w 463"/>
                <a:gd name="T23" fmla="*/ 3 h 18"/>
                <a:gd name="T24" fmla="*/ 457 w 463"/>
                <a:gd name="T25" fmla="*/ 0 h 18"/>
                <a:gd name="T26" fmla="*/ 454 w 463"/>
                <a:gd name="T27" fmla="*/ 0 h 18"/>
                <a:gd name="T28" fmla="*/ 9 w 463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457" y="18"/>
                  </a:lnTo>
                  <a:lnTo>
                    <a:pt x="460" y="15"/>
                  </a:lnTo>
                  <a:lnTo>
                    <a:pt x="463" y="12"/>
                  </a:lnTo>
                  <a:lnTo>
                    <a:pt x="463" y="6"/>
                  </a:lnTo>
                  <a:lnTo>
                    <a:pt x="460" y="3"/>
                  </a:lnTo>
                  <a:lnTo>
                    <a:pt x="457" y="0"/>
                  </a:lnTo>
                  <a:lnTo>
                    <a:pt x="4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1" name="Freeform 97">
              <a:extLst>
                <a:ext uri="{FF2B5EF4-FFF2-40B4-BE49-F238E27FC236}">
                  <a16:creationId xmlns:a16="http://schemas.microsoft.com/office/drawing/2014/main" xmlns="" id="{2A964E06-2A7C-483E-A995-80990BEA9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" y="1890"/>
              <a:ext cx="520" cy="18"/>
            </a:xfrm>
            <a:custGeom>
              <a:avLst/>
              <a:gdLst>
                <a:gd name="T0" fmla="*/ 9 w 520"/>
                <a:gd name="T1" fmla="*/ 0 h 18"/>
                <a:gd name="T2" fmla="*/ 6 w 520"/>
                <a:gd name="T3" fmla="*/ 0 h 18"/>
                <a:gd name="T4" fmla="*/ 3 w 520"/>
                <a:gd name="T5" fmla="*/ 3 h 18"/>
                <a:gd name="T6" fmla="*/ 0 w 520"/>
                <a:gd name="T7" fmla="*/ 6 h 18"/>
                <a:gd name="T8" fmla="*/ 0 w 520"/>
                <a:gd name="T9" fmla="*/ 12 h 18"/>
                <a:gd name="T10" fmla="*/ 3 w 520"/>
                <a:gd name="T11" fmla="*/ 15 h 18"/>
                <a:gd name="T12" fmla="*/ 6 w 520"/>
                <a:gd name="T13" fmla="*/ 18 h 18"/>
                <a:gd name="T14" fmla="*/ 514 w 520"/>
                <a:gd name="T15" fmla="*/ 18 h 18"/>
                <a:gd name="T16" fmla="*/ 517 w 520"/>
                <a:gd name="T17" fmla="*/ 15 h 18"/>
                <a:gd name="T18" fmla="*/ 520 w 520"/>
                <a:gd name="T19" fmla="*/ 12 h 18"/>
                <a:gd name="T20" fmla="*/ 520 w 520"/>
                <a:gd name="T21" fmla="*/ 6 h 18"/>
                <a:gd name="T22" fmla="*/ 517 w 520"/>
                <a:gd name="T23" fmla="*/ 3 h 18"/>
                <a:gd name="T24" fmla="*/ 514 w 520"/>
                <a:gd name="T25" fmla="*/ 0 h 18"/>
                <a:gd name="T26" fmla="*/ 511 w 520"/>
                <a:gd name="T27" fmla="*/ 0 h 18"/>
                <a:gd name="T28" fmla="*/ 9 w 520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14" y="18"/>
                  </a:lnTo>
                  <a:lnTo>
                    <a:pt x="517" y="15"/>
                  </a:lnTo>
                  <a:lnTo>
                    <a:pt x="520" y="12"/>
                  </a:lnTo>
                  <a:lnTo>
                    <a:pt x="520" y="6"/>
                  </a:lnTo>
                  <a:lnTo>
                    <a:pt x="517" y="3"/>
                  </a:lnTo>
                  <a:lnTo>
                    <a:pt x="514" y="0"/>
                  </a:lnTo>
                  <a:lnTo>
                    <a:pt x="51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2" name="Freeform 98">
              <a:extLst>
                <a:ext uri="{FF2B5EF4-FFF2-40B4-BE49-F238E27FC236}">
                  <a16:creationId xmlns:a16="http://schemas.microsoft.com/office/drawing/2014/main" xmlns="" id="{213FF58B-BEF2-4D17-A4AF-05BB9B0D7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110"/>
              <a:ext cx="381" cy="18"/>
            </a:xfrm>
            <a:custGeom>
              <a:avLst/>
              <a:gdLst>
                <a:gd name="T0" fmla="*/ 372 w 381"/>
                <a:gd name="T1" fmla="*/ 18 h 18"/>
                <a:gd name="T2" fmla="*/ 375 w 381"/>
                <a:gd name="T3" fmla="*/ 18 h 18"/>
                <a:gd name="T4" fmla="*/ 378 w 381"/>
                <a:gd name="T5" fmla="*/ 15 h 18"/>
                <a:gd name="T6" fmla="*/ 381 w 381"/>
                <a:gd name="T7" fmla="*/ 12 h 18"/>
                <a:gd name="T8" fmla="*/ 381 w 381"/>
                <a:gd name="T9" fmla="*/ 6 h 18"/>
                <a:gd name="T10" fmla="*/ 378 w 381"/>
                <a:gd name="T11" fmla="*/ 3 h 18"/>
                <a:gd name="T12" fmla="*/ 375 w 381"/>
                <a:gd name="T13" fmla="*/ 0 h 18"/>
                <a:gd name="T14" fmla="*/ 6 w 381"/>
                <a:gd name="T15" fmla="*/ 0 h 18"/>
                <a:gd name="T16" fmla="*/ 3 w 381"/>
                <a:gd name="T17" fmla="*/ 3 h 18"/>
                <a:gd name="T18" fmla="*/ 0 w 381"/>
                <a:gd name="T19" fmla="*/ 6 h 18"/>
                <a:gd name="T20" fmla="*/ 0 w 381"/>
                <a:gd name="T21" fmla="*/ 12 h 18"/>
                <a:gd name="T22" fmla="*/ 3 w 381"/>
                <a:gd name="T23" fmla="*/ 15 h 18"/>
                <a:gd name="T24" fmla="*/ 6 w 381"/>
                <a:gd name="T25" fmla="*/ 18 h 18"/>
                <a:gd name="T26" fmla="*/ 9 w 381"/>
                <a:gd name="T27" fmla="*/ 18 h 18"/>
                <a:gd name="T28" fmla="*/ 372 w 381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18">
                  <a:moveTo>
                    <a:pt x="372" y="18"/>
                  </a:moveTo>
                  <a:lnTo>
                    <a:pt x="375" y="18"/>
                  </a:lnTo>
                  <a:lnTo>
                    <a:pt x="378" y="15"/>
                  </a:lnTo>
                  <a:lnTo>
                    <a:pt x="381" y="12"/>
                  </a:lnTo>
                  <a:lnTo>
                    <a:pt x="381" y="6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72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3" name="Freeform 99">
              <a:extLst>
                <a:ext uri="{FF2B5EF4-FFF2-40B4-BE49-F238E27FC236}">
                  <a16:creationId xmlns:a16="http://schemas.microsoft.com/office/drawing/2014/main" xmlns="" id="{34DD5EAF-32D4-419C-ABD6-CA0D24E6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974"/>
              <a:ext cx="381" cy="17"/>
            </a:xfrm>
            <a:custGeom>
              <a:avLst/>
              <a:gdLst>
                <a:gd name="T0" fmla="*/ 372 w 381"/>
                <a:gd name="T1" fmla="*/ 17 h 17"/>
                <a:gd name="T2" fmla="*/ 375 w 381"/>
                <a:gd name="T3" fmla="*/ 17 h 17"/>
                <a:gd name="T4" fmla="*/ 378 w 381"/>
                <a:gd name="T5" fmla="*/ 14 h 17"/>
                <a:gd name="T6" fmla="*/ 381 w 381"/>
                <a:gd name="T7" fmla="*/ 11 h 17"/>
                <a:gd name="T8" fmla="*/ 381 w 381"/>
                <a:gd name="T9" fmla="*/ 5 h 17"/>
                <a:gd name="T10" fmla="*/ 378 w 381"/>
                <a:gd name="T11" fmla="*/ 2 h 17"/>
                <a:gd name="T12" fmla="*/ 375 w 381"/>
                <a:gd name="T13" fmla="*/ 0 h 17"/>
                <a:gd name="T14" fmla="*/ 6 w 381"/>
                <a:gd name="T15" fmla="*/ 0 h 17"/>
                <a:gd name="T16" fmla="*/ 3 w 381"/>
                <a:gd name="T17" fmla="*/ 2 h 17"/>
                <a:gd name="T18" fmla="*/ 0 w 381"/>
                <a:gd name="T19" fmla="*/ 5 h 17"/>
                <a:gd name="T20" fmla="*/ 0 w 381"/>
                <a:gd name="T21" fmla="*/ 11 h 17"/>
                <a:gd name="T22" fmla="*/ 3 w 381"/>
                <a:gd name="T23" fmla="*/ 14 h 17"/>
                <a:gd name="T24" fmla="*/ 6 w 381"/>
                <a:gd name="T25" fmla="*/ 17 h 17"/>
                <a:gd name="T26" fmla="*/ 9 w 381"/>
                <a:gd name="T27" fmla="*/ 17 h 17"/>
                <a:gd name="T28" fmla="*/ 372 w 381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81" h="17">
                  <a:moveTo>
                    <a:pt x="372" y="17"/>
                  </a:moveTo>
                  <a:lnTo>
                    <a:pt x="375" y="17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7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4" name="Freeform 100">
              <a:extLst>
                <a:ext uri="{FF2B5EF4-FFF2-40B4-BE49-F238E27FC236}">
                  <a16:creationId xmlns:a16="http://schemas.microsoft.com/office/drawing/2014/main" xmlns="" id="{F3E9097A-FCF4-49EF-8E44-F8A0BD91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1193"/>
              <a:ext cx="18" cy="213"/>
            </a:xfrm>
            <a:custGeom>
              <a:avLst/>
              <a:gdLst>
                <a:gd name="T0" fmla="*/ 18 w 18"/>
                <a:gd name="T1" fmla="*/ 9 h 213"/>
                <a:gd name="T2" fmla="*/ 18 w 18"/>
                <a:gd name="T3" fmla="*/ 6 h 213"/>
                <a:gd name="T4" fmla="*/ 15 w 18"/>
                <a:gd name="T5" fmla="*/ 3 h 213"/>
                <a:gd name="T6" fmla="*/ 12 w 18"/>
                <a:gd name="T7" fmla="*/ 0 h 213"/>
                <a:gd name="T8" fmla="*/ 6 w 18"/>
                <a:gd name="T9" fmla="*/ 0 h 213"/>
                <a:gd name="T10" fmla="*/ 3 w 18"/>
                <a:gd name="T11" fmla="*/ 3 h 213"/>
                <a:gd name="T12" fmla="*/ 0 w 18"/>
                <a:gd name="T13" fmla="*/ 6 h 213"/>
                <a:gd name="T14" fmla="*/ 0 w 18"/>
                <a:gd name="T15" fmla="*/ 207 h 213"/>
                <a:gd name="T16" fmla="*/ 3 w 18"/>
                <a:gd name="T17" fmla="*/ 210 h 213"/>
                <a:gd name="T18" fmla="*/ 6 w 18"/>
                <a:gd name="T19" fmla="*/ 213 h 213"/>
                <a:gd name="T20" fmla="*/ 12 w 18"/>
                <a:gd name="T21" fmla="*/ 213 h 213"/>
                <a:gd name="T22" fmla="*/ 15 w 18"/>
                <a:gd name="T23" fmla="*/ 210 h 213"/>
                <a:gd name="T24" fmla="*/ 18 w 18"/>
                <a:gd name="T25" fmla="*/ 207 h 213"/>
                <a:gd name="T26" fmla="*/ 18 w 18"/>
                <a:gd name="T27" fmla="*/ 204 h 213"/>
                <a:gd name="T28" fmla="*/ 18 w 18"/>
                <a:gd name="T29" fmla="*/ 9 h 2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1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07"/>
                  </a:lnTo>
                  <a:lnTo>
                    <a:pt x="3" y="210"/>
                  </a:lnTo>
                  <a:lnTo>
                    <a:pt x="6" y="213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8" y="207"/>
                  </a:lnTo>
                  <a:lnTo>
                    <a:pt x="18" y="20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5" name="Freeform 101">
              <a:extLst>
                <a:ext uri="{FF2B5EF4-FFF2-40B4-BE49-F238E27FC236}">
                  <a16:creationId xmlns:a16="http://schemas.microsoft.com/office/drawing/2014/main" xmlns="" id="{30CDCF86-2928-4C6F-959D-0973ADD52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1667"/>
              <a:ext cx="18" cy="241"/>
            </a:xfrm>
            <a:custGeom>
              <a:avLst/>
              <a:gdLst>
                <a:gd name="T0" fmla="*/ 0 w 18"/>
                <a:gd name="T1" fmla="*/ 232 h 241"/>
                <a:gd name="T2" fmla="*/ 0 w 18"/>
                <a:gd name="T3" fmla="*/ 235 h 241"/>
                <a:gd name="T4" fmla="*/ 3 w 18"/>
                <a:gd name="T5" fmla="*/ 238 h 241"/>
                <a:gd name="T6" fmla="*/ 6 w 18"/>
                <a:gd name="T7" fmla="*/ 241 h 241"/>
                <a:gd name="T8" fmla="*/ 12 w 18"/>
                <a:gd name="T9" fmla="*/ 241 h 241"/>
                <a:gd name="T10" fmla="*/ 15 w 18"/>
                <a:gd name="T11" fmla="*/ 238 h 241"/>
                <a:gd name="T12" fmla="*/ 18 w 18"/>
                <a:gd name="T13" fmla="*/ 235 h 241"/>
                <a:gd name="T14" fmla="*/ 18 w 18"/>
                <a:gd name="T15" fmla="*/ 6 h 241"/>
                <a:gd name="T16" fmla="*/ 15 w 18"/>
                <a:gd name="T17" fmla="*/ 3 h 241"/>
                <a:gd name="T18" fmla="*/ 12 w 18"/>
                <a:gd name="T19" fmla="*/ 0 h 241"/>
                <a:gd name="T20" fmla="*/ 6 w 18"/>
                <a:gd name="T21" fmla="*/ 0 h 241"/>
                <a:gd name="T22" fmla="*/ 3 w 18"/>
                <a:gd name="T23" fmla="*/ 3 h 241"/>
                <a:gd name="T24" fmla="*/ 0 w 18"/>
                <a:gd name="T25" fmla="*/ 6 h 241"/>
                <a:gd name="T26" fmla="*/ 0 w 18"/>
                <a:gd name="T27" fmla="*/ 9 h 241"/>
                <a:gd name="T28" fmla="*/ 0 w 18"/>
                <a:gd name="T29" fmla="*/ 232 h 2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41">
                  <a:moveTo>
                    <a:pt x="0" y="232"/>
                  </a:moveTo>
                  <a:lnTo>
                    <a:pt x="0" y="235"/>
                  </a:lnTo>
                  <a:lnTo>
                    <a:pt x="3" y="238"/>
                  </a:lnTo>
                  <a:lnTo>
                    <a:pt x="6" y="241"/>
                  </a:lnTo>
                  <a:lnTo>
                    <a:pt x="12" y="241"/>
                  </a:lnTo>
                  <a:lnTo>
                    <a:pt x="15" y="238"/>
                  </a:lnTo>
                  <a:lnTo>
                    <a:pt x="18" y="235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6" name="Freeform 102">
              <a:extLst>
                <a:ext uri="{FF2B5EF4-FFF2-40B4-BE49-F238E27FC236}">
                  <a16:creationId xmlns:a16="http://schemas.microsoft.com/office/drawing/2014/main" xmlns="" id="{78416AF8-6997-4BD3-B933-AFC83CD11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276"/>
              <a:ext cx="158" cy="18"/>
            </a:xfrm>
            <a:custGeom>
              <a:avLst/>
              <a:gdLst>
                <a:gd name="T0" fmla="*/ 149 w 158"/>
                <a:gd name="T1" fmla="*/ 18 h 18"/>
                <a:gd name="T2" fmla="*/ 152 w 158"/>
                <a:gd name="T3" fmla="*/ 18 h 18"/>
                <a:gd name="T4" fmla="*/ 155 w 158"/>
                <a:gd name="T5" fmla="*/ 15 h 18"/>
                <a:gd name="T6" fmla="*/ 158 w 158"/>
                <a:gd name="T7" fmla="*/ 12 h 18"/>
                <a:gd name="T8" fmla="*/ 158 w 158"/>
                <a:gd name="T9" fmla="*/ 6 h 18"/>
                <a:gd name="T10" fmla="*/ 155 w 158"/>
                <a:gd name="T11" fmla="*/ 3 h 18"/>
                <a:gd name="T12" fmla="*/ 152 w 158"/>
                <a:gd name="T13" fmla="*/ 0 h 18"/>
                <a:gd name="T14" fmla="*/ 6 w 158"/>
                <a:gd name="T15" fmla="*/ 0 h 18"/>
                <a:gd name="T16" fmla="*/ 3 w 158"/>
                <a:gd name="T17" fmla="*/ 3 h 18"/>
                <a:gd name="T18" fmla="*/ 0 w 158"/>
                <a:gd name="T19" fmla="*/ 6 h 18"/>
                <a:gd name="T20" fmla="*/ 0 w 158"/>
                <a:gd name="T21" fmla="*/ 12 h 18"/>
                <a:gd name="T22" fmla="*/ 3 w 158"/>
                <a:gd name="T23" fmla="*/ 15 h 18"/>
                <a:gd name="T24" fmla="*/ 6 w 158"/>
                <a:gd name="T25" fmla="*/ 18 h 18"/>
                <a:gd name="T26" fmla="*/ 9 w 158"/>
                <a:gd name="T27" fmla="*/ 18 h 18"/>
                <a:gd name="T28" fmla="*/ 149 w 158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8">
                  <a:moveTo>
                    <a:pt x="149" y="18"/>
                  </a:moveTo>
                  <a:lnTo>
                    <a:pt x="152" y="18"/>
                  </a:lnTo>
                  <a:lnTo>
                    <a:pt x="155" y="15"/>
                  </a:lnTo>
                  <a:lnTo>
                    <a:pt x="158" y="12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7" name="Freeform 103">
              <a:extLst>
                <a:ext uri="{FF2B5EF4-FFF2-40B4-BE49-F238E27FC236}">
                  <a16:creationId xmlns:a16="http://schemas.microsoft.com/office/drawing/2014/main" xmlns="" id="{205A83C8-C190-4BFC-96D8-6BB9C3BA9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276"/>
              <a:ext cx="18" cy="130"/>
            </a:xfrm>
            <a:custGeom>
              <a:avLst/>
              <a:gdLst>
                <a:gd name="T0" fmla="*/ 18 w 18"/>
                <a:gd name="T1" fmla="*/ 9 h 130"/>
                <a:gd name="T2" fmla="*/ 18 w 18"/>
                <a:gd name="T3" fmla="*/ 6 h 130"/>
                <a:gd name="T4" fmla="*/ 15 w 18"/>
                <a:gd name="T5" fmla="*/ 3 h 130"/>
                <a:gd name="T6" fmla="*/ 12 w 18"/>
                <a:gd name="T7" fmla="*/ 0 h 130"/>
                <a:gd name="T8" fmla="*/ 6 w 18"/>
                <a:gd name="T9" fmla="*/ 0 h 130"/>
                <a:gd name="T10" fmla="*/ 3 w 18"/>
                <a:gd name="T11" fmla="*/ 3 h 130"/>
                <a:gd name="T12" fmla="*/ 0 w 18"/>
                <a:gd name="T13" fmla="*/ 6 h 130"/>
                <a:gd name="T14" fmla="*/ 0 w 18"/>
                <a:gd name="T15" fmla="*/ 124 h 130"/>
                <a:gd name="T16" fmla="*/ 3 w 18"/>
                <a:gd name="T17" fmla="*/ 127 h 130"/>
                <a:gd name="T18" fmla="*/ 6 w 18"/>
                <a:gd name="T19" fmla="*/ 130 h 130"/>
                <a:gd name="T20" fmla="*/ 12 w 18"/>
                <a:gd name="T21" fmla="*/ 130 h 130"/>
                <a:gd name="T22" fmla="*/ 15 w 18"/>
                <a:gd name="T23" fmla="*/ 127 h 130"/>
                <a:gd name="T24" fmla="*/ 18 w 18"/>
                <a:gd name="T25" fmla="*/ 124 h 130"/>
                <a:gd name="T26" fmla="*/ 18 w 18"/>
                <a:gd name="T27" fmla="*/ 121 h 130"/>
                <a:gd name="T28" fmla="*/ 18 w 18"/>
                <a:gd name="T29" fmla="*/ 9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13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3" y="127"/>
                  </a:lnTo>
                  <a:lnTo>
                    <a:pt x="6" y="130"/>
                  </a:lnTo>
                  <a:lnTo>
                    <a:pt x="12" y="130"/>
                  </a:lnTo>
                  <a:lnTo>
                    <a:pt x="15" y="127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8" name="Freeform 104">
              <a:extLst>
                <a:ext uri="{FF2B5EF4-FFF2-40B4-BE49-F238E27FC236}">
                  <a16:creationId xmlns:a16="http://schemas.microsoft.com/office/drawing/2014/main" xmlns="" id="{D6F22BEF-4870-44BB-802E-DEC0B6DE6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806"/>
              <a:ext cx="158" cy="17"/>
            </a:xfrm>
            <a:custGeom>
              <a:avLst/>
              <a:gdLst>
                <a:gd name="T0" fmla="*/ 149 w 158"/>
                <a:gd name="T1" fmla="*/ 17 h 17"/>
                <a:gd name="T2" fmla="*/ 152 w 158"/>
                <a:gd name="T3" fmla="*/ 17 h 17"/>
                <a:gd name="T4" fmla="*/ 155 w 158"/>
                <a:gd name="T5" fmla="*/ 14 h 17"/>
                <a:gd name="T6" fmla="*/ 158 w 158"/>
                <a:gd name="T7" fmla="*/ 11 h 17"/>
                <a:gd name="T8" fmla="*/ 158 w 158"/>
                <a:gd name="T9" fmla="*/ 6 h 17"/>
                <a:gd name="T10" fmla="*/ 155 w 158"/>
                <a:gd name="T11" fmla="*/ 3 h 17"/>
                <a:gd name="T12" fmla="*/ 152 w 158"/>
                <a:gd name="T13" fmla="*/ 0 h 17"/>
                <a:gd name="T14" fmla="*/ 6 w 158"/>
                <a:gd name="T15" fmla="*/ 0 h 17"/>
                <a:gd name="T16" fmla="*/ 3 w 158"/>
                <a:gd name="T17" fmla="*/ 3 h 17"/>
                <a:gd name="T18" fmla="*/ 0 w 158"/>
                <a:gd name="T19" fmla="*/ 6 h 17"/>
                <a:gd name="T20" fmla="*/ 0 w 158"/>
                <a:gd name="T21" fmla="*/ 11 h 17"/>
                <a:gd name="T22" fmla="*/ 3 w 158"/>
                <a:gd name="T23" fmla="*/ 14 h 17"/>
                <a:gd name="T24" fmla="*/ 6 w 158"/>
                <a:gd name="T25" fmla="*/ 17 h 17"/>
                <a:gd name="T26" fmla="*/ 9 w 158"/>
                <a:gd name="T27" fmla="*/ 17 h 17"/>
                <a:gd name="T28" fmla="*/ 149 w 158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8" h="17">
                  <a:moveTo>
                    <a:pt x="149" y="17"/>
                  </a:moveTo>
                  <a:lnTo>
                    <a:pt x="152" y="17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09" name="Freeform 105">
              <a:extLst>
                <a:ext uri="{FF2B5EF4-FFF2-40B4-BE49-F238E27FC236}">
                  <a16:creationId xmlns:a16="http://schemas.microsoft.com/office/drawing/2014/main" xmlns="" id="{80A178EB-6153-4762-BB65-E94926BE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694"/>
              <a:ext cx="18" cy="129"/>
            </a:xfrm>
            <a:custGeom>
              <a:avLst/>
              <a:gdLst>
                <a:gd name="T0" fmla="*/ 0 w 18"/>
                <a:gd name="T1" fmla="*/ 120 h 129"/>
                <a:gd name="T2" fmla="*/ 0 w 18"/>
                <a:gd name="T3" fmla="*/ 123 h 129"/>
                <a:gd name="T4" fmla="*/ 3 w 18"/>
                <a:gd name="T5" fmla="*/ 126 h 129"/>
                <a:gd name="T6" fmla="*/ 6 w 18"/>
                <a:gd name="T7" fmla="*/ 129 h 129"/>
                <a:gd name="T8" fmla="*/ 12 w 18"/>
                <a:gd name="T9" fmla="*/ 129 h 129"/>
                <a:gd name="T10" fmla="*/ 15 w 18"/>
                <a:gd name="T11" fmla="*/ 126 h 129"/>
                <a:gd name="T12" fmla="*/ 18 w 18"/>
                <a:gd name="T13" fmla="*/ 123 h 129"/>
                <a:gd name="T14" fmla="*/ 18 w 18"/>
                <a:gd name="T15" fmla="*/ 6 h 129"/>
                <a:gd name="T16" fmla="*/ 15 w 18"/>
                <a:gd name="T17" fmla="*/ 3 h 129"/>
                <a:gd name="T18" fmla="*/ 12 w 18"/>
                <a:gd name="T19" fmla="*/ 0 h 129"/>
                <a:gd name="T20" fmla="*/ 6 w 18"/>
                <a:gd name="T21" fmla="*/ 0 h 129"/>
                <a:gd name="T22" fmla="*/ 3 w 18"/>
                <a:gd name="T23" fmla="*/ 3 h 129"/>
                <a:gd name="T24" fmla="*/ 0 w 18"/>
                <a:gd name="T25" fmla="*/ 6 h 129"/>
                <a:gd name="T26" fmla="*/ 0 w 18"/>
                <a:gd name="T27" fmla="*/ 9 h 129"/>
                <a:gd name="T28" fmla="*/ 0 w 18"/>
                <a:gd name="T29" fmla="*/ 120 h 1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129">
                  <a:moveTo>
                    <a:pt x="0" y="120"/>
                  </a:moveTo>
                  <a:lnTo>
                    <a:pt x="0" y="123"/>
                  </a:lnTo>
                  <a:lnTo>
                    <a:pt x="3" y="126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5" y="126"/>
                  </a:lnTo>
                  <a:lnTo>
                    <a:pt x="18" y="12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10" name="Freeform 106">
              <a:extLst>
                <a:ext uri="{FF2B5EF4-FFF2-40B4-BE49-F238E27FC236}">
                  <a16:creationId xmlns:a16="http://schemas.microsoft.com/office/drawing/2014/main" xmlns="" id="{5BD3A80A-56C4-4A3C-B0FB-29C6020C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388"/>
              <a:ext cx="603" cy="324"/>
            </a:xfrm>
            <a:custGeom>
              <a:avLst/>
              <a:gdLst>
                <a:gd name="T0" fmla="*/ 599 w 603"/>
                <a:gd name="T1" fmla="*/ 16 h 324"/>
                <a:gd name="T2" fmla="*/ 602 w 603"/>
                <a:gd name="T3" fmla="*/ 13 h 324"/>
                <a:gd name="T4" fmla="*/ 603 w 603"/>
                <a:gd name="T5" fmla="*/ 12 h 324"/>
                <a:gd name="T6" fmla="*/ 603 w 603"/>
                <a:gd name="T7" fmla="*/ 7 h 324"/>
                <a:gd name="T8" fmla="*/ 602 w 603"/>
                <a:gd name="T9" fmla="*/ 4 h 324"/>
                <a:gd name="T10" fmla="*/ 599 w 603"/>
                <a:gd name="T11" fmla="*/ 1 h 324"/>
                <a:gd name="T12" fmla="*/ 597 w 603"/>
                <a:gd name="T13" fmla="*/ 0 h 324"/>
                <a:gd name="T14" fmla="*/ 593 w 603"/>
                <a:gd name="T15" fmla="*/ 0 h 324"/>
                <a:gd name="T16" fmla="*/ 590 w 603"/>
                <a:gd name="T17" fmla="*/ 1 h 324"/>
                <a:gd name="T18" fmla="*/ 5 w 603"/>
                <a:gd name="T19" fmla="*/ 308 h 324"/>
                <a:gd name="T20" fmla="*/ 2 w 603"/>
                <a:gd name="T21" fmla="*/ 311 h 324"/>
                <a:gd name="T22" fmla="*/ 0 w 603"/>
                <a:gd name="T23" fmla="*/ 312 h 324"/>
                <a:gd name="T24" fmla="*/ 0 w 603"/>
                <a:gd name="T25" fmla="*/ 317 h 324"/>
                <a:gd name="T26" fmla="*/ 2 w 603"/>
                <a:gd name="T27" fmla="*/ 319 h 324"/>
                <a:gd name="T28" fmla="*/ 5 w 603"/>
                <a:gd name="T29" fmla="*/ 322 h 324"/>
                <a:gd name="T30" fmla="*/ 6 w 603"/>
                <a:gd name="T31" fmla="*/ 324 h 324"/>
                <a:gd name="T32" fmla="*/ 11 w 603"/>
                <a:gd name="T33" fmla="*/ 324 h 324"/>
                <a:gd name="T34" fmla="*/ 14 w 603"/>
                <a:gd name="T35" fmla="*/ 322 h 324"/>
                <a:gd name="T36" fmla="*/ 599 w 603"/>
                <a:gd name="T37" fmla="*/ 16 h 32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03" h="324">
                  <a:moveTo>
                    <a:pt x="599" y="16"/>
                  </a:moveTo>
                  <a:lnTo>
                    <a:pt x="602" y="13"/>
                  </a:lnTo>
                  <a:lnTo>
                    <a:pt x="603" y="12"/>
                  </a:lnTo>
                  <a:lnTo>
                    <a:pt x="603" y="7"/>
                  </a:lnTo>
                  <a:lnTo>
                    <a:pt x="602" y="4"/>
                  </a:lnTo>
                  <a:lnTo>
                    <a:pt x="599" y="1"/>
                  </a:lnTo>
                  <a:lnTo>
                    <a:pt x="597" y="0"/>
                  </a:lnTo>
                  <a:lnTo>
                    <a:pt x="593" y="0"/>
                  </a:lnTo>
                  <a:lnTo>
                    <a:pt x="590" y="1"/>
                  </a:lnTo>
                  <a:lnTo>
                    <a:pt x="5" y="308"/>
                  </a:lnTo>
                  <a:lnTo>
                    <a:pt x="2" y="311"/>
                  </a:lnTo>
                  <a:lnTo>
                    <a:pt x="0" y="312"/>
                  </a:lnTo>
                  <a:lnTo>
                    <a:pt x="0" y="317"/>
                  </a:lnTo>
                  <a:lnTo>
                    <a:pt x="2" y="319"/>
                  </a:lnTo>
                  <a:lnTo>
                    <a:pt x="5" y="322"/>
                  </a:lnTo>
                  <a:lnTo>
                    <a:pt x="6" y="324"/>
                  </a:lnTo>
                  <a:lnTo>
                    <a:pt x="11" y="324"/>
                  </a:lnTo>
                  <a:lnTo>
                    <a:pt x="14" y="322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11" name="Freeform 107">
              <a:extLst>
                <a:ext uri="{FF2B5EF4-FFF2-40B4-BE49-F238E27FC236}">
                  <a16:creationId xmlns:a16="http://schemas.microsoft.com/office/drawing/2014/main" xmlns="" id="{B1E17DA2-9F56-4D91-BC3C-B3FDB55DC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1388"/>
              <a:ext cx="602" cy="297"/>
            </a:xfrm>
            <a:custGeom>
              <a:avLst/>
              <a:gdLst>
                <a:gd name="T0" fmla="*/ 14 w 602"/>
                <a:gd name="T1" fmla="*/ 1 h 297"/>
                <a:gd name="T2" fmla="*/ 11 w 602"/>
                <a:gd name="T3" fmla="*/ 0 h 297"/>
                <a:gd name="T4" fmla="*/ 6 w 602"/>
                <a:gd name="T5" fmla="*/ 0 h 297"/>
                <a:gd name="T6" fmla="*/ 5 w 602"/>
                <a:gd name="T7" fmla="*/ 1 h 297"/>
                <a:gd name="T8" fmla="*/ 2 w 602"/>
                <a:gd name="T9" fmla="*/ 3 h 297"/>
                <a:gd name="T10" fmla="*/ 2 w 602"/>
                <a:gd name="T11" fmla="*/ 4 h 297"/>
                <a:gd name="T12" fmla="*/ 0 w 602"/>
                <a:gd name="T13" fmla="*/ 7 h 297"/>
                <a:gd name="T14" fmla="*/ 0 w 602"/>
                <a:gd name="T15" fmla="*/ 12 h 297"/>
                <a:gd name="T16" fmla="*/ 2 w 602"/>
                <a:gd name="T17" fmla="*/ 13 h 297"/>
                <a:gd name="T18" fmla="*/ 3 w 602"/>
                <a:gd name="T19" fmla="*/ 16 h 297"/>
                <a:gd name="T20" fmla="*/ 5 w 602"/>
                <a:gd name="T21" fmla="*/ 16 h 297"/>
                <a:gd name="T22" fmla="*/ 588 w 602"/>
                <a:gd name="T23" fmla="*/ 296 h 297"/>
                <a:gd name="T24" fmla="*/ 591 w 602"/>
                <a:gd name="T25" fmla="*/ 297 h 297"/>
                <a:gd name="T26" fmla="*/ 596 w 602"/>
                <a:gd name="T27" fmla="*/ 297 h 297"/>
                <a:gd name="T28" fmla="*/ 597 w 602"/>
                <a:gd name="T29" fmla="*/ 296 h 297"/>
                <a:gd name="T30" fmla="*/ 600 w 602"/>
                <a:gd name="T31" fmla="*/ 294 h 297"/>
                <a:gd name="T32" fmla="*/ 600 w 602"/>
                <a:gd name="T33" fmla="*/ 293 h 297"/>
                <a:gd name="T34" fmla="*/ 602 w 602"/>
                <a:gd name="T35" fmla="*/ 290 h 297"/>
                <a:gd name="T36" fmla="*/ 602 w 602"/>
                <a:gd name="T37" fmla="*/ 285 h 297"/>
                <a:gd name="T38" fmla="*/ 600 w 602"/>
                <a:gd name="T39" fmla="*/ 284 h 297"/>
                <a:gd name="T40" fmla="*/ 599 w 602"/>
                <a:gd name="T41" fmla="*/ 281 h 297"/>
                <a:gd name="T42" fmla="*/ 597 w 602"/>
                <a:gd name="T43" fmla="*/ 281 h 297"/>
                <a:gd name="T44" fmla="*/ 14 w 602"/>
                <a:gd name="T45" fmla="*/ 1 h 2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02" h="297">
                  <a:moveTo>
                    <a:pt x="14" y="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88" y="296"/>
                  </a:lnTo>
                  <a:lnTo>
                    <a:pt x="591" y="297"/>
                  </a:lnTo>
                  <a:lnTo>
                    <a:pt x="596" y="297"/>
                  </a:lnTo>
                  <a:lnTo>
                    <a:pt x="597" y="296"/>
                  </a:lnTo>
                  <a:lnTo>
                    <a:pt x="600" y="294"/>
                  </a:lnTo>
                  <a:lnTo>
                    <a:pt x="600" y="293"/>
                  </a:lnTo>
                  <a:lnTo>
                    <a:pt x="602" y="290"/>
                  </a:lnTo>
                  <a:lnTo>
                    <a:pt x="602" y="285"/>
                  </a:lnTo>
                  <a:lnTo>
                    <a:pt x="600" y="284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6912" name="Group 108">
              <a:extLst>
                <a:ext uri="{FF2B5EF4-FFF2-40B4-BE49-F238E27FC236}">
                  <a16:creationId xmlns:a16="http://schemas.microsoft.com/office/drawing/2014/main" xmlns="" id="{E9797A40-A07D-4B2A-BF1E-BDDEFD92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4" y="1165"/>
              <a:ext cx="72" cy="73"/>
              <a:chOff x="4984" y="1165"/>
              <a:chExt cx="72" cy="73"/>
            </a:xfrm>
          </p:grpSpPr>
          <p:sp>
            <p:nvSpPr>
              <p:cNvPr id="506946" name="Oval 109">
                <a:extLst>
                  <a:ext uri="{FF2B5EF4-FFF2-40B4-BE49-F238E27FC236}">
                    <a16:creationId xmlns:a16="http://schemas.microsoft.com/office/drawing/2014/main" xmlns="" id="{698E3192-DFD2-4990-A22E-C73C0A3DF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947" name="Freeform 110">
                <a:extLst>
                  <a:ext uri="{FF2B5EF4-FFF2-40B4-BE49-F238E27FC236}">
                    <a16:creationId xmlns:a16="http://schemas.microsoft.com/office/drawing/2014/main" xmlns="" id="{99776F2A-913A-40B5-9412-FC4E24765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6913" name="Oval 111">
              <a:extLst>
                <a:ext uri="{FF2B5EF4-FFF2-40B4-BE49-F238E27FC236}">
                  <a16:creationId xmlns:a16="http://schemas.microsoft.com/office/drawing/2014/main" xmlns="" id="{737D431D-49AB-473B-977C-7E427E0AB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3" y="1871"/>
              <a:ext cx="57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14" name="Freeform 112">
              <a:extLst>
                <a:ext uri="{FF2B5EF4-FFF2-40B4-BE49-F238E27FC236}">
                  <a16:creationId xmlns:a16="http://schemas.microsoft.com/office/drawing/2014/main" xmlns="" id="{B68E793E-6C2B-4596-B5F6-F3E2F68E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1862"/>
              <a:ext cx="72" cy="71"/>
            </a:xfrm>
            <a:custGeom>
              <a:avLst/>
              <a:gdLst>
                <a:gd name="T0" fmla="*/ 2 w 72"/>
                <a:gd name="T1" fmla="*/ 48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60 h 71"/>
                <a:gd name="T18" fmla="*/ 64 w 72"/>
                <a:gd name="T19" fmla="*/ 57 h 71"/>
                <a:gd name="T20" fmla="*/ 67 w 72"/>
                <a:gd name="T21" fmla="*/ 54 h 71"/>
                <a:gd name="T22" fmla="*/ 67 w 72"/>
                <a:gd name="T23" fmla="*/ 54 h 71"/>
                <a:gd name="T24" fmla="*/ 69 w 72"/>
                <a:gd name="T25" fmla="*/ 42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5 h 71"/>
                <a:gd name="T34" fmla="*/ 54 w 72"/>
                <a:gd name="T35" fmla="*/ 5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8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2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7 h 71"/>
                <a:gd name="T84" fmla="*/ 37 w 72"/>
                <a:gd name="T85" fmla="*/ 54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2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1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60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7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70" y="48"/>
                  </a:lnTo>
                  <a:lnTo>
                    <a:pt x="72" y="46"/>
                  </a:lnTo>
                  <a:lnTo>
                    <a:pt x="69" y="42"/>
                  </a:lnTo>
                  <a:lnTo>
                    <a:pt x="64" y="45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2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48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1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1"/>
                  </a:lnTo>
                  <a:lnTo>
                    <a:pt x="42" y="54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15" name="Rectangle 113">
              <a:extLst>
                <a:ext uri="{FF2B5EF4-FFF2-40B4-BE49-F238E27FC236}">
                  <a16:creationId xmlns:a16="http://schemas.microsoft.com/office/drawing/2014/main" xmlns="" id="{7596CBA3-3E72-4DF0-9AC1-6AF7F3ED5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9" y="1123"/>
              <a:ext cx="1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9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506916" name="Freeform 114">
              <a:extLst>
                <a:ext uri="{FF2B5EF4-FFF2-40B4-BE49-F238E27FC236}">
                  <a16:creationId xmlns:a16="http://schemas.microsoft.com/office/drawing/2014/main" xmlns="" id="{C345DBD3-F172-468B-B37B-91268CFF2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979"/>
              <a:ext cx="139" cy="262"/>
            </a:xfrm>
            <a:custGeom>
              <a:avLst/>
              <a:gdLst>
                <a:gd name="T0" fmla="*/ 6 w 139"/>
                <a:gd name="T1" fmla="*/ 0 h 262"/>
                <a:gd name="T2" fmla="*/ 0 w 139"/>
                <a:gd name="T3" fmla="*/ 6 h 262"/>
                <a:gd name="T4" fmla="*/ 3 w 139"/>
                <a:gd name="T5" fmla="*/ 15 h 262"/>
                <a:gd name="T6" fmla="*/ 25 w 139"/>
                <a:gd name="T7" fmla="*/ 18 h 262"/>
                <a:gd name="T8" fmla="*/ 47 w 139"/>
                <a:gd name="T9" fmla="*/ 26 h 262"/>
                <a:gd name="T10" fmla="*/ 58 w 139"/>
                <a:gd name="T11" fmla="*/ 30 h 262"/>
                <a:gd name="T12" fmla="*/ 65 w 139"/>
                <a:gd name="T13" fmla="*/ 33 h 262"/>
                <a:gd name="T14" fmla="*/ 75 w 139"/>
                <a:gd name="T15" fmla="*/ 40 h 262"/>
                <a:gd name="T16" fmla="*/ 83 w 139"/>
                <a:gd name="T17" fmla="*/ 46 h 262"/>
                <a:gd name="T18" fmla="*/ 95 w 139"/>
                <a:gd name="T19" fmla="*/ 58 h 262"/>
                <a:gd name="T20" fmla="*/ 101 w 139"/>
                <a:gd name="T21" fmla="*/ 69 h 262"/>
                <a:gd name="T22" fmla="*/ 107 w 139"/>
                <a:gd name="T23" fmla="*/ 76 h 262"/>
                <a:gd name="T24" fmla="*/ 111 w 139"/>
                <a:gd name="T25" fmla="*/ 86 h 262"/>
                <a:gd name="T26" fmla="*/ 115 w 139"/>
                <a:gd name="T27" fmla="*/ 97 h 262"/>
                <a:gd name="T28" fmla="*/ 120 w 139"/>
                <a:gd name="T29" fmla="*/ 125 h 262"/>
                <a:gd name="T30" fmla="*/ 121 w 139"/>
                <a:gd name="T31" fmla="*/ 130 h 262"/>
                <a:gd name="T32" fmla="*/ 120 w 139"/>
                <a:gd name="T33" fmla="*/ 147 h 262"/>
                <a:gd name="T34" fmla="*/ 113 w 139"/>
                <a:gd name="T35" fmla="*/ 170 h 262"/>
                <a:gd name="T36" fmla="*/ 108 w 139"/>
                <a:gd name="T37" fmla="*/ 180 h 262"/>
                <a:gd name="T38" fmla="*/ 105 w 139"/>
                <a:gd name="T39" fmla="*/ 188 h 262"/>
                <a:gd name="T40" fmla="*/ 98 w 139"/>
                <a:gd name="T41" fmla="*/ 198 h 262"/>
                <a:gd name="T42" fmla="*/ 92 w 139"/>
                <a:gd name="T43" fmla="*/ 205 h 262"/>
                <a:gd name="T44" fmla="*/ 80 w 139"/>
                <a:gd name="T45" fmla="*/ 217 h 262"/>
                <a:gd name="T46" fmla="*/ 69 w 139"/>
                <a:gd name="T47" fmla="*/ 223 h 262"/>
                <a:gd name="T48" fmla="*/ 62 w 139"/>
                <a:gd name="T49" fmla="*/ 229 h 262"/>
                <a:gd name="T50" fmla="*/ 52 w 139"/>
                <a:gd name="T51" fmla="*/ 234 h 262"/>
                <a:gd name="T52" fmla="*/ 41 w 139"/>
                <a:gd name="T53" fmla="*/ 238 h 262"/>
                <a:gd name="T54" fmla="*/ 13 w 139"/>
                <a:gd name="T55" fmla="*/ 242 h 262"/>
                <a:gd name="T56" fmla="*/ 9 w 139"/>
                <a:gd name="T57" fmla="*/ 244 h 262"/>
                <a:gd name="T58" fmla="*/ 3 w 139"/>
                <a:gd name="T59" fmla="*/ 247 h 262"/>
                <a:gd name="T60" fmla="*/ 0 w 139"/>
                <a:gd name="T61" fmla="*/ 256 h 262"/>
                <a:gd name="T62" fmla="*/ 6 w 139"/>
                <a:gd name="T63" fmla="*/ 262 h 262"/>
                <a:gd name="T64" fmla="*/ 10 w 139"/>
                <a:gd name="T65" fmla="*/ 262 h 262"/>
                <a:gd name="T66" fmla="*/ 28 w 139"/>
                <a:gd name="T67" fmla="*/ 260 h 262"/>
                <a:gd name="T68" fmla="*/ 53 w 139"/>
                <a:gd name="T69" fmla="*/ 253 h 262"/>
                <a:gd name="T70" fmla="*/ 63 w 139"/>
                <a:gd name="T71" fmla="*/ 248 h 262"/>
                <a:gd name="T72" fmla="*/ 77 w 139"/>
                <a:gd name="T73" fmla="*/ 242 h 262"/>
                <a:gd name="T74" fmla="*/ 84 w 139"/>
                <a:gd name="T75" fmla="*/ 235 h 262"/>
                <a:gd name="T76" fmla="*/ 98 w 139"/>
                <a:gd name="T77" fmla="*/ 226 h 262"/>
                <a:gd name="T78" fmla="*/ 104 w 139"/>
                <a:gd name="T79" fmla="*/ 220 h 262"/>
                <a:gd name="T80" fmla="*/ 113 w 139"/>
                <a:gd name="T81" fmla="*/ 207 h 262"/>
                <a:gd name="T82" fmla="*/ 120 w 139"/>
                <a:gd name="T83" fmla="*/ 199 h 262"/>
                <a:gd name="T84" fmla="*/ 126 w 139"/>
                <a:gd name="T85" fmla="*/ 186 h 262"/>
                <a:gd name="T86" fmla="*/ 130 w 139"/>
                <a:gd name="T87" fmla="*/ 176 h 262"/>
                <a:gd name="T88" fmla="*/ 138 w 139"/>
                <a:gd name="T89" fmla="*/ 150 h 262"/>
                <a:gd name="T90" fmla="*/ 139 w 139"/>
                <a:gd name="T91" fmla="*/ 133 h 262"/>
                <a:gd name="T92" fmla="*/ 138 w 139"/>
                <a:gd name="T93" fmla="*/ 122 h 262"/>
                <a:gd name="T94" fmla="*/ 133 w 139"/>
                <a:gd name="T95" fmla="*/ 91 h 262"/>
                <a:gd name="T96" fmla="*/ 129 w 139"/>
                <a:gd name="T97" fmla="*/ 80 h 262"/>
                <a:gd name="T98" fmla="*/ 124 w 139"/>
                <a:gd name="T99" fmla="*/ 70 h 262"/>
                <a:gd name="T100" fmla="*/ 115 w 139"/>
                <a:gd name="T101" fmla="*/ 57 h 262"/>
                <a:gd name="T102" fmla="*/ 110 w 139"/>
                <a:gd name="T103" fmla="*/ 46 h 262"/>
                <a:gd name="T104" fmla="*/ 99 w 139"/>
                <a:gd name="T105" fmla="*/ 39 h 262"/>
                <a:gd name="T106" fmla="*/ 92 w 139"/>
                <a:gd name="T107" fmla="*/ 28 h 262"/>
                <a:gd name="T108" fmla="*/ 81 w 139"/>
                <a:gd name="T109" fmla="*/ 23 h 262"/>
                <a:gd name="T110" fmla="*/ 68 w 139"/>
                <a:gd name="T111" fmla="*/ 14 h 262"/>
                <a:gd name="T112" fmla="*/ 58 w 139"/>
                <a:gd name="T113" fmla="*/ 9 h 262"/>
                <a:gd name="T114" fmla="*/ 47 w 139"/>
                <a:gd name="T115" fmla="*/ 5 h 262"/>
                <a:gd name="T116" fmla="*/ 9 w 139"/>
                <a:gd name="T117" fmla="*/ 0 h 2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9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3"/>
                  </a:lnTo>
                  <a:lnTo>
                    <a:pt x="47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1"/>
                  </a:lnTo>
                  <a:lnTo>
                    <a:pt x="115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3"/>
                  </a:lnTo>
                  <a:lnTo>
                    <a:pt x="121" y="130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4"/>
                  </a:lnTo>
                  <a:lnTo>
                    <a:pt x="113" y="170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5"/>
                  </a:lnTo>
                  <a:lnTo>
                    <a:pt x="105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6"/>
                  </a:lnTo>
                  <a:lnTo>
                    <a:pt x="53" y="253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7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5" y="204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6"/>
                  </a:lnTo>
                  <a:lnTo>
                    <a:pt x="133" y="170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3"/>
                  </a:lnTo>
                  <a:lnTo>
                    <a:pt x="139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1"/>
                  </a:lnTo>
                  <a:lnTo>
                    <a:pt x="130" y="85"/>
                  </a:lnTo>
                  <a:lnTo>
                    <a:pt x="129" y="80"/>
                  </a:lnTo>
                  <a:lnTo>
                    <a:pt x="126" y="75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9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6"/>
                  </a:lnTo>
                  <a:lnTo>
                    <a:pt x="81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17" name="Freeform 115">
              <a:extLst>
                <a:ext uri="{FF2B5EF4-FFF2-40B4-BE49-F238E27FC236}">
                  <a16:creationId xmlns:a16="http://schemas.microsoft.com/office/drawing/2014/main" xmlns="" id="{1B8DEED5-8574-4FA5-B7FE-2B0DB0A93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979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18" name="Freeform 116">
              <a:extLst>
                <a:ext uri="{FF2B5EF4-FFF2-40B4-BE49-F238E27FC236}">
                  <a16:creationId xmlns:a16="http://schemas.microsoft.com/office/drawing/2014/main" xmlns="" id="{CA24C793-220A-4F6F-95E3-75FFA9022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224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19" name="Freeform 117">
              <a:extLst>
                <a:ext uri="{FF2B5EF4-FFF2-40B4-BE49-F238E27FC236}">
                  <a16:creationId xmlns:a16="http://schemas.microsoft.com/office/drawing/2014/main" xmlns="" id="{5E15D280-AEBD-49C5-9D5A-EBED8EA0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979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0" name="Freeform 118">
              <a:extLst>
                <a:ext uri="{FF2B5EF4-FFF2-40B4-BE49-F238E27FC236}">
                  <a16:creationId xmlns:a16="http://schemas.microsoft.com/office/drawing/2014/main" xmlns="" id="{C8D3E6EB-CE8B-45AC-8C7D-3ACEE35EC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076"/>
              <a:ext cx="78" cy="77"/>
            </a:xfrm>
            <a:custGeom>
              <a:avLst/>
              <a:gdLst>
                <a:gd name="T0" fmla="*/ 2 w 78"/>
                <a:gd name="T1" fmla="*/ 52 h 77"/>
                <a:gd name="T2" fmla="*/ 6 w 78"/>
                <a:gd name="T3" fmla="*/ 61 h 77"/>
                <a:gd name="T4" fmla="*/ 8 w 78"/>
                <a:gd name="T5" fmla="*/ 62 h 77"/>
                <a:gd name="T6" fmla="*/ 17 w 78"/>
                <a:gd name="T7" fmla="*/ 71 h 77"/>
                <a:gd name="T8" fmla="*/ 20 w 78"/>
                <a:gd name="T9" fmla="*/ 74 h 77"/>
                <a:gd name="T10" fmla="*/ 26 w 78"/>
                <a:gd name="T11" fmla="*/ 76 h 77"/>
                <a:gd name="T12" fmla="*/ 45 w 78"/>
                <a:gd name="T13" fmla="*/ 76 h 77"/>
                <a:gd name="T14" fmla="*/ 52 w 78"/>
                <a:gd name="T15" fmla="*/ 76 h 77"/>
                <a:gd name="T16" fmla="*/ 61 w 78"/>
                <a:gd name="T17" fmla="*/ 71 h 77"/>
                <a:gd name="T18" fmla="*/ 61 w 78"/>
                <a:gd name="T19" fmla="*/ 71 h 77"/>
                <a:gd name="T20" fmla="*/ 70 w 78"/>
                <a:gd name="T21" fmla="*/ 62 h 77"/>
                <a:gd name="T22" fmla="*/ 67 w 78"/>
                <a:gd name="T23" fmla="*/ 64 h 77"/>
                <a:gd name="T24" fmla="*/ 76 w 78"/>
                <a:gd name="T25" fmla="*/ 53 h 77"/>
                <a:gd name="T26" fmla="*/ 78 w 78"/>
                <a:gd name="T27" fmla="*/ 43 h 77"/>
                <a:gd name="T28" fmla="*/ 78 w 78"/>
                <a:gd name="T29" fmla="*/ 27 h 77"/>
                <a:gd name="T30" fmla="*/ 75 w 78"/>
                <a:gd name="T31" fmla="*/ 22 h 77"/>
                <a:gd name="T32" fmla="*/ 69 w 78"/>
                <a:gd name="T33" fmla="*/ 15 h 77"/>
                <a:gd name="T34" fmla="*/ 67 w 78"/>
                <a:gd name="T35" fmla="*/ 10 h 77"/>
                <a:gd name="T36" fmla="*/ 61 w 78"/>
                <a:gd name="T37" fmla="*/ 7 h 77"/>
                <a:gd name="T38" fmla="*/ 55 w 78"/>
                <a:gd name="T39" fmla="*/ 1 h 77"/>
                <a:gd name="T40" fmla="*/ 27 w 78"/>
                <a:gd name="T41" fmla="*/ 0 h 77"/>
                <a:gd name="T42" fmla="*/ 21 w 78"/>
                <a:gd name="T43" fmla="*/ 3 h 77"/>
                <a:gd name="T44" fmla="*/ 11 w 78"/>
                <a:gd name="T45" fmla="*/ 10 h 77"/>
                <a:gd name="T46" fmla="*/ 3 w 78"/>
                <a:gd name="T47" fmla="*/ 21 h 77"/>
                <a:gd name="T48" fmla="*/ 0 w 78"/>
                <a:gd name="T49" fmla="*/ 27 h 77"/>
                <a:gd name="T50" fmla="*/ 18 w 78"/>
                <a:gd name="T51" fmla="*/ 33 h 77"/>
                <a:gd name="T52" fmla="*/ 21 w 78"/>
                <a:gd name="T53" fmla="*/ 27 h 77"/>
                <a:gd name="T54" fmla="*/ 23 w 78"/>
                <a:gd name="T55" fmla="*/ 22 h 77"/>
                <a:gd name="T56" fmla="*/ 27 w 78"/>
                <a:gd name="T57" fmla="*/ 21 h 77"/>
                <a:gd name="T58" fmla="*/ 33 w 78"/>
                <a:gd name="T59" fmla="*/ 18 h 77"/>
                <a:gd name="T60" fmla="*/ 47 w 78"/>
                <a:gd name="T61" fmla="*/ 19 h 77"/>
                <a:gd name="T62" fmla="*/ 49 w 78"/>
                <a:gd name="T63" fmla="*/ 18 h 77"/>
                <a:gd name="T64" fmla="*/ 57 w 78"/>
                <a:gd name="T65" fmla="*/ 25 h 77"/>
                <a:gd name="T66" fmla="*/ 54 w 78"/>
                <a:gd name="T67" fmla="*/ 22 h 77"/>
                <a:gd name="T68" fmla="*/ 57 w 78"/>
                <a:gd name="T69" fmla="*/ 25 h 77"/>
                <a:gd name="T70" fmla="*/ 58 w 78"/>
                <a:gd name="T71" fmla="*/ 31 h 77"/>
                <a:gd name="T72" fmla="*/ 63 w 78"/>
                <a:gd name="T73" fmla="*/ 43 h 77"/>
                <a:gd name="T74" fmla="*/ 60 w 78"/>
                <a:gd name="T75" fmla="*/ 44 h 77"/>
                <a:gd name="T76" fmla="*/ 57 w 78"/>
                <a:gd name="T77" fmla="*/ 49 h 77"/>
                <a:gd name="T78" fmla="*/ 54 w 78"/>
                <a:gd name="T79" fmla="*/ 53 h 77"/>
                <a:gd name="T80" fmla="*/ 55 w 78"/>
                <a:gd name="T81" fmla="*/ 55 h 77"/>
                <a:gd name="T82" fmla="*/ 54 w 78"/>
                <a:gd name="T83" fmla="*/ 53 h 77"/>
                <a:gd name="T84" fmla="*/ 49 w 78"/>
                <a:gd name="T85" fmla="*/ 56 h 77"/>
                <a:gd name="T86" fmla="*/ 45 w 78"/>
                <a:gd name="T87" fmla="*/ 59 h 77"/>
                <a:gd name="T88" fmla="*/ 44 w 78"/>
                <a:gd name="T89" fmla="*/ 62 h 77"/>
                <a:gd name="T90" fmla="*/ 32 w 78"/>
                <a:gd name="T91" fmla="*/ 58 h 77"/>
                <a:gd name="T92" fmla="*/ 26 w 78"/>
                <a:gd name="T93" fmla="*/ 56 h 77"/>
                <a:gd name="T94" fmla="*/ 23 w 78"/>
                <a:gd name="T95" fmla="*/ 53 h 77"/>
                <a:gd name="T96" fmla="*/ 26 w 78"/>
                <a:gd name="T97" fmla="*/ 56 h 77"/>
                <a:gd name="T98" fmla="*/ 18 w 78"/>
                <a:gd name="T99" fmla="*/ 49 h 77"/>
                <a:gd name="T100" fmla="*/ 20 w 78"/>
                <a:gd name="T101" fmla="*/ 46 h 77"/>
                <a:gd name="T102" fmla="*/ 0 w 78"/>
                <a:gd name="T103" fmla="*/ 38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2" y="55"/>
                  </a:lnTo>
                  <a:lnTo>
                    <a:pt x="3" y="56"/>
                  </a:lnTo>
                  <a:lnTo>
                    <a:pt x="6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20" y="74"/>
                  </a:lnTo>
                  <a:lnTo>
                    <a:pt x="23" y="74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7" y="77"/>
                  </a:lnTo>
                  <a:lnTo>
                    <a:pt x="35" y="77"/>
                  </a:lnTo>
                  <a:lnTo>
                    <a:pt x="45" y="76"/>
                  </a:lnTo>
                  <a:lnTo>
                    <a:pt x="44" y="77"/>
                  </a:lnTo>
                  <a:lnTo>
                    <a:pt x="51" y="77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5" y="74"/>
                  </a:lnTo>
                  <a:lnTo>
                    <a:pt x="61" y="71"/>
                  </a:lnTo>
                  <a:lnTo>
                    <a:pt x="64" y="67"/>
                  </a:lnTo>
                  <a:lnTo>
                    <a:pt x="60" y="71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59"/>
                  </a:lnTo>
                  <a:lnTo>
                    <a:pt x="67" y="64"/>
                  </a:lnTo>
                  <a:lnTo>
                    <a:pt x="72" y="61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3"/>
                  </a:lnTo>
                  <a:lnTo>
                    <a:pt x="76" y="44"/>
                  </a:lnTo>
                  <a:lnTo>
                    <a:pt x="78" y="34"/>
                  </a:lnTo>
                  <a:lnTo>
                    <a:pt x="78" y="27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5" y="19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7" y="10"/>
                  </a:lnTo>
                  <a:lnTo>
                    <a:pt x="63" y="7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6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5" y="7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9" y="19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2"/>
                  </a:lnTo>
                  <a:lnTo>
                    <a:pt x="52" y="21"/>
                  </a:lnTo>
                  <a:lnTo>
                    <a:pt x="54" y="22"/>
                  </a:lnTo>
                  <a:lnTo>
                    <a:pt x="57" y="27"/>
                  </a:lnTo>
                  <a:lnTo>
                    <a:pt x="61" y="30"/>
                  </a:lnTo>
                  <a:lnTo>
                    <a:pt x="57" y="25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0" y="37"/>
                  </a:lnTo>
                  <a:lnTo>
                    <a:pt x="63" y="43"/>
                  </a:lnTo>
                  <a:lnTo>
                    <a:pt x="64" y="33"/>
                  </a:lnTo>
                  <a:lnTo>
                    <a:pt x="60" y="37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6"/>
                  </a:lnTo>
                  <a:lnTo>
                    <a:pt x="54" y="53"/>
                  </a:lnTo>
                  <a:lnTo>
                    <a:pt x="54" y="55"/>
                  </a:lnTo>
                  <a:lnTo>
                    <a:pt x="52" y="56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4" y="53"/>
                  </a:lnTo>
                  <a:lnTo>
                    <a:pt x="47" y="61"/>
                  </a:lnTo>
                  <a:lnTo>
                    <a:pt x="49" y="59"/>
                  </a:lnTo>
                  <a:lnTo>
                    <a:pt x="49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38" y="59"/>
                  </a:lnTo>
                  <a:lnTo>
                    <a:pt x="33" y="64"/>
                  </a:lnTo>
                  <a:lnTo>
                    <a:pt x="44" y="62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30" y="61"/>
                  </a:lnTo>
                  <a:lnTo>
                    <a:pt x="27" y="56"/>
                  </a:lnTo>
                  <a:lnTo>
                    <a:pt x="23" y="53"/>
                  </a:lnTo>
                  <a:lnTo>
                    <a:pt x="21" y="52"/>
                  </a:lnTo>
                  <a:lnTo>
                    <a:pt x="23" y="55"/>
                  </a:lnTo>
                  <a:lnTo>
                    <a:pt x="26" y="56"/>
                  </a:lnTo>
                  <a:lnTo>
                    <a:pt x="23" y="53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1" name="Freeform 119">
              <a:extLst>
                <a:ext uri="{FF2B5EF4-FFF2-40B4-BE49-F238E27FC236}">
                  <a16:creationId xmlns:a16="http://schemas.microsoft.com/office/drawing/2014/main" xmlns="" id="{34E470DC-221C-45DE-BE9D-98995F8F1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" y="1843"/>
              <a:ext cx="139" cy="261"/>
            </a:xfrm>
            <a:custGeom>
              <a:avLst/>
              <a:gdLst>
                <a:gd name="T0" fmla="*/ 6 w 139"/>
                <a:gd name="T1" fmla="*/ 0 h 261"/>
                <a:gd name="T2" fmla="*/ 0 w 139"/>
                <a:gd name="T3" fmla="*/ 6 h 261"/>
                <a:gd name="T4" fmla="*/ 3 w 139"/>
                <a:gd name="T5" fmla="*/ 15 h 261"/>
                <a:gd name="T6" fmla="*/ 25 w 139"/>
                <a:gd name="T7" fmla="*/ 18 h 261"/>
                <a:gd name="T8" fmla="*/ 47 w 139"/>
                <a:gd name="T9" fmla="*/ 25 h 261"/>
                <a:gd name="T10" fmla="*/ 58 w 139"/>
                <a:gd name="T11" fmla="*/ 29 h 261"/>
                <a:gd name="T12" fmla="*/ 65 w 139"/>
                <a:gd name="T13" fmla="*/ 32 h 261"/>
                <a:gd name="T14" fmla="*/ 75 w 139"/>
                <a:gd name="T15" fmla="*/ 40 h 261"/>
                <a:gd name="T16" fmla="*/ 83 w 139"/>
                <a:gd name="T17" fmla="*/ 46 h 261"/>
                <a:gd name="T18" fmla="*/ 95 w 139"/>
                <a:gd name="T19" fmla="*/ 58 h 261"/>
                <a:gd name="T20" fmla="*/ 101 w 139"/>
                <a:gd name="T21" fmla="*/ 68 h 261"/>
                <a:gd name="T22" fmla="*/ 107 w 139"/>
                <a:gd name="T23" fmla="*/ 76 h 261"/>
                <a:gd name="T24" fmla="*/ 111 w 139"/>
                <a:gd name="T25" fmla="*/ 86 h 261"/>
                <a:gd name="T26" fmla="*/ 115 w 139"/>
                <a:gd name="T27" fmla="*/ 96 h 261"/>
                <a:gd name="T28" fmla="*/ 120 w 139"/>
                <a:gd name="T29" fmla="*/ 125 h 261"/>
                <a:gd name="T30" fmla="*/ 121 w 139"/>
                <a:gd name="T31" fmla="*/ 129 h 261"/>
                <a:gd name="T32" fmla="*/ 120 w 139"/>
                <a:gd name="T33" fmla="*/ 147 h 261"/>
                <a:gd name="T34" fmla="*/ 113 w 139"/>
                <a:gd name="T35" fmla="*/ 169 h 261"/>
                <a:gd name="T36" fmla="*/ 108 w 139"/>
                <a:gd name="T37" fmla="*/ 180 h 261"/>
                <a:gd name="T38" fmla="*/ 105 w 139"/>
                <a:gd name="T39" fmla="*/ 187 h 261"/>
                <a:gd name="T40" fmla="*/ 98 w 139"/>
                <a:gd name="T41" fmla="*/ 197 h 261"/>
                <a:gd name="T42" fmla="*/ 92 w 139"/>
                <a:gd name="T43" fmla="*/ 205 h 261"/>
                <a:gd name="T44" fmla="*/ 80 w 139"/>
                <a:gd name="T45" fmla="*/ 217 h 261"/>
                <a:gd name="T46" fmla="*/ 69 w 139"/>
                <a:gd name="T47" fmla="*/ 223 h 261"/>
                <a:gd name="T48" fmla="*/ 62 w 139"/>
                <a:gd name="T49" fmla="*/ 229 h 261"/>
                <a:gd name="T50" fmla="*/ 52 w 139"/>
                <a:gd name="T51" fmla="*/ 233 h 261"/>
                <a:gd name="T52" fmla="*/ 41 w 139"/>
                <a:gd name="T53" fmla="*/ 238 h 261"/>
                <a:gd name="T54" fmla="*/ 13 w 139"/>
                <a:gd name="T55" fmla="*/ 242 h 261"/>
                <a:gd name="T56" fmla="*/ 9 w 139"/>
                <a:gd name="T57" fmla="*/ 243 h 261"/>
                <a:gd name="T58" fmla="*/ 3 w 139"/>
                <a:gd name="T59" fmla="*/ 246 h 261"/>
                <a:gd name="T60" fmla="*/ 0 w 139"/>
                <a:gd name="T61" fmla="*/ 255 h 261"/>
                <a:gd name="T62" fmla="*/ 6 w 139"/>
                <a:gd name="T63" fmla="*/ 261 h 261"/>
                <a:gd name="T64" fmla="*/ 10 w 139"/>
                <a:gd name="T65" fmla="*/ 261 h 261"/>
                <a:gd name="T66" fmla="*/ 28 w 139"/>
                <a:gd name="T67" fmla="*/ 260 h 261"/>
                <a:gd name="T68" fmla="*/ 53 w 139"/>
                <a:gd name="T69" fmla="*/ 252 h 261"/>
                <a:gd name="T70" fmla="*/ 63 w 139"/>
                <a:gd name="T71" fmla="*/ 248 h 261"/>
                <a:gd name="T72" fmla="*/ 77 w 139"/>
                <a:gd name="T73" fmla="*/ 242 h 261"/>
                <a:gd name="T74" fmla="*/ 84 w 139"/>
                <a:gd name="T75" fmla="*/ 235 h 261"/>
                <a:gd name="T76" fmla="*/ 98 w 139"/>
                <a:gd name="T77" fmla="*/ 226 h 261"/>
                <a:gd name="T78" fmla="*/ 104 w 139"/>
                <a:gd name="T79" fmla="*/ 220 h 261"/>
                <a:gd name="T80" fmla="*/ 113 w 139"/>
                <a:gd name="T81" fmla="*/ 206 h 261"/>
                <a:gd name="T82" fmla="*/ 120 w 139"/>
                <a:gd name="T83" fmla="*/ 199 h 261"/>
                <a:gd name="T84" fmla="*/ 126 w 139"/>
                <a:gd name="T85" fmla="*/ 186 h 261"/>
                <a:gd name="T86" fmla="*/ 130 w 139"/>
                <a:gd name="T87" fmla="*/ 175 h 261"/>
                <a:gd name="T88" fmla="*/ 138 w 139"/>
                <a:gd name="T89" fmla="*/ 150 h 261"/>
                <a:gd name="T90" fmla="*/ 139 w 139"/>
                <a:gd name="T91" fmla="*/ 132 h 261"/>
                <a:gd name="T92" fmla="*/ 138 w 139"/>
                <a:gd name="T93" fmla="*/ 122 h 261"/>
                <a:gd name="T94" fmla="*/ 133 w 139"/>
                <a:gd name="T95" fmla="*/ 90 h 261"/>
                <a:gd name="T96" fmla="*/ 129 w 139"/>
                <a:gd name="T97" fmla="*/ 80 h 261"/>
                <a:gd name="T98" fmla="*/ 124 w 139"/>
                <a:gd name="T99" fmla="*/ 70 h 261"/>
                <a:gd name="T100" fmla="*/ 115 w 139"/>
                <a:gd name="T101" fmla="*/ 56 h 261"/>
                <a:gd name="T102" fmla="*/ 110 w 139"/>
                <a:gd name="T103" fmla="*/ 46 h 261"/>
                <a:gd name="T104" fmla="*/ 99 w 139"/>
                <a:gd name="T105" fmla="*/ 38 h 261"/>
                <a:gd name="T106" fmla="*/ 92 w 139"/>
                <a:gd name="T107" fmla="*/ 28 h 261"/>
                <a:gd name="T108" fmla="*/ 81 w 139"/>
                <a:gd name="T109" fmla="*/ 22 h 261"/>
                <a:gd name="T110" fmla="*/ 68 w 139"/>
                <a:gd name="T111" fmla="*/ 13 h 261"/>
                <a:gd name="T112" fmla="*/ 58 w 139"/>
                <a:gd name="T113" fmla="*/ 9 h 261"/>
                <a:gd name="T114" fmla="*/ 47 w 139"/>
                <a:gd name="T115" fmla="*/ 4 h 261"/>
                <a:gd name="T116" fmla="*/ 9 w 139"/>
                <a:gd name="T117" fmla="*/ 0 h 2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9" h="26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2"/>
                  </a:lnTo>
                  <a:lnTo>
                    <a:pt x="47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0"/>
                  </a:lnTo>
                  <a:lnTo>
                    <a:pt x="115" y="96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1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3"/>
                  </a:lnTo>
                  <a:lnTo>
                    <a:pt x="113" y="169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4"/>
                  </a:lnTo>
                  <a:lnTo>
                    <a:pt x="105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7"/>
                  </a:lnTo>
                  <a:lnTo>
                    <a:pt x="62" y="229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5"/>
                  </a:lnTo>
                  <a:lnTo>
                    <a:pt x="53" y="252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1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5" y="203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5"/>
                  </a:lnTo>
                  <a:lnTo>
                    <a:pt x="133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2"/>
                  </a:lnTo>
                  <a:lnTo>
                    <a:pt x="139" y="129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0"/>
                  </a:lnTo>
                  <a:lnTo>
                    <a:pt x="130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77" y="18"/>
                  </a:lnTo>
                  <a:lnTo>
                    <a:pt x="68" y="13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2" name="Freeform 120">
              <a:extLst>
                <a:ext uri="{FF2B5EF4-FFF2-40B4-BE49-F238E27FC236}">
                  <a16:creationId xmlns:a16="http://schemas.microsoft.com/office/drawing/2014/main" xmlns="" id="{A4E08CB6-18FB-4E33-A862-AC7EE2B80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843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3" name="Freeform 121">
              <a:extLst>
                <a:ext uri="{FF2B5EF4-FFF2-40B4-BE49-F238E27FC236}">
                  <a16:creationId xmlns:a16="http://schemas.microsoft.com/office/drawing/2014/main" xmlns="" id="{A5DE8082-0068-4318-AC2B-496A78E54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2088"/>
              <a:ext cx="200" cy="18"/>
            </a:xfrm>
            <a:custGeom>
              <a:avLst/>
              <a:gdLst>
                <a:gd name="T0" fmla="*/ 191 w 200"/>
                <a:gd name="T1" fmla="*/ 18 h 18"/>
                <a:gd name="T2" fmla="*/ 194 w 200"/>
                <a:gd name="T3" fmla="*/ 18 h 18"/>
                <a:gd name="T4" fmla="*/ 197 w 200"/>
                <a:gd name="T5" fmla="*/ 15 h 18"/>
                <a:gd name="T6" fmla="*/ 200 w 200"/>
                <a:gd name="T7" fmla="*/ 12 h 18"/>
                <a:gd name="T8" fmla="*/ 200 w 200"/>
                <a:gd name="T9" fmla="*/ 6 h 18"/>
                <a:gd name="T10" fmla="*/ 197 w 200"/>
                <a:gd name="T11" fmla="*/ 3 h 18"/>
                <a:gd name="T12" fmla="*/ 194 w 200"/>
                <a:gd name="T13" fmla="*/ 0 h 18"/>
                <a:gd name="T14" fmla="*/ 6 w 200"/>
                <a:gd name="T15" fmla="*/ 0 h 18"/>
                <a:gd name="T16" fmla="*/ 3 w 200"/>
                <a:gd name="T17" fmla="*/ 3 h 18"/>
                <a:gd name="T18" fmla="*/ 0 w 200"/>
                <a:gd name="T19" fmla="*/ 6 h 18"/>
                <a:gd name="T20" fmla="*/ 0 w 200"/>
                <a:gd name="T21" fmla="*/ 12 h 18"/>
                <a:gd name="T22" fmla="*/ 3 w 200"/>
                <a:gd name="T23" fmla="*/ 15 h 18"/>
                <a:gd name="T24" fmla="*/ 6 w 200"/>
                <a:gd name="T25" fmla="*/ 18 h 18"/>
                <a:gd name="T26" fmla="*/ 9 w 200"/>
                <a:gd name="T27" fmla="*/ 18 h 18"/>
                <a:gd name="T28" fmla="*/ 191 w 200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4" name="Freeform 122">
              <a:extLst>
                <a:ext uri="{FF2B5EF4-FFF2-40B4-BE49-F238E27FC236}">
                  <a16:creationId xmlns:a16="http://schemas.microsoft.com/office/drawing/2014/main" xmlns="" id="{2E9EEE42-9B2F-4534-A816-989899650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" y="1843"/>
              <a:ext cx="18" cy="263"/>
            </a:xfrm>
            <a:custGeom>
              <a:avLst/>
              <a:gdLst>
                <a:gd name="T0" fmla="*/ 18 w 18"/>
                <a:gd name="T1" fmla="*/ 9 h 263"/>
                <a:gd name="T2" fmla="*/ 18 w 18"/>
                <a:gd name="T3" fmla="*/ 6 h 263"/>
                <a:gd name="T4" fmla="*/ 15 w 18"/>
                <a:gd name="T5" fmla="*/ 3 h 263"/>
                <a:gd name="T6" fmla="*/ 12 w 18"/>
                <a:gd name="T7" fmla="*/ 0 h 263"/>
                <a:gd name="T8" fmla="*/ 6 w 18"/>
                <a:gd name="T9" fmla="*/ 0 h 263"/>
                <a:gd name="T10" fmla="*/ 3 w 18"/>
                <a:gd name="T11" fmla="*/ 3 h 263"/>
                <a:gd name="T12" fmla="*/ 0 w 18"/>
                <a:gd name="T13" fmla="*/ 6 h 263"/>
                <a:gd name="T14" fmla="*/ 0 w 18"/>
                <a:gd name="T15" fmla="*/ 257 h 263"/>
                <a:gd name="T16" fmla="*/ 3 w 18"/>
                <a:gd name="T17" fmla="*/ 260 h 263"/>
                <a:gd name="T18" fmla="*/ 6 w 18"/>
                <a:gd name="T19" fmla="*/ 263 h 263"/>
                <a:gd name="T20" fmla="*/ 12 w 18"/>
                <a:gd name="T21" fmla="*/ 263 h 263"/>
                <a:gd name="T22" fmla="*/ 15 w 18"/>
                <a:gd name="T23" fmla="*/ 260 h 263"/>
                <a:gd name="T24" fmla="*/ 18 w 18"/>
                <a:gd name="T25" fmla="*/ 257 h 263"/>
                <a:gd name="T26" fmla="*/ 18 w 18"/>
                <a:gd name="T27" fmla="*/ 254 h 263"/>
                <a:gd name="T28" fmla="*/ 18 w 18"/>
                <a:gd name="T29" fmla="*/ 9 h 26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5" name="Freeform 123">
              <a:extLst>
                <a:ext uri="{FF2B5EF4-FFF2-40B4-BE49-F238E27FC236}">
                  <a16:creationId xmlns:a16="http://schemas.microsoft.com/office/drawing/2014/main" xmlns="" id="{15963D11-0363-478E-94A5-7FBD353BE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1939"/>
              <a:ext cx="78" cy="79"/>
            </a:xfrm>
            <a:custGeom>
              <a:avLst/>
              <a:gdLst>
                <a:gd name="T0" fmla="*/ 2 w 78"/>
                <a:gd name="T1" fmla="*/ 54 h 79"/>
                <a:gd name="T2" fmla="*/ 6 w 78"/>
                <a:gd name="T3" fmla="*/ 63 h 79"/>
                <a:gd name="T4" fmla="*/ 8 w 78"/>
                <a:gd name="T5" fmla="*/ 64 h 79"/>
                <a:gd name="T6" fmla="*/ 17 w 78"/>
                <a:gd name="T7" fmla="*/ 73 h 79"/>
                <a:gd name="T8" fmla="*/ 20 w 78"/>
                <a:gd name="T9" fmla="*/ 76 h 79"/>
                <a:gd name="T10" fmla="*/ 26 w 78"/>
                <a:gd name="T11" fmla="*/ 78 h 79"/>
                <a:gd name="T12" fmla="*/ 45 w 78"/>
                <a:gd name="T13" fmla="*/ 78 h 79"/>
                <a:gd name="T14" fmla="*/ 52 w 78"/>
                <a:gd name="T15" fmla="*/ 78 h 79"/>
                <a:gd name="T16" fmla="*/ 61 w 78"/>
                <a:gd name="T17" fmla="*/ 73 h 79"/>
                <a:gd name="T18" fmla="*/ 61 w 78"/>
                <a:gd name="T19" fmla="*/ 73 h 79"/>
                <a:gd name="T20" fmla="*/ 70 w 78"/>
                <a:gd name="T21" fmla="*/ 64 h 79"/>
                <a:gd name="T22" fmla="*/ 67 w 78"/>
                <a:gd name="T23" fmla="*/ 66 h 79"/>
                <a:gd name="T24" fmla="*/ 76 w 78"/>
                <a:gd name="T25" fmla="*/ 55 h 79"/>
                <a:gd name="T26" fmla="*/ 78 w 78"/>
                <a:gd name="T27" fmla="*/ 45 h 79"/>
                <a:gd name="T28" fmla="*/ 78 w 78"/>
                <a:gd name="T29" fmla="*/ 27 h 79"/>
                <a:gd name="T30" fmla="*/ 75 w 78"/>
                <a:gd name="T31" fmla="*/ 23 h 79"/>
                <a:gd name="T32" fmla="*/ 72 w 78"/>
                <a:gd name="T33" fmla="*/ 18 h 79"/>
                <a:gd name="T34" fmla="*/ 60 w 78"/>
                <a:gd name="T35" fmla="*/ 6 h 79"/>
                <a:gd name="T36" fmla="*/ 55 w 78"/>
                <a:gd name="T37" fmla="*/ 3 h 79"/>
                <a:gd name="T38" fmla="*/ 51 w 78"/>
                <a:gd name="T39" fmla="*/ 0 h 79"/>
                <a:gd name="T40" fmla="*/ 24 w 78"/>
                <a:gd name="T41" fmla="*/ 2 h 79"/>
                <a:gd name="T42" fmla="*/ 12 w 78"/>
                <a:gd name="T43" fmla="*/ 11 h 79"/>
                <a:gd name="T44" fmla="*/ 5 w 78"/>
                <a:gd name="T45" fmla="*/ 18 h 79"/>
                <a:gd name="T46" fmla="*/ 3 w 78"/>
                <a:gd name="T47" fmla="*/ 21 h 79"/>
                <a:gd name="T48" fmla="*/ 0 w 78"/>
                <a:gd name="T49" fmla="*/ 27 h 79"/>
                <a:gd name="T50" fmla="*/ 18 w 78"/>
                <a:gd name="T51" fmla="*/ 33 h 79"/>
                <a:gd name="T52" fmla="*/ 21 w 78"/>
                <a:gd name="T53" fmla="*/ 27 h 79"/>
                <a:gd name="T54" fmla="*/ 23 w 78"/>
                <a:gd name="T55" fmla="*/ 24 h 79"/>
                <a:gd name="T56" fmla="*/ 26 w 78"/>
                <a:gd name="T57" fmla="*/ 21 h 79"/>
                <a:gd name="T58" fmla="*/ 32 w 78"/>
                <a:gd name="T59" fmla="*/ 20 h 79"/>
                <a:gd name="T60" fmla="*/ 45 w 78"/>
                <a:gd name="T61" fmla="*/ 18 h 79"/>
                <a:gd name="T62" fmla="*/ 49 w 78"/>
                <a:gd name="T63" fmla="*/ 21 h 79"/>
                <a:gd name="T64" fmla="*/ 54 w 78"/>
                <a:gd name="T65" fmla="*/ 24 h 79"/>
                <a:gd name="T66" fmla="*/ 54 w 78"/>
                <a:gd name="T67" fmla="*/ 24 h 79"/>
                <a:gd name="T68" fmla="*/ 57 w 78"/>
                <a:gd name="T69" fmla="*/ 29 h 79"/>
                <a:gd name="T70" fmla="*/ 60 w 78"/>
                <a:gd name="T71" fmla="*/ 33 h 79"/>
                <a:gd name="T72" fmla="*/ 64 w 78"/>
                <a:gd name="T73" fmla="*/ 35 h 79"/>
                <a:gd name="T74" fmla="*/ 58 w 78"/>
                <a:gd name="T75" fmla="*/ 48 h 79"/>
                <a:gd name="T76" fmla="*/ 60 w 78"/>
                <a:gd name="T77" fmla="*/ 51 h 79"/>
                <a:gd name="T78" fmla="*/ 54 w 78"/>
                <a:gd name="T79" fmla="*/ 57 h 79"/>
                <a:gd name="T80" fmla="*/ 57 w 78"/>
                <a:gd name="T81" fmla="*/ 54 h 79"/>
                <a:gd name="T82" fmla="*/ 47 w 78"/>
                <a:gd name="T83" fmla="*/ 63 h 79"/>
                <a:gd name="T84" fmla="*/ 48 w 78"/>
                <a:gd name="T85" fmla="*/ 60 h 79"/>
                <a:gd name="T86" fmla="*/ 38 w 78"/>
                <a:gd name="T87" fmla="*/ 61 h 79"/>
                <a:gd name="T88" fmla="*/ 38 w 78"/>
                <a:gd name="T89" fmla="*/ 61 h 79"/>
                <a:gd name="T90" fmla="*/ 30 w 78"/>
                <a:gd name="T91" fmla="*/ 60 h 79"/>
                <a:gd name="T92" fmla="*/ 30 w 78"/>
                <a:gd name="T93" fmla="*/ 63 h 79"/>
                <a:gd name="T94" fmla="*/ 21 w 78"/>
                <a:gd name="T95" fmla="*/ 54 h 79"/>
                <a:gd name="T96" fmla="*/ 23 w 78"/>
                <a:gd name="T97" fmla="*/ 55 h 79"/>
                <a:gd name="T98" fmla="*/ 21 w 78"/>
                <a:gd name="T99" fmla="*/ 52 h 79"/>
                <a:gd name="T100" fmla="*/ 18 w 78"/>
                <a:gd name="T101" fmla="*/ 46 h 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8" h="79">
                  <a:moveTo>
                    <a:pt x="0" y="40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8" y="64"/>
                  </a:lnTo>
                  <a:lnTo>
                    <a:pt x="11" y="69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20" y="76"/>
                  </a:lnTo>
                  <a:lnTo>
                    <a:pt x="23" y="76"/>
                  </a:lnTo>
                  <a:lnTo>
                    <a:pt x="24" y="78"/>
                  </a:lnTo>
                  <a:lnTo>
                    <a:pt x="26" y="78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51" y="79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61" y="73"/>
                  </a:lnTo>
                  <a:lnTo>
                    <a:pt x="64" y="69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3" y="72"/>
                  </a:lnTo>
                  <a:lnTo>
                    <a:pt x="67" y="69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72" y="61"/>
                  </a:lnTo>
                  <a:lnTo>
                    <a:pt x="67" y="66"/>
                  </a:lnTo>
                  <a:lnTo>
                    <a:pt x="72" y="63"/>
                  </a:lnTo>
                  <a:lnTo>
                    <a:pt x="75" y="57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78" y="45"/>
                  </a:lnTo>
                  <a:lnTo>
                    <a:pt x="76" y="46"/>
                  </a:lnTo>
                  <a:lnTo>
                    <a:pt x="78" y="36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7" y="14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18" y="40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24"/>
                  </a:lnTo>
                  <a:lnTo>
                    <a:pt x="27" y="21"/>
                  </a:lnTo>
                  <a:lnTo>
                    <a:pt x="30" y="17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4" y="23"/>
                  </a:lnTo>
                  <a:lnTo>
                    <a:pt x="54" y="24"/>
                  </a:lnTo>
                  <a:lnTo>
                    <a:pt x="61" y="32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63" y="45"/>
                  </a:lnTo>
                  <a:lnTo>
                    <a:pt x="64" y="35"/>
                  </a:lnTo>
                  <a:lnTo>
                    <a:pt x="60" y="39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4" y="55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5" y="57"/>
                  </a:lnTo>
                  <a:lnTo>
                    <a:pt x="57" y="54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47" y="63"/>
                  </a:lnTo>
                  <a:lnTo>
                    <a:pt x="49" y="61"/>
                  </a:lnTo>
                  <a:lnTo>
                    <a:pt x="49" y="58"/>
                  </a:lnTo>
                  <a:lnTo>
                    <a:pt x="48" y="60"/>
                  </a:lnTo>
                  <a:lnTo>
                    <a:pt x="47" y="60"/>
                  </a:lnTo>
                  <a:lnTo>
                    <a:pt x="45" y="61"/>
                  </a:lnTo>
                  <a:lnTo>
                    <a:pt x="38" y="61"/>
                  </a:lnTo>
                  <a:lnTo>
                    <a:pt x="33" y="66"/>
                  </a:lnTo>
                  <a:lnTo>
                    <a:pt x="44" y="64"/>
                  </a:lnTo>
                  <a:lnTo>
                    <a:pt x="38" y="61"/>
                  </a:lnTo>
                  <a:lnTo>
                    <a:pt x="33" y="61"/>
                  </a:lnTo>
                  <a:lnTo>
                    <a:pt x="32" y="60"/>
                  </a:lnTo>
                  <a:lnTo>
                    <a:pt x="30" y="60"/>
                  </a:lnTo>
                  <a:lnTo>
                    <a:pt x="29" y="58"/>
                  </a:lnTo>
                  <a:lnTo>
                    <a:pt x="26" y="58"/>
                  </a:lnTo>
                  <a:lnTo>
                    <a:pt x="30" y="63"/>
                  </a:lnTo>
                  <a:lnTo>
                    <a:pt x="27" y="58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20" y="51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0" y="51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6" name="Freeform 124">
              <a:extLst>
                <a:ext uri="{FF2B5EF4-FFF2-40B4-BE49-F238E27FC236}">
                  <a16:creationId xmlns:a16="http://schemas.microsoft.com/office/drawing/2014/main" xmlns="" id="{E0319ECD-DE56-44FD-8391-8B2ED9A20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193"/>
              <a:ext cx="296" cy="18"/>
            </a:xfrm>
            <a:custGeom>
              <a:avLst/>
              <a:gdLst>
                <a:gd name="T0" fmla="*/ 287 w 296"/>
                <a:gd name="T1" fmla="*/ 18 h 18"/>
                <a:gd name="T2" fmla="*/ 290 w 296"/>
                <a:gd name="T3" fmla="*/ 18 h 18"/>
                <a:gd name="T4" fmla="*/ 293 w 296"/>
                <a:gd name="T5" fmla="*/ 15 h 18"/>
                <a:gd name="T6" fmla="*/ 296 w 296"/>
                <a:gd name="T7" fmla="*/ 12 h 18"/>
                <a:gd name="T8" fmla="*/ 296 w 296"/>
                <a:gd name="T9" fmla="*/ 6 h 18"/>
                <a:gd name="T10" fmla="*/ 293 w 296"/>
                <a:gd name="T11" fmla="*/ 3 h 18"/>
                <a:gd name="T12" fmla="*/ 290 w 296"/>
                <a:gd name="T13" fmla="*/ 0 h 18"/>
                <a:gd name="T14" fmla="*/ 6 w 296"/>
                <a:gd name="T15" fmla="*/ 0 h 18"/>
                <a:gd name="T16" fmla="*/ 3 w 296"/>
                <a:gd name="T17" fmla="*/ 3 h 18"/>
                <a:gd name="T18" fmla="*/ 0 w 296"/>
                <a:gd name="T19" fmla="*/ 6 h 18"/>
                <a:gd name="T20" fmla="*/ 0 w 296"/>
                <a:gd name="T21" fmla="*/ 12 h 18"/>
                <a:gd name="T22" fmla="*/ 3 w 296"/>
                <a:gd name="T23" fmla="*/ 15 h 18"/>
                <a:gd name="T24" fmla="*/ 6 w 296"/>
                <a:gd name="T25" fmla="*/ 18 h 18"/>
                <a:gd name="T26" fmla="*/ 9 w 296"/>
                <a:gd name="T27" fmla="*/ 18 h 18"/>
                <a:gd name="T28" fmla="*/ 287 w 29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6" h="18">
                  <a:moveTo>
                    <a:pt x="287" y="18"/>
                  </a:move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8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7" name="Freeform 125">
              <a:extLst>
                <a:ext uri="{FF2B5EF4-FFF2-40B4-BE49-F238E27FC236}">
                  <a16:creationId xmlns:a16="http://schemas.microsoft.com/office/drawing/2014/main" xmlns="" id="{F9AB6BB5-00C2-40EC-B75D-6729BA587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193"/>
              <a:ext cx="18" cy="715"/>
            </a:xfrm>
            <a:custGeom>
              <a:avLst/>
              <a:gdLst>
                <a:gd name="T0" fmla="*/ 18 w 18"/>
                <a:gd name="T1" fmla="*/ 9 h 715"/>
                <a:gd name="T2" fmla="*/ 18 w 18"/>
                <a:gd name="T3" fmla="*/ 6 h 715"/>
                <a:gd name="T4" fmla="*/ 15 w 18"/>
                <a:gd name="T5" fmla="*/ 3 h 715"/>
                <a:gd name="T6" fmla="*/ 12 w 18"/>
                <a:gd name="T7" fmla="*/ 0 h 715"/>
                <a:gd name="T8" fmla="*/ 6 w 18"/>
                <a:gd name="T9" fmla="*/ 0 h 715"/>
                <a:gd name="T10" fmla="*/ 3 w 18"/>
                <a:gd name="T11" fmla="*/ 3 h 715"/>
                <a:gd name="T12" fmla="*/ 0 w 18"/>
                <a:gd name="T13" fmla="*/ 6 h 715"/>
                <a:gd name="T14" fmla="*/ 0 w 18"/>
                <a:gd name="T15" fmla="*/ 709 h 715"/>
                <a:gd name="T16" fmla="*/ 3 w 18"/>
                <a:gd name="T17" fmla="*/ 712 h 715"/>
                <a:gd name="T18" fmla="*/ 6 w 18"/>
                <a:gd name="T19" fmla="*/ 715 h 715"/>
                <a:gd name="T20" fmla="*/ 12 w 18"/>
                <a:gd name="T21" fmla="*/ 715 h 715"/>
                <a:gd name="T22" fmla="*/ 15 w 18"/>
                <a:gd name="T23" fmla="*/ 712 h 715"/>
                <a:gd name="T24" fmla="*/ 18 w 18"/>
                <a:gd name="T25" fmla="*/ 709 h 715"/>
                <a:gd name="T26" fmla="*/ 18 w 18"/>
                <a:gd name="T27" fmla="*/ 706 h 715"/>
                <a:gd name="T28" fmla="*/ 18 w 18"/>
                <a:gd name="T29" fmla="*/ 9 h 7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" h="71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09"/>
                  </a:lnTo>
                  <a:lnTo>
                    <a:pt x="3" y="712"/>
                  </a:lnTo>
                  <a:lnTo>
                    <a:pt x="6" y="715"/>
                  </a:lnTo>
                  <a:lnTo>
                    <a:pt x="12" y="715"/>
                  </a:lnTo>
                  <a:lnTo>
                    <a:pt x="15" y="712"/>
                  </a:lnTo>
                  <a:lnTo>
                    <a:pt x="18" y="709"/>
                  </a:lnTo>
                  <a:lnTo>
                    <a:pt x="18" y="7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8" name="Freeform 126">
              <a:extLst>
                <a:ext uri="{FF2B5EF4-FFF2-40B4-BE49-F238E27FC236}">
                  <a16:creationId xmlns:a16="http://schemas.microsoft.com/office/drawing/2014/main" xmlns="" id="{B41C12D4-131D-4B49-A935-09A1AC630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" y="1890"/>
              <a:ext cx="296" cy="18"/>
            </a:xfrm>
            <a:custGeom>
              <a:avLst/>
              <a:gdLst>
                <a:gd name="T0" fmla="*/ 9 w 296"/>
                <a:gd name="T1" fmla="*/ 0 h 18"/>
                <a:gd name="T2" fmla="*/ 6 w 296"/>
                <a:gd name="T3" fmla="*/ 0 h 18"/>
                <a:gd name="T4" fmla="*/ 3 w 296"/>
                <a:gd name="T5" fmla="*/ 3 h 18"/>
                <a:gd name="T6" fmla="*/ 0 w 296"/>
                <a:gd name="T7" fmla="*/ 6 h 18"/>
                <a:gd name="T8" fmla="*/ 0 w 296"/>
                <a:gd name="T9" fmla="*/ 12 h 18"/>
                <a:gd name="T10" fmla="*/ 3 w 296"/>
                <a:gd name="T11" fmla="*/ 15 h 18"/>
                <a:gd name="T12" fmla="*/ 6 w 296"/>
                <a:gd name="T13" fmla="*/ 18 h 18"/>
                <a:gd name="T14" fmla="*/ 290 w 296"/>
                <a:gd name="T15" fmla="*/ 18 h 18"/>
                <a:gd name="T16" fmla="*/ 293 w 296"/>
                <a:gd name="T17" fmla="*/ 15 h 18"/>
                <a:gd name="T18" fmla="*/ 296 w 296"/>
                <a:gd name="T19" fmla="*/ 12 h 18"/>
                <a:gd name="T20" fmla="*/ 296 w 296"/>
                <a:gd name="T21" fmla="*/ 6 h 18"/>
                <a:gd name="T22" fmla="*/ 293 w 296"/>
                <a:gd name="T23" fmla="*/ 3 h 18"/>
                <a:gd name="T24" fmla="*/ 290 w 296"/>
                <a:gd name="T25" fmla="*/ 0 h 18"/>
                <a:gd name="T26" fmla="*/ 287 w 296"/>
                <a:gd name="T27" fmla="*/ 0 h 18"/>
                <a:gd name="T28" fmla="*/ 9 w 296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9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2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29" name="Oval 127">
              <a:extLst>
                <a:ext uri="{FF2B5EF4-FFF2-40B4-BE49-F238E27FC236}">
                  <a16:creationId xmlns:a16="http://schemas.microsoft.com/office/drawing/2014/main" xmlns="" id="{13DDE91D-7F49-4594-B9FA-83B373814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513"/>
              <a:ext cx="57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06930" name="Freeform 128">
              <a:extLst>
                <a:ext uri="{FF2B5EF4-FFF2-40B4-BE49-F238E27FC236}">
                  <a16:creationId xmlns:a16="http://schemas.microsoft.com/office/drawing/2014/main" xmlns="" id="{A4E74CC4-8779-4CD6-BCD1-4BB083229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" y="1504"/>
              <a:ext cx="72" cy="71"/>
            </a:xfrm>
            <a:custGeom>
              <a:avLst/>
              <a:gdLst>
                <a:gd name="T0" fmla="*/ 2 w 72"/>
                <a:gd name="T1" fmla="*/ 47 h 71"/>
                <a:gd name="T2" fmla="*/ 3 w 72"/>
                <a:gd name="T3" fmla="*/ 52 h 71"/>
                <a:gd name="T4" fmla="*/ 9 w 72"/>
                <a:gd name="T5" fmla="*/ 58 h 71"/>
                <a:gd name="T6" fmla="*/ 20 w 72"/>
                <a:gd name="T7" fmla="*/ 68 h 71"/>
                <a:gd name="T8" fmla="*/ 24 w 72"/>
                <a:gd name="T9" fmla="*/ 71 h 71"/>
                <a:gd name="T10" fmla="*/ 45 w 72"/>
                <a:gd name="T11" fmla="*/ 64 h 71"/>
                <a:gd name="T12" fmla="*/ 48 w 72"/>
                <a:gd name="T13" fmla="*/ 70 h 71"/>
                <a:gd name="T14" fmla="*/ 52 w 72"/>
                <a:gd name="T15" fmla="*/ 68 h 71"/>
                <a:gd name="T16" fmla="*/ 61 w 72"/>
                <a:gd name="T17" fmla="*/ 59 h 71"/>
                <a:gd name="T18" fmla="*/ 64 w 72"/>
                <a:gd name="T19" fmla="*/ 56 h 71"/>
                <a:gd name="T20" fmla="*/ 67 w 72"/>
                <a:gd name="T21" fmla="*/ 53 h 71"/>
                <a:gd name="T22" fmla="*/ 67 w 72"/>
                <a:gd name="T23" fmla="*/ 53 h 71"/>
                <a:gd name="T24" fmla="*/ 69 w 72"/>
                <a:gd name="T25" fmla="*/ 41 h 71"/>
                <a:gd name="T26" fmla="*/ 72 w 72"/>
                <a:gd name="T27" fmla="*/ 31 h 71"/>
                <a:gd name="T28" fmla="*/ 70 w 72"/>
                <a:gd name="T29" fmla="*/ 21 h 71"/>
                <a:gd name="T30" fmla="*/ 57 w 72"/>
                <a:gd name="T31" fmla="*/ 6 h 71"/>
                <a:gd name="T32" fmla="*/ 54 w 72"/>
                <a:gd name="T33" fmla="*/ 4 h 71"/>
                <a:gd name="T34" fmla="*/ 54 w 72"/>
                <a:gd name="T35" fmla="*/ 4 h 71"/>
                <a:gd name="T36" fmla="*/ 24 w 72"/>
                <a:gd name="T37" fmla="*/ 0 h 71"/>
                <a:gd name="T38" fmla="*/ 20 w 72"/>
                <a:gd name="T39" fmla="*/ 3 h 71"/>
                <a:gd name="T40" fmla="*/ 11 w 72"/>
                <a:gd name="T41" fmla="*/ 9 h 71"/>
                <a:gd name="T42" fmla="*/ 6 w 72"/>
                <a:gd name="T43" fmla="*/ 15 h 71"/>
                <a:gd name="T44" fmla="*/ 2 w 72"/>
                <a:gd name="T45" fmla="*/ 21 h 71"/>
                <a:gd name="T46" fmla="*/ 0 w 72"/>
                <a:gd name="T47" fmla="*/ 36 h 71"/>
                <a:gd name="T48" fmla="*/ 20 w 72"/>
                <a:gd name="T49" fmla="*/ 28 h 71"/>
                <a:gd name="T50" fmla="*/ 21 w 72"/>
                <a:gd name="T51" fmla="*/ 24 h 71"/>
                <a:gd name="T52" fmla="*/ 23 w 72"/>
                <a:gd name="T53" fmla="*/ 22 h 71"/>
                <a:gd name="T54" fmla="*/ 24 w 72"/>
                <a:gd name="T55" fmla="*/ 21 h 71"/>
                <a:gd name="T56" fmla="*/ 29 w 72"/>
                <a:gd name="T57" fmla="*/ 19 h 71"/>
                <a:gd name="T58" fmla="*/ 40 w 72"/>
                <a:gd name="T59" fmla="*/ 18 h 71"/>
                <a:gd name="T60" fmla="*/ 42 w 72"/>
                <a:gd name="T61" fmla="*/ 18 h 71"/>
                <a:gd name="T62" fmla="*/ 46 w 72"/>
                <a:gd name="T63" fmla="*/ 19 h 71"/>
                <a:gd name="T64" fmla="*/ 51 w 72"/>
                <a:gd name="T65" fmla="*/ 25 h 71"/>
                <a:gd name="T66" fmla="*/ 54 w 72"/>
                <a:gd name="T67" fmla="*/ 30 h 71"/>
                <a:gd name="T68" fmla="*/ 64 w 72"/>
                <a:gd name="T69" fmla="*/ 27 h 71"/>
                <a:gd name="T70" fmla="*/ 52 w 72"/>
                <a:gd name="T71" fmla="*/ 41 h 71"/>
                <a:gd name="T72" fmla="*/ 51 w 72"/>
                <a:gd name="T73" fmla="*/ 46 h 71"/>
                <a:gd name="T74" fmla="*/ 54 w 72"/>
                <a:gd name="T75" fmla="*/ 43 h 71"/>
                <a:gd name="T76" fmla="*/ 51 w 72"/>
                <a:gd name="T77" fmla="*/ 46 h 71"/>
                <a:gd name="T78" fmla="*/ 48 w 72"/>
                <a:gd name="T79" fmla="*/ 49 h 71"/>
                <a:gd name="T80" fmla="*/ 42 w 72"/>
                <a:gd name="T81" fmla="*/ 55 h 71"/>
                <a:gd name="T82" fmla="*/ 30 w 72"/>
                <a:gd name="T83" fmla="*/ 56 h 71"/>
                <a:gd name="T84" fmla="*/ 37 w 72"/>
                <a:gd name="T85" fmla="*/ 53 h 71"/>
                <a:gd name="T86" fmla="*/ 27 w 72"/>
                <a:gd name="T87" fmla="*/ 52 h 71"/>
                <a:gd name="T88" fmla="*/ 21 w 72"/>
                <a:gd name="T89" fmla="*/ 46 h 71"/>
                <a:gd name="T90" fmla="*/ 21 w 72"/>
                <a:gd name="T91" fmla="*/ 46 h 71"/>
                <a:gd name="T92" fmla="*/ 20 w 72"/>
                <a:gd name="T93" fmla="*/ 41 h 71"/>
                <a:gd name="T94" fmla="*/ 0 w 72"/>
                <a:gd name="T95" fmla="*/ 36 h 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6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2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59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6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3"/>
                  </a:lnTo>
                  <a:lnTo>
                    <a:pt x="69" y="52"/>
                  </a:lnTo>
                  <a:lnTo>
                    <a:pt x="66" y="53"/>
                  </a:lnTo>
                  <a:lnTo>
                    <a:pt x="67" y="53"/>
                  </a:lnTo>
                  <a:lnTo>
                    <a:pt x="70" y="47"/>
                  </a:lnTo>
                  <a:lnTo>
                    <a:pt x="72" y="46"/>
                  </a:lnTo>
                  <a:lnTo>
                    <a:pt x="69" y="41"/>
                  </a:lnTo>
                  <a:lnTo>
                    <a:pt x="64" y="44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4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1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1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0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3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0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3"/>
                  </a:lnTo>
                  <a:lnTo>
                    <a:pt x="30" y="56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3"/>
                  </a:lnTo>
                  <a:lnTo>
                    <a:pt x="30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31" name="Rectangle 129">
              <a:extLst>
                <a:ext uri="{FF2B5EF4-FFF2-40B4-BE49-F238E27FC236}">
                  <a16:creationId xmlns:a16="http://schemas.microsoft.com/office/drawing/2014/main" xmlns="" id="{F9A442FE-1B50-4B3B-95A1-DE9B53DA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1447"/>
              <a:ext cx="8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900" b="1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2400" baseline="0">
                <a:solidFill>
                  <a:srgbClr val="000000"/>
                </a:solidFill>
              </a:endParaRPr>
            </a:p>
          </p:txBody>
        </p:sp>
        <p:sp>
          <p:nvSpPr>
            <p:cNvPr id="506932" name="Freeform 130">
              <a:extLst>
                <a:ext uri="{FF2B5EF4-FFF2-40B4-BE49-F238E27FC236}">
                  <a16:creationId xmlns:a16="http://schemas.microsoft.com/office/drawing/2014/main" xmlns="" id="{9049CD4B-9207-48BC-B795-C2891422D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025"/>
              <a:ext cx="1076" cy="18"/>
            </a:xfrm>
            <a:custGeom>
              <a:avLst/>
              <a:gdLst>
                <a:gd name="T0" fmla="*/ 1067 w 1076"/>
                <a:gd name="T1" fmla="*/ 18 h 18"/>
                <a:gd name="T2" fmla="*/ 1070 w 1076"/>
                <a:gd name="T3" fmla="*/ 18 h 18"/>
                <a:gd name="T4" fmla="*/ 1073 w 1076"/>
                <a:gd name="T5" fmla="*/ 15 h 18"/>
                <a:gd name="T6" fmla="*/ 1076 w 1076"/>
                <a:gd name="T7" fmla="*/ 12 h 18"/>
                <a:gd name="T8" fmla="*/ 1076 w 1076"/>
                <a:gd name="T9" fmla="*/ 6 h 18"/>
                <a:gd name="T10" fmla="*/ 1073 w 1076"/>
                <a:gd name="T11" fmla="*/ 3 h 18"/>
                <a:gd name="T12" fmla="*/ 1070 w 1076"/>
                <a:gd name="T13" fmla="*/ 0 h 18"/>
                <a:gd name="T14" fmla="*/ 6 w 1076"/>
                <a:gd name="T15" fmla="*/ 0 h 18"/>
                <a:gd name="T16" fmla="*/ 3 w 1076"/>
                <a:gd name="T17" fmla="*/ 3 h 18"/>
                <a:gd name="T18" fmla="*/ 0 w 1076"/>
                <a:gd name="T19" fmla="*/ 6 h 18"/>
                <a:gd name="T20" fmla="*/ 0 w 1076"/>
                <a:gd name="T21" fmla="*/ 12 h 18"/>
                <a:gd name="T22" fmla="*/ 3 w 1076"/>
                <a:gd name="T23" fmla="*/ 15 h 18"/>
                <a:gd name="T24" fmla="*/ 6 w 1076"/>
                <a:gd name="T25" fmla="*/ 18 h 18"/>
                <a:gd name="T26" fmla="*/ 9 w 1076"/>
                <a:gd name="T27" fmla="*/ 18 h 18"/>
                <a:gd name="T28" fmla="*/ 1067 w 1076"/>
                <a:gd name="T29" fmla="*/ 18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76" h="18">
                  <a:moveTo>
                    <a:pt x="1067" y="18"/>
                  </a:moveTo>
                  <a:lnTo>
                    <a:pt x="1070" y="18"/>
                  </a:lnTo>
                  <a:lnTo>
                    <a:pt x="1073" y="15"/>
                  </a:lnTo>
                  <a:lnTo>
                    <a:pt x="1076" y="12"/>
                  </a:lnTo>
                  <a:lnTo>
                    <a:pt x="1076" y="6"/>
                  </a:lnTo>
                  <a:lnTo>
                    <a:pt x="1073" y="3"/>
                  </a:lnTo>
                  <a:lnTo>
                    <a:pt x="10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6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33" name="Freeform 131">
              <a:extLst>
                <a:ext uri="{FF2B5EF4-FFF2-40B4-BE49-F238E27FC236}">
                  <a16:creationId xmlns:a16="http://schemas.microsoft.com/office/drawing/2014/main" xmlns="" id="{943DDECF-727C-46E4-A902-FD1ED3604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528"/>
              <a:ext cx="770" cy="17"/>
            </a:xfrm>
            <a:custGeom>
              <a:avLst/>
              <a:gdLst>
                <a:gd name="T0" fmla="*/ 761 w 770"/>
                <a:gd name="T1" fmla="*/ 17 h 17"/>
                <a:gd name="T2" fmla="*/ 764 w 770"/>
                <a:gd name="T3" fmla="*/ 17 h 17"/>
                <a:gd name="T4" fmla="*/ 767 w 770"/>
                <a:gd name="T5" fmla="*/ 15 h 17"/>
                <a:gd name="T6" fmla="*/ 770 w 770"/>
                <a:gd name="T7" fmla="*/ 12 h 17"/>
                <a:gd name="T8" fmla="*/ 770 w 770"/>
                <a:gd name="T9" fmla="*/ 6 h 17"/>
                <a:gd name="T10" fmla="*/ 767 w 770"/>
                <a:gd name="T11" fmla="*/ 3 h 17"/>
                <a:gd name="T12" fmla="*/ 764 w 770"/>
                <a:gd name="T13" fmla="*/ 0 h 17"/>
                <a:gd name="T14" fmla="*/ 6 w 770"/>
                <a:gd name="T15" fmla="*/ 0 h 17"/>
                <a:gd name="T16" fmla="*/ 3 w 770"/>
                <a:gd name="T17" fmla="*/ 3 h 17"/>
                <a:gd name="T18" fmla="*/ 0 w 770"/>
                <a:gd name="T19" fmla="*/ 6 h 17"/>
                <a:gd name="T20" fmla="*/ 0 w 770"/>
                <a:gd name="T21" fmla="*/ 12 h 17"/>
                <a:gd name="T22" fmla="*/ 3 w 770"/>
                <a:gd name="T23" fmla="*/ 15 h 17"/>
                <a:gd name="T24" fmla="*/ 6 w 770"/>
                <a:gd name="T25" fmla="*/ 17 h 17"/>
                <a:gd name="T26" fmla="*/ 9 w 770"/>
                <a:gd name="T27" fmla="*/ 17 h 17"/>
                <a:gd name="T28" fmla="*/ 761 w 770"/>
                <a:gd name="T29" fmla="*/ 17 h 1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70" h="17">
                  <a:moveTo>
                    <a:pt x="761" y="17"/>
                  </a:moveTo>
                  <a:lnTo>
                    <a:pt x="764" y="17"/>
                  </a:lnTo>
                  <a:lnTo>
                    <a:pt x="767" y="15"/>
                  </a:lnTo>
                  <a:lnTo>
                    <a:pt x="770" y="12"/>
                  </a:lnTo>
                  <a:lnTo>
                    <a:pt x="770" y="6"/>
                  </a:lnTo>
                  <a:lnTo>
                    <a:pt x="767" y="3"/>
                  </a:lnTo>
                  <a:lnTo>
                    <a:pt x="76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761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34" name="Freeform 132">
              <a:extLst>
                <a:ext uri="{FF2B5EF4-FFF2-40B4-BE49-F238E27FC236}">
                  <a16:creationId xmlns:a16="http://schemas.microsoft.com/office/drawing/2014/main" xmlns="" id="{006FE447-DE38-498C-9A90-25A1E299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2057"/>
              <a:ext cx="352" cy="18"/>
            </a:xfrm>
            <a:custGeom>
              <a:avLst/>
              <a:gdLst>
                <a:gd name="T0" fmla="*/ 8 w 352"/>
                <a:gd name="T1" fmla="*/ 0 h 18"/>
                <a:gd name="T2" fmla="*/ 6 w 352"/>
                <a:gd name="T3" fmla="*/ 0 h 18"/>
                <a:gd name="T4" fmla="*/ 3 w 352"/>
                <a:gd name="T5" fmla="*/ 3 h 18"/>
                <a:gd name="T6" fmla="*/ 0 w 352"/>
                <a:gd name="T7" fmla="*/ 6 h 18"/>
                <a:gd name="T8" fmla="*/ 0 w 352"/>
                <a:gd name="T9" fmla="*/ 12 h 18"/>
                <a:gd name="T10" fmla="*/ 3 w 352"/>
                <a:gd name="T11" fmla="*/ 15 h 18"/>
                <a:gd name="T12" fmla="*/ 6 w 352"/>
                <a:gd name="T13" fmla="*/ 18 h 18"/>
                <a:gd name="T14" fmla="*/ 346 w 352"/>
                <a:gd name="T15" fmla="*/ 18 h 18"/>
                <a:gd name="T16" fmla="*/ 349 w 352"/>
                <a:gd name="T17" fmla="*/ 15 h 18"/>
                <a:gd name="T18" fmla="*/ 352 w 352"/>
                <a:gd name="T19" fmla="*/ 12 h 18"/>
                <a:gd name="T20" fmla="*/ 352 w 352"/>
                <a:gd name="T21" fmla="*/ 6 h 18"/>
                <a:gd name="T22" fmla="*/ 349 w 352"/>
                <a:gd name="T23" fmla="*/ 3 h 18"/>
                <a:gd name="T24" fmla="*/ 346 w 352"/>
                <a:gd name="T25" fmla="*/ 0 h 18"/>
                <a:gd name="T26" fmla="*/ 343 w 352"/>
                <a:gd name="T27" fmla="*/ 0 h 18"/>
                <a:gd name="T28" fmla="*/ 8 w 352"/>
                <a:gd name="T29" fmla="*/ 0 h 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52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46" y="18"/>
                  </a:lnTo>
                  <a:lnTo>
                    <a:pt x="349" y="15"/>
                  </a:lnTo>
                  <a:lnTo>
                    <a:pt x="352" y="12"/>
                  </a:lnTo>
                  <a:lnTo>
                    <a:pt x="352" y="6"/>
                  </a:lnTo>
                  <a:lnTo>
                    <a:pt x="349" y="3"/>
                  </a:lnTo>
                  <a:lnTo>
                    <a:pt x="346" y="0"/>
                  </a:lnTo>
                  <a:lnTo>
                    <a:pt x="34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6935" name="Group 133">
              <a:extLst>
                <a:ext uri="{FF2B5EF4-FFF2-40B4-BE49-F238E27FC236}">
                  <a16:creationId xmlns:a16="http://schemas.microsoft.com/office/drawing/2014/main" xmlns="" id="{5F3CADB7-9C25-496E-BC38-CAAB1A42B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4" y="1792"/>
              <a:ext cx="120" cy="184"/>
              <a:chOff x="5464" y="1792"/>
              <a:chExt cx="120" cy="184"/>
            </a:xfrm>
          </p:grpSpPr>
          <p:sp>
            <p:nvSpPr>
              <p:cNvPr id="506944" name="Rectangle 134">
                <a:extLst>
                  <a:ext uri="{FF2B5EF4-FFF2-40B4-BE49-F238E27FC236}">
                    <a16:creationId xmlns:a16="http://schemas.microsoft.com/office/drawing/2014/main" xmlns="" id="{130DC9DE-E795-4009-B8D1-DE782E86F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7" y="1792"/>
                <a:ext cx="105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900" b="1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2400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6945" name="Line 135">
                <a:extLst>
                  <a:ext uri="{FF2B5EF4-FFF2-40B4-BE49-F238E27FC236}">
                    <a16:creationId xmlns:a16="http://schemas.microsoft.com/office/drawing/2014/main" xmlns="" id="{54D06ACE-A998-4A16-9984-078C2F0F5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180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6936" name="Group 136">
              <a:extLst>
                <a:ext uri="{FF2B5EF4-FFF2-40B4-BE49-F238E27FC236}">
                  <a16:creationId xmlns:a16="http://schemas.microsoft.com/office/drawing/2014/main" xmlns="" id="{FB8A7357-6F2F-4C0F-B7D2-9594116F83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24" y="1912"/>
              <a:ext cx="288" cy="288"/>
              <a:chOff x="1968" y="1507"/>
              <a:chExt cx="480" cy="480"/>
            </a:xfrm>
          </p:grpSpPr>
          <p:sp>
            <p:nvSpPr>
              <p:cNvPr id="506942" name="AutoShape 137">
                <a:extLst>
                  <a:ext uri="{FF2B5EF4-FFF2-40B4-BE49-F238E27FC236}">
                    <a16:creationId xmlns:a16="http://schemas.microsoft.com/office/drawing/2014/main" xmlns="" id="{6451E0F0-75BF-4825-8347-A41714A363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943" name="Oval 138">
                <a:extLst>
                  <a:ext uri="{FF2B5EF4-FFF2-40B4-BE49-F238E27FC236}">
                    <a16:creationId xmlns:a16="http://schemas.microsoft.com/office/drawing/2014/main" xmlns="" id="{359AD696-FCFF-451A-9EBA-D4A6CC5495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506937" name="Line 139">
              <a:extLst>
                <a:ext uri="{FF2B5EF4-FFF2-40B4-BE49-F238E27FC236}">
                  <a16:creationId xmlns:a16="http://schemas.microsoft.com/office/drawing/2014/main" xmlns="" id="{2B065112-B8EF-4797-A709-3A5502422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208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6938" name="Line 140">
              <a:extLst>
                <a:ext uri="{FF2B5EF4-FFF2-40B4-BE49-F238E27FC236}">
                  <a16:creationId xmlns:a16="http://schemas.microsoft.com/office/drawing/2014/main" xmlns="" id="{0D08B75F-C33B-441B-9829-4F6351B13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032"/>
              <a:ext cx="0" cy="1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06939" name="Group 141">
              <a:extLst>
                <a:ext uri="{FF2B5EF4-FFF2-40B4-BE49-F238E27FC236}">
                  <a16:creationId xmlns:a16="http://schemas.microsoft.com/office/drawing/2014/main" xmlns="" id="{11A15C7C-41A4-4278-AD47-8BF446840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0" y="989"/>
              <a:ext cx="72" cy="73"/>
              <a:chOff x="4984" y="1165"/>
              <a:chExt cx="72" cy="73"/>
            </a:xfrm>
          </p:grpSpPr>
          <p:sp>
            <p:nvSpPr>
              <p:cNvPr id="506940" name="Oval 142">
                <a:extLst>
                  <a:ext uri="{FF2B5EF4-FFF2-40B4-BE49-F238E27FC236}">
                    <a16:creationId xmlns:a16="http://schemas.microsoft.com/office/drawing/2014/main" xmlns="" id="{28CF6BE8-D1C1-41B4-AA61-416118EF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06941" name="Freeform 143">
                <a:extLst>
                  <a:ext uri="{FF2B5EF4-FFF2-40B4-BE49-F238E27FC236}">
                    <a16:creationId xmlns:a16="http://schemas.microsoft.com/office/drawing/2014/main" xmlns="" id="{014260A4-3CC8-4AC7-902F-4888355A2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>
                  <a:gd name="T0" fmla="*/ 2 w 72"/>
                  <a:gd name="T1" fmla="*/ 49 h 73"/>
                  <a:gd name="T2" fmla="*/ 3 w 72"/>
                  <a:gd name="T3" fmla="*/ 54 h 73"/>
                  <a:gd name="T4" fmla="*/ 9 w 72"/>
                  <a:gd name="T5" fmla="*/ 59 h 73"/>
                  <a:gd name="T6" fmla="*/ 20 w 72"/>
                  <a:gd name="T7" fmla="*/ 70 h 73"/>
                  <a:gd name="T8" fmla="*/ 24 w 72"/>
                  <a:gd name="T9" fmla="*/ 73 h 73"/>
                  <a:gd name="T10" fmla="*/ 45 w 72"/>
                  <a:gd name="T11" fmla="*/ 65 h 73"/>
                  <a:gd name="T12" fmla="*/ 48 w 72"/>
                  <a:gd name="T13" fmla="*/ 71 h 73"/>
                  <a:gd name="T14" fmla="*/ 52 w 72"/>
                  <a:gd name="T15" fmla="*/ 70 h 73"/>
                  <a:gd name="T16" fmla="*/ 61 w 72"/>
                  <a:gd name="T17" fmla="*/ 61 h 73"/>
                  <a:gd name="T18" fmla="*/ 64 w 72"/>
                  <a:gd name="T19" fmla="*/ 58 h 73"/>
                  <a:gd name="T20" fmla="*/ 67 w 72"/>
                  <a:gd name="T21" fmla="*/ 55 h 73"/>
                  <a:gd name="T22" fmla="*/ 67 w 72"/>
                  <a:gd name="T23" fmla="*/ 55 h 73"/>
                  <a:gd name="T24" fmla="*/ 69 w 72"/>
                  <a:gd name="T25" fmla="*/ 43 h 73"/>
                  <a:gd name="T26" fmla="*/ 72 w 72"/>
                  <a:gd name="T27" fmla="*/ 33 h 73"/>
                  <a:gd name="T28" fmla="*/ 67 w 72"/>
                  <a:gd name="T29" fmla="*/ 18 h 73"/>
                  <a:gd name="T30" fmla="*/ 67 w 72"/>
                  <a:gd name="T31" fmla="*/ 18 h 73"/>
                  <a:gd name="T32" fmla="*/ 64 w 72"/>
                  <a:gd name="T33" fmla="*/ 15 h 73"/>
                  <a:gd name="T34" fmla="*/ 61 w 72"/>
                  <a:gd name="T35" fmla="*/ 12 h 73"/>
                  <a:gd name="T36" fmla="*/ 52 w 72"/>
                  <a:gd name="T37" fmla="*/ 3 h 73"/>
                  <a:gd name="T38" fmla="*/ 48 w 72"/>
                  <a:gd name="T39" fmla="*/ 2 h 73"/>
                  <a:gd name="T40" fmla="*/ 23 w 72"/>
                  <a:gd name="T41" fmla="*/ 2 h 73"/>
                  <a:gd name="T42" fmla="*/ 18 w 72"/>
                  <a:gd name="T43" fmla="*/ 3 h 73"/>
                  <a:gd name="T44" fmla="*/ 8 w 72"/>
                  <a:gd name="T45" fmla="*/ 13 h 73"/>
                  <a:gd name="T46" fmla="*/ 6 w 72"/>
                  <a:gd name="T47" fmla="*/ 18 h 73"/>
                  <a:gd name="T48" fmla="*/ 0 w 72"/>
                  <a:gd name="T49" fmla="*/ 25 h 73"/>
                  <a:gd name="T50" fmla="*/ 18 w 72"/>
                  <a:gd name="T51" fmla="*/ 31 h 73"/>
                  <a:gd name="T52" fmla="*/ 18 w 72"/>
                  <a:gd name="T53" fmla="*/ 30 h 73"/>
                  <a:gd name="T54" fmla="*/ 20 w 72"/>
                  <a:gd name="T55" fmla="*/ 25 h 73"/>
                  <a:gd name="T56" fmla="*/ 25 w 72"/>
                  <a:gd name="T57" fmla="*/ 21 h 73"/>
                  <a:gd name="T58" fmla="*/ 30 w 72"/>
                  <a:gd name="T59" fmla="*/ 18 h 73"/>
                  <a:gd name="T60" fmla="*/ 42 w 72"/>
                  <a:gd name="T61" fmla="*/ 19 h 73"/>
                  <a:gd name="T62" fmla="*/ 46 w 72"/>
                  <a:gd name="T63" fmla="*/ 21 h 73"/>
                  <a:gd name="T64" fmla="*/ 43 w 72"/>
                  <a:gd name="T65" fmla="*/ 18 h 73"/>
                  <a:gd name="T66" fmla="*/ 46 w 72"/>
                  <a:gd name="T67" fmla="*/ 21 h 73"/>
                  <a:gd name="T68" fmla="*/ 49 w 72"/>
                  <a:gd name="T69" fmla="*/ 24 h 73"/>
                  <a:gd name="T70" fmla="*/ 55 w 72"/>
                  <a:gd name="T71" fmla="*/ 30 h 73"/>
                  <a:gd name="T72" fmla="*/ 54 w 72"/>
                  <a:gd name="T73" fmla="*/ 39 h 73"/>
                  <a:gd name="T74" fmla="*/ 57 w 72"/>
                  <a:gd name="T75" fmla="*/ 31 h 73"/>
                  <a:gd name="T76" fmla="*/ 55 w 72"/>
                  <a:gd name="T77" fmla="*/ 43 h 73"/>
                  <a:gd name="T78" fmla="*/ 49 w 72"/>
                  <a:gd name="T79" fmla="*/ 49 h 73"/>
                  <a:gd name="T80" fmla="*/ 46 w 72"/>
                  <a:gd name="T81" fmla="*/ 52 h 73"/>
                  <a:gd name="T82" fmla="*/ 43 w 72"/>
                  <a:gd name="T83" fmla="*/ 55 h 73"/>
                  <a:gd name="T84" fmla="*/ 46 w 72"/>
                  <a:gd name="T85" fmla="*/ 52 h 73"/>
                  <a:gd name="T86" fmla="*/ 42 w 72"/>
                  <a:gd name="T87" fmla="*/ 54 h 73"/>
                  <a:gd name="T88" fmla="*/ 27 w 72"/>
                  <a:gd name="T89" fmla="*/ 65 h 73"/>
                  <a:gd name="T90" fmla="*/ 30 w 72"/>
                  <a:gd name="T91" fmla="*/ 55 h 73"/>
                  <a:gd name="T92" fmla="*/ 25 w 72"/>
                  <a:gd name="T93" fmla="*/ 52 h 73"/>
                  <a:gd name="T94" fmla="*/ 20 w 72"/>
                  <a:gd name="T95" fmla="*/ 48 h 73"/>
                  <a:gd name="T96" fmla="*/ 18 w 72"/>
                  <a:gd name="T97" fmla="*/ 43 h 73"/>
                  <a:gd name="T98" fmla="*/ 18 w 72"/>
                  <a:gd name="T99" fmla="*/ 42 h 7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C7DD11E-CBAD-4B6B-83F6-95B4A2C6EF71}"/>
              </a:ext>
            </a:extLst>
          </p:cNvPr>
          <p:cNvSpPr/>
          <p:nvPr/>
        </p:nvSpPr>
        <p:spPr>
          <a:xfrm>
            <a:off x="5525972" y="3244334"/>
            <a:ext cx="114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cs typeface="Times New Roman" panose="02020603050405020304" pitchFamily="18" charset="0"/>
              </a:rPr>
              <a:t>forbidden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5658160" y="36180"/>
              <a:ext cx="5613840" cy="712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1600" y="15300"/>
                <a:ext cx="565128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4591480" y="265500"/>
              <a:ext cx="121320" cy="275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1320" y="247140"/>
                <a:ext cx="1587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/>
              <p14:cNvContentPartPr/>
              <p14:nvPr/>
            </p14:nvContentPartPr>
            <p14:xfrm>
              <a:off x="4776160" y="125460"/>
              <a:ext cx="144000" cy="4453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0320" y="107460"/>
                <a:ext cx="1785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5009080" y="173700"/>
              <a:ext cx="158040" cy="299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0000" y="155700"/>
                <a:ext cx="196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/>
              <p14:cNvContentPartPr/>
              <p14:nvPr/>
            </p14:nvContentPartPr>
            <p14:xfrm>
              <a:off x="5660680" y="596340"/>
              <a:ext cx="5731560" cy="3974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45560" y="575460"/>
                <a:ext cx="57675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/>
              <p14:cNvContentPartPr/>
              <p14:nvPr/>
            </p14:nvContentPartPr>
            <p14:xfrm>
              <a:off x="4993600" y="772740"/>
              <a:ext cx="64440" cy="3081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76320" y="754740"/>
                <a:ext cx="950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" name="Ink 8"/>
              <p14:cNvContentPartPr/>
              <p14:nvPr/>
            </p14:nvContentPartPr>
            <p14:xfrm>
              <a:off x="5004400" y="786420"/>
              <a:ext cx="244080" cy="3009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8560" y="766620"/>
                <a:ext cx="2808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/>
              <p14:cNvContentPartPr/>
              <p14:nvPr/>
            </p14:nvContentPartPr>
            <p14:xfrm>
              <a:off x="4936720" y="1290780"/>
              <a:ext cx="370800" cy="3265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6920" y="1270620"/>
                <a:ext cx="40464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" name="Ink 10"/>
              <p14:cNvContentPartPr/>
              <p14:nvPr/>
            </p14:nvContentPartPr>
            <p14:xfrm>
              <a:off x="5467720" y="1348020"/>
              <a:ext cx="150120" cy="410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50800" y="1335420"/>
                <a:ext cx="1796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" name="Ink 11"/>
              <p14:cNvContentPartPr/>
              <p14:nvPr/>
            </p14:nvContentPartPr>
            <p14:xfrm>
              <a:off x="5588320" y="1310220"/>
              <a:ext cx="98280" cy="1634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77160" y="1293660"/>
                <a:ext cx="1263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" name="Ink 12"/>
              <p14:cNvContentPartPr/>
              <p14:nvPr/>
            </p14:nvContentPartPr>
            <p14:xfrm>
              <a:off x="5725840" y="1159740"/>
              <a:ext cx="5638680" cy="2332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12880" y="1138500"/>
                <a:ext cx="56725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" name="Ink 13"/>
              <p14:cNvContentPartPr/>
              <p14:nvPr/>
            </p14:nvContentPartPr>
            <p14:xfrm>
              <a:off x="10437520" y="4023180"/>
              <a:ext cx="2242800" cy="8175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19880" y="4002300"/>
                <a:ext cx="227808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" name="Ink 14"/>
              <p14:cNvContentPartPr/>
              <p14:nvPr/>
            </p14:nvContentPartPr>
            <p14:xfrm>
              <a:off x="10682320" y="4788540"/>
              <a:ext cx="68400" cy="626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63240" y="4771260"/>
                <a:ext cx="1062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" name="Ink 15"/>
              <p14:cNvContentPartPr/>
              <p14:nvPr/>
            </p14:nvContentPartPr>
            <p14:xfrm>
              <a:off x="11722000" y="4821300"/>
              <a:ext cx="52560" cy="554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04360" y="4801860"/>
                <a:ext cx="90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" name="Ink 16"/>
              <p14:cNvContentPartPr/>
              <p14:nvPr/>
            </p14:nvContentPartPr>
            <p14:xfrm>
              <a:off x="10713280" y="5044140"/>
              <a:ext cx="110520" cy="17568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92400" y="5025780"/>
                <a:ext cx="144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" name="Ink 17"/>
              <p14:cNvContentPartPr/>
              <p14:nvPr/>
            </p14:nvContentPartPr>
            <p14:xfrm>
              <a:off x="10766200" y="5056020"/>
              <a:ext cx="1036440" cy="914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48200" y="5037300"/>
                <a:ext cx="1075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9" name="Ink 18"/>
              <p14:cNvContentPartPr/>
              <p14:nvPr/>
            </p14:nvContentPartPr>
            <p14:xfrm>
              <a:off x="11697880" y="4944060"/>
              <a:ext cx="128880" cy="2070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79520" y="4927860"/>
                <a:ext cx="167760" cy="23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Slide Number Placeholder 3">
            <a:extLst>
              <a:ext uri="{FF2B5EF4-FFF2-40B4-BE49-F238E27FC236}">
                <a16:creationId xmlns:a16="http://schemas.microsoft.com/office/drawing/2014/main" xmlns="" id="{9D2FC208-AD80-498B-9460-A973D05E74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baseline="-250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aseline="0">
                <a:solidFill>
                  <a:srgbClr val="000000"/>
                </a:solidFill>
              </a:rPr>
              <a:t>Chapter 1            </a:t>
            </a:r>
            <a:fld id="{E03F5CFC-BBCB-4B02-9937-FF1CC512516B}" type="slidenum">
              <a:rPr lang="en-US" altLang="en-US" sz="1600" baseline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600" baseline="0">
              <a:solidFill>
                <a:srgbClr val="000000"/>
              </a:solidFill>
            </a:endParaRPr>
          </a:p>
        </p:txBody>
      </p:sp>
      <p:sp>
        <p:nvSpPr>
          <p:cNvPr id="517123" name="Rectangle 2">
            <a:extLst>
              <a:ext uri="{FF2B5EF4-FFF2-40B4-BE49-F238E27FC236}">
                <a16:creationId xmlns:a16="http://schemas.microsoft.com/office/drawing/2014/main" xmlns="" id="{EE5CCF23-B8FB-48BB-9155-D23002913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Edge-Triggered D Flip-Flop</a:t>
            </a:r>
          </a:p>
        </p:txBody>
      </p:sp>
      <p:sp>
        <p:nvSpPr>
          <p:cNvPr id="517124" name="Rectangle 3">
            <a:extLst>
              <a:ext uri="{FF2B5EF4-FFF2-40B4-BE49-F238E27FC236}">
                <a16:creationId xmlns:a16="http://schemas.microsoft.com/office/drawing/2014/main" xmlns="" id="{915A57FD-7855-48CD-B383-F32563D7E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3438" y="1157288"/>
            <a:ext cx="7772400" cy="5027612"/>
          </a:xfrm>
        </p:spPr>
        <p:txBody>
          <a:bodyPr/>
          <a:lstStyle/>
          <a:p>
            <a:r>
              <a:rPr lang="en-US" altLang="en-US" sz="2400"/>
              <a:t>The edge-triggered </a:t>
            </a:r>
            <a:br>
              <a:rPr lang="en-US" altLang="en-US" sz="2400"/>
            </a:br>
            <a:r>
              <a:rPr lang="en-US" altLang="en-US" sz="2400"/>
              <a:t>D flip-flop is the</a:t>
            </a:r>
            <a:br>
              <a:rPr lang="en-US" altLang="en-US" sz="2400"/>
            </a:br>
            <a:r>
              <a:rPr lang="en-US" altLang="en-US" sz="2400"/>
              <a:t>same as the master-</a:t>
            </a:r>
            <a:br>
              <a:rPr lang="en-US" altLang="en-US" sz="2400"/>
            </a:br>
            <a:r>
              <a:rPr lang="en-US" altLang="en-US" sz="2400"/>
              <a:t>slave D flip-flop</a:t>
            </a:r>
          </a:p>
          <a:p>
            <a:endParaRPr lang="en-US" altLang="en-US" sz="800"/>
          </a:p>
          <a:p>
            <a:r>
              <a:rPr lang="en-US" altLang="en-US" sz="2400"/>
              <a:t>It can be formed by:</a:t>
            </a:r>
          </a:p>
          <a:p>
            <a:pPr lvl="1"/>
            <a:r>
              <a:rPr lang="en-US" altLang="en-US" sz="2000"/>
              <a:t>Replacing the first clocked S-R latch with a clocked D latch or</a:t>
            </a:r>
          </a:p>
          <a:p>
            <a:pPr lvl="1"/>
            <a:r>
              <a:rPr lang="en-US" altLang="en-US" sz="2000"/>
              <a:t>Adding a D input and inverter to a master-slave S-R flip-flop</a:t>
            </a:r>
          </a:p>
          <a:p>
            <a:r>
              <a:rPr lang="en-US" altLang="en-US" sz="2400"/>
              <a:t>The delay of the S-R master-slave flip-flop can be avoided since the 1s-catching behavior is not present with D replacing S and R inputs</a:t>
            </a:r>
          </a:p>
          <a:p>
            <a:r>
              <a:rPr lang="en-US" altLang="en-US" sz="2400"/>
              <a:t>The change of the D flip-flop output is associated with the negative edge at the end of the pulse</a:t>
            </a:r>
          </a:p>
          <a:p>
            <a:r>
              <a:rPr lang="en-US" altLang="en-US" sz="2400"/>
              <a:t>It is called a </a:t>
            </a:r>
            <a:r>
              <a:rPr lang="en-US" altLang="en-US" sz="2400" i="1"/>
              <a:t>negative-edge triggered</a:t>
            </a:r>
            <a:r>
              <a:rPr lang="en-US" altLang="en-US" sz="2400"/>
              <a:t> flip-flop</a:t>
            </a:r>
          </a:p>
          <a:p>
            <a:pPr lvl="1">
              <a:buFontTx/>
              <a:buNone/>
            </a:pPr>
            <a:r>
              <a:rPr lang="en-US" altLang="en-US" sz="2400"/>
              <a:t> </a:t>
            </a:r>
          </a:p>
        </p:txBody>
      </p:sp>
      <p:grpSp>
        <p:nvGrpSpPr>
          <p:cNvPr id="517125" name="Group 4">
            <a:extLst>
              <a:ext uri="{FF2B5EF4-FFF2-40B4-BE49-F238E27FC236}">
                <a16:creationId xmlns:a16="http://schemas.microsoft.com/office/drawing/2014/main" xmlns="" id="{1BD6FCDA-9E78-4FE3-ABA0-CF6241206B04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1282701"/>
            <a:ext cx="4011612" cy="2079625"/>
            <a:chOff x="2865" y="872"/>
            <a:chExt cx="2527" cy="1310"/>
          </a:xfrm>
        </p:grpSpPr>
        <p:sp>
          <p:nvSpPr>
            <p:cNvPr id="517126" name="Freeform 5">
              <a:extLst>
                <a:ext uri="{FF2B5EF4-FFF2-40B4-BE49-F238E27FC236}">
                  <a16:creationId xmlns:a16="http://schemas.microsoft.com/office/drawing/2014/main" xmlns="" id="{9BD8A957-8F23-4B08-A855-6B9571C6B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03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27" name="Freeform 6">
              <a:extLst>
                <a:ext uri="{FF2B5EF4-FFF2-40B4-BE49-F238E27FC236}">
                  <a16:creationId xmlns:a16="http://schemas.microsoft.com/office/drawing/2014/main" xmlns="" id="{7F09EB4D-1420-4CDB-938F-CCB93EEB9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106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28" name="Freeform 7">
              <a:extLst>
                <a:ext uri="{FF2B5EF4-FFF2-40B4-BE49-F238E27FC236}">
                  <a16:creationId xmlns:a16="http://schemas.microsoft.com/office/drawing/2014/main" xmlns="" id="{21452B96-F77E-4EF4-8781-6E7FECF0B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01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29" name="Freeform 8">
              <a:extLst>
                <a:ext uri="{FF2B5EF4-FFF2-40B4-BE49-F238E27FC236}">
                  <a16:creationId xmlns:a16="http://schemas.microsoft.com/office/drawing/2014/main" xmlns="" id="{1F7DD172-3C1E-408C-AB3B-D0B2EB087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1488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30" name="Freeform 9">
              <a:extLst>
                <a:ext uri="{FF2B5EF4-FFF2-40B4-BE49-F238E27FC236}">
                  <a16:creationId xmlns:a16="http://schemas.microsoft.com/office/drawing/2014/main" xmlns="" id="{3C8D4696-FB93-4C13-97C9-6ED2DDB36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201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31" name="Freeform 10">
              <a:extLst>
                <a:ext uri="{FF2B5EF4-FFF2-40B4-BE49-F238E27FC236}">
                  <a16:creationId xmlns:a16="http://schemas.microsoft.com/office/drawing/2014/main" xmlns="" id="{79666822-4287-4134-9E6E-198C677C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2015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32" name="Freeform 11">
              <a:extLst>
                <a:ext uri="{FF2B5EF4-FFF2-40B4-BE49-F238E27FC236}">
                  <a16:creationId xmlns:a16="http://schemas.microsoft.com/office/drawing/2014/main" xmlns="" id="{60928A64-4F5E-49BB-8507-6A24D45CF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128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33" name="Freeform 12">
              <a:extLst>
                <a:ext uri="{FF2B5EF4-FFF2-40B4-BE49-F238E27FC236}">
                  <a16:creationId xmlns:a16="http://schemas.microsoft.com/office/drawing/2014/main" xmlns="" id="{ED2C9087-91A4-452F-BF5D-11250CFB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128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34" name="Freeform 13">
              <a:extLst>
                <a:ext uri="{FF2B5EF4-FFF2-40B4-BE49-F238E27FC236}">
                  <a16:creationId xmlns:a16="http://schemas.microsoft.com/office/drawing/2014/main" xmlns="" id="{30EE7325-3045-4ACF-9322-FAA2F92C9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89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35" name="Rectangle 14">
              <a:extLst>
                <a:ext uri="{FF2B5EF4-FFF2-40B4-BE49-F238E27FC236}">
                  <a16:creationId xmlns:a16="http://schemas.microsoft.com/office/drawing/2014/main" xmlns="" id="{0ABE8D43-F21D-40B6-A969-AF8CBEAC0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1211"/>
              <a:ext cx="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36" name="Rectangle 15">
              <a:extLst>
                <a:ext uri="{FF2B5EF4-FFF2-40B4-BE49-F238E27FC236}">
                  <a16:creationId xmlns:a16="http://schemas.microsoft.com/office/drawing/2014/main" xmlns="" id="{BF125148-35F6-421A-A5D5-4394FA63D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963"/>
              <a:ext cx="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37" name="Rectangle 16">
              <a:extLst>
                <a:ext uri="{FF2B5EF4-FFF2-40B4-BE49-F238E27FC236}">
                  <a16:creationId xmlns:a16="http://schemas.microsoft.com/office/drawing/2014/main" xmlns="" id="{1D21D4F1-B629-4721-B6B4-67A1E7986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477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38" name="Rectangle 17">
              <a:extLst>
                <a:ext uri="{FF2B5EF4-FFF2-40B4-BE49-F238E27FC236}">
                  <a16:creationId xmlns:a16="http://schemas.microsoft.com/office/drawing/2014/main" xmlns="" id="{5D58FFB3-CBFF-4827-8741-25282717F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011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39" name="Rectangle 18">
              <a:extLst>
                <a:ext uri="{FF2B5EF4-FFF2-40B4-BE49-F238E27FC236}">
                  <a16:creationId xmlns:a16="http://schemas.microsoft.com/office/drawing/2014/main" xmlns="" id="{CD6772E3-F013-415A-8542-D2CB8A7A1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485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0" name="Freeform 19">
              <a:extLst>
                <a:ext uri="{FF2B5EF4-FFF2-40B4-BE49-F238E27FC236}">
                  <a16:creationId xmlns:a16="http://schemas.microsoft.com/office/drawing/2014/main" xmlns="" id="{D1B1EB8B-12BF-4E8D-92B6-8B8E2BCE6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87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41" name="Rectangle 20">
              <a:extLst>
                <a:ext uri="{FF2B5EF4-FFF2-40B4-BE49-F238E27FC236}">
                  <a16:creationId xmlns:a16="http://schemas.microsoft.com/office/drawing/2014/main" xmlns="" id="{E4A965E7-667A-4863-95FE-F5BDCF9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1403"/>
              <a:ext cx="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2" name="Rectangle 21">
              <a:extLst>
                <a:ext uri="{FF2B5EF4-FFF2-40B4-BE49-F238E27FC236}">
                  <a16:creationId xmlns:a16="http://schemas.microsoft.com/office/drawing/2014/main" xmlns="" id="{8F8FDDBD-0127-4787-8E4F-0EB52576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985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3" name="Rectangle 22">
              <a:extLst>
                <a:ext uri="{FF2B5EF4-FFF2-40B4-BE49-F238E27FC236}">
                  <a16:creationId xmlns:a16="http://schemas.microsoft.com/office/drawing/2014/main" xmlns="" id="{A06D9D56-CBAD-48E2-A85D-7F94E2A9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460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4" name="Freeform 23">
              <a:extLst>
                <a:ext uri="{FF2B5EF4-FFF2-40B4-BE49-F238E27FC236}">
                  <a16:creationId xmlns:a16="http://schemas.microsoft.com/office/drawing/2014/main" xmlns="" id="{66679327-A1CF-4A69-BFC8-14A6558D3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488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45" name="Rectangle 24">
              <a:extLst>
                <a:ext uri="{FF2B5EF4-FFF2-40B4-BE49-F238E27FC236}">
                  <a16:creationId xmlns:a16="http://schemas.microsoft.com/office/drawing/2014/main" xmlns="" id="{E3C83E95-1039-4579-9813-E51509702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403"/>
              <a:ext cx="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6" name="Rectangle 25">
              <a:extLst>
                <a:ext uri="{FF2B5EF4-FFF2-40B4-BE49-F238E27FC236}">
                  <a16:creationId xmlns:a16="http://schemas.microsoft.com/office/drawing/2014/main" xmlns="" id="{3DCA10DE-9607-4FFF-B7F2-2ACEC4CA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939"/>
              <a:ext cx="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7" name="Rectangle 26">
              <a:extLst>
                <a:ext uri="{FF2B5EF4-FFF2-40B4-BE49-F238E27FC236}">
                  <a16:creationId xmlns:a16="http://schemas.microsoft.com/office/drawing/2014/main" xmlns="" id="{A8E695EF-0CBC-4386-BF58-2D803D74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1004"/>
              <a:ext cx="9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8" name="Rectangle 27">
              <a:extLst>
                <a:ext uri="{FF2B5EF4-FFF2-40B4-BE49-F238E27FC236}">
                  <a16:creationId xmlns:a16="http://schemas.microsoft.com/office/drawing/2014/main" xmlns="" id="{16DB8B7C-D18E-4949-990D-204B77BC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963"/>
              <a:ext cx="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en-US" sz="1700" b="1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517149" name="Line 28">
              <a:extLst>
                <a:ext uri="{FF2B5EF4-FFF2-40B4-BE49-F238E27FC236}">
                  <a16:creationId xmlns:a16="http://schemas.microsoft.com/office/drawing/2014/main" xmlns="" id="{B0E54F0F-1986-420B-AE62-412B5DFE1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56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7150" name="Line 29">
              <a:extLst>
                <a:ext uri="{FF2B5EF4-FFF2-40B4-BE49-F238E27FC236}">
                  <a16:creationId xmlns:a16="http://schemas.microsoft.com/office/drawing/2014/main" xmlns="" id="{1A16B9CC-F90D-4B25-92FA-ECEC157AF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5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7151" name="Group 30">
              <a:extLst>
                <a:ext uri="{FF2B5EF4-FFF2-40B4-BE49-F238E27FC236}">
                  <a16:creationId xmlns:a16="http://schemas.microsoft.com/office/drawing/2014/main" xmlns="" id="{5800A557-C280-4B62-8B75-4EB15A114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0" y="1479"/>
              <a:ext cx="102" cy="165"/>
              <a:chOff x="5162" y="1559"/>
              <a:chExt cx="102" cy="165"/>
            </a:xfrm>
          </p:grpSpPr>
          <p:sp>
            <p:nvSpPr>
              <p:cNvPr id="517159" name="Rectangle 31">
                <a:extLst>
                  <a:ext uri="{FF2B5EF4-FFF2-40B4-BE49-F238E27FC236}">
                    <a16:creationId xmlns:a16="http://schemas.microsoft.com/office/drawing/2014/main" xmlns="" id="{749AEE3C-5C53-482A-A114-6CCCDF183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4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1700" b="1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3200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7160" name="Line 32">
                <a:extLst>
                  <a:ext uri="{FF2B5EF4-FFF2-40B4-BE49-F238E27FC236}">
                    <a16:creationId xmlns:a16="http://schemas.microsoft.com/office/drawing/2014/main" xmlns="" id="{56299AEF-4803-471E-B840-2199385BA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800" baseline="-25000">
                  <a:solidFill>
                    <a:srgbClr val="008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17152" name="Group 33">
              <a:extLst>
                <a:ext uri="{FF2B5EF4-FFF2-40B4-BE49-F238E27FC236}">
                  <a16:creationId xmlns:a16="http://schemas.microsoft.com/office/drawing/2014/main" xmlns="" id="{64F73826-044E-46C6-88F9-7094C05BAB2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28" y="1848"/>
              <a:ext cx="334" cy="334"/>
              <a:chOff x="1968" y="1507"/>
              <a:chExt cx="480" cy="480"/>
            </a:xfrm>
          </p:grpSpPr>
          <p:sp>
            <p:nvSpPr>
              <p:cNvPr id="517157" name="AutoShape 34">
                <a:extLst>
                  <a:ext uri="{FF2B5EF4-FFF2-40B4-BE49-F238E27FC236}">
                    <a16:creationId xmlns:a16="http://schemas.microsoft.com/office/drawing/2014/main" xmlns="" id="{1AEBD5F5-DE8F-4A38-AB6E-E6E1F8F7E7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  <p:sp>
            <p:nvSpPr>
              <p:cNvPr id="517158" name="Oval 35">
                <a:extLst>
                  <a:ext uri="{FF2B5EF4-FFF2-40B4-BE49-F238E27FC236}">
                    <a16:creationId xmlns:a16="http://schemas.microsoft.com/office/drawing/2014/main" xmlns="" id="{F3F7C298-5C96-4F6B-A012-6773D678C1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800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0" fontAlgn="base" hangingPunct="0">
                  <a:spcAft>
                    <a:spcPct val="0"/>
                  </a:spcAft>
                </a:pPr>
                <a:endParaRPr lang="en-IN" altLang="en-US">
                  <a:solidFill>
                    <a:srgbClr val="008000"/>
                  </a:solidFill>
                </a:endParaRPr>
              </a:p>
            </p:txBody>
          </p:sp>
        </p:grpSp>
        <p:sp>
          <p:nvSpPr>
            <p:cNvPr id="517153" name="Oval 36">
              <a:extLst>
                <a:ext uri="{FF2B5EF4-FFF2-40B4-BE49-F238E27FC236}">
                  <a16:creationId xmlns:a16="http://schemas.microsoft.com/office/drawing/2014/main" xmlns="" id="{BA3689B3-4FC3-4366-9A63-55FA457A7E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6" y="152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17154" name="Oval 37">
              <a:extLst>
                <a:ext uri="{FF2B5EF4-FFF2-40B4-BE49-F238E27FC236}">
                  <a16:creationId xmlns:a16="http://schemas.microsoft.com/office/drawing/2014/main" xmlns="" id="{3A132C1D-551D-4F41-B498-56A546A575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16" y="151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17155" name="Oval 38">
              <a:extLst>
                <a:ext uri="{FF2B5EF4-FFF2-40B4-BE49-F238E27FC236}">
                  <a16:creationId xmlns:a16="http://schemas.microsoft.com/office/drawing/2014/main" xmlns="" id="{1B3ABF06-E998-4ADE-B762-1EEBFED51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  <a:defRPr sz="2800" baseline="-250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0" fontAlgn="base" hangingPunct="0">
                <a:spcAft>
                  <a:spcPct val="0"/>
                </a:spcAft>
              </a:pPr>
              <a:endParaRPr lang="en-IN" altLang="en-US">
                <a:solidFill>
                  <a:srgbClr val="008000"/>
                </a:solidFill>
              </a:endParaRPr>
            </a:p>
          </p:txBody>
        </p:sp>
        <p:sp>
          <p:nvSpPr>
            <p:cNvPr id="517156" name="Line 39">
              <a:extLst>
                <a:ext uri="{FF2B5EF4-FFF2-40B4-BE49-F238E27FC236}">
                  <a16:creationId xmlns:a16="http://schemas.microsoft.com/office/drawing/2014/main" xmlns="" id="{7E1DC900-16CE-42FC-9628-4FF6F7943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1520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 baseline="-25000">
                <a:solidFill>
                  <a:srgbClr val="008000"/>
                </a:solidFill>
                <a:latin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97800" y="666900"/>
              <a:ext cx="362880" cy="35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7280" y="646020"/>
                <a:ext cx="3963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997880" y="705420"/>
              <a:ext cx="186120" cy="3607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2400" y="688500"/>
                <a:ext cx="2217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9768640" y="1224900"/>
              <a:ext cx="733680" cy="677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48480" y="1204020"/>
                <a:ext cx="774720" cy="7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6317680" y="973980"/>
              <a:ext cx="295560" cy="47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0040" y="958860"/>
                <a:ext cx="325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6451960" y="940500"/>
              <a:ext cx="50400" cy="1936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2520" y="920340"/>
                <a:ext cx="83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596680" y="906660"/>
              <a:ext cx="161640" cy="1641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7240" y="890100"/>
                <a:ext cx="2019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/>
              <p14:cNvContentPartPr/>
              <p14:nvPr/>
            </p14:nvContentPartPr>
            <p14:xfrm>
              <a:off x="6820600" y="854100"/>
              <a:ext cx="182520" cy="1915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00800" y="833940"/>
                <a:ext cx="222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/>
              <p14:cNvContentPartPr/>
              <p14:nvPr/>
            </p14:nvContentPartPr>
            <p14:xfrm>
              <a:off x="6398320" y="939060"/>
              <a:ext cx="1684440" cy="615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7800" y="918180"/>
                <a:ext cx="17258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/>
              <p14:cNvContentPartPr/>
              <p14:nvPr/>
            </p14:nvContentPartPr>
            <p14:xfrm>
              <a:off x="7891960" y="1213380"/>
              <a:ext cx="265320" cy="1519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72520" y="1195020"/>
                <a:ext cx="3056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8297320" y="1015380"/>
              <a:ext cx="1368000" cy="5803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82560" y="994500"/>
                <a:ext cx="140364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8353120" y="814860"/>
              <a:ext cx="193680" cy="579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34400" y="798660"/>
                <a:ext cx="2264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8567320" y="716580"/>
              <a:ext cx="158400" cy="1411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48240" y="698580"/>
                <a:ext cx="197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/>
              <p14:cNvContentPartPr/>
              <p14:nvPr/>
            </p14:nvContentPartPr>
            <p14:xfrm>
              <a:off x="8783320" y="602100"/>
              <a:ext cx="106200" cy="180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62440" y="581940"/>
                <a:ext cx="1472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/>
              <p14:cNvContentPartPr/>
              <p14:nvPr/>
            </p14:nvContentPartPr>
            <p14:xfrm>
              <a:off x="6642400" y="2004660"/>
              <a:ext cx="21600" cy="1825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4040" y="1989540"/>
                <a:ext cx="5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/>
              <p14:cNvContentPartPr/>
              <p14:nvPr/>
            </p14:nvContentPartPr>
            <p14:xfrm>
              <a:off x="6613960" y="2014020"/>
              <a:ext cx="133920" cy="18828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96680" y="1999620"/>
                <a:ext cx="1699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/>
              <p14:cNvContentPartPr/>
              <p14:nvPr/>
            </p14:nvContentPartPr>
            <p14:xfrm>
              <a:off x="6773080" y="2079540"/>
              <a:ext cx="78480" cy="81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54720" y="2062620"/>
                <a:ext cx="114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/>
              <p14:cNvContentPartPr/>
              <p14:nvPr/>
            </p14:nvContentPartPr>
            <p14:xfrm>
              <a:off x="6883960" y="3147660"/>
              <a:ext cx="828720" cy="291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74240" y="3140820"/>
                <a:ext cx="8452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Ink 18"/>
              <p14:cNvContentPartPr/>
              <p14:nvPr/>
            </p14:nvContentPartPr>
            <p14:xfrm>
              <a:off x="7462120" y="3144420"/>
              <a:ext cx="417600" cy="223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50960" y="3136500"/>
                <a:ext cx="436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Ink 19"/>
              <p14:cNvContentPartPr/>
              <p14:nvPr/>
            </p14:nvContentPartPr>
            <p14:xfrm>
              <a:off x="10499080" y="1642500"/>
              <a:ext cx="351000" cy="1882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9280" y="1630620"/>
                <a:ext cx="3826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Ink 20"/>
              <p14:cNvContentPartPr/>
              <p14:nvPr/>
            </p14:nvContentPartPr>
            <p14:xfrm>
              <a:off x="10600240" y="1377540"/>
              <a:ext cx="366120" cy="2458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82240" y="1365660"/>
                <a:ext cx="396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Ink 21"/>
              <p14:cNvContentPartPr/>
              <p14:nvPr/>
            </p14:nvContentPartPr>
            <p14:xfrm>
              <a:off x="6239920" y="2469420"/>
              <a:ext cx="363960" cy="270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23720" y="2453220"/>
                <a:ext cx="4010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Ink 22"/>
              <p14:cNvContentPartPr/>
              <p14:nvPr/>
            </p14:nvContentPartPr>
            <p14:xfrm>
              <a:off x="6584800" y="2379420"/>
              <a:ext cx="17280" cy="28080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3920" y="2363580"/>
                <a:ext cx="583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4" name="Ink 23"/>
              <p14:cNvContentPartPr/>
              <p14:nvPr/>
            </p14:nvContentPartPr>
            <p14:xfrm>
              <a:off x="6576160" y="2386980"/>
              <a:ext cx="207360" cy="2869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57800" y="2366460"/>
                <a:ext cx="2466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6788920" y="2440980"/>
              <a:ext cx="110880" cy="12888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68040" y="2420100"/>
                <a:ext cx="1526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6369880" y="1976220"/>
              <a:ext cx="2130120" cy="101592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49000" y="1955340"/>
                <a:ext cx="2171880" cy="105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0">
      <a:dk1>
        <a:srgbClr val="000000"/>
      </a:dk1>
      <a:lt1>
        <a:srgbClr val="FFFFFF"/>
      </a:lt1>
      <a:dk2>
        <a:srgbClr val="008000"/>
      </a:dk2>
      <a:lt2>
        <a:srgbClr val="808080"/>
      </a:lt2>
      <a:accent1>
        <a:srgbClr val="00CC99"/>
      </a:accent1>
      <a:accent2>
        <a:srgbClr val="008000"/>
      </a:accent2>
      <a:accent3>
        <a:srgbClr val="FFFFFF"/>
      </a:accent3>
      <a:accent4>
        <a:srgbClr val="000000"/>
      </a:accent4>
      <a:accent5>
        <a:srgbClr val="AAE2CA"/>
      </a:accent5>
      <a:accent6>
        <a:srgbClr val="007300"/>
      </a:accent6>
      <a:hlink>
        <a:srgbClr val="0066FF"/>
      </a:hlink>
      <a:folHlink>
        <a:srgbClr val="006666"/>
      </a:folHlink>
    </a:clrScheme>
    <a:fontScheme name="Default Design">
      <a:majorFont>
        <a:latin typeface="Helvetic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588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Char char="§"/>
          <a:tabLst/>
          <a:defRPr kumimoji="0" lang="en-US" altLang="en-US" sz="2800" b="0" i="0" u="none" strike="noStrike" cap="none" normalizeH="0" baseline="-25000" smtClean="0">
            <a:ln>
              <a:noFill/>
            </a:ln>
            <a:solidFill>
              <a:schemeClr val="accent2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70000"/>
        </a:accent6>
        <a:hlink>
          <a:srgbClr val="FF00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8000"/>
        </a:dk2>
        <a:lt2>
          <a:srgbClr val="808080"/>
        </a:lt2>
        <a:accent1>
          <a:srgbClr val="00CC99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7300"/>
        </a:accent6>
        <a:hlink>
          <a:srgbClr val="0066FF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583</Words>
  <Application>Microsoft Office PowerPoint</Application>
  <PresentationFormat>Widescreen</PresentationFormat>
  <Paragraphs>300</Paragraphs>
  <Slides>23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Swiss 721 SWA</vt:lpstr>
      <vt:lpstr>Symbol</vt:lpstr>
      <vt:lpstr>Times New Roman</vt:lpstr>
      <vt:lpstr>TimesTen</vt:lpstr>
      <vt:lpstr>Wingdings</vt:lpstr>
      <vt:lpstr>Office Theme</vt:lpstr>
      <vt:lpstr>Default Design</vt:lpstr>
      <vt:lpstr>Document</vt:lpstr>
      <vt:lpstr>PowerPoint Presentation</vt:lpstr>
      <vt:lpstr>Introduction to Sequential Circuits</vt:lpstr>
      <vt:lpstr>Types of Sequential Circuits</vt:lpstr>
      <vt:lpstr>Basic (NOR)  S – R Latch</vt:lpstr>
      <vt:lpstr>Basic (NAND)  S – R Latch</vt:lpstr>
      <vt:lpstr>Clocked S - R Latch</vt:lpstr>
      <vt:lpstr>Clocked S - R Latch (continued)</vt:lpstr>
      <vt:lpstr>D Latch</vt:lpstr>
      <vt:lpstr>Edge-Triggered D Flip-Flop</vt:lpstr>
      <vt:lpstr>J-K Flip-flop (continued)</vt:lpstr>
      <vt:lpstr>T Flip-flop (continued)</vt:lpstr>
      <vt:lpstr>Master Slave Flip flop</vt:lpstr>
      <vt:lpstr>Clear Preset</vt:lpstr>
      <vt:lpstr>Register</vt:lpstr>
      <vt:lpstr>PowerPoint Presentation</vt:lpstr>
      <vt:lpstr>Universal Register</vt:lpstr>
      <vt:lpstr>Asynchronous counter</vt:lpstr>
      <vt:lpstr>Mod- ?</vt:lpstr>
      <vt:lpstr>Synchronous counter</vt:lpstr>
      <vt:lpstr>BCD synchronous counter</vt:lpstr>
      <vt:lpstr>Moore and Mealy Example Diagrams</vt:lpstr>
      <vt:lpstr>Using D-FF</vt:lpstr>
      <vt:lpstr>Design Using J-K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Vipul Kumar Mishra</dc:creator>
  <cp:lastModifiedBy>LECTUREHALL</cp:lastModifiedBy>
  <cp:revision>14</cp:revision>
  <dcterms:created xsi:type="dcterms:W3CDTF">2019-04-12T02:57:43Z</dcterms:created>
  <dcterms:modified xsi:type="dcterms:W3CDTF">2019-04-12T05:00:39Z</dcterms:modified>
</cp:coreProperties>
</file>