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4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5.xml" ContentType="application/vnd.openxmlformats-officedocument.presentationml.notesSlide+xml"/>
  <Override PartName="/ppt/ink/ink77.xml" ContentType="application/inkml+xml"/>
  <Override PartName="/ppt/notesSlides/notesSlide6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2" r:id="rId4"/>
    <p:sldId id="257" r:id="rId5"/>
    <p:sldId id="264" r:id="rId6"/>
    <p:sldId id="263" r:id="rId7"/>
    <p:sldId id="265" r:id="rId8"/>
    <p:sldId id="266" r:id="rId9"/>
    <p:sldId id="305" r:id="rId10"/>
    <p:sldId id="364" r:id="rId11"/>
    <p:sldId id="365" r:id="rId12"/>
    <p:sldId id="312" r:id="rId13"/>
    <p:sldId id="313" r:id="rId14"/>
    <p:sldId id="267" r:id="rId15"/>
    <p:sldId id="269" r:id="rId16"/>
    <p:sldId id="270" r:id="rId17"/>
    <p:sldId id="271" r:id="rId18"/>
    <p:sldId id="363" r:id="rId19"/>
    <p:sldId id="362" r:id="rId20"/>
    <p:sldId id="272" r:id="rId21"/>
    <p:sldId id="360" r:id="rId22"/>
    <p:sldId id="3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08:37.3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5C3BA2-45E1-4B69-B7D3-1A1956538FDE}" emma:medium="tactile" emma:mode="ink">
          <msink:context xmlns:msink="http://schemas.microsoft.com/ink/2010/main" type="writingRegion" rotatedBoundingBox="4317,5687 5038,5687 5038,5749 4317,5749"/>
        </emma:interpretation>
      </emma:emma>
    </inkml:annotationXML>
    <inkml:traceGroup>
      <inkml:annotationXML>
        <emma:emma xmlns:emma="http://www.w3.org/2003/04/emma" version="1.0">
          <emma:interpretation id="{6DA5F124-2D13-488D-A77C-5897CBF00532}" emma:medium="tactile" emma:mode="ink">
            <msink:context xmlns:msink="http://schemas.microsoft.com/ink/2010/main" type="paragraph" rotatedBoundingBox="4317,5687 5038,5687 5038,5749 4317,5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16A2D2-F734-49E9-B9C8-7590956326F0}" emma:medium="tactile" emma:mode="ink">
              <msink:context xmlns:msink="http://schemas.microsoft.com/ink/2010/main" type="line" rotatedBoundingBox="4317,5687 5038,5687 5038,5749 4317,5749"/>
            </emma:interpretation>
          </emma:emma>
        </inkml:annotationXML>
        <inkml:traceGroup>
          <inkml:annotationXML>
            <emma:emma xmlns:emma="http://www.w3.org/2003/04/emma" version="1.0">
              <emma:interpretation id="{1B0BB3FE-FB15-41BA-A4D6-0104EBB26479}" emma:medium="tactile" emma:mode="ink">
                <msink:context xmlns:msink="http://schemas.microsoft.com/ink/2010/main" type="inkWord" rotatedBoundingBox="4317,5687 5038,5687 5038,5749 4317,5749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0 29 196 0,'0'0'2'16,"0"0"3"-16,0 0 1 0,0 0-1 15,0 0 2-15,0 0 1 16,0 0 1-16,12 0-2 15,1 0 1-15,1 0-3 16,7 8 0-16,2-2 0 0,7-2-1 16,2 2 2-16,3-4-1 15,1 3 0-15,12-5 2 16,-2-5-2-16,-2 1 0 16,4-8-1-16,-2 2 0 0,2 1-1 15,-7 3-2-15,1 0 1 16,-6 3 0-16,-10 0-2 15,-4-1 1-15,-5 4 1 16,-4 0 2-16,-13 0 0 16,16 4 1-16,-16-4 0 0,0 0 1 15,0 0-1-15,0 0-2 16,0 0-11-16,0 0-48 16,12 0-13-16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09:36.4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EA8BFC-1BD1-47E2-BF06-F73D376EE958}" emma:medium="tactile" emma:mode="ink">
          <msink:context xmlns:msink="http://schemas.microsoft.com/ink/2010/main" type="inkDrawing" rotatedBoundingBox="20623,13145 25609,13010 25657,14754 20670,14889" hotPoints="25506,12949 25633,14600 20792,14974 20664,13323" semanticType="enclosure" shapeName="Rectangle"/>
        </emma:interpretation>
      </emma:emma>
    </inkml:annotationXML>
    <inkml:trace contextRef="#ctx0" brushRef="#br0">-3187 9550 328 0,'0'0'6'16,"0"0"3"-16,-14 4 3 15,14-4 3-15,0 0 0 0,-12 3 0 16,12-3 1-16,0 0 1 16,0 0-5-16,0 0-3 15,12 9-3-15,11-5 0 16,3-2-2-16,12 2 1 16,4 0-1-16,8-2 0 0,7 4-1 15,4 1-1-15,0-1 1 16,4 4-1-16,6 2 0 15,-3 0 0-15,8-3-1 0,2 1 0 16,2-2 0-16,10-4 0 16,1 2-1-16,9-6 1 15,7 4 0-15,5-4-1 16,1 0 1-16,2 0 0 0,5-4 0 16,-1 1 1-16,4 0-1 15,-4-3 1-15,6 0-2 16,-6 2 0-16,1-5 0 15,3 5 0-15,-1-2 0 16,-3-4 0-16,-9 4 0 0,3 2 0 16,-3 0 0-16,-11 2 0 15,-3 2 0-15,-8 0 0 16,-4 0 0-16,-4 0 0 0,-6 0 0 16,4-4 0-16,-7 1 0 15,-1 3 0-15,1-10 0 16,0 4 0-16,0-4 0 15,-3 1 0-15,-8 3 0 0,-1-4 0 16,-5 0 0-16,-4 1 0 16,-13 0 0-16,-1 2 0 15,-4 1 0-15,-6 0 0 16,-7 0 0-16,1 6 0 0,-7-8 0 16,-13 8 0-16,16-2 0 15,-16 2 0-15,0 0 0 16,0 0 0-16,12-11 0 15,-12 11 0-15,23-12 0 0,-7 8 0 16,3-6 0-16,4 0 0 16,2 8 0-16,2-2 0 15,-4 1 0-15,-2 3 0 16,-7 0 0-16,-1 0 0 0,-13 0 0 16,9 0 0-16,-9 0 0 15,0 0 0-15,0 0 0 16,0 0 0-16,0 0 0 15,0 0 0-15,0 0 0 0,0 0 0 16,0 0 0-16,0 0 0 16,0-6 0-16,0 6 0 15,0 0 0-15,0-20 0 16,0 20 0-16,0-21 0 0,0 7 0 16,-4-2 0-16,2 0 0 15,2-3 0-15,-3-7 0 16,3 4 0-16,-4-6 0 0,-3 2 0 15,7-3 0-15,-2-4 0 16,-1 2 0-16,-1-6 0 16,1-1 0-16,-1 0 0 15,4 0 0-15,-2-1 0 16,2-3 0-16,-3 10 0 0,3 0 0 16,0-1 0-16,-4 7 0 15,1 2 0-15,-1 1 0 16,-1 0 0-16,-2 0 0 15,0 3 0-15,1-7 0 0,-1-2 0 16,2-3 0-16,1-5 0 16,1 3 0-16,3-4 0 15,-4-1 0-15,1 3 0 16,-1 1 0-16,2 0 0 0,-1 4 0 16,-4 1 0-16,0 1 0 15,1-3 0-15,3 0 0 16,-4 4 0-16,5-9 0 0,-5 5 0 15,3 4 0-15,1 2 0 16,3-3 0-16,-2 9 0 16,2 4 0-16,0 4 0 15,0 12 0-15,0-13 0 0,0 13 0 16,0 0 0-16,0 0 0 16,0 0 0-16,0 0 0 15,0-13 0-15,0 13 0 16,0 0 0-16,0 0 0 0,-4-8 0 15,4 8 0-15,0 0 0 16,0 0 0-16,0 0 0 16,0 0 0-16,0 0 0 15,0 0 0-15,0 0 0 16,0 0 0-16,0-14 0 0,0 14 0 16,-16-10 0-16,3 8 0 15,-7-3 0-15,-8 2 0 16,-8 1 0-16,-3 2 0 15,-5 0 0-15,-8 0 0 0,-3 0 0 16,-3 2 0-16,-6 1 0 16,-5 2 0-16,-4-3 0 15,-8 4 0-15,-6 2 0 0,-12-2 0 16,-4 4 0-16,-7 2 0 16,-12 0 0-16,3 1 0 15,-7 4 0-15,0-9 0 16,0 6 0-16,4-2 0 0,2-2 0 15,1-3 0-15,6-1 0 16,3-6 0-16,-2 0 0 16,6 0 0-16,-1 0 0 15,1 0 0-15,-4 0 0 16,4 0 0-16,0 0 0 0,3 0 0 16,0 0 0-16,-4 0 0 15,14 0 0-15,-3 0 0 16,4 0 0-16,9 0 0 15,-1 0 0-15,7-2 0 0,6 2 0 16,-4-4 0-16,8 4 0 16,-6 0 0-16,4 4 0 15,2 6 0-15,-4-4 0 0,3 6 0 16,4-2 0-16,3 2 0 16,0 1 0-16,6 0 0 15,4-7 0-15,8 4 0 16,4-4 0-16,7-2 0 0,10 5 0 15,2-6 0-15,20-3 0 16,-9 17 0-16,9-17 0 16,0 23 0-16,9-14 0 15,1 4 0-15,0 3 0 0,-4 3 0 16,4-7 0-16,-4 8 0 16,-2-1 0-16,-2 4 0 15,2-1 0-15,-1 7 0 16,0-3 0-16,4 5 0 15,-3 2 0-15,1 3 0 0,2-5 0 16,2 2 0-16,-5 6 0 16,-1-4 0-16,1 2 0 15,-4 0 0-15,0 1 0 0,0-3 0 16,-4 4 0-16,1 0 0 16,-1-11 0-16,4 7 0 15,0-6 0-15,0 4 0 16,-3-4 0-16,3 2 0 0,3-5 0 15,1 7 0-15,-1-1 0 16,1-4 0-16,-2 1 0 16,1 4 0-16,4-8 0 15,-3 5 0-15,3-6 0 0,-2 6 0 16,2-2 0-16,-3-5 0 16,1 3 0-16,2-1 0 15,-3 0 0-15,-2-1 0 0,1 1 0 16,-3-5 0-16,0 2 0 15,0 0 0-15,4-6 0 16,-1 0 0-16,-3-3 0 16,0-13 0-16,9 20 0 15,-9-20 0-15,0 0 0 0,0 0 0 16,7 14 0-16,-7-14 0 16,0 0 0-16,0 0 0 15,0 0 0-15,0 0 0 16,0 0 0-16,0 0 0 0,0 0 0 15,0 0 0-15,4 8 0 16,-4-8 0-16,3 13 0 16,-3-13 0-16,2 16 0 15,-2-16 0-15,0 26 0 0,0-26 0 16,-19 15-80-16,13 1-14 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4:19.1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016F5E-2D92-4C5B-B83E-C7C9518FAEAC}" emma:medium="tactile" emma:mode="ink">
          <msink:context xmlns:msink="http://schemas.microsoft.com/ink/2010/main" type="inkDrawing" rotatedBoundingBox="22007,6411 27208,6469 27207,6584 22005,6526" semanticType="underline" shapeName="Other">
            <msink:sourceLink direction="with" ref="{796D6425-73B2-4E8C-9342-7562EDDA300D}"/>
          </msink:context>
        </emma:interpretation>
      </emma:emma>
    </inkml:annotationXML>
    <inkml:trace contextRef="#ctx0" brushRef="#br0">0 4 240 0,'0'0'5'0,"0"0"4"0,0 0 1 16,23 0 4-16,-4 0 1 15,3-4 2-15,8 4 3 16,5-2-1-16,13 2-3 0,7 0-2 15,16 0-2-15,7 0-2 16,12 0-4-16,6 9-1 16,10 0-1-16,11 4-1 15,8-4-1-15,7 7-1 16,7 0 0-16,-3 0 1 0,2 5-1 16,0-9 1-16,4-5-2 15,3-4 2-15,-3-3 1 16,0 3 2-16,0-3-1 15,9-3 1-15,1 0-1 0,9-6 1 16,9 1-1-16,-3 6 0 16,5-6 1-16,1 5-3 15,-2-2 0-15,-3 0 1 16,-7 5 0-16,-10-3-1 0,-6 3 2 16,-6-3-2-16,-17 0-1 15,-2 3 2-15,-14-3-2 16,-13-1 0-16,-15-2 1 0,-11 6 0 15,-19 0-1-15,-9 0 1 16,-16 0 0-16,-4 0-2 16,-19 0 3-16,9-4-2 15,-9 4-2-15,0 0 3 0,16 8-1 16,-16-8-2-16,27 0 2 16,-15 2-2-16,4 8-5 15,-16-10-20-15,14 6-55 16,-14-6-6-16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4:29.4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1C74EA-9AEA-4512-AE29-AFDDFFE254D5}" emma:medium="tactile" emma:mode="ink">
          <msink:context xmlns:msink="http://schemas.microsoft.com/ink/2010/main" type="inkDrawing" rotatedBoundingBox="22659,8888 26384,8608 26391,8697 22665,8976" semanticType="underline" shapeName="Other">
            <msink:sourceLink direction="with" ref="{50392347-81C1-48C9-BAE4-60A1FCAF8A82}"/>
            <msink:sourceLink direction="with" ref="{20C5BDD6-09E7-4BCB-AE3E-49475CD18EEB}"/>
          </msink:context>
        </emma:interpretation>
      </emma:emma>
    </inkml:annotationXML>
    <inkml:trace contextRef="#ctx0" brushRef="#br0">-4 313 313 0,'0'0'8'16,"0"0"4"-16,-20 0 0 15,20 0 3-15,0 0 2 0,11-13 2 16,26 3 0-16,22 0 1 15,44-4-8-15,33-1-5 16,37-4 0-16,40 1-2 16,32-6-2-16,22 1-1 0,19 5-1 15,8-8-2-15,-4 1 2 16,-6-2 0-16,-11 11 0 16,-28-2 1-16,-29 8 0 15,-29-1 0-15,-39 5-1 0,-31 2 1 16,-34 4-4-16,-44 10-5 15,-20 6-28-15,-25 1-46 16,-21-3-2-16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4:57.1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595C5E-6541-4D92-A7D2-7D997960FB57}" emma:medium="tactile" emma:mode="ink">
          <msink:context xmlns:msink="http://schemas.microsoft.com/ink/2010/main" type="inkDrawing" rotatedBoundingBox="22010,14551 29857,13952 29861,14001 22014,14600" semanticType="underline" shapeName="Other">
            <msink:sourceLink direction="with" ref="{02527369-6E66-426A-8162-4AEB443B8674}"/>
          </msink:context>
        </emma:interpretation>
      </emma:emma>
    </inkml:annotationXML>
    <inkml:trace contextRef="#ctx0" brushRef="#br0">0 623 387 0,'0'0'0'0,"0"0"0"15,16-3 0-15,7-7 1 16,9 4 1-16,19-6 2 0,13 2 2 16,26-3 3-16,20-6 1 15,29 10 0-15,29-8 1 16,31 5 0-16,29-4-1 16,36-1-2-16,34-5-3 15,30-4-1-15,36 1 0 0,20-8 0 16,18 0 0-16,69-2 0 15,-42 1 1-15,9-6 0 16,-4 8-1-16,-12 1-1 16,-18 2-3-16,-25 3 0 0,-33 1 0 15,-79 5 0-15,4 4 0 16,-40 3 0-16,-50 4 0 16,-33-1 0-16,-41 4 0 0,-36 2 0 15,-23 4 0-15,-22 0 0 16,-13-6-57-16,-13 6-31 15,-13 4-1-15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5:20.1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5E197C-694B-4928-AEF1-B448BE291533}" emma:medium="tactile" emma:mode="ink">
          <msink:context xmlns:msink="http://schemas.microsoft.com/ink/2010/main" type="inkDrawing" rotatedBoundingBox="23354,17864 30848,17058 31084,19256 23590,20061" hotPoints="29864,17845 29766,19779 23708,19472 23807,17537" semanticType="enclosure" shapeName="Rectangle">
            <msink:sourceLink direction="with" ref="{03879FFF-923C-4D06-966D-6C726169A4E7}"/>
            <msink:destinationLink direction="with" ref="{8CCB08B0-E93F-48CB-BC0D-A12F1FD6F305}"/>
          </msink:context>
        </emma:interpretation>
      </emma:emma>
    </inkml:annotationXML>
    <inkml:trace contextRef="#ctx0" brushRef="#br0">0 353 287 0,'14'0'5'16,"15"0"2"-16,13 0 1 0,25 0 0 16,20 0 2-16,25 3 2 15,37-6 1-15,38 0 3 16,26-8-2-16,28 9 1 15,34-12-1-15,24 5 0 16,36-4-1-16,23-2-1 0,18-5-2 16,14 1-1-16,14-3-2 15,-2-9-3-15,-3 6 0 16,-9 0-2-16,-22-1 0 16,-23 4 0-16,-30 1 0 0,-30 0 0 15,-40 1 1-15,-29 12-1 16,-39-2 1-16,-33 0 0 15,-34 4 0-15,-23 2-4 0,-20 4-9 16,-30 7-47-16,-12-4-29 16,-25-3-1-16</inkml:trace>
    <inkml:trace contextRef="#ctx0" brushRef="#br0" timeOffset="9984.5382">7064 448 299 0,'0'0'5'0,"-9"-12"1"0,9 12 1 16,-16-15 1-16,-1 8 0 15,-3 1 2-15,-1-4 1 0,-9 0 3 16,5 7-3-16,-7 0 1 16,-4-3 0-16,-3 2 0 15,-3-6 1-15,-3 1-2 16,-6-5-1-16,-4 4-3 16,-7-2-1-16,-5-4-3 0,-1 7-1 15,-2-4-1-15,-1 7-1 16,-4-4 0-16,1 4 1 15,0-4 0-15,1 4 0 16,-2-4 1-16,-2 1 0 0,2-1 0 16,-8-2 0-16,-1-2 0 15,-6 4 0-15,0-3 0 16,-10 1-1-16,-4 2-1 0,5-3 1 16,-4 1-1-16,-4 5 0 15,10-2 1-15,5 2-1 16,-2 4 0-16,3 0 1 15,-2-1 0-15,-3 4-1 16,-1 4 1-16,-3 2-1 0,-6 4 1 16,-7-1 0-16,-1 1-1 15,-1-1 1-15,9-2-1 16,3-4 1-16,5-3 0 16,8 0 0-16,3-7-1 0,11 4 0 15,-2-3 1-15,4 6-1 16,-3 0 0-16,-8 0 0 15,-5 6 1-15,-9 7-1 16,-4 4 0-16,-7 1 1 0,4-3-1 16,-1 7 1-16,4-7 0 15,-1 1 0-15,15-3-1 16,6-4 1-16,5 1-1 0,4 3 1 16,3-1-1-16,-4 1 1 15,-1 7-1-15,-2 5 1 16,-3 5 0-16,-3-5 0 15,8 6 1-15,-5 3-2 16,10 1 0-16,-4 0 0 0,15 4 0 16,-2-4 0-16,7 7 0 15,-2 2 0-15,2 5 0 16,0 5 0-16,0 5 0 16,-6 1 0-16,2 8 0 0,4-1 0 15,2 0 0-15,7 0 0 16,5 1 0-16,9-3 0 15,5-2 0-15,8-1 0 16,10-5 0-16,2-5 0 0,4-1 0 16,3 2 0-16,6-6 0 15,7-2 0-15,10-4 0 16,2-2 0-16,10-3 0 16,15-5 0-16,3 2 0 0,16-8 0 15,11 1 0-15,7 0 0 16,0-4 0-16,10 0 0 15,-1-2 0-15,5 3 0 16,-2-3 0-16,4-2 0 16,0-2 0-16,1-4 0 0,2 4 0 15,3-6 0-15,7 0 0 16,0 0 0-16,6-3 0 16,-2-1 0-16,12-4 0 0,-3 2 0 15,6-4 0-15,3 0 0 16,2 0 0-16,2-6 0 15,-1 2 0-15,10-5 0 16,-5-5 0-16,4 4 0 0,2-2 0 16,6-1 0-16,-7-2 0 15,5-5 0-15,-2 4 0 16,4-3 0-16,3-3 0 16,-7-2 0-16,4-1 0 15,-2 0 0-15,-2-5 0 0,-5 5 0 16,2-11 0-16,-13 2 0 15,-2-2 0-15,-4-3 0 16,-3-8 0-16,-10 2 0 0,-6-11 0 16,-3-1 0-16,-8-4 0 15,-5-7 0-15,0 1 0 16,-1-3 0-16,-2 5 0 16,-8-3 0-16,-1 11 0 0,-8-1 0 15,4 1 0-15,-10 14 0 16,-7-5 0-16,-9 8 0 15,-4-7 0-15,-5 3 0 16,-8 0 0-16,-5-9 0 16,-12-4 0-16,-1 1 0 0,-11 0 0 15,1-5 0-15,-10 2 0 16,-10 2 0-16,-8-2 0 16,-14 9 0-16,-11-3 0 15,-15 10 0-15,-16-6 0 0,-17 12 0 16,-27 3 0-16,-28 9 0 15,-34 9-10-15,-51 16-78 16,-19 12-3-16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5:42.8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0F179C-B87A-4487-BCFA-475A690E3C25}" emma:medium="tactile" emma:mode="ink">
          <msink:context xmlns:msink="http://schemas.microsoft.com/ink/2010/main" type="inkDrawing" rotatedBoundingBox="32072,16660 32468,2486 34832,2552 34437,16726" semanticType="verticalRange" shapeName="Other">
            <msink:sourceLink direction="with" ref="{F2F5F653-D8E1-4A42-BAFF-B0D7233DBEEB}"/>
          </msink:context>
        </emma:interpretation>
      </emma:emma>
    </inkml:annotationXML>
    <inkml:trace contextRef="#ctx0" brushRef="#br0">0 263 342 0,'0'0'0'16,"10"-21"-1"-16,13 1 1 15,18-3 2-15,21-5-2 16,12-8 1-16,22-6 1 0,17 3-1 16,19 14 1-16,16 6 2 15,3 9-1-15,-2 13-1 16,-7 23 1-16,-4 15 1 15,-12 31-3-15,-4 8 2 0,-19 26 0 16,-9 13-3-16,-11 15 0 16,-2 19 1-16,-20 18-2 15,4 16 1-15,-17 9 1 0,-6 16-3 16,-10 6 2-16,-6 16 1 16,-4 7 1-16,-5 10 1 15,-5 15 1-15,2 1 2 16,-5 9-1-16,-2 13 3 15,0 0-1-15,-5 9-1 0,-4 2 0 16,-9 2 0-16,1-2 1 16,-8 0 0-16,-5 5-1 15,-3 3-1-15,-3-1 1 16,-3-5-1-16,2 1-1 0,2 2 0 16,-1-10-2-16,3 4-1 15,-10-17 0-15,4 1 0 16,-3-9 1-16,-1 1 0 0,-12-6 2 15,-1-4-1-15,-6-9 2 16,2-3-1-16,7-5-1 16,5-10 1-16,-2-1-2 15,15-16 0-15,2-2-2 0,3-4 0 16,7-12 0-16,0-1 1 16,3-10-1-16,-1-5 1 15,-2-3 0-15,-2-2 2 16,1-13-3-16,1-1 0 0,-6-11 0 15,-4-6 0-15,-3-6 0 16,-4-10 0-16,5-13 0 16,-1-18 0-16,3 0 0 15,-3-17 0-15,10-10 0 16,3-16 0-16,5-5 0 0,6-19 0 16,-2-5 0-16,3-9 0 15,2-11 0-15,2-12 0 16,0 0 0-16,-19-3 0 0,3-16 0 15,-4-12 0-15,-6-8 0 16,-6-10 0-16,-10-8 0 16,4-2 0-16,-8-1 0 15,11 7 0-15,3 6 0 0,0 9 0 16,12 4 0-16,1 14 0 16,9 9 0-16,10 11 0 15,0 0 0-15,0 16 0 16,10 11 0-16,13 10 0 15,-2 12 0-15,6 2 0 0,12 13 0 16,-4 7 0-16,4-1 0 16,-1-2 0-16,4-7 0 15,-3-9 0-15,5-14 0 16,8-12 0-16,6-26 0 0,20-16 0 16,2-20 0-16,19-28 0 15,15-3-83-15,11-7-5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5:35.4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172902-71FF-4CFC-800D-52EC3BE46477}" emma:medium="tactile" emma:mode="ink">
          <msink:context xmlns:msink="http://schemas.microsoft.com/ink/2010/main" type="writingRegion" rotatedBoundingBox="30599,17930 33401,17307 33648,18421 30846,19043"/>
        </emma:interpretation>
      </emma:emma>
    </inkml:annotationXML>
    <inkml:traceGroup>
      <inkml:annotationXML>
        <emma:emma xmlns:emma="http://www.w3.org/2003/04/emma" version="1.0">
          <emma:interpretation id="{ACAC71EB-4137-459F-86AA-91F66B32EE37}" emma:medium="tactile" emma:mode="ink">
            <msink:context xmlns:msink="http://schemas.microsoft.com/ink/2010/main" type="paragraph" rotatedBoundingBox="30599,17930 33401,17307 33648,18421 30846,19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22D24B-C32E-42DE-AFDF-7E1E8DE1899C}" emma:medium="tactile" emma:mode="ink">
              <msink:context xmlns:msink="http://schemas.microsoft.com/ink/2010/main" type="line" rotatedBoundingBox="30599,17930 33401,17307 33648,18421 30846,19043"/>
            </emma:interpretation>
          </emma:emma>
        </inkml:annotationXML>
        <inkml:traceGroup>
          <inkml:annotationXML>
            <emma:emma xmlns:emma="http://www.w3.org/2003/04/emma" version="1.0">
              <emma:interpretation id="{CB341F90-52C9-4E5C-B79A-506AC9A5C754}" emma:medium="tactile" emma:mode="ink">
                <msink:context xmlns:msink="http://schemas.microsoft.com/ink/2010/main" type="inkWord" rotatedBoundingBox="30599,17930 33401,17307 33648,18421 30846,19043"/>
              </emma:interpretation>
              <emma:one-of disjunction-type="recognition" id="oneOf0">
                <emma:interpretation id="interp0" emma:lang="en-US" emma:confidence="0">
                  <emma:literal>=t8</emma:literal>
                </emma:interpretation>
                <emma:interpretation id="interp1" emma:lang="en-US" emma:confidence="0">
                  <emma:literal>= to</emma:literal>
                </emma:interpretation>
                <emma:interpretation id="interp2" emma:lang="en-US" emma:confidence="0">
                  <emma:literal>= +8</emma:literal>
                </emma:interpretation>
                <emma:interpretation id="interp3" emma:lang="en-US" emma:confidence="0">
                  <emma:literal>=+8</emma:literal>
                </emma:interpretation>
                <emma:interpretation id="interp4" emma:lang="en-US" emma:confidence="0">
                  <emma:literal>= t8</emma:literal>
                </emma:interpretation>
              </emma:one-of>
            </emma:emma>
          </inkml:annotationXML>
          <inkml:trace contextRef="#ctx0" brushRef="#br0">8542 15262 457 0,'0'0'2'16,"0"0"1"-16,0-9 0 0,16-4 0 15,10 1 1-15,6-4-1 16,9-7 1-16,12-1-1 16,11 2-1-16,7 1-1 15,3 2-1-15,-3-5-4 16,5 9-14-16,-8 7-62 16,3-8-4-16</inkml:trace>
          <inkml:trace contextRef="#ctx0" brushRef="#br0" timeOffset="218.7729">8880 15492 371 0,'0'0'1'0,"0"0"1"15,-16 0 1-15,16 0 1 16,0 0 4-16,0 0 1 0,13-10 1 15,9 2 3-15,4-2-1 16,19 1-1-16,0-3 0 16,17-2-6-16,2-5-11 15,7-12-67-15,10 15-7 16</inkml:trace>
          <inkml:trace contextRef="#ctx0" brushRef="#br0" timeOffset="546.9406">9995 15048 359 0,'0'0'9'15,"-16"0"1"-15,2 2 4 0,2 2 0 16,-1-4 1-16,4 2 0 16,-5-2 1-16,14 0 0 15,0 0-7-15,14-8-3 16,11-10-2-16,14 3-1 16,9-7-1-16,10 3 0 0,3-3-3 15,4-1-3-15,-1 3-10 16,-9 0-29-16,-4-1-41 15,-8 5-2-15</inkml:trace>
          <inkml:trace contextRef="#ctx0" brushRef="#br0" timeOffset="796.9071">10091 14610 442 0,'0'0'4'0,"0"0"0"16,0 0 1-16,-6 13 1 15,6-13 1-15,-3 26 0 16,3-3 2-16,0 5 0 16,0 8-2-16,7 6-1 0,5 3-1 15,4 6-5-15,7 6 0 16,-1 2 0-16,11-1 0 16,-5 3 0-16,1-5 0 15,1 3 0-15,-5-8 0 16,5 0 0-16,-5-12 0 0,1 3-15 15,-4 0-64-15,1-23-10 16</inkml:trace>
          <inkml:trace contextRef="#ctx0" brushRef="#br0" timeOffset="1375.0205">10945 14720 334 0,'0'0'8'0,"0"0"3"15,0 0 5-15,-19 13 2 16,6 3 1-16,0-1 0 0,-3 13 1 16,0 3 1-16,3 7-7 15,-3 0-5-15,6 11-2 16,4-1-3-16,6 4-1 15,10-5-1-15,6-2-1 0,7-4 0 16,9-4 0-16,12-11 0 16,2-8-1-16,11-11 0 15,2-7 0-15,-1-10 0 0,3-9-1 16,-10-7 1-16,-5-9-1 16,-7-4 0-16,-11-2 0 15,-8-4 0-15,-15-6-1 16,-10-4 0-16,-15 6 0 0,-15 2 0 15,-10-5 0-15,-13 7 0 16,-6 7 1-16,-12-1 1 16,0 12 0-16,-4-4 1 15,9 6 0-15,0-5 1 16,13 5-1-16,12-11 0 0,14 1 0 16,12 0-1-16,11-10 1 15,13 6-1-15,15 1 1 16,13 0-1-16,13 5 1 15,3 11 0-15,7 9 1 0,3 16 0 16,6 9 1-16,-9 23-1 16,-4 21-2-16,-5 14 0 15,-11 21 0-15,-6 18 0 16,-3 3 0-16,0 27-31 0,0-4-55 16,6-8-3-16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5:23.2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3879FFF-923C-4D06-966D-6C726169A4E7}" emma:medium="tactile" emma:mode="ink">
          <msink:context xmlns:msink="http://schemas.microsoft.com/ink/2010/main" type="writingRegion" rotatedBoundingBox="24205,18066 29198,18015 29209,19087 24216,19138">
            <msink:destinationLink direction="with" ref="{E95E197C-694B-4928-AEF1-B448BE291533}"/>
          </msink:context>
        </emma:interpretation>
      </emma:emma>
    </inkml:annotationXML>
    <inkml:traceGroup>
      <inkml:annotationXML>
        <emma:emma xmlns:emma="http://www.w3.org/2003/04/emma" version="1.0">
          <emma:interpretation id="{65ED24AD-41C8-4103-88B7-C57CB06973BD}" emma:medium="tactile" emma:mode="ink">
            <msink:context xmlns:msink="http://schemas.microsoft.com/ink/2010/main" type="paragraph" rotatedBoundingBox="24205,18066 29198,18015 29209,19087 24216,19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A246E0-14FF-47D4-A138-5EA37F2346F0}" emma:medium="tactile" emma:mode="ink">
              <msink:context xmlns:msink="http://schemas.microsoft.com/ink/2010/main" type="line" rotatedBoundingBox="24205,18066 29198,18015 29209,19087 24216,19138"/>
            </emma:interpretation>
          </emma:emma>
        </inkml:annotationXML>
        <inkml:traceGroup>
          <inkml:annotationXML>
            <emma:emma xmlns:emma="http://www.w3.org/2003/04/emma" version="1.0">
              <emma:interpretation id="{0891EC3F-AAF4-4371-B33B-1F630FCB117D}" emma:medium="tactile" emma:mode="ink">
                <msink:context xmlns:msink="http://schemas.microsoft.com/ink/2010/main" type="inkWord" rotatedBoundingBox="24205,18066 29198,18015 29209,19087 24216,19138"/>
              </emma:interpretation>
              <emma:one-of disjunction-type="recognition" id="oneOf0">
                <emma:interpretation id="interp0" emma:lang="en-US" emma:confidence="0">
                  <emma:literal>00 00</emma:literal>
                </emma:interpretation>
                <emma:interpretation id="interp1" emma:lang="en-US" emma:confidence="0">
                  <emma:literal>00 00</emma:literal>
                </emma:interpretation>
                <emma:interpretation id="interp2" emma:lang="en-US" emma:confidence="0">
                  <emma:literal>00 0 U</emma:literal>
                </emma:interpretation>
                <emma:interpretation id="interp3" emma:lang="en-US" emma:confidence="0">
                  <emma:literal>on 00</emma:literal>
                </emma:interpretation>
                <emma:interpretation id="interp4" emma:lang="en-US" emma:confidence="0">
                  <emma:literal>000 U</emma:literal>
                </emma:interpretation>
              </emma:one-of>
            </emma:emma>
          </inkml:annotationXML>
          <inkml:trace contextRef="#ctx0" brushRef="#br0">6514 14921 311 0,'0'0'5'0,"0"0"4"0,0 0 2 15,0-12 1-15,0 12 2 16,0 0 2-16,0 0 0 15,-12-6 1-15,12 6-5 16,-25 16-2-16,2 3-2 0,-9 11-1 16,5 5-2-16,-5 12 0 15,-3 8-1-15,5 3-2 16,2 9 1-16,12 3-1 16,9 3 0-16,7-3 1 15,14-13-1-15,18-6 0 0,12-12 0 16,11-18 0-16,19-13-1 15,6-10-1-15,7-25-1 16,0-9 0-16,-2-11 0 16,-14-9 0-16,-7-4-1 0,-15-1 1 15,-17 0 0-15,-23 0-1 16,-9 6-2-16,-23 5-2 16,-9 8-10-16,-19 9-26 0,-13 14-39 15,-7 13-4-15</inkml:trace>
          <inkml:trace contextRef="#ctx0" brushRef="#br0" timeOffset="4984.433">3351 14929 376 0,'0'0'7'0,"0"0"2"0,-7-16 2 15,7 16 3-15,-4-14 1 16,4 14 2-16,-5-13 0 15,5 13 1-15,0 0-5 0,0 0-2 16,-7 19-8-16,3 7-3 16,4 20 0-16,0 5 0 15,4 24 0-15,-1 13 0 16,3 25 0-16,1 16 0 16,0 28 0-16,21 11-78 0,-24 14-13 15</inkml:trace>
          <inkml:trace contextRef="#ctx0" brushRef="#br0" timeOffset="4406.2981">4201 15214 289 0,'0'0'3'15,"-6"16"0"-15,0 7 0 16,6-1 0-16,-7 13 0 15,7 2 0-15,0 4 1 0,-3 4 1 16,15-10-3-16,8-9 1 16,15-10-5-16,0-16-2 15,24-10-1-15,1-13 0 0,5-15 2 16,3-10 2-16,-13-6 4 16,-7-5 1-16,-22-1 4 15,-6 7 4-15,-20 10-1 16,-34 8-1-16,-7 12-5 0,-26 9-11 15,-8 12-46-15,-6 10-20 16</inkml:trace>
          <inkml:trace contextRef="#ctx0" brushRef="#br0" timeOffset="3203.171">5605 14845 297 0,'0'0'7'0,"0"0"3"16,0 0 2-16,0 0 1 16,0 0 1-16,0 13 1 0,0-13 2 15,-18 22 0-15,1-3-7 16,1 8-3-16,-6 5-1 15,3 13-2-15,-4 8 0 16,7 3-1-16,7 7-1 0,2 0-2 16,7-3 0-16,13-5 0 15,9-8 0-15,17-14-3 16,9-21-2-16,11-8-2 16,8-18 0-16,4-18 0 15,-4-8 0-15,1-13 1 0,-13-4 2 16,-11 0 2-16,-17 1 3 15,-11 3 2-15,-16 6 0 16,-20 6 0-16,-15 19-2 0,-13 3-2 16,-11 15-9-16,-11 2-55 15,-1 14-10-15</inkml:trace>
          <inkml:trace contextRef="#ctx0" brushRef="#br0" timeOffset="-1828.1826">2210 15003 50 0,'0'0'12'0,"0"0"11"0,0 0 13 16,0 0 5-16,0 0 3 15,0 0 4-15,0 0 1 16,-4-7-2-16,4 7-9 0,0 0-10 15,0 0-10-15,0 0-5 16,-12 0-5-16,1 13-4 16,2 6-1-16,-7 3-1 0,-3 7 0 15,3 4-1-15,-4 4 1 16,-3 3-1-16,7 1 0 16,4 7 0-16,3-2 0 15,5-1-1-15,4-1 0 0,9-6 1 16,11-1-1-16,10-12 0 15,2-13 1-15,16-2 0 16,0-10-1-16,7-12 1 16,-1-11 0-16,1-3 0 0,-7-9 0 15,-5-4 0-15,-8 2 0 16,-10-6-1-16,-11 1 1 16,-12 4-1-16,-4-1 0 15,-18 3 0-15,-6 5 0 16,-16 2-1-16,-3 11 0 0,-3 1-3 15,-7 13-5-15,1 4-15 16,-12 0-58-16,18 21-1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09:03.8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0EE238-67A1-4F45-8A95-79A54F9F869E}" emma:medium="tactile" emma:mode="ink">
          <msink:context xmlns:msink="http://schemas.microsoft.com/ink/2010/main" type="writingRegion" rotatedBoundingBox="34122,14452 27861,15042 27198,7996 33458,7406"/>
        </emma:interpretation>
      </emma:emma>
    </inkml:annotationXML>
    <inkml:traceGroup>
      <inkml:annotationXML>
        <emma:emma xmlns:emma="http://www.w3.org/2003/04/emma" version="1.0">
          <emma:interpretation id="{D3178DC5-A81C-45F6-B3F1-17B3722842E7}" emma:medium="tactile" emma:mode="ink">
            <msink:context xmlns:msink="http://schemas.microsoft.com/ink/2010/main" type="paragraph" rotatedBoundingBox="32465,13179 30501,14793 29214,13228 31179,1161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FE6FBE-C53C-498D-B20E-6B32E1218480}" emma:medium="tactile" emma:mode="ink">
              <msink:context xmlns:msink="http://schemas.microsoft.com/ink/2010/main" type="line" rotatedBoundingBox="32465,13179 30501,14794 29214,13228 31179,11614"/>
            </emma:interpretation>
          </emma:emma>
        </inkml:annotationXML>
        <inkml:traceGroup>
          <inkml:annotationXML>
            <emma:emma xmlns:emma="http://www.w3.org/2003/04/emma" version="1.0">
              <emma:interpretation id="{FC4D577F-55DA-4009-8F7E-97DA212DCCB9}" emma:medium="tactile" emma:mode="ink">
                <msink:context xmlns:msink="http://schemas.microsoft.com/ink/2010/main" type="inkWord" rotatedBoundingBox="32465,13179 30501,14794 29214,13228 31179,11614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if</emma:literal>
                </emma:interpretation>
                <emma:interpretation id="interp2" emma:lang="en-US" emma:confidence="0">
                  <emma:literal>If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ff</emma:literal>
                </emma:interpretation>
              </emma:one-of>
            </emma:emma>
          </inkml:annotationXML>
          <inkml:trace contextRef="#ctx0" brushRef="#br0">6174 7703 336 0,'0'0'5'16,"0"0"1"-16,0 0 2 16,0 0 2-16,0 0 1 0,0 0 1 15,0 0 0-15,0 0 1 16,0 0-4-16,-14 24-2 15,1-1-2-15,1 9-1 16,-4 2-1-16,-4 11-1 0,1 1 0 16,0 4-1-16,-4 5 0 15,1-4 0-15,-1-6 1 16,-3 4-1-16,1-11-2 16,5 0-4-16,-3-15-10 0,11-11-36 15,12-12-28-15,-11 4-2 16</inkml:trace>
          <inkml:trace contextRef="#ctx0" brushRef="#br0" timeOffset="296.8793">6305 7772 301 0,'0'0'4'0,"0"0"1"16,0 0 1-16,-3 6 2 15,3-6 3-15,-4 13 3 16,4-13 2-16,4 19 3 0,6-3-4 16,-1-4 0-16,7 4 0 15,7 5 0-15,-3 1-4 16,6 6-3-16,-1 2-1 16,-2 2-2-16,2 1-2 0,1-2-1 15,-6-2-4-15,3-1-6 16,-11-7-10-16,4-9-32 15,4-2-34-15,-20-10-1 16</inkml:trace>
          <inkml:trace contextRef="#ctx0" brushRef="#br0" timeOffset="734.3895">6296 7838 346 0,'0'0'5'0,"0"0"0"15,-14 0 2-15,14 0 3 16,0 0 2-16,-16 16 0 16,16-16 2-16,-16 27 1 15,14-7-3-15,2 8-1 0,0 4-1 16,6 6-1-16,1 11-2 15,-2 5-1-15,6 8-2 16,5 7 0-16,-7 12-2 16,-2 4 0-16,-4 3 0 0,4 9-1 15,-1-4-1-15,0 2 0 16,-2 6 1-16,2-2-2 16,-3-13 2-16,4 2 0 15,-1-10 0-15,4-6 0 0,-4-7 1 16,1-7 0-16,-7-10 1 15,3-9 1-15,-3-4-4 16,7-13 0-16,-7-5 0 16,0-9 0-16,0-8 0 0,0 13 0 15,0-13 0-15,0 0 0 16,0 0-4-16,-7 30-75 16,7-30-9-16</inkml:trace>
          <inkml:trace contextRef="#ctx0" brushRef="#br0" timeOffset="5578.2699">5568 7678 293 0,'0'0'4'0,"0"0"0"0,0 13 3 15,0-13 4-15,0 0 4 16,3 16 2-16,-3-16 3 0,20 10 0 16,-2-10-3-16,8 7 0 15,10-7-3-15,8 0-5 16,11-4-2-16,14 1-2 15,4-1-2-15,17 2 1 16,4-2 0-16,12 0-1 0,7-2 1 16,3 0 0-16,1 0-1 15,7-4 1-15,-7-6-1 16,-2 4-1-16,-1-8 0 16,-8 0-1-16,-9 5 0 0,-8-1-1 15,-8-2 1-15,-13 6-1 16,-6 3 1-16,-14 3 0 15,-13 0 0-15,-6 3 0 16,-10 3 1-16,-9-4-1 0,-10 4 1 16,0 0 1-16,0 0-3 15,13-3 0-15,-13 3 0 16,0 0 0-16,13-16 0 0,-1 7 0 16,5-1 0-16,3-3 0 15,5 3 0-15,-2-4 0 16,-2 2 0-16,-1 6 0 15,-3-1 0-15,-17 7 0 16,13 0 0-16,-13 0 0 0,-11 0-6 16,-14 3-30-16,-1 3-49 15,1-2-2-15</inkml:trace>
        </inkml:traceGroup>
      </inkml:traceGroup>
    </inkml:traceGroup>
    <inkml:traceGroup>
      <inkml:annotationXML>
        <emma:emma xmlns:emma="http://www.w3.org/2003/04/emma" version="1.0">
          <emma:interpretation id="{9BD498FD-B83E-4FF7-AB8B-A0DAD2513AA4}" emma:medium="tactile" emma:mode="ink">
            <msink:context xmlns:msink="http://schemas.microsoft.com/ink/2010/main" type="paragraph" rotatedBoundingBox="33849,12862 27559,13035 27500,10873 33790,107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A524BC-2F53-4ACF-8EF2-26FDA41665DD}" emma:medium="tactile" emma:mode="ink">
              <msink:context xmlns:msink="http://schemas.microsoft.com/ink/2010/main" type="line" rotatedBoundingBox="33849,12862 27559,13035 27500,10873 33790,10701"/>
            </emma:interpretation>
          </emma:emma>
        </inkml:annotationXML>
        <inkml:traceGroup>
          <inkml:annotationXML>
            <emma:emma xmlns:emma="http://www.w3.org/2003/04/emma" version="1.0">
              <emma:interpretation id="{3015ED18-1131-4AC4-B25B-ABDB8CF2A518}" emma:medium="tactile" emma:mode="ink">
                <msink:context xmlns:msink="http://schemas.microsoft.com/ink/2010/main" type="inkWord" rotatedBoundingBox="33849,12862 27559,13035 27500,10873 33790,10701"/>
              </emma:interpretation>
              <emma:one-of disjunction-type="recognition" id="oneOf1">
                <emma:interpretation id="interp5" emma:lang="en-US" emma:confidence="0">
                  <emma:literal>latter</emma:literal>
                </emma:interpretation>
                <emma:interpretation id="interp6" emma:lang="en-US" emma:confidence="0">
                  <emma:literal>ratter</emma:literal>
                </emma:interpretation>
                <emma:interpretation id="interp7" emma:lang="en-US" emma:confidence="0">
                  <emma:literal>latte</emma:literal>
                </emma:interpretation>
                <emma:interpretation id="interp8" emma:lang="en-US" emma:confidence="0">
                  <emma:literal>settee</emma:literal>
                </emma:interpretation>
                <emma:interpretation id="interp9" emma:lang="en-US" emma:confidence="0">
                  <emma:literal>suttee</emma:literal>
                </emma:interpretation>
              </emma:one-of>
            </emma:emma>
          </inkml:annotationXML>
          <inkml:trace contextRef="#ctx0" brushRef="#br0" timeOffset="-6812.6561">3406 6182 350 0,'0'0'5'0,"0"0"2"15,0 0 3-15,-11-6 1 16,11 6-1-16,0-23 1 16,4 11 0-16,6-8 1 0,12 1-5 15,11-7-1-15,5 7-1 16,11-3-2-16,8-1 2 15,5 7-2-15,-2 10 0 16,5 3 0-16,-10 6 0 0,-3 15 0 16,-8 15 0-16,-12 8-1 15,-12 14 0-15,-10 12 0 16,-10 5 0-16,-3 4-2 0,-13 2 1 16,-13-4-2-16,-6-4-1 15,-4-5 1-15,-9-11 0 16,-1-10 0-16,1-12 1 15,-4-9 1-15,6-9 0 0,5-12 1 16,2-2 0-16,11-14 0 16,8 2 1-16,10-7-1 15,3 3 0-15,7-3 1 16,4 9-2-16,13 0 1 16,5 7 0-16,4 3-1 0,9 13 0 15,1 10 0-15,3 10 0 16,2 5-2-16,3 13 2 15,-1 3-1-15,-4 7-4 16,-4 7-6-16,-9-7-24 0,-6-1-49 16,8-11-3-16</inkml:trace>
          <inkml:trace contextRef="#ctx0" brushRef="#br0" timeOffset="-6342.8726">4714 6430 345 0,'0'0'5'0,"0"0"2"16,0-17 1-16,0 17 3 0,-13-23 2 16,13 23 2-16,-23-16 0 15,4 10 2-15,-4 6-4 16,-2 4-2-16,-5 14-1 15,-2 5-1-15,-3 9-3 16,-1 0-1-16,1 11-1 0,3 8-2 16,0 6 0-16,9 2 0 15,3 1-1-15,11 1-1 16,9 3 1-16,4-9-1 16,15-4-1-16,6-9-1 15,14-14 0-15,9-10-1 0,4-18 1 16,2-6 0-16,5-15-1 15,-8-14 0-15,1-13 1 16,-10-10 0-16,-3-9 1 0,-14-1 0 16,-11-5 1-16,-9-1-1 15,-5 0 2-15,-10 5-1 16,-8 13 1-16,-8 11 0 16,-13 11 0-16,1 16 0 0,-4 12-1 15,3 9-2-15,-4 10-6 16,11 15-18-16,7 11-55 15,-1-3-3-15</inkml:trace>
          <inkml:trace contextRef="#ctx0" brushRef="#br0" timeOffset="-5922.0144">5587 6731 408 0,'0'0'5'0,"0"0"0"0,0 0 2 15,0 0 0-15,0 0 2 16,-7 12 1-16,7-12 0 16,11 8 1-16,10-8-4 15,6 0-1-15,15 0-1 0,2 0-1 16,11-8-1-16,4-1-2 15,1 0 0-15,-1 2 0 16,-1-3-3-16,-10 4-3 16,-7 3-9-16,-11-3-34 0,-5-4-37 15,-2 0-2-15</inkml:trace>
          <inkml:trace contextRef="#ctx0" brushRef="#br0" timeOffset="-5625.1105">6000 6272 402 0,'0'0'2'15,"0"0"2"-15,-17-6 2 0,17 6 2 16,-20 0 2-16,11 0 2 16,9 0 1-16,-23 6 0 15,18 10 0-15,-9 7-1 0,14 2-3 16,0 11-2-16,3 5-7 15,4 7 0-15,2 13 0 16,2 0 0-16,1 7 0 16,1 2 0-16,-1 3 0 15,-1 2 0-15,-1-3 0 0,-4-2 0 16,-3-12 0-16,4-4 0 16,-1-16 0-16,0 5 0 15,-6-2-81-15,0-25-9 16</inkml:trace>
          <inkml:trace contextRef="#ctx0" brushRef="#br0" timeOffset="-4875.0522">7239 6632 270 0,'0'0'5'0,"0"0"5"15,0 0 4-15,0 0 1 16,0 0 5-16,0 0 1 16,0 0 2-16,0 0 3 15,-5 7-6-15,5-7-4 0,0 0-2 16,0 0-3-16,19 5-2 16,4-5-3-16,9 0-1 15,0 0-1-15,19-3-1 16,-3-4 0-16,11 7-1 15,-1-2 1-15,-7-2-1 0,-3 4-1 16,-9 0 2-16,-10 0-1 16,-3 4 1-16,-13-2-3 15,-13-2 0-15,0 0 0 16,0 0 0-16,0 0 0 0,0 13 0 16,0-13-4-16,0 0-11 15,-13 12-53-15,13-12-19 16</inkml:trace>
          <inkml:trace contextRef="#ctx0" brushRef="#br0" timeOffset="-3734.4655">7337 5746 350 0,'0'0'5'16,"-13"0"2"-16,13 0 3 0,-23 9 1 16,4-2 2-16,-1 8 2 15,-3 5 0-15,-2 9 2 16,2 10-3-16,-2 8-3 16,-1 10-1-16,-6 9-1 0,-4 11-3 15,8 6-1-15,-9 10-1 16,-1 4-2-16,3 5 1 15,0 7-2-15,8 0 0 16,11 4 1-16,4 4-2 16,8-10 0-16,4-1 0 0,20 1 0 15,15-11 0-15,13-10 0 16,21-1 0-16,7-8 0 16,22-17-7-16,8-8-13 0,13-27-47 15,7-1-19-15</inkml:trace>
          <inkml:trace contextRef="#ctx0" brushRef="#br0" timeOffset="-4156.3464">8657 5963 390 0,'0'0'6'15,"0"0"1"-15,-6-6 1 16,6 6 1-16,-26-6 0 15,8 6 1-15,-9 0 0 0,-5 2 0 16,-6 8-5-16,-5 7-1 16,-1-1-1-16,-4 16-1 15,-1 0 1-15,4 2-1 16,-1 7-1-16,7 6 0 0,2-2 0 16,10 4-1-16,8-2 0 15,10-6-2-15,9 0 0 16,12-10 0-16,15-3 0 15,5-5 0-15,16-1 1 16,3-9 0-16,4-5 1 0,3 0 1 16,-6 0 0-16,-4 1 0 15,-9 7 0-15,-1-7 1 16,-9 4-1-16,-6 6 1 0,-14 3 0 16,-2 3 0-16,-7 6 0 15,0-3-1-15,-7 1 1 16,-6 3 0-16,1 4 0 15,-4 2-1-15,-7 1 1 0,4-4-1 16,-4 4 0-16,3-4-1 16,2-4 0-16,-15-3-2 15,11-1-4-15,-8-13-7 16,9-14-53-16,-2 0-19 0</inkml:trace>
          <inkml:trace contextRef="#ctx0" brushRef="#br0" timeOffset="-3375.0796">9651 5539 439 0,'0'0'1'0,"0"0"1"0,0 0 1 15,-4 7 1-15,1 5 1 16,-1 4 1-16,1 8 1 16,1 8 0-16,2 3-1 15,0 13 1-15,0 10-2 0,9 5 0 16,-2 12-1-16,5 6 0 15,-3 1 0-15,2 15-2 16,-2 0-2-16,-6 5 0 16,-3 3 0-16,-3 5 0 0,-13 3 0 15,-9 3 0-15,-24-1 0 16,-6 6 0-16,-20-2 0 16,-12 6 0-16,-28-18-34 15,-14 19-52-15,-26-4-4 0</inkml:trace>
        </inkml:traceGroup>
      </inkml:traceGroup>
    </inkml:traceGroup>
    <inkml:traceGroup>
      <inkml:annotationXML>
        <emma:emma xmlns:emma="http://www.w3.org/2003/04/emma" version="1.0">
          <emma:interpretation id="{82BDC822-E45D-4A4A-A4EA-446B60ACE8AA}" emma:medium="tactile" emma:mode="ink">
            <msink:context xmlns:msink="http://schemas.microsoft.com/ink/2010/main" type="paragraph" rotatedBoundingBox="33269,10286 27465,10832 27198,7996 33002,7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320FD5-66DE-4ADC-BE79-58A182480421}" emma:medium="tactile" emma:mode="ink">
              <msink:context xmlns:msink="http://schemas.microsoft.com/ink/2010/main" type="line" rotatedBoundingBox="33269,10286 27465,10832 27198,7996 33002,7449"/>
            </emma:interpretation>
          </emma:emma>
        </inkml:annotationXML>
        <inkml:traceGroup>
          <inkml:annotationXML>
            <emma:emma xmlns:emma="http://www.w3.org/2003/04/emma" version="1.0">
              <emma:interpretation id="{0F929CFF-D6D2-4432-B4CB-3615C8C0145D}" emma:medium="tactile" emma:mode="ink">
                <msink:context xmlns:msink="http://schemas.microsoft.com/ink/2010/main" type="inkWord" rotatedBoundingBox="33269,10286 27465,10832 27198,7996 33002,7449"/>
              </emma:interpretation>
              <emma:one-of disjunction-type="recognition" id="oneOf2">
                <emma:interpretation id="interp10" emma:lang="en-US" emma:confidence="0">
                  <emma:literal>esters</emma:literal>
                </emma:interpretation>
                <emma:interpretation id="interp11" emma:lang="en-US" emma:confidence="0">
                  <emma:literal>ester</emma:literal>
                </emma:interpretation>
                <emma:interpretation id="interp12" emma:lang="en-US" emma:confidence="0">
                  <emma:literal>aster</emma:literal>
                </emma:interpretation>
                <emma:interpretation id="interp13" emma:lang="en-US" emma:confidence="0">
                  <emma:literal>Osteen</emma:literal>
                </emma:interpretation>
                <emma:interpretation id="interp14" emma:lang="en-US" emma:confidence="0">
                  <emma:literal>esteem</emma:literal>
                </emma:interpretation>
              </emma:one-of>
            </emma:emma>
          </inkml:annotationXML>
          <inkml:trace contextRef="#ctx0" brushRef="#br0" timeOffset="-19169.522">3730 3815 265 0,'0'0'8'0,"0"-12"2"16,4-4 3-16,3 2 1 16,5-2 3-16,2-2 1 15,4-4 2-15,5-4 0 16,3 3-6-16,0-1-3 15,6 12-3-15,3-10 0 0,0 10-3 16,8-4-3-16,-4 6 1 16,-2 6-1-16,2 8-2 15,0-4 1-15,-7 12-1 0,-6 17 0 16,-10 10 1-16,-5 12 0 16,-11 17-1-16,-4 3 0 15,-12 11-2-15,-3 12-2 16,-11-4 1-16,2-7-1 0,-5-2-1 15,7-11 1-15,-6-12 1 16,-3-7 0-16,-1-19 4 16,4-9 1-16,0-19 0 15,9-8 1-15,4-19 1 16,0-9-1-16,13-10 2 0,2 5-2 16,8-9 0-16,12 4 1 15,12 11-1-15,-1 11 0 16,-2 10 0-16,10 6 0 15,1 12-3-15,-1 11 2 0,-3 7-1 16,0 12 0-16,-2 10-3 16,-5-6-7-16,5 3-32 15,-2 7-38-15,-1-11-4 0</inkml:trace>
          <inkml:trace contextRef="#ctx0" brushRef="#br0" timeOffset="-18685.1202">4930 3947 357 0,'0'0'6'0,"0"0"2"16,0 0 2-16,0 0 3 0,-23 3 0 15,7 4 2-15,-7 7 1 16,-2 1-2-16,-11 4-4 16,3 3 0-16,-1 17-3 15,-3 1-1-15,5 7-2 16,7-3-1-16,9 5 0 0,9-1-1 16,7-4-1-16,-3-1-2 15,22-5 1-15,8-15-2 16,14-8 1-16,4-8-1 15,7-7 1-15,-4-10 0 0,0-12 0 16,1-3 1-16,-4-14-1 16,-6-3 1-16,-11 0 0 15,-8-5-1-15,-8 1 1 16,-5-5 0-16,-3-1-1 0,-4 7 0 16,-7 4 1-16,-6 6-1 15,-6 8 1-15,-1 5-1 16,-5 9 1-16,-1 10-1 0,-3 3 1 15,-10 16-4-15,7 6-8 16,-7 1-35-16,7 3-35 16,6 9-1-16</inkml:trace>
          <inkml:trace contextRef="#ctx0" brushRef="#br0" timeOffset="-18341.3739">5203 4088 377 0,'0'0'7'15,"0"0"1"-15,14 14 2 0,2-10 2 16,3 2 0-16,13-4 2 16,7 5 0-16,9-1 0 15,10-6-5-15,6-3-2 16,7-3-2-16,9 0-3 16,1-4 1-16,-3 0-2 0,-1 0-1 15,-3 0 0-15,-12 4-2 16,-7 3-6-16,-14-11-7 15,-6-2-50-15,-15 14-19 0</inkml:trace>
          <inkml:trace contextRef="#ctx0" brushRef="#br0" timeOffset="-18075.7472">5958 3739 375 0,'0'0'4'0,"0"0"4"16,-16 0 1-16,5 3 2 16,-1 0 2-16,-8 6 1 15,4 4 1-15,-7 3 1 16,4 6-3-16,6 15-1 16,-3 4-3-16,4 7-1 0,2 4-4 15,6 8-4-15,4 3 0 16,0 3 0-16,4 8 0 15,6-1-9-15,-3-5-76 16,9-7-3-16</inkml:trace>
          <inkml:trace contextRef="#ctx0" brushRef="#br0" timeOffset="-16919.4326">7765 3501 352 0,'0'0'6'0,"0"0"1"15,0 0 3-15,0 0 0 0,-10-16 0 16,-6 16 0-16,-9 0 0 15,-7 3 1-15,-17 6-6 16,-3 11-1-16,-5-2 0 16,-5 15-3-16,-2 3 0 0,-3 2 1 15,14 7-2-15,5 4 0 16,13-2 1-16,8 8-1 16,18 3-2-16,9-9 3 15,9-5-1-15,25 0-2 0,7-5 2 16,10-9 0-16,4 1-1 15,7-15 1-15,2 1 0 16,-2-5-1-16,5-6 2 0,-9 1-1 16,-6 6 1-16,-11-2 0 15,-8 1 1-15,-8 4-1 16,-9 0 2-16,-5 6-1 16,-11 4 0-16,-14-1 1 15,-6 9-1-15,-1 0-1 0,-2 2 0 16,-6 1 0-16,0 0 0 15,-3 1 1-15,-1-3 0 16,7-6 1-16,4-6 0 16,-7-1 0-16,0-9-1 0,-3 0-7 15,-14 12-55-15,9-22-22 16</inkml:trace>
          <inkml:trace contextRef="#ctx0" brushRef="#br0" timeOffset="-13044.3814">6369 3337 190 0,'0'0'5'0,"0"0"1"16,-9-6 2-16,9 6 2 15,-16-9 2-15,7 1 2 16,-7 2 3-16,-1 4 1 0,-5 2-2 16,6-4-3-16,-3 4 1 15,-8 0-3-15,2 6 0 16,-1 4-2-16,-3-4-1 15,0 1 1-15,7 3-2 0,-8-4 1 16,5 0 0-16,2 4-1 16,0-10-2-16,0 0 1 15,-2 6-1-15,6-3-1 16,-4 3-1-16,-2 0 0 16,2 2 0-16,3-6-1 0,-5 6 0 15,2 5 0-15,7-4 1 16,-6 0-1-16,5 5 1 15,-2-8-1-15,3 7 1 16,-3 0-1-16,6-7 1 0,-1 3-1 16,-2-2-1-16,4-1 1 15,-4 0-1-15,7 4-1 16,-2 2 1-16,-1-4 0 0,12-8-1 16,-16 19 1-16,2-9 1 15,5 6-2-15,2-6 2 16,-2 5-2-16,-4-2 0 15,3-1 0-15,1 2 0 0,-5 4 0 16,8-1 0-16,-6-3-1 16,5 2 0-16,7-16 2 15,-16 19-1-15,13-7 1 16,-8 1 0-16,5-1 1 0,6-12-1 16,-16 20 0-16,0-8 1 15,6 1-1-15,1 1 1 16,-1 0-1-16,-3 1-1 15,6-3 1-15,-5 4 0 16,3 0-1-16,9-3 1 0,0 3 0 16,0 0-1-16,-4-3 2 15,1 3-1-15,3 4-1 16,-4-8 2-16,1 4-1 0,1 4-1 16,-9-4 1-16,6 1 0 15,-2 1-1-15,7-2 1 16,0 7 0-16,-4-4-1 15,4-3 1-15,4 6 0 0,3-1-1 16,2 1 2-16,3-6-1 16,-5 5-1-16,2-1 2 15,2 5-2-15,-2-6 1 16,1 5 0-16,-4-2 0 0,1 7-2 16,-1-4 1-16,0-2 0 15,1 3-1-15,6-7 1 16,-3 3 0-16,2 4 0 15,5-9 0-15,-1-2 1 16,0 1-1-16,10-4 1 0,-1 2-1 16,1 3 0-16,-1-5 1 15,9 1 0-15,-2 0-1 16,3-7 0-16,4 4 1 0,-5 2 0 16,3-2 0-16,2-8 0 15,-5-2 0-15,5 0 1 16,0-2-2-16,-7-5 0 15,0-5 0-15,3-1 0 0,1-6 0 16,-3 2 0-16,2-1 0 16,-3-3 0-16,4 3 0 15,-8-7 0-15,4-4 0 16,0-1 0-16,-5 1 0 0,-1 0 0 16,-8-6 0-16,-2-3 0 15,-2-11 0-15,9 5 0 16,-14-7 0-16,-2-8 0 0,-1 5 0 15,0-11 0-15,5 2 0 16,-2-2 0-16,-6 7 0 16,-3-3 0-16,4 6 0 15,-4 1 0-15,0-5 0 16,-4-1 0-16,-8 5 0 0,-9 2 0 16,-1-5 0-16,-4 3 0 15,-3-2 0-15,3 0 0 16,-9 14 0-16,-1 4 0 15,-3 6 0-15,2 5 0 0,1 9 0 16,-3 9 0-16,1 10 0 16,-7 3-7-16,15 20-30 15,7 2-50-15,2 8-1 16</inkml:trace>
          <inkml:trace contextRef="#ctx0" brushRef="#br0" timeOffset="-8731.7589">4939 2862 296 0,'0'0'4'0,"0"0"2"16,0-23 1-16,0 23 2 16,-13-22-1-16,4 6 2 15,-8 0 0-15,-1 3 1 16,-9 0-2-16,-1 7-3 0,-2-4 2 16,-9 10-2-16,-5 0 1 15,-1 4-1-15,-1 6 0 16,-5-4 0-16,3 7 0 15,-7-1-1-15,0 7 0 16,0 1 2-16,0-2-4 0,4 5 0 16,-4 1 1-16,0 3-2 15,-2 6 1-15,-1 2-1 16,3 1 0-16,3-1-1 0,-3 6 1 16,0 0 0-16,1 12 2 15,-8-6-1-15,8 2-1 16,5 3 2-16,-6-1-1 15,4 4 0-15,-1 5 0 0,8-5-1 16,1-4-1-16,11 0 0 16,0 2 0-16,6-3-1 15,7 1 1-15,3-2-1 16,6-4 1-16,7 0 0 0,0 3 1 16,3 0-1-16,0 1 1 15,0 2-1-15,3-4 0 16,4 2 0-16,2-1 0 15,4 5-1-15,3-6 1 16,1 4-1-16,4-2 0 0,11-8 0 16,2 10 0-16,7-5 0 15,-2 2 0-15,-1 2 1 16,5-7-1-16,1 2 0 0,-1 2 1 16,1 2 0-16,-5-7 0 15,2 2 0-15,5-5-1 16,2 0 0-16,-2-8 1 15,5 5-1-15,1-3 1 0,-4-7 1 16,10-2-2-16,-3-4 0 16,-4-2 0-16,-3 2 0 15,4-4 0-15,-1-5 0 16,-8-1 0-16,5-1 0 0,-9-6 0 16,5 0 0-16,-2-3 0 15,1-3 0-15,-4-3 0 16,-4-8 0-16,-1-2 0 15,5-3 0-15,0-3 0 0,-3-4 0 16,6 0 0-16,-7-6 0 16,1 3 0-16,-1-1 0 15,1-1 0-15,-4 0 0 16,-6-6 0-16,-4 2 0 0,-6 0 0 16,1 3 0-16,1-11 0 15,2 6 0-15,-8-2 0 16,5 1 0-16,-1-5 0 15,4 5 0-15,1-11 0 0,-1 8 0 16,-6-4 0-16,-5 4 0 16,-2-5 0-16,-2 2 0 15,-5-3 0-15,4 0 0 16,-8 6 0-16,-1 0 0 0,-2-2 0 16,3-2 0-16,4-2 0 15,0 8 0-15,0 0 0 16,0 4 0-16,0-4 0 0,0 1 0 15,4-4 0-15,-4 4 0 16,0-5 0-16,-4 2 0 16,1-4 0-16,1-4 0 15,2-1 0-15,0 2 0 16,0-1 0-16,0 1 0 0,0 4 0 16,0-2 0-16,0 1 0 15,0 4 0-15,0 5 0 16,-11-2 0-16,-1-4 0 15,-4-7 0-15,0 5 0 0,-7-7 0 16,0 5 0-16,-2-2 0 16,-1 1 0-16,3-6 0 15,1 9 0-15,-4 6 0 16,-3 8 0-16,-1 7 0 0,-7 5 0 16,-6 8 0-16,-8 10 0 15,-1 10-5-15,-19 22-82 16,-3 11-1-16</inkml:trace>
          <inkml:trace contextRef="#ctx0" brushRef="#br0" timeOffset="-11700.5691">8393 2933 256 0,'0'0'4'0,"0"0"4"0,-22-7 1 16,6 4 0-16,-3-1 2 15,-4-2 2-15,-6 3 3 0,0-6 1 16,3 0-3-16,-3 1-1 16,4 2-2-16,-5-4 1 15,-2 6-3-15,0 2-2 16,0-5-2-16,-10 7 0 16,0 0-2-16,-7 0 2 0,-2 7 0 15,-1-1-2-15,4 2 2 16,0 0 1-16,-3 6-1 15,2-5 0-15,1 7-1 16,0 3-1-16,5-3 1 0,-1 9-1 16,1 5-1-16,-8-1 1 15,5 3-1-15,-2 9 0 16,7-4 2-16,-5-2-1 0,4 3 0 16,1-4 1-16,5 3-1 15,-3 1-1-15,13-6 2 16,1 4-2-16,-1-5 0 15,1 5 1-15,2-2-1 0,0 6-2 16,3-5 0-16,1 3 0 16,1 4 0-16,4 1 0 15,-4-5 0-15,1 6 0 16,11-1 0-16,-8 1 0 16,8-2 0-16,0 7 0 0,6-5 0 15,-4 0 0-15,8 3 0 16,6 0 0-16,-8 1 0 15,8 1 0-15,-6 2 0 16,2 0 0-16,7 0 0 0,0 1 0 16,-6 0 0-16,5 2 0 15,8-3 0-15,-1 0 0 16,10-2 0-16,3-4 0 0,-4 6 0 16,5 0 0-16,3 0 0 15,3-4 0-15,-1-1 0 16,7 1 0-16,3-3 0 15,-2-6 0-15,8-2 0 0,7-7 0 16,4-3 0-16,2-8 0 16,2-2 0-16,1-6 0 15,1-10 0-15,-3 0 0 16,3-16 0-16,0-3 0 16,-4-2 0-16,-3-10 0 0,1-7 0 15,3-4 0-15,-4-2 0 16,1-5 0-16,-8 1 0 15,-4-3 0-15,-5-7 0 0,7 0 0 16,-7-3 0-16,-6-7 0 16,-7 4 0-16,-3-13 0 15,4 1 0-15,-4-10 0 16,0-8 0-16,-4-3 0 0,-1 4 0 16,1-10 0-16,-1-2 0 15,1-2 0-15,2 0 0 16,-7 6 0-16,-7 5 0 15,-7-1 0-15,0 4 0 0,-5 9 0 16,-8 4 0-16,-8 10 0 16,-10 9 0-16,-11 6 0 15,-6 3 0-15,-2 7 0 16,-11 4 0-16,-3 13 0 16,-6 4 0-16,-10 11 0 0,-4 7 0 15,-5 10 0-15,-3 14 0 16,-8 21 0-16,-11 6-10 15,8 13-52-15,-9 22-26 16,9 20-1-16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0:54.4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C83822-00D1-499A-980A-0AEFA6BE3567}" emma:medium="tactile" emma:mode="ink">
          <msink:context xmlns:msink="http://schemas.microsoft.com/ink/2010/main" type="inkDrawing" rotatedBoundingBox="12185,15218 25195,15183 25202,17994 12193,18029" hotPoints="24263,16024 24021,18378 12147,17158 12389,14804" semanticType="enclosure" shapeName="Rectangle">
            <msink:sourceLink direction="with" ref="{F08D17E9-8FC7-43A4-BCEA-5B2AACEF690D}"/>
          </msink:context>
        </emma:interpretation>
      </emma:emma>
    </inkml:annotationXML>
    <inkml:trace contextRef="#ctx0" brushRef="#br0">382 93 403 0,'0'0'5'0,"-6"-6"2"15,-10 0 0-15,0 2 1 16,-1 4 0-16,-5-2-2 16,-4-2 1-16,3 4 0 15,1 10-5-15,0 2-2 0,6 9-1 16,-4 1 1-16,4 4 1 16,0 12 2-16,0 1 0 15,2 9 1-15,-2 6 1 0,0 15-1 16,7-3 1-16,-1 15-1 15,4 8-1-15,-1 5-2 16,7 2 0-16,0 7 0 16,4 7 0-16,-1-3-1 0,3 3 1 15,-6 3-1-15,0-11 1 16,0 5 1-16,0-11-1 16,-6-3-1-16,3-4 1 15,-1-15 0-15,1-3-1 16,3-13 0-16,0-5 0 0,3-4 0 15,1-10 0-15,-1-7 1 16,-3-5 0-16,0 4 0 16,-3-9 1-16,-4 1 0 15,7-4 0-15,-6-1-2 0,6 0 0 16,0 1 0-16,6-3 0 16,8 3 0-16,2-3 0 15,3 3 0-15,10 3 0 0,-3-6 0 16,-1 7 0-16,14-7 0 15,-7 4 0-15,7-4 0 16,2-3 0-16,5-4 0 16,5-3 0-16,13 0 0 0,1-6 0 15,6 0 0-15,6 0 0 16,4-2 0-16,-1 2 0 16,1 0 0-16,-4 2 0 15,1 2 0-15,-4 6 0 16,0 0 0-16,1 3 0 0,-2-1 0 15,1 4 0-15,4-2 0 16,-4-2 0-16,6-2 0 16,0-4 0-16,-2 3 0 0,9-2 0 15,3-1 0-15,-3-6 0 16,10 4 0-16,-1-4 0 16,7 0 0-16,1 0 0 15,6-4 0-15,2 4 0 0,1-3 0 16,3 6 0-16,4-3 0 15,-1 0 0-15,3 6 0 16,4 2 0-16,5-2 0 16,2-4 0-16,0 3 0 15,7-2 0-15,2-3 0 0,3 0 0 16,7-3 0-16,3-4 0 16,-7-3 0-16,7 0 0 15,2-3 0-15,1 1 0 16,0-1 0-16,7-6 0 0,-4 0 0 15,6 0 0-15,1-5 0 16,-5 2 0-16,5 3 0 16,-3-3 0-16,9-1 0 0,-4 1 0 15,-2 7 0-15,-1-9 0 16,1 8 0-16,6-3 0 16,-6 0 0-16,-1 3 0 15,-2 3 0-15,-1 1 0 0,7 4 0 16,-13 2 0-16,-1 6 0 15,-1 0 0-15,-5 2 0 16,3 6 0-16,-9 2 0 16,4-1 0-16,-7 1 0 15,3-4 0-15,0-2 0 0,-7-4 0 16,4 2 0-16,0-2 0 16,-4-6 0-16,-3 0 0 15,-2-4 0-15,0 1 0 16,-9-1 0-16,0 0 0 0,-9 0 0 15,1-3 0-15,-7 1 0 16,-6-8 0-16,4 4 0 16,-7-3 0-16,-4-3 0 15,1 1 0-15,-10-1 0 0,-7 3 0 16,-9 0 0-16,0 6 0 16,-12-2 0-16,-11 2 0 15,-10 3 0-15,-2 4 0 16,-6-4 0-16,-9 2 0 0,2 6 0 15,-7 0 0-15,0-2 0 16,-7-3 0-16,5 7 0 16,-14 0 0-16,19 0 0 15,-19 0 0-15,10 0 0 0,-10 0 0 16,0 0 0-16,12-12 0 16,-12 12 0-16,14-26 0 15,-5 10 0-15,1 3 0 16,3-9 0-16,0-1 0 0,-1 0 0 15,2 3 0-15,-2-2 0 16,-1 3 0-16,1 1 0 16,-3-5 0-16,4-3 0 15,1-3 0-15,-2-3 0 0,4-6 0 16,4-7 0-16,3-7 0 16,-2 2 0-16,-1-13 0 15,3 3 0-15,-1-8 0 16,-5 7 0-16,-1-6 0 15,-6 7 0-15,-4-3 0 0,-3 9 0 16,4-3 0-16,-7 5 0 16,2-2 0-16,5 8 0 15,2-5 0-15,1 10 0 0,1 5 0 16,1 1 0-16,-3 12 0 16,2 4 0-16,-6 7 0 15,-5 12 0-15,4-12 0 16,-4 12 0-16,0 0 0 0,-7-4 0 15,7 4 0-15,-13-6 0 16,13 6 0-16,-16-21 0 16,11 9 0-16,-9-4 0 15,1 0 0-15,1-7 0 0,-11 4 0 16,-7-3 0-16,-4 6 0 16,-12-5 0-16,-12 5 0 15,-6-2 0-15,-7 1 0 16,-13 2 0-16,-2-5 0 15,-12 4 0-15,-5-2 0 0,1 1 0 16,-8-3 0-16,-7 4 0 16,-7 7 0-16,-6-3 0 15,-11 2 0-15,1 3 0 0,-2 5 0 16,2-6 0-16,-6 6 0 16,5-2 0-16,-1-2 0 15,9 0 0-15,2-4 0 16,5-3 0-16,0 3 0 0,-3-6 0 15,3 6 0-15,4-3 0 16,-4 1 0-16,-5 9 0 16,-2 0 0-16,-2 3 0 15,-10 0 0-15,3-3 0 0,-3 6 0 16,-4 3 0-16,2-3 0 16,-9 0 0-16,5 0 0 15,-3 0 0-15,-4-3 0 16,-1 7 0-16,-4-1 0 15,-2-3 0-15,-2 4 0 0,-1-1 0 16,-2-2 0-16,2-2 0 16,-3 2 0-16,7 0 0 15,-1-4 0-15,-2 0 0 0,6 0 0 16,0-4 0-16,3 4 0 16,-7 0 0-16,11 0 0 15,-4 0 0-15,0-4 0 16,6 4 0-16,1 0 0 0,-1-6 0 15,7 2 0-15,3 2 0 16,-2-5 0-16,1 7 0 16,3 0 0-16,0-3 0 15,0 3 0-15,0 0 0 16,9 0 0-16,-5-3 0 0,4 6 0 16,6-6 0-16,4 3 0 15,3 0 0-15,2 0 0 16,4-7 0-16,1 1 0 15,9 3 0-15,-1-3 0 0,1 3 0 16,7-3 0-16,-4-1 0 16,7 0 0-16,-1 5 0 15,4-6 0-15,3 0 0 0,0 0 0 16,0 2 0-16,3 0 0 16,4 0 0-16,0-5 0 15,2 5 0-15,0-4 0 16,4 4 0-16,1-4 0 0,2 1 0 15,2-4 0-15,5 1 0 16,0 2 0-16,2 4 0 16,2 2 0-16,-5 2 0 15,10-2-53-15,-6 8-36 0,-10 2-1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09:54.7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8D17E9-8FC7-43A4-BCEA-5B2AACEF690D}" emma:medium="tactile" emma:mode="ink">
          <msink:context xmlns:msink="http://schemas.microsoft.com/ink/2010/main" type="writingRegion" rotatedBoundingBox="12629,15792 24750,15242 24839,17205 12718,17755">
            <msink:destinationLink direction="with" ref="{E4C83822-00D1-499A-980A-0AEFA6BE3567}"/>
          </msink:context>
        </emma:interpretation>
      </emma:emma>
    </inkml:annotationXML>
    <inkml:traceGroup>
      <inkml:annotationXML>
        <emma:emma xmlns:emma="http://www.w3.org/2003/04/emma" version="1.0">
          <emma:interpretation id="{E925BE06-9082-4A60-92AD-D9ED58EE9331}" emma:medium="tactile" emma:mode="ink">
            <msink:context xmlns:msink="http://schemas.microsoft.com/ink/2010/main" type="paragraph" rotatedBoundingBox="12629,15792 24750,15242 24839,17205 12718,17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E60817-E8FB-4C17-A04A-1D279EF7ECA8}" emma:medium="tactile" emma:mode="ink">
              <msink:context xmlns:msink="http://schemas.microsoft.com/ink/2010/main" type="line" rotatedBoundingBox="12629,15792 24750,15242 24839,17205 12718,17755"/>
            </emma:interpretation>
          </emma:emma>
        </inkml:annotationXML>
        <inkml:traceGroup>
          <inkml:annotationXML>
            <emma:emma xmlns:emma="http://www.w3.org/2003/04/emma" version="1.0">
              <emma:interpretation id="{51136B58-72C5-4DE8-8F32-75C2A3FB705E}" emma:medium="tactile" emma:mode="ink">
                <msink:context xmlns:msink="http://schemas.microsoft.com/ink/2010/main" type="inkWord" rotatedBoundingBox="12629,15792 24750,15242 24839,17205 12718,17755"/>
              </emma:interpretation>
              <emma:one-of disjunction-type="recognition" id="oneOf0">
                <emma:interpretation id="interp0" emma:lang="en-US" emma:confidence="0">
                  <emma:literal>01018=+10</emma:literal>
                </emma:interpretation>
                <emma:interpretation id="interp1" emma:lang="en-US" emma:confidence="0">
                  <emma:literal>81018=+10</emma:literal>
                </emma:interpretation>
                <emma:interpretation id="interp2" emma:lang="en-US" emma:confidence="0">
                  <emma:literal>081010=+10</emma:literal>
                </emma:interpretation>
                <emma:interpretation id="interp3" emma:lang="en-US" emma:confidence="0">
                  <emma:literal>081018=+10</emma:literal>
                </emma:interpretation>
                <emma:interpretation id="interp4" emma:lang="en-US" emma:confidence="0">
                  <emma:literal>0810181=+10</emma:literal>
                </emma:interpretation>
              </emma:one-of>
            </emma:emma>
          </inkml:annotationXML>
          <inkml:trace contextRef="#ctx0" brushRef="#br0">-10524 11166 343 0,'0'0'6'15,"0"0"2"-15,0 0 4 16,-14 0-1-16,14 0 2 0,-16-4 1 16,4 4 1-16,-8 4 2 15,1 2-5-15,-6 7-2 16,-5 3 0-16,-5 11-1 16,-1-2-1-16,-3 9-1 0,4 8-1 15,-1 10-1-15,8 3-2 16,5 5-1-16,3 8-2 15,11-1 0-15,9 4 0 16,4-1 0-16,12-5 0 16,9-7 0-16,8-3 0 0,8-11 0 15,7-16 0-15,1-5 0 16,6-13 0-16,0-10 0 16,-3-16 0-16,-1-11 0 15,-3-7 0-15,-9-10 0 0,-7-9 0 16,-6-7 0-16,-10-1 0 15,-10-3 0-15,-3-5 0 16,-3 3 0-16,-3-3 0 0,-3 6 0 16,-6-1 0-16,-2 3 0 15,1 7 0-15,-3 8 0 16,0 8 0-16,-7 12 0 16,1 10 0-16,-7 13-3 15,-1 3-3-15,2 19-8 0,-11 3-28 16,7 11-44-16,3 0-2 15</inkml:trace>
          <inkml:trace contextRef="#ctx0" brushRef="#br0" timeOffset="609.4035">-9590 10986 408 0,'0'0'4'0,"0"0"1"16,0 0 0-16,0 0 0 16,-10 0 2-16,10 0 0 15,-13 16 1-15,6 6 2 16,2 7-4-16,1 11 0 15,4 7 1-15,0 14-1 0,9 9 0 16,5 10 0-16,2 8-1 16,9-2-1-16,-2 4-1 15,3-6 0-15,0 0-3 16,-4-8 0-16,5-11 0 0,-9-5-4 16,-2-22-17-16,-6 1-63 15,6-13-4-15</inkml:trace>
          <inkml:trace contextRef="#ctx0" brushRef="#br0" timeOffset="1187.5412">-8445 11275 457 0,'0'0'3'0,"0"0"1"15,-11 0 0-15,-1 0 0 16,-4 10 1-16,-7 6 0 16,-7 3 0-16,-2 12 1 0,-3 12-2 15,-1 2-1-15,1 6-1 16,3 4 1-16,9 1-2 15,10 3 1-15,10-11-2 16,10-6 0-16,21-14 0 0,18-7 0 16,15-15 0-16,13-10-1 15,6-19 2-15,8-5-1 16,-4-11 1-16,-4-8 1 0,-13-2-2 16,-12-2 0-16,-20-3 0 15,-19-1 0-15,-16 10 0 16,-18 0 0-16,-15 9 0 15,-12 11 0-15,-3 2 0 16,-3 11-2-16,5 8-3 0,11 1-3 16,12 12-9-16,7 7-32 15,16 7-37-15,16-4-2 16</inkml:trace>
          <inkml:trace contextRef="#ctx0" brushRef="#br0" timeOffset="1609.4022">-7454 10889 272 0,'0'0'5'0,"0"0"2"16,-16-12 5-16,16 12 2 15,-18-3 5-15,18 3 2 16,-21 0 4-16,21 0 3 0,-13 0-4 16,13 0-2-16,0 0-3 15,-9 12-1-15,6 1-3 16,-1 9-5-16,-1 4-10 16,1 5 0-16,-3 6 0 15,1 14 0-15,2 7 0 0,4 6 0 16,-2 10 0-16,2 5 0 15,6 12 0-15,0 6 0 16,7-1 0-16,-3 3 0 16,6-2 0-16,-3-5 0 0,3-5 0 15,0-9 0-15,0-15 0 16,3-8 0-16,-5-13 0 16,2-6 0-16,-10-8-59 15,6-28-33-15,4-10 0 0</inkml:trace>
          <inkml:trace contextRef="#ctx0" brushRef="#br0" timeOffset="2453.1837">-6710 11279 362 0,'0'0'9'0,"0"0"1"16,0-14 5-16,0 14-1 15,0 0 1-15,-16-6 1 16,16 6 0-16,-25 0 1 0,11 12-7 15,-7 8-3-15,-6 9-3 16,-1 12-1-16,-2 4 0 16,5 13-1-16,2 1 0 15,0 1 0-15,21 5-2 0,2-11 1 16,18-10 0-16,15-7-1 16,19-15 0-16,15-12 2 15,8-14-2-15,11-18 0 16,5-11 0-16,-8-9 0 0,-3-8 0 15,-11-3 0-15,-21-1 0 16,-18-3 0-16,-25 8 0 16,-17-2 0-16,-27 12 0 15,-25 7-8-15,-14 23-20 16,0 9-58-16,-30 6-2 0</inkml:trace>
          <inkml:trace contextRef="#ctx0" brushRef="#br0" timeOffset="5250.1193">-11181 12392 372 0,'0'0'1'0,"-18"7"0"15,9-4 0-15,-7 4 0 0,-7-1 1 16,2 3 5-16,-2-3 1 15,0 4 2-15,4-2 2 16,19-8 0-16,-16 12 2 0,16-12-1 16,3 16 1-16,6-7-4 15,11 1-2-15,2 0-1 16,5-4-2-16,5 4-1 16,5-4-1-16,2-3 0 15,7-3 0-15,2 0-3 0,4 0 0 16,2-6 0-16,5-1 0 15,-4 1 0-15,-1 0 0 16,5 0 0-16,-5-2 0 16,0 2 0-16,1-3 0 0,-7 6 0 15,-2-6 0-15,2-5 0 16,-9 4 0-16,0-3 0 16,-4 1 0-16,-13-1 0 15,4 0 0-15,-1-3 0 0,-4 7 0 16,-5-4 0-16,2 6 0 15,-2-2 0-15,5-1 0 16,-5 2 0-16,0-1 0 16,0 0 0-16,3-1 0 0,-3-3 0 15,-3-3 0-15,-4 0 0 16,1-3 0-16,3-6 0 16,-3 3 0-16,-4-1 0 15,1-7 0-15,0 5 0 0,-2 0 0 16,2-7 0-16,-1 9 0 15,-6 0 0-15,3-3 0 16,1 1 0-16,-4-1 0 16,0-7 0-16,0 5 0 0,0-4 0 15,0-6 0-15,0 1 0 16,-4-1 0-16,1 4 0 16,-3 2 0-16,-4-1 0 15,4 7 0-15,-4 1 0 0,4 6 0 16,-4-1 0-16,4 1 0 15,-4-7 0-15,3 7 0 16,1-10 0-16,-4 1 0 16,8-11 0-16,-5-3 0 0,-2 0 0 15,2-3 0-15,0 0 0 16,-2 4 0-16,2 2 0 16,0 3 0-16,-5 5 0 15,2-2 0-15,0 12 0 0,-2-9 0 16,-1 5 0-16,6-5 0 15,-5-1 0-15,1-2 0 16,6 7 0-16,-2-5 0 16,-2-2 0-16,2 8 0 0,-4-1 0 15,2 9 0-15,-3-5 0 16,-1 10 0-16,3-5 0 16,-3 8 0-16,-3 0 0 15,4-1 0-15,-4 1 0 0,-1 3 0 16,1 2 0-16,-4 0 0 15,-2 4 0-15,-7 8 0 16,-3 0 0-16,-13 12 0 16,3-2 0-16,-10 14 0 0,-6 1 0 15,-4-1 0-15,5 10 0 16,-1-7 0-16,-3 7 0 16,6-4 0-16,-7-2 0 15,11 1 0-15,-4-7 0 0,4 2 0 16,3 0 0-16,2 0 0 15,7-2 0-15,1-2 0 16,12 1 0-16,1 0 0 16,11-1 0-16,2 2 0 0,8-1 0 15,-3-4 0-15,5 6 0 16,2 6 0-16,0-5 0 16,0 3 0-16,0 6 0 15,2 6 0-15,2-3 0 0,-1 4 0 16,1 1 0-16,6-2 0 15,-4-2 0-15,0 8 0 16,0-13 0-16,1 2 0 16,0 4 0-16,-5-5 0 0,5-3 0 15,-7 8 0-15,7-11 0 16,-5-1 0-16,5-1 0 16,0 3 0-16,0-8 0 15,-5-5 0-15,5-1 0 16,0 2 0-16,-1-2 0 0,-3-3 0 15,4 0 0-15,-5-3 0 16,5 0 0-16,0-4 0 16,-4 1 0-16,-3-13 0 0,6 20 0 15,-6-20 0-15,0 0 0 16,10 14 0-16,-10-14 0 16,0 0 0-16,0 0 0 15,0 0 0-15,0 0 0 0,22 0-46 16,-12 0-48-16</inkml:trace>
          <inkml:trace contextRef="#ctx0" brushRef="#br0" timeOffset="6515.7618">-9581 12415 365 0,'0'0'5'0,"0"0"-1"16,0 0 1-16,0 0 2 15,-9 0 1-15,9 0 1 16,0 0 2-16,0 0 0 0,0 0-1 15,0 0-1-15,0 0 0 16,0 0 0-16,0 0-1 16,13-4-2-16,-1 4 0 15,4 4-1-15,4-2-1 16,3 8-1-16,-1-3 0 0,7-1-1 16,3-4 0-16,7 4 0 15,3-4-1-15,3-2 1 16,4 0-1-16,-1 0 1 15,7 2 0-15,-4-4-2 0,1 2 0 16,-4 0 0-16,1 0 0 16,-11 0 0-16,-3 0 0 15,-3 0 0-15,1 0 0 16,-7 0 0-16,7 0 0 0,-5 0 0 16,1 0 0-16,6-2 0 15,1-4 0-15,3 4 0 16,-1 4 0-16,5-2 0 0,-5 0 0 15,0 0 0-15,1 6 0 16,2-4 0-16,-2-2 0 16,7 0 0-16,-1-2 0 15,4-6 0-15,-5-2 0 16,4 1 0-16,4-1 0 0,-1-6 0 16,11 3 0-16,-4 1 0 15,10-1 0-15,-1-3 0 16,11 0 0-16,-1 4 0 15,0 1 0-15,-6-2 0 0,0 6 0 16,0 1 0-16,-7 0 0 16,-6 3 0-16,6-4 0 15,-9 4 0-15,7-3 0 16,-4 3 0-16,3-4 0 0,4 4 0 16,-4-6 0-16,6 2 0 15,-5 1 0-15,5 0 0 16,-3 0 0-16,-5-2 0 0,2 2 0 15,-9 4 0-15,3-4 0 16,-14 4 0-16,1 0 0 16,-3-6 0-16,-3 5 0 15,-1 0 0-15,-10 0 0 16,5-1 0-16,-5-2 0 0,-6 2 0 16,-3 2 0-16,-3 2 0 15,-13 0 0-15,17-4 0 16,-17 4 0-16,0 0 0 15,0 0 0-15,0 0 0 0,0 0 0 16,0 0 0-16,0 0 0 16,0 0 0-16,0 0 0 15,0 0 0-15,0 0 0 16,13-2 0-16,-13 2 0 0,0 0 0 16,0 0 0-16,0 0 0 15,0 0 0-15,0 0 0 16,12 0 0-16,-12 0-46 0,0 0-48 15</inkml:trace>
          <inkml:trace contextRef="#ctx0" brushRef="#br0" timeOffset="19130.0545">-1934 11222 386 0,'0'0'6'16,"-13"6"2"-16,13-6 1 0,-22 2 0 15,9 0 2-15,-1 2 1 16,2 0 1-16,-1-1 1 16,13-3-6-16,0 0 0 15,0 0-1-15,0 16-1 16,9-13 0-16,14-3-2 0,16 3 0 15,2-3-4-15,18 0 0 16,6 0 0-16,8 0 0 16,5-9 0-16,-1 3 0 15,3 2 0-15,-9-2 0 0,-9 2 0 16,-5 4 0-16,-11-4 0 16,-11 2 0-16,-8 2 0 15,-9 0 0-15,-18 0-10 16,10-17-64-16,-10 17-16 0</inkml:trace>
          <inkml:trace contextRef="#ctx0" brushRef="#br0" timeOffset="19458.1312">-1553 10831 439 0,'0'0'4'0,"0"0"1"0,0 0 2 16,0 0 1-16,-16 0 1 16,16 0 0-16,-7 10 2 15,7 10 1-15,0-4-5 0,3 12-7 16,3 8 0-16,4 7 0 16,3 4 0-16,0 3 0 15,3 13 0-15,1 0 0 16,1 5 0-16,-4-2 0 15,2 7 0-15,-7-1 0 16,-2-1 0-16,0-7 0 0,-7 1 0 16,0-15 0-16,0 3 0 15,-4-21-21-15,-12-10-68 16,16-6-3-16</inkml:trace>
          <inkml:trace contextRef="#ctx0" brushRef="#br0" timeOffset="20598.7922">-486 10767 347 0,'0'0'6'0,"0"0"2"16,0 0 5-16,0 0 1 16,-7-10 1-16,7 10 1 0,0 0 1 15,0 0 0-15,0 0-3 16,-7 20-3-16,7-1-1 16,0 8-2-16,3 11-2 0,4 3 0 15,2 15-3-15,2 1-3 16,5 16 0-16,0-2 0 15,0 6 0-15,5 1 0 16,-1 2 0-16,-1 0 0 16,1-3 0-16,-1-7 0 0,-6-1 0 15,4-13 0-15,-5-3 0 16,-6-21-12-16,4-11-49 16,-4-8-30-16,-6-13 0 0</inkml:trace>
          <inkml:trace contextRef="#ctx0" brushRef="#br0" timeOffset="20958.1937">308 11062 439 0,'0'0'4'16,"0"0"1"-16,-9 0 1 15,-4 7 1-15,-3 9 1 16,-6 4 1-16,-7 5 1 0,-6 11 0 15,3 8-2-15,-5 8-3 16,5 6-5-16,7 3 0 16,5 0 0-16,14 3 0 0,9-13 0 15,13-3 0-15,16-5 0 16,10-21 0-16,17-6 0 16,8-16 0-16,4-6 0 15,0-16 0-15,3-15 0 0,-6-4 0 16,-14-14 0-16,-5-6 0 15,-17-7 0-15,-16 1 0 16,-16 7 0-16,-20 4 0 16,-15 12 0-16,-17 11 0 15,-12 27 0-15,-17 10 0 0,-2 18-80 16,-15 32-9-16</inkml:trace>
          <inkml:trace contextRef="#ctx0" brushRef="#br0" timeOffset="9312.7024">-4624 11230 415 0,'0'0'3'0,"0"0"0"16,0 0 0-16,0-8 0 16,0 8 1-16,9-12 0 0,7 6 0 15,10-3 0-15,13 2-2 16,12 1 0-16,14-1 0 16,12 1 1-16,23-7 0 15,6 1 1-15,13-5 2 0,3 1-1 16,4-7 1-16,-2 1 1 15,-12 3 0-15,-9 3-1 16,-26 0-2-16,-13 3-4 16,-16 13-8-16,-27-3-23 0,-21 3-53 15,-7 16-4-15</inkml:trace>
          <inkml:trace contextRef="#ctx0" brushRef="#br0" timeOffset="9609.61">-3986 11609 385 0,'0'0'1'0,"-16"0"-1"15,5 0 1-15,-1 0 0 16,-4 2 2-16,3 2 2 16,-4 2 2-16,17-6 3 15,0 0 1-15,0 0 1 16,42 0-1-16,8-6 1 15,19-10-1-15,16-6-1 0,18-7-2 16,10-3-1-16,3-2-1 16,-1 7-1-16,-9-2 0 15,-12 9-5-15,-20 2 0 0,-15 8 0 16,-18 7 0-16,-18 3 0 16,-23 0 0-16,0 15-83 15,-9 1-5-15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1:33.9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43 233 0,'0'0'5'0,"0"0"1"16,0 0 3-16,0 0 2 16,0 0 2-16,0 0 2 0,0 0-1 15,0 0 1-15,0 0-4 16,0 0-2-16,0 0-1 16,0 0-3-16,0 0-1 15,0 0-1-15,12 3 1 16,-12-3-1-16,22 0 1 0,-6 0 0 15,5-7-1-15,-5 1 2 16,9 2-1-16,-6-2 0 16,8 0-1-16,-6-2 0 15,6 6-1-15,-8-5 1 0,4 7-1 16,-5 0 0-16,-2 0 0 16,0 7 0-16,-2-1 0 15,2 0-1-15,-3-2 0 16,3-2 1-16,-4 6-1 0,9-8 0 15,-9 2 0-15,10-2 0 16,-1 0-1-16,-3 0 1 16,1 0 0-16,1 0 0 15,-4 0 0-15,0 0-1 0,-2-2 1 16,-2-2 0-16,-3 0 0 16,-9 4 1-16,20-6-1 15,-20 6 2-15,16-6 1 16,-16 6-1-16,0 0 2 0,0 0-1 15,0 0 1-15,0 0-1 16,0 0-1-16,-6-4-1 16,6 4-4-16,-19 0-7 15,19 0-12-15,-13 14-45 0,13-14-14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1:35.2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39-1 224 0,'0'0'5'0,"0"0"1"16,0 0 4-16,0 0 2 0,0 0 2 15,0 0 0-15,-13 0 2 16,13 0-1-16,-14 6-2 16,14-6-3-16,0 0-3 15,-12 4-2-15,12-4 1 16,0 0-2-16,0 0 0 0,10 6 2 15,-1-6-2-15,7 0 1 16,4 0 0-16,6 0-1 16,-4-4-1-16,4 4 0 15,3-2-2-15,-6-2 1 0,5 4-1 16,2 0 0-16,-2-4-1 16,1 4 1-16,1 0 0 15,2 0 0-15,0 0 0 16,3 0 1-16,-5-2-1 0,4 2 0 15,-4 0 1-15,2 0 0 16,-6 0 0-16,-1 2-1 16,-2-2 1-16,-3 0 0 0,-1 0-1 15,1 0 1-15,-1 0-1 16,-3 4 0-16,2-4 0 16,3 4 0-16,-3-2-1 15,2 5 1-15,-1-4 0 16,-3 1 0-16,7 2 0 0,-4-6 0 15,4 3 0-15,-1 0 1 16,4 0-1-16,-1 0 2 16,5 0-3-16,-5 0 2 15,5-3-1-15,-1 3 0 0,3-3 0 16,3 0 0-16,1 0 0 16,2 0 0-16,1 0 0 15,0-3 0-15,0 0 1 16,-1 0-1-16,-3 0 0 0,-2 3 1 15,-4 0-1-15,0 0 0 16,-3 0-1-16,-3 0 1 16,2 0 0-16,-2 0 0 0,0 0 0 15,2 0 0-15,-2 0 0 16,-2 0 0-16,6 0 0 16,-5-3 0-16,1 3 0 15,-1 0 0-15,4 0-1 0,-3 0 0 16,2 0 1-16,2 0-1 15,1 0 0-15,1 3 0 16,4 0 0-16,-1-3 1 16,0 0-1-16,0 3 0 15,4-3 0-15,-1 0 1 0,-3 0-1 16,3 0 1-16,-5 0-1 16,2 0 1-16,-7 0 0 15,-2 0 1-15,-3 0-1 0,-4 0 1 16,0 0 0-16,-16 0 0 15,12 0 0-15,-12 0 1 16,0 0-1-16,0 0 1 16,0 0 0-16,0 0-1 0,0 0 0 15,0 0 0-15,0 0 0 16,0 0-2-16,0 0-1 16,0 0-5-16,0 0-16 15,14 3-61-15,-14-3-4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1:36.5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 14 187 0,'0'0'5'16,"0"0"1"-16,0 0 5 0,-9 2 2 15,9-2 1-15,-13 8 3 16,13-8 1-16,-10 6 0 16,10-6-1-16,0 0-2 15,0 0-1-15,0 0-3 0,-9 9 0 16,9-9 0-16,9 6-1 16,-9-6-1-16,19 4-1 15,-6 0-2-15,3-4-2 16,-2 2 0-16,2-2-2 0,-4 4 0 15,4-4-1-15,-2 0 1 16,-2 4-1-16,4-2 0 16,-3-2 0-16,6 4 1 15,4-1-1-15,-1-3 1 0,4 0 0 16,1 0-1-16,-2 0 1 16,1 0 0-16,-4 0-1 15,1 0 0-15,-4 0 0 0,1 0 0 16,-1 0 0-16,-3 3-1 15,3 1 2-15,3-4-2 16,5 0 0-16,-5 2 1 16,5-2 0-16,1 4-1 15,4-4 1-15,-7 0 0 0,2 0-1 16,-1-4 1-16,3 2 0 16,-1-5 0-16,2 0 0 15,-2 5-1-15,1-2 1 16,1 0-1-16,-2 2 0 0,-1 2 0 15,-2 0 0-15,-6 0 0 16,4 0 1-16,-7 0-1 16,0 0 0-16,4 0 1 0,-1 0 0 15,-3 0 0-15,3 0 1 16,1-4-1-16,-4-2 1 16,7 2 1-16,-7-3-1 15,-4 5 0-15,1-1 1 0,1 0 0 16,-14 3 0-16,18-8 0 15,-18 8 0-15,10 0-1 16,-10 0 1-16,0 0-1 16,16-2-1-16,-16 2 0 15,0 0-3-15,0 0-9 0,9-14-59 16,-9 14-13-16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1:43.1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21 212 0,'0'0'4'0,"0"0"3"0,0 0 2 16,0 0 1-16,0 0 1 16,0 0 3-16,0 0 0 15,0 0 2-15,0 0-2 0,12-4-1 16,2 4-2-16,-14 0 1 16,25-2-1-16,-9 2 0 15,3-4-1-15,1 4-1 16,3-2-3-16,-4-3 0 0,1 3-2 15,-4 2-1-15,-4 0 0 16,4 0 0-16,-3 0-2 16,3 2 1-16,-3 3-1 0,0 1 0 15,0-4 1-15,3-2 0 16,-4 4 1-16,2-4 2 16,-5 0-1-16,-9 0 0 15,20 0 0-15,-20 0 1 16,12-4-2-16,-12 4 1 0,0 0-2 15,0 0-1-15,0 0 1 16,0 0-2-16,14-6 0 16,-14 6 1-16,0 0-1 15,12-2 0-15,-12 2 0 0,16-7 1 16,-16 7-1-16,13-3 2 16,-13 3-1-16,0 0 1 15,0 0 0-15,0 0 1 16,0 0-2-16,0 0 2 0,0 0-3 15,-2 12-9-15,2-12-27 16,-11 14-45-16,6-2-2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1:45.2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85 52 0,'0'0'5'0,"0"0"2"16,0 0 5-16,0 0 3 15,11 0 3-15,-11 0 0 0,0 0-2 16,0 0 3-16,0 0-4 16,0 0-4-16,16 4-1 15,-16-4-1-15,18 9 0 16,-2-2 3-16,5-5 0 0,11 2 0 16,-7-4 2-16,10 0-1 15,-5 0-4-15,4 0 1 16,-1-4-3-16,5 2-3 15,-8-5 0-15,-2 7-1 16,6-3-2-16,-2-1 0 0,5 2 0 16,-1-2-1-16,-1 0 2 15,8 2-1-15,-1-6-1 16,-3 2 2-16,2-3-1 0,-2 3 0 16,-4-2 1-16,-3 6 0 15,0-2-2-15,-2 0 1 16,-5 4 0-16,5 0 0 15,-5 0 0-15,1 0 0 0,-1 4-2 16,9 0 2-16,-13-4-1 16,9 2 1-16,-8-2 0 15,1 0 0-15,3 0-1 0,-1 4 2 16,1-4-1-16,0 0 1 16,-4 0-1-16,5 0 0 15,1 0 0-15,1 0 0 16,1 0 0-16,2 0-1 15,5 0 1-15,-4 0 0 0,5 4 0 16,5-12 0-16,2 6 1 16,-7-6 0-16,4 2 0 15,6 0 0-15,-5 0-1 16,1-1 0-16,-5 4 2 0,3 3-3 16,-3 0 1-16,4-3-1 15,-11 3 2-15,0 0-1 16,0-3 0-16,-11 3 0 15,6 0 1-15,-8 0 0 0,1-3-1 16,-4 3 1-16,-4 0 0 16,-12 0-1-16,10 0 2 15,-10 0-1-15,0 0 1 0,0 0 1 16,13 0 1-16,-13 0 1 16,0 0 0-16,0 0-1 15,0 0 0-15,0 0-1 16,0 0-5-16,0 0-13 0,0 0-60 15,-7 9-4-15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1:46.4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-2 177 189 0,'0'0'9'0,"0"0"6"0,0 0 4 15,0 0 3-15,0 0 1 16,5 0 1-16,-5 0 0 16,0 0 0-16,0 0-7 15,0 0-5-15,11-3-4 16,-11 3-4-16,21-4-1 0,-5 4-1 16,14 4-1-16,9-4 0 15,9 0 0-15,7 3-1 16,12 0 1-16,8-3 1 15,11 0-2-15,7 0 1 16,8-6-1-16,2-1 1 0,6 1 0 16,5-7 2-16,-2 1-1 15,-6-2 1-15,4-9 2 16,-7 11-1-16,-10-8 1 0,-6 7 1 16,-12 1 0-16,-11-1-4 15,-9 1 2-15,-13 2-2 16,-7 10-2-16,-10-6 2 15,-5 6-1-15,-8 0-1 0,-12 0 1 16,11 0 0-16,-11 0-1 16,0 0 2-16,0 0-2 15,0 0-6-15,12 6-24 16,-12-6-49-16,0 20-1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09:22.0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D0C1B4-B840-4EF6-96CD-BBD64936824D}" emma:medium="tactile" emma:mode="ink">
          <msink:context xmlns:msink="http://schemas.microsoft.com/ink/2010/main" type="writingRegion" rotatedBoundingBox="29411,3445 35215,3445 35215,7045 29411,7045"/>
        </emma:interpretation>
      </emma:emma>
    </inkml:annotationXML>
    <inkml:traceGroup>
      <inkml:annotationXML>
        <emma:emma xmlns:emma="http://www.w3.org/2003/04/emma" version="1.0">
          <emma:interpretation id="{B7711379-ECDB-4BC6-8A86-08C774D963F0}" emma:medium="tactile" emma:mode="ink">
            <msink:context xmlns:msink="http://schemas.microsoft.com/ink/2010/main" type="paragraph" rotatedBoundingBox="29411,3445 35215,3445 35215,7045 29411,70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2130AC-70F1-4CC8-9D06-40F490F467A8}" emma:medium="tactile" emma:mode="ink">
              <msink:context xmlns:msink="http://schemas.microsoft.com/ink/2010/main" type="line" rotatedBoundingBox="29411,3445 35215,3445 35215,7045 29411,7045"/>
            </emma:interpretation>
          </emma:emma>
        </inkml:annotationXML>
        <inkml:traceGroup>
          <inkml:annotationXML>
            <emma:emma xmlns:emma="http://www.w3.org/2003/04/emma" version="1.0">
              <emma:interpretation id="{42A994B7-87E4-4BDF-A7F5-785B1AADD686}" emma:medium="tactile" emma:mode="ink">
                <msink:context xmlns:msink="http://schemas.microsoft.com/ink/2010/main" type="inkWord" rotatedBoundingBox="29411,3445 35215,3445 35215,7045 29411,7045">
                  <msink:destinationLink direction="with" ref="{10DA7D0D-5761-4C08-8C12-C9504FD6535F}"/>
                </msink:context>
              </emma:interpretation>
              <emma:one-of disjunction-type="recognition" id="oneOf0">
                <emma:interpretation id="interp0" emma:lang="en-US" emma:confidence="0">
                  <emma:literal>o tm</emma:literal>
                </emma:interpretation>
                <emma:interpretation id="interp1" emma:lang="en-US" emma:confidence="0">
                  <emma:literal>o to.</emma:literal>
                </emma:interpretation>
                <emma:interpretation id="interp2" emma:lang="en-US" emma:confidence="0">
                  <emma:literal>out</emma:literal>
                </emma:interpretation>
                <emma:interpretation id="interp3" emma:lang="en-US" emma:confidence="0">
                  <emma:literal>oat</emma:literal>
                </emma:interpretation>
                <emma:interpretation id="interp4" emma:lang="en-US" emma:confidence="0">
                  <emma:literal>opt</emma:literal>
                </emma:interpretation>
              </emma:one-of>
            </emma:emma>
          </inkml:annotationXML>
          <inkml:trace contextRef="#ctx0" brushRef="#br0">7781-1097 426 0,'0'0'4'0,"0"0"2"0,0 0 1 15,0 0 2-15,0 0 0 16,0 0 0-16,0 0 1 15,0 0 0-15,25 10-3 16,12-2-2-16,11-8-1 0,19 4-2 16,17-1 1-16,19 0-3 15,13 0 0-15,10-3 0 16,6 0 0-16,4-6 0 16,9-1 0-16,-17 7 0 0,-11-6 0 15,-18 4 0-15,-19-2 0 16,-15 1 0-16,-20 0 0 15,-15 3-11-15,-30 0-16 16,-7 0-57-16,-9-4-4 16</inkml:trace>
          <inkml:trace contextRef="#ctx0" brushRef="#br0" timeOffset="312.5045">8976-1681 395 0,'0'0'4'0,"0"0"0"16,-18-16 3-16,18 16 3 16,-23-11 1-16,10 8 1 0,-4-4 1 15,-1 7 1-15,2 7-2 16,6 9-1-16,-3 14-3 16,10 4-3-16,-1 11 0 0,1 17-5 15,3 8 0-15,7 10 0 16,2 8 0-16,4 4 0 15,-3 1 0-15,0 1 0 16,6 0 0-16,-4-5 0 16,-1-12 0-16,-6-7 0 0,6-5 0 15,-9-14 0-15,5-10 0 16,-4-12 0-16,-3-9 0 16,0-20 0-16,-12 14-84 15,12-14-7-15</inkml:trace>
          <inkml:trace contextRef="#ctx0" brushRef="#br0" timeOffset="781.269">10289-1191 409 0,'0'0'7'0,"0"0"2"0,0 0 2 15,0 0 0-15,0 0 2 16,12 12 0-16,-12-12-1 16,13 6 1-16,-3-6-7 15,12 0-2-15,17 0-1 0,9-6-3 16,10 0 0-16,20 4 0 16,-2-2 0-16,11-2 0 15,-6-1 0-15,-10 7 0 16,-7-2 0-16,-9-2 0 15,-16 1 0-15,-14 3 0 0,-4 0 0 16,-21 0 0-16,9 0 0 16,-9 0-15-16,0 0-71 15,0 0-2-15</inkml:trace>
          <inkml:trace contextRef="#ctx0" brushRef="#br0" timeOffset="2203.2358">9718-718 479 0,'0'0'3'16,"0"0"1"-16,9 3 0 0,4 3 0 15,1 14 0-15,-2 8 1 16,-12 17-1-16,4 10 0 16,-11 25-4-16,-22 16-4 15,-19 29-80-15,-40 26-2 0</inkml:trace>
          <inkml:trace contextRef="#ctx0" brushRef="#br0" timeOffset="-875.0223">6367 261 285 0,'0'0'1'0,"-20"-10"0"16,-2 4 1-16,-10 3 2 16,-11-1 1-16,-8 4 2 15,-4 0 1-15,-16 10 5 16,-2 12 1-16,-5 3 2 0,11 9 1 16,-2 1 1-16,8 9-2 15,-4 11-1-15,5 16-1 16,1 7-3-16,11 0-2 0,0 14-2 15,3 10-2-15,9 7 0 16,1 7-2-16,10 5 0 16,14-8-2-16,11-4 1 15,14-3 0-15,15-14-1 0,13-7 1 16,13-17 0-16,12-21 0 16,17-24-1-16,9-14 1 15,7-12-1-15,10-26 1 16,3-15-1-16,2-14 0 0,-1-12 0 15,-6-8 0-15,-4-1 1 16,-15-9-1-16,-14-2 1 16,-14-7-2-16,-22 3 2 15,-23-4-1-15,-16 2 1 16,-19 2-2-16,-20-1 0 0,-19 0 0 16,-6 10 0-16,-11 8 0 15,-5 11 0-15,-4 16 0 16,-3 12 0-16,-2 12 0 0,-5 23-3 15,-3 12-9-15,3 30-22 16,11 18-50-16,-17 21-2 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2:03.8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-1 168 289 0,'0'0'9'0,"0"0"2"16,0-12 5-16,0 12 2 15,7-13 2-15,-7 13 3 0,4-13-2 16,-4 13 2-16,0 0-7 15,9-12-5-15,-9 12-2 16,0 0-3-16,12-8-2 16,-12 8-1-16,23-2 0 0,0 2-2 15,2 0 1-15,8 0 0 16,6 0-1-16,-1 2 1 16,8 6 0-16,-2-6-1 0,2 2 0 15,-1 2 1 1,6 0-1-16,-5-2 0 0,2-4 0 15,3 0 0-15,4 0-1 16,-7 0 1-16,0 0-1 0,5-6 1 16,-5 2 0-16,-6 4-1 15,-6-2 1-15,-4 2 0 16,-4 0-1-16,-5 0 1 16,0 0 0-16,-5 0-1 15,9 0 0-15,-1 0 1 0,-4 0-1 16,4-4 1-16,6 0-1 15,-2 4 0-15,-2 0 0 16,4 0 0-16,-3 0 2 16,-3 0-2-16,10 4 0 0,-8 0 0 15,8-4 0-15,-1 0 0 16,7 0 0-16,-3 0 0 16,2 0 0-16,5 0 0 0,-5-4 0 15,5 0 0-15,-11 4 0 16,4 4 0-16,-7-4 0 15,4 0 0-15,-4 0 0 16,-4 0 0-16,-1 4 0 0,1-4 0 16,2 0 0-16,-1 0 0 15,6 0 0-15,0-4 0 16,1 4 0-16,-4-4 0 16,7 2 0-16,-4-2 0 0,4 4 0 15,-10-4 0-15,-1 4 0 16,2 0 0-16,-7-2 0 15,-4-2 0-15,-3 4 0 16,0 0 0-16,-3 0 0 16,-13 0 0-16,26-7 0 0,-13 4 0 15,6 1 0-15,1-5 0 16,1 1 0-16,6-2 0 16,-1-2 0-16,3-2 0 0,-3 6 0 15,-1-4 0-15,-6 4 0 16,-6 0 0-16,3 0 0 15,-2-1 0-15,-14 7 0 16,12 0 0-16,-12 0 0 0,0 0 0 16,16-3 0-16,-16 3 0 15,13 0 0-15,-13 0 0 16,14 0 0-16,-2 0 0 16,1 0 0-16,-13 0 0 0,16-6 0 15,-16 6 0-15,19 0 0 16,-19 0 0-16,0 0 0 15,0 0 0-15,0 0 0 16,0 0 0-16,13 0 0 16,-13 0 0-16,0 0 0 0,0 0 0 15,0 0 0-15,0 0-20 16,19 9-64-16,-19-9-2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2:32.9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2A1B04-E26E-4ED0-AD59-8D98395F12F5}" emma:medium="tactile" emma:mode="ink">
          <msink:context xmlns:msink="http://schemas.microsoft.com/ink/2010/main" type="inkDrawing" rotatedBoundingBox="25026,18928 25177,-290 25787,-285 25637,18933" shapeName="Other"/>
        </emma:interpretation>
      </emma:emma>
    </inkml:annotationXML>
    <inkml:trace contextRef="#ctx0" brushRef="#br0">18-1 326 0,'0'0'4'15,"0"0"-1"-15,0 0 0 16,0 0 1-16,0 0-1 0,0 0 2 15,0 0 1-15,0 0 0 16,7 0-3-16,-7 0 4 16,0 0-3-16,4 9 2 15,-4-9 4-15,9 22-2 0,-2 3-1 16,-5 5-1-16,8 6 0 16,-3 2-2-16,-1 7 1 15,4 7-1-15,-1 2-4 16,4 4 0-16,-3 9 1 0,-1 1-1 15,2 12 1-15,-6 4 3 16,6-4-2-16,-6 0 1 16,-1 4 0-16,-1 8 1 15,1 2 0-15,-4 12 0 16,0-7 1-16,3 1-4 0,3 2 0 16,4 8 1-16,-10 5 1 15,7-2-1-15,-1-2 0 16,0-7 0-16,4 8-1 0,0 5 1 15,-10 0 0-15,2 2 0 16,2-9-1-16,-1-1 0 16,6 3-1-16,-4-3 1 15,-3 7 0-15,8-7 0 0,0 0-1 16,2-6 0-16,8 0 0 16,-10 3 0-16,-1 5 3 15,-2 2-1-15,2-10-1 16,-6 4 0-16,-3-2 1 0,0 7 0 15,-5-5-1-15,-6 2 1 16,2-13-3-16,-1 0 1 16,7 1 0-16,-1-4 1 15,-2-3 0-15,6-1 1 16,0-2 0-16,6-7 0 0,4 7 0 16,-6 0 0-16,-1 3-2 15,1 6 0-15,-4-2 0 16,0-5 0-16,0 4 0 0,-4 7 0 15,-3 0 0-15,7-5 0 16,0-4 0-16,7-1 0 16,-1 2 0-16,8 2 0 15,-9 2 0-15,6-3 0 0,-6 3 0 16,2 1 0-16,-3 6 0 16,-4 2 0-16,2-1 0 15,-2 2 0-15,0-3 0 16,0-1 0-16,7-3 0 0,-4 1 0 15,4 0 0-15,-1 3 0 16,4-8 0-16,-4-1 0 16,-3 3 0-16,-3 1 0 15,0 2 0-15,-9 3 0 16,2-11 0-16,0 5 0 0,5-4 0 16,-1 10 0-16,3-7 0 15,3-3 0-15,6-6 0 16,4 3 0-16,3 0 0 0,-2-2 0 15,-5 4 0-15,-2-9 0 16,2 8 0-16,-2-2 0 16,-2 1 0-16,-5 0 0 15,7 6 0-15,-3-2 0 0,-1-2 0 16,3 2 0-16,4-2 0 16,-3 8 0-16,-1-4 0 15,0 1 0-15,4-7 0 16,-4 10 0-16,-2-5 0 0,-4 2 0 15,0 6 0-15,-4 0 0 16,1-5 0-16,-4 6 0 16,-2-1 0-16,0 3 0 15,-1 0 0-15,-3-1 0 0,3 1 0 16,1 4 0-16,-2-3 0 16,-1 2 0-16,3-1 0 15,2 1 0-15,0-3 0 16,1 0 0-16,-1 3 0 0,7-4 0 15,-3 2 0-15,3 6 0 16,-2 0 0-16,-5-4 0 16,0-1 0-16,-2 7 0 15,2-5 0-15,0 9 0 0,-2-4 0 16,2-3 0-16,1-3 0 16,-1 4 0-16,4-3 0 15,1-8 0-15,-5 1 0 16,0-3 0-16,-2 2 0 0,-1 2 0 15,-3-1 0-15,-6-5 0 16,3 5 0-16,-7-3 0 16,3-4 0-16,4 6 0 15,4-4 0-15,-1-3 0 0,3 5 0 16,4-7 0-16,3 4 0 16,3-5 0-16,-4 5 0 15,-3-1 0-15,5-4 0 16,-8 2 0-16,4-7 0 0,-4 4 0 15,1-9 0-15,-2 6 0 16,2-8 0-16,2-3 0 16,4 4 0-16,1-12 0 15,2-1 0-15,0-1 0 0,0-3 0 16,0-3 0-16,0 5 0 16,0-6 0-16,0-3 0 15,0 4 0-15,0 0 0 16,-4-2 0-16,1-1 0 0,-4-1 0 15,3-2 0-15,-1-1 0 16,1-9 0-16,4 4 0 16,-7-8 0-16,7 8 0 15,-5-8 0-15,5 4 0 0,-7-6 0 16,3 6 0-16,1 0 0 16,1-6 0-16,-5 2 0 15,3-4 0-15,4 2 0 16,0-3 0-16,0 6 0 0,0-8 0 15,0 7 0-15,0-1 0 16,0 2 0-16,0-4 0 16,0 4 0-16,0 0 0 15,0-7 0-15,0 4 0 0,-3-7 0 16,1 4 0-16,2-11 0 16,0 1 0-16,0-7 0 15,0 1 0-15,0-8 0 16,0-12 0-16,0 19 0 0,0-19 0 15,0 0 0-15,0 16 0 16,0-16 0-16,0 0 0 16,0 0-65-16,2-22-29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2:43.6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6817EA-BB96-41F4-B15A-C8074B28CE57}" emma:medium="tactile" emma:mode="ink">
          <msink:context xmlns:msink="http://schemas.microsoft.com/ink/2010/main" type="writingRegion" rotatedBoundingBox="26456,428 30094,159 30181,1338 26543,1607"/>
        </emma:interpretation>
      </emma:emma>
    </inkml:annotationXML>
    <inkml:traceGroup>
      <inkml:annotationXML>
        <emma:emma xmlns:emma="http://www.w3.org/2003/04/emma" version="1.0">
          <emma:interpretation id="{5F378713-1B7B-4360-AD31-13C95BACA84C}" emma:medium="tactile" emma:mode="ink">
            <msink:context xmlns:msink="http://schemas.microsoft.com/ink/2010/main" type="paragraph" rotatedBoundingBox="26456,428 30094,159 30181,1338 26543,1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29671D-FC44-4AD9-8347-9D3F27DE5D9A}" emma:medium="tactile" emma:mode="ink">
              <msink:context xmlns:msink="http://schemas.microsoft.com/ink/2010/main" type="line" rotatedBoundingBox="26456,428 30094,159 30181,1338 26543,1607"/>
            </emma:interpretation>
          </emma:emma>
        </inkml:annotationXML>
        <inkml:traceGroup>
          <inkml:annotationXML>
            <emma:emma xmlns:emma="http://www.w3.org/2003/04/emma" version="1.0">
              <emma:interpretation id="{A9DB6FD8-B5FB-4A04-877F-475A57433049}" emma:medium="tactile" emma:mode="ink">
                <msink:context xmlns:msink="http://schemas.microsoft.com/ink/2010/main" type="inkWord" rotatedBoundingBox="26456,428 30094,159 30181,1338 26543,1607"/>
              </emma:interpretation>
              <emma:one-of disjunction-type="recognition" id="oneOf0">
                <emma:interpretation id="interp0" emma:lang="en-US" emma:confidence="0">
                  <emma:literal>it10=</emma:literal>
                </emma:interpretation>
                <emma:interpretation id="interp1" emma:lang="en-US" emma:confidence="0">
                  <emma:literal>+10 =</emma:literal>
                </emma:interpretation>
                <emma:interpretation id="interp2" emma:lang="en-US" emma:confidence="0">
                  <emma:literal>110 =</emma:literal>
                </emma:interpretation>
                <emma:interpretation id="interp3" emma:lang="en-US" emma:confidence="0">
                  <emma:literal>*10</emma:literal>
                </emma:interpretation>
                <emma:interpretation id="interp4" emma:lang="en-US" emma:confidence="0">
                  <emma:literal>it10 =</emma:literal>
                </emma:interpretation>
              </emma:one-of>
            </emma:emma>
          </inkml:annotationXML>
          <inkml:trace contextRef="#ctx0" brushRef="#br0">8 159 211 0,'0'0'8'0,"-4"-6"6"15,4 6 4-15,0 0 2 0,-3-17 4 16,3 17 2-16,-4-15 0 15,4 15 1-15,0 0-4 16,0 0-8-16,0 0-1 16,0 0-2-16,0 0-5 15,0 0-1-15,0 0 1 0,11 0-2 16,-11 0-1-16,21-12 0 16,-1 8-1-16,6-2-1 15,6 2 1-15,9-4-2 0,8 0-2 16,6-9 3-16,2 11-1 15,9-4-1-15,1 8 1 16,-5-5-1-16,-2-6 0 16,4 3 0-16,-11 4 0 0,-5 3 0 15,-13 3 2-15,-9-3-2 16,-3-3 0-16,-7 6 1 16,-16 0-1-16,12-3-1 15,-12 3-2-15,0 0-9 16,0 0-31-16,0 0-38 0,-12 0-1 15</inkml:trace>
          <inkml:trace contextRef="#ctx0" brushRef="#br0" timeOffset="1265.663">359-593 323 0,'0'0'5'0,"0"0"3"15,0 0 3-15,0 0 0 16,3-12 0-16,-3 12 1 16,0 0 0-16,0 0-1 15,0 0-3-15,16 2-3 16,-3 12-3-16,-1 3 1 0,4 1 2 15,7 15 1-15,0 8 1 16,-7 2 0 0,0 10 1-16,-3-2-1 0,-1 5 1 15,-2 5-1-15,-4 0-1 16,-2 5-3-16,-1-3 2 16,0-10-2-16,-3 3-1 15,4 1 3-15,-1-10-3 0,-3 6-2 16,0-9 4-16,0-6-2 15,-3-5-2-15,-1 2 2 16,1-6-2-16,-4-3 0 16,1 3 0-16,-4-3 0 0,4-10 0 15,3-1 0-15,0-1 0 16,3-1 0-16,0-13 0 16,-10 12 0-16,10-12 0 15,0 0 0-15,0 0 0 0,0 0 0 16,0 0 0-16,0 0-32 15,0 0-55-15,0 0 1 16</inkml:trace>
          <inkml:trace contextRef="#ctx0" brushRef="#br0" timeOffset="406.2491">510 240 511 0,'0'10'0'0,"0"2"0"15,0 10 0-15,0 1 0 16,0 2 0-16,0 8 0 16,0 2 0-16,0-3 0 0,-4-16 0 15,4 3 0-15,0-6 0 16,0-13 0-16,0 10 0 15,0-10-59-15,4-10-28 16,2-3-4-16</inkml:trace>
          <inkml:trace contextRef="#ctx0" brushRef="#br0" timeOffset="1859.4029">1428-593 353 0,'0'0'3'0,"0"0"0"0,0 0 3 16,-13 8 1-16,10 1 1 15,3 13 4-15,0 4 1 16,0 18 1-16,3 9-2 15,6 10 1-15,-2 5-3 16,3 2 1-16,-4 9-2 16,1 7-3-16,0-13-1 15,-7 2-2-15,0-9 0 0,-4-5-1 16,-6-6-4-16,4-6-7 16,0-8-13-16,-5-12-59 15,9-3-3-15</inkml:trace>
          <inkml:trace contextRef="#ctx0" brushRef="#br0" timeOffset="2281.2901">1966-329 341 0,'0'0'8'16,"0"0"2"-16,0 0 2 15,0 0 0-15,-7-6 2 0,7 6 0 16,-12 16 1-16,-1 3 2 16,10 11-8-16,-10 0-3 15,6 19 0-15,0-3 0 16,2 10-3-16,1-3 2 0,4-3-2 16,-3-2-2-16,6-5 3 15,6-2-1-15,11-15-1 16,3-1 2-16,3-15-1 15,3-10-3-15,9-10 4 16,-5-12-3-16,2 0-1 0,4-10 2 16,-7-14-1-16,3-5-2 15,-8-7 1-15,-6 3 0 16,-7 2-2-16,-5 4 3 0,-5-2-2 16,-8 3-2-16,-8 13 2 15,-11 11-1-15,-9 14 0 16,-7 8-1-16,0 2-6 15,-9 6-26-15,2 16-47 0,-2 9 0 16</inkml:trace>
          <inkml:trace contextRef="#ctx0" brushRef="#br0" timeOffset="2921.9854">3040-230 336 0,'0'0'5'15,"0"0"5"-15,0 0 1 16,0 0 2-16,0 0 2 0,0 0-1 16,16-3 1-16,0 0 1 15,12-1-5-15,4-2-6 16,11 6 2-16,5-6-3 16,3 6-2-16,4-3 2 15,0 3-2-15,-4 0 0 0,-8 0 1 16,-4 0-2-16,-7 0 0 15,-11 0 1-15,-1 0-3 16,-20 0-4-16,13 9-11 16,-13 4-47-16,0-13-20 0</inkml:trace>
          <inkml:trace contextRef="#ctx0" brushRef="#br0" timeOffset="3281.3343">3072 83 265 0,'0'0'10'16,"0"0"5"-16,0 0 3 15,0 0 5-15,0 0-1 16,0 0 4-16,12 12 3 0,8-8-2 15,5-4-10-15,10 0-2 16,11 0-4-16,6-4-5 16,6 4 1-16,-3-2-3 15,2-6-3-15,-6 6 2 0,-8-6 0 16,-4 5-1-16,-7 3 2 16,-10 0-1-16,-6-3-3 15,-16 3 0-15,16-3 0 0,-16 3 0 16,0 0 0-16,0 0 0 15,0 0-6-15,0 0-77 16,0 0-2-16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3:12.6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8BA78B-6656-4E4F-8A36-A96DA0F9A1ED}" emma:medium="tactile" emma:mode="ink">
          <msink:context xmlns:msink="http://schemas.microsoft.com/ink/2010/main" type="writingRegion" rotatedBoundingBox="30816,1788 33803,1771 33809,2743 30821,2760"/>
        </emma:interpretation>
      </emma:emma>
    </inkml:annotationXML>
    <inkml:traceGroup>
      <inkml:annotationXML>
        <emma:emma xmlns:emma="http://www.w3.org/2003/04/emma" version="1.0">
          <emma:interpretation id="{D9CEFBC5-EEA3-4D7A-A696-8E604A44D0B7}" emma:medium="tactile" emma:mode="ink">
            <msink:context xmlns:msink="http://schemas.microsoft.com/ink/2010/main" type="paragraph" rotatedBoundingBox="30816,1788 33803,1771 33809,2743 30821,27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0F3D7B-3D11-4048-BA4D-E5CD11032079}" emma:medium="tactile" emma:mode="ink">
              <msink:context xmlns:msink="http://schemas.microsoft.com/ink/2010/main" type="line" rotatedBoundingBox="30816,1788 33803,1771 33809,2743 30821,2760"/>
            </emma:interpretation>
          </emma:emma>
        </inkml:annotationXML>
        <inkml:traceGroup>
          <inkml:annotationXML>
            <emma:emma xmlns:emma="http://www.w3.org/2003/04/emma" version="1.0">
              <emma:interpretation id="{9DE9DDB0-2B01-4682-B974-9D458971D90F}" emma:medium="tactile" emma:mode="ink">
                <msink:context xmlns:msink="http://schemas.microsoft.com/ink/2010/main" type="inkWord" rotatedBoundingBox="30816,1788 33803,1771 33809,2743 30821,2760"/>
              </emma:interpretation>
              <emma:one-of disjunction-type="recognition" id="oneOf0">
                <emma:interpretation id="interp0" emma:lang="en-US" emma:confidence="0">
                  <emma:literal>01010</emma:literal>
                </emma:interpretation>
                <emma:interpretation id="interp1" emma:lang="en-US" emma:confidence="0">
                  <emma:literal>0100</emma:literal>
                </emma:interpretation>
                <emma:interpretation id="interp2" emma:lang="en-US" emma:confidence="0">
                  <emma:literal>0010</emma:literal>
                </emma:interpretation>
                <emma:interpretation id="interp3" emma:lang="en-US" emma:confidence="0">
                  <emma:literal>010/0</emma:literal>
                </emma:interpretation>
                <emma:interpretation id="interp4" emma:lang="en-US" emma:confidence="0">
                  <emma:literal>0/010</emma:literal>
                </emma:interpretation>
              </emma:one-of>
            </emma:emma>
          </inkml:annotationXML>
          <inkml:trace contextRef="#ctx0" brushRef="#br0">5089 849 273 0,'0'0'9'0,"0"0"2"0,12-12 6 16,-12 12 2-16,11-13 4 16,-11 13 0-16,12-9 2 15,-12 9-1-15,0 0-8 0,0 0-4 16,9 3-2-16,-5 13-3 15,-4 11-4-15,3 7 2 16,1 7-2-16,-1 17 0 16,-3 3 2-16,2 6-2 0,2 1-1 15,3 2 1-15,-7 1-2 16,0-3 0-16,0-3 0 16,0-9 1-16,0-7-3 15,3-4 3-15,3-6-6 16,-6-14-8-16,12-7-39 0,2-4-33 15,2-7-3-15</inkml:trace>
          <inkml:trace contextRef="#ctx0" brushRef="#br0" timeOffset="437.5173">5814 1045 354 0,'0'0'7'0,"0"0"3"0,0 0-1 16,0 0 2-16,-11 14 1 16,6-2 0-16,1 8 2 15,-3 4-1-15,2 6-7 16,-2 5-1-16,3 7 0 15,-1 2-2-15,5 9 0 16,0-6-2-16,0-4 0 0,9-8 1 16,7 0 0-16,3-6 0 15,7-10 0-15,3-10-1 16,10-9 0-16,2-9 0 0,-2-7-1 16,3-4-1-16,1-14 0 15,-8-6-1-15,-3-8-1 16,-7-2 0-16,-11 1 1 15,-8 4 0-15,-6 4-1 0,-13-2 0 16,-10 11 0-16,-9 4 2 16,-7 12 0-16,-5 10-2 15,1 8-10-15,-5 8-43 16,16 3-22-16,9 3-3 16</inkml:trace>
          <inkml:trace contextRef="#ctx0" brushRef="#br0" timeOffset="1156.2499">6571 773 295 0,'0'0'7'0,"0"10"4"16,0 0 3-16,3 8 2 15,4 8 2-15,-7 8 2 16,2 13 1-16,-2 6-1 16,0 5-7-16,0 4-2 15,0 9-3-15,0-2-4 0,-6 3 1 16,3-6-3-16,0-3 0 15,-1 3-1-15,2-9-1 16,-8-2-5-16,6-3-12 16,-2 3-56-16,3-27-10 0</inkml:trace>
          <inkml:trace contextRef="#ctx0" brushRef="#br0" timeOffset="1578.1333">7067 1061 335 0,'0'0'10'16,"0"0"3"-16,0 0 3 15,0 0 0-15,0 0 0 0,-4 10 0 16,2 0 2-16,-12 9-2 15,5 3-8-15,-1 5-4 16,1 8-1-16,-4 3-1 16,6 4 1-16,0 9-2 15,2-3 0-15,5-2 0 0,0-11 1 16,0 0-1-16,5-10 0 16,11-5 1-16,-2-8 0 15,9-12 1-15,-1-2-1 16,4-14 0-16,9-13 0 0,-3 0-1 15,-5-14 0-15,1-1 0 16,-1-6-1-16,-6-7 0 16,-1 7 0-16,-8 4-2 0,-12 7 0 15,-2 11 1-15,-21 6-3 16,-9 22-17-16,-3 3-60 16,-18 22-4-16</inkml:trace>
          <inkml:trace contextRef="#ctx0" brushRef="#br0" timeOffset="3593.8192">4660 994 273 0,'0'0'6'15,"0"0"1"-15,0 0 5 16,0 0 0-16,-9 0 4 16,9 0-1-16,0 0 2 0,-16 6 1 15,16-6-3-15,-14 4-4 16,14-4-3-16,-23 6 1 15,11-2-2-15,-4 2 0 0,0 3 1 16,-7-3-1-16,-2 4 0 16,2 6 0-16,-4 1-1 15,6 8-1-15,-6 1-1 16,8 0-2-16,1-1 0 16,1 5-1-16,4 1 0 15,0 8 0-15,3 0 1 16,8-8 0-16,-5 2-1 0,7-5 2 15,0 9 0-15,0-6-1 16,7 1 2-16,-1-7-2 16,10-2 1-16,3 3-1 0,4-7 1 15,0 1-3-15,5 2 0 16,4-13 0-16,-2-5 0 16,2-1 0-16,3-3 0 0,-9 0 0 15,0-3 0-15,3-10 0 16,-7-7 0-16,-2-5 0 15,3-1 0-15,-7-3 0 16,0 1 0-16,0-11 0 0,0-2 0 16,3 2 0-16,-3 3 0 15,-3 2 0-15,3 4 0 16,-4-5 0-16,-1 2 0 16,-2 6 0-16,1 3 0 15,-7 6 0-15,-3-3 0 0,0 2 0 16,0-3 0-16,0 3 0 15,0 3 0-15,-10 0 0 16,3 2 0-16,2-1 0 0,-8-5 0 16,-1 10 0-16,-2 0 0 15,-5 4 0-15,-6 6 0 16,-5-3 0-16,0 0 0 16,-10 3 0-16,3 12 0 0,23 4-81 15,-35 10-8-15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3:40.4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9F0E81-6C83-4962-92C3-B8675B68BAB5}" emma:medium="tactile" emma:mode="ink">
          <msink:context xmlns:msink="http://schemas.microsoft.com/ink/2010/main" type="inkDrawing" rotatedBoundingBox="25240,2968 31501,3403 31494,3505 25233,3069" shapeName="Other"/>
        </emma:interpretation>
      </emma:emma>
    </inkml:annotationXML>
    <inkml:trace contextRef="#ctx0" brushRef="#br0">0-3 148 0,'0'0'6'0,"0"0"-1"16,0 0 3-16,9 0 6 16,-9 0 3-16,16 3 4 0,0 6 2 15,0-3 1-15,11 8-5 16,-1-14 3-16,2 6-4 15,8 4-6-15,9 6-2 16,0-10-2-16,0 0-5 16,4-3 2-16,-4 4 0 0,9 5-2 15,7 2 4-15,1-8-1 16,5-2-1-16,4 2 1 16,4-4 0-16,6 5-1 15,2 3 1-15,1-10-1 0,6 0-3 16,6-4 4-16,1 4-2 15,6 0 1-15,-6 4-1 16,3 2-1-16,-1-6-1 0,9 0 1 16,-12 8-2-16,7 0 0 15,-6 2 1-15,-5-3 0 16,9-7-1-16,-1 0 1 16,-3 0 0-16,-1 6-1 0,8 0 2 15,-17-6-2-15,9 0 0 16,3 0 0-16,-5 0 0 15,7 6 0-15,-9 7 0 16,2-7-1-16,3-2 0 16,3-4 1-16,-13 10 0 0,6 0-1 15,-2 3 3-15,-5-1-2 16,1-6 0-16,0 4 0 16,4 4 1-16,-8-2-1 0,4 4 1 15,-6-4 0-15,-1-6-3 16,7-2 3-16,-6 8-1 15,3 2 0-15,-4-2 0 16,-2-5 0-16,5 3-1 0,4-6 1 16,-6 6 0-16,3 2 0 15,-1-2 1-15,2-4 0 16,-5-3 0-16,1-3 0 16,-1 6-1-16,-13-3 1 0,8 3 1 15,-17-6-1-15,-3 0-1 16,-4-3 0-16,-3 3 2 15,-5 0-3-15,-8 0 0 16,-3 0 0-16,0 0 0 16,-7-3 0-16,-2 3 0 0,-7 6-6 15,-16-6-22-15,14 7-56 16,-14-7-4-16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3:26.0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E1B136-56C0-462C-AC22-F672E1F26090}" emma:medium="tactile" emma:mode="ink">
          <msink:context xmlns:msink="http://schemas.microsoft.com/ink/2010/main" type="inkDrawing" rotatedBoundingBox="30276,3313 34492,3068 34623,5325 30407,5570" hotPoints="34432,3133 34554,5232 30756,5453 30634,3354" semanticType="enclosure" shapeName="Rectangle">
            <msink:sourceLink direction="with" ref="{CE5FA761-AF36-4D0C-BF71-BD4EA1F168C5}"/>
            <msink:sourceLink direction="with" ref="{847C3401-2D2D-4E7D-BD92-6E6EC80A0588}"/>
          </msink:context>
        </emma:interpretation>
      </emma:emma>
    </inkml:annotationXML>
    <inkml:trace contextRef="#ctx0" brushRef="#br0">3767 2339 303 0,'0'0'4'0,"0"0"2"16,0 0 4-16,0 0 2 15,0 0 2-15,10 0 5 16,6 0 0-16,0 0 1 16,11 0-2-16,5 0-3 15,16 0-1-15,3 6-3 16,11-6-2-16,14 0-4 0,6 0 1 15,8 0-2-15,9 0-2 16,8 0 2-16,-4 0-2 16,3-6 0-16,7 6 0 0,-3-4-1 15,-7 8 0-15,3-4 1 16,-6-4-1-16,4 4-1 16,-8-2 2-16,-6 2 1 15,-3 0-3-15,3 0 0 0,-10 0 0 16,5 0 0-16,-5-4 0 15,-2 1 0-15,-4 0 0 16,3-3 0-16,-12 3 0 16,-5-6 0-16,2 5 0 0,-7 1 0 15,-5 3 0-15,9-3 0 16,-17 3 0-16,4-4 0 16,-5 2 0-16,3-2 0 15,-5 4 0-15,0 0 0 16,0-2 0-16,0-6 0 0,0 2 0 15,-4 2 0-15,3 2 0 16,1-2 0-16,7 2 0 16,-5-5 0-16,1 0 0 0,-3 4 0 15,-4-1 0-15,4 2 0 16,-3-6 0-16,-15 6 0 16,-5 2 0-16,0-8 0 15,-5 8 0-15,-11 0 0 0,12 0 0 16,-12 0 0-16,0 0 0 15,0 0 0-15,16 0 0 16,-16 0 0-16,16 0 0 16,-16 0 0-16,23 0 0 0,-7 0 0 15,-2 0 0-15,2 0 0 16,0 0 0-16,0 0 0 16,-4 0 0-16,-12 0 0 15,20-2 0-15,-20 2 0 16,13 0 0-16,-13 0 0 0,0 0 0 15,0 0 0-15,0 0 0 16,0 0-2-16,-6 0-87 16,6 0-3-16</inkml:trace>
    <inkml:trace contextRef="#ctx0" brushRef="#br0" timeOffset="17712.5752">4109 4218 240 0,'0'0'5'0,"0"0"4"16,0 0 2-16,10-13 1 16,-10 13 3-16,25-3 0 15,-9 0 2-15,4 3 2 16,3 0-5-16,5 0-1 0,11 9 1 16,-3-3-4-16,12 1-1 15,10 2 0-15,6 1-1 16,17 6-2-16,13-7 0 15,2 3 0-15,17 0-3 16,3-2 2-16,9-4-1 0,8 7-1 16,14-7 1-16,2 3-2 15,2-2 0-15,10-4 1 16,4 0-1-16,-1 0-1 0,10-3 0 16,-3 4 1-16,-7-4-1 15,-9 0 2-15,-7 3 0 16,-15-3-1-16,-11 0 1 15,-13 0 0-15,-15 0 0 0,-17 0 0 16,-9-3-1-16,-13-1-1 16,-7 1 1-16,-6 0 0 15,-3-3-1-15,-11 2 1 16,-5-2-1-16,-3 3 0 0,-2-1 2 16,3-5-1-16,-12 9 1 15,-9 0-3-15,23-9 0 16,-23 9 0-16,16-13 0 15,-16 13 0-15,16-24 0 16,-11 9 0-16,6-5 0 0,1-2 0 16,-5-7 0-16,6-2 0 15,-3-8 0-15,6-3 0 16,-10-2 0-16,6-3 0 16,-5-4 0-16,7 0 0 0,-14-4 0 15,6-1 0-15,-6 1 0 16,0-3 0-16,0-6 0 15,0 6 0-15,0 0 0 0,-6-3 0 16,2 6 0-16,1 0 0 16,3 4 0-16,-10 3 0 15,4 3 0-15,-1 0 0 16,0 0 0-16,-2 3 0 0,0-2 0 16,2-1 0-16,0 0 0 15,-2-4 0-15,2 2 0 16,4-2 0-16,-3-2 0 15,3 2 0-15,3 1 0 16,-7 7 0-16,-2-5 0 0,9 15 0 16,-7-8 0-16,3 10 0 15,-1 1 0-15,-2-3 0 16,-2 6 0-16,2-3 0 16,0 3 0-16,-2-5 0 0,2 3 0 15,-2 2 0-15,-5 0 0 16,8 7 0-16,0-2 0 15,-7 4 0-15,0 5 0 0,-6 7 0 16,-7-2 0-16,0 6 0 16,-3 6 0-16,-9-4 0 15,-8 4 0-15,4 1 0 16,-6-2 0-16,0 2 0 16,-10 3 0-16,-1 0 0 0,-1-6 0 15,-8-2 0-15,-10 2 0 16,-8 2 0-16,8 0 0 15,-11 1 0-15,1-7 0 16,1 3 0-16,-4 0 0 0,5 3 0 16,-5 0 0-16,8-6 0 15,-1 0 0-15,1 0 0 16,-2 0 0-16,2 4 0 0,3-1 0 16,-5 0 0-16,5-3 0 15,-1 0 0-15,-3 0 0 16,4 9 0-16,-4-3 0 15,4 2 0-15,0-6 0 0,-2 6 0 16,-4-2 0-16,4 4 0 16,2 3 0-16,-3-3 0 15,9-8 0-15,-4-2 0 16,1 4 0-16,10 2 0 16,5 0 0-16,0-2 0 0,7-4 0 15,7-4 0-15,6 4 0 16,8 0 0-16,4 7 0 15,5-7 0-15,9 0 0 16,-1 0 0-16,8 0 0 0,9 0 0 16,0 0 0-16,-16 10 0 15,16-10 0-15,0 0 0 16,0 0 0-16,-11 9 0 16,9 3 0-16,-1-2 0 0,-1 2 0 15,1 2 0-15,-1 5 0 16,2 11 0-16,-1 1 0 15,-4-2 0-15,0 0 0 0,5-3 0 16,-9 13 0-16,4-2 0 16,5-1 0-16,-5 7 0 15,0-9 0-15,7 2 0 16,0 3 0-16,0 2 0 16,0 0 0-16,4 0 0 0,3-4 0 15,-4-2 0-15,-3 3 0 16,2 8 0-16,5-8 0 15,-3 1 0-15,-4-6 0 16,7 2 0-16,-5-4 0 0,1 10 0 16,8-5 0-16,-2-1 0 15,-2-2 0-15,2-2 0 16,-6 9 0-16,1-5 0 0,5 6 0 16,-2-6 0-16,-7 8 0 15,3-11 0-15,-3 6 0 16,2 4 0-16,5-3 0 15,-3-1 0-15,-4-2 0 0,10-5 0 16,-8 11 0-16,2-4 0 16,2 1 0-16,-2 0 0 15,-4-4 0-15,2-3 0 16,-2 7 0-16,0-4 0 16,7-13 0-16,-4 4 0 0,1-4 0 15,-2-9 0-15,2 2 0 16,-1 3 0-16,-3-18 0 15,7 13 0-15,-7-13 0 16,0 9 0-16,0-9 0 0,0 0 0 16,0 0 0-16,0 0 0 15,0 0 0-15,0 0 0 16,0 0 0-16,0 0 0 0,0 0 0 16,0 0 0-16,0 0 0 15,0 0 0-15,0-3 0 16,-14 0-46-16,14 3-47 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3:53.9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6ED6300-5495-423E-8B6B-DB3F2A066807}" emma:medium="tactile" emma:mode="ink">
          <msink:context xmlns:msink="http://schemas.microsoft.com/ink/2010/main" type="inkDrawing" rotatedBoundingBox="25344,5874 34145,6081 34140,6284 25339,6077" shapeName="Other"/>
        </emma:interpretation>
      </emma:emma>
    </inkml:annotationXML>
    <inkml:trace contextRef="#ctx0" brushRef="#br0">-2 65 277 0,'0'0'5'0,"0"-14"5"15,0 14 1-15,16-10 3 16,-3 8 3-16,3-9 1 15,3 3 2-15,7-2 1 0,6 2-5 16,7 8-5-16,-7 0 1 16,13 0-5-16,6 0-2 15,14 4-2-15,10 6-1 16,15 0-1-16,3 9 2 0,13-3 0 16,14-3-1-16,18 0 3 15,8-1-1-15,5 4 1 16,6 0 0-16,17-2 0 15,3-8-1-15,14 3-1 0,-1 1-1 16,7 4 0-16,-1-4 0 16,7-8-1-16,4 4-1 15,-1 1 1-15,3 2-1 16,-2 1 0-16,4 2 2 0,0-6-1 16,5 2-1-16,-1-6 3 15,-3 4-2-15,11 2 1 16,-1-2 1-16,5-6-1 15,-2 4-2-15,0-4 0 0,0 2 0 16,-2 2 0-16,3-4 0 16,-14 0 0-16,-6 0 0 15,-8 0 0-15,-15 0 0 16,-9-4 0-16,-1-2 0 0,-17 0 0 16,-9-2 0-16,-7 0 0 15,-12-6 0-15,-8 5 0 16,-5 0 0-16,-19-1 0 15,-11 0 0-15,-21 2 0 0,-6 0 0 16,-13 2 0-16,-12 0 0 16,-11 2 0-16,-22 4 0 15,0 0 0-15,0 0 0 16,0 0-32-16,-20-10-57 0,-8 10-4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3:20.5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68A7E4-B705-43D7-92A8-4EDDB26152ED}" emma:medium="tactile" emma:mode="ink">
          <msink:context xmlns:msink="http://schemas.microsoft.com/ink/2010/main" type="writingRegion" rotatedBoundingBox="26226,3611 33905,3502 34015,11295 26336,11404"/>
        </emma:interpretation>
      </emma:emma>
    </inkml:annotationXML>
    <inkml:traceGroup>
      <inkml:annotationXML>
        <emma:emma xmlns:emma="http://www.w3.org/2003/04/emma" version="1.0">
          <emma:interpretation id="{658EECF9-4081-47F8-89D8-5AA7078753BB}" emma:medium="tactile" emma:mode="ink">
            <msink:context xmlns:msink="http://schemas.microsoft.com/ink/2010/main" type="paragraph" rotatedBoundingBox="26239,3610 33905,3502 33924,4838 26258,49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2C7201-7A93-4897-BE25-BF06D32DA3C2}" emma:medium="tactile" emma:mode="ink">
              <msink:context xmlns:msink="http://schemas.microsoft.com/ink/2010/main" type="inkBullet" rotatedBoundingBox="26249,4348 26783,4341 26784,4429 26251,4437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-260 3434 253 0,'0'0'6'0,"0"0"5"0,0 0 4 15,0 0 4-15,0 0 3 16,0 0 2-16,0 0 0 15,0 0 1-15,0 0-6 16,0 0-5-16,0 0-4 16,13 0-3-16,-4-4-3 0,10 4-3 15,11-2 1-15,-1-2-1 16,3 4 0-16,0 0 1 16,3 0-1-16,4-6-1 0,0 3 0 15,-4 0 1-15,-10 3-2 16,-5 0 3-16,-3-3-1 15,-5-4-1-15,-12 7 0 16,13-3 1-16,-13 3 0 16,-19 0 0-16,3 0-1 0,-4-6-1 15,-3 3 2-15,2-1 0 16,-11 4-1-16,5 0 1 16,4 0 0-16,4 0-1 15,6-3 0-15,13 3 1 0,-26 0-1 16,26 0 3-16,-16 0-2 15,16 0-1-15,0 0 1 16,0 0 0-16,0 0 1 16,0 0-1-16,20-3 0 0,2 3-1 15,10-6 1-15,0 2 0 16,7 4 0-16,-7 0 1 16,11-6-1-16,-8 0-1 15,-5 0 1-15,-5 2 1 16,-12 4-1-16,-13 0 2 0,16 0-2 15,-16 0 0-15,0 0 0 16,0 0 0-16,0 0 0 16,13-4-1-16,-13 4 0 0,9 0-6 15,-9 0-6-15,27-6-39 16,-27 6-34-16,0 0-2 16</inkml:trace>
      </inkml:traceGroup>
      <inkml:traceGroup>
        <inkml:annotationXML>
          <emma:emma xmlns:emma="http://www.w3.org/2003/04/emma" version="1.0">
            <emma:interpretation id="{847C3401-2D2D-4E7D-BD92-6E6EC80A0588}" emma:medium="tactile" emma:mode="ink">
              <msink:context xmlns:msink="http://schemas.microsoft.com/ink/2010/main" type="line" rotatedBoundingBox="27561,3592 33905,3502 33924,4838 27579,4928">
                <msink:destinationLink direction="with" ref="{13E1B136-56C0-462C-AC22-F672E1F2609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77DA3E-1C67-4816-A521-8A125116580D}" emma:medium="tactile" emma:mode="ink">
                <msink:context xmlns:msink="http://schemas.microsoft.com/ink/2010/main" type="inkWord" rotatedBoundingBox="27561,3592 33905,3502 33924,4838 27579,4928"/>
              </emma:interpretation>
              <emma:one-of disjunction-type="recognition" id="oneOf1">
                <emma:interpretation id="interp1" emma:lang="en-US" emma:confidence="0">
                  <emma:literal>10=10101</emma:literal>
                </emma:interpretation>
                <emma:interpretation id="interp2" emma:lang="en-US" emma:confidence="0">
                  <emma:literal>10 = 10101</emma:literal>
                </emma:interpretation>
                <emma:interpretation id="interp3" emma:lang="en-US" emma:confidence="0">
                  <emma:literal>10 = 1001</emma:literal>
                </emma:interpretation>
                <emma:interpretation id="interp4" emma:lang="en-US" emma:confidence="0">
                  <emma:literal>10=1001</emma:literal>
                </emma:interpretation>
                <emma:interpretation id="interp5" emma:lang="en-US" emma:confidence="0">
                  <emma:literal>10 = 1010</emma:literal>
                </emma:interpretation>
              </emma:one-of>
            </emma:emma>
          </inkml:annotationXML>
          <inkml:trace contextRef="#ctx0" brushRef="#br0" timeOffset="593.7316">1067 2589 321 0,'0'0'5'0,"0"0"-1"16,0 0 3-16,0 0 3 0,0 0 1 15,0 0 3-15,-3 14 3 16,3 4-1-16,0 15-4 16,3 0 3-16,3 8-2 15,-6 10-2-15,0 7 0 0,0 6-2 16,0-2-2-16,4 4 0 15,-1 5-1-15,-3 5 0 16,0 3-1-16,0-9-1 16,0-2-4-16,0-7 0 15,0 0 0-15,0-3 0 0,0-7 0 16,0-10 0-16,0-8 0 16,0-7 0-16,0-3 0 15,0-5 0-15,0-1 0 16,0-17 0-16,-3 12 0 0,3-12 0 15,0 0 0-15,0 0 0 16,0 0 0-16,0 0-57 16,-10-9-34-16,10-17 2 15</inkml:trace>
          <inkml:trace contextRef="#ctx0" brushRef="#br0" timeOffset="1078.1191">1624 2908 377 0,'0'0'6'0,"0"0"1"15,0 0-1-15,0 0 2 16,0 6 1-16,0-6 0 15,0 24 1-15,-9-6 2 16,-3 11-4-16,-6 2-3 0,2 16 2 16,0 0-1-16,-3 17-2 15,-3-3 3-15,5 3-3 16,1 5 0-16,7-9 1 0,0-1-2 16,2-9 0-16,7-8 3 15,0-13-1-15,16-7-5 16,7-8 0-16,5-8 0 15,1-6 0-15,13-10 0 0,-10-2 0 16,11-12 0-16,1-5 0 16,-5-6 0-16,0 0 0 15,-7-14 0-15,-6-5 0 16,-4 4 0-16,1-7 0 16,-7 1 0-16,-9 3 0 0,-7 3 0 15,-4 5 0-15,-5 11 0 16,-5 6 0-16,-7 7 0 15,-11 4-6-15,-7 17-13 0,-14 17-46 16,3 4-24-16</inkml:trace>
          <inkml:trace contextRef="#ctx0" brushRef="#br0" timeOffset="1703.1574">2813 3110 323 0,'0'0'9'16,"0"0"5"-16,0 0 3 0,0 0 3 15,0 0-1-15,-9 7 3 16,9-7-1-16,0 0 0 15,0 0-8-15,0 0-4 16,20 0-3-16,-1 0 0 16,3-4-3-16,10-2-1 0,7-3 1 15,3 5 0-15,-1 1-3 16,2 0 0-16,-1-3 0 16,-7 2 0-16,4-2 0 0,-7-1 0 15,-7 7 0-15,-5 0 0 16,-8-2 0-16,2 2-9 15,-14 0-8-15,0 0-33 16,7 9-38-16,-7-9 1 16</inkml:trace>
          <inkml:trace contextRef="#ctx0" brushRef="#br0" timeOffset="2031.2657">2808 3424 336 0,'0'0'6'0,"0"0"3"0,0 0 5 15,0 0 2-15,12 6 1 16,-3-2 1-16,18-4 1 16,1 0 0-16,4 0-6 15,11-4-1-15,1-2-5 0,11 3-3 16,7-6 1-16,-4 3-2 15,-3 2-2-15,-10-2 2 16,3 3 0-16,-13 0-2 16,4-4 1-16,-13 4 1 0,-6 3-3 15,-11 0 0-15,-9 0 0 16,12 0 0-16,-12 0 0 16,0 0-9-16,0 19-65 15,0-19-11-15</inkml:trace>
          <inkml:trace contextRef="#ctx0" brushRef="#br0" timeOffset="12953.4079">4383 2979 271 0,'0'0'7'0,"0"0"4"16,0 0 4-16,-3-14 4 0,3 14 2 16,0-12 1-16,0 12 5 15,0-13-3-15,0 13-3 16,0 0-6-16,0 0-3 16,0 0-3-16,0 0-2 0,0 0-3 15,0 0 0-15,0 0-1 16,0 0 0-16,0 0-1 15,0 10 0-15,0 3 1 16,0 6-1-16,0 7 0 0,0 1 1 16,7 10-1-16,-2 1-2 15,-1 7 0-15,3 10 0 16,-7-4 0-16,2-1 0 16,1 3 0-16,4-2 0 15,-7 4 0-15,4-4 0 0,-4 1 0 16,0-13 0-16,5-1 0 15,-1 0 0-15,-4-2 0 16,0-5 0-16,0-1 0 0,0-12 0 16,3 2 0-16,-3-4 0 15,0-4 0-15,0 1 0 16,0-13 0-16,0 14 0 16,0-14 0-16,0 0 0 0,0 0 0 15,0 0 0-15,0 0 0 16,0 0 0-16,0 0 0 15,-10-6 0-15,10 6-9 16,0 0-81-16,-6-16-4 0</inkml:trace>
          <inkml:trace contextRef="#ctx0" brushRef="#br0" timeOffset="13609.6762">5211 3129 313 0,'0'0'4'0,"0"0"2"0,-13 0 3 15,13 0 1-15,-19 7 2 16,9-4 2-16,10-3 1 16,-22 19 2-16,12-3-4 15,4 4-2-15,-4 5-1 0,1 7-1 16,2 3-2-16,3 4 1 16,1 4-2-16,-3 1-1 15,3-2 2-15,3 3-2 16,0-7 0-16,12 0-1 0,4-5 0 15,4-3 1-15,3-15 0 16,2-6 0-16,8-6-3 16,1-3-2-16,3-12 0 15,-12-3 0-15,1-15 0 0,-1-5 0 16,2-4 0-16,-8-6 0 16,-6-6 0-16,-1-1 0 15,-8-2 0-15,-4 2 0 16,0 1 0-16,3 4 0 0,-10 14 0 15,-2 1 0-15,-7 15 0 16,-7 8 0-16,4 9 0 16,-1 0 0-16,-1 13-12 0,-6 3-9 15,5-3-47-15,2 12-20 16</inkml:trace>
          <inkml:trace contextRef="#ctx0" brushRef="#br0" timeOffset="14422.2047">5911 2821 297 0,'0'0'5'0,"0"0"4"0,0 0 3 16,0 0 1-16,0 0 2 15,0 0 3-15,0 0 1 16,0 0 2-16,0 0-6 15,0 0-1-15,0 0-3 0,0 0-1 16,0 0-1-16,0 0 0 16,0 7-2-16,0-7-2 15,0 0 1-15,0 0-1 16,0 0 0-16,0 12 1 0,0-12-6 16,0 0 0-16,0 0 0 15,9 16 0-15,-9-3 0 16,0 0 0-16,0 3 0 15,0 2 0-15,3 4 0 16,1 9 0-16,-2 4 0 0,-2 4 0 16,0 2 0-16,0 1 0 15,0 0 0-15,0 9 0 16,-2 4 0-16,-5-4 0 0,0 1 0 16,7-5 0-16,0 8 0 15,-2-6 0-15,2-2 0 16,2-4 0-16,2-5 0 15,-1-6 0-15,4-10 0 0,-1-2 0 16,-6-7 0-16,0-13 0 16,3 16 0-16,-3-16 0 15,0 0 0-15,0 0 0 16,0 0 0-16,0 0 0 0,0 0 0 16,0 0 0-16,0 0 0 15,0 0 0-15,0 0-22 16,0 0-69-16,-7 0-4 15</inkml:trace>
          <inkml:trace contextRef="#ctx0" brushRef="#br0" timeOffset="15156.5706">6457 3113 319 0,'0'0'7'0,"0"0"2"0,0 0 2 15,0 0 2-15,0 0 1 16,0 0 2-16,-9 10-1 16,2 3 1-16,5 9-5 15,-8 2-2-15,6 7-3 16,-1 4 1-16,1 3-1 0,-3 11 0 15,5-4 1-15,2-1-1 16,0-1-1-16,13-5 1 16,3-6 0-16,5-4-1 0,2-12 0 15,13-2-1-15,-1-11-2 16,7-3-2-16,1-12 0 16,1-9 0-16,-5-7 0 15,-10-6 0-15,10-13 0 0,-17-3 0 16,0-4 0-16,-8-5 0 15,-5-1 0-15,-9 3 0 16,-9 10 0-16,2 2 0 16,-9 10 0-16,-3 6 0 0,-3 13 0 15,-8 10 0-15,5 6 0 16,2 12 0-16,4 7-2 16,-4 3-16-16,14 2-33 15,-2 5-37-15,11 3-1 0</inkml:trace>
          <inkml:trace contextRef="#ctx0" brushRef="#br0" timeOffset="15696.8679">7396 2605 390 0,'0'0'8'0,"0"0"2"15,-3-12 1-15,3 12 1 0,0 0 1 0,0 0 0 16,-13-7 1-16,13 7 1 16,0 0-8-16,-3 17-1 15,3 1-1-15,0 5-1 16,0 11-1-16,-4-3-3 0,4 10 0 15,-7 8 0-15,5 2 0 16,-5 0 0-16,0-2 0 16,4 5 0-16,3-1 0 15,-6 0 0-15,3 1 0 0,3 1 0 16,-4-6 0-16,4 0 0 16,0-6 0-16,0 9 0 15,0-10 0-15,4-3 0 0,-4-11 0 16,7 0 0-16,-5-2 0 15,-2-3 0-15,0-3 0 16,0-20 0-16,3 20 0 16,-3-20 0-16,7 9 0 15,-7-9 0-15,0 0 0 0,0 0 0 16,0 0 0-16,0 0 0 16,9 12 0-16,-9-12 0 15,0 0 0-15,0 0 0 0,0 0 0 16,0 0 0-16,0 0-64 15,-12 0-29-15</inkml:trace>
        </inkml:traceGroup>
      </inkml:traceGroup>
    </inkml:traceGroup>
    <inkml:traceGroup>
      <inkml:annotationXML>
        <emma:emma xmlns:emma="http://www.w3.org/2003/04/emma" version="1.0">
          <emma:interpretation id="{A30AE013-7885-4B3D-A384-1724DE3F929D}" emma:medium="tactile" emma:mode="ink">
            <msink:context xmlns:msink="http://schemas.microsoft.com/ink/2010/main" type="paragraph" rotatedBoundingBox="26357,6638 33485,7330 33347,8756 26218,80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0CAFEE-98FF-4C60-BC78-BC03FF321D4D}" emma:medium="tactile" emma:mode="ink">
              <msink:context xmlns:msink="http://schemas.microsoft.com/ink/2010/main" type="line" rotatedBoundingBox="26357,6638 33485,7330 33347,8756 26218,8064"/>
            </emma:interpretation>
          </emma:emma>
        </inkml:annotationXML>
        <inkml:traceGroup>
          <inkml:annotationXML>
            <emma:emma xmlns:emma="http://www.w3.org/2003/04/emma" version="1.0">
              <emma:interpretation id="{559D3D9E-D7AE-4688-956C-BD2D0484870B}" emma:medium="tactile" emma:mode="ink">
                <msink:context xmlns:msink="http://schemas.microsoft.com/ink/2010/main" type="inkWord" rotatedBoundingBox="26357,6638 33485,7330 33347,8756 26218,8064"/>
              </emma:interpretation>
              <emma:one-of disjunction-type="recognition" id="oneOf2">
                <emma:interpretation id="interp6" emma:lang="en-US" emma:confidence="0">
                  <emma:literal>+13=01101</emma:literal>
                </emma:interpretation>
                <emma:interpretation id="interp7" emma:lang="en-US" emma:confidence="0">
                  <emma:literal>+13=0110</emma:literal>
                </emma:interpretation>
                <emma:interpretation id="interp8" emma:lang="en-US" emma:confidence="0">
                  <emma:literal>+13=0/101</emma:literal>
                </emma:interpretation>
                <emma:interpretation id="interp9" emma:lang="en-US" emma:confidence="0">
                  <emma:literal>+13=0110)</emma:literal>
                </emma:interpretation>
                <emma:interpretation id="interp10" emma:lang="en-US" emma:confidence="0">
                  <emma:literal>+13=1101</emma:literal>
                </emma:interpretation>
              </emma:one-of>
            </emma:emma>
          </inkml:annotationXML>
          <inkml:trace contextRef="#ctx0" brushRef="#br0" timeOffset="36322.3286">288 5898 302 0,'0'0'7'0,"0"0"7"15,0 0 2-15,0 0 2 16,0 9 3-16,0-9 1 15,0 16 1-15,0 0 0 16,0 3-5-16,0 10-4 0,0 10-4 16,0-1-1-16,5 13-1 15,2 15-2-15,-3 10-6 16,1 8 0-16,2 2 0 16,0 0 0-16,2 11 0 15,2-4 0-15,-9-3 0 0,5-6 0 16,0-11 0-16,5-11-10 15,-12 11-62-15,9-31-15 16</inkml:trace>
          <inkml:trace contextRef="#ctx0" brushRef="#br0" timeOffset="35978.5935">-231 6433 304 0,'0'0'7'16,"0"0"4"-16,0 0 1 15,0 0 1-15,0 0 1 0,0 0 4 16,0 0 0-16,0 0 0 16,19 3-6-16,0 2-1 15,17-3-5-15,5 4 1 16,12 2-2-16,7 2-2 16,8-8 2-16,9 5-2 0,7-1-1 15,-1-3 1-15,-1 3-1 16,-12 4 0-16,-5-4 0 15,-11 0-1-15,-6 0-4 16,-14-6-4-16,-6 8-10 0,-28-8-38 16,13 6-29-16,-13-6-1 15</inkml:trace>
          <inkml:trace contextRef="#ctx0" brushRef="#br0" timeOffset="36837.9787">1293 6103 337 0,'0'0'7'0,"0"0"2"15,9 0 4-15,-9 0 1 16,0 0 3-16,14 0 1 16,-14 0 1-16,16 25 0 0,-11-3-4 15,6 9-3-15,-2 10-4 16,1 6 1-16,-3 12-3 16,5 15-3-16,-2 0 0 15,0 8-1-15,-4 2-2 0,-3 1 0 16,0-9 0-16,3 4-5 15,1-23-3-15,3 2-12 16,-6-1-49-16,-4-30-16 16</inkml:trace>
          <inkml:trace contextRef="#ctx0" brushRef="#br0" timeOffset="37353.6204">1847 6166 444 0,'0'0'4'0,"0"0"1"16,0 0 1-16,4-12-1 0,-4 12 0 15,25-16 1-15,-6 10 0 16,10-2 0-16,6 6-4 16,8 2 0-16,5 0-2 15,1 10 3-15,-5 2-2 16,-1 10-1-16,-8 1 2 0,-10 3-2 15,-14 9 0-15,-11 4 0 16,-11-4-1-16,-8 4 0 16,-3-4 1-16,-11 3-2 15,8 2 0-15,-5-9 2 0,12 1-1 16,8-5 0-16,10-1 0 16,16-4 1-16,10 3-2 15,6-6 3-15,10 3-1 0,6 3-1 16,4-1 1-16,2 5 0 15,-5 0 1-15,-7 2 0 16,-1 3-1-16,-11 3 1 16,-5-8 1-16,-11 3 1 0,-14 5 0 15,-14-6 1-15,-11-6 1 16,-7 7-2-16,-7-9-1 16,-7 3-2-16,-5-1 0 15,-4-2 0-15,0-7 0 0,7 0 0 16,7-10 0-16,4-3 0 15,3-3 0-15,13-6 0 16,3-16-39-16,14-14-50 16,14-13-1-16</inkml:trace>
          <inkml:trace contextRef="#ctx0" brushRef="#br0" timeOffset="37603.6116">3042 6482 428 0,'0'0'4'0,"0"0"0"16,0 0 2-16,0 0 2 16,10 3 1-16,10-3-1 15,5 0 1-15,14 0 0 16,9 0-3-16,3 3-1 15,8-3-4-15,2-12-7 0,7 9-13 16,-10 3-63-16,-6 0-4 16</inkml:trace>
          <inkml:trace contextRef="#ctx0" brushRef="#br0" timeOffset="37822.3634">3019 6902 482 0,'0'0'4'0,"0"0"1"15,0 0 2-15,7 13 1 0,-7-13-3 16,26 3-5-16,0-3 0 16,9 0 0-16,4-6 0 15,9 2 0-15,10-2 0 16,6 6 0-16,-11 10-53 15,18-10-39-15</inkml:trace>
          <inkml:trace contextRef="#ctx0" brushRef="#br0" timeOffset="47775.73">4960 6372 292 0,'0'0'6'0,"0"0"3"16,0 0 2-16,0 0 4 16,0 0-1-16,3-6 2 15,-3 6 2-15,0 0 0 16,0 0-6-16,0 0-1 16,0 0-2-16,0 0-2 0,9-12 1 15,-9 12-1-15,0 0 0 16,0 0-1-16,0 0 0 15,0 0-1-15,0 0-1 16,0 0 0-16,0 0-2 0,0 0 1 16,0 0-1-16,0 0-1 15,0 0 1-15,0 0-1 16,0 0 0-16,0 0 0 0,0 0 0 16,0 0-1-16,0 0 1 15,0 0 0-15,0 0-1 16,0 0 0-16,0 0 1 15,0 0-2-15,0 0 2 0,0 0-1 16,0 0 0-16,0 0 1 16,0 0 0-16,0 0-1 15,0 0 1-15,0 0-1 16,0 0 0-16,0 0 1 0,0 0 0 16,0 0-1-16,0 0 1 15,0 0-1-15,0 0 1 16,0 0 1-16,0 0-2 15,0 0 0-15,0 0 0 16,0 0 0-16,0 0 0 0,0 0 0 16,0 0 0-16,0 0 0 15,0 0 0-15,0 0 0 16,0 0 0-16,0 0 0 0,0 0 0 16,0 0 0-16,0 0 0 15,0 0 0-15,0 0 0 16,10 9 0-16,-10-9 0 15,0 15 0-15,0-15 0 0,0 24 0 16,0-8 0-16,0-3 0 16,4 3 0-16,-4 4 0 15,2-5 0-15,-2 7 0 16,4 7 0-16,-1 4 0 0,0 5 0 16,-3 10 0-16,0 3 0 15,0 4 0-15,0 2 0 16,4 1 0-16,-4 1 0 15,0-2 0-15,0 4 0 16,0-11 0-16,0 6 0 0,0-8 0 16,0 1 0-16,0-1 0 15,0-11 0-15,0 3 0 16,0-5 0-16,0-9 0 0,0-4 0 16,-4 0 0-16,-2-2 0 15,2-7 0-15,4-13 0 16,0 12 0-16,0-12 0 15,0 0 0-15,-2 14 0 0,2-14 0 16,0 0 0-16,0 0 0 16,0 0 0-16,0 0 0 15,0 0 0-15,0 0 0 16,-14-4 0-16,14 4 0 0,-9-35-36 16,9 35-55-16,-16-10-3 15</inkml:trace>
          <inkml:trace contextRef="#ctx0" brushRef="#br0" timeOffset="49775.7857">5585 6457 284 0,'0'0'6'0,"0"0"4"0,0 0 2 16,0 0 3-16,0 0 0 16,0 0 2-16,0 0 3 15,0 0 0-15,-7 12-5 16,7-12-3-16,0 19-2 15,3 0-2-15,1 9 0 0,3 13-2 16,-7 0 0-16,6 4-1 16,-3 10-1-16,4 5 1 15,-5 5-1-15,2-2 1 16,-4 9-1-16,6-9 0 0,-2 3 0 16,-2-6-1-16,-2 1 1 15,0-6 1-15,0-8-5 16,-2-6 0-16,2-8 0 15,-4 0 0-15,-2-11 0 0,2-3 0 16,2-3 0-16,2-16 0 16,0 0 0-16,-4 12 0 15,4-12 0-15,0 0 0 16,0 0 0-16,0 0 0 0,0 0 0 16,0 0-75-16,0 0-16 15</inkml:trace>
          <inkml:trace contextRef="#ctx0" brushRef="#br0" timeOffset="50369.5533">6239 6767 371 0,'0'0'7'0,"0"0"3"16,0 0-1-16,0 0 2 16,0 0 0-16,-13 0 2 15,3 13 0-15,1 6 1 16,-7 0-5-16,0 15-2 0,0 3 0 16,-1 2 1-16,4 6-2 15,1 6-1-15,-1-3 0 16,3-2 0-16,10-1-5 15,7-10 0-15,12-4 0 0,3-4 0 16,1-15 0-16,12-5 0 16,7-7 0-16,3-13 0 15,1-9 0-15,-14-1 0 16,0-12 0-16,-6 6 0 0,-8-10 0 16,-4 0 0-16,-12-5 0 15,-2 6 0-15,-5-5 0 16,-6 5 0-16,-1 3 0 15,-4 6 0-15,-4 6-5 0,-5 7-1 16,6 6-1-16,-1 8-5 16,8 8-14-16,1 16-45 15,8 1-17 1</inkml:trace>
          <inkml:trace contextRef="#ctx0" brushRef="#br0" timeOffset="50826.3965">6941 6324 414 0,'0'0'5'0,"-13"0"2"0,13 0 2 15,-16 0 1-15,16 0 0 16,-22 14 2-16,9-5 0 16,4 4 1-16,2 5-4 15,3 8-2-15,1 11-4 16,3 4-3-16,0 6 0 0,14 12 0 16,-12 7 0-16,5 13 0 15,-7-7 0-15,0 12 0 16,-7 0 0-16,1 0 0 15,3-1 0-15,-6-4 0 0,2 0 0 16,3-9 0-16,1-6 0 16,3-7 0-16,0-8 0 15,3-10 0-15,1-4 0 0,-4-12 0 16,0-7 0-16,0-16 0 16,0 12 0-16,0-12 0 15,0 0 0-15,0 0 0 16,-10-10 0-16,10 10 0 0,0-15 0 15,0 15 0-15,-4-20 0 16,-18 16-49-16,22 4-45 16</inkml:trace>
          <inkml:trace contextRef="#ctx0" brushRef="#br0" timeOffset="58217.2167">4470 6550 284 0,'0'0'6'0,"0"0"4"16,0 0 2-16,0 0 4 15,0 0 0-15,-14 2 2 0,14-2 1 16,0 0 1-16,0 0-6 16,0 0-2-16,0 0-4 15,-12 6 0-15,12-6-2 16,-20 18 0-16,8-12 0 0,-1 0-1 16,-3 7 0-16,0 0 0 15,-10 2 1-15,7-2-3 16,-1 3 1-16,4 0-1 15,-3 3 0-15,-3 7-1 0,1-3 1 16,3 2-1-16,-1 1-1 16,3 3 1-16,2 1 1 15,-6 1 0-15,8 1-3 16,-1 0 0-16,6 4 0 16,2-5 0-16,-6 2 0 0,8 2 0 15,1-3 0-15,2 3 0 16,0-6 0-16,2 3 0 15,8-7 0-15,-1 2 0 0,5-7 0 16,-1-4 0-16,6-4 0 16,4-2 0-16,2-4 0 15,-2-3 0-15,6 0 0 16,-3 0 0-16,6-3 0 0,-3 0 0 16,4-6 0-16,-8 3 0 15,-2-10 0-15,2 4 0 16,1-7 0-16,-6-6 0 15,1-1 0-15,-1-1 0 0,-4 6 0 16,1-11 0-16,-1 0 0 16,-4 0 0-16,1 3 0 15,-6 1 0-15,0-1 0 16,2 1 0-16,-6-4 0 16,3 3 0-16,-2 3 0 0,-1 1 0 15,4-1 0-15,-5 1 0 16,8 3 0-16,-4-11 0 15,-2 11 0-15,-1-3 0 0,0 3 0 16,1-3 0-16,-4-1 0 16,0 0 0-16,0 7 0 15,-7-4 0-15,-2 5 0 16,-1-7 0-16,4 3 0 0,-4 3 0 16,10 16 0-16,-29-24 0 15,15 11 0-15,-2 3 0 16,0 4 0-16,-7 4 0 15,-2 2 0-15,-3 8 0 0,-8 7 0 16,-6-7 0-16,3 16-80 16,-6 11-11-16</inkml:trace>
        </inkml:traceGroup>
      </inkml:traceGroup>
    </inkml:traceGroup>
    <inkml:traceGroup>
      <inkml:annotationXML>
        <emma:emma xmlns:emma="http://www.w3.org/2003/04/emma" version="1.0">
          <emma:interpretation id="{09DABC21-C537-47A9-BC54-11613586A281}" emma:medium="tactile" emma:mode="ink">
            <msink:context xmlns:msink="http://schemas.microsoft.com/ink/2010/main" type="paragraph" rotatedBoundingBox="26353,10176 33556,9967 33593,11214 26389,114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6C8575-9F55-430C-A8B4-E75A28F36EB5}" emma:medium="tactile" emma:mode="ink">
              <msink:context xmlns:msink="http://schemas.microsoft.com/ink/2010/main" type="inkBullet" rotatedBoundingBox="26354,10216 28496,10154 28531,11362 26389,11424"/>
            </emma:interpretation>
            <emma:one-of disjunction-type="recognition" id="oneOf3">
              <emma:interpretation id="interp11" emma:lang="en-US" emma:confidence="0">
                <emma:literal>→</emma:literal>
              </emma:interpretation>
            </emma:one-of>
          </emma:emma>
        </inkml:annotationXML>
        <inkml:trace contextRef="#ctx0" brushRef="#br0" timeOffset="60685.9982">-141 9747 317 0,'0'0'7'16,"0"0"3"-16,0 0 2 0,0 0 0 15,0 0 3-15,0 0 0 16,0 0 0-16,0 0 1 15,0 0-5-15,19 0-3 16,1 4-2-16,3-4 0 0,11 0-1 16,8 0 0-16,6 0-2 15,11-7 0-15,1 1-1 16,-5-4-1-16,3 7 0 16,-8-4 1-16,-9 4-2 0,-9-4 0 15,-6 5 0-15,-13 2 0 16,-13 0-2-16,0 0 2 15,0 0-2-15,-23 0 0 16,1 0 0-16,-13 2 1 0,-4 5 0 16,-4 0 1-16,-1-4 0 15,-2 3 1-15,-5 1 1 16,6-4-1-16,-1 3 1 0,11 0 0 16,3 1 0-16,7 0-1 15,5-7 1-15,8 2 1 16,12-2-2-16,5 4 2 15,22-4 0-15,8-4-1 16,10 2 1-16,10-5 0 0,3 0-2 16,3-2 2-16,0 3-2 15,-13 6 0-15,-5-4 1 16,-11 1-2-16,-11 3 0 16,-7 0 1-16,-14 0-1 0,3 10-2 15,-3-10-2-15,-17 12-4 16,17-12-16-16,-12 26-55 15,12-26-7-15</inkml:trace>
        <inkml:trace contextRef="#ctx0" brushRef="#br0" timeOffset="61092.2595">1148 9176 410 0,'0'0'6'0,"0"0"1"16,0 0 3-16,0 0 1 0,6 3 1 15,-6-3 0-15,0 0 2 16,13 13-1-16,-13-13-5 15,7 25 0-15,-5-3-8 16,2 11 0-16,2 9 0 16,-2 6 0-16,3 17 0 0,-7-1 0 15,2 13 0-15,-2 2 0 16,3 2 0-16,4 3 0 16,-3-1 0-16,-2 0 0 15,5-5 0-15,-4-11 0 0,6-7 0 16,-2-7 0-16,-3-9 0 15,1-8 0-15,-5-14-4 16,7 5-23-16,0-11-57 16,-7-16-5-16</inkml:trace>
        <inkml:trace contextRef="#ctx0" brushRef="#br0" timeOffset="61670.3991">1505 9326 363 0,'0'0'7'16,"0"0"-1"-16,0 0 4 15,0 0 1-15,13-12 1 16,3 9 1-16,7-4 3 0,12-1-2 15,4 0-2-15,6 2-2 16,10 2-1-16,-4 4-1 16,-2 0-3-16,-1 0 0 15,-9 10-1-15,-3 0-1 0,-11 6 0 16,-13 0-3-16,-12 10 0 16,-5-4 0-16,-15 7 0 15,-6 3 0-15,-6 0 0 16,-4 0 0-16,4 3 0 0,4-2 0 15,2-8-2-15,10 5 1 16,16-9 0-16,3 5 1 16,13-6-1-16,7-1 1 0,5-3-1 15,1 0 1-15,-3 3 0 16,1-3 0-16,-9 7 1 16,-4-7-1-16,-9 7-1 15,2-1 1-15,-7 1 1 0,0-2-1 16,0 7 0-16,0-3 0 15,0-3 1-15,-3 3 0 16,3-2 0-16,-6 5 1 16,-1 2-2-16,-3-5 0 15,1 4 0-15,-11-4 0 0,-3 7 0 16,4-9 0-16,-10 1 0 16,1-2 0-16,-8-7 0 15,-3-8 0-15,1 2-19 16,6-9-66-16,0-9-4 0</inkml:trace>
      </inkml:traceGroup>
      <inkml:traceGroup>
        <inkml:annotationXML>
          <emma:emma xmlns:emma="http://www.w3.org/2003/04/emma" version="1.0">
            <emma:interpretation id="{36444477-1C12-41B0-BDF8-41093531E8E3}" emma:medium="tactile" emma:mode="ink">
              <msink:context xmlns:msink="http://schemas.microsoft.com/ink/2010/main" type="line" rotatedBoundingBox="29266,10092 33556,9967 33593,11207 29302,11332"/>
            </emma:interpretation>
          </emma:emma>
        </inkml:annotationXML>
        <inkml:traceGroup>
          <inkml:annotationXML>
            <emma:emma xmlns:emma="http://www.w3.org/2003/04/emma" version="1.0">
              <emma:interpretation id="{219341F0-4CF5-4035-9335-2F77D3A1847D}" emma:medium="tactile" emma:mode="ink">
                <msink:context xmlns:msink="http://schemas.microsoft.com/ink/2010/main" type="inkWord" rotatedBoundingBox="29266,10092 33556,9967 33593,11207 29302,11332"/>
              </emma:interpretation>
              <emma:one-of disjunction-type="recognition" id="oneOf4">
                <emma:interpretation id="interp12" emma:lang="en-US" emma:confidence="0">
                  <emma:literal>=100/0</emma:literal>
                </emma:interpretation>
                <emma:interpretation id="interp13" emma:lang="en-US" emma:confidence="0">
                  <emma:literal>= 100/0</emma:literal>
                </emma:interpretation>
                <emma:interpretation id="interp14" emma:lang="en-US" emma:confidence="0">
                  <emma:literal>= 1000</emma:literal>
                </emma:interpretation>
                <emma:interpretation id="interp15" emma:lang="en-US" emma:confidence="0">
                  <emma:literal>=10o/0</emma:literal>
                </emma:interpretation>
                <emma:interpretation id="interp16" emma:lang="en-US" emma:confidence="0">
                  <emma:literal>= 10010</emma:literal>
                </emma:interpretation>
              </emma:one-of>
            </emma:emma>
          </inkml:annotationXML>
          <inkml:trace contextRef="#ctx0" brushRef="#br0" timeOffset="62014.1572">2769 9558 431 0,'0'0'5'0,"0"0"0"15,12 7 3-15,1-7 0 16,6 3 1-16,8 0 0 0,12 0 1 15,-2 0 1-15,9-3-4 16,5 0-2-16,4 0-2 16,-3 0-3-16,-4-9 0 15,0 9 0-15,-9-6 0 0,-4 6-15 16,-15-4-19-16,-20 4-52 16,0 0-2-16</inkml:trace>
          <inkml:trace contextRef="#ctx0" brushRef="#br0" timeOffset="62295.4334">2781 9966 423 0,'0'0'4'0,"0"0"3"16,0 0 1-16,13 6 2 15,3-2 1-15,14-4 1 16,5 0 0-16,6-4 1 0,12-2-2 15,4 0-11-15,12-1 0 16,-2-3 0-16,6 4 0 16,-2-2 0-16,-2 6 0 15,-9 2 0-15,-8 0 0 16,-6 0 0-16,-11 0 0 0,-10 2 0 16,-9-2 0-16,-16 0 0 15,0 0 0-15,0 21-20 16,-19-18-70-16,6-3-3 15</inkml:trace>
          <inkml:trace contextRef="#ctx0" brushRef="#br0" timeOffset="65998.6231">4174 9163 156 0,'0'0'10'0,"0"0"5"0,6 0 6 16,-6 0 2-16,0 0 6 15,16 6 2-15,-16-6 1 16,12 7 2-16,-12-7-7 15,0 0-3-15,0 0-6 16,0 0 0-16,0 0-7 0,11 6 0 16,-11-6-2-16,0 0-1 15,0 0-1-15,0 0 0 16,0 0-1-16,0 0-1 0,0 0 0 16,0 0-1-16,0 0-4 15,0 0 0-15,0 0 0 16,0 0 0-16,0 0 0 15,9 13 0-15,-9-13 0 0,0 0 0 16,0 18 0-16,0-4 0 16,0-2 0-16,3 2 0 15,1 3 0-15,-4 1 0 16,3 2 0-16,-3 5 0 0,0 4 0 16,3-4 0-16,1 5 0 15,-4-2 0-15,2 8 0 16,-2-1 0-16,0 1 0 0,0-1 0 15,0 0 0-15,0 10 0 16,0-6 0-16,0 8 0 16,0 0 0-16,0 0 0 15,0-2 0-15,0 6 0 0,0-6 0 16,0 0 0-16,4-3 0 16,-1-6 0-16,4 2 0 15,-1-14 0-15,0 7 0 16,-2-13 0-16,2 2 0 15,-6-20 0-15,6 20 0 0,-6-20 0 16,0 0 0-16,4 12 0 16,-4-12 0-16,0 0 0 15,0 0 0-15,0 0 0 16,0 0 0-16,0 12-89 0,0-12-3 16</inkml:trace>
          <inkml:trace contextRef="#ctx0" brushRef="#br0" timeOffset="67108.0213">5053 9336 329 0,'0'0'7'0,"0"0"4"16,0 0 2-16,0 0 2 16,0 6 1-16,0-6 1 15,-12 14-1-15,1-2 2 16,-8 4-7-16,0 7-4 0,-7 6-1 16,0 6-2-16,7 10 0 15,-3 4-2-15,2 8 0 16,7 2 0-16,7 1-1 15,6-1 0-15,2-9-1 0,15-5 1 16,12-11 0-16,7-7 0 16,12-17 0-16,3-8 0 15,7-8 0-15,-3-13 0 16,-3-13 0-16,-1-3 0 0,-9-10 0 16,-10-4-1-16,-5-2 1 15,-15 1 0-15,-6 1 0 16,-6 4-1-16,-9 4 0 0,-7 4-1 15,-9 9 0-15,-2 11-2 16,-5 5-1-16,-7 12-6 16,11 0-12-16,-9 25-53 15,19-9-9-15</inkml:trace>
          <inkml:trace contextRef="#ctx0" brushRef="#br0" timeOffset="67514.3006">5798 9411 352 0,'0'0'9'15,"0"0"5"-15,0 10 2 16,0-10-1-16,-20 21 2 15,8-5 1-15,-2 9-1 0,-6 8 1 16,-5 3-8-16,-1-1-5 16,4 6-2-16,3 4 0 15,5 0-2-15,5 0-1 16,9-4 1-16,7-8-1 16,9-7 0-16,12-10 0 0,8-9 1 15,3-7-1-15,-4-7 1 16,6-15 0-16,-4-7-1 15,-5-7 1-15,-9-3 0 16,-7-6-1-16,-10-4 1 16,-6 2-1-16,0 0-1 0,-13 4 0 15,-7 4-1-15,-6 14-1 16,-2 6-2-16,-1 3-6 16,6 16-12-16,-2 13-44 0,15-1-19 15</inkml:trace>
          <inkml:trace contextRef="#ctx0" brushRef="#br0" timeOffset="67936.1676">6404 8983 385 0,'0'0'8'16,"0"0"2"-16,0 0 2 0,0 0 1 15,0 0 2-15,0 0 1 16,-14 4 0-16,12 9 1 16,-5 9-6-16,-4 4-3 15,2 8-8-15,0 11 0 0,-1 4 0 16,1 4 0-16,-2 10 0 15,2 3 0-15,-3 6 0 16,8-5 0-16,1 4 0 16,-6-1 0-16,9-2 0 0,-4-5 0 15,4-1 0-15,-3-11 0 16,3-6 0-16,0-10 0 16,-4-5 0-16,4-11 0 0,-3-7 0 15,3-12 0-15,0 0 0 16,-13-3-8-16,13 3-80 15,-10-22-2-15</inkml:trace>
          <inkml:trace contextRef="#ctx0" brushRef="#br0" timeOffset="68404.9283">6845 9356 408 0,'0'0'4'0,"0"0"1"15,0 0 1-15,0 0 2 0,0 0 1 16,-4 8 1-16,4-8 0 15,-12 26 1-15,-4-5-2 16,0 1-3-16,-7 13-1 16,7 0 0-16,-7 10-3 0,4 0 0 15,3 3-1-15,9-2 0 16,1-5-1-16,6-6 0 16,6-6 0-16,17-9 0 15,5-10 0-15,11-7 0 0,0-6 0 16,7-15 0-16,-5-4 0 15,1-9 0-15,-3-5 1 16,-14-10-1-16,-5 3 1 16,-1-6 0-16,-12-3 0 15,-7 8 0-15,-14 2 0 0,-11 14 0 16,-10 7-2-16,-11 9-4 16,1 24-33-16,-20 15-47 15,1 14-3-15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6:02.1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A9E05B-3852-4F7A-A031-92BA4E38AE34}" emma:medium="tactile" emma:mode="ink">
          <msink:context xmlns:msink="http://schemas.microsoft.com/ink/2010/main" type="writingRegion" rotatedBoundingBox="3340,4321 16360,3703 16429,5157 3409,5774">
            <msink:destinationLink direction="with" ref="{CA33A7FA-C056-4B25-8349-BB0D61DDAF24}"/>
          </msink:context>
        </emma:interpretation>
      </emma:emma>
    </inkml:annotationXML>
    <inkml:traceGroup>
      <inkml:annotationXML>
        <emma:emma xmlns:emma="http://www.w3.org/2003/04/emma" version="1.0">
          <emma:interpretation id="{1B37AD3E-5176-417A-BDA5-654BCC847FD3}" emma:medium="tactile" emma:mode="ink">
            <msink:context xmlns:msink="http://schemas.microsoft.com/ink/2010/main" type="paragraph" rotatedBoundingBox="3340,4321 16360,3703 16429,5157 3409,5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A2E80B-E769-4729-96C1-EEB8267F09FC}" emma:medium="tactile" emma:mode="ink">
              <msink:context xmlns:msink="http://schemas.microsoft.com/ink/2010/main" type="line" rotatedBoundingBox="3340,4321 16360,3703 16429,5157 3409,5774"/>
            </emma:interpretation>
          </emma:emma>
        </inkml:annotationXML>
        <inkml:traceGroup>
          <inkml:annotationXML>
            <emma:emma xmlns:emma="http://www.w3.org/2003/04/emma" version="1.0">
              <emma:interpretation id="{798D0977-A738-4F5A-8496-9406AFDE636D}" emma:medium="tactile" emma:mode="ink">
                <msink:context xmlns:msink="http://schemas.microsoft.com/ink/2010/main" type="inkWord" rotatedBoundingBox="3340,4321 16360,3703 16429,5157 3409,5774"/>
              </emma:interpretation>
              <emma:one-of disjunction-type="recognition" id="oneOf0">
                <emma:interpretation id="interp0" emma:lang="en-US" emma:confidence="0">
                  <emma:literal>-20=101011</emma:literal>
                </emma:interpretation>
                <emma:interpretation id="interp1" emma:lang="en-US" emma:confidence="0">
                  <emma:literal>-20=10 1011</emma:literal>
                </emma:interpretation>
                <emma:interpretation id="interp2" emma:lang="en-US" emma:confidence="0">
                  <emma:literal>-20=10 101</emma:literal>
                </emma:interpretation>
                <emma:interpretation id="interp3" emma:lang="en-US" emma:confidence="0">
                  <emma:literal>-20=10/011</emma:literal>
                </emma:interpretation>
                <emma:interpretation id="interp4" emma:lang="en-US" emma:confidence="0">
                  <emma:literal>-20=10 00 11</emma:literal>
                </emma:interpretation>
              </emma:one-of>
            </emma:emma>
          </inkml:annotationXML>
          <inkml:trace contextRef="#ctx0" brushRef="#br0">8140-821 301 0,'0'0'6'16,"0"0"2"-16,0 0 5 16,0 0 0-16,-3 10 3 0,3 2 2 15,0 11 1-15,0 3-1 16,3 11-4-16,7 6-2 16,-1 8-3-16,2 13-2 15,1 4-2-15,-6 7 1 16,10 3-2-16,-6 7 1 0,-1 2-1 15,-2-5 1-15,2 3 0 16,-5-13 0-16,-4 0 1 16,0-11-1-16,0-10 0 0,-4-6-3 15,-1-10-2-15,1-10 0 16,-3-1 0-16,5-11 0 16,2-13 0-16,0 0 0 15,-3 16-4-15,3-16-69 0,0 0-14 16</inkml:trace>
          <inkml:trace contextRef="#ctx0" brushRef="#br0" timeOffset="546.8754">9049-588 398 0,'0'0'4'16,"0"0"2"-16,0 0 0 0,0 0 2 15,0 0 1-15,-14 8 1 16,14-8 0-16,-16 19 0 16,7 1-2-16,-4 5-2 15,3 7 0-15,1 13-2 0,-7 7 0 16,9 1 1-16,-2 10-1 16,9-3 0-16,0 1-1 15,6-1 0-15,4-8 0 16,9-6-3-16,3-11 0 15,10-17 0-15,7-8 0 0,-2-6 0 16,7-18 0-16,1-14 0 16,4-6 0-16,-4-15 0 15,-1-3 0-15,-11-12 0 16,-11 3-4-16,-6-9 1 0,-2 2-1 16,-11 6 0-16,-3 8 0 15,-13 10-1-15,-7 14 0 16,-2 18 1-16,-4 5 0 0,3 20-5 15,-5 1-12-15,8 4-57 16,8 14-4-16</inkml:trace>
          <inkml:trace contextRef="#ctx0" brushRef="#br0" timeOffset="984.3921">10164-1130 374 0,'0'0'6'0,"0"0"2"16,0 0 0-16,0 0 1 16,0 0 3-16,-7 13 0 15,3 4 2-15,2 2 0 16,2 10-4-16,0 9-2 0,2 11 0 16,2 2-1-16,-1 15-3 15,4 3 0-15,-5 11-1 16,5 6-1-16,-3 5 0 15,-1 2 0-15,-3-4 0 16,4-1 0-16,-4-5-2 0,5-13 0 16,-1-6 0-16,-1-12 0 15,4-17 0-15,2-6 0 16,-9-13 0-16,9 1-27 16,18-13-57-16,-27-4-4 0</inkml:trace>
          <inkml:trace contextRef="#ctx0" brushRef="#br0" timeOffset="1453.1348">11059-827 414 0,'0'0'5'0,"0"0"2"16,-16 22 1-16,3-6 1 16,-3 10 0-16,-3 6 2 15,-1 13-1-15,1 6 2 0,0 6-5 16,6 2-2-16,6 1-2 15,5-1 1-15,4-5 0 16,12-3-1-16,5-11-3 16,13-9 0-16,7-12 0 0,9-13 0 15,4-6 0-15,3-10 0 16,3-11 0-16,-1-10 0 16,-2-16 0-16,-13-7 0 15,-3-6 0-15,-17-5 0 0,-8-5 0 16,-14 2 0-16,-11-2 0 15,-14 15 0-15,-7 6 0 16,-17 24 0-16,-6 13-5 16,4 12-7-16,-1 12-11 0,11 7-62 15,11 20-2-15</inkml:trace>
          <inkml:trace contextRef="#ctx0" brushRef="#br0" timeOffset="2015.6488">12087-927 387 0,'0'0'8'0,"0"0"3"16,0 0 2-16,0 0 0 0,0 0 1 15,3 10 1-15,-3-10 0 16,4 26 2-16,-1-1-9 16,4 14-2-16,2 9-2 15,4 8-4-15,3 16 0 16,-4 9 0-16,9 8 0 0,-5 11 0 16,-4-6 0-16,4 4 0 15,-5-8-3-15,1 4-37 16,1-14-44-16,-6-9-4 0</inkml:trace>
          <inkml:trace contextRef="#ctx0" brushRef="#br0" timeOffset="2265.6779">12935-959 444 0,'0'0'4'0,"0"0"1"16,0 0 1-16,0 0 1 16,0 13 2-16,4 13 1 15,5 11 0-15,3 19 0 0,1 11-4 16,-3 13-6 0,3 18 0-16,-3 3 0 0,-1 21 0 15,-5 0-5-15,-4 19-80 16,-11 14-3-16</inkml:trace>
          <inkml:trace contextRef="#ctx0" brushRef="#br0" timeOffset="-34958.5358">-3 11 300 0,'0'0'8'15,"0"0"5"-15,0 0 0 16,0 0 0-16,-13 3 1 0,13-3 3 15,0 0 1-15,0 0-1 16,13 9-5-16,17-9-5 16,7 3-1-16,18-3 1 15,10 4-1-15,15-4-2 0,7 0-1 16,11-4 0-16,1 1-2 16,2-3 1-16,-11 3-2 15,-3-3 1-15,-13-1 0 16,-13 5 0-16,-10 2 0 0,-15 0-2 15,-10 0-3-15,-10 2-14 16,-16-2-62-16,0 13-2 16</inkml:trace>
          <inkml:trace contextRef="#ctx0" brushRef="#br0" timeOffset="-33505.3789">1921-448 286 0,'0'0'6'16,"0"0"3"-16,-7-13 1 15,7 13 3-15,-3-17 1 0,3 8-1 16,7-7 2-16,9-3 2 16,7 0-8-16,12-1-2 15,10-1-2-15,6-1-1 16,11 7-1-16,5 3 0 0,1 5 0 16,-3 7 0-16,-1 0 0 15,-9 19-1-15,-7 10 1 16,-9 14-1-16,-11 11-1 15,-8 12 1-15,-13 8 0 0,-7 4-1 16,-7 2 1-16,-15-2 0 16,-4-4-1-16,-6-11 2 15,-4-12 0-15,-6-4 0 0,1-13 1 16,2-15 0-16,-7 0 1 16,11-13 0-16,-3-6 0 15,8 0-1-15,2-6 1 16,12 0-2-16,2-7 0 15,14 13-2-15,-9-13 0 0,9 13 0 16,19 0 0-16,8 7-1 16,7 8 1-16,8 9 0 15,6 11 0-15,14 3 0 16,0 10 1-16,5 5-3 0,-3-6-6 16,7 10-12-16,-16 8-42 15,7-20-23-15,-5-3-4 16</inkml:trace>
          <inkml:trace contextRef="#ctx0" brushRef="#br0" timeOffset="-33114.7373">3557-381 458 0,'0'0'1'0,"0"0"1"15,-12-6 0-15,3 6 1 0,-11 0 0 16,-3 6 1-16,-2 7 0 16,-8 9 0-16,8 11 0 15,-4 11 0-15,3 10 0 16,10 5 0-16,3 11-1 16,7 1-1-16,6 5 0 0,3-4-1 15,13-11-1-15,7-6-1 16,16-18 1-16,5-10-2 15,8-21 1-15,3-6 0 16,5-23 1-16,-5-12 0 16,0-14 0-16,-6-5 0 0,-11-10 0 15,-8-4 0-15,-9-1 0 16,-10-5-1-16,-11 2 0 16,-11 12-1-16,-17 5-1 0,-8 13-2 15,-15 20-5-15,-13 3-20 16,-7 19-57-16,2 16 3 15</inkml:trace>
          <inkml:trace contextRef="#ctx0" brushRef="#br0" timeOffset="-32646.0042">5308-234 375 0,'0'0'6'0,"0"0"5"15,0 0 0-15,0 0 2 16,0 0 0-16,19 0 1 16,3-3 1-16,11-3 0 0,12 3-7 15,16 0-2-15,10 0-3 16,13-4-1-16,13 1 0 15,6-4-1-15,0 4-1 16,-7 0 0-16,1-2 0 16,-17-1-1-16,-6 5 1 0,-19-1-1 15,-9 5-2-15,-14 0-4 16,-19-7-11-16,-1 1-49 16,-12 6-19-16</inkml:trace>
          <inkml:trace contextRef="#ctx0" brushRef="#br0" timeOffset="-32317.8477">5524 168 328 0,'0'0'9'16,"-23"3"4"-16,4 0 2 15,-1 3 5-15,4-2-1 0,0 6 2 16,16-10 0-16,-9 12 2 15,25-12-9-15,22 0-4 16,23 0-2-16,14-12-2 16,17-2-2-16,16-5-4 0,7-2 0 15,1 1 0-15,4-3 0 16,-1 1 0-16,-13 6 0 16,-6 2 0-16,-16 2 0 15,-13 5 0-15,-23 1 0 0,-7 0 0 16,-14 6 0-16,-11 0 0 15,-16 0 0-15,0 0 0 16,0 6 0-16,-10 13-50 16,10-19-39-16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5:47.1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F50571-0F29-4711-BB3E-ED83A44BBA9D}" emma:medium="tactile" emma:mode="ink">
          <msink:context xmlns:msink="http://schemas.microsoft.com/ink/2010/main" type="writingRegion" rotatedBoundingBox="19709,665 28407,488 28432,1741 19735,1917">
            <msink:destinationLink direction="with" ref="{5BB02354-8590-4AD6-95D2-79B70CCCA0B1}"/>
          </msink:context>
        </emma:interpretation>
      </emma:emma>
    </inkml:annotationXML>
    <inkml:traceGroup>
      <inkml:annotationXML>
        <emma:emma xmlns:emma="http://www.w3.org/2003/04/emma" version="1.0">
          <emma:interpretation id="{1E4D5666-DBDE-49F8-ADE0-BC03758C6E78}" emma:medium="tactile" emma:mode="ink">
            <msink:context xmlns:msink="http://schemas.microsoft.com/ink/2010/main" type="paragraph" rotatedBoundingBox="19709,665 28407,488 28432,1741 19735,1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971DC5-3890-4DA9-BA61-9B5D8842BB20}" emma:medium="tactile" emma:mode="ink">
              <msink:context xmlns:msink="http://schemas.microsoft.com/ink/2010/main" type="line" rotatedBoundingBox="19709,665 28407,488 28432,1741 19735,1917"/>
            </emma:interpretation>
          </emma:emma>
        </inkml:annotationXML>
        <inkml:traceGroup>
          <inkml:annotationXML>
            <emma:emma xmlns:emma="http://www.w3.org/2003/04/emma" version="1.0">
              <emma:interpretation id="{5FB243A5-D98E-48D5-907B-B9AC29AC6596}" emma:medium="tactile" emma:mode="ink">
                <msink:context xmlns:msink="http://schemas.microsoft.com/ink/2010/main" type="inkWord" rotatedBoundingBox="23781,582 28407,488 28432,1741 23807,1834"/>
              </emma:interpretation>
              <emma:one-of disjunction-type="recognition" id="oneOf0">
                <emma:interpretation id="interp0" emma:lang="en-US" emma:confidence="0">
                  <emma:literal>+20=00100</emma:literal>
                </emma:interpretation>
                <emma:interpretation id="interp1" emma:lang="en-US" emma:confidence="0">
                  <emma:literal>+200 =10\00</emma:literal>
                </emma:interpretation>
                <emma:interpretation id="interp2" emma:lang="en-US" emma:confidence="0">
                  <emma:literal>+200 =/0\00</emma:literal>
                </emma:interpretation>
                <emma:interpretation id="interp3" emma:lang="en-US" emma:confidence="0">
                  <emma:literal>+20=01000</emma:literal>
                </emma:interpretation>
                <emma:interpretation id="interp4" emma:lang="en-US" emma:confidence="0">
                  <emma:literal>+200 =I0\00</emma:literal>
                </emma:interpretation>
              </emma:one-of>
            </emma:emma>
          </inkml:annotationXML>
          <inkml:trace contextRef="#ctx0" brushRef="#br0">4069 182 362 0,'0'0'13'0,"0"0"1"15,0 0 2-15,19 0 1 16,0 0 0-16,13-4 0 16,11 2 2-16,1-6-4 15,24 8-25-15,-7 0-66 0,10 0-6 16</inkml:trace>
          <inkml:trace contextRef="#ctx0" brushRef="#br0" timeOffset="-234.3808">4074-131 389 0,'0'0'5'0,"27"0"3"16,-5 0-1-16,7-6-1 0,10 2 2 15,7-5-2-15,7 9-13 16,16 0-60-16,-12-3-7 15</inkml:trace>
          <inkml:trace contextRef="#ctx0" brushRef="#br0" timeOffset="10192.358">5093-473 244 0,'0'0'8'16,"0"0"4"-16,0 0 2 16,0 0 1-16,-16 0 4 0,16 0-1 15,0 0 0-15,-13-4 4 16,13 4-7-16,0 0-4 15,-19 10 1-15,19-10-2 16,-23 16-3-16,7-4 4 0,0 7-2 16,-3 4-2-16,-1-1 2 15,-3 1-3-15,4 6-2 16,3 6 2-16,3-7-3 16,-3 3-2-16,7 1 4 15,2-1-3-15,4 2-1 16,-1-4 3-16,4 6-2 0,0-4-2 15,7 1 3-15,0 1-1 16,-3-4-3-16,12-1 4 0,0-5-2 16,0-1-2-16,3-9 4 15,6-1-3-15,5-4 0 16,4-4 2-16,-4-4 0 16,5 0 0-16,-3-12-2 0,0 3 0 15,-2-9 0-15,-5-2 0 16,-9-5 0-16,4-1 0 15,-8-10 0-15,-1-2 0 16,-6-1 0-16,2-4 0 0,0-4 0 16,-5-3 0-16,2 1 0 15,3 0 0-15,-4 6 0 16,4 3 0-16,-5 7 0 16,2-4 0-16,-4 14 0 0,0 7 0 15,0 0 0-15,0 3 0 16,0 13 0-16,-23-16 0 15,10 12 0-15,-10 4 0 16,2 0 0-16,-6 6 0 0,2 18 0 16,-17-1-86-16,3 5 2 15</inkml:trace>
          <inkml:trace contextRef="#ctx0" brushRef="#br0" timeOffset="828.1746">5515-702 369 0,'0'0'2'15,"0"0"0"-15,0 0 3 16,0 0 4-16,0 19 2 0,0 9 2 16,0 11 1-1,0 19 2-15,-2 11-2 16,2 7 0-16,-4 14-3 15,4 16-2-15,-3 3-4 0,-1-7 0 16,4-5-4-16,0-10-2 16,0-10-5-16,0 4-15 15,0-21-60-15,0-5-4 16</inkml:trace>
          <inkml:trace contextRef="#ctx0" brushRef="#br0" timeOffset="3671.9623">6117-403 333 0,'0'0'6'0,"-3"-8"0"0,3 8 2 15,0 0 2-15,-13-9-1 16,13 9 2-16,-19 7 1 16,3 5 0-16,0 17-3 0,0 7 1 15,-3 12-2-15,3 6-1 16,-4 4 4-16,7 3-2 15,7 3-3-15,2-6 3 16,11-6-4-16,13-10-2 16,6-16 2-16,8-8-1 0,8-9-2 15,10-9 2-15,-3-19-1 16,1-3-3-16,-11-19 4 16,-2 0-3-16,-15-5-1 15,-3-8 0-15,-12-2-1 0,-7 2-4 16,-20 4 1-16,-8 7-3 15,-11 14-5-15,-10 7-6 16,-3 7-49-16,-3 21-18 16</inkml:trace>
          <inkml:trace contextRef="#ctx0" brushRef="#br0" timeOffset="4922.0246">6739-548 312 0,'0'0'6'0,"0"0"5"0,-3-13 1 15,3 13 3-15,0 0 0 16,0 0 2-16,0 0 0 16,0 0 2-16,3 19-4 15,4 13-4-15,-3 11-1 16,5 7-2-16,1 19 3 0,-1 7-2 16,-2 11-1-16,-1 6-1 15,1-3-2-15,0 0-2 16,-2-2-3-16,6-16 0 0,-11 2 0 15,3-3 0-15,-1-24-13 16,-2-1-72-16,11-8-1 16</inkml:trace>
          <inkml:trace contextRef="#ctx0" brushRef="#br0" timeOffset="5843.8835">7443-304 246 0,'0'0'10'0,"0"0"2"15,0-16 5-15,0 16 6 16,0 0 0-16,0-16 1 0,0 16 5 16,0 0-3-16,0 0-8 15,-20 10-1-15,6 12-4 16,-2 10-6-16,-3 0 2 15,1 17-2-15,-2 1-3 0,1 9 4 16,3-2-4-16,9 3-2 16,4-11 2-16,3 0-2 15,19-12-1-15,11-4 2 16,2-13-1-16,9-11-2 0,5-9 0 16,2-3 0-16,-4-13 0 15,9-6 0-15,-15-15 0 16,0-7 0-16,-11-3 0 15,-8-9 0-15,-6-2 0 16,-13 1 0-16,-7-1-7 0,-13-3-6 16,-1 12-1-16,-22 8-7 15,5 16-23-15,-1 13-37 16,-9 12-4-16</inkml:trace>
          <inkml:trace contextRef="#ctx0" brushRef="#br0" timeOffset="6390.7723">8354-385 387 0,'0'0'6'16,"0"0"0"-16,0 0 1 0,0 0 0 16,0 0 0-16,-9 4 0 15,-2 5 4-15,-5 9-2 16,0-2-4-16,0 15 2 16,-6 10-2-16,0 8 0 0,-1 8 3 15,3 9-2-15,10-13-2 16,8 5 1-16,2-6-2 15,16-11-1-15,16-6 1 16,13-26 0-16,4-9-3 16,11-6 2-16,2-9 0 0,-5-17-1 15,2-3 2-15,-10-14-3 16,-15-6 0-16,-8 1 0 16,-13-4 0-16,-13 7 0 15,-20 6-2-15,-17 6-11 0,-18 10-71 16,-23 23 1-16</inkml:trace>
          <inkml:trace contextRef="#ctx0" brushRef="#br0" timeOffset="-1578.1047">-4 10 318 0,'0'0'8'0,"0"0"1"15,0 0 3-15,0 0 2 16,0 0 1-16,-4 10 1 15,4-10 2-15,0 0 0 16,6 21-6-16,11-15-2 0,8-4-2 16,8 8-2-16,16-6 0 15,8 5 0-15,21-6-1 16,8-3-2-16,12-6-1 16,8-4 0-16,-7 4 0 15,-1 0 1-15,-13-8-2 0,-7 1-2 16,-13 0-2-16,-24 6-6 15,-7 7-14-15,-22 0-58 16,-12 0-1-16</inkml:trace>
          <inkml:trace contextRef="#ctx0" brushRef="#br0" timeOffset="-1328.155">721-403 336 0,'0'0'7'16,"0"0"3"-16,-16-4 3 0,16 4 4 15,-27 16-1-15,15 3 2 16,-4 11 0-16,0 11 0 16,2 17-4-16,2 6-5 15,8 11-4-15,4 1 1 0,0 11-5 16,14 2-5-16,-8-1-8 15,13-8-45-15,-5-3-26 16,2-7-2-16</inkml:trace>
          <inkml:trace contextRef="#ctx0" brushRef="#br0" timeOffset="-874.9937">1414-362 402 0,'0'0'0'0,"-4"-13"0"0,4 13 0 16,0-10 3-16,0 10 1 16,25-18 0-16,2 8 2 15,15 0 0-15,3 10 2 16,9 3 1-16,5 6-1 0,1 11-2 15,4 7 0-15,-9 11-1 16,-9 12-1-16,-11 5 0 16,-12 9-2-16,-10-7 0 15,-13 5 0-15,-13-4-1 16,-13-6-1-16,-9-1 2 0,-10-6-2 16,-4-16-1-16,4-13 2 15,1 3-1-15,7-12-1 16,8-7 4-16,10 0-3 0,13-13-1 15,6-4 4-15,13 5-3 16,15 6-1-16,2-1 1 16,6 7 1-16,8 7-2 0,-2 5 3 15,7 17 0-15,-11 6-3 16,7 11 3-16,-10 12-8 16,-5-11-17-16,2 6-57 15,4-6-3-15</inkml:trace>
          <inkml:trace contextRef="#ctx0" brushRef="#br0" timeOffset="-562.514">2867-191 442 0,'0'0'5'15,"0"0"1"-15,-20-13 1 16,4 10 0-16,-6 3 1 0,-5 6 2 15,2 10-1-15,-14 12 0 16,4 14-3-16,-4 7-4 16,10 9-2-16,6 9 0 15,7-6 0-15,13 1 0 16,10-8 0-16,21-16 0 16,15-9 0-16,12-16 0 0,9-13 0 15,-3-11 0-15,3-11 0 16,-5-13 0-16,-8-6-4 15,-12-14 1-15,-14 0-2 0,-21-7-3 16,-8 12 1-16,-21-1-13 16,-7-4-59-16,-10 26-3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09:23.9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DA7D0D-5761-4C08-8C12-C9504FD6535F}" emma:medium="tactile" emma:mode="ink">
          <msink:context xmlns:msink="http://schemas.microsoft.com/ink/2010/main" type="inkDrawing" rotatedBoundingBox="30957,3235 35975,1950 36752,4983 31734,6269" hotPoints="36061,3866 33647,5660 30901,4434 33315,2640" semanticType="enclosure" shapeName="Ellipse">
            <msink:sourceLink direction="with" ref="{42A994B7-87E4-4BDF-A7F5-785B1AADD686}"/>
          </msink:context>
        </emma:interpretation>
      </emma:emma>
    </inkml:annotationXML>
    <inkml:trace contextRef="#ctx0" brushRef="#br0">5006 515 305 0,'0'0'9'0,"0"-16"4"16,0 7 1-16,-13-11 1 0,-6-2 3 16,-4-7-1-16,-9-3 0 15,-14-3 1-15,-5-2-9 16,-20 6-3-16,-6-1-2 0,-10 4 0 16,-10 0-1-16,-9 7 1 15,-4 5-1-15,-18-4 0 16,-1 7 0-16,-4 4 1 15,-5-4-2-15,0 7 1 16,-11 0-1-16,-2-1-1 0,2 7 1 16,2 0 0-16,-5 0-2 15,-6 0 2-15,0 4-2 16,0 5 0-16,1 7 1 16,-1 0 1-16,-3 3-2 15,3 0 2-15,6 3 0 0,7 12 0 16,6-3 1-16,14 10-1 15,6-2-1-15,12 6 1 16,10 3-1-16,14 11-1 0,6-2 0 16,5 4 0-16,8 0-1 15,0 7 1-15,-1 3-1 16,8 6 1-16,-5 5 0 16,1 6 0-16,0-5 0 0,12 3 1 15,0 8-1-15,8-5 0 16,9 1 2-16,9 0-2 15,11-10 1-15,12 4-1 16,9 3 1-16,10-7-2 0,8 8 3 16,8-10-1-16,10 3 0 15,9-6 1-15,11 7 0 16,9-1-2-16,4-1 0 16,12 0 0-16,16-2 0 0,13-14 0 15,3 3 0-15,20-3 0 16,7-9 0-16,2-10 0 15,17-6 0-15,11-11 0 16,9 1 0-16,2-9 0 0,10-7 0 16,0-7 0-16,2-12 0 15,2-10 0-15,2-7 0 16,-6-9 0-16,0-10 0 0,-17-9 0 16,-6-10 0-16,-12-7 0 15,-17-9 0-15,-13-10 0 16,-25-9 0-16,-14-6 0 15,-18-17 0-15,-1-10 0 16,-19-9 0-16,7-3 0 0,-14 0 0 16,-10-4 0-16,-11 1 0 15,9-3 0-15,-10 12 0 16,-13 2 0-16,-13 12 0 16,-12 2 0-16,-17 3 0 0,-6 12 0 15,-7 6 0-15,-23 8 0 16,-5 3 0-16,-14 11 0 15,0 5 0-15,-11 13 0 0,-2 9 0 16,-12 23 0-16,-13 10 0 16,-5 20 0-16,-14 15-3 15,10 0-71-15,-14 49-14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6:07.9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33A7FA-C056-4B25-8349-BB0D61DDAF24}" emma:medium="tactile" emma:mode="ink">
          <msink:context xmlns:msink="http://schemas.microsoft.com/ink/2010/main" type="inkDrawing" rotatedBoundingBox="2440,2941 17395,2922 17400,6457 2445,6477" hotPoints="17075,2594 17333,5554 2719,6830 2460,3870" semanticType="enclosure" shapeName="Rectangle">
            <msink:sourceLink direction="with" ref="{5FA9E05B-3852-4F7A-A031-92BA4E38AE34}"/>
          </msink:context>
        </emma:interpretation>
      </emma:emma>
    </inkml:annotationXML>
    <inkml:trace contextRef="#ctx0" brushRef="#br0">181 3021 228 0,'0'0'6'0,"20"6"2"15,5 1 2-15,12 3 2 0,11 2-1 16,9 3 3-16,24 5 0 15,15 2-1-15,17 1-2 16,13 0-3-16,19-1-2 16,22-3 0-16,17 1-1 0,22-4 1 15,20-4 1-15,19 5 1 16,26-3 0-16,13-2 1 16,8-3 0-16,18 1-1 15,6 2 1-15,3 5-1 0,12-1-2 16,1 0-2-16,3 7 0 15,10-3-2-15,3-5 0 16,-3 0 0-16,13 1-1 0,6-2 0 16,-7-2 1-16,5 1 0 15,-6-4 0-15,2 4 1 16,0-3 0-16,0-2-1 16,-14 1 2-16,8-3-2 15,-11 0 0-15,-2-3-1 0,-7-3 0 16,-7-3 1-16,-6-6-2 15,-13-3 1-15,-6-6 0 16,-10-4 0-16,-13 3-1 16,-6-10 2-16,-17 4 0 0,-8-1 1 15,-28-7 0-15,-11 7 1 16,-21-5-1-16,-18 6 1 16,-20-1-1-16,-15 3 0 15,-20-3 0-15,-14 6-2 0,-8 5-1 16,-8-4 2-16,-9-1-2 15,-3 8-1-15,-3-4 2 16,-8-1 0-16,-5 7-1 0,-2-2 2 16,-12 5-2-16,-6 1 0 15,-8 0 0-15,-8 0 0 16,-10 2 0-16,-2-11 0 16,-1 1 0-16,-6 2 0 15,0-9 0-15,-4-7 0 0,4-4 0 16,0-12 0-16,7-5 0 15,-3 1 0-15,1-13 0 16,2-7 0-16,-3-7 0 16,-1-7 0-16,-3-5 0 0,0 2 0 15,-16-10 0-15,2-4 0 16,-2-8 0-16,0 3 0 16,-3-3 0-16,1-2 0 15,-2 2 0-15,4-6 0 0,-1 9 0 16,4-5 0-16,1 5 0 15,-8 11 0-15,4 7 0 16,-3-1 0-16,3 6 0 0,-3 11 0 16,-4 2 0-16,-2 7 0 15,-2 0 0-15,2 7 0 16,-5-4 0-16,9 9 0 16,-11 5 0-16,-2 6 0 15,-1 3 0-15,-4 1 0 0,-2 3 0 16,-5 2 0-16,-9 7 0 15,-12 3 0-15,-7 1 0 16,-13 3 0-16,-9-4 0 16,-11 6 0-16,-13 4 0 0,-15-1 0 15,-12 0 0-15,-14 0 0 16,-7 4 0-16,-10 3-2 16,-6 0 0-16,-15 3 1 15,-11 0-1-15,1 0 1 0,-10 3 0 16,-7 0 0-16,-3 1 2 15,-9-2-1-15,-4 2 0 16,4 0 0-16,-4-4 1 0,-3 2-1 16,-3 2 0-16,3-1 0 15,-3 0 0-15,-3 3 0 16,-3 1-1-16,-1-1 1 16,0 4 0-16,-2-1 0 15,2 4 0-15,1-4 0 0,-4 5 0 16,6-4 0-16,-2-2 0 15,3 6 0-15,2-1 0 16,-2 6 0-16,-1-3 0 16,1 3 0-16,-1 3 0 0,4 2-1 15,0 5 1-15,-2 3-1 16,2 2 1-16,3-4-1 16,9 5 0-16,1 1-1 15,6-2 1-15,10-2 0 0,6-3 0 16,4 4 1-16,9-2-1 15,6-5 1-15,5 1 0 16,1-1 0-16,12-1 0 16,1-4 0-16,8 3-1 15,6-2 1-15,12-10-1 0,2 5 1 16,11-1 0-16,10-6 0 16,16-1 0-16,5 1 0 15,11-7 0-15,13 3 0 0,8-3 0 16,8 0 0-16,8 1 0 15,2-1 0-15,6 0 1 16,11 1-1-16,5 2 0 16,1 0 0-16,9 0 1 0,7 1 0 15,3 6 0-15,13-13 0 16,-12 27 1-16,12-15-1 16,0 7 0-16,0 3 0 15,0 4 0-15,0 2 0 0,5 6-1 16,-1 1 0-16,3 2 0 15,2 10 0-15,1-10 1 16,3 12-2-16,-4 0 1 16,8-2 1-16,-8 3-1 15,4 9 1-15,-3 2-1 0,-4 7 2 16,4 2 0-16,-3 5 1 16,-5 1-3-16,2 5 0 15,-1-2 0-15,-3 5 0 0,0-7 0 16,0 3 0-16,0-6 0 15,-3-7 0-15,-3 1 0 16,6-13 0-16,-5-4 0 16,3-12 0-16,2-4 0 0,0-10 0 15,0-5 0-15,0-7 0 16,0-13 0-16,0 16 0 16,0-16 0-16,0 0 0 15,0 0 0-15,0 0 0 0,7 16 0 16,-7-16 0-16,0 19 0 15,12-3-87-15,-12 0-3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6:11.1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B02354-8590-4AD6-95D2-79B70CCCA0B1}" emma:medium="tactile" emma:mode="ink">
          <msink:context xmlns:msink="http://schemas.microsoft.com/ink/2010/main" type="inkDrawing" rotatedBoundingBox="18989,-134 29977,-17 29946,2864 18958,2747" hotPoints="29754,-205 29870,2489 19361,2941 19245,246" semanticType="enclosure" shapeName="Rectangle">
            <msink:sourceLink direction="with" ref="{A3F50571-0F29-4711-BB3E-ED83A44BBA9D}"/>
          </msink:context>
        </emma:interpretation>
      </emma:emma>
    </inkml:annotationXML>
    <inkml:trace contextRef="#ctx0" brushRef="#br0">294 0 307 0,'0'0'3'0,"-10"16"1"15,6-6 1-15,2 2 6 0,-5 3-1 16,4 9 2-16,-1 11 2 16,2 4 1-16,2 2-3 15,0 11 0-15,0 2-3 16,0 14-5-16,2 6 4 0,-4 9-3 16,-1-2-2-16,-4 11 1 15,0 11 0-15,1 10 0 16,3 2 3-16,-1 8-2 15,4 6-3-15,0-2 2 0,7 16-1 16,2 0 1-16,11-8 1 16,-8 0-4-16,4-1-1 15,1-9 4-15,-1-5-3 0,1-5 0 16,-5-19 1-16,4-18-1 16,-6-4-2-16,3-23 4 15,-6-3-2-15,-1-16 0 16,6-13 2-16,-2-6 0 15,-10-13-2-15,20 3 2 0,-8-3 0 16,11 0-2-16,9-9 2 16,11-4-2-16,5 4-1 15,16-8 3-15,10 1-3 16,16 4-3-16,20-4 6 0,12-1-5 16,17 1 0-16,13 0 3 15,11 7-2-15,21-1-1 16,3-3 4-16,13 10-3 15,9 3-1-15,7-4 3 0,4 4-1 16,14 7-1-16,5 2 3 16,6-5-2-16,17 8-2 15,-2-5 4-15,4-1-2 0,13 14 0 16,-3 0 2-16,0-5-2 16,9-5-2-16,-1 2 2 15,-6 1 1-15,4 3-3 16,1-3 4-16,-7-6-2 15,9-7-1-15,-2 0 2 0,-5 0-1 16,-1 3 0-16,1-3 2 16,-8 0-2-16,-6-10-1 15,-12-3 4-15,-21 4-3 16,-10-7 0-16,-9 6 0 0,-30-12 0 16,-12-1 0-16,-13-6 0 15,-17 7 0-15,-12 2 0 16,-7-5 0-16,-19 3 0 15,-9-11 0-15,-11 4 0 0,-20 7 0 16,-7-1 0-16,-8 2 0 16,-13-9 0-16,-10-3 0 15,-9-8 0-15,-3 4 0 16,-10-6 0-16,0 1 0 0,-3-16 0 16,-6-9 0-16,2-1 0 15,-2-5 0-15,-2-4 0 16,1-3 0-16,-2-8 0 15,-1-4 0-15,0-2 0 0,3 2 0 16,-6 6 0-16,0-6 0 16,0 6 0-16,3-4 0 15,3 6 0-15,-2 0 0 16,8 6 0-16,1 5 0 0,-3 3 0 16,3 3 0-16,-1 3 0 15,-5 3 0-15,-1 7-4 16,-3 5 3-16,-6-2 1 15,-1 0-1-15,1 10 1 0,-6 4-1 16,-2 2 0-16,-5 3 2 16,4 9-2-16,-11-3 0 15,0 7 1-15,-12 3 0 16,-1 3-1-16,-6 7 2 16,-13-4-2-16,-3 4 0 0,-13 0 1 15,-13 6 0-15,-6 0-2 16,-7 0 3-16,-16 3-1 15,-6 0-1-15,0 3 1 0,-14-2 0 16,-3 2 0-16,-6 4 0 16,-9-7 0-16,3 0-1 15,-7 0 1-15,-4 1 0 16,-4-1 0-16,2 4 0 0,-4-7 0 16,-3 0 0-16,1 0 0 15,-5 0 0-15,4-4-1 16,-2 4 3-16,2-3-2 15,1-10 0-15,2 6 0 0,1-2 0 16,-1 2 0-16,7 1 1 16,-6 0-1-16,-1-7-2 15,1 7 4-15,0 0-2 16,-1-2 0-16,-3 8 1 0,1-4-1 16,2 0-1-16,1-1 2 15,3 5-1-15,-6 0-1 16,2 0 3-16,-3 5-2 15,7-3 0-15,-1 4 0 0,1 4 0 16,0 4 0-16,0 1 1 16,3-2-1-16,9-4-2 15,8 1 3-15,-5 3-2 16,15-3 1-16,7 2 1 0,5-5-1 16,10-7-1-16,8 0 2 15,8 2-1-15,5 5 0 16,8-7 1-16,3 0 0 15,2-7-1-15,18 5 0 0,-5 2 0 16,7 0 0-16,4 0 2 16,5 0-2-16,7 0-1 15,7 2 2-15,4 2-1 16,7 6-1-16,3 0-6 0,4-14-63 16,-9 14-17-16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6:16.3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626C2A-B67E-454A-B5DC-DAD736F1F7CE}" emma:medium="tactile" emma:mode="ink">
          <msink:context xmlns:msink="http://schemas.microsoft.com/ink/2010/main" type="writingRegion" rotatedBoundingBox="3477,8909 16261,8395 16449,13054 3664,13568"/>
        </emma:interpretation>
      </emma:emma>
    </inkml:annotationXML>
    <inkml:traceGroup>
      <inkml:annotationXML>
        <emma:emma xmlns:emma="http://www.w3.org/2003/04/emma" version="1.0">
          <emma:interpretation id="{3E95696A-F1AE-4EBC-A4A9-EFA9F80EFE9D}" emma:medium="tactile" emma:mode="ink">
            <msink:context xmlns:msink="http://schemas.microsoft.com/ink/2010/main" type="paragraph" rotatedBoundingBox="3477,8909 16029,8404 16105,10299 3553,108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D75B9D-8D4E-4005-B44C-1ADEB37A2F96}" emma:medium="tactile" emma:mode="ink">
              <msink:context xmlns:msink="http://schemas.microsoft.com/ink/2010/main" type="inkBullet" rotatedBoundingBox="3477,8909 4824,8855 4900,10749 3553,10803"/>
            </emma:interpretation>
            <emma:one-of disjunction-type="recognition" id="oneOf0">
              <emma:interpretation id="interp0" emma:lang="en-US" emma:confidence="0">
                <emma:literal>ID</emma:literal>
              </emma:interpretation>
              <emma:interpretation id="interp1" emma:lang="en-US" emma:confidence="0">
                <emma:literal>IO</emma:literal>
              </emma:interpretation>
              <emma:interpretation id="interp2" emma:lang="en-US" emma:confidence="0">
                <emma:literal>¥</emma:literal>
              </emma:interpretation>
              <emma:interpretation id="interp3" emma:lang="en-US" emma:confidence="0">
                <emma:literal>¥1</emma:literal>
              </emma:interpretation>
              <emma:interpretation id="interp4" emma:lang="en-US" emma:confidence="0">
                <emma:literal>Id</emma:literal>
              </emma:interpretation>
            </emma:one-of>
          </emma:emma>
        </inkml:annotationXML>
        <inkml:trace contextRef="#ctx0" brushRef="#br0">-5-3 194 0,'0'0'4'0,"0"0"3"16,0 0 4-16,0 0 3 15,0 0 1-15,0 0 4 16,-10 4 0-16,10-4 1 16,0 0-2-16,0 0-3 15,0 0-2-15,0 0-1 0,0 0-1 16,12 12-2-16,9-4-1 16,1-5-1-16,10 2-1 15,13 0-1-15,16-3-1 16,10-2 0-16,10 0-2 0,6 0 0 15,0-2 0-15,2 2 1 16,1-5 0-16,-5 3 1 16,-14-1 0-16,-11 3-1 0,-8 0 0 15,-13 0 1-15,-11 0-4 16,-8 3-5-16,-8-1-11 16,-12-2-30-16,0 0-33 15,0 0-4-15</inkml:trace>
        <inkml:trace contextRef="#ctx0" brushRef="#br0" timeOffset="21967.1926">236 576 114 0,'0'0'6'0,"0"0"3"16,9 0 5-16,-9 0 4 0,0 0 2 16,14 0 3-16,-14 0 2 15,16 14 0-15,-16-14-5 16,22 12-2-16,-8-3-2 15,11 1-3-15,-6-1-3 0,11 1-2 16,-2 2-2-16,4-2-1 16,-3 3-1-16,7-1-1 15,-10 2 0-15,2 0 0 16,-1 1 0-16,-2-3 2 16,1 2-1-16,-1-2 0 0,-2-2 2 15,-3-1-1-15,1-2 1 16,0 0-1-16,-5-5 0 15,0-2-1-15,0 0 1 16,0 0-1-16,0 0-1 0,0-2 0 16,3-2-1-16,-3-2 0 15,-3 2-1-15,6-2 0 16,-3 0 1-16,1 3-1 0,2-4 0 16,-3 4 2-16,-2-3-1 15,2-1 0-15,-4 0 1 16,1 1-1-16,-1 4 0 15,-1-8 0-15,5 3-1 0,-7-3 0 16,7 4 0-16,3-8-1 16,1 5 1-16,3-7-1 15,-4 4 1-15,4-5 0 16,-1 1 1-16,-6 1-1 0,3-5 1 16,-5 2 0-16,-2-3 0 15,-2-1 0-15,0-1-1 16,-1-5 1-16,-6-1-1 15,3-4 1-15,-2-2-1 16,-1-2 0-16,-3-5-1 0,0-1 1 16,0-1-1-16,0-2 1 15,0-2-1-15,0 4 0 16,0 4 1-16,0-2-1 0,-7-2 1 16,-2 2 0-16,0 3 0 15,-7-2-1-15,0 2 1 16,-5-6 0-16,3 1 0 15,2-1 0-15,-7-4-1 0,7-2 1 16,2 7-1-16,5-8 0 16,0 3 1-16,-1 8-1 15,4 2 1-15,-4 1-1 16,3 3 0-16,-2 2 0 0,-7 8 0 16,3-5 0-16,-1 5 0 15,-2-4 0-15,-3 7 0 16,1-1 0-16,-5-3 0 15,3 7 0-15,1-3 0 16,-6 3 0-16,-5 3 0 0,5-1-1 16,-14 7 1-16,0 2 0 15,0 4-1-15,-5 0 1 16,-2 4 0-16,1 0-1 0,1 0 1 16,-2 0 0-16,5 8-1 15,2 0 1-15,3 2 0 16,1 7-1-16,0 3 1 15,-4 4-1-15,3 5 1 0,4 6 0 16,0 4-1-16,0 0 1 16,3 2 0-16,3 2 0 15,0-5 0-15,7 0 0 16,-1 3 0-16,4-1 0 0,4 4-1 16,2-3 0-16,0 6 0 15,3 0 1-15,5 4-1 16,2 4 1-16,0 3-1 0,2 1 1 15,5 3 0 1,3 3 0-16,0 5 0 0,2 3 0 16,2-1 0-16,2-1 1 15,7-3-3-15,-2-1-5 16,12 1-27-16,2-10-49 0,7-7 0 16</inkml:trace>
        <inkml:trace contextRef="#ctx0" brushRef="#br0" timeOffset="13219.0704">188 666 242 0,'0'0'7'0,"0"0"0"0,0 0 3 15,0 0 2-15,20 12-1 16,-4-5 2-16,3-5-1 16,13 2 1-16,9 4-6 15,5-6-2-15,9-2-1 0,0 2-1 16,5-2 0-16,-1 0-1 16,5 0 0-16,-9 0 2 15,-7 4 2-15,-4-4 2 0,-7 0-1 16,-9 0 1-16,-12 0-1 15,-3 0 1-15,-13 0-2 16,0 0 0-16,14 4-2 16,-14-4-1-16,0 0-3 0,0 10-8 15,0-10-30-15,-14 15-38 16,11-2-3-16</inkml:trace>
        <inkml:trace contextRef="#ctx0" brushRef="#br0" timeOffset="265.6537">456-536 232 0,'0'0'10'0,"0"0"3"0,0 0 4 15,0 0 4-15,0 0 2 16,0 0 4-16,9 7 1 16,4 13 2-16,3 11-8 15,3 8-4-15,-3 16-4 0,7 15-2 16,-7 8-3-16,3 14-3 16,-6 2-2-16,3 12-6 15,-2-3-6-15,4 1-21 16,12-3-53-16,-11-14-3 0</inkml:trace>
      </inkml:traceGroup>
      <inkml:traceGroup>
        <inkml:annotationXML>
          <emma:emma xmlns:emma="http://www.w3.org/2003/04/emma" version="1.0">
            <emma:interpretation id="{0CEAA302-A8B6-4131-A738-1EE0608A921A}" emma:medium="tactile" emma:mode="ink">
              <msink:context xmlns:msink="http://schemas.microsoft.com/ink/2010/main" type="line" rotatedBoundingBox="5301,9269 16046,8837 16104,10284 5359,10716"/>
            </emma:interpretation>
          </emma:emma>
        </inkml:annotationXML>
        <inkml:traceGroup>
          <inkml:annotationXML>
            <emma:emma xmlns:emma="http://www.w3.org/2003/04/emma" version="1.0">
              <emma:interpretation id="{1DEFFEBF-A4A6-4BE0-A986-BDD89FB39ED3}" emma:medium="tactile" emma:mode="ink">
                <msink:context xmlns:msink="http://schemas.microsoft.com/ink/2010/main" type="inkWord" rotatedBoundingBox="5301,9269 6895,9205 6946,10467 5352,10531"/>
              </emma:interpretation>
              <emma:one-of disjunction-type="recognition" id="oneOf1">
                <emma:interpretation id="interp5" emma:lang="en-US" emma:confidence="1">
                  <emma:literal>is</emma:literal>
                </emma:interpretation>
                <emma:interpretation id="interp6" emma:lang="en-US" emma:confidence="0">
                  <emma:literal>15</emma:literal>
                </emma:interpretation>
                <emma:interpretation id="interp7" emma:lang="en-US" emma:confidence="0">
                  <emma:literal>Is</emma:literal>
                </emma:interpretation>
                <emma:interpretation id="interp8" emma:lang="en-US" emma:confidence="0">
                  <emma:literal>IS</emma:literal>
                </emma:interpretation>
                <emma:interpretation id="interp9" emma:lang="en-US" emma:confidence="0">
                  <emma:literal>•s</emma:literal>
                </emma:interpretation>
              </emma:one-of>
            </emma:emma>
          </inkml:annotationXML>
          <inkml:trace contextRef="#ctx0" brushRef="#br0" timeOffset="875.0413">1769-631 349 0,'0'0'6'0,"0"0"1"0,0 0 1 15,0 0-1-15,0 0 3 16,0 0-1-16,3 16 3 0,-3 6 1 15,7 10-5-15,2 16 1 16,1 7-2-16,3 15 1 16,-1 11-1-16,4 8 0 15,0 7-3-15,-3 4-1 16,4 0-1-16,-1-3-1 16,-3-1-4-16,-1-13-5 0,11 2-20 15,6-19-54-15,-1-15-1 16</inkml:trace>
          <inkml:trace contextRef="#ctx0" brushRef="#br0" timeOffset="1421.9317">3153-744 430 0,'0'0'3'0,"0"0"0"0,-10-9 0 16,1 9 0-16,-11 0 0 15,-8 3 1-15,-8 9 0 16,-6 1 0-16,-3 13-2 15,-4 6 1-15,-1 7-1 0,1 6 0 16,8 5 0-16,5 3 0 16,10 1-1-16,10 4 0 15,13 0-1-15,6-5 0 16,16 0 0-16,8-6 0 16,10-8 1-16,11-6-1 0,5-7 1 15,8-4-1-15,-3-13 1 16,3 0 1-16,-3 1 0 15,0 0-1-15,-10 0 1 0,-3 3-1 16,-6 3 0-16,-11 4 0 16,-1 2 0-16,-8 2-1 15,-10 6 1-15,-2-2 0 16,-7 5 0-16,-3-4 1 0,-13 6 1 16,0-2 0-16,-11-5 0 15,-1-2 0-15,-1-4 1 16,-6-2-2-16,-1-4 0 15,1-10-2-15,-4 0-2 0,0-9-13 16,10-6-68-16,1-11-4 16</inkml:trace>
        </inkml:traceGroup>
        <inkml:traceGroup>
          <inkml:annotationXML>
            <emma:emma xmlns:emma="http://www.w3.org/2003/04/emma" version="1.0">
              <emma:interpretation id="{72695414-CB59-4864-A618-16927193C6A6}" emma:medium="tactile" emma:mode="ink">
                <msink:context xmlns:msink="http://schemas.microsoft.com/ink/2010/main" type="inkWord" rotatedBoundingBox="9809,9235 10732,9768 10354,10421 9431,9889"/>
              </emma:interpretation>
              <emma:one-of disjunction-type="recognition" id="oneOf2">
                <emma:interpretation id="interp10" emma:lang="en-US" emma:confidence="1">
                  <emma:literal>=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•</emma:literal>
                </emma:interpretation>
                <emma:interpretation id="interp13" emma:lang="en-US" emma:confidence="0">
                  <emma:literal>•Y</emma:literal>
                </emma:interpretation>
                <emma:interpretation id="interp14" emma:lang="en-US" emma:confidence="0">
                  <emma:literal>•A</emma:literal>
                </emma:interpretation>
              </emma:one-of>
            </emma:emma>
          </inkml:annotationXML>
          <inkml:trace contextRef="#ctx0" brushRef="#br0" timeOffset="1921.9242">6099-429 399 0,'0'0'2'0,"0"0"2"16,0 0 1-16,14-10 1 15,-2 7 0-15,11-7 1 16,6 0 0-16,6 4 1 16,17-4-3-16,-1 1-1 0,13 6-1 15,0 0-1-15,-2 0 0 16,2 3-2-16,-6 3-7 15,-10 3-13-15,-12 3-60 16,-4 7-1-16</inkml:trace>
          <inkml:trace contextRef="#ctx0" brushRef="#br0" timeOffset="2171.9247">6148 66 408 0,'0'0'4'16,"0"0"1"-16,0 0 2 0,16 0 0 16,2 0 1-16,16-4 1 15,10-2 1-15,14 2 0 16,13-2-2-16,9 2-2 16,14-2 0-16,-1-1 0 15,-3 5-1-15,-3 2-1 16,-13 0 0-16,-10 0-2 0,-14 7-5 15,-18-5-13-15,-39 12-68 16,7-2-4-16</inkml:trace>
        </inkml:traceGroup>
        <inkml:traceGroup>
          <inkml:annotationXML>
            <emma:emma xmlns:emma="http://www.w3.org/2003/04/emma" version="1.0">
              <emma:interpretation id="{6E20EE2C-06BE-408E-B67E-A6398BF6517C}" emma:medium="tactile" emma:mode="ink">
                <msink:context xmlns:msink="http://schemas.microsoft.com/ink/2010/main" type="inkWord" rotatedBoundingBox="11812,9251 16056,9096 16100,10290 11855,10445"/>
              </emma:interpretation>
              <emma:one-of disjunction-type="recognition" id="oneOf3">
                <emma:interpretation id="interp15" emma:lang="en-US" emma:confidence="0">
                  <emma:literal>01111</emma:literal>
                </emma:interpretation>
                <emma:interpretation id="interp16" emma:lang="en-US" emma:confidence="0">
                  <emma:literal>01/11</emma:literal>
                </emma:interpretation>
                <emma:interpretation id="interp17" emma:lang="en-US" emma:confidence="0">
                  <emma:literal>0111</emma:literal>
                </emma:interpretation>
                <emma:interpretation id="interp18" emma:lang="en-US" emma:confidence="0">
                  <emma:literal>01/1</emma:literal>
                </emma:interpretation>
                <emma:interpretation id="interp19" emma:lang="en-US" emma:confidence="0">
                  <emma:literal>0/111</emma:literal>
                </emma:interpretation>
              </emma:one-of>
            </emma:emma>
          </inkml:annotationXML>
          <inkml:trace contextRef="#ctx0" brushRef="#br0" timeOffset="10656.4941">9656-699 333 0,'0'0'4'0,"0"0"4"0,0 0 2 15,0 0 1-15,-5-13 3 16,5 13 0-16,0 0 0 15,0 0 0-15,0 0-3 16,0 9-3-16,0 5-1 0,9 14-1 16,1 5-1-16,-1 8 0 15,1 13-1-15,3 5 0 16,-4 14-1-16,-2 1-1 0,-7 8 0 16,4 3-3-16,-4-4-2 15,0 1-3-15,-4-3-8 16,4-2-24-16,4-13-44 15,-4-6-3-15</inkml:trace>
          <inkml:trace contextRef="#ctx0" brushRef="#br0" timeOffset="11078.4034">10697-805 423 0,'0'0'2'0,"0"0"0"16,0 0 1-16,0 0-1 16,0 0 1-16,0 14 1 15,0-2 0-15,0 8 2 16,3 14-2-16,3 4 0 0,1 15 0 16,3 7 1-16,3 9-1 15,3 7 0-15,0 4-1 16,3 6 0-16,-3 5-2 15,4-2 1-15,-1-5 0 16,3 3-2-16,-8-11-2 0,5-2-9 16,-6-13-35-16,-1-12-37 15,1-15-2-15</inkml:trace>
          <inkml:trace contextRef="#ctx0" brushRef="#br0" timeOffset="11437.7622">11718-750 398 0,'0'0'3'0,"0"0"0"15,0 0 2-15,13 12 1 16,-10 1 2-16,3 13 0 16,-3 2 1-16,-3 18 0 0,0 5-2 15,0 10-1-15,-7 10-2 16,2 6-1-16,-2 6-2 15,1 1-3-15,-1 3-4 16,7-1-5-16,4-9-19 16,-4-1-51-16,12-1-3 15</inkml:trace>
          <inkml:trace contextRef="#ctx0" brushRef="#br0" timeOffset="11781.5331">12523-844 446 0,'0'0'1'0,"0"0"0"16,0 0 1-16,0 22 0 15,0 1 1-15,0 7 0 0,0 14 1 16,-3 10 1-16,-4 14-1 16,3 16 0-16,-1 9 0 15,1 10-1-15,1 12-4 16,-6 1-15-16,2 22-64 0,0 11-4 15</inkml:trace>
          <inkml:trace contextRef="#ctx0" brushRef="#br0" timeOffset="15310.7846">8675-533 301 0,'0'0'8'16,"0"0"4"-16,0 0 1 16,0-9 1-16,0 9 3 0,-16-3-1 15,4 3 3-15,-8 0-1 16,-6 9-7-16,-3 8-2 16,-4-1-3-16,-1 7 0 15,-5 5-2-15,3 4 1 0,1 6-2 16,5 1 0-16,5 6 0 15,6 0 0-15,6 0 0 16,6 3 0-16,7-2 0 16,0 2-1-16,13-4 1 0,6-1-1 15,11-8 0-15,2-6 0 16,7-4-1-16,0-7 1 16,2-8-1-16,10-6 1 15,-2-4-1-15,2-6 0 0,-2-14 0 16,3 1 0-16,-8-6 0 15,2-1-1-15,-12-7 1 16,3-2-1-16,-12-2 0 16,-9-3 1-16,0-1-1 0,-13-7 0 15,-3 3 1-15,-6-4 0 16,-10-5 0-16,3 2 0 16,-10-2-1-16,0 0 1 0,-2 2 1 15,6 7-2-15,-1 4 0 16,1 11-2-16,-1 5 0 15,2 15 0-15,-5 10 0 16,0 22-4-16,-16 7-7 31,7 13-55-31,-16 28-17 0</inkml:trace>
        </inkml:traceGroup>
      </inkml:traceGroup>
    </inkml:traceGroup>
    <inkml:traceGroup>
      <inkml:annotationXML>
        <emma:emma xmlns:emma="http://www.w3.org/2003/04/emma" version="1.0">
          <emma:interpretation id="{682B74A7-2D3E-4B64-8D65-6727463508E9}" emma:medium="tactile" emma:mode="ink">
            <msink:context xmlns:msink="http://schemas.microsoft.com/ink/2010/main" type="paragraph" rotatedBoundingBox="3900,12197 16370,11431 16457,12851 3987,13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4FE9E8-3ECE-420D-8A2A-A396A5CDF117}" emma:medium="tactile" emma:mode="ink">
              <msink:context xmlns:msink="http://schemas.microsoft.com/ink/2010/main" type="inkBullet" rotatedBoundingBox="3942,12880 4973,12817 4976,12862 3945,12925"/>
            </emma:interpretation>
            <emma:one-of disjunction-type="recognition" id="oneOf4">
              <emma:interpretation id="interp20" emma:lang="en-US" emma:confidence="0">
                <emma:literal>-</emma:literal>
              </emma:interpretation>
            </emma:one-of>
          </emma:emma>
        </inkml:annotationXML>
        <inkml:trace contextRef="#ctx0" brushRef="#br0" timeOffset="19654.6382">409 2936 300 0,'0'0'5'0,"0"0"3"16,0 0 2-16,0 0 1 15,16-9 1-15,-16 9 1 16,18-6 3-16,-2 3-1 0,7 3-4 16,2 0-3-16,7 0 0 15,9 3 0-15,11-3-1 16,9 0 0-16,8 0 0 15,12-3 1-15,1-3 1 0,4-4-1 16,3 0 0 0,-5 0-1-16,-14-2 0 0,-6 6-1 15,-20-1-1-15,-6 4-2 16,-15-1 1-16,-10 4-4 16,-13 0 0-16,3 7 0 0,-3-7 0 15,-16 15-4-15,9-1-6 16,-5-8-18-16,-14 0-56 15,26-6-4-15</inkml:trace>
      </inkml:traceGroup>
      <inkml:traceGroup>
        <inkml:annotationXML>
          <emma:emma xmlns:emma="http://www.w3.org/2003/04/emma" version="1.0">
            <emma:interpretation id="{27A1E12A-85EE-45EB-B7D2-C14963B35A39}" emma:medium="tactile" emma:mode="ink">
              <msink:context xmlns:msink="http://schemas.microsoft.com/ink/2010/main" type="line" rotatedBoundingBox="5970,12070 16370,11431 16457,12851 6057,13490"/>
            </emma:interpretation>
          </emma:emma>
        </inkml:annotationXML>
        <inkml:traceGroup>
          <inkml:annotationXML>
            <emma:emma xmlns:emma="http://www.w3.org/2003/04/emma" version="1.0">
              <emma:interpretation id="{593D1DC3-17C4-40F0-8ED3-F2250F03D722}" emma:medium="tactile" emma:mode="ink">
                <msink:context xmlns:msink="http://schemas.microsoft.com/ink/2010/main" type="inkWord" rotatedBoundingBox="6338,11542 7749,12527 6926,13705 5516,12719"/>
              </emma:interpretation>
              <emma:one-of disjunction-type="recognition" id="oneOf5">
                <emma:interpretation id="interp21" emma:lang="en-US" emma:confidence="0.5">
                  <emma:literal>is</emma:literal>
                </emma:interpretation>
                <emma:interpretation id="interp22" emma:lang="en-US" emma:confidence="0">
                  <emma:literal>15</emma:literal>
                </emma:interpretation>
                <emma:interpretation id="interp23" emma:lang="en-US" emma:confidence="0">
                  <emma:literal>Is</emma:literal>
                </emma:interpretation>
                <emma:interpretation id="interp24" emma:lang="en-US" emma:confidence="0">
                  <emma:literal>IS</emma:literal>
                </emma:interpretation>
                <emma:interpretation id="interp25" emma:lang="en-US" emma:confidence="0">
                  <emma:literal>•5</emma:literal>
                </emma:interpretation>
              </emma:one-of>
            </emma:emma>
          </inkml:annotationXML>
          <inkml:trace contextRef="#ctx0" brushRef="#br0" timeOffset="22607.835">2435 2102 438 0,'0'0'1'0,"0"0"1"16,0 0-1-16,6 6 1 15,-3 7 0-15,1 9 0 16,-1 13 1-16,-1 8 0 15,2 14 0-15,6 15 0 0,-3 10 0 16,5 9 0-16,1 6 0 16,3 1-1-16,7-1 0 15,0 0-2-15,-1-8-3 16,7-5-7-16,-7-19-24 16,1-9-47-16,16-11-1 0</inkml:trace>
          <inkml:trace contextRef="#ctx0" brushRef="#br0" timeOffset="23076.6016">3720 2217 378 0,'0'0'5'0,"0"0"0"0,-9-9 0 16,9 9 2-16,-30 0 2 15,9 0 1-15,-9 9 1 16,-11 11 0-16,-5 3-2 0,-5 8-2 16,-4 9 0-16,0 4-1 15,3 3-3-15,10 6 0 16,8-2-1-16,7 0-1 16,15 4-2-16,12-7 0 0,16 1 0 15,12-7 0-15,11-5 0 16,9-4 0-16,4-8 0 15,13 1 1-15,-10-10 0 16,5 3 1-16,-8-6 1 16,-3-1-1-16,-11 2 1 0,-3 4 1 15,-12-1 0-15,0-1 1 16,-7 7 1-16,-9 2 0 16,-7 1 1-16,-7 7 1 0,-13-1-7 15,-2 5 0-15,-14 2 0 16,-5 4 0-16,-1-2 0 15,-10 0 0-15,1-9 0 16,-1 1 0-16,3-8 0 0,5-9 0 16,12-9 0-16,-7-14-41 15,23-12-45-15,12-13-3 16</inkml:trace>
        </inkml:traceGroup>
        <inkml:traceGroup>
          <inkml:annotationXML>
            <emma:emma xmlns:emma="http://www.w3.org/2003/04/emma" version="1.0">
              <emma:interpretation id="{B6B00A5B-456F-47B3-B56C-1BCD58788AA4}" emma:medium="tactile" emma:mode="ink">
                <msink:context xmlns:msink="http://schemas.microsoft.com/ink/2010/main" type="inkWord" rotatedBoundingBox="12074,12070 16392,11805 16452,12776 12134,13041"/>
              </emma:interpretation>
              <emma:one-of disjunction-type="recognition" id="oneOf6">
                <emma:interpretation id="interp26" emma:lang="en-US" emma:confidence="0">
                  <emma:literal>=10000</emma:literal>
                </emma:interpretation>
                <emma:interpretation id="interp27" emma:lang="en-US" emma:confidence="1">
                  <emma:literal>= 10000</emma:literal>
                </emma:interpretation>
                <emma:interpretation id="interp28" emma:lang="en-US" emma:confidence="0">
                  <emma:literal>=1000o</emma:literal>
                </emma:interpretation>
                <emma:interpretation id="interp29" emma:lang="en-US" emma:confidence="0">
                  <emma:literal>=I0000</emma:literal>
                </emma:interpretation>
                <emma:interpretation id="interp30" emma:lang="en-US" emma:confidence="0">
                  <emma:literal>=1o000</emma:literal>
                </emma:interpretation>
              </emma:one-of>
            </emma:emma>
          </inkml:annotationXML>
          <inkml:trace contextRef="#ctx0" brushRef="#br0" timeOffset="26873.5789">8551 2115 319 0,'0'0'8'0,"0"0"0"16,0 0 3-16,0 0 0 0,-7-13 3 15,7 13 0-15,0 0 0 16,-3 6 2-16,3 11-5 16,6 5-3-16,4 9 0 15,0 8 0-15,2 10-2 0,5 4 1 16,-5 16-2-16,8-3 0 15,-7 9-1-15,3 6 0 16,-7-9-1-16,2 3 0 0,-6-9 1 16,-1-3 0-16,-4-13 0 15,3-8 0-15,-3-5-1 16,0-19 0-16,0-2-1 16,0-16-2-16,0 19-4 15,0-19-12-15,0 0-68 0,0 0-2 16</inkml:trace>
          <inkml:trace contextRef="#ctx0" brushRef="#br0" timeOffset="27436.0677">9636 2186 347 0,'0'0'6'0,"0"0"2"16,0 0 1-16,-16 13-1 15,3-1 3-15,4 10-1 16,-8 5 1-16,1 10 0 16,0 6-4-16,0 18-2 15,7-3 0-15,2 12 0 0,7 4-2 16,0-4 0-16,16-2 0 15,10-11-2-15,6-12 0 16,13-18 0-16,6-15 0 16,8-14 0-16,2-19-1 15,7-17 1-15,-6-10-1 0,-2-7 1 16,-12-11-1-16,-5 1 0 16,-15 4 0-16,-8-6 0 15,-17 12 0-15,-10 3 0 0,-9 3 0 16,-12 12-1-16,-4 8-1 15,-4 9-1-15,-3 5-4 16,7 15-13-16,0 19-55 16,6-9-6-16</inkml:trace>
          <inkml:trace contextRef="#ctx0" brushRef="#br0" timeOffset="27889.201">10848 2065 390 0,'0'0'5'0,"0"0"1"0,-9 18 1 16,2-5 1-16,0 6 0 16,1 3 0-16,-1 10 0 15,-2 7 1-15,2 6-5 0,1 13-1 16,-4-1-1-16,10 11 0 16,0-3 0-16,0-3-2 15,13-3 1-15,6-14-1 16,8-10 0-16,8-19 0 0,3-16 0 15,11-16 0-15,3-16 0 16,-1-16 0-16,-3-11 1 16,-2-1-1-16,-11-15 0 15,-6 6 0-15,-10-5 0 0,-12 10 0 16,-5 2-1-16,-18 11-1 16,-12 14-1-16,-2 7 1 15,-15 20-1-15,3 10-3 16,-13 10-9-16,11 4-47 0,1 21-19 15</inkml:trace>
          <inkml:trace contextRef="#ctx0" brushRef="#br0" timeOffset="28342.3408">11766 1948 388 0,'0'0'6'0,"-16"13"2"0,3-1 3 16,3 5 0-16,-2 9 3 15,-1-1-3-15,-6 14 3 16,6 8-1-16,6 8-5 15,7 0-3-15,0 2-2 0,4 5 0 16,8-2-2-16,8-8 0 16,6-3 0-16,2-15-1 15,11-12 0-15,6-18-1 0,1-8 1 16,5-21-1-16,-10-10 1 16,5-16-1-16,-7-1 1 15,-11-6 0-15,-8-3 0 16,-11 3-1-16,-9 3 1 15,-18 11-2-15,-12 6 1 0,-5 13-2 16,-10 9-1-16,-4 4-2 16,1 12-7-16,-7 12-26 15,10 6-45-15,6-1 0 16</inkml:trace>
          <inkml:trace contextRef="#ctx0" brushRef="#br0" timeOffset="28717.3454">12668 1906 410 0,'0'0'5'15,"-9"6"0"-15,9-6 0 0,-26 18 1 16,10-3 1-16,-4 7-1 16,-3 7 3-16,-5 6-1 15,6 11-3-15,-1 2 0 16,4 5-1-16,6 2 0 0,10-6 0 16,3-4-1-16,12-6-1 15,15-14 0-15,8-19 0 16,13-6-1-16,4-22 0 15,2-10 0-15,1-8 0 16,-10-7-1-16,-6-1 1 16,-11-4-1-16,-14 11-3 0,-17 3-1 15,-20 16-3-15,-18 8-7 16,-12 1-56-16,-20 32-17 0</inkml:trace>
          <inkml:trace contextRef="#ctx0" brushRef="#br0" timeOffset="23560.9963">6575 2686 433 0,'0'0'1'16,"0"0"0"-16,0 0 2 16,0 0-2-16,0 0 2 0,16 0 1 15,4-6 2-15,6 2 0 16,13-2 0-16,5 0 1 16,11 3-1-16,6 0 0 0,6 3-1 15,4 0-1-15,-2 0-2 16,-5 6-1-16,-6 0-1 15,-10-3-5-15,-6 10-7 16,-16-11-25-16,-23 16-46 16,0-2-2-16</inkml:trace>
          <inkml:trace contextRef="#ctx0" brushRef="#br0" timeOffset="23826.6092">6781 3140 451 0,'0'0'2'0,"0"0"0"16,0 0 2-16,0 10 0 16,0-10 2-16,0 0 2 15,14 12 0-15,2-9 0 0,5-3-1 16,16-3-1-16,8-7-1 16,13 0-5-16,3-6 0 15,9-3 0-15,5-1 0 16,2 1 0-16,-6 3 0 0,-7 4 0 15,-12 5 0-15,-10 5 0 16,-10 2 0-16,-9 0 0 16,-23 0 0-16,6 12 0 15,-12-6 0-15,-33 4-76 0,29-1-14 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7:18.0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91F055-E503-47C8-B26D-6747C6C66E4E}" emma:medium="tactile" emma:mode="ink">
          <msink:context xmlns:msink="http://schemas.microsoft.com/ink/2010/main" type="inkDrawing" rotatedBoundingBox="25961,-204 25984,18794 25761,18795 25738,-203" semanticType="callout" shapeName="Other">
            <msink:sourceLink direction="with" ref="{A962CB36-BEF9-4669-93CA-6F88BDE34B0F}"/>
            <msink:sourceLink direction="with" ref="{652D00D6-0DB0-4643-A006-4D3B8E0366F2}"/>
          </msink:context>
        </emma:interpretation>
      </emma:emma>
    </inkml:annotationXML>
    <inkml:trace contextRef="#ctx0" brushRef="#br0">65-2 317 0,'0'0'4'15,"0"0"-3"-15,0 0 4 16,0 0 1-16,0 0 1 15,0 0 1-15,12 0 1 16,-12 0 2-16,4 13-3 16,-4 3 3-16,0 3-5 0,2 7-1 15,-2 5-1-15,0 8 0 16,0 19-1-16,0 6-2 16,-6 14 1-16,3-4-2 0,-1 12 2 15,1 4 1-15,3 7 1 16,0 5 0-16,3 1 2 15,8 6 1-15,-6 0-1 16,9 8 1-16,-1 0-2 0,-6 9 0 16,-2 8 0-16,-1 1-1 15,-4-6 0-15,7 2-2 16,-5 0 0-16,1 4-1 16,-3-6 2-16,4 3-2 0,6-13-1 15,3 3 0-15,-4 0 0 16,-2 3 0-16,2-2 2 15,-6-1-2-15,1 0-1 16,1-8 3-16,-5 11-1 16,0 2 0-16,-5-6 1 0,-8 1-1 15,-1-9-1-15,12 0 0 16,-14 3 1-16,9 5-1 16,-5-12 3-16,1 0-2 0,11-2 1 15,-3 2 1-15,3-1-1 16,0 5 1-16,0-1 0 15,0-3-1-15,0 7-2 16,3-3 0-16,-3-4 0 0,4 9 0 16,-4 1 0-16,0-3 0 15,7-3 0-15,-2 2 0 16,-1 4 0-16,-4 2 0 16,3 1 0-16,1 1 0 0,-4-2 0 15,5-2 0-15,-5 7 0 16,0-7 0-16,0 6 0 15,0-2 0-15,4-6 0 16,3 2 0-16,-2 6 0 16,-5-3 0-16,0 7 0 0,4-6 0 15,-1-2 0-15,1 11 0 16,-8 0 0-16,-8 6 0 16,-1-1 0-16,3 2 0 0,-3-4 0 15,6 8 0-15,-5 2 0 16,8 3 0-16,-3-3 0 15,7 6 0-15,4-3 0 16,3 3 0-16,-7 6 0 0,3 0 0 16,1 0 0-16,-4 5 0 15,0 1 0-15,0-3 0 16,0 4 0-16,0 2 0 16,0-1 0-16,5 9 0 0,-1-8 0 15,3 1 0-15,5 0 0 16,-3 3 0-16,2 4 0 15,-2-4 0-15,3 0 0 16,-8 1 0-16,3 2 0 0,-7 5 0 16,-4-3 0-16,4-5 0 15,-7-1 0-15,7 9 0 16,-5-7 0-16,1-6 0 16,4 6 0-16,0-3 0 0,7-2 0 15,2 1 0-15,-2-4 0 16,-5 5 0-16,5 3 0 15,-7 1 0-15,0-2 0 16,0 2 0-16,-7 0 0 0,-2 8 0 16,0-6 0-16,-1-10 0 15,1 5 0-15,-2-6 0 16,6-2 0-16,-6 3 0 16,6-9 0-16,-6-5 0 0,6-5 0 15,-2-7 0-15,-6-3 0 16,-1-13 0-16,-2-7 0 15,7-8 0-15,-3-15 0 16,1-14 0-16,6-8 0 16,-9-18 0-16,14-1 0 0,-19-26-55 15,19-25-36-15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7:19.2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58C1F2-9DCE-4B93-BAA1-BE84F6773AE8}" emma:medium="tactile" emma:mode="ink">
          <msink:context xmlns:msink="http://schemas.microsoft.com/ink/2010/main" type="writingRegion" rotatedBoundingBox="26073,677 33268,180 33921,9637 26727,10135"/>
        </emma:interpretation>
      </emma:emma>
    </inkml:annotationXML>
    <inkml:traceGroup>
      <inkml:annotationXML>
        <emma:emma xmlns:emma="http://www.w3.org/2003/04/emma" version="1.0">
          <emma:interpretation id="{A0A86ECC-5C3D-452F-B85F-D9564D04E51B}" emma:medium="tactile" emma:mode="ink">
            <msink:context xmlns:msink="http://schemas.microsoft.com/ink/2010/main" type="paragraph" rotatedBoundingBox="26796,542 33036,369 33062,1316 26822,1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F0CEFB-84C0-4E9C-946E-CA72E8EED4D9}" emma:medium="tactile" emma:mode="ink">
              <msink:context xmlns:msink="http://schemas.microsoft.com/ink/2010/main" type="line" rotatedBoundingBox="26796,542 33036,369 33062,1316 26822,1489">
                <msink:destinationLink direction="with" ref="{907A8B64-657E-4B27-A9B3-ACAC9B6EE2F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962CB36-BEF9-4669-93CA-6F88BDE34B0F}" emma:medium="tactile" emma:mode="ink">
                <msink:context xmlns:msink="http://schemas.microsoft.com/ink/2010/main" type="inkWord" rotatedBoundingBox="26796,542 33036,369 33062,1316 26822,1489">
                  <msink:destinationLink direction="with" ref="{8891F055-E503-47C8-B26D-6747C6C66E4E}"/>
                </msink:context>
              </emma:interpretation>
              <emma:one-of disjunction-type="recognition" id="oneOf0">
                <emma:interpretation id="interp0" emma:lang="en-US" emma:confidence="1">
                  <emma:literal>+15=01111</emma:literal>
                </emma:interpretation>
                <emma:interpretation id="interp1" emma:lang="en-US" emma:confidence="1">
                  <emma:literal>+ 15=01111</emma:literal>
                </emma:interpretation>
                <emma:interpretation id="interp2" emma:lang="en-US" emma:confidence="0">
                  <emma:literal>x 15=01111</emma:literal>
                </emma:interpretation>
                <emma:interpretation id="interp3" emma:lang="en-US" emma:confidence="0">
                  <emma:literal>4 15=01111</emma:literal>
                </emma:interpretation>
                <emma:interpretation id="interp4" emma:lang="en-US" emma:confidence="0">
                  <emma:literal>T 15=01111</emma:literal>
                </emma:interpretation>
              </emma:one-of>
            </emma:emma>
          </inkml:annotationXML>
          <inkml:trace contextRef="#ctx0" brushRef="#br0">0 30 371 0,'0'0'6'0,"0"0"3"16,0 0 1-16,0 0 1 0,0 0 1 15,0 0 1-15,0 0 0 16,0 0 3-16,26 3-7 15,-1-3-2-15,18-3-2 16,5 3 0-16,13-3-2 0,14 3 0 16,5 0-1-16,-4-10-2 15,0 4 0-15,-5 0 0 16,-11 6-4-16,-15 0-9 16,-10-4-43-16,-19 2-27 0,-16 2-2 15</inkml:trace>
          <inkml:trace contextRef="#ctx0" brushRef="#br0" timeOffset="156.2372">506-275 317 0,'0'0'7'0,"0"0"2"15,-13 0 3-15,13 0 3 0,-22 4 3 16,8-2 0-16,2 8 1 15,-1 4 0-15,3 5-3 16,1 3-3-16,9 13-2 0,0 0-2 16,3 12-3-16,10 0 2 15,-1 10-2-15,-2 8-1 16,6 2-2-16,-6-2-8 16,0 2-24-16,15 1-53 15,-21-2-4-15</inkml:trace>
          <inkml:trace contextRef="#ctx0" brushRef="#br0" timeOffset="1328.1482">1251-335 332 0,'0'0'5'0,"0"0"2"16,0 0 3-16,9 0 1 16,-9 0 0-16,7 12 4 15,-7 1-1-15,3 6 0 16,-1 3-3-16,2 11-3 0,-1 9-2 16,4 16 2-16,-1-1-3 15,4 7-2-15,-4 1 2 16,8 2-2-16,-9 1-2 0,2-4 0 15,-7-13-9-15,9-6-21 16,-2-3-48-16,2-10-4 16</inkml:trace>
          <inkml:trace contextRef="#ctx0" brushRef="#br0" timeOffset="1812.5205">2072-416 273 0,'0'0'6'0,"0"0"3"16,0-13 4-16,0 13 0 0,0 0 1 16,0-9 1-16,0 9 2 15,-22 0 1-15,1 6-5 16,-4 3-2-16,-7 10-2 15,-3 11 1 1,-8 3-2-16,8 1-2 0,0 4-1 16,13 1 0-16,2 7-1 15,10 2-3-15,7 1-3 16,3-18-2-16,13 4 1 16,7 1 0-16,-4-11-1 0,9 1 3 15,-6-4 0-15,8-9-1 16,1 3 2-16,-1 1 1 15,-6-2 0-15,9 1 2 16,-5-2 0-16,1-2-3 0,0-2 4 16,0 3-1-16,-3-1 1 15,-5 7-1-15,-2-5 1 16,-2-2-2-16,-7 7 1 16,-5 5 0-16,-4 1-2 0,-14 4 2 15,-7 3-1-15,-9-11-1 16,-11 9-6-16,-11-5-21 15,-10-2-54-15,-5-7 0 0</inkml:trace>
          <inkml:trace contextRef="#ctx0" brushRef="#br0" timeOffset="2390.6607">2649-130 348 0,'0'0'10'0,"0"0"2"0,0 0 2 15,6 2 0-15,-6-2 1 16,19 4 0-16,-5 0 1 16,2-4 0-16,2 0-10 0,9 0-2 15,-1 0-9-15,13 0-22 16,2 6-52-16,-9-3-1 16</inkml:trace>
          <inkml:trace contextRef="#ctx0" brushRef="#br0" timeOffset="2562.5408">2672 242 432 0,'0'0'6'0,"0"0"0"16,0 0 1-16,6 0 1 15,10 0-1-15,6 0 0 16,14-3-2-16,12 0-9 0,3-10-27 15,24 10-51-15,6-3 1 16</inkml:trace>
          <inkml:trace contextRef="#ctx0" brushRef="#br0" timeOffset="3312.5578">3712-172 331 0,'0'0'8'0,"0"0"0"16,0-16 3-16,0 16 2 16,0 0 0-16,0 0-2 15,0 0 2-15,-12-2 0 16,-2 17-7-16,1 10 1 0,-6 7-3 16,-4 7-2-16,0 6 2 15,-2 6 0-15,6-2-1 16,6 2 1-16,6-5-1 15,7-14-1-15,16-11 3 16,14-1-2-16,11-14-1 0,11-6 2 16,6-9-2-16,0-17-1 15,-3-2-1-15,-3-11-1 16,-10 0-2-16,-14-2 0 16,-18-2-2-16,-7 1-2 0,-6 2 0 15,-23 3-1-15,-3 9-4 16,-12 8-7-16,2 4-41 15,0 4-19-15</inkml:trace>
          <inkml:trace contextRef="#ctx0" brushRef="#br0" timeOffset="3593.8327">4476-371 391 0,'0'0'4'0,"0"0"2"16,0 0 2-16,-3 10 0 16,3 6 2-16,-4-3 1 15,4 15-1-15,0 7 2 0,0 12-4 16,-3 3-1-16,3 11-3 15,0 0 1-15,3 13-7 16,-3-7-9-16,4 5-26 16,5-6-45-16,1-14-2 0</inkml:trace>
          <inkml:trace contextRef="#ctx0" brushRef="#br0" timeOffset="3859.4596">5008-325 408 0,'0'0'1'0,"0"0"1"0,0 0 2 16,0 18 1-16,0 1 1 15,0 6 1-15,2 16 0 16,2 0 0-16,-4 22 1 0,0 5-3 15,0-1-5-15,0 10-12 16,-10-8-30-16,4 7-37 16,2-5-4-16</inkml:trace>
          <inkml:trace contextRef="#ctx0" brushRef="#br0" timeOffset="4093.8243">5581-345 406 0,'0'0'1'16,"0"0"0"-16,0 0 2 16,0 10 0-16,0 2 1 0,0 11 2 15,3 6 0-15,0 10 2 16,-3 9-1-16,0 8 0 15,0 13-3-15,-3 5-3 16,0-1-20-16,3 4-58 0,-13-6-2 16</inkml:trace>
          <inkml:trace contextRef="#ctx0" brushRef="#br0" timeOffset="4531.3361">6183-505 309 0,'0'0'9'0,"0"6"4"16,0 9 2-16,4 9 4 16,-4 4 4-16,6 6-1 0,-2 19 2 15,2 7-1-15,4 15-8 16,-4 7-4-16,7 15-9 16,-7-3-32-16,4 18-51 15,-6 11-3-15</inkml:trace>
        </inkml:traceGroup>
      </inkml:traceGroup>
    </inkml:traceGroup>
    <inkml:traceGroup>
      <inkml:annotationXML>
        <emma:emma xmlns:emma="http://www.w3.org/2003/04/emma" version="1.0">
          <emma:interpretation id="{B35C4332-35D3-48D0-BAF8-FC30039431DA}" emma:medium="tactile" emma:mode="ink">
            <msink:context xmlns:msink="http://schemas.microsoft.com/ink/2010/main" type="paragraph" rotatedBoundingBox="26796,2860 33385,2136 33485,3049 26896,37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12BFC3-851A-4BC3-9D8D-6DED03F001BA}" emma:medium="tactile" emma:mode="ink">
              <msink:context xmlns:msink="http://schemas.microsoft.com/ink/2010/main" type="inkBullet" rotatedBoundingBox="26797,2869 28472,2685 28568,3560 26893,3744"/>
            </emma:interpretation>
            <emma:one-of disjunction-type="recognition" id="oneOf1">
              <emma:interpretation id="interp5" emma:lang="en-US" emma:confidence="0">
                <emma:literal>→</emma:literal>
              </emma:interpretation>
            </emma:one-of>
          </emma:emma>
        </inkml:annotationXML>
        <inkml:trace contextRef="#ctx0" brushRef="#br0" timeOffset="12969.0481">26 2278 308 0,'0'0'10'0,"0"0"4"16,0 0 2-16,0 0 2 15,9 0 3-15,-9 0-2 0,0 0 1 16,16 0 0-16,-16 0-7 15,20 0-6-15,-1 0-2 16,6 0-1-16,12-7-1 16,2 7-1-16,-5 0 3 0,8-3-3 15,1-6-2-15,-2-4 3 16,-11 13-1-16,-2-3-1 16,-8 3 2-16,-4 0-1 0,-4-7-2 15,-12 7 1-15,16 0 1 16,-16 0-1-16,0 0 0 15,0 10-3-15,0-10-8 16,4-10-48-16,-4 10-27 0,0 0-1 16</inkml:trace>
        <inkml:trace contextRef="#ctx0" brushRef="#br0" timeOffset="13375.2895">1003 1835 293 0,'0'0'6'0,"0"0"3"0,0 0 1 16,-4 13 4-16,4-13 3 16,-3 26 0-16,3-5 3 15,0 11 0-15,3 8-5 16,1 1-4-16,5 8 0 0,-9 9-4 15,7 6-3-15,-2 0 2 16,-1-1-3-16,-4 0-2 16,0-17 1-16,0 3-4 15,0-3-10-15,0-12-14 0,-6-12-55 16,15-12-2-16</inkml:trace>
        <inkml:trace contextRef="#ctx0" brushRef="#br0" timeOffset="13844.0512">1669 1874 299 0,'0'0'9'16,"0"0"5"-16,0 0 0 15,0 0 1-15,0 0 2 16,0 0 0-16,0 0-1 0,-9 12 1 15,-8 3-8 1,-1 7-4-16,-2-4-3 0,-6 8 0 16,1 6 0-16,-7 3-1 15,2 4 1-15,7-7-3 16,4 3 1-16,3 2-1 0,3-10 1 16,6 9-1-16,5-8 1 15,2-6-2-15,9-6 1 16,4 5 0-16,3-11 0 15,3 8 1-15,4-4 0 16,7-5 0-16,-5-2-1 0,7-4 1 16,-4 3 0-16,-1 3 1 15,-4 1 1-15,2-8-1 16,-6 6 1-16,-3 0-1 0,-2 2 1 16,-5 11 1-16,-6-3 1 15,-3 2 0-15,0-1-1 16,-10 6 1-16,-6-3 0 15,-7 11 1-15,-2-9-1 0,-3-2-1 16,-2-13-5-16,-2-6-9 16,7-3-54-16,-7 0-18 15</inkml:trace>
      </inkml:traceGroup>
      <inkml:traceGroup>
        <inkml:annotationXML>
          <emma:emma xmlns:emma="http://www.w3.org/2003/04/emma" version="1.0">
            <emma:interpretation id="{B6DD3E05-45EB-4036-9136-0779FC85DE89}" emma:medium="tactile" emma:mode="ink">
              <msink:context xmlns:msink="http://schemas.microsoft.com/ink/2010/main" type="line" rotatedBoundingBox="29292,2586 33385,2136 33485,3049 29392,3499"/>
            </emma:interpretation>
          </emma:emma>
        </inkml:annotationXML>
        <inkml:traceGroup>
          <inkml:annotationXML>
            <emma:emma xmlns:emma="http://www.w3.org/2003/04/emma" version="1.0">
              <emma:interpretation id="{F9D4BED7-B829-4997-9A28-0D42523A3781}" emma:medium="tactile" emma:mode="ink">
                <msink:context xmlns:msink="http://schemas.microsoft.com/ink/2010/main" type="inkWord" rotatedBoundingBox="29292,2586 33385,2136 33485,3049 29392,3499"/>
              </emma:interpretation>
              <emma:one-of disjunction-type="recognition" id="oneOf2">
                <emma:interpretation id="interp6" emma:lang="en-US" emma:confidence="0">
                  <emma:literal>=10000</emma:literal>
                </emma:interpretation>
                <emma:interpretation id="interp7" emma:lang="en-US" emma:confidence="1">
                  <emma:literal>= 100 00</emma:literal>
                </emma:interpretation>
                <emma:interpretation id="interp8" emma:lang="en-US" emma:confidence="1">
                  <emma:literal>= 10000</emma:literal>
                </emma:interpretation>
                <emma:interpretation id="interp9" emma:lang="en-US" emma:confidence="0">
                  <emma:literal>= | 0000</emma:literal>
                </emma:interpretation>
                <emma:interpretation id="interp10" emma:lang="en-US" emma:confidence="0">
                  <emma:literal>= l 0000</emma:literal>
                </emma:interpretation>
              </emma:one-of>
            </emma:emma>
          </inkml:annotationXML>
          <inkml:trace contextRef="#ctx0" brushRef="#br0" timeOffset="15750.3426">2529 2070 426 0,'0'0'3'0,"14"0"1"16,-14 0 2-16,21 0-2 15,2 0 1-15,4-3 0 16,10-2 0-16,2 0 0 16,7 2-1-16,2-1-7 15,0-12-11-15,7 3-46 0,-6 7-21 16</inkml:trace>
          <inkml:trace contextRef="#ctx0" brushRef="#br0" timeOffset="15937.848">2759 2327 391 0,'0'0'7'0,"0"0"5"0,0 12 0 16,0-12 1-16,12 0 1 15,8 4 0-15,3-4 0 16,5 2 0-16,8-4-10 0,15-2-16 15,-10 8-68-15,18-4-5 16</inkml:trace>
          <inkml:trace contextRef="#ctx0" brushRef="#br0" timeOffset="9156.4515">3551 1559 311 0,'0'0'5'0,"0"0"2"16,0-13 0-16,0 13 1 16,0 0 2-16,0 0 2 0,0 0 2 15,0 13 2-15,4 12-5 16,5 7 0-16,-2 7-1 15,2 10 0-15,3 8-2 0,-1 7-1 16,-6 10-2-16,2 7 2 16,-7-4-3-16,-3-6-2 15,3-4 2-15,-6-3-1 16,-1-9-1-16,0-6 0 16,2-9-4-16,1-18-9 0,4 2-25 15,9-11-45-15,5-11-3 16</inkml:trace>
          <inkml:trace contextRef="#ctx0" brushRef="#br0" timeOffset="9562.701">4308 1659 370 0,'0'0'4'0,"0"0"3"0,-7 6 0 16,7-6 1-16,-18 25 1 15,4 1 0-15,-2 3 1 16,-3 14 1-16,-1-2-5 16,11 10-2-16,2-4 2 15,5 2-3-15,2-1-1 0,6-10 2 16,6-5-1-16,8-13-1 15,9-7 2-15,-3-7-1 16,7-6-1-16,-1-10 2 16,-7-9-2-16,5-7-1 0,-5-9 1 15,-6-1-1-15,-6-2-3 16,-10-5 1-16,-3-1-3 16,-9 9 0-16,-5 0-1 15,-5 2-2-15,-3 8-2 16,-4 5-5-16,1 8-20 0,-14 12-47 15,25 0 1-15</inkml:trace>
          <inkml:trace contextRef="#ctx0" brushRef="#br0" timeOffset="9922.0869">4907 1659 372 0,'0'0'6'16,"-12"4"2"-16,12-4 1 16,-23 15 1-16,7 4 1 15,0 0 0-15,3 7 0 0,1-1 0 16,5 12-5-16,3-2-2 16,4 2-2-16,7-4-1 15,13-4-2-15,5-7 1 16,7-2-2-16,1-4 1 0,8-7-1 15,-2-9 1-15,3-6 1 16,-6-10 0-16,-4-3 1 16,-9-4 0-16,-7-9 2 15,-7-7-2-15,-9-6-1 0,-4 8-2 16,-8-3-1-16,-8 8-1 16,-3 6-1-16,-5 1-4 15,3 9-7-15,-2 6-12 16,1 10-51-16,8 2-2 15</inkml:trace>
          <inkml:trace contextRef="#ctx0" brushRef="#br0" timeOffset="10375.2413">5703 1534 370 0,'0'0'5'0,"0"0"5"0,0 0-1 16,0 0 0-16,0 0 1 15,-9 6 0-15,9-6 2 16,-13 19 0-16,6-3-5 15,-5 7-3-15,-4 2 0 16,-4 11 0-16,1-1-2 0,-4 6 0 16,7 0-1-16,3 2 0 15,7-1 0-15,2-8 0 16,8-6 0-16,12-13 1 16,6 1-1-16,11-12 1 0,-1-4 0 15,6-10 0-15,-2-13-1 16,3-7 0-16,-7 5 0 15,-6-6-1-15,-4-4 2 0,-15-5-3 16,-1-1-1-16,-2 2-1 16,-8 4-3-16,-9 9-4 15,-9 1-7-15,-1 11-16 16,4 5-50-16,-8 3-1 16</inkml:trace>
          <inkml:trace contextRef="#ctx0" brushRef="#br0" timeOffset="11172.1387">6290 1540 305 0,'0'0'7'16,"0"0"3"-16,0 0 0 16,0 0 1-16,0 0 1 0,-6 13 3 15,6-13 1-15,-14 16 0 16,5 6-7-16,-7 1-1 16,7-2-2-16,-5 16 0 15,1-3-2-15,7 5-1 0,0 0 0 16,6 2 0-16,2-12-1 15,18 0-1-15,2-11-1 16,11-4 1-16,5-10-1 16,1-4 0-16,9-14 0 0,4-8 0 15,-7-10 0-15,-3-3 1 16,-3-5 2-16,-17 3-1 16,-2-8-1-16,-13 6-2 15,-18 7-7-15,-15 13-20 16,-12 13-51-16,-29 6-2 0</inkml:trace>
        </inkml:traceGroup>
      </inkml:traceGroup>
    </inkml:traceGroup>
    <inkml:traceGroup>
      <inkml:annotationXML>
        <emma:emma xmlns:emma="http://www.w3.org/2003/04/emma" version="1.0">
          <emma:interpretation id="{2F70E964-29BE-42CD-BB2A-F269485A92FD}" emma:medium="tactile" emma:mode="ink">
            <msink:context xmlns:msink="http://schemas.microsoft.com/ink/2010/main" type="paragraph" rotatedBoundingBox="26112,4814 33146,2852 33595,4464 26562,6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536B8C-46EA-4BB0-8639-34FC06C1E683}" emma:medium="tactile" emma:mode="ink">
              <msink:context xmlns:msink="http://schemas.microsoft.com/ink/2010/main" type="line" rotatedBoundingBox="26112,4814 33146,2852 33595,4464 26562,6426"/>
            </emma:interpretation>
          </emma:emma>
        </inkml:annotationXML>
        <inkml:traceGroup>
          <inkml:annotationXML>
            <emma:emma xmlns:emma="http://www.w3.org/2003/04/emma" version="1.0">
              <emma:interpretation id="{FB34185F-F2AC-4380-9C95-D46B30E8CE23}" emma:medium="tactile" emma:mode="ink">
                <msink:context xmlns:msink="http://schemas.microsoft.com/ink/2010/main" type="inkWord" rotatedBoundingBox="26334,4583 29463,4347 29578,5881 26450,6117"/>
              </emma:interpretation>
              <emma:one-of disjunction-type="recognition" id="oneOf3">
                <emma:interpretation id="interp11" emma:lang="en-US" emma:confidence="0">
                  <emma:literal>2's</emma:literal>
                </emma:interpretation>
                <emma:interpretation id="interp12" emma:lang="en-US" emma:confidence="0">
                  <emma:literal>2'5.</emma:literal>
                </emma:interpretation>
                <emma:interpretation id="interp13" emma:lang="en-US" emma:confidence="0">
                  <emma:literal>25.</emma:literal>
                </emma:interpretation>
                <emma:interpretation id="interp14" emma:lang="en-US" emma:confidence="0">
                  <emma:literal>is.</emma:literal>
                </emma:interpretation>
                <emma:interpretation id="interp15" emma:lang="en-US" emma:confidence="0">
                  <emma:literal>a's.</emma:literal>
                </emma:interpretation>
              </emma:one-of>
            </emma:emma>
          </inkml:annotationXML>
          <inkml:trace contextRef="#ctx0" brushRef="#br0" timeOffset="17812.9102">-397 4470 301 0,'0'0'8'0,"0"0"5"0,0 0 0 16,0 0 1-16,0-18 2 16,10 9 0-16,6-5 2 15,11-2 0-15,5 3-8 16,7-2-4-16,12 9 0 0,0 6-2 15,1 6 0-15,-1 9 0 16,-3 18-2-16,-5 12-1 16,-4 3 1-16,-14 9-1 15,-13 12 1-15,-1 7-1 16,-11-9 1-16,-13 3-3 0,-10-5 4 16,-16-7-1-16,-5-3-1 15,-4-16 2-15,-7-12 0 0,-4-7-2 16,10-14 2-16,-2-6-1 15,15 0 0-15,4-16 1 16,13-6-2-16,10-6 0 16,16-8 0-16,2 1 0 0,14 6-1 15,12 4 2-15,1 5-2 16,12 8-1-16,-4 12 2 16,2 6-2-16,-7 20 1 15,5 2 0-15,-5 10-2 16,0-1-8-16,2 1-15 0,-2 0-56 15,-3-5-3-15</inkml:trace>
          <inkml:trace contextRef="#ctx0" brushRef="#br0" timeOffset="18078.5219">358 3598 362 0,'0'0'4'0,"0"0"1"16,7 0 1-16,-7 0 1 15,16 28-2-15,-11-1 3 16,9 8 0-16,-1 16-4 0,-4 11-12 15,3 2-62-15,2 12-4 16</inkml:trace>
          <inkml:trace contextRef="#ctx0" brushRef="#br0" timeOffset="18578.534">1170 4137 273 0,'0'0'6'15,"0"0"2"-15,-26 0 3 0,3 10 0 16,-3 2 2-16,-6 8 0 16,-9 5 0-16,-1-1-1 15,-1 4-4-15,8 1-3 16,6 12-4-16,10-8-3 0,12 6-4 16,7-14-3-16,14 7-1 15,4-1 1-15,12 0 0 16,5 0 2-16,-3-11-1 15,7 5 4-15,-3-5 7 0,-8 2 3 16,2-3 3-16,-1 4 1 16,-10-4 0-16,0-3 0 15,-3 0 3-15,-6 0-1 16,-4 7-1-16,5-1 0 16,-11 1-1-16,-4 2-1 0,-6-6 2 15,-13 11-1-15,-5 2-3 16,-5-3 0-16,-5-1-2 15,-10-13-7-15,2 9-25 16,-6-14-52-16,-2 3-2 0</inkml:trace>
          <inkml:trace contextRef="#ctx0" brushRef="#br0" timeOffset="19391.0759">2523 4674 336 0,'0'0'2'0,"0"0"3"0,0 0 1 16,9 3 2-16,5-3-2 15,4 0 1-15,18-3-2 16,10-3-11-16,2 6-44 16,7 0-19-16</inkml:trace>
        </inkml:traceGroup>
        <inkml:traceGroup>
          <inkml:annotationXML>
            <emma:emma xmlns:emma="http://www.w3.org/2003/04/emma" version="1.0">
              <emma:interpretation id="{F3FD16B5-9EDA-421B-A686-6335B51809C7}" emma:medium="tactile" emma:mode="ink">
                <msink:context xmlns:msink="http://schemas.microsoft.com/ink/2010/main" type="inkWord" rotatedBoundingBox="33158,3497 33313,3454 33491,4088 33336,4131">
                  <msink:destinationLink direction="with" ref="{A33F16EF-EE88-452C-8B2A-CFD42D38B7CC}"/>
                </msink:context>
              </emma:interpretation>
              <emma:one-of disjunction-type="recognition" id="oneOf4">
                <emma:interpretation id="interp16" emma:lang="en-US" emma:confidence="0">
                  <emma:literal>l</emma:literal>
                </emma:interpretation>
                <emma:interpretation id="interp17" emma:lang="en-US" emma:confidence="0">
                  <emma:literal>'</emma:literal>
                </emma:interpretation>
                <emma:interpretation id="interp18" emma:lang="en-US" emma:confidence="0">
                  <emma:literal>I</emma:literal>
                </emma:interpretation>
                <emma:interpretation id="interp19" emma:lang="en-US" emma:confidence="0">
                  <emma:literal>|</emma:literal>
                </emma:interpretation>
                <emma:interpretation id="interp20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21453.6192">6506 2531 280 0,'0'0'7'0,"0"0"6"15,0 0 2-15,0 0 5 16,0 0 0-16,0 0 2 0,0 0 1 16,0 0 0-16,0 10-5 15,0-10-6-15,3 23-3 16,-3-4-2-16,0 7-2 15,0 13-2-15,3 6 1 16,3 2 0-16,-2 11-2 0,-1 3 1 16,-3-3 0-16,3 0-1 15,-3-6 2-15,6-1-1 16,-6-10 1-16,0-8-1 0,-2-7-1 16,-2-11-2-16,4 1 0 15,0-16 0-15,0 0 0 16,0 0 0-16,0 0 0 15,0 0 0-15,0 0 0 0,0 0-76 16,0 0-15-16</inkml:trace>
        </inkml:traceGroup>
      </inkml:traceGroup>
    </inkml:traceGroup>
    <inkml:traceGroup>
      <inkml:annotationXML>
        <emma:emma xmlns:emma="http://www.w3.org/2003/04/emma" version="1.0">
          <emma:interpretation id="{F3BCE199-B291-43A2-8E0D-01D6C163E5C1}" emma:medium="tactile" emma:mode="ink">
            <msink:context xmlns:msink="http://schemas.microsoft.com/ink/2010/main" type="paragraph" rotatedBoundingBox="29381,5646 33410,5368 33481,6387 29451,666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2D3DC44-D444-40EC-8A6D-7FDF653F4E6B}" emma:medium="tactile" emma:mode="ink">
              <msink:context xmlns:msink="http://schemas.microsoft.com/ink/2010/main" type="inkBullet" rotatedBoundingBox="29406,6008 29645,5991 29647,6017 29407,6033"/>
            </emma:interpretation>
            <emma:one-of disjunction-type="recognition" id="oneOf5">
              <emma:interpretation id="interp21" emma:lang="en-US" emma:confidence="0">
                <emma:literal>-</emma:literal>
              </emma:interpretation>
            </emma:one-of>
          </emma:emma>
        </inkml:annotationXML>
        <inkml:trace contextRef="#ctx0" brushRef="#br0" timeOffset="19562.9691">2598 5085 309 0,'0'0'6'15,"5"6"1"-15,15-6 1 0,6 0 0 16,3 0-3-16,15 0-21 15,15 3-44-15,-1-3-5 16</inkml:trace>
      </inkml:traceGroup>
      <inkml:traceGroup>
        <inkml:annotationXML>
          <emma:emma xmlns:emma="http://www.w3.org/2003/04/emma" version="1.0">
            <emma:interpretation id="{209CB682-D047-403F-B838-D02260D18E55}" emma:medium="tactile" emma:mode="ink">
              <msink:context xmlns:msink="http://schemas.microsoft.com/ink/2010/main" type="line" rotatedBoundingBox="30391,5576 33411,5368 33481,6387 30461,6596"/>
            </emma:interpretation>
          </emma:emma>
        </inkml:annotationXML>
        <inkml:traceGroup>
          <inkml:annotationXML>
            <emma:emma xmlns:emma="http://www.w3.org/2003/04/emma" version="1.0">
              <emma:interpretation id="{AEF38FC8-1A25-4FEE-A329-24026E50288A}" emma:medium="tactile" emma:mode="ink">
                <msink:context xmlns:msink="http://schemas.microsoft.com/ink/2010/main" type="inkWord" rotatedBoundingBox="30391,5576 33411,5368 33481,6387 30461,6596">
                  <msink:destinationLink direction="with" ref="{06F4B591-73D4-4D26-A575-51DA587F00CA}"/>
                </msink:context>
              </emma:interpretation>
              <emma:one-of disjunction-type="recognition" id="oneOf6">
                <emma:interpretation id="interp22" emma:lang="en-US" emma:confidence="1">
                  <emma:literal>10001</emma:literal>
                </emma:interpretation>
                <emma:interpretation id="interp23" emma:lang="en-US" emma:confidence="0">
                  <emma:literal>100 of</emma:literal>
                </emma:interpretation>
                <emma:interpretation id="interp24" emma:lang="en-US" emma:confidence="0">
                  <emma:literal>100 01</emma:literal>
                </emma:interpretation>
                <emma:interpretation id="interp25" emma:lang="en-US" emma:confidence="0">
                  <emma:literal>100 u/</emma:literal>
                </emma:interpretation>
                <emma:interpretation id="interp26" emma:lang="en-US" emma:confidence="0">
                  <emma:literal>100 0/</emma:literal>
                </emma:interpretation>
              </emma:one-of>
            </emma:emma>
          </inkml:annotationXML>
          <inkml:trace contextRef="#ctx0" brushRef="#br0" timeOffset="22844.2826">3587 4706 341 0,'0'0'6'0,"0"0"3"16,0 0 5-16,9-3 0 16,-9 3 1-16,0 0 0 0,0 0 1 15,0 0 0-15,12-7-5 16,-12 7-3-16,14 13-2 15,-7 6-1-15,-1 7-1 16,4 15 0-16,-1 4 1 16,-2 6 0-16,-1 11-2 0,-6-1 3 15,0 7-2-15,3 1-3 16,0 0 2-16,3-5-3 16,-2-3 0-16,-1-7 0 15,-3-5 0-15,4-5 0 0,6-15 0 16,-8-3 0-16,2-8 0 15,-4 0 0-15,0-18-13 16,0 0-42-16,16-6-31 16,-10-15-3-16</inkml:trace>
          <inkml:trace contextRef="#ctx0" brushRef="#br0" timeOffset="23317.6449">4418 4918 313 0,'0'0'8'0,"0"0"1"0,-13 12 1 16,3 2 4-16,-6-1 2 16,-3 8 2-16,-1 5 0 15,-3 13 2-15,1 6-6 0,0-4-3 16,6 8-1-16,-4-1-2 16,11 4-3-16,6-3 0 15,3-9-2-15,9-12-1 16,14-5 0-16,3-7-1 15,13-6 0-15,9-10 1 0,0-10-1 16,7-15 0-16,-7-7 0 16,0 0 0-16,-9-4-1 15,-6-3 1-15,-15-2-2 0,-8-4-1 16,-6 4 1 0,-14-2-1-16,-10 15-1 0,-5-1 1 15,-7 7-1-15,-7 5-3 16,0 3-1-16,-3 12-4 15,10 4-13-15,0 18-38 0,6-6-21 16</inkml:trace>
          <inkml:trace contextRef="#ctx0" brushRef="#br0" timeOffset="23739.5227">5065 4940 389 0,'0'0'6'15,"0"0"1"-15,-16 10 2 16,0 0 1-16,0 2 1 0,-3 6 0 16,-10 10 1-16,3 1-1 15,4 6-4-15,-1 0-3 16,13 4-1-16,4-1 0 15,6-9-2-15,6 2 0 0,13-11 0 16,4-1-1-16,16-5 0 16,-4-12-1-16,4-2-1 15,-1-16 0-15,4-3 1 16,-6-3-1-16,-8-7-1 16,2-2 2-16,-14-12 0 0,-7 1-1 15,-2-2 1-15,-7-1 0 16,-9 5-1-16,-11 6 0 15,-2 4 0-15,-7 7-1 16,-1 11 0-16,-5 8-5 0,3 8-8 16,-7 13-25-16,-2 1-40 15,21 2-2-15</inkml:trace>
          <inkml:trace contextRef="#ctx0" brushRef="#br0" timeOffset="24598.8952">5758 4709 249 0,'0'0'7'0,"0"0"6"0,0 0 4 16,0 0 4-16,0 0 1 15,10-10 2-15,-10 10 2 16,0 0 2-16,0 0-8 16,0 0-4-16,13-6-4 0,-13 6-2 15,0 0-2-15,16-6-3 16,-16 6-1-16,0 0 1 16,0 0-2-16,10 0-1 15,-10 0 1-15,0 0-1 0,0 0 1 16,0 0 0-16,0 0-1 15,0 0 0-15,0 0 0 16,0 0 0-16,0 0-2 0,0 0 0 16,0 0 0-16,0 0 0 15,0 9 0-15,-3 4 0 16,-4 6 0-16,-2 5 0 16,-5 1 0-16,5 7 0 0,-2 6 0 15,-1 4 0-15,-1 7 0 16,1-3 0-16,8 3 0 15,4-3 0-15,0-6 0 16,13-1 0-16,3-3 0 16,7-10 0-16,12-8 0 0,4-4 0 15,2-12 0-15,8-2 0 16,-4-12 0-16,3-4 0 16,-6-12 0-16,1-4 0 15,-11-9 0-15,-4-2 0 0,-8-6 0 16,-8 0 0-16,-8-5-3 15,-1 3-2-15,-6 0-1 16,-1 10-3-16,-14 2-7 0,-8 12-12 16,3 18-47-16,-9 0-11 15</inkml:trace>
          <inkml:trace contextRef="#ctx0" brushRef="#br0" timeOffset="25114.5584">6603 4445 353 0,'0'0'8'0,"0"0"3"16,0 0 3-16,0 0 0 16,0 0 2-16,-7 10 1 0,7-10 1 15,-9 23 1-15,5-7-7 16,-2 7-2-16,0 8-3 16,2 4 0-16,1 8-2 15,-1 8-5-15,-1 2 0 16,-2 6 0-16,-3 5 0 0,6 1 0 15,4 5 0-15,-6-5 0 16,3-5 0-16,-6 5 0 16,9-14 0-16,0 0 0 0,2-8 0 15,2-6 0-15,-1-4 0 16,0-14 0-16,1 3 0 16,2-8 0-16,4-1 0 15,-10-13 0-15,3 12 0 16,-3-12 0-16,0 0 0 0,0 0 0 15,0 0 0-15,0 0 0 16,0 0 0-16,0 0 0 16,0 0 0-16,0 0 0 15,0-19-71-15,0 19-20 0</inkml:trace>
        </inkml:traceGroup>
      </inkml:traceGroup>
    </inkml:traceGroup>
    <inkml:traceGroup>
      <inkml:annotationXML>
        <emma:emma xmlns:emma="http://www.w3.org/2003/04/emma" version="1.0">
          <emma:interpretation id="{A8711560-787F-4080-B44B-D8C0A536F4F7}" emma:medium="tactile" emma:mode="ink">
            <msink:context xmlns:msink="http://schemas.microsoft.com/ink/2010/main" type="paragraph" rotatedBoundingBox="31348,8028 31740,7004 32556,7316 32164,834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CC873AB-1AE6-4FD4-A237-ACC3BD93E211}" emma:medium="tactile" emma:mode="ink">
              <msink:context xmlns:msink="http://schemas.microsoft.com/ink/2010/main" type="line" rotatedBoundingBox="31348,8028 31740,7004 32556,7316 32164,8340"/>
            </emma:interpretation>
          </emma:emma>
        </inkml:annotationXML>
        <inkml:traceGroup>
          <inkml:annotationXML>
            <emma:emma xmlns:emma="http://www.w3.org/2003/04/emma" version="1.0">
              <emma:interpretation id="{F6AFB534-7DE0-47D1-AA9D-ACB3ACDEED38}" emma:medium="tactile" emma:mode="ink">
                <msink:context xmlns:msink="http://schemas.microsoft.com/ink/2010/main" type="inkWord" rotatedBoundingBox="31348,8028 31740,7004 32556,7316 32164,8340"/>
              </emma:interpretation>
              <emma:one-of disjunction-type="recognition" id="oneOf7">
                <emma:interpretation id="interp27" emma:lang="en-US" emma:confidence="0">
                  <emma:literal>x</emma:literal>
                </emma:interpretation>
                <emma:interpretation id="interp28" emma:lang="en-US" emma:confidence="0">
                  <emma:literal>C</emma:literal>
                </emma:interpretation>
                <emma:interpretation id="interp29" emma:lang="en-US" emma:confidence="0">
                  <emma:literal>X</emma:literal>
                </emma:interpretation>
                <emma:interpretation id="interp30" emma:lang="en-US" emma:confidence="0">
                  <emma:literal>c</emma:literal>
                </emma:interpretation>
                <emma:interpretation id="interp31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29083.3723">4588 6995 348 0,'0'0'3'15,"0"0"2"-15,-9 9 2 0,9-9 3 16,0 26 3-16,3-11 0 16,7 9 1-16,12-1 0 15,5-1-1-15,5 7-2 16,7-4-3-16,5-5-1 16,8-1-3-16,3-3-1 0,-1-6-1 15,1 0 0-15,4-7-1 16,1-3-1-16,-1-7 1 15,5-5-1-15,-3-4 1 16,-7-7 0-16,-5 0-1 0,-4-9 1 16,-10-3-1-16,-5-4 0 15,-8-2 0-15,-15-4 1 16,-4-2-1-16,-3-6 0 16,0 2-1-16,0 2 1 0,-3 4-1 15,3 11 0-15,0 4-1 16,0 4-5-16,9 13-6 15,-9 13-23-15,19-16-48 0,1 16-1 16</inkml:trace>
          <inkml:trace contextRef="#ctx0" brushRef="#br0" timeOffset="28662.5119">5010 6111 363 0,'0'0'7'0,"0"0"1"16,0 0 1-16,0 0 0 15,0 0 2-15,0 15 1 16,0-3 0-16,4 10 1 0,-4 10-5 16,0 6-2-16,3 11-1 15,4 9 0-15,0 17-2 16,-2 8-1-16,2 3-1 15,6 7 0-15,3-3-1 0,-4-3 1 16,-1-6 2-16,-2-9 0 16,1-13 1-16,-8-18 0 15,9-12 1-15,-8-10 0 16,-3-19 0-16,4 16-3 0,-4-16-6 16,0-10-11-16,0-18-58 15,-4 15-14-15</inkml:trace>
        </inkml:traceGroup>
      </inkml:traceGroup>
    </inkml:traceGroup>
    <inkml:traceGroup>
      <inkml:annotationXML>
        <emma:emma xmlns:emma="http://www.w3.org/2003/04/emma" version="1.0">
          <emma:interpretation id="{61761BEB-32CD-47C4-9879-00D9FD2A2494}" emma:medium="tactile" emma:mode="ink">
            <msink:context xmlns:msink="http://schemas.microsoft.com/ink/2010/main" type="paragraph" rotatedBoundingBox="27331,6261 31792,9063 31097,10169 26636,73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DACF8A-8A0C-47A5-9D46-5C70FC41BDD4}" emma:medium="tactile" emma:mode="ink">
              <msink:context xmlns:msink="http://schemas.microsoft.com/ink/2010/main" type="inkBullet" rotatedBoundingBox="27287,6331 31209,8794 30558,9830 26636,7367"/>
            </emma:interpretation>
            <emma:one-of disjunction-type="recognition" id="oneOf8">
              <emma:interpretation id="interp32" emma:lang="en-US" emma:confidence="0">
                <emma:literal>•</emma:literal>
              </emma:interpretation>
              <emma:interpretation id="interp33" emma:lang="en-US" emma:confidence="0">
                <emma:literal>B</emma:literal>
              </emma:interpretation>
              <emma:interpretation id="interp34" emma:lang="en-US" emma:confidence="0">
                <emma:literal>_</emma:literal>
              </emma:interpretation>
              <emma:interpretation id="interp35" emma:lang="en-US" emma:confidence="0">
                <emma:literal>I</emma:literal>
              </emma:interpretation>
              <emma:interpretation id="interp36" emma:lang="en-US" emma:confidence="0">
                <emma:literal>-</emma:literal>
              </emma:interpretation>
            </emma:one-of>
          </emma:emma>
        </inkml:annotationXML>
        <inkml:trace contextRef="#ctx0" brushRef="#br0" timeOffset="32474.0818">3738 7455 289 0,'0'0'3'0,"0"0"1"15,-6 18 1-15,6-18 1 16,-14 20 4-16,-2-7 1 0,-7 0 1 15,-9-1 3-15,-3 1-1 16,-17 0-2-16,-8-3 1 16,-11 0-2-16,-16 3-3 15,-3-4 1-15,-13 0-2 16,-7-1-4-16,-7-6 3 0,-2 2-4 16,-3-4 0-16,5-4 1 15,-1-2-1-15,8-7-2 16,3-9 2-16,5-5 0 0,9 8-2 15,5-15 2-15,4-2-2 16,-2-1 0-16,-1-3 0 16,-4-2 1-16,-2 3-2 15,6-9 2-15,3 0-1 0,-6-4-1 16,3-9 1-16,2 0 0 16,16 1 0-16,3-8 2 15,2-3-1-15,3 1-1 16,6-7 3-16,3-1-1 15,4 12-1-15,6-5 2 0,-3 1-2 16,3-2-1-16,7 5 1 16,-1-1-1-16,4 7 0 15,7 6 3-15,6-1-2 16,-1 1 0-16,8 6 3 0,1 8-1 16,8 9-1-16,-1 5 1 15,4 8-1-15,0 3-2 16,0 4 2-16,0 12-3 15,0 0 0-15,0-10 1 0,0 10-1 16,0 0 0-16,0 0 1 16,4 6-1-16,-4-6 0 15,7 16 2-15,-7-16-1 0,9 29 0 16,-9-11 2-16,3-3-2 16,-3 1 0-16,0 0 2 15,0 0-1-15,0 0-2 16,-5-3 3-16,5-13-2 0,-23 19 0 15,7-13 1-15,-4 4-1 16,-6 4-1-16,1-8 2 16,-7 3-1-16,6 3-1 15,-3-2 2-15,9 0-2 16,-2 3 1-16,2-3 0 0,20-10-2 16,-12 6-2-16,12-6 2 15,16-13-1-15,3 3-1 16,4-8 1-16,2-8 0 0,5-1 0 15,-2-10 2-15,1 4 0 16,-3 5 0-16,-10-3 2 16,0 6-1-16,-3 3 0 15,-1 0 1-15,-1 9-1 0,-11 13 1 16,19-13 0-16,-19 13 0 16,20-12-1-16,-8 6 2 15,-12 6 0-15,9-4-1 0,-9 4 0 16,0 0 0-16,0 0-1 15,16-6 1-15,-16 6-1 16,0 0 0-16,0 0 2 16,16 0 0-16,-16 0-2 0,21 0 2 15,-9 0 0-15,-12 0 0 16,13 12 0-16,-13-12 0 16,13 10-1-16,-13-10 1 15,17 13-1-15,-15-1 0 16,2 1 0-16,2 0 0 0,10 3-1 15,10 0-1-15,16 16-8 16,0-3-39-16,26 3-35 16,18 0-3-16</inkml:trace>
        <inkml:trace contextRef="#ctx0" brushRef="#br0" timeOffset="29724.0396">3170 8543 339 0,'0'0'7'0,"0"0"5"16,0 0 2-16,0 0 2 15,0 0 1-15,0 0 0 16,14-6 2-16,-1 2 0 16,12 4-6-16,8 0-4 0,5 0-2 15,13 0 0-15,11 0-3 16,12-4 0-16,1 2-1 16,1-6-1-16,2 6 0 0,-11-2-2 15,-3 1 0-15,-9 0 0 16,-6 3 0-16,-17 0 0 15,-16 0 0-15,-16 0 0 16,0 0 0-16,4 10-7 16,-14-10-15-16,-12 0-62 0,2 0-4 15</inkml:trace>
      </inkml:traceGroup>
      <inkml:traceGroup>
        <inkml:annotationXML>
          <emma:emma xmlns:emma="http://www.w3.org/2003/04/emma" version="1.0">
            <emma:interpretation id="{44FEDB5D-AA93-4BBC-BF73-00C104CA9F58}" emma:medium="tactile" emma:mode="ink">
              <msink:context xmlns:msink="http://schemas.microsoft.com/ink/2010/main" type="line" rotatedBoundingBox="31134,8650 31792,9063 31240,9941 30583,9528"/>
            </emma:interpretation>
          </emma:emma>
        </inkml:annotationXML>
        <inkml:traceGroup>
          <inkml:annotationXML>
            <emma:emma xmlns:emma="http://www.w3.org/2003/04/emma" version="1.0">
              <emma:interpretation id="{652D00D6-0DB0-4643-A006-4D3B8E0366F2}" emma:medium="tactile" emma:mode="ink">
                <msink:context xmlns:msink="http://schemas.microsoft.com/ink/2010/main" type="inkWord" rotatedBoundingBox="31134,8650 31792,9063 31240,9941 30583,9528">
                  <msink:destinationLink direction="with" ref="{8891F055-E503-47C8-B26D-6747C6C66E4E}"/>
                </msink:context>
              </emma:interpretation>
              <emma:one-of disjunction-type="recognition" id="oneOf9">
                <emma:interpretation id="interp37" emma:lang="en-US" emma:confidence="0">
                  <emma:literal>x</emma:literal>
                </emma:interpretation>
                <emma:interpretation id="interp38" emma:lang="en-US" emma:confidence="0">
                  <emma:literal>;</emma:literal>
                </emma:interpretation>
                <emma:interpretation id="interp39" emma:lang="en-US" emma:confidence="0">
                  <emma:literal>X</emma:literal>
                </emma:interpretation>
                <emma:interpretation id="interp40" emma:lang="en-US" emma:confidence="0">
                  <emma:literal>4</emma:literal>
                </emma:interpretation>
                <emma:interpretation id="interp41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30911.5388">4198 7932 316 0,'0'0'5'0,"0"0"2"0,0 0 2 16,0 0 3-16,0 0 2 16,0 0 4-16,0 14 1 15,0-14 0-15,4 26-2 0,-4-8-2 16,0 5-2-16,0 0-2 16,0 5-3-16,-4 5-1 15,2 6-2-15,-1 5 0 0,3-2-2 16,0 9-1-16,0 0 0 15,3 7 0-15,3-3 0 16,1 9-2-16,-4-9 0 16,3 6 0-16,4-6 0 0,-1-4 0 15,0-1 0-15,-5-7 0 16,-1-7 0-16,1-14-2 16,6 2-6-16,-10-24-14 15,-4 14-63-15,4-14-2 16</inkml:trace>
          <inkml:trace contextRef="#ctx0" brushRef="#br0" timeOffset="30302.1643">4663 7964 302 0,'0'0'8'0,"0"0"3"0,6-10 2 16,-6 10 1-16,0 0 3 15,0 0-1-15,0-12 2 16,0 12 0-16,-12 0-8 0,-4 4-2 16,-7 8-2-16,-3 4-1 15,-1 3-2-15,2 9-1 16,-10 2 0-16,3 2-1 16,0 10 0-16,2-3 0 15,5-1-1-15,9 1-1 16,2-3 1-16,8 2-2 0,6-6 2 15,10-10-1-15,6 1 0 16,13-3 1-16,0-8-1 16,3-2 2-16,7 3 0 15,-7-4 0-15,0 1 0 0,1 0 1 16,-11 2 0-16,-5 4-1 16,-1-1 1-16,-10 7-1 15,-3-4 0-15,-3 5 0 0,0-1-1 16,-3 10 0-16,-13-6 1 15,5-1 1-15,-5 5 0 16,0-1 1-16,-2-2 0 0,-5-3 1 16,0-1 1-16,0-5-1 15,2-2 0-15,-2-6-1 16,0-3-1-16,0 2 0 16,5-9-4-16,-2 0-3 15,20 0-11-15,-19-26-24 16,3 8-45-16,16-2-1 0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7:26.4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7A8B64-657E-4B27-A9B3-ACAC9B6EE2F0}" emma:medium="tactile" emma:mode="ink">
          <msink:context xmlns:msink="http://schemas.microsoft.com/ink/2010/main" type="inkDrawing" rotatedBoundingBox="29698,1921 33166,1929 33165,2018 29697,2009" semanticType="underline" shapeName="Other">
            <msink:sourceLink direction="with" ref="{B8F0CEFB-84C0-4E9C-946E-CA72E8EED4D9}"/>
          </msink:context>
        </emma:interpretation>
      </emma:emma>
    </inkml:annotationXML>
    <inkml:trace contextRef="#ctx0" brushRef="#br0">0 0 198 0,'0'0'4'0,"0"0"4"16,7 6 5-16,-7-6 2 0,29 10 1 16,-3-10 2-16,15 6-1 15,11-3 0-15,16 0-1 16,19 7-4-16,16-4-4 15,13 3 0-15,9-2-2 0,14 5-1 16,6-8 5-16,13-2-2 16,-1 2 1-16,1 6 1 15,7-10-1-15,-4-4 0 16,0-2 1-16,-3 2-1 0,-9 2-2 16,-2-2 1-16,-14-2-2 15,-4 2-3-15,-19 2 1 16,-7 2 0-16,-16 0-1 15,-11 0 2-15,-17 0-1 0,-14 0-1 16,-9-4 1-16,-15 4-1 16,-1-3 0-16,-1 3-1 15,-3-3-1-15,4 0-1 16,3 0 0-16,-2 0 0 0,9 3 0 16,2 0 1-16,-6-3 0 15,-4 3-1-15,1-3 1 16,-7 3 1-16,-2 0-1 15,-14 0 2-15,12 0-2 0,-12 0 0 16,0 0 1-16,0 0-1 16,0 0-1-16,9 0-1 15,-9 0-2-15,0 0-4 16,14 0-10-16,-14 0-19 0,0 0-48 16,0 9 0-16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7:34.6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A88EA6-E44D-48C3-87A2-51173D23AF9E}" emma:medium="tactile" emma:mode="ink">
          <msink:context xmlns:msink="http://schemas.microsoft.com/ink/2010/main" type="inkDrawing" rotatedBoundingBox="26047,2706 28757,1668 29498,3599 26787,4638" semanticType="enclosure" shapeName="Other"/>
        </emma:interpretation>
      </emma:emma>
    </inkml:annotationXML>
    <inkml:trace contextRef="#ctx0" brushRef="#br0">1926 1489 227 0,'0'0'4'0,"0"0"3"0,0 0 1 15,-12-17 5-15,12 17 3 16,-16-13 1-16,16 13 3 0,-23-19-1 16,10 0-5-16,1 1 0 15,-8 0-3-15,-6 5-4 16,-2-3-3-16,-11 0 1 16,-6-6-2-16,-6 3 1 15,-11 6 0-15,-2 1 1 0,-5 12 1 16,-2-10 0-16,11-4-1 15,-4 8 1-15,9 4-2 16,-3 2 0-16,9 0 1 16,4 0-3-16,4 0-1 0,-5 0 1 15,5 2-2-15,-8 8 0 16,-3 4 1-16,1-8-1 16,-4 4-1-16,-4-4 3 0,2 6-2 15,-4 4 0-15,0 3 4 16,-1-6-2-16,4-1-1 15,3 5 1-15,4 3 0 16,-3 5-2-16,11 0 3 16,-2 1-2-16,9-4-1 0,1 9 2 15,6 6-1-15,3 2 0 16,-6 2 1-16,0 8-1 16,3-1-2-16,0 7 3 15,-3 6-2-15,0 6-1 0,-7-3 3 16,3 4-2-16,4 6-1 15,4-3 3-15,5 2-2 16,0 1 0-16,10-8 3 16,1 7-2-16,8-1-1 0,8-3 3 15,12-3-1-15,0 6-1 16,7-11 3-16,2 3-1 16,10-3-3-16,20-10 4 0,0 0-2 15,9-3-1-15,5-6 1 16,4-7 0-16,17 1-3 15,11-17 3-15,7 0-1 16,2-2-1-16,3-10 3 16,-1-5-2-16,12-2-2 0,2-16 3 15,-2-4-1-15,-4 7-1 16,-1-15 3-16,-7-4-3 16,2-2-1-16,2-13 1 15,-11 0 0-15,-1-2-2 0,-10-15 2 16,-10-7 0-16,-10-3-3 15,-1-6 5-15,-18-2-2 16,-9-10-1-16,-14 2 4 16,-4-2-1-16,-8 5-3 0,-8 2 4 15,-1-7-3-15,-11 6 0 16,0-4 0-16,-7 6 0 16,-9 7-2-16,0 1 2 0,-9 8-1 15,-9 10-2-15,-3 7 3 16,-16 12-1-16,5 17-2 15,-7 3 3-15,0 15-1 16,-2 4-2-16,-1 13 2 16,3 9-7-16,10 17-12 0,6 6-36 15,13 9-28-15,7 7-3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7:41.3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3F16EF-EE88-452C-8B2A-CFD42D38B7CC}" emma:medium="tactile" emma:mode="ink">
          <msink:context xmlns:msink="http://schemas.microsoft.com/ink/2010/main" type="inkDrawing" rotatedBoundingBox="30107,4925 33561,4805 33563,4882 30110,5003" semanticType="underline" shapeName="Other">
            <msink:sourceLink direction="with" ref="{F3FD16B5-9EDA-421B-A686-6335B51809C7}"/>
          </msink:context>
        </emma:interpretation>
      </emma:emma>
    </inkml:annotationXML>
    <inkml:trace contextRef="#ctx0" brushRef="#br0">0 109 279 0,'0'0'5'0,"0"0"3"0,0 0 2 16,0 0 1-16,16-10 4 16,3 10 2-16,4 0 1 0,16 0 3 15,9 3-7-15,16-3-1 16,17 7-3-16,15-1-2 15,21 0-2-15,18-2-2 16,29-4-2-16,13 0 1 0,20 0 0 16,16 3 1-16,15-10 0 15,1-2 1-15,0-7 0 16,-13 1 0-16,-10-1-1 0,-15 2 1 16,-31 1-2-16,-24-3 0 15,-33 6-1-15,-27 4 0 16,-21 2 0-16,-18 4 0 15,-15-2 1-15,-22 2-1 16,0 0 0-16,12 0 0 16,-12 0-1-16,14 0 1 0,2 0-2 15,7 0 1-15,2 2-3 16,3-4-3-16,-1 2-13 16,-8 2-66-16,-6-2-3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7:47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F4B591-73D4-4D26-A575-51DA587F00CA}" emma:medium="tactile" emma:mode="ink">
          <msink:context xmlns:msink="http://schemas.microsoft.com/ink/2010/main" type="inkDrawing" rotatedBoundingBox="30146,7000 33110,6974 33111,7013 30146,7038" semanticType="underline" shapeName="Other">
            <msink:sourceLink direction="with" ref="{AEF38FC8-1A25-4FEE-A329-24026E50288A}"/>
          </msink:context>
        </emma:interpretation>
      </emma:emma>
    </inkml:annotationXML>
    <inkml:trace contextRef="#ctx0" brushRef="#br0">3338 6077 269 0,'0'0'8'0,"0"0"3"16,0 0 4-16,0 0 0 0,0 0 3 15,0 0-1-15,0 0 3 16,0 0 1-16,0 0-8 16,13 0-3-16,10 6-1 15,9 0-3-15,16-2 0 0,17-2-3 16,15 6 1-16,27-5-1 16,11 0 0-16,24-3 0 15,16 0-1-15,26-3 1 16,6 3 1-16,13-7 0 0,3 3 0 15,-2 2 0-15,-8-6-1 16,-2 6 1-16,-26-2-1 16,-17 4-1-16,-22 0 1 0,-21 0-1 15,-21-2-1-15,-18-2 0 16,-24 4 0-16,-17-3 0 16,-11 6 0-16,-17-3 0 15,0 0-1-15,-19-3-2 16,-11 0-6-16,8 3-16 0,-7 3-60 15,-10-3-3-15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8:47.4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516EC6-C4D4-42B0-B2D1-D005E01866F6}" emma:medium="tactile" emma:mode="ink">
          <msink:context xmlns:msink="http://schemas.microsoft.com/ink/2010/main" type="inkDrawing" rotatedBoundingBox="2467,5735 6224,5844 6220,5958 2464,5848" semanticType="underline" shapeName="Other"/>
        </emma:interpretation>
      </emma:emma>
    </inkml:annotationXML>
    <inkml:trace contextRef="#ctx0" brushRef="#br0">0 0 277 0,'0'0'4'0,"0"0"2"0,0 0 3 16,0 0 0-16,7 4 1 15,2-4 2-15,10 4 1 0,11 2 0 16,-1-6-1-16,15 6-3 15,9-2 0-15,18 2-3 16,2 0 0-16,10 1-1 16,5-1-1-16,5 0 0 15,4 0-1-15,-1 1-1 0,5 2 1 16,2-2-1-16,0-1 0 16,3 0 0-16,4-2 1 15,3 3 0-15,2-4 2 16,2-1 0-16,2-2 0 0,0 0 0 15,1 5 0-15,-1 1 0 16,-11-3-1-16,0 4-1 16,-2-1-1-16,-6 4-1 0,-10-8 1 15,-3 6-2-15,-13-6 1 16,-3 2 0-16,-4-1 0 16,-6-3 0-16,-6 0 0 15,-6-3 0-15,-4-1 0 0,-3 2 0 16,-1-2-1-16,-2 0 1 15,0 2-1-15,-7-2 0 16,3 2 1-16,1 2-1 16,-6-4 1-16,2 4 0 15,0 0 0-15,-6-6 0 0,2 6 1 16,-2-7 0-16,-3 7 0 16,-1-3 1-16,-2-1-1 15,-4 4 0-15,-7 0 1 16,5 0-1-16,-14 0 0 0,16 0 0 15,-16 0 1-15,12 0-1 16,-12 0-2-16,0 0 0 16,9-2 0-16,-9 2 0 0,0 0 0 15,0 0 0-15,0 0 0 16,0 0 0-16,0 0 0 16,0 0 0-16,0 0 0 15,0 0 0-15,0 0 0 0,0 0 0 16,0 0 0-16,0 0 0 15,11-13 0-15,-11 13 0 16,0 0 0-16,3-14 0 16,-3 14 0-16,0 0 0 0,0 0 0 15,6-10 0-15,-6 10 0 16,0 0 0-16,0 0 0 16,0 0 0-16,0 0 0 15,0 0 0-15,0 0 0 16,0 0 0-16,0 0 0 0,0 0 0 15,0 0 0-15,0 0 0 16,0 0 0-16,0 0 0 16,0 0 0-16,0 0 0 15,0 0 0-15,0 0 0 0,0 0 0 16,0 0 0-16,0 0 0 16,0 0 0-16,0 0 0 15,0 0 0-15,0 0 0 0,0 0 0 16,0 0 0-16,0 0 0 15,0 0 0-15,0 0 0 16,0 0 0-16,0 0 0 16,0 0 0-16,0 0 0 0,0 0 0 15,0 0 0-15,0 0 0 16,0 0 0-16,0 0 0 16,0 0 0-16,0 0 0 15,0 0 0-15,0 0 0 16,0 0 0-16,0 0 0 0,0 0 0 15,0 0 0-15,0 0 0 16,0 0 0-16,-32-3-81 16,32 3-9-16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09:48.1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B14A8DE-8490-4713-8C61-56492641D536}" emma:medium="tactile" emma:mode="ink">
          <msink:context xmlns:msink="http://schemas.microsoft.com/ink/2010/main" type="inkDrawing" rotatedBoundingBox="3675,14263 9604,13892 9750,16225 3821,16596" hotPoints="9952,15354 6524,16377 3152,15184 6580,14161" semanticType="enclosure" shapeName="Ellipse"/>
        </emma:interpretation>
      </emma:emma>
    </inkml:annotationXML>
    <inkml:trace contextRef="#ctx0" brushRef="#br0">5637 276 207 0,'0'0'7'16,"0"0"4"-16,-13-13 5 15,13 13 2-15,-12-14 4 0,12 14 1 16,-20-12 2-16,10 2-1 16,10 10-3-16,-25-7-4 15,11 4-5-15,-4 0-3 16,-3 0-3-16,-1 0-2 0,-4 0-1 16,-2-4 0-16,-1 1 0 15,-8 0 1-15,5-1 1 16,0-3 0-16,-3 2 1 15,3-10 0-15,0 3 0 0,0-1 0 16,2-4 0-16,-5 7-1 16,3-2-2-16,-4 2 0 15,1 4 0-15,-4 1-1 16,0 0 0-16,1 4 0 0,-4-2-1 16,0 1-1-16,1 3 1 15,-2-1 0-15,-1 0-1 16,-2 3 1-16,-2 0-1 15,2 0 0-15,-5-4 0 0,-1 4 1 16,-6 7-1-16,1-4 0 16,-5 4 0-16,1-1 1 15,0-6-1-15,0 4 0 16,-1-2 0-16,-2-2 0 0,6 4 1 16,0-2-1-16,-6-2 0 15,2 8 0-15,1-2 0 16,0 4 0-16,0-1 0 15,-4-3 0-15,4 3 0 0,3-3 0 16,0 1 0-16,-1 0 0 16,6-7 0-16,1 0 1 15,1 0-1-15,-2 0 0 16,2-4 0-16,-1-2 1 0,-3 2-1 16,7 1 0-16,-7 0 0 15,-3 0 0-15,1 3 0 16,-5 0 0-16,2 0 0 15,-6 0 0-15,2 3 0 0,-1-3 0 16,1 0 0-16,0 0 0 16,-1 0 0-16,1 0 0 15,-4 0 0-15,3-3 0 16,-2 0 0-16,3-3 0 0,-4 3 0 16,3 3 0-16,-2-3 0 15,-4 3 0-15,7 6 0 16,-4 0 0-16,1 3-1 0,-2 1 1 15,-2 7 0-15,7-5 0 16,3-2 0-16,0 2 0 16,3-1 0-16,-1-5-1 15,8-2 1-15,0-2 0 16,2 2 0-16,5 0 0 0,2-2 0 16,-4 2 0-16,5-1 0 15,2 3 0-15,-3 7 0 16,4-1-1-16,-1 4 1 15,2 6 0-15,0 1 1 0,-2 1-1 16,3 1 1-16,8 0-1 16,-4 1 0-16,5-1 1 15,5 5-1-15,2-1 0 16,1-1 0-16,3 1-1 0,0 2 0 16,3 6 1-16,-3-2 0 15,6 3-1-15,-3 1 1 16,4 6-1-16,2-4 1 15,4 5-1-15,-1-1 1 0,4-4-1 16,4 5 0-16,6-8 1 16,6 7 0-16,-3-6 0 15,6-1 0-15,4 4 0 16,-1-4 0-16,4 5 1 0,-3-5 0 16,5 2 0-16,4 0-1 15,0 2 1-15,2-1 0 16,1-3 0-16,3 1 0 15,4-4 0-15,4 0 0 0,8-2 0 16,4-3 0-16,6-2 0 16,3-2 1-16,9 0-2 15,-5-5 0-15,9 7 0 16,0-4 0-16,4-2 0 0,-4 4 0 16,4 3 0-16,-1-3 0 15,-1 3 0-15,1 0 0 16,4-3 0-16,-3-1 0 0,0 1 0 15,10-10 0-15,-4 3 0 16,-1-3 0-16,5-3 0 16,-4-1 0-16,4-2 0 15,0 3 0-15,2-1 0 16,1 2 0-16,-3-1 0 0,2-1 0 16,3 2 0-16,2-2 0 15,-2-2 0-15,2 0 0 16,2-4 0-16,0 1 0 15,3-5 0-15,0-2 0 0,1 0 0 16,-1 0 0-16,4-2 0 16,0-5 0-16,-2-2 0 15,2-1 0-15,3-6 0 16,-3-1 0-16,6-6 0 0,-1-2 0 16,-5-7 0-16,0 0 0 15,-4-2 0-15,-3-6 0 16,-9 2 0-16,-8-4 0 15,-4-3 0-15,-13 0 0 0,-4 1 0 16,-4-5 0-16,-15 1 0 16,2-2 0-16,-9-7 0 15,-4 1 0-15,-5-3 0 16,-5 2 0-16,-2-1 0 0,0 3 0 16,-5-6 0-16,-4 6 0 15,-5 1 0-15,-6 6 0 16,3-4 0-16,-6-1 0 15,0-4 0-15,0 4 0 0,0 2 0 16,0-5 0-16,4 11 0 16,-1 2 0-16,7 0 0 15,-6 11 0-15,-2-2 0 16,-2 8 0-16,0-5 0 0,0 3 0 16,0-1 0-16,-6 0 0 15,3-3 0-15,-4 0 0 16,4 0 0-16,-1 3 0 0,2 1 0 15,-5 1 0-15,0 5 0 16,-2 6 0-16,-7-3 0 16,7 10 0-16,-12-5 0 15,5 6 0-15,-2-7 0 16,-3 6 0-16,3 0 0 0,-5-7 0 16,-3 2 0-16,4-2 0 15,-1 4 0-15,-3 0 0 16,1 2 0-16,-5 4 0 15,-2 2 0-15,-3 4 0 0,3 10 0 16,-11 2 0-16,9 10 0 16,-12-9 0-16,-5 16-79 15,5 4-14-15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8:40.6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5D5FDB-997E-4733-A71F-79E5A08F4218}" emma:medium="tactile" emma:mode="ink">
          <msink:context xmlns:msink="http://schemas.microsoft.com/ink/2010/main" type="writingRegion" rotatedBoundingBox="330,8600 7452,8192 7537,9661 414,10069"/>
        </emma:interpretation>
      </emma:emma>
    </inkml:annotationXML>
    <inkml:traceGroup>
      <inkml:annotationXML>
        <emma:emma xmlns:emma="http://www.w3.org/2003/04/emma" version="1.0">
          <emma:interpretation id="{E6204D84-ACDB-40E5-8414-85F30091271C}" emma:medium="tactile" emma:mode="ink">
            <msink:context xmlns:msink="http://schemas.microsoft.com/ink/2010/main" type="paragraph" rotatedBoundingBox="330,8600 7452,8192 7537,9661 414,100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D2C8D5-25BF-40C1-B896-E430038618E7}" emma:medium="tactile" emma:mode="ink">
              <msink:context xmlns:msink="http://schemas.microsoft.com/ink/2010/main" type="line" rotatedBoundingBox="330,8600 7452,8192 7537,9661 414,10069"/>
            </emma:interpretation>
          </emma:emma>
        </inkml:annotationXML>
        <inkml:traceGroup>
          <inkml:annotationXML>
            <emma:emma xmlns:emma="http://www.w3.org/2003/04/emma" version="1.0">
              <emma:interpretation id="{000D4AF9-5FA0-4F19-AFCB-2BB2FEBF7DC1}" emma:medium="tactile" emma:mode="ink">
                <msink:context xmlns:msink="http://schemas.microsoft.com/ink/2010/main" type="inkWord" rotatedBoundingBox="3236,8434 7452,8192 7537,9661 3320,9903"/>
              </emma:interpretation>
              <emma:one-of disjunction-type="recognition" id="oneOf0">
                <emma:interpretation id="interp0" emma:lang="en-US" emma:confidence="0">
                  <emma:literal>+1001010</emma:literal>
                </emma:interpretation>
                <emma:interpretation id="interp1" emma:lang="en-US" emma:confidence="0">
                  <emma:literal>+100010</emma:literal>
                </emma:interpretation>
                <emma:interpretation id="interp2" emma:lang="en-US" emma:confidence="0">
                  <emma:literal>+100100</emma:literal>
                </emma:interpretation>
                <emma:interpretation id="interp3" emma:lang="en-US" emma:confidence="0">
                  <emma:literal>+10001010</emma:literal>
                </emma:interpretation>
                <emma:interpretation id="interp4" emma:lang="en-US" emma:confidence="0">
                  <emma:literal>+11001010</emma:literal>
                </emma:interpretation>
              </emma:one-of>
            </emma:emma>
          </inkml:annotationXML>
          <inkml:trace contextRef="#ctx0" brushRef="#br0">-4908 3736 260 0,'0'0'8'0,"0"0"4"16,0 0 3-16,0 0 3 16,-9 10 2-16,9-10 1 15,-10 16 2-15,6-4 0 16,2 4-6-16,-8 5-4 16,6 1-3-16,-1 0-2 0,1 6-1 15,-3 4-2-15,4 5 0 16,1 4 0-16,-2-2-1 15,1 2 0-15,-1 7 0 0,4-2 0 16,-3-1-1-16,3-1 0 16,0 1 0-16,0 1 0 15,7-5-1-15,-4 0-1 16,1 2 1-16,-2-2 0 0,1 1 0 16,4-4-1-16,0-2 2 15,-1-1-3-15,4-6 0 16,3-4 0-16,-1-3 0 15,1-5 0-15,6-7 0 16,1 0 0-16,6-7 0 0,-1-3 0 16,1-7 0-16,6-9 0 15,0-1 0-15,2-5 0 16,-2 0 0-16,-4-7 0 0,-3-6 0 16,-2 6 0-16,-7-7 0 15,0-2 0-15,-6 0 0 16,-4-5 0-16,-2-4 0 15,-4 2 0-15,0-7 0 0,0 1 0 16,-6-4 0-16,-4 0 0 16,4 5 0-16,2-2 0 15,-2 4 0-15,6-3 0 16,0 8 0-16,0 8 0 0,0 8 0 16,0-3 0-16,3 8 0 15,-3 5 0-15,0-3 0 16,-3 5 0-16,-7-1 0 0,-3 3 0 15,0-3 0-15,-3 0 0 16,-3 4 0-16,-1-3 0 16,1 3 0-16,1 6 0 15,-2-2 0-15,1 2 0 16,-4 4 0-16,0-2 0 0,-2 4 0 16,-1 0 0-16,-3 0 0 15,-3 6 0-15,-1 4 0 16,-3 4 0-16,8 4 0 0,-1 3 0 15,3 7 0-15,1 4 0 16,9 17-3-16,9 3-85 16,0 10-2-16</inkml:trace>
          <inkml:trace contextRef="#ctx0" brushRef="#br0" timeOffset="-1171.8951">-4866 3739 113 0,'0'0'10'0,"0"0"5"15,0 0 6-15,0 0 5 0,0 0 3 16,0 0 3-16,0 0 3 15,0 0 0-15,0 0-6 16,0 0-2-16,0 0-4 16,-10 0-3-16,10 0-3 0,0 0-3 15,0 0-1-15,0 0-2 16,0 0-3-16,-9 9-1 16,9-9-1-16,-10 24-1 15,4-8-1-15,-1 7-1 0,0 3 0 16,2 4 2-16,-2 6-5 15,3 3 0-15,2 5 0 16,2 4 0-16,-3 5 0 16,3 1 0-16,0-1 0 0,0 6 0 15,0-8 0-15,0 8 0 16,0-9 0-16,0 1 0 16,0-8 0-16,0 2 0 15,0-10 0-15,0-6 0 0,3 0 0 16,-3-10 0-16,0-2 0 15,2-5 0-15,-2-12 0 16,0 13 0-16,0-13 0 16,0 0 0-16,0 0 0 0,0 0 0 15,0 0 0-15,0 0 0 16,0 0 0-16,0 0 0 16,0 0 0-16,0 0 0 15,0 0 0-15,0 0 0 0,0 0 0 16,0 0 0-16,0 0 0 15,0 0 0-15,0 0 0 16,0 0 0-16,0 0 0 0,0 0 0 16,0 0 0-16,0 0 0 15,0-7 0-15,0 7 0 16,0 0 0-16,0 0 0 16,0 0 0-16,0 0 0 0,0 0 0 15,0 0 0-15,0 0 0 16,0 0 0-16,0 0 0 15,0 0 0-15,0 0 0 16,0 0 0-16,0-12 0 16,0 12 0-16,0 0 0 0,0 0 0 15,0 0 0-15,0 0 0 16,0 0 0-16,0 0 0 16,0 0 0-16,0 0 0 15,0 0 0-15,0 0 0 0,0 0 0 16,0 0 0-16,0 0 0 15,4-13 0-15,-4 13 0 16,0 0 0-16,0 0 0 0,0 0 0 16,0 0 0-16,0 0 0 15,0 0 0-15,0 0 0 16,0 0 0-16,0 0 0 16,0 0 0-16,0 0 0 0,0 0 0 15,0 0 0-15,0 0 0 16,0 0 0-16,0 0 0 15,0 0 0-15,0 0 0 16,0 0 0-16,7-10 0 0,-7 10 0 16,0 0 0-16,0 0 0 15,0 0 0-15,0 0 0 16,0 0 0-16,0 0 0 16,0 0 0-16,0 0 0 0,0 0 0 15,0 0 0-15,0 0 0 16,0 0 0-16,0 0 0 15,0 0 0-15,0 0 0 16,0 0 0-16,0 0 0 0,0 0 0 16,0 0 0-16,0 0 0 15,0 0 0-15,0 0 0 16,0 0 0-16,0 0 0 16,0 0 0-16,0 0 0 0,12-10 0 15,-12 10 0-15,0 0 0 16,0 0 0-16,0 0 0 15,0 0 0-15,0 0 0 16,0 0 0-16,0 0 0 0,0 0 0 16,0 0 0-16,0 0 0 15,0 0 0-15,0 0 0 16,0 0 0-16,0 0 0 0,0 0 0 16,0 0 0-16,0 0 0 15,9-9 0-15,-9 9 0 16,0 0 0-16,0 0 0 15,0 0 0-15,0 0 0 16,0 0 0-16,0 0 0 0,0 0 0 16,0 0 0-16,0 0 0 15,0 0 0-15,0 0 0 16,0 0 0-16,0 0 0 16,0 0 0-16,0 0 0 0,0 0 0 15,14-7 0-15,-14 7 0 16,0 0 0-16,0 0 0 15,0 0 0-15,0 0 0 16,0 0 0-16,0 0 0 0,0 0 0 16,0 0 0-16,0 0 0 15,0 0 0-15,0 0 0 16,0 0 0-16,0 0 0 16,0 0 0-16,0 0 0 0,0 0 0 15,0 0 0-15,0 0 0 16,0 0 0-16,0 0 0 15,0 0 0-15,0 0 0 0,0 0 0 16,0 0 0-16,0 0 0 16,0 0 0-16,0 0 0 15,0 0 0-15,0 0 0 16,0 0 0-16,0 0 0 16,0 0 0-16,0 0 0 0,0 0 0 15,0 0 0-15,0 0 0 16,0 0 0-16,0 0 0 15,0 0 0-15,0 0 0 16,0 0 0-16,0 0 0 0,0 0 0 16,0 0 0-16,0 0 0 15,0 0 0-15,0 0 0 16,0 0 0-16,0 0 0 0,0 0 0 16,0 0 0-16,0 0 0 15,0 0 0-15,0 0 0 16,0 0 0-16,0 0 0 15,0 0 0-15,9 0 0 0,-9 0 0 16,0 0 0-16,0 0 0 16,0 0 0-16,0 0 0 15,0 0 0-15,0 0 0 16,0 0 0-16,0 0 0 0,0 0 0 16,0 0 0-16,0 0 0 15,0 0 0-15,0 0 0 16,0 0 0-16,0 0 0 15,0 0 0-15,0 0 0 16,0 0 0-16,0 0 0 0,0 0 0 16,0 0 0-16,0 0 0 15,0 0 0-15,0 0 0 16,0 0 0-16,0 0 0 0,0 0 0 16,14 0 0-16,-14 0 0 15,0 0 0-15,0 0 0 16,0 0 0-16,0 0 0 15,0 0 0-15,0 0 0 0,0 0 0 16,0 0 0-16,0 0 0 16,0 0 0-16,0 0 0 15,0 0 0-15,0 0 0 16,0 0 0-16,0 0 0 0,0 0 0 16,0 0 0-16,0 0 0 15,0 0 0-15,0 0-83 16,-4-6-9-16</inkml:trace>
          <inkml:trace contextRef="#ctx0" brushRef="#br0" timeOffset="-6281.4033">-3919 3502 342 0,'0'0'6'0,"0"0"2"16,0 0 5-16,-12 6 1 15,6 11 1-15,1 1 2 0,5 12 0 16,-2 8 1-16,2 11-5 16,0 8-4-16,2 6-1 15,5 18-2-15,3 6-1 16,-4 9-2-16,1 3 0 16,0 1 0-16,2 0-2 0,-2-4 1 15,2-9-4-15,1-3-4 16,0-20-12-16,6-20-42 15,3-5-25-15,0-16-4 16</inkml:trace>
          <inkml:trace contextRef="#ctx0" brushRef="#br0" timeOffset="-5922.0047">-3267 3871 425 0,'0'0'4'0,"0"0"2"16,-10 18 1-16,4 0 1 0,-4 7 0 15,4 7 1-15,-4 10 1 16,3 12 0-16,1 1-5 16,6 3 0-16,6-3-2 15,4-1-1-15,9-7-1 0,10-10 0 16,10-12-1-16,0-15 0 15,9-10 0-15,0-19-1 16,7-10 1-16,-6-14 0 16,-1-11 0-16,-13-4 0 15,-3-6 0-15,-19-3-1 0,-10 2 1 16,-8 5-1-16,-18 7-1 16,-13 13 0-16,-6 8-1 15,-6 18-4-15,-3 12-4 0,5 8-15 16,7 20-56-16,7 2-3 15</inkml:trace>
          <inkml:trace contextRef="#ctx0" brushRef="#br0" timeOffset="-5578.2699">-2275 3225 430 0,'0'0'5'0,"0"0"1"16,-10-6 0-16,10 6 2 15,-19 3 0-15,6 9 2 0,4 12 0 16,-5 8 1-16,12 16-5 15,-5 10 0-15,7 12-1 16,0 7-5-16,9 13 0 16,1 3 0-16,3 4 0 0,-4 0 0 15,-2-5 0-15,-4-5-3 16,3-1-22-16,-6-8-60 16,0-14-3-16</inkml:trace>
          <inkml:trace contextRef="#ctx0" brushRef="#br0" timeOffset="-5187.6261">-1650 3607 425 0,'0'0'5'16,"0"0"1"-16,0 0 0 0,0 0 2 15,0 0 0-15,10 6 1 16,-10 10-1-16,3 5 1 16,-3 11-3-16,4 9-2 15,-4 8-1-15,2 8 0 0,5 7-1 16,2 5-1-16,14-3 1 16,3-7-1-16,12-5 1 15,8-16-1-15,14-9 1 16,9-19-2-16,2-6 0 0,2-20 0 15,1-14 0-15,1-15 0 16,-10-9 0-16,-14-8 0 16,-6-7 0-16,-19-6 0 15,-17 5 0-15,-9 5 0 16,-23 7 0-16,-18 17 0 0,-14 15 0 16,-16 26-5-16,-19 6-20 15,-23 37-60-15,13 17-4 16</inkml:trace>
          <inkml:trace contextRef="#ctx0" brushRef="#br0" timeOffset="2515.6629">-7975 4337 292 0,'0'0'8'0,"0"0"2"16,0 0 4-16,0 0 0 16,10 0 3-16,6 0 1 0,3 0 2 15,10 0-1-15,3 0-7 16,14-8-2-16,5 6-3 15,6-5-3-15,2 1-1 16,2-4-4-16,-2 0-6 0,1 1-17 16,2 2-55-16,-17-5-2 15</inkml:trace>
          <inkml:trace contextRef="#ctx0" brushRef="#br0" timeOffset="2781.2973">-7573 3883 357 0,'0'0'5'0,"0"0"4"16,-6 10 0-16,6-10 3 16,-12 20 1-16,5-5 1 0,3 5 0 15,-1 9 2-15,-2 0-6 16,7 9-1-16,0 5-2 15,7 4-2-15,-2 9-1 16,6 4-1-16,5 0-1 0,0 8-2 16,0-1-3-16,7-5-4 15,-5-2-9-15,5-1-20 16,12-11-48-16,-9-14-3 16</inkml:trace>
          <inkml:trace contextRef="#ctx0" brushRef="#br0" timeOffset="3250.0596">-7134 3702 331 0,'0'0'7'0,"0"0"3"0,0 0 3 15,0 0 3-15,0 0 1 16,0 0 0-16,6 2 1 16,-6-2 0-16,0 0-6 0,3 13-4 15,-3-1-2-15,0 7-1 16,4 11-2-16,-4 9 0 16,3 8-1-16,0 11 0 0,1 6 0 15,2 5 0-15,4 0-1 16,-4-1 1-16,6-4-1 15,-1-3-2-15,1-9-2 16,2-4-6-16,-5-13-11 16,4-11-35-16,3-6-29 0,1-9-5 15</inkml:trace>
          <inkml:trace contextRef="#ctx0" brushRef="#br0" timeOffset="3593.8118">-6715 3867 397 0,'0'0'5'0,"0"0"2"15,-16 4 1-15,16-4 1 0,-20 22 1 16,11 0 0-16,-1 5 1 16,0 11 1-16,7 0-6 15,3 7-1-15,3 4 0 16,10-2-2-16,3 0-1 0,7-10-1 15,0-4-1-15,5-8 0 16,4-16 0-16,4-9-1 16,-1-9 0-16,1-14 0 15,-1-12 0-15,1-2 1 0,-10-12-1 16,-3 1 1-16,-7-6 0 16,-10 1 0-16,-6 7 0 15,-10 3-1-15,-9 11-3 16,-13 9-6-16,-7 23-23 0,4 3-51 15,-20 23 0-15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8:56.9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DC204D-1F2C-4E93-9073-B31E7D36B963}" emma:medium="tactile" emma:mode="ink">
          <msink:context xmlns:msink="http://schemas.microsoft.com/ink/2010/main" type="inkDrawing" rotatedBoundingBox="12984,8181 17288,7740 17296,7810 12991,8251" semanticType="strikethrough" shapeName="Other"/>
        </emma:interpretation>
      </emma:emma>
    </inkml:annotationXML>
    <inkml:trace contextRef="#ctx0" brushRef="#br0">0 452 333 0,'0'0'5'15,"0"0"4"-15,0 0 2 16,0 0 3-16,0 0 1 16,0 0 1-16,21 3 0 15,4-9 1-15,23-1-4 0,14 0-4 16,25-5-2-16,19-1-3 16,23-3 0-16,26 0-2 15,22-4 0-15,19-5-1 16,21-4 0-16,17-2 0 0,14-3 2 15,16 3 0-15,11-2 1 16,-8 2-1-16,1 1 1 16,-11 5 0-16,-15 9-1 0,-20 2 1 15,-29 2-1-15,-21 5-3 16,-37 4 0-16,-25-3 0 16,-34 3 0-16,-14 3 0 15,-27 0 0-15,-12 0 0 0,-23 0 0 16,0 0 0-16,0 0 0 15,0 0-3-15,-23-9-83 16,20-5-2-16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9:08.0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6C7AE6-4429-4A1A-9214-655A83392BE9}" emma:medium="tactile" emma:mode="ink">
          <msink:context xmlns:msink="http://schemas.microsoft.com/ink/2010/main" type="inkDrawing" rotatedBoundingBox="17359,7906 21783,4898 22594,6092 18171,9100" semanticType="callout" shapeName="Other">
            <msink:sourceLink direction="with" ref="{821F570C-88A1-4F70-968D-5097F0002054}"/>
            <msink:sourceLink direction="with" ref="{50A9F35A-BC83-4183-89C2-2D266ACE1FCB}"/>
          </msink:context>
        </emma:interpretation>
      </emma:emma>
    </inkml:annotationXML>
    <inkml:trace contextRef="#ctx0" brushRef="#br0">-3 2858 257 0,'0'0'2'0,"0"0"3"0,0 13 2 16,0-13 2-16,0 0 1 16,5 12 4-16,-5-12 0 15,4 16 2-15,-4-16 0 16,0 0-1-16,0 0-1 0,12 14-1 16,-12-14-4-16,16 15-1 15,0-5-2-15,4-1 0 16,8-3-3-16,11 4-1 15,10 0 0-15,12-4-1 0,4-6 1 16,8-10 1-16,9-8 1 16,4-5-2-16,8-6 0 15,-4-5 1-15,1-9 0 0,-4-11-1 16,-4-5-1-16,-3-11 0 16,-15-5 0-16,-13-3-1 15,-7-10-1-15,-10-2 1 16,-16-2-1-16,-8-2 1 15,-11-3 0-15,-11 5 0 0,-5-1 0 16,-5-4 0-16,-6 5 1 16,1-1 0-16,-3 5-1 15,7 9 0-15,2 1 1 16,4 8 0-16,9 2 0 0,5 5 0 16,4 8-1-16,5 6 1 15,9 12 1-15,4-10-1 16,6 12-1-16,9-2 0 15,10 3 0-15,1 5 0 0,7 1 0 16,18 0 0-16,1 0-1 16,19-3 1-16,1 9 0 15,9-1-1-15,-2 1 2 0,11 3-1 16,-4-8 0-16,8 1 1 16,1 4-1-16,-3-3 1 15,5 6 0-15,2-14-1 16,1 1 0-16,4-3 0 15,0 6 1-15,-9-3-1 16,1 3 1-16,4-3-1 0,-10-3 0 16,-4 6 0-16,-7 4 1 15,-12 1 0-15,-3 8 0 16,-13 1 1-16,-13-4-2 0,-12-1 2 16,-9 10-1-16,-17 1 0 15,-4 6 0-15,-2-3-1 16,-14 6-3-16,21-17 1 0,-7 11-2 15,-14 6 0-15,22 0-2 16,-10-4-8-16,4 0-23 16,11 2-43-16,-15-2-2 15</inkml:trace>
    <inkml:trace contextRef="#ctx0" brushRef="#br0" timeOffset="296.8958">3921-157 340 0,'0'0'3'16,"0"0"2"-16,0 0 3 15,0 0-1-15,0 0 2 16,0 0 0-16,12 0 1 16,4 0 0-16,11 3-2 0,8 3-3 15,11 3-3-15,14 0 2 16,4 5-2-16,1 3-1 15,3-5 0-15,-10 10 0 16,-3 5-1-16,-3-2 3 0,-17 3-1 16,-13 5-1-16,-12-1 3 15,-10 6-1-15,-7 8-3 16,-12 2 4-16,-6 5-6 0,-11 4-9 16,1-10-50-16,-1 20-17 15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8:33.3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F29A55-683E-4B16-AFC1-7D475E19A31D}" emma:medium="tactile" emma:mode="ink">
          <msink:context xmlns:msink="http://schemas.microsoft.com/ink/2010/main" type="writingRegion" rotatedBoundingBox="4600,6137 5566,6137 5566,7202 4600,7202"/>
        </emma:interpretation>
      </emma:emma>
    </inkml:annotationXML>
    <inkml:traceGroup>
      <inkml:annotationXML>
        <emma:emma xmlns:emma="http://www.w3.org/2003/04/emma" version="1.0">
          <emma:interpretation id="{8503E1A8-EF84-4389-8AED-343138DBAEB3}" emma:medium="tactile" emma:mode="ink">
            <msink:context xmlns:msink="http://schemas.microsoft.com/ink/2010/main" type="paragraph" rotatedBoundingBox="4600,6137 5566,6137 5566,7202 4600,7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30F2AE-E35A-43DF-B785-DE7BC2B23575}" emma:medium="tactile" emma:mode="ink">
              <msink:context xmlns:msink="http://schemas.microsoft.com/ink/2010/main" type="line" rotatedBoundingBox="4600,6137 5566,6137 5566,7202 4600,7202"/>
            </emma:interpretation>
          </emma:emma>
        </inkml:annotationXML>
        <inkml:traceGroup>
          <inkml:annotationXML>
            <emma:emma xmlns:emma="http://www.w3.org/2003/04/emma" version="1.0">
              <emma:interpretation id="{D61D4604-F0C4-4E4E-B57F-2C2E60D0A30B}" emma:medium="tactile" emma:mode="ink">
                <msink:context xmlns:msink="http://schemas.microsoft.com/ink/2010/main" type="inkWord" rotatedBoundingBox="4600,6137 5566,6137 5566,7202 4600,7202"/>
              </emma:interpretation>
              <emma:one-of disjunction-type="recognition" id="oneOf0">
                <emma:interpretation id="interp0" emma:lang="en-US" emma:confidence="0">
                  <emma:literal>L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b</emma:literal>
                </emma:interpretation>
                <emma:interpretation id="interp3" emma:lang="en-US" emma:confidence="0">
                  <emma:literal>+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-3245 1084 310 0,'0'0'8'15,"0"0"3"-15,0 0 1 16,0 0 1-16,0 0 2 0,0 0 2 16,0 23 0-16,0-7 1 15,0 3-6-15,0 12-2 16,3 5-2-16,4 7 1 15,2 7-1-15,1 9-1 16,0 1 0-16,-4 10-2 0,0-2-1 16,-2 4 0-16,-1-6 0 15,-3-5-2-15,0-6 1 16,0-7-2-16,0-10 1 0,3-11-2 16,-3-9-2-16,4-4-5 15,-4-14-13-15,0-7-51 16,0 7-17-16</inkml:trace>
          <inkml:trace contextRef="#ctx0" brushRef="#br0" timeOffset="343.7553">-3751 1797 361 0,'0'0'7'0,"0"0"0"0,0 0 4 16,0 0 0-16,0 19 2 15,9-6 1-15,2 0 0 0,8 9 0 16,3 7-4-16,8 0-3 16,2 3-1-16,3 3-2 15,4 4-1-15,2-4-1 16,1-3 0-16,-3-6 1 16,4-8 0-16,-2-8 1 0,-2-10 0 15,3-2-1-15,-3-18 0 16,2-5 0-16,5-10-1 15,-5-4-2-15,7-3 0 16,-6-6 0-16,0-1 0 0,-4 5 0 16,-1-1 0-16,-9 3 0 15,-5 10 0-15,-7-3-3 16,4 16-17-16,-11-4-64 16,3 11-4-16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9:36.5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8B205A-4640-4439-9F49-A8731EDF23A3}" emma:medium="tactile" emma:mode="ink">
          <msink:context xmlns:msink="http://schemas.microsoft.com/ink/2010/main" type="inkDrawing" rotatedBoundingBox="5739,13294 12966,15189 12340,17574 5113,15679" semanticType="callout" shapeName="Other">
            <msink:sourceLink direction="from" ref="{690D7FCD-6CFD-4851-9F01-FD94BD34A4BA}"/>
            <msink:sourceLink direction="to" ref="{AE7FBD5B-09CF-4EF8-93CE-4C79F5F3A174}"/>
          </msink:context>
        </emma:interpretation>
      </emma:emma>
    </inkml:annotationXML>
    <inkml:trace contextRef="#ctx0" brushRef="#br0">6 0 303 0,'0'0'3'0,"0"0"1"0,0 0 1 16,0 0 3-16,0 0 1 15,0 0 1-15,0 0 1 16,-10 18 1-16,10-2 1 15,0 6-1-15,0 10-1 16,4 6-2-16,-2 14-2 0,2 12 0 16,-1 3-1-16,7 13-3 15,0 5 0-15,0 4-1 16,6 3-1-16,0 6 2 16,9 2 1-16,-2 3 1 0,5-5 1 15,2-1 1-15,2 3 0 16,0 0 0-16,-2-4-1 15,2 3-1-15,0 1-1 0,3-2-1 16,1 2-1-16,5 4 0 16,-2-1-1-16,3-1 1 15,3-3-2-15,4-2 2 16,-1-4-1-16,10-3-2 0,-1-7 1 16,12-8 0-16,11-12-1 15,10-12 0-15,13-12 0 16,16-16-1-16,14-11 0 15,18-12 2-15,17-9 0 16,12-7 1-16,14-12 0 0,15-5 0 16,7-3 0-16,16-2 0 15,6 2 0-15,10-2 0 16,-2 3-1-16,2 7 0 0,6-5 1 16,-6 3 0-16,0 8 1 15,-9 7 0-15,-5-2-2 16,-7 5 0-16,-11 8 0 15,-14 4 0-15,-8 0 0 0,-17 4 0 16,-16 8 0-16,-16 1 0 16,-16 3 0-16,-20 0 0 15,-12-1 0-15,-19 3 0 16,-21-10-15-16,-8-10-61 0,-8 2-12 16</inkml:trace>
    <inkml:trace contextRef="#ctx0" brushRef="#br0" timeOffset="359.3924">6295 1829 438 0,'0'0'0'0,"-18"-7"-2"0,2 1 2 15,2 3-1-15,-2-4 0 16,0 0-1-16,4 1 1 15,-1 6 1-15,13 0 2 16,0 0 1-16,25 10 1 0,11 0 0 16,12 2 0-16,17-2 0 15,9 2 1-15,13-2-2 16,9 2-1-16,5 4 1 16,-5 2 0-16,-6 5 1 0,-10-1 0 15,-11 9 1-15,-14 2-1 16,-23 6 1-16,-13 5 0 15,-19 4-1-15,-16 3 0 16,-19 10-1-16,-20 7 2 0,-10 6-5 16,-15 10 0-16,-18 6 0 15,-8 6 0-15,3 13-12 16,9-3-73-16,-12-3-3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8:15.6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BCE39B-DBD4-4562-8AFF-95480319347D}" emma:medium="tactile" emma:mode="ink">
          <msink:context xmlns:msink="http://schemas.microsoft.com/ink/2010/main" type="writingRegion" rotatedBoundingBox="2713,3475 19401,2453 20048,13027 3360,14049"/>
        </emma:interpretation>
      </emma:emma>
    </inkml:annotationXML>
    <inkml:traceGroup>
      <inkml:annotationXML>
        <emma:emma xmlns:emma="http://www.w3.org/2003/04/emma" version="1.0">
          <emma:interpretation id="{325EE4F5-F971-4BF0-837D-7DE13440964B}" emma:medium="tactile" emma:mode="ink">
            <msink:context xmlns:msink="http://schemas.microsoft.com/ink/2010/main" type="paragraph" rotatedBoundingBox="2745,4415 15761,2600 15974,4128 2958,5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1A938E-02E9-44F6-827A-337702871181}" emma:medium="tactile" emma:mode="ink">
              <msink:context xmlns:msink="http://schemas.microsoft.com/ink/2010/main" type="inkBullet" rotatedBoundingBox="2837,5075 3757,4946 3767,5017 2846,5145"/>
            </emma:interpretation>
            <emma:one-of disjunction-type="recognition" id="oneOf0">
              <emma:interpretation id="interp0" emma:lang="en-US" emma:confidence="0">
                <emma:literal>_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•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=</emma:literal>
              </emma:interpretation>
            </emma:one-of>
          </emma:emma>
        </inkml:annotationXML>
        <inkml:trace contextRef="#ctx0" brushRef="#br0">-5514 22 301 0,'0'0'8'15,"0"0"2"-15,0 0 3 0,0 0 1 16,0 0 2-16,10 6 3 15,3-2 0-15,7-2 0 16,6 4-6-16,15-2-3 16,14-4-2-16,16 0-1 0,6-4-1 15,14-4-1-15,1 0 0 16,6-5-1-16,-8-3 1 16,-16 6 0-16,-10-2 1 15,-12 5-1-15,-20 0-1 16,-9 1-1-16,-23 6-2 0,0 0-6 15,0 0-19-15,0 0-60 16,-16 6-4-16</inkml:trace>
      </inkml:traceGroup>
      <inkml:traceGroup>
        <inkml:annotationXML>
          <emma:emma xmlns:emma="http://www.w3.org/2003/04/emma" version="1.0">
            <emma:interpretation id="{27DFEF90-E8F0-4AAF-A1C4-EB775E923CED}" emma:medium="tactile" emma:mode="ink">
              <msink:context xmlns:msink="http://schemas.microsoft.com/ink/2010/main" type="line" rotatedBoundingBox="4698,4143 15761,2600 15974,4128 4911,5671"/>
            </emma:interpretation>
          </emma:emma>
        </inkml:annotationXML>
        <inkml:traceGroup>
          <inkml:annotationXML>
            <emma:emma xmlns:emma="http://www.w3.org/2003/04/emma" version="1.0">
              <emma:interpretation id="{9A16EFD5-734D-4F86-A20B-E3635C377A7D}" emma:medium="tactile" emma:mode="ink">
                <msink:context xmlns:msink="http://schemas.microsoft.com/ink/2010/main" type="inkWord" rotatedBoundingBox="4730,4374 8884,3794 9065,5092 4911,5671"/>
              </emma:interpretation>
              <emma:one-of disjunction-type="recognition" id="oneOf1">
                <emma:interpretation id="interp5" emma:lang="en-US" emma:confidence="0">
                  <emma:literal>10.</emma:literal>
                </emma:interpretation>
                <emma:interpretation id="interp6" emma:lang="en-US" emma:confidence="0">
                  <emma:literal>to</emma:literal>
                </emma:interpretation>
                <emma:interpretation id="interp7" emma:lang="en-US" emma:confidence="0">
                  <emma:literal>10</emma:literal>
                </emma:interpretation>
                <emma:interpretation id="interp8" emma:lang="en-US" emma:confidence="0">
                  <emma:literal>10s</emma:literal>
                </emma:interpretation>
                <emma:interpretation id="interp9" emma:lang="en-US" emma:confidence="0">
                  <emma:literal>€0</emma:literal>
                </emma:interpretation>
              </emma:one-of>
            </emma:emma>
          </inkml:annotationXML>
          <inkml:trace contextRef="#ctx0" brushRef="#br0" timeOffset="3013.9976">0 34 280 0,'0'0'6'0,"0"0"4"16,19 0 2-16,4 0 2 16,5-2 0-16,15-2 1 15,12 0 2-15,9-2 1 16,7 2-5-16,-1-2-2 16,1 4-2-16,-3-3 0 0,-10 5 1 15,-10 0-4-15,-9 0 1 16,-16 0-1-16,-4 7-2 15,-19-7 0-15,13 14-5 0,-13-14-10 16,0 0-67-16,-4 18-2 16</inkml:trace>
          <inkml:trace contextRef="#ctx0" brushRef="#br0" timeOffset="1031.2467">-3570-686 352 0,'0'0'4'0,"0"0"1"0,0 0 3 16,0 0 1-16,0 18 3 16,0 0 1-16,0 7 0 15,6 11 2-15,1 12-5 0,-1 7 0 16,0 11 0-16,4 9-2 16,3 11-1-16,-4 1-2 15,1 7 0-15,-4-2-1 16,1-2 1-16,0-3-3 15,0-10 0-15,-2-3 0 0,-1-13-1 16,3-12-2-16,-5-14-2 16,8-10-6-16,-6-12-20 15,-4-13-55-15,19 3-2 16</inkml:trace>
          <inkml:trace contextRef="#ctx0" brushRef="#br0" timeOffset="1406.284">-2716-345 448 0,'0'0'3'0,"0"0"1"16,-10 0 1-16,10 0 1 0,-20 13 0 16,8 3 1-16,-4 5 0 15,0 15 1-15,2 11-3 16,1 3-1-16,4 11 0 15,6 3 0-15,3 5-4 0,9-7 0 16,7-3 0-16,10-12 0 16,6-11 0-16,14-14 0 15,2-12 0-15,4-10 0 16,6-16 0-16,6-16 0 16,-2-9 0-16,-5-14 0 0,-2-3 0 15,-6-7 0-15,-14-8 0 16,-3-5 0-16,-12 2 0 15,-15 7 0-15,-5 7 0 0,-16 9-4 16,-16 15-2-16,-12 19-3 16,-11 19-8-16,-23 22-35 15,4 19-33-15,-13 12-2 16</inkml:trace>
        </inkml:traceGroup>
        <inkml:traceGroup>
          <inkml:annotationXML>
            <emma:emma xmlns:emma="http://www.w3.org/2003/04/emma" version="1.0">
              <emma:interpretation id="{B0F0BB5E-D5CB-42A3-B782-91CFCDD42ABB}" emma:medium="tactile" emma:mode="ink">
                <msink:context xmlns:msink="http://schemas.microsoft.com/ink/2010/main" type="inkWord" rotatedBoundingBox="14335,2799 15761,2600 15974,4124 14547,4323">
                  <msink:destinationLink direction="with" ref="{50A9F35A-BC83-4183-89C2-2D266ACE1FCB}"/>
                </msink:context>
              </emma:interpretation>
              <emma:one-of disjunction-type="recognition" id="oneOf2">
                <emma:interpretation id="interp10" emma:lang="en-US" emma:confidence="0">
                  <emma:literal>is</emma:literal>
                </emma:interpretation>
                <emma:interpretation id="interp11" emma:lang="en-US" emma:confidence="0">
                  <emma:literal>I's</emma:literal>
                </emma:interpretation>
                <emma:interpretation id="interp12" emma:lang="en-US" emma:confidence="0">
                  <emma:literal>"is</emma:literal>
                </emma:interpretation>
                <emma:interpretation id="interp13" emma:lang="en-US" emma:confidence="0">
                  <emma:literal>"s</emma:literal>
                </emma:interpretation>
                <emma:interpretation id="interp14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3857.7794">6048-1797 310 0,'0'0'8'0,"0"0"3"16,7-3 2-16,-7 3 2 15,0 0 3-15,16-3 1 0,-16 3-2 16,0 0 2-16,0 0-8 15,12 3-2-15,-5 16-2 16,-1 7-1-16,8 13-3 16,-2 6 0-16,8 12 0 15,-8 5 0-15,8 5-1 0,-8 10 1 16,2-7-1-16,-5 1 0 16,0-10 0-16,-5-3 0 15,-1-10 0-15,1-5 1 0,-1-8-4 16,-3-13-4-16,2 1-10 15,-2 4-47-15,0-27-21 16</inkml:trace>
          <inkml:trace contextRef="#ctx0" brushRef="#br0" timeOffset="4451.5321">6441-2317 272 0,'0'0'8'0,"0"0"2"15,0 0 0-15,0 0 2 16,0 0 3-16,0 0 1 16,-3 13 0-16,6 2 2 15,6 6-6-15,5 7-4 0,-5 5-1 16,0 4-1-16,2 9-4 16,-1-1-9-16,-8 5-39 15,-2-7-28-15,0 2-6 16</inkml:trace>
          <inkml:trace contextRef="#ctx0" brushRef="#br0" timeOffset="5139.0462">7492-1800 303 0,'0'0'11'0,"0"0"3"15,0 0 3-15,0 0 1 16,0 0 0-16,9-6 2 15,-9 6-2-15,-19-6 1 16,-1 6-11-16,-12 3-4 0,-7 6-5 16,4 1 1-16,-6 5-1 15,-2 5-1-15,8 7 1 16,6 5 0-16,3 2 0 16,14 2 1-16,5 3 1 0,7 2-1 15,7-6 0-15,9 0-1 16,12 1 1-16,2-4-2 15,5-10 1-15,1 4-1 0,3-7 0 16,-7-3 0-16,0 4 0 16,-4-4 2-16,-1 0 0 15,-8 3 0-15,-1-2 1 16,-4 1 1-16,-5 5-1 0,1 0 2 16,-4-4 0-16,1 6-1 15,-7-2 2-15,0 2-2 16,-3 5 0-16,-7-5 1 15,-9 1-2-15,-7-1 0 16,-6 4-2-16,-13-5-10 0,-4-3-69 16,-8-5 1-16</inkml:trace>
        </inkml:traceGroup>
      </inkml:traceGroup>
    </inkml:traceGroup>
    <inkml:traceGroup>
      <inkml:annotationXML>
        <emma:emma xmlns:emma="http://www.w3.org/2003/04/emma" version="1.0">
          <emma:interpretation id="{D2BE1659-7F83-4697-8430-307146B52541}" emma:medium="tactile" emma:mode="ink">
            <msink:context xmlns:msink="http://schemas.microsoft.com/ink/2010/main" type="paragraph" rotatedBoundingBox="12996,4409 19577,4275 19611,5981 13031,611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F725ED5-6FBD-41C4-8217-1FCAAFEE6DA5}" emma:medium="tactile" emma:mode="ink">
              <msink:context xmlns:msink="http://schemas.microsoft.com/ink/2010/main" type="line" rotatedBoundingBox="12996,4409 19577,4275 19611,5981 13031,6114">
                <msink:destinationLink direction="with" ref="{50A9F35A-BC83-4183-89C2-2D266ACE1F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1B640BD-C3E9-4C42-A787-27B6A228C216}" emma:medium="tactile" emma:mode="ink">
                <msink:context xmlns:msink="http://schemas.microsoft.com/ink/2010/main" type="inkWord" rotatedBoundingBox="12973,4506 16682,4306 16772,5983 13064,6182"/>
              </emma:interpretation>
              <emma:one-of disjunction-type="recognition" id="oneOf3">
                <emma:interpretation id="interp15" emma:lang="en-US" emma:confidence="0">
                  <emma:literal>10101</emma:literal>
                </emma:interpretation>
                <emma:interpretation id="interp16" emma:lang="en-US" emma:confidence="0">
                  <emma:literal>1010</emma:literal>
                </emma:interpretation>
                <emma:interpretation id="interp17" emma:lang="en-US" emma:confidence="0">
                  <emma:literal>1001</emma:literal>
                </emma:interpretation>
                <emma:interpretation id="interp18" emma:lang="en-US" emma:confidence="0">
                  <emma:literal>1010)</emma:literal>
                </emma:interpretation>
                <emma:interpretation id="interp19" emma:lang="en-US" emma:confidence="0">
                  <emma:literal>1010')</emma:literal>
                </emma:interpretation>
              </emma:one-of>
            </emma:emma>
          </inkml:annotationXML>
          <inkml:trace contextRef="#ctx0" brushRef="#br0" timeOffset="46742.1748">7510-702 303 0,'0'0'7'16,"0"0"2"-16,0 0 4 15,0 0 2-15,0 0 1 0,0 0 5 16,0 0-3 0,5 10 2-16,-5 2-6 0,2 4-4 15,2 11-2-15,2 2-4 16,0 9-10-16,-6 3-35 15,14 21-38 1,-5-1-2-16</inkml:trace>
          <inkml:trace contextRef="#ctx0" brushRef="#br0" timeOffset="32967.8326">4685-127 279 0,'0'0'9'0,"0"0"4"0,-7-15 4 16,7 15 3-16,-2-18 3 16,2 18 3-16,-7-12-1 0,7 12-1 15,0 0-7-15,0 0-3 16,0 0-5-16,-3 12-1 16,3 21-3-16,-4 7-1 15,4 6 0-15,0 17 0 0,0 3 0 16,0 15-1-16,4 5 0 15,2 1-3-15,4 0 0 16,-4-4 0-16,7-2 0 0,-4-9 0 16,1-3 0-16,1-9 0 15,-6-5 0-15,2-9 0 16,-1-12 0-16,-2-2 0 16,-1-5 0-16,-3-5 0 15,0-6 0-15,0-16 0 0,0 16-15 16,9-16-70-16,-9 0-4 15</inkml:trace>
          <inkml:trace contextRef="#ctx0" brushRef="#br0" timeOffset="33780.3424">5706 108 399 0,'0'0'7'0,"0"0"2"16,0 0 2-16,-13-7 2 15,13 7 1-15,0 0 2 0,0 0 0 16,-9-9 0-16,9 9-6 15,0 0-10-15,0 0 0 16,0 0 0-16,0 0 0 16,0 0 0-16,0 0 0 15,0 0 0-15,0 0 0 0,0 0 0 16,0 0 0-16,0 0 0 16,0 0 0-16,0 0 0 15,0 0 0-15,0 0 0 16,0 0 0-16,-16-7 0 15,16 7 0-15,0 0 0 0,0 0 0 16,0 0 0-16,0 0 0 16,0 0 0-16,0 0 0 15,0 0 0-15,0 0 0 0,0 0 0 16,0 0 0-16,0 0 0 16,0 0 0-16,0 0 0 15,0 0 0-15,0 0 0 16,0 0 0-16,0 0 0 0,0 0 0 15,0 0 0-15,0 0 0 16,0 0 0-16,0 0 0 16,0 0 0-16,0 0 0 15,-10-3 0-15,10 3 0 0,-9 12 0 16,2 8 0-16,0 5 0 16,1 9 0-16,-4 7 0 15,-6 10 0-15,7 4 0 0,-1 5 0 16,1 2 0-16,5-5 0 15,4 0 0-15,0-10 0 16,16-6 0-16,7-16 0 16,9-7 0-16,7-16 0 15,2-2 0-15,8-14 0 0,-1-8 0 16,4-6 0-16,-4-10 0 16,-6-5 0-16,-3-2 0 15,-14-6 0-15,-5-4 0 16,-7 4 0-16,-9 1 0 0,-4-6 0 15,-14 18 0-15,-5-1 0 16,-7 6 0-16,-7 17 0 16,-8 4 0-16,6 18-34 0,-11 8-53 15,8 4-1-15</inkml:trace>
          <inkml:trace contextRef="#ctx0" brushRef="#br0" timeOffset="34327.2179">6705-313 328 0,'0'0'9'0,"0"0"2"0,0 0 3 15,0 0 2-15,-9-10 1 16,9 10 0-16,0 0 2 16,-10 7 0-16,3 12-6 15,7 3-3-15,0 11-1 0,0 12-1 16,4 2 0-16,2 18-1 16,-2 3-1-16,3 12-6 15,2 0 0-15,0 6 0 16,-6 5 0-16,4 2 0 0,-7-3 0 15,0-4 0-15,4-2 0 16,-2-10 0-16,-2-11 0 16,3 0 0-16,-3-17 0 15,4-6 0-15,-1-15 0 0,4-2 0 16,-5-10 0-16,-2-13 0 16,0 0 0-16,0 0-54 15,11-6-34-15,1-26-3 16</inkml:trace>
          <inkml:trace contextRef="#ctx0" brushRef="#br0" timeOffset="35811.6415">8256-436 377 0,'0'0'9'0,"0"0"1"15,0 0 1-15,0 0 2 16,0 0 1-16,0 0 0 15,0 0 1-15,0 0 0 0,0 0-7 16,0 0-2-16,0 20-2 16,0 0 1-16,2 9-1 15,5 6 2-15,-4 12-6 16,8 6 0-16,-2 13 0 0,3 5 0 16,-5 9 0-16,-7 7 0 15,0 0 0-15,0-3 0 16,4-4 0-16,-4 0 0 15,2-6 0-15,1-11 0 0,-3 0 0 16,11-16 0-16,1-1 0 16,-3-8 0-16,-2-3 0 15,6-10 0-15,-3-1 0 16,-1-11 0-16,-9-13 0 0,16 16 0 16,-16-16 0-16,0 0 0 15,0 0 0-15,0 0 0 16,14 6 0-16,-14-6 0 15,0 0 0-15,0 0 0 16,0 0 0-16,0 0 0 0,0 0 0 16,0 0 0-16,0 0 0 15,0 0 0-15,0 0 0 16,0 0 0-16,0 0 0 0,0 0 0 16,0 0 0-16,0 0 0 15,0 0 0-15,0 0 0 16,0 0 0-16,0 0 0 15,0-6 0-15,0 6 0 0,0 0 0 16,0 0 0-16,0 0 0 16,0 0 0-16,0 0 0 15,0 0 0-15,0 0 0 16,0 0 0-16,-3-16 0 0,3 16 0 16,0 0 0-16,0 0 0 15,0 0 0-15,0 0 0 16,0 0 0-16,0 0 0 0,0 0 0 15,0 0 0-15,0 0 0 16,0 0 0-16,0 0 0 16,0 0 0-16,0 0 0 15,0 0 0-15,0 0 0 16,0 0 0-16,0 0 0 0,0 0 0 16,0 0 0-16,0 0 0 15,0 0 0-15,0 0 0 16,0 0 0-16,0 0 0 15,0 0 0-15,0 0 0 0,0 6 0 16,0-6 0-16,0 0 0 16,0 0 0-16,0 0 0 15,0 0 0-15,0 0 0 0,0 0 0 16,0 0 0-16,0 0 0 16,-11 0-82-16,11 0-12 15</inkml:trace>
          <inkml:trace contextRef="#ctx0" brushRef="#br0" timeOffset="34842.858">7494 72 389 0,'0'0'6'16,"0"0"2"-16,0 0 0 15,-5 0 3-15,5 0 1 0,-20 13 1 16,4 6 2-16,0 10-1 16,-3 7-5-16,6 9-1 15,-3-1-1-15,-3 12-3 16,5-6-1-16,5 3 1 0,2-6-4 15,5-5 0-15,-2-8 0 16,4 3 0-16,0-9 0 16,9-8 0-16,4-4 0 15,10-4 0-15,3-6 0 16,3-2 0-16,6-4 0 0,6-7 0 16,2-8 0-16,2-1 0 15,-7-10 0-15,-5-3 0 16,-8-3 0-16,2-3 0 15,-8-14 0-15,-6 0 0 0,-10-1 0 16,-3-1 0-16,-7-8 0 16,-2 8 0-16,-5 2 0 15,2 5 0-15,-8 15 0 16,-5 1 0-16,2 12 0 0,-3 6 0 16,4 10 0-16,-4 16 0 15,3 10 0-15,-2 2 0 16,9 10-21-16,2 9-63 0,9-6-4 15</inkml:trace>
        </inkml:traceGroup>
        <inkml:traceGroup>
          <inkml:annotationXML>
            <emma:emma xmlns:emma="http://www.w3.org/2003/04/emma" version="1.0">
              <emma:interpretation id="{93C6FB98-14A9-4076-AAC2-47B8C6AEFF92}" emma:medium="tactile" emma:mode="ink">
                <msink:context xmlns:msink="http://schemas.microsoft.com/ink/2010/main" type="inkWord" rotatedBoundingBox="18173,4538 19739,4721 19599,5923 18033,5740"/>
              </emma:interpretation>
              <emma:one-of disjunction-type="recognition" id="oneOf4">
                <emma:interpretation id="interp20" emma:lang="en-US" emma:confidence="1">
                  <emma:literal>+1</emma:literal>
                </emma:interpretation>
                <emma:interpretation id="interp21" emma:lang="en-US" emma:confidence="0">
                  <emma:literal>+</emma:literal>
                </emma:interpretation>
                <emma:interpretation id="interp22" emma:lang="en-US" emma:confidence="0">
                  <emma:literal>+11</emma:literal>
                </emma:interpretation>
                <emma:interpretation id="interp23" emma:lang="en-US" emma:confidence="0">
                  <emma:literal>t</emma:literal>
                </emma:interpretation>
                <emma:interpretation id="interp24" emma:lang="en-US" emma:confidence="0">
                  <emma:literal>HI</emma:literal>
                </emma:interpretation>
              </emma:one-of>
            </emma:emma>
          </inkml:annotationXML>
          <inkml:trace contextRef="#ctx0" brushRef="#br0" timeOffset="37898.2428">9754 167 350 0,'0'0'6'0,"0"0"4"15,0 0 3-15,0 0 2 16,-10-10-1-16,10 10 2 0,0 0 0 15,0 0 2-15,0 0-5 16,16 6-3-16,6-2-2 16,15 4-1-16,4-1-1 15,10 2 0-15,11-2-3 0,9-5-3 16,7-2 0-16,-2 4 0 16,-5-1 0-16,-12 0 0 15,-5 4 0-15,-12-1 0 16,-7-2 0-16,-9-2 0 0,-3 5 0 15,-23-7 0-15,13 13 0 16,-13-13 0-16,12 3 0 16,-12-3-9-16,13 0-76 0,-13 0-2 15</inkml:trace>
          <inkml:trace contextRef="#ctx0" brushRef="#br0" timeOffset="38273.248">10241-191 358 0,'0'0'7'0,"0"0"5"0,0 0 1 16,0 0 1-16,-14 0 1 15,14 0 1-15,0 0 2 16,0 0 0-16,0 19-6 15,0 3-2-15,0 1-2 0,3 7-1 16,8 4-4-16,-9 12-3 16,-2 11 0-16,0 1 0 15,0 3 0-15,0 0 0 16,0 11 0-16,-2-6 0 0,-5 3 0 16,3-6 0-16,-1-13 0 15,5-1 0-15,0-7 0 16,0-8 0-16,0-3 0 0,2-5 0 15,1-14 0-15,-3-12 0 16,11 19 0-16,-11-19 0 16,0 0 0-16,0 0-76 15,19-13-15-15</inkml:trace>
          <inkml:trace contextRef="#ctx0" brushRef="#br0" timeOffset="39163.8731">11079-367 370 0,'0'0'6'16,"0"0"3"-16,0 0 1 15,0 0 2-15,5 0-1 0,-5 0 1 16,0 0 1-16,16 12 3 16,-16-12-5-16,7 20-2 15,2-1-1-15,2 2-1 16,-5 13 0-16,0 7 3 0,1 3-10 16,2 8 0-16,4 9 0 15,-3 8 0-15,-6 7 0 16,1 1 0-16,-1 3 0 15,3-5 0-15,-2-9 0 0,2 2 0 16,-7-10 0-16,0 0 0 16,0-13 0-16,4-10 0 15,1-6 0-15,2 0 0 16,-7-1 0-16,0-8 0 16,7-7 0-16,-7-13 0 0,9 12 0 15,-9-12 0-15,0 0 0 16,4 13 0-16,-4-13 0 15,0 0 0-15,0 0 0 16,0 0 0-16,0 0 0 0,0 0 0 16,0 0 0-16,0 0 0 15,12 0 0-15,-12 0 0 16,0 0 0-16,0 0 0 0,0 0 0 16,0 0 0-16,0 0 0 15,0 0 0-15,0 0 0 16,0 0 0-16,-7 3 0 15,7-3 0-15,0 0 0 0,0 0 0 16,0 0 0-16,0 0 0 16,0 0 0-16,0 0 0 15,0 0 0-15,0 0 0 0,0 0 0 16,0 0 0-16,0 0 0 16,0 0 0-16,0 0 0 15,0 0 0-15,0 0 0 16,0 0 0-16,0 0 0 15,0 0 0-15,0 0 0 0,0 0 0 16,0 0 0-16,0 0 0 16,0 0 0-16,0 0 0 15,0 0 0-15,0 0 0 16,0 0 0-16,0 0 0 0,0 0 0 16,0 0 0-16,0 0 0 15,0 0 0-15,0 0 0 16,0 0 0-16,0 0 0 15,0 0 0-15,0 0 0 0,0 0 0 16,0 0 0-16,0 0 0 16,0 0 0-16,0 0 0 15,-2-7 0-15,2 7 0 0,0 0-38 16,0 0-56-16</inkml:trace>
        </inkml:traceGroup>
      </inkml:traceGroup>
    </inkml:traceGroup>
    <inkml:traceGroup>
      <inkml:annotationXML>
        <emma:emma xmlns:emma="http://www.w3.org/2003/04/emma" version="1.0">
          <emma:interpretation id="{ACAFA78C-5938-44E2-B428-B6C9770B45D6}" emma:medium="tactile" emma:mode="ink">
            <msink:context xmlns:msink="http://schemas.microsoft.com/ink/2010/main" type="paragraph" rotatedBoundingBox="16974,7234 15837,7623 15592,6906 16729,651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7BC18F9-D95E-4022-BCBD-5FD61DFEDF1A}" emma:medium="tactile" emma:mode="ink">
              <msink:context xmlns:msink="http://schemas.microsoft.com/ink/2010/main" type="line" rotatedBoundingBox="16974,7234 15837,7623 15592,6906 16729,6517">
                <msink:destinationLink direction="with" ref="{50A9F35A-BC83-4183-89C2-2D266ACE1F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2594C5B-064E-43FB-A463-5B39F36B1D77}" emma:medium="tactile" emma:mode="ink">
                <msink:context xmlns:msink="http://schemas.microsoft.com/ink/2010/main" type="inkWord" rotatedBoundingBox="16974,7234 15837,7623 15592,6906 16729,6517"/>
              </emma:interpretation>
              <emma:one-of disjunction-type="recognition" id="oneOf5">
                <emma:interpretation id="interp25" emma:lang="en-US" emma:confidence="0">
                  <emma:literal>It</emma:literal>
                </emma:interpretation>
                <emma:interpretation id="interp26" emma:lang="en-US" emma:confidence="0">
                  <emma:literal>• +</emma:literal>
                </emma:interpretation>
                <emma:interpretation id="interp27" emma:lang="en-US" emma:confidence="0">
                  <emma:literal>• t</emma:literal>
                </emma:interpretation>
                <emma:interpretation id="interp28" emma:lang="en-US" emma:confidence="0">
                  <emma:literal>it</emma:literal>
                </emma:interpretation>
                <emma:interpretation id="interp29" emma:lang="en-US" emma:confidence="0">
                  <emma:literal>• f</emma:literal>
                </emma:interpretation>
              </emma:one-of>
            </emma:emma>
          </inkml:annotationXML>
          <inkml:trace contextRef="#ctx0" brushRef="#br0" timeOffset="40538.9048">8378 1465 335 0,'0'0'7'0,"0"0"2"16,0 0 2-16,0 0 4 16,2 17 2-16,5-8 1 15,0 14 1-15,-1 6 0 0,1 6-5 16,0 10-3-16,-2 6-2 15,2 4-2-15,-3 10-2 16,1-5-2-16,2 2 1 16,-7-5-2-16,7-2 0 0,-5-10-1 15,2-3-2-15,3-4-11 16,-7 21-66-16,0-34-7 16</inkml:trace>
          <inkml:trace contextRef="#ctx0" brushRef="#br0" timeOffset="39992.0172">7462 2108 269 0,'0'0'9'0,"0"0"2"0,-19 7 5 16,6-4 3-16,-3 0 3 16,0 0 2-16,0 0 1 15,0 3 1-15,0 0-7 0,6-2-4 16,10-4-2-16,0 0-3 16,0 0-3-16,19 0-1 15,13 0-1-15,7-4-2 16,9-2 0-16,11-3-2 15,-1 0-5-15,0-1-5 0,-1 4-18 16,5 0-58-16,-23-4 0 16</inkml:trace>
          <inkml:trace contextRef="#ctx0" brushRef="#br0" timeOffset="40226.4018">7549 1854 362 0,'0'0'7'0,"0"0"1"0,0 0 2 16,0 0 1-16,0 7 2 15,0 5 0-15,4 4 1 16,-4 11 0-16,3 1-6 16,6 5-1-16,-2 10-2 0,3 4-1 15,-1 1-3-15,2 0-6 16,7 3-11-16,-11 7-43 15,12-14-24-15,4-4-3 16</inkml:trace>
        </inkml:traceGroup>
      </inkml:traceGroup>
    </inkml:traceGroup>
    <inkml:traceGroup>
      <inkml:annotationXML>
        <emma:emma xmlns:emma="http://www.w3.org/2003/04/emma" version="1.0">
          <emma:interpretation id="{5B9CD7D8-6D92-4B55-9B27-FD23A340A3D4}" emma:medium="tactile" emma:mode="ink">
            <msink:context xmlns:msink="http://schemas.microsoft.com/ink/2010/main" type="paragraph" rotatedBoundingBox="16350,9057 13366,9440 13250,8535 16235,815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14E4063-F39E-4DC0-9785-5DA605BADD64}" emma:medium="tactile" emma:mode="ink">
              <msink:context xmlns:msink="http://schemas.microsoft.com/ink/2010/main" type="line" rotatedBoundingBox="16350,9057 13366,9440 13250,8535 16234,8153">
                <msink:destinationLink direction="with" ref="{50A9F35A-BC83-4183-89C2-2D266ACE1FC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9C6D750-3061-4776-9629-16F4E025C037}" emma:medium="tactile" emma:mode="ink">
                <msink:context xmlns:msink="http://schemas.microsoft.com/ink/2010/main" type="inkWord" rotatedBoundingBox="16350,9057 13366,9440 13250,8535 16234,8153"/>
              </emma:interpretation>
              <emma:one-of disjunction-type="recognition" id="oneOf6">
                <emma:interpretation id="interp30" emma:lang="en-US" emma:confidence="0">
                  <emma:literal>1191</emma:literal>
                </emma:interpretation>
                <emma:interpretation id="interp31" emma:lang="en-US" emma:confidence="0">
                  <emma:literal>1991</emma:literal>
                </emma:interpretation>
                <emma:interpretation id="interp32" emma:lang="en-US" emma:confidence="0">
                  <emma:literal>"d</emma:literal>
                </emma:interpretation>
                <emma:interpretation id="interp33" emma:lang="en-US" emma:confidence="0">
                  <emma:literal>"91</emma:literal>
                </emma:interpretation>
                <emma:interpretation id="interp34" emma:lang="en-US" emma:confidence="0">
                  <emma:literal>Nd</emma:literal>
                </emma:interpretation>
              </emma:one-of>
            </emma:emma>
          </inkml:annotationXML>
          <inkml:trace contextRef="#ctx0" brushRef="#br0" timeOffset="47492.2138">7884 3100 351 0,'0'0'5'15,"0"0"2"-15,0 0 2 16,0 0 3-16,0 0 1 15,-9 7 0-15,9-7 2 0,-3 20 1 16,3-5-4-16,0 5-1 16,3 2-2-16,0 13-1 15,3 4-1-15,4 9-1 16,1 5 0-16,-6 6-1 16,8 5-1-16,-3 5-2 0,0-7-2 15,0 3 0-15,-1-4 0 16,-2-3 0-16,-4-9 0 15,6 2-9-15,-5-10-38 16,-1-5-38-16,1-4-2 0</inkml:trace>
          <inkml:trace contextRef="#ctx0" brushRef="#br0" timeOffset="49023.4994">7056 3216 257 0,'0'0'9'16,"0"0"3"-16,0 0 3 0,0 0 4 16,-3-9 3-16,3 9 0 15,0 0 3-15,0 0 2 16,0 0-8-16,0 0-3 15,0 0-3-15,0 0-2 0,0 0-3 16,0 0-1-16,0 0-1 16,0 0-2-16,0 0 0 15,0 0-1-15,0 0 0 16,0 9 1-16,0-9-1 0,0 18-1 16,0-4-2-16,0 6 0 15,0 2 0-15,3 4 0 16,4 8 0-16,-7 9 0 0,4 5 0 15,-4 9 0-15,3 8 0 16,-3 5 0-16,2 5 0 16,-2-5 0-16,4 7-85 15,-1-4-4-15</inkml:trace>
          <inkml:trace contextRef="#ctx0" brushRef="#br0" timeOffset="50851.6544">4908 3531 362 0,'0'0'8'0,"0"0"2"16,0 0 3-16,0 0 1 15,0 0 1-15,0 0 1 16,0 0-1-16,2 6 2 0,2 14-6 16,3 12-5-16,-2 12-1 15,6 15-1-15,1 13-1 16,1 22-4-16,-3 4-15 15,-7 17-66-15,19 8-4 0</inkml:trace>
          <inkml:trace contextRef="#ctx0" brushRef="#br0" timeOffset="50336.0146">6041 3518 292 0,'0'0'6'0,"0"0"5"16,7 0 3-16,-7 0 2 15,0 0 2-15,14-6 1 0,-14 6 0 16,0 0 0-16,0 0-6 16,9 6-2-16,-9 10-5 15,0 3-1-15,0 10 0 16,-4 6-2-16,1 10 1 0,3 7 0 16,0 2 0-16,0 1-1 15,7 3 0-15,2-7 0 16,5 0-1-16,2-16 1 0,9-3-1 15,1-9 1-15,6-15-1 16,4-8 0-16,-1-10 0 16,0-11 0-16,1-14-1 15,-4-3-1-15,-9-11 0 0,-4 4 0 16,-6-5-1-16,-10-5-1 16,-3 0-4-16,-16 0-3 15,-3 14-7-15,-13-4-13 16,-7 6-42-16,-7 24-13 15</inkml:trace>
        </inkml:traceGroup>
      </inkml:traceGroup>
    </inkml:traceGroup>
    <inkml:traceGroup>
      <inkml:annotationXML>
        <emma:emma xmlns:emma="http://www.w3.org/2003/04/emma" version="1.0">
          <emma:interpretation id="{4EC08CD2-BF05-44A0-9F6D-374E0A8A2649}" emma:medium="tactile" emma:mode="ink">
            <msink:context xmlns:msink="http://schemas.microsoft.com/ink/2010/main" type="paragraph" rotatedBoundingBox="3203,11478 17925,10578 18082,13148 3360,14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63DB8D-EE3D-4A40-A60A-0BCF375B40E2}" emma:medium="tactile" emma:mode="ink">
              <msink:context xmlns:msink="http://schemas.microsoft.com/ink/2010/main" type="line" rotatedBoundingBox="3203,11478 17925,10578 18082,13148 3360,14049"/>
            </emma:interpretation>
          </emma:emma>
        </inkml:annotationXML>
        <inkml:traceGroup>
          <inkml:annotationXML>
            <emma:emma xmlns:emma="http://www.w3.org/2003/04/emma" version="1.0">
              <emma:interpretation id="{690D7FCD-6CFD-4851-9F01-FD94BD34A4BA}" emma:medium="tactile" emma:mode="ink">
                <msink:context xmlns:msink="http://schemas.microsoft.com/ink/2010/main" type="inkWord" rotatedBoundingBox="3203,11478 10952,11004 11110,13574 3360,14049">
                  <msink:destinationLink direction="from" ref="{538B205A-4640-4439-9F49-A8731EDF23A3}"/>
                </msink:context>
              </emma:interpretation>
              <emma:one-of disjunction-type="recognition" id="oneOf7">
                <emma:interpretation id="interp35" emma:lang="en-US" emma:confidence="0">
                  <emma:literal>0101045</emma:literal>
                </emma:interpretation>
                <emma:interpretation id="interp36" emma:lang="en-US" emma:confidence="0">
                  <emma:literal>01010457</emma:literal>
                </emma:interpretation>
                <emma:interpretation id="interp37" emma:lang="en-US" emma:confidence="0">
                  <emma:literal>01010445</emma:literal>
                </emma:interpretation>
                <emma:interpretation id="interp38" emma:lang="en-US" emma:confidence="0">
                  <emma:literal>01010453</emma:literal>
                </emma:interpretation>
                <emma:interpretation id="interp39" emma:lang="en-US" emma:confidence="0">
                  <emma:literal>ololo=,</emma:literal>
                </emma:interpretation>
              </emma:one-of>
            </emma:emma>
          </inkml:annotationXML>
          <inkml:trace contextRef="#ctx0" brushRef="#br0" timeOffset="68664.5658">-4872 6884 174 0,'0'0'10'0,"0"0"7"16,-16-11 5-16,16 11 6 15,-16-6 3-15,5 2 2 16,11 4 1-16,-21 0 3 15,21 0-9-15,-16 0-7 0,16 0-4 16,-14 7-5-16,14-7-4 16,-16 9-2-16,16-9-2 15,-16 17-2-15,7-3 1 16,-2 4-1-16,-1 7 0 0,-1 8-1 16,1 2 1-16,1 14 0 15,2 4-1-15,2 6 1 16,1 11-1-16,6 4 0 15,0 2 0-15,6-1 0 0,7 1-2 16,1-7 1-16,11-9 0 16,5-7 0-16,2-22 0 15,9-12-1-15,1-13 2 16,3-12 0-16,6-19 0 0,-2-10 0 16,3-14 0-16,-4-9 0 15,-4-7 0-15,-7-1 0 16,-5-3-1-16,-16 3 0 15,-9 1-1-15,-7 5 1 0,-17 3 0 16,-9 10-1-16,-16 2-1 16,1 18-3-16,-14-1-5 15,9 19-10-15,-2 6-31 0,6 3-35 16,13 3-2-16</inkml:trace>
          <inkml:trace contextRef="#ctx0" brushRef="#br0" timeOffset="69289.5867">-3857 6347 356 0,'0'0'5'0,"0"0"2"0,0 0 1 16,0 0 1-16,0 0 0 15,0 0 1-15,0 23 1 16,-3 3 1-16,-1 11-3 16,2 18-3-16,2 12 1 0,-4 18-1 15,4 7 0-15,0 14 0 16,4 0 0-16,2 10-2 15,0-4 1-15,0-1-2 16,1-4 1-16,0-7-2 0,-1-7-1 16,-3-10-2-16,4-12-4 15,-1-7-13-15,-6 11-57 16,10-35-10-16</inkml:trace>
          <inkml:trace contextRef="#ctx0" brushRef="#br0" timeOffset="69695.8259">-3106 7019 390 0,'0'0'1'0,"-7"0"2"0,-5 8 0 16,-8 10 2-16,1 0 1 15,-11 14 2-15,5 12 2 16,-5 5 2-16,8 15-3 0,3 1 0 16,5 11-1-16,12-4-1 15,2-6-1-15,9-5-3 16,17-15 0-16,13-12-2 16,6-10 0-16,17-22 0 15,5-12-1-15,4-22 1 0,7-6-1 16,-2-13 1-16,-5-7-1 15,-9-6 1-15,-14 0 0 16,-16 0 0-16,-16 3-1 0,-12 2 0 16,-15 8-2-16,-21 10 0 15,-9 8 0-15,-14 8-3 16,0 19-3-16,-5 0-7 16,7 12-27-16,12 6-41 15,4 7-2-15</inkml:trace>
          <inkml:trace contextRef="#ctx0" brushRef="#br0" timeOffset="69992.7385">-2101 6546 278 0,'0'0'5'0,"-16"3"4"16,4 6 2-16,-8 10 5 16,3 5 5-16,-1 15 1 0,-2 11 4 15,1 11 0-15,9 10-2 16,4 17-5-16,2 4-2 16,4 11-4-16,4 3-4 0,2 3-1 15,0-1-4-15,5 1-1 16,-2-8-5-16,0-4-6 15,-2-21-15-15,0-9-62 16,14-15-2-16</inkml:trace>
          <inkml:trace contextRef="#ctx0" brushRef="#br0" timeOffset="70367.7173">-1050 6916 447 0,'0'0'2'0,"-7"2"0"0,-6 11 1 16,-6 9 1-16,-7 7 2 16,-6 12 1-16,-4 14 0 15,-3 9 0-15,7 11 0 16,4 1-1-16,12 8-1 0,9-4-1 15,14-9-2-15,21-13 0 16,17-16-2-16,24-23 0 16,7-13 0-16,15-18 0 15,8-20 0-15,5-20 0 0,-8-8 0 16,-6-9 0-16,-12-1 0 16,-23-5 0-16,-23 5 0 15,-25 3 0-15,-28 16 0 0,-27 7 0 16,-26 16 0-16,-22 26 0 15,-17 8-5-15,-3 27-51 16,-6 30-32-16,0 19 0 16</inkml:trace>
          <inkml:trace contextRef="#ctx0" brushRef="#br0" timeOffset="72258.3872">554 7256 388 0,'0'0'1'0,"0"0"-1"0,0 0 1 16,0 0 0-16,0 0 1 15,7 0 2-15,5 0 1 16,8-4 1-16,9 4 1 16,9 0 0-16,14 0 1 15,13 4 0-15,15-4-1 16,10 0 0-16,17-7-1 0,6 4 0 16,9-7 0-16,6 1 0 15,-2-1-1-15,7 4 0 16,-11-4-1-16,-5 6 0 0,-16-2-2 15,-7 6-2-15,-19-3-4 16,-10 3-8-16,-24 0-16 16,-31 0-56-16,8-6-1 15</inkml:trace>
          <inkml:trace contextRef="#ctx0" brushRef="#br0" timeOffset="72558.327">1795 6709 415 0,'0'0'0'0,"0"0"-1"16,0 0 0-16,0 0 0 15,0 0 0-15,0 0 0 0,0 0 1 16,19 9 1 0,6-1 0-16,14-2 2 0,10 0 0 0,12 0-1 15,17-1 1-15,5 0-1 16,4 2 0-16,3-1 1 15,-3 8 0-15,-9 2 2 16,-14-1-1-16,-6 11 1 0,-29 9 1 16,-10 10 1-16,-22 7 0 15,-22 13-1-15,-21 14-2 16,-21 12-2-16,-17 11-7 16,-19 3-16-16,-19 18-59 15,5 4-4-15</inkml:trace>
          <inkml:trace contextRef="#ctx0" brushRef="#br0" timeOffset="82996.0935">-142 7743 333 0,'0'0'2'0,"0"0"0"16,-9-16 3-16,9 16 1 15,-13-12 3-15,13 12 4 0,-23-13 2 16,23 13 1-16,-12-14-1 16,12 14 0-16,0 0-2 15,0 0-2-15,0-12-2 16,0 12-3-16,0 0-2 0,0 22-1 15,-11 1-2-15,2 7 0 16,-10 7 0-16,-4 12-1 16,0 0 0-16,-2 7 0 15,-1-1 0-15,0-1 1 16,9-12 0-16,8 1 1 0,2-9 1 16,7-8 1-16,4-10 0 15,13-3 0-15,8-7 0 16,7-3-1-16,0-3-1 15,17 0-4-15,-4-3-8 0,13 3-23 16,3-6-52-16,0-1-1 16</inkml:trace>
          <inkml:trace contextRef="#ctx0" brushRef="#br0" timeOffset="82636.6818">667 8065 316 0,'0'0'5'0,"0"0"1"15,0 0 3-15,0 0 2 16,0 0 1-16,0 0 3 16,0 0 2-16,0 0-1 15,-7 0-4-15,7 0-1 0,-19 0-3 16,3 2-2-16,-7 2-1 15,-9 2-2-15,-7 4 1 16,-9 0-1-16,0-1 1 16,-10 5 0-16,-4-2 0 0,-2-2 0 15,0 3 0-15,-1-1-1 16,8-6 0-16,-2 1-1 16,8-1 0-16,5-2-1 15,7-1 0-15,11 0 1 16,3-3-2-16,9 0 0 0,2 0 0 15,14 0-5-15,0 0-10 16,0 0-39-16,0 0-30 16,0 0-2-16</inkml:trace>
          <inkml:trace contextRef="#ctx0" brushRef="#br0" timeOffset="84511.7521">29 7644 333 0,'0'0'7'0,"0"0"2"16,0 0 2-16,-3-3 1 0,3 3 1 16,-20 0 0-16,8 6 1 15,-4 3 1-15,0 3-6 16,0 8-2-16,-5-4 0 15,3 5-1-15,-2 1 0 0,1 0 0 16,3 4-1-16,0 0-1 16,-3-1 0-16,-1 5-1 15,1 1-1-15,-4-2 0 16,0 4 0-16,-2-1-1 0,-7 2 1 16,6-2-1-16,-3-6 1 15,3 3-1-15,4-6 0 16,1-1 1-16,9-6-1 15,-1-3 1-15,13-13 0 0,0 20-1 16,0-20 2-16,7 25-1 16,6-11-2-16,-4-2 0 15,4 7 0-15,-3 0 0 16,2 1 0-16,2 2 0 16,2 0 0-16,0 1 0 0,3-6 0 15,7 1 0-15,3-2 0 16,3 1 0-16,7-5 0 15,-3 1 0-15,1-1 0 0,0 2 0 16,-3-4 0-16,-4 3 0 16,-5-4 0-16,5 0 0 15,-14 1 0-15,3 3 0 16,-6-3 0-16,-1 0 0 0,2 2 0 16,-14-12 0-16,9 23 0 15,-9-23 0-15,4 22 0 16,-4-22 0-16,0 17 0 15,0-17 0-15,-4 12 0 0,4-12 0 16,0 0 0-16,-23 4-2 16,23-4-87-16,-9 2-2 15</inkml:trace>
        </inkml:traceGroup>
        <inkml:traceGroup>
          <inkml:annotationXML>
            <emma:emma xmlns:emma="http://www.w3.org/2003/04/emma" version="1.0">
              <emma:interpretation id="{D110CCD6-CCC0-4C18-B4BE-B51161DEAD5A}" emma:medium="tactile" emma:mode="ink">
                <msink:context xmlns:msink="http://schemas.microsoft.com/ink/2010/main" type="inkWord" rotatedBoundingBox="16299,10699 17927,10600 18045,12531 16417,12630"/>
              </emma:interpretation>
              <emma:one-of disjunction-type="recognition" id="oneOf8">
                <emma:interpretation id="interp40" emma:lang="en-US" emma:confidence="0">
                  <emma:literal>of</emma:literal>
                </emma:interpretation>
                <emma:interpretation id="interp41" emma:lang="en-US" emma:confidence="0">
                  <emma:literal>o</emma:literal>
                </emma:interpretation>
                <emma:interpretation id="interp42" emma:lang="en-US" emma:confidence="0">
                  <emma:literal>0/</emma:literal>
                </emma:interpretation>
                <emma:interpretation id="interp43" emma:lang="en-US" emma:confidence="0">
                  <emma:literal>o/</emma:literal>
                </emma:interpretation>
                <emma:interpretation id="interp44" emma:lang="en-US" emma:confidence="0">
                  <emma:literal>oh</emma:literal>
                </emma:interpretation>
              </emma:one-of>
            </emma:emma>
          </inkml:annotationXML>
          <inkml:trace contextRef="#ctx0" brushRef="#br0" timeOffset="78417.8345">8265 6327 408 0,'0'0'0'0,"0"0"1"16,-20 26-1-16,4-3 1 0,-6 9 3 15,-10 6 0-15,0 13 2 16,-4 10 0-16,4 4 0 16,6 5 1-16,10-2-1 15,7-7-1-15,9-7-2 16,21-8-1-16,15-21 0 0,13-9-2 16,8-13 0-16,8-9 0 15,6-19 0-15,0-10 0 16,-3-8 0-16,-10-11-2 15,-7-5 0-15,-15-1 0 0,-13-5-2 16,-18 1 0-16,-5 4-3 16,-21 5-3-16,-16 7 0 15,-4 5-5-15,-5 15-14 16,-2 21-46-16,2-2-5 0</inkml:trace>
          <inkml:trace contextRef="#ctx0" brushRef="#br0" timeOffset="78886.6279">9576 5547 238 0,'0'0'9'0,"0"0"6"16,0 0 4-16,0 0 4 15,-3 10 2-15,-3 6 1 0,6 6 3 16,-7 7-1-16,4 13-8 16,-3 9-3-16,6 14-5 15,-3 15-3-15,-1 10-1 16,4 6-2-16,4 17-1 16,-1 9-1-16,3 6 0 0,-3 1 0 15,1 2 0-15,-4-9-1 16,3 1 0-16,-3-16-3 15,-3-3 0-15,3-18 0 0,0 0 0 16,-4-14-48-16,1-11-36 16,-3-6-5-16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0:14.0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A9F35A-BC83-4183-89C2-2D266ACE1FCB}" emma:medium="tactile" emma:mode="ink">
          <msink:context xmlns:msink="http://schemas.microsoft.com/ink/2010/main" type="inkDrawing" rotatedBoundingBox="9929,3735 21175,651 23321,8480 12075,11563" semanticType="enclosure" shapeName="Other">
            <msink:sourceLink direction="with" ref="{B0F0BB5E-D5CB-42A3-B782-91CFCDD42ABB}"/>
            <msink:sourceLink direction="with" ref="{8F725ED5-6FBD-41C4-8217-1FCAAFEE6DA5}"/>
            <msink:sourceLink direction="with" ref="{A7BC18F9-D95E-4022-BCBD-5FD61DFEDF1A}"/>
            <msink:sourceLink direction="with" ref="{314E4063-F39E-4DC0-9785-5DA605BADD64}"/>
            <msink:destinationLink direction="with" ref="{5F6C7AE6-4429-4A1A-9214-655A83392BE9}"/>
          </msink:context>
        </emma:interpretation>
      </emma:emma>
    </inkml:annotationXML>
    <inkml:trace contextRef="#ctx0" brushRef="#br0">10077 1115 270 0,'0'0'7'15,"-17"-23"1"-15,-1 7 3 16,-14-3 1-16,-14-7 3 0,-9-9-1 16,-15-10 0-16,-11 0 1 15,-16 1-5-15,-16-4-1 16,-13 5-3-16,-9-8-1 0,-6 0-1 15,-3 8 1-15,-21-1 0 16,-10 9 0-16,-5-5 1 16,3-4-1-16,-3 6 0 15,-10 1 0-15,-7 2 0 16,-6 4-1-16,4-1 0 0,-5-11 0 16,4 6-1-16,-6 1-1 15,6 4 0-15,0-1-1 16,-6 8 1-16,10-1-1 15,-1 4-1-15,4 3 1 0,-4 7 1 16,4 8-1-16,-4 0 1 16,4 4 0-16,3 0 0 15,3 4 0-15,0 2 0 16,7 1-1-16,-1 6 1 0,4-1 0 16,6-3-1-16,0 4 0 15,11 3-1-15,-1 7 1 16,5 3-1-16,5 6 0 15,6 10-1-15,7-1 1 0,3 14 0 16,6 6 1-16,3 3-1 16,9 7 1-16,2-1-1 15,2 4 0-15,6 7 1 16,4 2-2-16,7 7 1 0,-1 7 1 16,7 2-1-16,-1 7 0 15,5 9 0-15,5 10 0 16,4 4 0-16,6 10-1 15,0-2 2-15,7 7-1 0,9 7 1 16,-3 7 0-16,3 3 0 16,7 2 1-16,2 4-1 15,-2 3 2-15,7 1-3 16,-1 6 1-16,-1-5-1 0,4 2 0 16,7 0-1-16,4-4 1 15,2-7 0-15,6 1-1 16,2-10 1-16,7 4 0 0,1-7-1 15,10-1 0-15,0-9 1 16,4 0 1-16,6-2-1 16,-1-8 1-16,11-2 0 15,-4-4 1-15,3-2 0 16,4-11-1-16,0-6-1 16,-2-1 1-16,2-8-1 0,6-4 0 15,1-7 0-15,-2-2-1 16,4-6 1-16,0-2 1 15,1-5 0-15,6-1 0 0,-1-5-1 16,4-1 0-16,3-5 1 16,4-12-1-16,-1 1 0 15,16-5 0-15,-6-9 0 16,10 2 0-16,6-8 1 0,0-1 0 16,8-1 0-16,-6-1 1 15,8 0-2-15,-1 1 0 16,5-3 0-16,-1 3 0 15,0-4 0-15,7 1 0 0,2-5 0 16,1 1 0-16,6-5 0 16,3 2 0-16,1-7 0 15,6 5 0-15,-1-8 0 16,3 7 0-16,5-4 0 16,-1 1 0-16,7 2 0 0,0-2 0 15,0 2 0-15,-1-2 0 16,10-4 0-16,4 2 0 15,9-6 0-15,3-2 0 0,8 0 0 16,5-2 0-16,7-8 0 16,10-6 0-16,5 2 0 15,2-4 0-15,1 6 0 16,8-8 0-16,0 0 0 0,2 1 0 16,1-1 0-16,6-8 0 15,4 2 0-15,-8-6 0 16,4-1 0-16,1-2 0 15,2-6 0-15,-5-4 0 0,2 0 0 16,-6-3 0-16,-5 2 0 16,5-1 0-16,-3-11 0 15,-4 0 0-15,-5 0 0 16,-9-3 0-16,-7-9 0 0,-9-4 0 16,-7-3 0-16,2-11 0 15,-20 2 0-15,-9 1 0 16,-7-10 0-16,-3-4 0 15,-2-1 0-15,-2-2 0 0,-8-1 0 16,-4-1 0-16,-3-1 0 16,-7-1 0-16,1-3 0 15,-11-1 0-15,-5-1 0 16,-14-1 0-16,-2-5 0 0,-7 2 0 16,-4-7 0-16,-3-6 0 15,-6 6 0-15,-3-3 0 16,-3-1 0-16,-8 0 0 0,-3-1 0 15,2-6 0-15,-15 6 0 16,2 0 0-16,-14 0 0 16,0-1 0-16,-3-4 0 15,-14-6 0-15,-2 6 0 0,-13-5 0 16,2 2 0-16,-11-8 0 16,-1 2 0-16,1-1 0 15,4 7 0-15,-14 5 0 16,-1 0 0-16,-5 3 0 15,2 2 0-15,-7 6 0 0,-8 3 0 16,-14 6 0-16,-13 5 0 16,-9-2 0-16,-10 13 0 15,-6 2 0-15,-18 16 0 16,-27 5-2-16,-17 16-86 0,-18 22-1 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9:32.7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399513-7BEA-40EA-9EAA-A609AA2AEB75}" emma:medium="tactile" emma:mode="ink">
          <msink:context xmlns:msink="http://schemas.microsoft.com/ink/2010/main" type="writingRegion" rotatedBoundingBox="7877,12694 9018,12694 9018,13740 7877,13740"/>
        </emma:interpretation>
      </emma:emma>
    </inkml:annotationXML>
    <inkml:traceGroup>
      <inkml:annotationXML>
        <emma:emma xmlns:emma="http://www.w3.org/2003/04/emma" version="1.0">
          <emma:interpretation id="{A2A62DAB-FE0C-481B-9CFA-E680EB74B7BC}" emma:medium="tactile" emma:mode="ink">
            <msink:context xmlns:msink="http://schemas.microsoft.com/ink/2010/main" type="paragraph" rotatedBoundingBox="7877,12694 9018,12694 9018,13740 7877,13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8DCA21-D895-4CB8-BCC8-A2AF526BA710}" emma:medium="tactile" emma:mode="ink">
              <msink:context xmlns:msink="http://schemas.microsoft.com/ink/2010/main" type="line" rotatedBoundingBox="7877,12694 9018,12694 9018,13740 7877,13740"/>
            </emma:interpretation>
          </emma:emma>
        </inkml:annotationXML>
        <inkml:traceGroup>
          <inkml:annotationXML>
            <emma:emma xmlns:emma="http://www.w3.org/2003/04/emma" version="1.0">
              <emma:interpretation id="{DF656B8B-83EC-43C9-823C-AF29BFB3A234}" emma:medium="tactile" emma:mode="ink">
                <msink:context xmlns:msink="http://schemas.microsoft.com/ink/2010/main" type="inkWord" rotatedBoundingBox="7877,12694 9018,12694 9018,13740 7877,13740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(t</emma:literal>
                </emma:interpretation>
              </emma:one-of>
            </emma:emma>
          </inkml:annotationXML>
          <inkml:trace contextRef="#ctx0" brushRef="#br0">5165 6273 370 0,'0'0'4'0,"0"0"1"0,0 0 2 16,0 0 0-16,0 0 1 15,0 0 0-15,0 0 1 16,0 0 2-16,0 19-4 16,7 3 1-16,-1 7-1 15,1 14-1-15,2 11 0 16,1 11 0-16,-1 11 0 0,2 11-2 15,-2 2 1-15,1 5-2 16,-1-4 0-16,-2 0 1 16,2-4-2-16,0-2-1 0,-2-14-4 15,7 5-9-15,-12-25-21 16,-2-4-51-16,23-11 0 16</inkml:trace>
          <inkml:trace contextRef="#ctx0" brushRef="#br0" timeOffset="609.3546">6477 6333 379 0,'0'0'5'0,"0"0"1"0,-16 16 1 16,0 5 0-16,-4 7 2 15,-8 7 1-15,-2 10 1 0,-9 14 0 16,0 5-3-16,5 9-2 15,4 2 0-15,5-9-1 16,11 3-1-16,9-12 0 16,8-12 0-16,15-12-1 0,21-15 0 15,9-10-1-15,7-16 0 16,14-10-1-16,-2-15 0 16,-3-9-1-16,-6-6 0 15,-10-4 1-15,-9 1-1 0,-16-4 0 16,-17 1 0-16,-8 5 0 15,-18-3-1-15,-19 15-1 16,-6 2-2-16,-7 8-2 16,-5 5-6-16,4 16-8 15,0 6-27-15,0 0-38 0,21 12-1 16</inkml:trace>
          <inkml:trace contextRef="#ctx0" brushRef="#br0" timeOffset="1015.6134">7402 5907 371 0,'0'0'5'0,"0"0"4"15,0 0-1-15,0 0 0 16,0 0 2-16,0 0 1 16,-7 15 1-16,3 19 0 15,4 1-4-15,0 12-1 16,7 18-1-16,0 2-1 15,-1 14 0-15,4 7-2 0,3 6-1 16,-1 6 1-16,-5-7-3 16,6 7 1-16,-3-11 0 15,-4-2 0-15,1-3 0 0,-4-17-3 16,3-6-8-16,-6-17-15 16,0-5-57-16,3-16-2 15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3:20.2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CCEB57-AB93-4D6E-9299-1CCD7048FBD6}" emma:medium="tactile" emma:mode="ink">
          <msink:context xmlns:msink="http://schemas.microsoft.com/ink/2010/main" type="writingRegion" rotatedBoundingBox="25051,2183 33669,-292 34350,2077 25731,4552"/>
        </emma:interpretation>
      </emma:emma>
    </inkml:annotationXML>
    <inkml:traceGroup>
      <inkml:annotationXML>
        <emma:emma xmlns:emma="http://www.w3.org/2003/04/emma" version="1.0">
          <emma:interpretation id="{06F4BE53-476E-4237-8AB4-33B862A579FE}" emma:medium="tactile" emma:mode="ink">
            <msink:context xmlns:msink="http://schemas.microsoft.com/ink/2010/main" type="paragraph" rotatedBoundingBox="25051,2183 33669,-292 34350,2077 25731,45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AD8FEF-01F1-4D49-98FF-D5A46AA1CE08}" emma:medium="tactile" emma:mode="ink">
              <msink:context xmlns:msink="http://schemas.microsoft.com/ink/2010/main" type="line" rotatedBoundingBox="25051,2183 33669,-292 34350,2077 25731,4552"/>
            </emma:interpretation>
          </emma:emma>
        </inkml:annotationXML>
        <inkml:traceGroup>
          <inkml:annotationXML>
            <emma:emma xmlns:emma="http://www.w3.org/2003/04/emma" version="1.0">
              <emma:interpretation id="{7954BCB2-C9A4-4D11-AE91-346960A94FFB}" emma:medium="tactile" emma:mode="ink">
                <msink:context xmlns:msink="http://schemas.microsoft.com/ink/2010/main" type="inkWord" rotatedBoundingBox="31415,354 33669,-292 34350,2077 32096,2724"/>
              </emma:interpretation>
              <emma:one-of disjunction-type="recognition" id="oneOf0">
                <emma:interpretation id="interp0" emma:lang="en-US" emma:confidence="0">
                  <emma:literal>+16--11;''</emma:literal>
                </emma:interpretation>
                <emma:interpretation id="interp1" emma:lang="en-US" emma:confidence="0">
                  <emma:literal>+162&gt;11;''</emma:literal>
                </emma:interpretation>
                <emma:interpretation id="interp2" emma:lang="en-US" emma:confidence="0">
                  <emma:literal>+164&gt;11;''</emma:literal>
                </emma:interpretation>
                <emma:interpretation id="interp3" emma:lang="en-US" emma:confidence="0">
                  <emma:literal>+165&gt;11;''</emma:literal>
                </emma:interpretation>
                <emma:interpretation id="interp4" emma:lang="en-US" emma:confidence="0">
                  <emma:literal>"loins</emma:literal>
                </emma:interpretation>
              </emma:one-of>
            </emma:emma>
          </inkml:annotationXML>
          <inkml:trace contextRef="#ctx0" brushRef="#br0">6221-2159 290 0,'0'0'8'16,"0"0"4"-16,0 0 4 15,0 0 1-15,0 0 2 0,9 0 5 16,-9 0 0-16,19 23 0 16,-6 6-4-16,-3 10-6 15,6-4-3-15,4 17-1 16,-4 2-3-16,0 7-3 0,0 3 0 16,0 1-6-16,-4-11-6 15,4 1-16-15,7-4-58 16,-9-6-4-16</inkml:trace>
          <inkml:trace contextRef="#ctx0" brushRef="#br0" timeOffset="3781.3317">6223-2219 234 0,'0'0'9'0,"0"0"6"15,7-4 4-15,-7 4 2 16,12-2 2-16,-12 2 0 16,14-8 2-16,-14 8 0 0,0 0-8 15,0 0-5-15,16 4-2 16,-16-4-2-16,13 20-1 15,-3 3 0-15,3 3 0 0,6 1 0 16,3 2 0-16,1 10 0 16,3-3-2-16,-3 8 1 15,-5 1-1-15,-2-5-1 16,-2 4-1-16,-2-3 2 16,-1 8-5-16,1-8 0 15,1 7 0-15,-4-9 0 0,-2 0 0 16,5-1 0-16,-1-2 0 15,1 3 0-15,-3-11 0 16,-2 4 0-16,0-6 0 0,-1 0 0 16,1-3 0-16,-7 2 0 15,0-12 0-15,0 5 0 16,0-2 0-16,0 0 0 16,0-16 0-16,0 20 0 0,0-20 0 15,0 0 0-15,3 17 0 16,-3-17 0-16,0 0 0 15,0 0 0-15,0 0 0 16,0 0 0-16,7 16 0 16,-7-16 0-16,0 12 0 0,0-12 0 15,0 0 0-15,0 0 0 16,0 0 0-16,0 0 0 16,0 0 0-16,0 0 0 15,0 0 0-15,0 0 0 0,0 0 0 16,0 0 0-16,0 0 0 15,0 0 0-15,0 0-73 16,0 0-19-16</inkml:trace>
          <inkml:trace contextRef="#ctx0" brushRef="#br0" timeOffset="4671.9759">6942-2139 330 0,'0'0'1'16,"0"0"2"-16,0 0 1 0,0 13 0 15,-3-1 0-15,3 2 2 16,-9 4-1-16,9 8-7 16,-7 11-44-16,7-3-21 15</inkml:trace>
          <inkml:trace contextRef="#ctx0" brushRef="#br0" timeOffset="515.6567">7142-2979 337 0,'0'0'4'0,"0"0"1"16,0 0 1-16,0 0-1 16,-10-14 1-16,10 14-1 0,0 0 0 15,-16 2 1-15,9 22-5 16,-2 5 2-16,0-1-5 15,-1 11 2-15,0 6 2 16,0 0-1-16,1 3 0 0,5-4 1 16,1-4-1-16,3-8 0 15,0-1 1-15,10-4 0 16,6-1-1-16,4-7 1 16,2 0 1-16,11-1 1 15,-1 4 0 1,3-2 2-16,1 1 0 15,-4-3-1-15,-4 2 2 16,-2-1-2-16,3 2-1 0,-13-1 0 16,0 0-1-16,0-1-1 15,-2 4 0-15,-5 2 2 16,1 3-1-16,-10 8 2 0,-3 1-1 16,-13-3 1-16,-4-2 0 15,-8 0-1-15,-5-3 0 16,-10 3-5-16,-5-10-17 15,-19-2-62-15,19-1-2 16</inkml:trace>
          <inkml:trace contextRef="#ctx0" brushRef="#br0" timeOffset="18139.5041">7731-925 370 0,'0'0'7'0,"0"0"3"16,0 0 0-16,0 0 1 0,0 0 1 15,0 13 0-15,0-4-1 16,-2 10 2-16,-2 11-8 16,-8 9-1-16,-4 5-4 15,-14 4-11-15,-2 7-29 0,-3 5-40 16,-20-1-3-16</inkml:trace>
          <inkml:trace contextRef="#ctx0" brushRef="#br0" timeOffset="18889.5311">7892-1734 313 0,'0'0'4'0,"0"0"4"15,23-16 0-15,2 16 4 16,2-9 1-16,1 5 2 15,9 1 2-15,-3 3-1 0,3 3-5 16,-9 10 0-16,-3 6-4 16,-11 3-3-16,-5 13-1 15,-5 1-1-15,-1 6-1 16,-3-4 1-16,-3 8-1 0,-10-8-1 16,-6-3 3-16,3-6-2 15,-11-3 1-15,-1-7 1 16,-2-5-1-16,-2-6 0 15,3-1 0-15,3-7 0 0,10 0 1 16,4 0 0-16,12 0-1 16,0 0-1-16,10 0 2 15,6 10-1-15,6 6 0 16,4 5-1-16,3 5 1 16,-1 13-2-16,2 3 2 0,2 2-6 15,-9-5-13-15,2-13-60 16,-2 9-6-16</inkml:trace>
          <inkml:trace contextRef="#ctx0" brushRef="#br0" timeOffset="19655.1564">8692-2051 337 0,'0'0'8'0,"0"0"2"16,0 0 0-16,0 0 2 16,-4-14 0-16,4 14-2 15,0 0 2-15,-16 0-1 16,16 0-8-16,-25 26-1 0,2-6-1 15,0 4 0-15,-2 12 0 16,-7 1 0-16,6 0-1 16,-1 4 0-16,11 1 1 15,4-3-2-15,12-1-1 0,0-8 0 16,7-3 0-16,9 3-1 16,3-7 1-16,1-1 0 15,-1-3 2-15,-1 0 0 16,-4-6 1-16,-1 4 2 0,-3 2 0 15,-1-3 1-15,0 4 0 16,1-5 1-16,0 1 0 16,7 6 1-16,-8-3 0 0,4 2-1 15,-1 7 1-15,2-5 0 16,-7 2-1-16,2 3 0 16,-9 9-1-16,-4-2-1 15,-12 0 0-15,-12 3-2 16,-5 1-6-16,-19-9-32 0,-3 7-45 15,-18 3-2-15</inkml:trace>
          <inkml:trace contextRef="#ctx0" brushRef="#br0" timeOffset="19170.769">8302-2358 354 0,'0'0'4'0,"0"0"3"16,0 0 1-16,10 4 3 15,2 8-1-15,1 9 0 0,1 1 1 16,8 16-1-16,-3 10-7 15,-5 5-21-15,-14 17-56 16,0-6-3-16</inkml:trace>
          <inkml:trace contextRef="#ctx0" brushRef="#br0" timeOffset="-26129.1875">-5 151 342 0,'0'0'8'0,"0"0"2"16,0-6 4-16,0 6 2 0,0 0 0 15,0 0 2-15,0 0-1 16,9-10 1-16,11 7-7 16,6-5-2-16,6 8-3 15,16 0-2-15,7 0 1 0,19-12-3 16,13-2 0-16,7 2 0 15,0 3 0-15,-2-4-1 16,-1 3 2-16,-5-6-2 16,-4 0-2-16,-18 7 2 0,-16 1-1 15,-15 8 0-15,-11 0 2 16,-6 0-5-16,-3 0-8 16,-13 0-15-16,-13-5-57 15,13 5-4-15</inkml:trace>
          <inkml:trace contextRef="#ctx0" brushRef="#br0" timeOffset="-25863.5545">527-473 338 0,'0'0'9'16,"0"0"6"-16,-13 0 0 0,13 0 2 15,0 0 1-15,0 0 1 16,0 0 1-16,0 32 3 16,9-7-9-16,7 6-6 15,0 10 1-15,-2 16-3 0,2 24-6 16,-3 3 0-16,-8 9 0 16,-5-3 0-16,0 16 0 15,-16-7-28-15,11 17-60 16,5-14 1-16</inkml:trace>
          <inkml:trace contextRef="#ctx0" brushRef="#br0" timeOffset="-13468.9726">2047-807 229 0,'0'0'9'0,"0"0"7"0,0 0 5 16,0 0 3-16,0 0 1 16,0 0 4-16,0 0 1 15,0 0 0-15,0 20-5 16,0 0-9-16,0 11-3 0,0 10 0 15,0 12-3-15,0 7-4 16,0 15 2-16,0 10-3 16,4 15-3-16,-8 0-2 15,8 3 0-15,-4-5 0 0,0 0 0 16,0-2 0-16,0-10 0 16,-4-11 0-16,-1-11 0 15,5-9 0-15,0-24 0 0,2 2 0 16,1-15-2-16,4-1-13 15,-7-17-47-15,16 0-27 16,16-23 1-16</inkml:trace>
          <inkml:trace contextRef="#ctx0" brushRef="#br0" timeOffset="-13062.7152">3004-648 410 0,'0'0'5'16,"0"-14"2"-16,0 14 1 15,0 0 2-15,0 0-1 0,0 0-1 16,-9-6 2-16,-1 20 0 16,1 17-4-16,-5 14 0 15,-4 13-3-15,-5 5-2 16,3 18 2-16,-8 8 0 0,-5 17-1 15,8 7 0-15,-7-7-1 16,12-4-2-16,6-9 1 16,9-2 0-16,10-17 1 15,18-10 0-15,13-19 0 0,19-29-1 16,10-13 1-16,6-12 1 16,-2-21 0-16,6-10-2 15,-17-13 0-15,0-13 0 16,-6-9 0-16,-24 5 0 15,-12 1-2-15,-16 9 0 0,-16 9 0 16,-12 12-1-16,-20 11-1 16,-23 18-3-16,-10 23-14 15,-13 19-61-15,-2 10-4 0</inkml:trace>
          <inkml:trace contextRef="#ctx0" brushRef="#br0" timeOffset="-1218.77">4232-260 307 0,'0'0'9'15,"0"0"6"-15,0 0 0 16,0 0 2-16,0 0 5 16,-12 0-2-16,12 0 1 0,6-7 2 15,20 7-9-15,-1 0-6 16,7 0 2-16,14 0-4 16,12 0-3-16,9 0 1 15,8 0-2-15,-4 0-2 0,-4 0 2 16,-6 0-2-16,0 0-3 15,-6 0 0-15,-7 0-7 16,-19 7-16-16,-10-7-55 0,1 3-4 16</inkml:trace>
          <inkml:trace contextRef="#ctx0" brushRef="#br0" timeOffset="-890.6365">5053-601 344 0,'0'0'9'0,"-16"9"1"0,16-9 1 15,-18 7 2-15,18-7 0 16,-10 17 2-16,10-5 1 16,0-1-1-16,19-9-8 15,17 12-2-15,6-5-1 16,6 4-1-16,3 2 0 0,-3-5-2 15,0 3-2-15,-5-7 2 16,-11 14-1-16,-16-5 0 16,-6 15 1-16,-13-8 0 15,-10 7-1-15,-10 6 1 0,-5 4 0 16,-11 16-1-16,-4-8-3 16,-1 17-34-16,-2-6-44 15,1 10-2-15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4:11.7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9F37AA-4F9F-495D-9349-79BEFA36308A}" emma:medium="tactile" emma:mode="ink">
          <msink:context xmlns:msink="http://schemas.microsoft.com/ink/2010/main" type="inkDrawing" rotatedBoundingBox="24032,4581 32761,2128 33771,5722 25042,8175" hotPoints="32553,3954 28441,7120 23271,7564 27383,4398" semanticType="enclosure" shapeName="Ellipse">
            <msink:sourceLink direction="with" ref="{D53156AD-2280-4B8D-9CCF-21AB514DCA06}"/>
            <msink:sourceLink direction="with" ref="{77302E3E-4F25-48B2-8E6F-955FCF85DD76}"/>
          </msink:context>
        </emma:interpretation>
      </emma:emma>
    </inkml:annotationXML>
    <inkml:trace contextRef="#ctx0" brushRef="#br0">14 1378 258 0,'0'0'7'15,"0"0"2"-15,-16-3 9 0,16 3-3 16,0 0 3-16,-13-9 1 16,13 9-2-16,0 0 3 15,0-19-4-15,20 16-7 16,5 3-6-16,7 0 4 15,14 0-4-15,12 3-2 0,10 6 3 16,12 1-1-16,8 2-4 16,4 2 5-16,9-2-2 15,14-1-2-15,11-2 2 16,7 4 0-16,2-3 0 0,12-8 1 16,9 6 1-16,5-8-2 15,9 0 3-15,1 2-1 16,4-2-1-16,-5-2 1 15,7 2-2-15,4 0-1 0,-2 0 1 16,-4-4-1-16,-1 0-1 16,3-2 1-16,-6-4-1 15,2 1 0-15,8-5 1 0,-13-2 0 16,-3-6-1-16,-7 3 0 16,-7 0 1-16,-17-1-1 15,-4 2 2-15,-17 2-1 16,-17-5 0-16,-15 9-2 15,-17-1 3-15,-9 7-2 0,-13 0 1 16,-13-1 0-16,-6 1 0 16,-7 3 0-16,-16 3 0 15,16-7 1-15,-16 7 1 16,0 0-1-16,0 0 0 0,10-12 0 16,-10 12-1-16,6-16 1 15,-6 16-1-15,3-21 0 16,1 5 0-16,5 4-1 15,1-4 0-15,-4 3 0 0,1-6 1 16,5 3-1-16,2-4 0 16,-2-3 0-16,1-3 1 15,0 2 0-15,-7-5-1 0,5-3 2 16,-2-14-2-16,-2-5 1 16,2 1-1-16,0-12 1 15,-2 1-1-15,2-4-1 16,5-1 1-16,-5-3 0 15,5 13 0-15,-5 1 0 0,-6 9-1 16,-3 12 2-16,0-3-1 16,0 11 0-16,0 8-1 15,0 1 1-15,0 17 0 16,-12-21 0-16,8 11 0 0,1-2 0 16,-1-2 0-16,4 2 1 15,0 12-1-15,-3-17 1 16,3 17-1-16,-6-16-1 15,6 16 1-15,-7-14-1 0,7 14-1 16,-19 0 1-16,3 0 0 16,-4-6-1-16,-2 6 2 15,-14 0 0-15,1-3-1 16,-6 0 1-16,-9 0 0 0,-3 0 0 16,-12 3 0-16,-12-3 0 15,-8 3-1-15,-7 0 1 16,-12-3-1-16,-8 9 0 15,-7 6 1-15,-7-6 0 0,0 2-1 16,0-2 0-16,-3 0 1 16,3 0-1-16,1-2 2 15,-5 2-1-15,6-6-1 16,0 0 1-16,5 0 0 0,-3 0-1 16,-4 4 0-16,1 3 0 15,-1-5-1-15,0-2 1 16,0 3 0-16,2 4 0 15,-2-3 1-15,0 6 0 0,6-10 0 16,5 0 0-16,5 0 0 16,-2 0 0-16,4 2 0 15,5 8 1-15,4-6-1 16,3-4-1-16,2 0 1 0,-3 9 0 16,1-3 0-16,5 6 0 15,7-9 0-15,0 1-1 16,10-4 1-16,7 6 0 15,-1 0-1-15,13 2 2 0,4-8-1 16,12 0-1-16,-2 0 1 16,8 0 0-16,-5 12 0 15,12-6 1-15,-1-6 0 16,6 0-2-16,5 0 2 0,5 0 0 16,-1 0-1-16,12 0 2 15,-16 0-1-15,16 0-3 16,0 0 4-16,0 0-2 15,0 7-1-15,0-7 3 0,-4 26-2 16,4-3-2-16,0-1 3 16,0 9 0-16,-3 16-2 15,-3 0 3-15,-4 4-1 16,3 11-2-16,5-5 3 0,-5 18 0 16,0 1-3-16,-6 4 4 15,4-4-2-15,2 9-1 16,7-11 3-16,0-7-1 15,0 3-2-15,0-17 4 0,0-13-1 32,4-3-1-32,3-9-2 15,-5-11 0-15,1-2 0 0,-3-15 0 16,0 0 0-16,0 0 0 16,0 0 0-16,0 0 0 0,0 0-34 15,0 0-52-15,0 0-5 16</inkml:trace>
    <inkml:trace contextRef="#ctx0" brushRef="#br0" timeOffset="17172.2708">1797 1568 273 0,'0'0'5'0,"0"0"1"16,-11-10 2-16,11 10 3 15,-21-8 1-15,1-3 2 16,-3 1 1-16,-3-6 1 15,8 4-3-15,-12 2-2 16,-2 1-1-16,-4-4-2 16,-6 1-2-16,-6 2-1 0,-10 0-2 15,-10 4-1-15,-8-1 1 16,-16-7 0-16,0-2 0 16,-9-3 2-16,-2 3 1 15,-7 1-3-15,-5-1 3 0,-7 0-1 16,-1 10-1-16,-3-2 1 15,-8 8-4-15,-8 14 1 16,-7 6 2-16,-9-2-2 0,1 14-2 16,-1-10 3-16,0 15-1 15,-7-2-1-15,-3 2 4 16,-2 0-3-16,9 1 0 16,3 0 2-16,4 6 0 0,-2 15-2 15,5-11 2-15,6 17-1 16,12-1-3-16,18 13 1 15,9-1-1-15,8 14-1 16,13-8 2-16,14 10-2 16,9 2 0-16,14 1 1 0,9 5 1 15,7-1-2-15,6-4 2 16,6 6-1-16,15 5-1 16,5 3 2-16,0 1-2 0,18-1-1 15,15-5 2-15,15 0 0 16,20 3 1-16,18-7 0 15,21-12 0-15,15-7-2 16,23-11 3-16,10-8-2 0,20-7 0 16,8-10 2-16,17-14-2 15,9-12-1-15,10-13 3 16,12-2-2-16,15-10 0 16,2-17 2-16,10-14-1 0,2-16-1 15,-1-7 2-15,-11-9-2 16,-9-9 0-16,-7-13 0 15,-26-10 0-15,-20-10 0 16,-18-17 0-16,-30 0 0 16,-24-7 0-16,-22-14 0 0,-33-5 0 15,-21-13 0-15,-18 1 0 16,-20-4 0-16,-20 6 0 16,-22-4 0-16,-25 15 0 0,-11-2 0 15,-18 17 0-15,-17 13-2 16,-29 19-1-16,-23 22 1 15,-25 17-4-15,-26 23-7 16,-22 21-39-16,-32 36-35 0,-30 25 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08:19.3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135E08C-D28F-457B-9D5A-B5CA42AD4F0F}" emma:medium="tactile" emma:mode="ink">
          <msink:context xmlns:msink="http://schemas.microsoft.com/ink/2010/main" type="writingRegion" rotatedBoundingBox="24236,4387 32149,5426 31969,6793 24056,5754"/>
        </emma:interpretation>
      </emma:emma>
    </inkml:annotationXML>
    <inkml:traceGroup>
      <inkml:annotationXML>
        <emma:emma xmlns:emma="http://www.w3.org/2003/04/emma" version="1.0">
          <emma:interpretation id="{67532C54-966F-4207-838B-8C773B5203BC}" emma:medium="tactile" emma:mode="ink">
            <msink:context xmlns:msink="http://schemas.microsoft.com/ink/2010/main" type="paragraph" rotatedBoundingBox="24236,4387 32149,5426 31969,6793 24056,57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F06B93-69C5-42A0-98BE-C2B36AC445A6}" emma:medium="tactile" emma:mode="ink">
              <msink:context xmlns:msink="http://schemas.microsoft.com/ink/2010/main" type="inkBullet" rotatedBoundingBox="24161,4955 25723,5161 25678,5498 24117,5293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~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•</emma:literal>
              </emma:interpretation>
            </emma:one-of>
          </emma:emma>
        </inkml:annotationXML>
        <inkml:trace contextRef="#ctx0" brushRef="#br0">0 123 283 0,'0'0'6'0,"0"0"4"16,5 6 2-16,-5-6 2 15,0 0 0-15,17 0 0 0,-17 0 1 16,13 6 1-16,-13-6-7 15,0 0-3-15,0 0-1 16,13 0 0-16,-1 0-1 16,9 0 1-16,-3 0 2 0,17 0-1 15,4 0 1-15,7-2-2 16,2 4 0-16,-3-2-1 16,4 0-1-16,-5 4-1 15,-1-1-1-15,-2-3 1 0,1 0-1 16,-6 3 0-16,2-3-1 15,0 0 1-15,8 0 0 16,0-3-1-16,2 3 0 0,-7 0 1 16,5 0-1-16,-2 0 1 15,-1 0-1-15,-1 0 1 16,-10 0-1-16,-7 6 0 16,-6-3 1-16,4-3-1 15,4-3 1-15,-6 0-1 0,6 3 0 16,-6-3 1-16,9 0 0 15,5-7-1-15,4 0 0 16,6 4 0-16,-10-3 2 16,-8 5 0-16,-2 1 2 0,-6-4 0 15,1 1-1-15,-8 6 2 16,-12 0-1-16,0 0 0 16,0 0-1-16,0 0-1 15,0 0-1-15,0 0 1 0,0 0-1 16,0 0 0-16,11-12 1 15,-11 12-2-15,21-25 0 16,-7 13 0-16,-1 6 0 0,3-3 0 16,-6 5 0-16,2-8 0 15,1 6 0-15,-13 6 0 16,0 0 0-16,14 0 0 16,-14 0 0-16,0 0-3 0,0 0-5 15,-27 6-39-15,17 10-38 16,-2-7 1-16</inkml:trace>
      </inkml:traceGroup>
      <inkml:traceGroup>
        <inkml:annotationXML>
          <emma:emma xmlns:emma="http://www.w3.org/2003/04/emma" version="1.0">
            <emma:interpretation id="{77FBA87E-3D66-450A-A9A2-02C77AEC9071}" emma:medium="tactile" emma:mode="ink">
              <msink:context xmlns:msink="http://schemas.microsoft.com/ink/2010/main" type="line" rotatedBoundingBox="29076,5022 32149,5426 31969,6793 28896,6390"/>
            </emma:interpretation>
          </emma:emma>
        </inkml:annotationXML>
        <inkml:traceGroup>
          <inkml:annotationXML>
            <emma:emma xmlns:emma="http://www.w3.org/2003/04/emma" version="1.0">
              <emma:interpretation id="{F687220C-DA66-4DA7-9036-58BE20348ED0}" emma:medium="tactile" emma:mode="ink">
                <msink:context xmlns:msink="http://schemas.microsoft.com/ink/2010/main" type="inkWord" rotatedBoundingBox="29076,5022 32149,5426 31969,6793 28896,6390"/>
              </emma:interpretation>
              <emma:one-of disjunction-type="recognition" id="oneOf1">
                <emma:interpretation id="interp5" emma:lang="en-US" emma:confidence="0">
                  <emma:literal>--16</emma:literal>
                </emma:interpretation>
                <emma:interpretation id="interp6" emma:lang="en-US" emma:confidence="0">
                  <emma:literal>€6</emma:literal>
                </emma:interpretation>
                <emma:interpretation id="interp7" emma:lang="en-US" emma:confidence="0">
                  <emma:literal>-.16</emma:literal>
                </emma:interpretation>
                <emma:interpretation id="interp8" emma:lang="en-US" emma:confidence="0">
                  <emma:literal>€16</emma:literal>
                </emma:interpretation>
                <emma:interpretation id="interp9" emma:lang="en-US" emma:confidence="0">
                  <emma:literal>1-16</emma:literal>
                </emma:interpretation>
              </emma:one-of>
            </emma:emma>
          </inkml:annotationXML>
          <inkml:trace contextRef="#ctx0" brushRef="#br0" timeOffset="16673.9416">4946-47 49 0,'0'0'5'0,"0"0"-1"16,16 0 3-16,-16 0 2 15,26 0-1-15,-4 0 1 16,1-6 4-16,3 6-2 16,2 0-4-16,8-3 0 15,-1 3-2-15,8 0-2 0,-6 0 2 16,6 0 0-16,-4 0-1 15,9 0 4-15,-4 0-1 16,-5 0-2-16,-7-4-17 16,-6 1-34-16,-13 0-4 0</inkml:trace>
          <inkml:trace contextRef="#ctx0" brushRef="#br0" timeOffset="19205.1927">5500 1142 335 0,'0'0'7'15,"0"0"2"-15,9 0 2 16,-9 0 3-16,20 0 2 16,-8 0-1-16,8-4 0 0,6 0 1 15,3 2-7-15,10-2-3 16,12-3-1-16,7 4-2 16,17-10-2-16,1 3 1 15,9 0-1-15,-12 4-1 0,1 4 1 16,-12-2 0-16,-10-2-1 15,-11 2 1-15,-22 4-1 16,-19 0 1-16,4 10 1 0,-4-10-3 16,-20 10-4-16,8-4-9 15,-11-2-36-15,7-2-30 16,16-2-3-16</inkml:trace>
          <inkml:trace contextRef="#ctx0" brushRef="#br0" timeOffset="19611.4522">7021 383 349 0,'0'0'5'0,"0"0"1"16,-3 10 2-16,3-10 1 16,-11 19 1-16,5-1 1 15,0 6 1-15,0 8 0 16,-4 3-4-16,6 3 0 0,2 11-2 15,-2 11-1-15,1 9 0 16,3 3-2-16,-7 7-1 16,5 3 0-16,-15 2-1 15,4 6 0-15,4-14 0 16,-5-7-1-16,5-5 0 0,0-15-2 16,2-12-5-16,7-4-12 15,0-2-59-15,0-31-2 16</inkml:trace>
          <inkml:trace contextRef="#ctx0" brushRef="#br0" timeOffset="20127.1123">7804 303 328 0,'0'0'8'0,"0"0"4"0,0 0-1 16,0 0 3-16,0 0-1 15,0 0 1-15,0 0-1 0,0 0 3 16,-10 20-7-16,4 8-4 16,-1 4 1-16,-9 13 0 15,0 6 0-15,-7 10 0 16,-5 13 0-16,-4 10-2 15,-5 0 0-15,3-2-1 0,1 4-1 16,-3-1 0-16,11-4-1 16,6-8-1-16,8-9 1 15,6-13-1-15,5-6 0 16,16-13-1-16,3-11 0 0,13-9-1 16,7-8 0-16,6-4-2 15,0-14 0-15,0-9 1 16,-3-9-2-16,3-3 0 15,-6-2 1-15,-4-10-1 0,-10-1 1 16,-4 0 1-16,-12 3 0 16,-6 1 0-16,1 16 3 15,-4-3 0-15,-16 13 0 0,-10 8 2 16,-6 10 0-16,0 10 0 16,-4 8 1-16,-3 15-6 15,-12-7-29-15,3 14-46 16,2 9-2-16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3:59.1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3156AD-2280-4B8D-9CCF-21AB514DCA06}" emma:medium="tactile" emma:mode="ink">
          <msink:context xmlns:msink="http://schemas.microsoft.com/ink/2010/main" type="writingRegion" rotatedBoundingBox="28328,3635 32661,3555 32678,4491 28345,4570">
            <msink:destinationLink direction="with" ref="{DE9F37AA-4F9F-495D-9349-79BEFA36308A}"/>
          </msink:context>
        </emma:interpretation>
      </emma:emma>
    </inkml:annotationXML>
    <inkml:traceGroup>
      <inkml:annotationXML>
        <emma:emma xmlns:emma="http://www.w3.org/2003/04/emma" version="1.0">
          <emma:interpretation id="{5E187EAF-9429-461A-A70D-34ABD9287BA3}" emma:medium="tactile" emma:mode="ink">
            <msink:context xmlns:msink="http://schemas.microsoft.com/ink/2010/main" type="paragraph" rotatedBoundingBox="28328,3635 32661,3555 32678,4491 28345,45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D72C2C-697D-4245-B506-4F692A1434B7}" emma:medium="tactile" emma:mode="ink">
              <msink:context xmlns:msink="http://schemas.microsoft.com/ink/2010/main" type="line" rotatedBoundingBox="28328,3635 32661,3555 32678,4491 28345,4570"/>
            </emma:interpretation>
          </emma:emma>
        </inkml:annotationXML>
        <inkml:traceGroup>
          <inkml:annotationXML>
            <emma:emma xmlns:emma="http://www.w3.org/2003/04/emma" version="1.0">
              <emma:interpretation id="{E23CA504-CAD2-46F3-995F-946B7CE9D4C9}" emma:medium="tactile" emma:mode="ink">
                <msink:context xmlns:msink="http://schemas.microsoft.com/ink/2010/main" type="inkWord" rotatedBoundingBox="28328,3635 32661,3555 32678,4491 28345,4570"/>
              </emma:interpretation>
              <emma:one-of disjunction-type="recognition" id="oneOf0">
                <emma:interpretation id="interp0" emma:lang="en-US" emma:confidence="0">
                  <emma:literal>00000</emma:literal>
                </emma:interpretation>
                <emma:interpretation id="interp1" emma:lang="en-US" emma:confidence="0">
                  <emma:literal>010000</emma:literal>
                </emma:interpretation>
                <emma:interpretation id="interp2" emma:lang="en-US" emma:confidence="0">
                  <emma:literal>0000</emma:literal>
                </emma:interpretation>
                <emma:interpretation id="interp3" emma:lang="en-US" emma:confidence="0">
                  <emma:literal>01000</emma:literal>
                </emma:interpretation>
                <emma:interpretation id="interp4" emma:lang="en-US" emma:confidence="0">
                  <emma:literal>0/0000</emma:literal>
                </emma:interpretation>
              </emma:one-of>
            </emma:emma>
          </inkml:annotationXML>
          <inkml:trace contextRef="#ctx0" brushRef="#br0">3304 850 244 0,'0'0'7'15,"0"0"6"-15,0-12 2 16,0 12 2-16,-13-16 4 0,13 16 1 15,-19-16 1-15,19 16 4 16,-13-12-8-16,1 12-5 16,-2 0 0-16,1 2-4 15,-3 11-2-15,0 3 0 16,-3 0-3-16,-4 3-2 0,-2 7 3 16,-1 1-3-16,-1 1-2 15,9-3 2-15,-1 10-1 16,3 0-2-16,2 2 1 0,5 1 1 15,9-3-2-15,0 1 3 16,12-4-1-16,8 3-1 16,3-13 3-16,2-7-2 15,17-1-1-15,-1-4 2 0,8-10-1 16,-4-8-1-16,8-10 1 16,-16-1 0-16,6-10-2 15,-4-3 0-15,-7-11 0 16,-11-4 0-16,0-1 0 15,-12-7 0-15,-6 4-2 0,1-4 2 16,-11 0-2-16,-7 11-1 16,-7-2 1-16,-11 15 0 15,2 14 0-15,-8 11-1 0,-8 12-7 16,4 1-11-16,-13 19-60 16,5 13-5-16</inkml:trace>
          <inkml:trace contextRef="#ctx0" brushRef="#br0" timeOffset="4734.4899">5115 800 358 0,'0'0'8'0,"-9"3"3"16,-5-3 1-16,-2 3 0 16,-9 6 1-16,-1 1 1 15,-10 6 0-15,1 7 1 0,-1-1-8 16,8 11-2-16,-2 2-1 15,5 12-2-15,5 2 1 16,10-8-2-16,10 2 0 0,10-10 0 16,10 4 0-16,9-11 1 15,9-10 0-15,10-10-1 16,7-6 1-16,4-13 0 16,-5-2 1-16,-5-8-1 0,-7-5 0 15,-7-9-1-15,-10-10 0 16,-9-2 0-16,-5 1-1 15,-11 6-2-15,-16-3 1 16,-7 4-1-16,-2 2-2 16,-8 8 1-16,4 15-5 0,-13 5-5 15,6 11-13-15,11 6-57 16,-1 11-2-16</inkml:trace>
          <inkml:trace contextRef="#ctx0" brushRef="#br0" timeOffset="6187.6332">7215 741 348 0,'0'0'6'0,"0"0"2"16,0 0 2-16,-18-2 2 16,18 2-1-16,-23 0 1 15,11 0 0-15,-8 0 1 0,1 12-4 16,-1 1-3-16,1 7-1 15,-1 2 0-15,4 10-1 16,4 6-1-16,8 1 0 16,4 0 0-16,6 6 0 0,11-8-2 15,12-7 1-15,3-7 1 16,7-14-1-16,0-6 1 16,-7-3 1-16,3-10-1 15,-10-12-1-15,-5-5 0 16,-7-8 0-16,-9 7-4 0,-14-7-11 15,-6-2-67-15,-20 16-6 16</inkml:trace>
          <inkml:trace contextRef="#ctx0" brushRef="#br0" timeOffset="9422.0852">4226 577 337 0,'0'0'6'15,"0"0"3"-15,-16-6 4 0,16 6 1 16,0 0 2-16,0 0 1 16,-16-3-1-16,16 3 0 15,0 0-4-15,0 0-3 16,0 12-3-16,0 4 2 0,0 14-3 16,0 13-2-16,10 10 3 15,-8 11-1-15,2 16-3 16,-4 14 2-16,0 15-4 15,0 30-20-15,16-2-61 16,-10 21-5-16</inkml:trace>
          <inkml:trace contextRef="#ctx0" brushRef="#br0" timeOffset="5109.4983">5730 815 392 0,'0'0'6'0,"-6"-3"2"15,6 3 2-15,-29 3 2 0,9 7 0 16,-1 0 0-16,-2 2 0 15,-9 5 0-15,2 14-5 16,5-1-3-16,-1 8-1 16,10-9-3-16,16 5 0 0,0 0-1 15,16-5-2-15,10-1 0 16,9-15 0-16,13-13-1 16,4-3 2-16,-1-7-1 15,-5-9 2-15,-7-4 1 16,-7-10 1-16,-7-2 0 0,-9-2 0 15,-13-2-1-15,-6 0 0 16,-15 4-1-16,-12 6-1 16,5-3-1-16,-12 14-2 0,3-3-5 15,1 21-8-15,-3 0-33 16,11 16-31-16,9 1-3 16</inkml:trace>
          <inkml:trace contextRef="#ctx0" brushRef="#br0" timeOffset="5562.6135">6433 731 401 0,'0'0'5'16,"0"0"2"-16,-10-6 1 15,-3 6 1-15,-6 0 0 0,-4 4 0 16,-2 6 0-16,-7 2 1 16,-3 10-5-16,-1 8-1 15,1-5-2-15,8 7-1 16,5 3 0-16,6 8-1 0,3-5 0 16,10 3-1-16,6-2-1 15,20-10 0-15,5 0 0 16,8-9-1-16,3-2 1 15,5-5 0-15,2-13 1 0,5 0 0 16,-2-4 1-16,-11-11 1 16,1 3-1-16,-10-14 1 15,-6-3 0-15,0-10-2 16,-4-6 1-16,-6 0-1 16,-4 0-1-16,-2 0 0 0,-7 0 1 15,0 0-2-15,-7 10 2 16,-6 9 0-16,-10 13-1 15,-2 7 1-15,-8 3-7 0,4 9-12 16,-6 23-49-16,0 0-12 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3:09.5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302E3E-4F25-48B2-8E6F-955FCF85DD76}" emma:medium="tactile" emma:mode="ink">
          <msink:context xmlns:msink="http://schemas.microsoft.com/ink/2010/main" type="writingRegion" rotatedBoundingBox="25390,5186 28713,5186 28713,6615 25390,6615">
            <msink:destinationLink direction="with" ref="{DE9F37AA-4F9F-495D-9349-79BEFA36308A}"/>
          </msink:context>
        </emma:interpretation>
      </emma:emma>
    </inkml:annotationXML>
    <inkml:traceGroup>
      <inkml:annotationXML>
        <emma:emma xmlns:emma="http://www.w3.org/2003/04/emma" version="1.0">
          <emma:interpretation id="{053AC162-7E7A-495D-A1D3-16C5A51D22AB}" emma:medium="tactile" emma:mode="ink">
            <msink:context xmlns:msink="http://schemas.microsoft.com/ink/2010/main" type="paragraph" rotatedBoundingBox="25390,5186 28713,5186 28713,6615 25390,66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89508C-E020-4565-BDD3-CC53F883FC5F}" emma:medium="tactile" emma:mode="ink">
              <msink:context xmlns:msink="http://schemas.microsoft.com/ink/2010/main" type="line" rotatedBoundingBox="25390,5186 28713,5186 28713,6615 25390,6615"/>
            </emma:interpretation>
          </emma:emma>
        </inkml:annotationXML>
        <inkml:traceGroup>
          <inkml:annotationXML>
            <emma:emma xmlns:emma="http://www.w3.org/2003/04/emma" version="1.0">
              <emma:interpretation id="{EF975EE5-AB82-4C30-8433-0C602E954BFE}" emma:medium="tactile" emma:mode="ink">
                <msink:context xmlns:msink="http://schemas.microsoft.com/ink/2010/main" type="inkWord" rotatedBoundingBox="25390,5186 28713,5186 28713,6615 25390,6615"/>
              </emma:interpretation>
              <emma:one-of disjunction-type="recognition" id="oneOf0">
                <emma:interpretation id="interp0" emma:lang="en-US" emma:confidence="0">
                  <emma:literal>-16</emma:literal>
                </emma:interpretation>
                <emma:interpretation id="interp1" emma:lang="en-US" emma:confidence="0">
                  <emma:literal>~16</emma:literal>
                </emma:interpretation>
                <emma:interpretation id="interp2" emma:lang="en-US" emma:confidence="0">
                  <emma:literal>.16</emma:literal>
                </emma:interpretation>
                <emma:interpretation id="interp3" emma:lang="en-US" emma:confidence="0">
                  <emma:literal>16</emma:literal>
                </emma:interpretation>
                <emma:interpretation id="interp4" emma:lang="en-US" emma:confidence="0">
                  <emma:literal>'16</emma:literal>
                </emma:interpretation>
              </emma:one-of>
            </emma:emma>
          </inkml:annotationXML>
          <inkml:trace contextRef="#ctx0" brushRef="#br0">57 3104 309 0,'0'0'7'0,"0"0"6"0,-14-3 2 16,14 3 2-16,0 0 5 15,0 0-3-15,0 0 1 16,0 0 1-16,20-9-7 0,15 5-5 15,16-6 0-15,11-2-3 16,15-4-3-16,13-3 1 16,7 0 0-16,6-1-1 15,-3 8 1-15,-10-1-1 16,-5 3-2-16,-12-4 2 16,-15 12-1-16,-16 2-1 0,-6 6 1 15,-24 4-2-15,-12-10 0 16,0 19 0-16,-10-9-6 15,-6 12-15-15,-2-5-61 0,-5-11-5 16</inkml:trace>
          <inkml:trace contextRef="#ctx0" brushRef="#br0" timeOffset="843.7709">1977 2157 281 0,'0'0'4'0,"0"0"1"15,0 0 5-15,0 0 3 16,-16 4 0-16,16-4 3 0,0 10 3 16,0 9 3-16,0-1-4 15,10 11-1-15,2 13-4 16,-2 16-3-16,6 12 2 15,-6 14-3-15,-1 0-4 0,5 14 0 16,-12 6-1-16,-2 6-1 16,0-5 1-16,-2-3-1 15,-5-5-3-15,3-12 1 16,1-9-1-16,3-9-4 0,0-13-6 16,3-7-13-16,-3-10-49 15,20-24-11-15</inkml:trace>
          <inkml:trace contextRef="#ctx0" brushRef="#br0" timeOffset="1218.7687">3281 2141 436 0,'0'0'2'16,"0"0"-1"-16,-6 0 1 15,6 0 2-15,-26 24 1 16,10 1 1-16,-13 7 1 0,-6 19 0 16,-4 10 0-16,0 9-1 15,-2 11 1-15,2 15-2 16,0 10-2-16,1 3 1 16,9-5-2-16,9-4-1 0,17-14 1 15,3-9-1-15,13-13-2 16,13-21 2-16,9-22 0 15,17-18-2-15,6-12 2 0,6-16-1 16,-6-8 0-16,-9-13 2 16,-1-8-2-16,-13-1 0 15,-5-2 0-15,-14 9 0 16,-16 6-2-16,-20 13 1 16,-12 0-6-16,-3 23-9 0,-18 6-44 15,-4 16-25-15,-1 13-3 16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4:34.7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28EF05-67CA-4EFA-92F6-9653253B772E}" emma:medium="tactile" emma:mode="ink">
          <msink:context xmlns:msink="http://schemas.microsoft.com/ink/2010/main" type="inkDrawing" rotatedBoundingBox="23356,13328 33681,13247 33682,13356 23357,13436" semanticType="strikethrough" shapeName="Other">
            <msink:sourceLink direction="with" ref="{849B3507-CB60-4A1F-B9B8-CD16EA4AD2D2}"/>
            <msink:destinationLink direction="with" ref="{C90D9A37-1919-402C-9CBE-97E275782093}"/>
          </msink:context>
        </emma:interpretation>
      </emma:emma>
    </inkml:annotationXML>
    <inkml:trace contextRef="#ctx0" brushRef="#br0">0 104 345 0,'0'0'4'0,"0"0"0"15,0 0 1-15,13-6 0 16,13 2 3-16,8-6 0 16,16 7 1-16,20-3 1 0,17 2-4 15,20 1 1-15,15 3-1 16,16 0 0-16,14 3-1 16,15 7 0-16,11-1 0 15,11 5-1-15,11-5 1 16,7 4 0-16,12-2 1 0,7-3-1 15,9 0 0-15,13-8 0 16,10 2 0-16,10-2-1 16,8-10-1-16,8 4-1 15,3-1 0-15,6-2 0 0,4 2 0 16,2 1-1-16,-2 6 2 16,-5-4-1-16,5 4 0 15,0 0 0-15,-1 0 1 16,-6 4 0-16,1-4-1 0,-11-4-2 15,0-2 0-15,-9 0 0 16,-23-4 0-16,-10 4 0 16,-3-1 0-16,-25-2 0 0,-17 0 0 15,-6 2 0-15,-20-2 0 16,-6 2 0-16,-12-3 0 16,-14 8 0-16,-16-6 0 15,-9 4 0-15,-10 0 0 16,-20 4 0-16,-12-5 0 0,-17 5 0 15,-19 0-44-15,-11 0-45 16,-21 0-2-16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3:12.0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7E4AE4-F806-4C67-A551-49FDFD01AD65}" emma:medium="tactile" emma:mode="ink">
          <msink:context xmlns:msink="http://schemas.microsoft.com/ink/2010/main" type="writingRegion" rotatedBoundingBox="20847,8493 33813,8500 33809,17012 20842,17006"/>
        </emma:interpretation>
      </emma:emma>
    </inkml:annotationXML>
    <inkml:traceGroup>
      <inkml:annotationXML>
        <emma:emma xmlns:emma="http://www.w3.org/2003/04/emma" version="1.0">
          <emma:interpretation id="{19C1EB4C-8170-483F-B7F1-B34FB9596C7A}" emma:medium="tactile" emma:mode="ink">
            <msink:context xmlns:msink="http://schemas.microsoft.com/ink/2010/main" type="paragraph" rotatedBoundingBox="25264,8496 28844,8497 28843,9801 25263,979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D6AF1F5-E29F-44FB-87A7-BBB7E5FD6833}" emma:medium="tactile" emma:mode="ink">
              <msink:context xmlns:msink="http://schemas.microsoft.com/ink/2010/main" type="line" rotatedBoundingBox="25264,8496 28844,8497 28843,9801 25263,9799"/>
            </emma:interpretation>
          </emma:emma>
        </inkml:annotationXML>
        <inkml:traceGroup>
          <inkml:annotationXML>
            <emma:emma xmlns:emma="http://www.w3.org/2003/04/emma" version="1.0">
              <emma:interpretation id="{0B605F37-21FB-4549-88A0-2040EC22B720}" emma:medium="tactile" emma:mode="ink">
                <msink:context xmlns:msink="http://schemas.microsoft.com/ink/2010/main" type="inkWord" rotatedBoundingBox="25264,8496 28844,8497 28843,9801 25263,9799"/>
              </emma:interpretation>
              <emma:one-of disjunction-type="recognition" id="oneOf0">
                <emma:interpretation id="interp0" emma:lang="en-US" emma:confidence="0">
                  <emma:literal>+20</emma:literal>
                </emma:interpretation>
                <emma:interpretation id="interp1" emma:lang="en-US" emma:confidence="0">
                  <emma:literal>+ 20</emma:literal>
                </emma:interpretation>
                <emma:interpretation id="interp2" emma:lang="en-US" emma:confidence="0">
                  <emma:literal>+ 200</emma:literal>
                </emma:interpretation>
                <emma:interpretation id="interp3" emma:lang="en-US" emma:confidence="0">
                  <emma:literal>+200</emma:literal>
                </emma:interpretation>
                <emma:interpretation id="interp4" emma:lang="en-US" emma:confidence="0">
                  <emma:literal>+ 20s</emma:literal>
                </emma:interpretation>
              </emma:one-of>
            </emma:emma>
          </inkml:annotationXML>
          <inkml:trace contextRef="#ctx0" brushRef="#br0">268 5487 421 0,'0'0'6'0,"0"0"1"0,0 0 1 16,0 0 2-16,0 0 0 16,0 0 1-16,0 0 0 15,0 0 1-15,-5 15-5 0,-2 6-1 16,-2 1-4-16,2 4-2 15,0 3 0-15,5 8 0 16,-9 10 0-16,6-3 0 16,1 4 0-16,4-3 0 0,0 9 0 15,6 4 0-15,4 10 0 16,-4-1 0-16,4 7 0 16,-1 10 0-16,7-1 0 15,-5 0 0-15,1 15 0 0,-8 3-61 16,8-20-29-16</inkml:trace>
          <inkml:trace contextRef="#ctx0" brushRef="#br0" timeOffset="-374.9876">-69 6097 297 0,'0'0'7'0,"0"0"3"16,0 0 4-16,0 0 2 16,0 0 1-16,0 0 3 0,-14 4 0 15,14-4 0-15,0 0-5 16,0 16-3-16,0-16-2 15,20 12-2-15,6-9-1 16,9 4-2-16,14-4 0 0,5 0 0 16,10-3-2-16,7 0 0 15,7 0-1-15,2-6 0 16,-9 6 0-16,0-3-1 16,-6 3 0-16,-10 0-3 15,-4 0-5-15,-6 0-15 0,-6 3-60 16,-11-3-4-16</inkml:trace>
          <inkml:trace contextRef="#ctx0" brushRef="#br0" timeOffset="2390.6826">3079 5700 475 0,'0'0'0'16,"-16"16"0"-16,5 2 0 15,-5 8 2-15,0 10 1 0,-12 9 0 16,2 5 1-16,4 19 0 16,-1-3 1-16,7 9 0 15,6-5-1-15,10 1-1 16,10-13 0-16,15-7-3 0,11-12 0 15,13-17 0-15,2-9 0 16,13-17 0-16,4-21 0 16,-1-7 0-16,-5-10 0 15,-7-16 0-15,-11-4 0 0,-8-4 0 16,-10-7 0-16,-17-2 0 16,-9 2 0-16,-19 3 0 15,-13 5 0-15,-9 19 0 0,-9 8 0 16,-3 22-6-16,-19 6-34 15,-3 26-46-15,6 23-1 16</inkml:trace>
          <inkml:trace contextRef="#ctx0" brushRef="#br0" timeOffset="32327.2428">1603 5461 372 0,'0'0'2'0,"0"0"3"0,0 0 1 15,0 0 1-15,6 0 1 16,-6 0 1-16,16 0 1 15,-3-3 0-15,7-3-1 16,8 6-5-16,2 0 3 16,5 0-3-16,6 0-2 0,9 9-1 15,-6 14 0-15,-5 10 0 16,-3 5 0-16,-4 6-1 16,-10 15-2-16,5-2 2 15,-18 11-2-15,-6 8 0 0,-3 5 0 16,-19-1 0-16,-7-6-1 15,-6-2 2-15,-7-12 0 16,-16-3 1-16,-2-14 2 0,-9-11-1 16,2-13 1-16,3-13 0 15,6-6 0-15,3 0 1 16,11-9 1-16,11-11 1 16,18 1-2-16,12-3 3 0,12 2 0 15,24 4 0-15,10 9 1 16,18 1-1-16,10 6-1 15,16 16 0-15,6 13-3 16,12 20-2-16,-5 8 0 0,3 14 0 16,0 2-10-16,-6 21-75 15,13 9-3-15</inkml:trace>
        </inkml:traceGroup>
      </inkml:traceGroup>
    </inkml:traceGroup>
    <inkml:traceGroup>
      <inkml:annotationXML>
        <emma:emma xmlns:emma="http://www.w3.org/2003/04/emma" version="1.0">
          <emma:interpretation id="{59E01A6C-A449-489B-A3CA-53AACD4FE0B2}" emma:medium="tactile" emma:mode="ink">
            <msink:context xmlns:msink="http://schemas.microsoft.com/ink/2010/main" type="paragraph" rotatedBoundingBox="25451,11174 28984,11260 28950,12614 25418,1252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497F0FC-E3A6-47A7-8251-BD899313160B}" emma:medium="tactile" emma:mode="ink">
              <msink:context xmlns:msink="http://schemas.microsoft.com/ink/2010/main" type="inkBullet" rotatedBoundingBox="26890,11375 28145,11406 28118,12485 26863,12454"/>
            </emma:interpretation>
            <emma:one-of disjunction-type="recognition" id="oneOf1">
              <emma:interpretation id="interp5" emma:lang="en-US" emma:confidence="1">
                <emma:literal>2</emma:literal>
              </emma:interpretation>
              <emma:interpretation id="interp6" emma:lang="en-US" emma:confidence="0">
                <emma:literal>a</emma:literal>
              </emma:interpretation>
              <emma:interpretation id="interp7" emma:lang="en-US" emma:confidence="0">
                <emma:literal>•</emma:literal>
              </emma:interpretation>
              <emma:interpretation id="interp8" emma:lang="en-US" emma:confidence="0">
                <emma:literal>z</emma:literal>
              </emma:interpretation>
              <emma:interpretation id="interp9" emma:lang="en-US" emma:confidence="0">
                <emma:literal>Z</emma:literal>
              </emma:interpretation>
            </emma:one-of>
          </emma:emma>
        </inkml:annotationXML>
        <inkml:trace contextRef="#ctx0" brushRef="#br0" timeOffset="4421.9571">1542 8513 395 0,'0'0'1'16,"-3"-10"0"-16,3 10 1 15,5-27 1-15,6 15 3 0,1-4 1 16,11-3 2-16,6-4 0 15,10 7 1-15,9-3 0 16,6 3-1-16,5 6-1 16,8 6-2-16,4 4-2 15,-3 14-1-15,0 11-1 0,-11 14-1 16,-2 8 0-16,-7 18-2 16,-9 3 1-16,-9 6 0 15,-18 5-2-15,-8-8 2 16,-8 3-2-16,-18-10 1 0,-10-9 0 15,-17-12 0-15,-5-6 1 16,-12-11 1-16,9-10 1 16,-1-10 0-16,6-6 2 0,10 0-1 15,10-13 1-15,9-3 0 16,18-3-1-16,8 1-1 16,22 5 1-16,11 3 1 15,15 10-4-15,7 6 0 0,17 11 0 16,-1 11 0-16,9 7 0 15,4 11 0-15,-7 2 0 16,2 6 0-16,-12-12-7 16,5 6-37-16,-4-13-42 15,-11-9-3-15</inkml:trace>
      </inkml:traceGroup>
      <inkml:traceGroup>
        <inkml:annotationXML>
          <emma:emma xmlns:emma="http://www.w3.org/2003/04/emma" version="1.0">
            <emma:interpretation id="{D679E08B-40B1-493A-BC52-D67ABD4C88B9}" emma:medium="tactile" emma:mode="ink">
              <msink:context xmlns:msink="http://schemas.microsoft.com/ink/2010/main" type="line" rotatedBoundingBox="25451,11174 28984,11260 28951,12614 25418,12527"/>
            </emma:interpretation>
          </emma:emma>
        </inkml:annotationXML>
        <inkml:traceGroup>
          <inkml:annotationXML>
            <emma:emma xmlns:emma="http://www.w3.org/2003/04/emma" version="1.0">
              <emma:interpretation id="{AE7FBD5B-09CF-4EF8-93CE-4C79F5F3A174}" emma:medium="tactile" emma:mode="ink">
                <msink:context xmlns:msink="http://schemas.microsoft.com/ink/2010/main" type="inkWord" rotatedBoundingBox="25432,11969 26102,11985 26101,12011 25431,11995">
                  <msink:destinationLink direction="to" ref="{538B205A-4640-4439-9F49-A8731EDF23A3}"/>
                </msink:context>
              </emma:interpretation>
              <emma:one-of disjunction-type="recognition" id="oneOf2">
                <emma:interpretation id="interp10" emma:lang="en-US" emma:confidence="1">
                  <emma:literal>_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~</emma:literal>
                </emma:interpretation>
                <emma:interpretation id="interp13" emma:lang="en-US" emma:confidence="0">
                  <emma:literal>y</emma:literal>
                </emma:interpretation>
                <emma:interpretation id="interp1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4781.354">3398 8236 441 0,'0'0'1'16,"0"-14"-1"-16,0 14 1 0,7-12 1 16,-7 12 2-16,0 0 3 15,9 2 0-15,-6 22 1 16,1 18 2-16,1 9-1 15,2 20 1-15,2 5-1 0,5 17-7 16,-1 14-2-16,3 0 0 16,3-3 0-16,-6 5 0 15,3-5 0-15,-4-11 0 0,-1-4 0 16,1-15 0-16,-5-10 0 16,0-11 0-16,-1-15 0 15,-3-13 0-15,4-6 0 16,-1-5 0-16,-6-14 0 0,0 0 0 15,0 0 0-15,0 0 0 16,-4-20-48-16,2 7-45 16</inkml:trace>
        </inkml:traceGroup>
        <inkml:traceGroup>
          <inkml:annotationXML>
            <emma:emma xmlns:emma="http://www.w3.org/2003/04/emma" version="1.0">
              <emma:interpretation id="{98637EEC-5747-4FF1-B6A8-985C754CC358}" emma:medium="tactile" emma:mode="ink">
                <msink:context xmlns:msink="http://schemas.microsoft.com/ink/2010/main" type="inkWord" rotatedBoundingBox="28745,11254 28984,11260 28951,12614 28712,12608"/>
              </emma:interpretation>
              <emma:one-of disjunction-type="recognition" id="oneOf3">
                <emma:interpretation id="interp15" emma:lang="en-US" emma:confidence="1">
                  <emma:literal>|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1</emma:literal>
                </emma:interpretation>
                <emma:interpretation id="interp18" emma:lang="en-US" emma:confidence="0">
                  <emma:literal>l</emma:literal>
                </emma:interpretation>
                <emma:interpretation id="interp1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828.2117">85 8939 280 0,'0'0'5'0,"0"0"3"0,0 0 4 15,0 0 2-15,0 0 3 16,0 0 1-16,0 0 2 16,0 0 2-16,0 0-5 15,0 0-4-15,0 0-1 0,0 0-3 16,0 0-3-16,0 6 0 16,0-6-2-16,10 4 0 15,6-4 0-15,1 0-1 0,8 3 0 16,3-3 0-16,11 0 0 15,7 0-1-15,-1-3 0 16,6-1 0-16,1 4 0 16,-3 0 0-16,2-2 0 0,-10-2-1 15,-2 4 1-15,-3 0-1 16,-10 0 0-16,-8 0 0 16,-2 4-1-16,-2-2 1 15,-14-2 0-15,13 0 0 0,-13 0 1 16,0 0-1-16,0 0 0 15,0 0 0-15,0 0 1 16,0 0-2-16,0 0 0 16,0 0 0-16,12 7 0 15,-12-7-3-15,10 0-7 0,-10 0-44 16,16 0-32-16,-16 0-2 16</inkml:trace>
        </inkml:traceGroup>
      </inkml:traceGroup>
    </inkml:traceGroup>
    <inkml:traceGroup>
      <inkml:annotationXML>
        <emma:emma xmlns:emma="http://www.w3.org/2003/04/emma" version="1.0">
          <emma:interpretation id="{3DBFF846-83E1-479E-9B3D-75DB4C4009C3}" emma:medium="tactile" emma:mode="ink">
            <msink:context xmlns:msink="http://schemas.microsoft.com/ink/2010/main" type="paragraph" rotatedBoundingBox="22815,13018 30333,13018 30333,14111 22815,141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34BA91A-50DB-4FDA-A7D9-80631F9FBE38}" emma:medium="tactile" emma:mode="ink">
              <msink:context xmlns:msink="http://schemas.microsoft.com/ink/2010/main" type="inkBullet" rotatedBoundingBox="22815,13221 23437,13221 23437,13246 22815,13246"/>
            </emma:interpretation>
            <emma:one-of disjunction-type="recognition" id="oneOf4">
              <emma:interpretation id="interp20" emma:lang="en-US" emma:confidence="0">
                <emma:literal>-</emma:literal>
              </emma:interpretation>
            </emma:one-of>
          </emma:emma>
        </inkml:annotationXML>
        <inkml:trace contextRef="#ctx0" brushRef="#br0" timeOffset="92430.0999">-2532 10194 285 0,'0'0'4'16,"36"4"2"-16,6-4 0 15,16 3-2-15,29-3-6 16,23-7-23-16,16 1-37 16,37-6-2-16</inkml:trace>
      </inkml:traceGroup>
      <inkml:traceGroup>
        <inkml:annotationXML>
          <emma:emma xmlns:emma="http://www.w3.org/2003/04/emma" version="1.0">
            <emma:interpretation id="{849B3507-CB60-4A1F-B9B8-CD16EA4AD2D2}" emma:medium="tactile" emma:mode="ink">
              <msink:context xmlns:msink="http://schemas.microsoft.com/ink/2010/main" type="line" rotatedBoundingBox="23947,13018 30333,13018 30333,14111 23947,14111">
                <msink:destinationLink direction="with" ref="{8928EF05-67CA-4EFA-92F6-9653253B772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FA2B092-FFE3-4D2F-9C3E-3FFA79661F9C}" emma:medium="tactile" emma:mode="ink">
                <msink:context xmlns:msink="http://schemas.microsoft.com/ink/2010/main" type="inkWord" rotatedBoundingBox="24440,12631 25285,13563 24607,14178 23761,13246"/>
              </emma:interpretation>
              <emma:one-of disjunction-type="recognition" id="oneOf5">
                <emma:interpretation id="interp21" emma:lang="en-US" emma:confidence="0">
                  <emma:literal>is</emma:literal>
                </emma:interpretation>
                <emma:interpretation id="interp22" emma:lang="en-US" emma:confidence="0">
                  <emma:literal>Is</emma:literal>
                </emma:interpretation>
                <emma:interpretation id="interp23" emma:lang="en-US" emma:confidence="0">
                  <emma:literal>'s</emma:literal>
                </emma:interpretation>
                <emma:interpretation id="interp24" emma:lang="en-US" emma:confidence="0">
                  <emma:literal>as</emma:literal>
                </emma:interpretation>
                <emma:interpretation id="interp25" emma:lang="en-US" emma:confidence="0">
                  <emma:literal>"s</emma:literal>
                </emma:interpretation>
              </emma:one-of>
            </emma:emma>
          </inkml:annotationXML>
          <inkml:trace contextRef="#ctx0" brushRef="#br0" timeOffset="83945.5438">-1400 10041 380 0,'0'0'4'16,"0"0"-1"-16,0 0 1 0,0 0 1 16,0 0 1-16,0-7 1 15,0 7 2-15,0 0 2 16,6 15-2-16,-3 16-1 15,8 4 0-15,-6 9-1 0,6 7-1 16,1 5-3-16,1 4-5 16,-1-5-10-16,8-4-30 15,6-4-40-15,-7-10-1 0</inkml:trace>
          <inkml:trace contextRef="#ctx0" brushRef="#br0" timeOffset="84476.7953">-556 9973 410 0,'0'0'1'0,"-13"4"0"16,3 0 0-16,-6 4-1 15,-7 5 1-15,-2 6-1 16,-7 3 1-16,-3 4-1 16,-1 11 0-16,3-6 0 0,4 8 0 15,8 4-1-15,7-3-4 16,11 2-2-16,3-7-4 15,17 1-1-15,8-8 2 16,3 1-1-16,6-6 3 0,3-4 1 16,-1-1 5-16,-1 0 5 15,1-6 3-15,-7 4 3 16,-3-3 2-16,0 0 2 16,-7 3 0-16,-3-4 0 0,-3 7 0 15,-6 1 0-15,2 3-1 16,-9-1-2-16,3 4-2 15,-3 6-1-15,-3-4-2 0,-4 11-2 16,-6-3 0-16,-3 2 0 16,-3 1-2-16,-10-3 1 15,-3-5 0-15,-1 0-2 16,-5-7-3-16,0-5-5 16,-5-9-23-16,-5-6-53 0,16-4-1 15</inkml:trace>
        </inkml:traceGroup>
        <inkml:traceGroup>
          <inkml:annotationXML>
            <emma:emma xmlns:emma="http://www.w3.org/2003/04/emma" version="1.0">
              <emma:interpretation id="{B409646A-5B53-485A-9891-719AD3DC3FAF}" emma:medium="tactile" emma:mode="ink">
                <msink:context xmlns:msink="http://schemas.microsoft.com/ink/2010/main" type="inkWord" rotatedBoundingBox="30185,13102 30350,13468 30333,13477 30167,13110"/>
              </emma:interpretation>
              <emma:one-of disjunction-type="recognition" id="oneOf6">
                <emma:interpretation id="interp26" emma:lang="en-US" emma:confidence="1">
                  <emma:literal>\</emma:literal>
                </emma:interpretation>
                <emma:interpretation id="interp27" emma:lang="en-US" emma:confidence="0">
                  <emma:literal>'</emma:literal>
                </emma:interpretation>
                <emma:interpretation id="interp28" emma:lang="en-US" emma:confidence="0">
                  <emma:literal>I</emma:literal>
                </emma:interpretation>
                <emma:interpretation id="interp29" emma:lang="en-US" emma:confidence="0">
                  <emma:literal>|</emma:literal>
                </emma:interpretation>
                <emma:interpretation id="interp30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85836.2542">4825 10063 451 0,'0'0'4'15,"0"0"0"-15,0 0 1 0,3 10 0 16,4 2 0-16,6 9 1 16,3 4 0-16,3 16-2 15,4 4-7-15,9 16-13 16,-9 19-62-16,2-6-8 16</inkml:trace>
        </inkml:traceGroup>
      </inkml:traceGroup>
    </inkml:traceGroup>
    <inkml:traceGroup>
      <inkml:annotationXML>
        <emma:emma xmlns:emma="http://www.w3.org/2003/04/emma" version="1.0">
          <emma:interpretation id="{32D8EE64-5DD6-495B-8AC3-4D6CB98CE8BB}" emma:medium="tactile" emma:mode="ink">
            <msink:context xmlns:msink="http://schemas.microsoft.com/ink/2010/main" type="paragraph" rotatedBoundingBox="23766,13647 31373,13647 31373,14816 23766,1481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CA4673A-CC76-4032-8730-9B0B512B78EF}" emma:medium="tactile" emma:mode="ink">
              <msink:context xmlns:msink="http://schemas.microsoft.com/ink/2010/main" type="line" rotatedBoundingBox="23766,13647 31373,13647 31373,14816 23766,14816">
                <msink:destinationLink direction="with" ref="{80A06CD1-BF5F-43B3-BD43-E36D5453678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124D668-E424-4FA7-AF38-45FDEE6973CF}" emma:medium="tactile" emma:mode="ink">
                <msink:context xmlns:msink="http://schemas.microsoft.com/ink/2010/main" type="inkWord" rotatedBoundingBox="23766,13923 23831,13923 23831,14553 23766,14553"/>
              </emma:interpretation>
              <emma:one-of disjunction-type="recognition" id="oneOf7">
                <emma:interpretation id="interp31" emma:lang="en-US" emma:confidence="0.5">
                  <emma:literal>|</emma:literal>
                </emma:interpretation>
                <emma:interpretation id="interp32" emma:lang="en-US" emma:confidence="0">
                  <emma:literal>I</emma:literal>
                </emma:interpretation>
                <emma:interpretation id="interp33" emma:lang="en-US" emma:confidence="0">
                  <emma:literal>l</emma:literal>
                </emma:interpretation>
                <emma:interpretation id="interp34" emma:lang="en-US" emma:confidence="0">
                  <emma:literal>1</emma:literal>
                </emma:interpretation>
                <emma:interpretation id="interp3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83508.019">-1571 10878 445 0,'0'0'3'15,"0"0"1"-15,0 0 0 16,0 0 0-16,0 0 1 16,0 0 0-16,-10 23 0 15,10-1 1-15,4 8-3 16,2 14-1-16,0 9 0 0,4 6 0 16,-3 13-2-16,2-6-3 15,1 9-5-15,-3-8-17 16,-7-3-58-16,6-9-2 0</inkml:trace>
        </inkml:traceGroup>
        <inkml:traceGroup>
          <inkml:annotationXML>
            <emma:emma xmlns:emma="http://www.w3.org/2003/04/emma" version="1.0">
              <emma:interpretation id="{5A161549-8F69-4D4B-9746-2BA5C9C510A7}" emma:medium="tactile" emma:mode="ink">
                <msink:context xmlns:msink="http://schemas.microsoft.com/ink/2010/main" type="inkWord" rotatedBoundingBox="29709,13647 31373,13647 31373,14816 29709,14816"/>
              </emma:interpretation>
              <emma:one-of disjunction-type="recognition" id="oneOf8">
                <emma:interpretation id="interp36" emma:lang="en-US" emma:confidence="0">
                  <emma:literal>25</emma:literal>
                </emma:interpretation>
                <emma:interpretation id="interp37" emma:lang="en-US" emma:confidence="0">
                  <emma:literal>as</emma:literal>
                </emma:interpretation>
                <emma:interpretation id="interp38" emma:lang="en-US" emma:confidence="0">
                  <emma:literal>so</emma:literal>
                </emma:interpretation>
                <emma:interpretation id="interp39" emma:lang="en-US" emma:confidence="0">
                  <emma:literal>2</emma:literal>
                </emma:interpretation>
                <emma:interpretation id="interp40" emma:lang="en-US" emma:confidence="0">
                  <emma:literal>55</emma:literal>
                </emma:interpretation>
              </emma:one-of>
            </emma:emma>
          </inkml:annotationXML>
          <inkml:trace contextRef="#ctx0" brushRef="#br0" timeOffset="85570.5648">4362 10937 429 0,'0'0'3'0,"0"0"0"16,0 0 0-16,0-10 1 16,12 0 0-16,4-2 0 15,9-5 0-15,8 1 0 16,9 0-1-16,7 3-1 0,6 4 1 16,2 9 0-16,1 3-1 15,4 18 1-15,-8 9-1 16,-5 13-1-16,-10 1-1 15,-11 14-2-15,-12 0-1 16,-16 3 1-16,-10-6-1 0,-19-8 0 16,-13-5 1-16,-9-6 1 15,-10-11 1-15,-4-9 3 16,1-10 0-16,12-6 1 0,4 0 1 16,9-6 0-16,17 3 0 15,22 3-1-15,0 0 1 16,6 3-2-16,30 13 0 15,5 9-1-15,5 8 0 0,5 8-1 16,1 4-2-16,3 8-3 16,-4-9-6-16,1 0-17 15,-3-9-58-15,-12-8-2 16</inkml:trace>
          <inkml:trace contextRef="#ctx0" brushRef="#br0" timeOffset="86804.9683">6026 10602 383 0,'0'0'5'15,"0"0"0"-15,-18 0 1 16,2 4 0-16,0 2 0 16,-10 6-1-16,-3 9 1 15,-10 4 0-15,-6 7-4 0,-3 5-2 16,-4 6 0-16,-3 3-1 15,4 4-2-15,3-5 0 16,16 1 0-16,9-6-1 16,13 1 2-16,10-9 0 0,13-8 0 15,19-4 3-15,7-2 1 16,9-4 1-16,0-2 2 16,0 3 0-16,1-7 0 0,-4 6 0 15,-3 1 0-15,-10 1 1 16,-7 9-1-16,-2 1 0 15,-3 3 0-15,-4 7-1 16,-6-4 0-16,-4 6 0 0,-6 5-1 16,0-2 0-16,-6-2-1 15,-10 0-1-15,-3 2 0 16,-11-6 1-16,-2 0-1 16,-9-5 0-16,-5-9-1 0,-2-7-1 15,0-5-3-15,-5-9-6 16,9-9-23-16,15-17-50 15,-1-13-3-15</inkml:trace>
        </inkml:traceGroup>
      </inkml:traceGroup>
    </inkml:traceGroup>
    <inkml:traceGroup>
      <inkml:annotationXML>
        <emma:emma xmlns:emma="http://www.w3.org/2003/04/emma" version="1.0">
          <emma:interpretation id="{AEF61AB4-EF46-4F10-85B2-A6A9250C608D}" emma:medium="tactile" emma:mode="ink">
            <msink:context xmlns:msink="http://schemas.microsoft.com/ink/2010/main" type="paragraph" rotatedBoundingBox="20846,14714 33810,15094 33750,17164 20785,16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E519F3-0F91-4712-8498-7946F1222B1A}" emma:medium="tactile" emma:mode="ink">
              <msink:context xmlns:msink="http://schemas.microsoft.com/ink/2010/main" type="inkBullet" rotatedBoundingBox="20845,14737 21687,14762 21684,14887 20842,14862"/>
            </emma:interpretation>
            <emma:one-of disjunction-type="recognition" id="oneOf9">
              <emma:interpretation id="interp41" emma:lang="en-US" emma:confidence="0">
                <emma:literal>-</emma:literal>
              </emma:interpretation>
            </emma:one-of>
          </emma:emma>
        </inkml:annotationXML>
        <inkml:trace contextRef="#ctx0" brushRef="#br0" timeOffset="93117.6134">-3663 11842 280 0,'0'0'1'0,"0"0"-1"0,0 0 1 16,-19-10-1-16,6 0 0 15,-6-3 1-15,0 1 0 16,-10-1 1-16,-10-9 2 0,0 6 3 16,-9 0 1-16,-7 3 1 15,-9 5 1-15,-10 4 0 16,-7 4-1-16,-3 0-5 16,-3 10-15-16,1 11-47 15,2-2-13-15</inkml:trace>
      </inkml:traceGroup>
      <inkml:traceGroup>
        <inkml:annotationXML>
          <emma:emma xmlns:emma="http://www.w3.org/2003/04/emma" version="1.0">
            <emma:interpretation id="{9758A251-18C1-486A-8F08-302A2EE2D9F9}" emma:medium="tactile" emma:mode="ink">
              <msink:context xmlns:msink="http://schemas.microsoft.com/ink/2010/main" type="line" rotatedBoundingBox="21817,14743 33810,15094 33750,17164 21756,16812"/>
            </emma:interpretation>
          </emma:emma>
        </inkml:annotationXML>
        <inkml:traceGroup>
          <inkml:annotationXML>
            <emma:emma xmlns:emma="http://www.w3.org/2003/04/emma" version="1.0">
              <emma:interpretation id="{41D4C4D3-9794-47AB-B0D6-7C20DD33AB79}" emma:medium="tactile" emma:mode="ink">
                <msink:context xmlns:msink="http://schemas.microsoft.com/ink/2010/main" type="inkWord" rotatedBoundingBox="21790,15542 25093,15541 25094,16604 21791,16605">
                  <msink:destinationLink direction="with" ref="{9E5D0E05-4ECC-481E-B10C-9838BF90F760}"/>
                </msink:context>
              </emma:interpretation>
              <emma:one-of disjunction-type="recognition" id="oneOf10">
                <emma:interpretation id="interp42" emma:lang="en-US" emma:confidence="1">
                  <emma:literal>101111</emma:literal>
                </emma:interpretation>
                <emma:interpretation id="interp43" emma:lang="en-US" emma:confidence="0">
                  <emma:literal>10/111</emma:literal>
                </emma:interpretation>
                <emma:interpretation id="interp44" emma:lang="en-US" emma:confidence="0">
                  <emma:literal>101/11</emma:literal>
                </emma:interpretation>
                <emma:interpretation id="interp45" emma:lang="en-US" emma:confidence="0">
                  <emma:literal>1011/1</emma:literal>
                </emma:interpretation>
                <emma:interpretation id="interp46" emma:lang="en-US" emma:confidence="0">
                  <emma:literal>10111/</emma:literal>
                </emma:interpretation>
              </emma:one-of>
            </emma:emma>
          </inkml:annotationXML>
          <inkml:trace contextRef="#ctx0" brushRef="#br0" timeOffset="152916.585">-949 12632 377 0,'0'0'8'16,"0"0"0"-16,0 0 3 15,-10 0 1-15,10 0 2 16,-13 17 1-16,4-5 0 16,-4 14 2-16,6 5-6 0,-2 4-1 15,2 12-2-15,4 3-3 16,-1 11-5-16,4-3 0 16,0 9 0-16,7-2 0 15,0 1 0-15,2-1 0 0,0-1 0 16,2-9 0-16,-2 0 0 15,1-10 0-15,3 0-9 16,-7-19-22-16,-6-4-56 16,16-6-2-16</inkml:trace>
          <inkml:trace contextRef="#ctx0" brushRef="#br0" timeOffset="153229.1026">-253 12683 339 0,'0'0'6'16,"0"0"3"-16,0 0 6 16,0 0 2-16,0 0 1 15,0 0 2-15,-10 7 1 16,10-7 1-16,-20 19-4 0,8-3-4 15,2 6-2-15,4 10-12 16,-4 7 0-16,4 9 0 16,2 11 0-16,4 7 0 15,0 5 0-15,0 6 0 0,4 4 0 16,2 7 0-16,-6-9 0 16,-17 8-77-16,17-11-13 15</inkml:trace>
          <inkml:trace contextRef="#ctx0" brushRef="#br0" timeOffset="152588.4788">-1407 12590 369 0,'0'0'5'16,"0"0"4"-16,0 0 1 15,-7 6 3-15,7-6 1 16,-9 20 4-16,2-8-2 16,2 9 1-16,-2-3-4 0,0 18-1 15,7-4-3-15,0 12-3 16,0 5-6-16,3 9 0 15,4 3 0-15,-1 5 0 16,-3-1 0-16,4 5 0 0,-3-8 0 16,-2-1 0-16,1-10-7 15,-3-2-14-15,0-8-40 16,7-12-27-16,0-9-3 16</inkml:trace>
          <inkml:trace contextRef="#ctx0" brushRef="#br0" timeOffset="152291.5709">-2034 12497 373 0,'0'0'6'0,"0"0"5"0,0 0 0 16,0 0 2-16,0 0 2 15,-4 0 0-15,4 0 1 0,-10 10 1 16,6 5-6-16,1 5-3 16,1 12-1-16,2 6-2 15,0 11-2-15,5 8-3 16,2 7 0-16,6 10 0 0,-3 5 0 16,3 3 0-16,-4 2 0 15,5-2 0-15,-5-4 0 16,1-13 0-16,-1-1-4 15,-5-21-22-15,-8-6-60 0,20-15-3 16</inkml:trace>
          <inkml:trace contextRef="#ctx0" brushRef="#br0" timeOffset="151839.4348">-2699 12743 417 0,'0'0'5'0,"-7"0"0"0,-5 0 1 16,-1 8-1-16,-6 2 2 16,-7 8-1-16,-6 5 2 15,-4 9 0-15,1 10-4 16,-1 7-2-16,8 4 1 0,-2 8 0 15,5 1 0-15,14-5-1 16,8-2 0-16,6-7 0 16,17-7-1-16,15-14 0 15,8-8 0-15,15-16-1 0,3-3 0 16,6-15 0-16,2-13-1 16,-5-6 1-16,-10-4 0 15,-5-3 1-15,-17-6 0 16,-10 6-1-16,-12-4 0 0,-14 4 0 15,-18 2 0-15,-10 4-2 16,-13 5-2-16,-7 8-3 16,4 3-8-16,-10 3-20 15,6 9-48-15,20 7-1 0</inkml:trace>
          <inkml:trace contextRef="#ctx0" brushRef="#br0" timeOffset="151354.0523">-3556 12590 306 0,'0'0'6'16,"0"0"6"-16,0 0 2 0,0 0 4 16,0 0 2-16,0 0 2 15,0 0 1-15,0 0 0 16,0 6-5-16,0-6-4 16,0 26-4-16,3-4-1 0,1 9-3 15,1 6 0-15,-1 8-2 16,6 14-4-16,-4 1 0 15,6 11 0-15,-5 3 0 16,7-4 0-16,-5 0 0 16,-2-5 0-16,2-8 0 0,-2-4 0 15,-1-16 0-15,4-1 0 16,-7-14-7-16,7-2-18 16,-4 3-57-16,-6-23-8 15</inkml:trace>
        </inkml:traceGroup>
        <inkml:traceGroup>
          <inkml:annotationXML>
            <emma:emma xmlns:emma="http://www.w3.org/2003/04/emma" version="1.0">
              <emma:interpretation id="{3D6AD9F5-E2AB-406E-BF00-6C0FEE4DE63C}" emma:medium="tactile" emma:mode="ink">
                <msink:context xmlns:msink="http://schemas.microsoft.com/ink/2010/main" type="inkWord" rotatedBoundingBox="28443,14937 33810,15094 33750,17164 28382,17007">
                  <msink:destinationLink direction="with" ref="{E17A9010-BF0B-4FAD-A46D-1596D6F108E1}"/>
                  <msink:destinationLink direction="with" ref="{C90D9A37-1919-402C-9CBE-97E275782093}"/>
                </msink:context>
              </emma:interpretation>
              <emma:one-of disjunction-type="recognition" id="oneOf11">
                <emma:interpretation id="interp47" emma:lang="en-US" emma:confidence="0">
                  <emma:literal>110000</emma:literal>
                </emma:interpretation>
                <emma:interpretation id="interp48" emma:lang="en-US" emma:confidence="0">
                  <emma:literal>| 10000</emma:literal>
                </emma:interpretation>
                <emma:interpretation id="interp49" emma:lang="en-US" emma:confidence="0">
                  <emma:literal>| 1000</emma:literal>
                </emma:interpretation>
                <emma:interpretation id="interp50" emma:lang="en-US" emma:confidence="0">
                  <emma:literal>11000</emma:literal>
                </emma:interpretation>
                <emma:interpretation id="interp51" emma:lang="en-US" emma:confidence="0">
                  <emma:literal>| t0000</emma:literal>
                </emma:interpretation>
              </emma:one-of>
            </emma:emma>
          </inkml:annotationXML>
          <inkml:trace contextRef="#ctx0" brushRef="#br0" timeOffset="94227.0153">7892 12060 147 0,'7'0'1'16,"9"-3"0"-16,4 0-1 15,-4 0 1-15,3 0 1 0,0-1 3 16,1 1 3-16,5 0 3 15,-11 3 1-15,2 0 2 16,7 3 3-16,2 4 0 16,10 2 0-16,8-3-3 15,8 1-7-15,0-4-8 16,4-3-28-16,9 3-34 0,-12-3-3 16</inkml:trace>
          <inkml:trace contextRef="#ctx0" brushRef="#br0" timeOffset="157869.8271">3072 12837 375 0,'0'0'4'0,"0"0"2"15,0 0 1-15,0 0 1 16,0 0 2-16,0 0 2 15,0 0 1-15,0 0 2 0,0 0-3 16,-4 23-1-16,4-11-1 16,0 8 0-16,0 5-2 15,0 8 0-15,0 8-6 16,0 7-2-16,0 10 0 0,0 6 0 16,0 11 0-16,4-3 0 15,-1 7 0-15,1 4 0 16,3-9 0-16,2-3 0 0,-2-5 0 15,-2-3 0-15,6-13 0 16,-8-8 0-16,3-7 0 16,-3-5 0-16,-3-8 0 15,4-4 0-15,-4-18 0 16,0 24 0-16,0-24 0 0,0 0 0 16,0 0-11-16,0 0-38 15,5-8-40-15,-5-11-1 16</inkml:trace>
          <inkml:trace contextRef="#ctx0" brushRef="#br0" timeOffset="158307.3395">3907 12886 454 0,'0'0'3'0,"0"0"1"15,0 0-1-15,0 0 2 16,-4 18 1-16,4-5 0 15,0 11 1-15,0 7 1 16,0 10-3-16,0 10-1 0,4 8 0 16,6 9-2-16,-1 9-2 15,0 6 0-15,5-1 0 16,-2 7 0-16,-1-12 0 16,-2-1 0-16,3-5 0 15,-1-17 0-15,-6 1 0 0,6-15 0 16,-8-12 0-16,3-6 0 15,-3-12 0-15,-3-10 0 16,0 0 0-16,0 0-11 0,0 0-57 16,0-29-20-16</inkml:trace>
          <inkml:trace contextRef="#ctx0" brushRef="#br0" timeOffset="159307.3803">4674 13187 259 0,'0'0'7'0,"0"0"4"15,0 0 2-15,0 0 4 16,0 0 2-16,-16 10 1 16,16-10 2-16,-20 19 1 15,4-3-7-15,0 7-3 0,-3 5-3 16,3 11-2-16,0 6-3 16,0 3-2-16,0 4 0 15,9-1-2-15,4-3 1 16,3-5-2-16,12-11 0 0,18-10-1 15,2-13-2-15,16-9 0 16,10-15-1-16,10-15 1 16,-1-5-1-16,2-13 2 15,-5-4 1-15,-9-3 1 0,-7 5 2 16,-16-8 3-16,-16 10-1 16,-13-1 1-16,-6 12-1 15,-19 7 1-15,-11 4-2 16,-8 17-1-16,-9 2-1 0,2 7-1 15,0 13-5-15,6 6-4 16,3 5-22-16,0 1-50 16,23 3-2-16</inkml:trace>
          <inkml:trace contextRef="#ctx0" brushRef="#br0" timeOffset="159682.3889">5815 13036 422 0,'0'0'2'0,"0"0"2"15,0 0 0-15,-14 24 3 0,-2-8 0 16,-9 5 1-16,-1 15 0 16,-13 5 2-16,-2 7-3 15,-9 4 0-15,6 6-1 16,2-3-4-16,10-9 0 15,10 3-2-15,8-19-1 16,14-5-2-16,20-15-1 0,15-10-1 16,11-19 0-16,7-7 0 15,9-9 1-15,0-14 1 16,-5 4 1-16,-5-6 3 0,-10 3 1 16,-17 0 0-16,-11 5 2 15,-14 6-1-15,-11 11 0 16,-17 10 1-16,-11 9-1 15,-9 7-2-15,-4 10-1 0,7 9-3 16,-3 1-10-16,19-14-50 16,3 16-21-16</inkml:trace>
          <inkml:trace contextRef="#ctx0" brushRef="#br0" timeOffset="160041.7474">6536 13052 506 0,'0'0'1'16,"-12"0"0"-16,-4 8-1 0,-4-4 1 15,-6 10 1-15,-3-1-2 16,-6 9 0-16,-11 4 0 16,5 9 0-16,6 7 0 0,1 0 0 15,2-1 0-15,16 5 0 16,11-8 0-16,10-6 0 15,22-6-4-15,10-14-1 16,16-8 0-16,8-10 0 0,10-14 1 16,-6-5 0-16,2-10 1 15,-10 0 3-15,-11-11 2 16,-11 4 0-16,-15 4 1 16,-17-1-1-16,-10 7 1 15,-15 6-1-15,-17 10 0 0,1 7 0 16,-4 9-1-16,-6 3-2 15,9 16-2-15,3 1-6 16,17 5-17-16,16-1-59 16,6-6-1-16</inkml:trace>
          <inkml:trace contextRef="#ctx0" brushRef="#br0" timeOffset="160682.3886">7302 13027 485 0,'0'0'1'16,"0"0"0"-16,-12 0 0 16,3 0 0-16,-11 0 1 0,-3 0 1 15,-5 0 0-15,-4 3 0 16,-4 6 1-16,-3 0 0 16,7 5-1-16,-3 0-3 15,9-2 0-15,3-3 0 0,7 4 0 16,16-13 0-16,-16 13 0 15,16-13 0-15,0 0 0 16,0 0 0-16,10 7 0 16,-10-7 0-16,13 0 0 15,-13 0 0-15,12 0 0 0,-12 0 0 16,0 0 0-16,0 0 0 16,14 0 0-16,-14 0 0 15,0 0 0-15,0 9 0 16,0-9 0-16,0 0 0 0,6 16 0 15,-6-16 0-15,3 12 0 16,-3-12 0-16,3 14 0 16,-3-14 0-16,4 18 0 15,-4-18 0-15,-4 23 0 0,1-9 0 16,0 5 0-16,-1 0 0 16,-2-3 0-16,3 8 0 15,3 1 0-15,0-7 0 16,3 8 0-16,3-7 0 15,8 4 0-15,2-7 0 0,7-4 0 16,9-1 0-16,-4-5 0 16,15-2 0-16,-6-4 0 15,9-10 0-15,-1-7 0 0,0-5 0 16,-2-3 0-16,-5-2 0 16,-5-7 0-16,-8-3 0 15,-2-4 0-15,-14 0 0 16,-9 0 0-16,-4-2 0 0,-15 8 0 15,-13 10 0-15,-13 9 0 16,-6 16-12-16,-23 0-33 16,-4 22-43-16,-2 16 1 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4:41.2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A06CD1-BF5F-43B3-BD43-E36D54536789}" emma:medium="tactile" emma:mode="ink">
          <msink:context xmlns:msink="http://schemas.microsoft.com/ink/2010/main" type="inkDrawing" rotatedBoundingBox="21598,14748 33390,14937 33387,15078 21596,14888" semanticType="underline" shapeName="Other">
            <msink:sourceLink direction="with" ref="{DCA4673A-CC76-4032-8730-9B0B512B78EF}"/>
          </msink:context>
        </emma:interpretation>
      </emma:emma>
    </inkml:annotationXML>
    <inkml:trace contextRef="#ctx0" brushRef="#br0">-2 0 335 0,'0'0'3'0,"-12"2"1"16,12-2 0-16,-20 10 1 15,20-10-1-15,-6 10 2 0,6-10 3 16,3 15 0-16,16-9-1 16,13 4 0-16,16-6 0 15,18 5 1-15,10 1 0 16,18-7-2-16,12 6 0 0,20 1-2 15,16-4 0-15,9 4-2 16,20-1 0-16,10 3 0 16,9-8-1-16,10 4 0 0,6-2 0 15,10 1 0-15,6-4 1 16,6 0-1-16,4-3 0 16,16 4 0-16,1-4 0 15,9 2 1-15,8 2-1 0,5 2 0 16,7 0 0-16,6 4-1 15,-4 0 1-15,7-1-1 16,9 1 1-16,0-7-1 16,4 0-1-16,9 0 1 15,7-3 0-15,3-9 1 0,3 3 0 16,1-4 1-16,-2 0-1 16,5 4 1-16,-10 3 0 15,-3 3 0-15,-10 3-1 16,-14-3-2-16,-14 0 0 0,-15 6 0 15,-8 4 0-15,-24 0 0 16,-11-1 0-16,-21-3 0 16,-19 0 0-16,-6 0 0 0,-23 8 0 15,-18-6 0-15,-22 7-9 16,-27 11-65-16,-13-20-15 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4:40.3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0D9A37-1919-402C-9CBE-97E275782093}" emma:medium="tactile" emma:mode="ink">
          <msink:context xmlns:msink="http://schemas.microsoft.com/ink/2010/main" type="inkDrawing" rotatedBoundingBox="27439,13431 27654,18295 27524,18300 27309,13437" semanticType="callout" shapeName="Other">
            <msink:sourceLink direction="with" ref="{3D6AD9F5-E2AB-406E-BF00-6C0FEE4DE63C}"/>
            <msink:sourceLink direction="with" ref="{8928EF05-67CA-4EFA-92F6-9653253B772E}"/>
          </msink:context>
        </emma:interpretation>
      </emma:emma>
    </inkml:annotationXML>
    <inkml:trace contextRef="#ctx0" brushRef="#br0">63 0 366 0,'0'0'4'0,"0"0"-2"15,0 0 1-15,0 0-1 16,0 0 0-16,0 12 2 16,3 4-1-16,-1 16-1 0,-4 9-2 15,2 12 0-15,0 17 1 16,-10 14 1-16,3 16 1 15,-6 5 2-15,4 21 1 16,-3 8 1-16,5 10 0 16,0 4 1-16,7 10-2 0,0 2 1 15,3 1-2-15,10-1 0 16,1 8-1-16,2-1 1 16,5 6 0-16,2 0 2 0,-3 4 0 15,3 6 1-15,-7 6 0 16,0 1 0-16,-4 5-1 15,-5 2-5-15,-1-5-2 16,1-2 0-16,-4-14 0 0,4-3 0 16,2-18 0-16,4-12-5 15,-3-26-22-15,-4-6-60 16,11-20-2-16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4:42.0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7A9010-BF0B-4FAD-A46D-1596D6F108E1}" emma:medium="tactile" emma:mode="ink">
          <msink:context xmlns:msink="http://schemas.microsoft.com/ink/2010/main" type="inkDrawing" rotatedBoundingBox="27558,19635 27629,18024 27696,18026 27625,19637" semanticType="callout" shapeName="Other">
            <msink:sourceLink direction="with" ref="{3D6AD9F5-E2AB-406E-BF00-6C0FEE4DE63C}"/>
          </msink:context>
        </emma:interpretation>
      </emma:emma>
    </inkml:annotationXML>
    <inkml:trace contextRef="#ctx0" brushRef="#br0">116 0 379 0,'0'0'2'0,"0"0"0"16,0 0-1-16,0 0 0 0,0 0 0 15,-13 14 1-15,13-14-1 16,0 0 2-16,-7 15 1 16,7-15 1-16,0 25 2 15,0-5 1-15,0 2 2 0,0 5 0 16,0 8 1-16,4 10-1 16,-1 10 0-16,-3 5-2 15,0 11 0-15,3 13-2 16,-3-2-1-16,0 12-1 15,-3 2-1-15,0 1-1 0,-3 3-2 16,-4 0-1-16,4-2-3 16,-8 2-4-16,-2-3-6 15,7-1-26-15,-7-4-47 16,-7-8 0-16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4:43.7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D482E2-9405-4408-AB83-3F09381EEADD}" emma:medium="tactile" emma:mode="ink">
          <msink:context xmlns:msink="http://schemas.microsoft.com/ink/2010/main" type="inkDrawing" rotatedBoundingBox="20428,12911 23267,13197 23254,13320 20415,13035" shapeName="Other"/>
        </emma:interpretation>
      </emma:emma>
    </inkml:annotationXML>
    <inkml:trace contextRef="#ctx0" brushRef="#br0">0 0 314 0,'0'0'1'0,"0"0"1"15,10 2-1-15,3 3 2 16,6-3 0-16,10 1-1 0,6 4 0 16,14-3 0-16,5 2 0 15,18-2-1-15,5 6-1 16,13-8 1-16,7 8-1 16,6 2 1-16,0 1 0 0,4 0 1 15,2 3 1-15,-2-4 1 16,-1 9 0-16,-3-3 1 15,7-4-1-15,-4 5 1 16,0-4 0-16,6 1-3 0,5-2-1 16,5-6-1-16,7-4-2 15,6-4-7-15,4 0-11 16,13-12-28-16,15 2-24 16,1-3-5-16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4:43.0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CDF909-D9EB-447C-9D52-33C75C4736A6}" emma:medium="tactile" emma:mode="ink">
          <msink:context xmlns:msink="http://schemas.microsoft.com/ink/2010/main" type="inkDrawing" rotatedBoundingBox="20705,12685 21466,19219 21373,19230 20613,12696" semanticType="callout" shapeName="Other"/>
        </emma:interpretation>
      </emma:emma>
    </inkml:annotationXML>
    <inkml:trace contextRef="#ctx0" brushRef="#br0">11 0 394 0,'0'0'3'0,"0"0"0"0,0 0 0 16,-11 10 1-16,11 6 0 15,0 3 1-15,0 11 0 16,7 11-1-16,-1 14-1 16,4 6 0-16,-1 15-1 0,-5 11 1 15,3 7 0-15,-7 12 0 16,0 7 0-16,0 1 0 15,2 8 0-15,5 0 0 16,0 4 0-16,5 6-1 0,4-1 1 16,4 1-1-16,6 5 1 15,-1 2-1-15,4 2 1 16,-3 4 0-16,-1-1 0 0,2 3 1 16,-8 2-1-16,0 1 0 15,-3 1 0-15,0 7-1 16,0-11 0-16,-3 7-1 15,3 1 1-15,5-2-1 16,0 5 0-16,2 0 0 0,-3-1-1 16,1 3 3-16,-1 6-1 15,-1 2 0-15,-3 3 1 16,-2 5-3-16,-1-3 0 16,-1 1 0-16,4 0 0 0,0-5 0 15,4-5 0-15,-1-12 0 16,7-13 0-16,1 1-9 15,-9-36-19-15,-4-6-57 16,7-21-4-16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24:46.9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A8F1A1-6932-4C39-A081-02BAAF579ED1}" emma:medium="tactile" emma:mode="ink">
          <msink:context xmlns:msink="http://schemas.microsoft.com/ink/2010/main" type="inkDrawing" rotatedBoundingBox="33858,13296 34030,19037 33930,19040 33758,13299" semanticType="callout" shapeName="Other"/>
        </emma:interpretation>
      </emma:emma>
    </inkml:annotationXML>
    <inkml:trace contextRef="#ctx0" brushRef="#br0">54 0 292 0,'0'0'1'16,"0"0"3"-16,0 0 1 0,0 13-1 15,0-1 1-15,0 4 0 16,0 9 1-16,0 6-1 16,-4 13-1-16,-1-2-1 15,-6 19 1-15,2 9-1 16,0 4 1-16,2 12 0 0,0 1 0 16,4 10-1-16,1 1 1 15,2 5 1-15,2 7-1 16,5 0 0-16,3 5-1 0,3 8 0 15,6 4 3-15,1 4-1 16,-8 10 1-16,8 15 1 16,-11 1 1-16,3 10 0 15,2 6 1-15,-5 7-1 16,-2 3 1-16,0 11-1 0,-7 0-2 16,0 9 0-16,0 9-1 15,-4-1-1-15,-2 8 0 16,2 3 0-16,4 1 0 0,4 6-1 15,6-4-2-15,-8-4-4 16,8 4-13-16,-10 1-65 16,0-19-6-16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0:40.6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B074E5-015E-445A-8EF1-2CF0BBC302BA}" emma:medium="tactile" emma:mode="ink">
          <msink:context xmlns:msink="http://schemas.microsoft.com/ink/2010/main" type="inkDrawing" rotatedBoundingBox="2229,8944 13773,8467 13966,13165 2422,13641" hotPoints="13223,8233 13688,12644 3065,13764 2600,9354" semanticType="enclosure" shapeName="Rectangle"/>
        </emma:interpretation>
      </emma:emma>
    </inkml:annotationXML>
    <inkml:trace contextRef="#ctx0" brushRef="#br0">11393 446 266 0,'0'0'5'0,"-16"-3"3"0,16 3 2 15,-16-4 2-15,16 4 2 16,-19-2 2-16,19 2 0 16,-20 0 2-16,20 0-3 15,0 0-1-15,-9 9-3 0,9-9-1 16,0 19-1-16,0-8-2 15,-3 5 0-15,3 3-2 16,0 3 0-16,0 3 0 16,0 4-2-16,0 1 1 0,0 5 0 15,0 3-1-15,0 2 1 16,0 4-1-16,0 4-2 16,0-1 1-16,5 6 0 0,-5-3-1 15,4 5 1-15,-1 4-1 16,-3-2 1-16,0-2-1 15,0 5 1-15,0-1 1 16,-3-3-1-16,-1 7-1 0,-1-10 1 16,-2 5-1-16,0 0-1 15,1 0 1-15,-1-3-1 16,0-1 1-16,5 1-2 16,-5-1 1-16,4 1 0 0,-1-6 0 15,2 2 1-15,-1-2-1 16,-1-2 0-16,1 4 0 15,-1 1 0-15,1-1 0 16,-3 0 0-16,-1 8 1 16,2-2-1-16,-6 5 1 0,2 1 0 15,-1 1-1-15,4 4 1 16,-4-1-1-16,3-3 1 16,5 5-2-16,-2-6 1 0,4 1 0 15,0-3 0-15,0 3 1 16,0-3 0-16,0 5 1 15,0-6-1-15,0 4 2 16,0 0-3-16,-3 0 0 0,-4 5 0 16,1-3 0-16,-1 2 0 15,-2-1 0-15,-1 1 0 16,3 1 0-16,-2 0 0 16,6 1 0-16,-3-9 0 0,-1 3 0 15,4-5 0-15,-3-5 0 16,6-3 0-16,-4-9 0 15,1-7 0-15,0-2 0 16,-1-10 0-16,4-7 0 16,0-4 0-16,0-12 0 0,0 0 0 15,0 0 0-15,0 0 0 16,0 0 0-16,-12 0 0 16,12 0 0-16,-13-10 0 0,13 10 0 15,-19-16 0-15,6 3 0 16,-1 3 0-16,-2-2 0 15,0 6 0-15,-3-4 0 16,-4 0 0-16,-2 7 0 0,-4-4 0 16,-4 7 0-16,-6 4 0 15,-2 2 0-15,-5 7 0 16,2 0 0-16,-11-1 0 16,0 9 0-16,-2-5 0 0,-5-4 0 15,-2-2 0-15,2 3 0 16,-2-4 0-16,-1-3 0 15,4 1 0-15,-4-4 0 0,1 0 0 16,0-3 0-16,-1 0 0 16,-2 0 0-16,-4 0 0 15,-4 0 0-15,1 0 0 16,-3 0 0-16,3 0 0 0,-4-3 0 16,5 3 0-16,-8 0 0 15,1-3 0-15,2 3 0 16,2 0 0-16,-2-4 0 15,4 4 0-15,-4 0 0 16,1 0 0-16,3 4 0 0,0-1 0 16,-8 0 0-16,6 0 0 15,-4 1 0-15,-1-1 0 16,-3-3 0-16,3 0 0 16,1 0 0-16,2-3 0 0,0-1 0 15,5-2 0-15,-8-1 0 16,8 1 0-16,4-3 0 15,-5 3 0-15,3-1 0 0,-2 1 0 16,2-3 0-16,-3 1 0 16,-1 0 0-16,1 0 0 15,0-1 0-15,-1 2 0 16,-1 0 0-16,-2 7 0 0,4-2 0 16,-3-2 0-16,3 4 0 15,-4 0 0-15,5 0 0 16,-5 0 0-16,4 4 0 15,-4-4 0-15,1 0 0 16,-4 0 0-16,5-4 0 0,-2 4 0 16,-2 0 0-16,-1 0 0 15,1-4 0-15,-1 4 0 16,4 0 0-16,-8 0 0 16,2 0 0-16,3 4 0 0,-5 0 0 15,5-2 0-15,-3 2 0 16,-2-4 0-16,5 0 0 15,-1 0 0-15,4 0 0 0,3-4 0 16,-6-2 0-16,9 0 0 16,-7 0 0-16,4 2 0 15,-4 1 0-15,2 0 0 16,-9 3 0-16,5-4 0 0,-4 4 0 16,-2 4 0-16,1-4 0 15,-4 3 0-15,4 0 0 16,-2-3 0-16,-3 6 0 15,3-2 0-15,0-2 0 16,0 6 0-16,-3-2 0 0,3 6 0 16,-3-2 0-16,3 7 0 15,7-11 0-15,-5 7 0 16,9 3 0-16,-2-4 0 16,10 1 0-16,-3 1 0 0,6-2 0 15,8 1 0-15,-1 5 0 16,6-4 0-16,7-4 0 15,3 0 0-15,7-1 0 0,9-3 0 16,-3-6 0-16,10 0 0 16,3-2 0-16,0-8 0 15,5-3 0-15,2-3 0 16,-3-1 0-16,1-5 0 0,2 0 0 16,-8-7 0-16,1-2 0 15,-2-9 0-15,-2-5 0 16,-9-3 0-16,-3-7 0 15,-4-9 0-15,-6 3 0 0,1-13 0 16,-5-1 0-16,5-1 0 16,-5-4 0-16,5-4 0 15,-8 2 0-15,8-6 0 16,-5 0 0-16,1 0 0 16,0 2 0-16,0 0 0 0,-3-2 0 15,-1 8 0-15,4-4 0 16,-3 3 0-16,6 9 0 15,-6-6 0-15,0 0 0 0,2 2 0 16,0-1 0-16,5-3 0 16,2 2 0-16,-3 2 0 15,4-2 0-15,3 1 0 16,-2 7 0-16,9 1 0 0,-4 3 0 16,5 4 0-16,2 1 0 15,6 4 0-15,-4 6 0 16,5-1 0-16,-3 1 0 15,5 2 0-15,-2 6 0 0,4-6 0 16,1 6 0-16,-3 2 0 16,10 6 0-16,0-1 0 15,2 8 0-15,-2 2 0 16,6 4 0-16,-4 6 0 0,4-1 0 16,7 1 0-16,-7 2 0 15,9 2 0-15,1-3 0 16,10-2 0-16,-1-1 0 15,10 2 0-15,1-3 0 0,7-3 0 16,6 7 0-16,1-3 0 16,9 1 0-16,7-2 0 15,4 0 0-15,-2 0 0 16,12-8 0-16,1-5 0 0,1 1 0 16,8-10 0-16,0-2 0 15,7-6 0-15,-8 8 0 16,1-4 0-16,3 3 0 15,-6 2 0-15,2 3 0 0,-5 8 0 16,-1 0 0-16,-3 4 0 16,-3 2 0-16,0 0 0 15,0 1 0-15,3 2 0 16,0-5 0-16,3 0 0 0,11-5 0 16,-5 9 0-16,4-5 0 15,-3 3 0-15,6 2 0 16,-3 1 0-16,-4 4 0 15,2 5 0-15,-5 1 0 0,5 4 0 16,-2 4 0-16,-3-2 0 16,0-2 0-16,5 2 0 15,-5 4 0-15,3-4 0 16,2-2 0-16,-2 4 0 0,-5-5 0 16,9 7 0-16,-3-3 0 15,-1 3 0-15,-2 0 0 16,-1 0 0-16,-2 3 0 15,2 0 0-15,-6 3 0 0,7 0 0 16,-6-2 0-16,5 2 0 16,3-2 0-16,2-4 0 15,-2 0 0-15,4 0 0 16,0 0 0-16,0 0 0 0,7 0 0 16,-7 0 0-16,3 0 0 15,-3 0 0-15,7 0 0 16,-4 0 0-16,3-4 0 15,-3 2 0-15,0-2 0 0,1-6 0 16,-1 4 0-16,4-7 0 16,-2 7 0-16,2-6 0 15,0 5 0-15,2-5 0 16,1 8 0-16,-3-2 0 0,2-4 0 16,3 4 0-16,2-5 0 15,2 6 0-15,-4-6 0 16,9-1 0-16,-5 2 0 15,3 0 0-15,-3 1 0 0,-4 0 0 16,4 6 0-16,-2-1 0 16,-2 4 0-16,1 0 0 15,-3 0 0-15,-1 7 0 16,5-4 0-16,-4 3 0 0,-1 0 0 16,3 1 0-16,-1-1 0 15,-5 4 0-15,0-4 0 16,1 4 0-16,-7 0 0 15,0 3 0-15,-3-3 0 0,-4 2 0 16,7-2 0-16,-6 0 0 16,3-1 0-16,-4-3 0 15,1-3 0-15,-1 0 0 16,-2-3 0-16,-2 0 0 0,-1 0 0 16,-1 0 0-16,0 0 0 15,-3 0 0-15,-7 0 0 16,1 0 0-16,-4 0 0 15,-3 0 0-15,1 0 0 0,-6 0 0 16,2 0 0-16,0 0 0 16,0-3 0-16,-4 0 0 15,8 3 0-15,-8-3 0 16,7 3 0-16,-6-3 0 0,3 3 0 16,-7 0 0-16,-2 0 0 15,-9 0 0-15,0 6 0 16,-9 0 0-16,-5-6 0 0,-3 4 0 15,-11-1 0-15,-9-3 0 16,19 3 0-16,-19-3 0 16,10 3 0-16,-10-3 0 15,0 0 0-15,17 4 0 16,-17-4 0-16,0 0 0 0,12 8 0 16,-12-8 0-16,0 0 0 15,0 0 0-15,0 0 0 16,-7 18 0-16,7-18 0 15,-16 2 0-15,16-2 0 0,-16 6 0 16,16-6 0-16,-16 17 0 16,16-17 0-16,-12 16 0 15,5-2 0-15,0 2 0 0,5-1 0 16,-5 8 0-16,0 3 0 16,-2 13 0-16,-5 8 0 15,2 15 0-15,-11 4-25 16,7 19-65-16,0 10-3 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9:55.5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414FC6-1134-4D2A-B93C-DC1739B7709E}" emma:medium="tactile" emma:mode="ink">
          <msink:context xmlns:msink="http://schemas.microsoft.com/ink/2010/main" type="writingRegion" rotatedBoundingBox="20802,16663 15788,16935 15687,15084 20702,14812"/>
        </emma:interpretation>
      </emma:emma>
    </inkml:annotationXML>
    <inkml:traceGroup>
      <inkml:annotationXML>
        <emma:emma xmlns:emma="http://www.w3.org/2003/04/emma" version="1.0">
          <emma:interpretation id="{65B840A0-F932-4760-A7C5-529992361571}" emma:medium="tactile" emma:mode="ink">
            <msink:context xmlns:msink="http://schemas.microsoft.com/ink/2010/main" type="paragraph" rotatedBoundingBox="20802,16663 15788,16935 15687,15084 20702,148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5DE003-D6BE-47D3-B06C-1630730CA58C}" emma:medium="tactile" emma:mode="ink">
              <msink:context xmlns:msink="http://schemas.microsoft.com/ink/2010/main" type="line" rotatedBoundingBox="20802,16663 15788,16935 15687,15084 20702,14812"/>
            </emma:interpretation>
          </emma:emma>
        </inkml:annotationXML>
        <inkml:traceGroup>
          <inkml:annotationXML>
            <emma:emma xmlns:emma="http://www.w3.org/2003/04/emma" version="1.0">
              <emma:interpretation id="{78C4AA51-68EE-4D24-B159-F4B39B585148}" emma:medium="tactile" emma:mode="ink">
                <msink:context xmlns:msink="http://schemas.microsoft.com/ink/2010/main" type="inkWord" rotatedBoundingBox="20802,16663 15788,16935 15687,15084 20702,14812"/>
              </emma:interpretation>
              <emma:one-of disjunction-type="recognition" id="oneOf0">
                <emma:interpretation id="interp0" emma:lang="en-US" emma:confidence="0">
                  <emma:literal>did</emma:literal>
                </emma:interpretation>
                <emma:interpretation id="interp1" emma:lang="en-US" emma:confidence="0">
                  <emma:literal>aid</emma:literal>
                </emma:interpretation>
                <emma:interpretation id="interp2" emma:lang="en-US" emma:confidence="0">
                  <emma:literal>diel</emma:literal>
                </emma:interpretation>
                <emma:interpretation id="interp3" emma:lang="en-US" emma:confidence="0">
                  <emma:literal>dial</emma:literal>
                </emma:interpretation>
                <emma:interpretation id="interp4" emma:lang="en-US" emma:confidence="0">
                  <emma:literal>auld</emma:literal>
                </emma:interpretation>
              </emma:one-of>
            </emma:emma>
          </inkml:annotationXML>
          <inkml:trace contextRef="#ctx0" brushRef="#br0">-7352 11989 333 0,'0'0'7'0,"0"0"3"16,0 0 3-16,0 0 3 16,0 0 0-16,0 0 2 15,3 6 0-15,-3-6 1 16,0 16-6-16,0 2-2 16,0 4-3-16,-3 10-1 0,-3 10-1 15,-1 13-1-15,0 5-1 16,2 15 0-16,-6 2-1 15,8 10-3-15,-3 4 0 16,-1-1 0-16,4 0 0 0,1-5 0 16,-2 1 0-16,4-11 0 15,0-9 0-15,0-5 0 16,-3-9 0-16,-1-4 0 0,4-8 0 16,0-6 0-16,0-4 0 15,-3-4 0-15,3-3 0 16,0-7 0-16,0-4 0 15,0 1 0-15,0-13 0 0,-6 13 0 16,-1 12-52-16,7-25-38 16</inkml:trace>
          <inkml:trace contextRef="#ctx0" brushRef="#br0" timeOffset="1125.0026">-9527 12032 417 0,'0'0'3'16,"0"0"0"-16,0 0 1 16,0 0 1-16,0 10 1 0,-3 2 1 15,3 10 2-15,-4 13 1 16,4 17-2-16,-2 15 0 16,-1 21 0-16,3 21-1 15,-4 18-1-15,4 28-1 0,-3 15-2 16,-1 19-3-16,-3 5-6 15,7 17-27-15,-2-2-52 16,2-1-3-16</inkml:trace>
          <inkml:trace contextRef="#ctx0" brushRef="#br0" timeOffset="656.2577">-8470 12681 346 0,'0'0'3'16,"-10"0"1"-16,10 0 0 16,-19 12 1-16,6 4 3 0,-6 7 1 15,-4 5 2-15,-2 17 0 16,2 7-2-16,-7 5-1 15,9 8 0-15,1 1-1 16,4-3-2-16,9 0-1 0,7-11-1 16,7-7-1-16,15-16 0 15,13-13 0-15,15-14-1 16,4-8 0-16,7-19 0 16,4-11 1-16,-8-13 0 15,-2-1 0-15,-9-11 0 16,-17 0 0-16,-13 3 1 0,-13-3 0 15,-12 10 0-15,-17 5-2 16,-10 10-1-16,-10 8-2 16,-11 13-5-16,-8-2-14 0,-6 17-61 15,7 0 1-15</inkml:trace>
          <inkml:trace contextRef="#ctx0" brushRef="#br0" timeOffset="-7422.0454">-5306 12260 333 0,'0'0'5'0,"0"0"2"0,0 12 3 16,0-1 3-16,-10 5 0 15,-2 0 2-15,-1 4 0 16,-6 5 1-16,-4 1-4 0,-3 3-2 16,4 3-2-16,-5 6-1 15,2 4-1-15,6 5-2 16,3 3 0-16,7 4 0 15,5 5-1-15,4-1-1 16,16 0 0-16,9-6 0 0,11-4 1 16,6-5-2-16,13-15 1 15,9-3-1-15,0-16 1 16,10-9-1-16,7-6 0 0,-6-16-1 16,1-6 0-16,-8-14 0 15,-1-7 0-15,-12-2 0 16,-6-5 0-16,-10-1 0 15,-14-4 0-15,-9-1 1 0,-16 4-1 16,0 7 1-16,-21-1 0 16,-9 8 0-16,-9 7 0 15,-16 12 0-15,0 9 0 16,-12 13-1-16,-6 12-2 16,-8 14-7-16,-1 26-21 0,18 2-54 15,-23 16-3-15</inkml:trace>
          <inkml:trace contextRef="#ctx0" brushRef="#br0" timeOffset="-2562.5691">-6269 11999 268 0,'0'0'4'0,"0"0"2"0,6-13 4 15,-6 13 5-15,13-10 3 16,-13 10 1-16,14-6 3 15,-14 6 3-15,0 0-2 0,12 0-3 16,-12 0-3-16,0 23-3 16,-3-5-3-16,-1 6-4 15,-1 5 0-15,-2 10-3 16,3 6-1-16,1 3-1 16,3 6 0-16,0 15 0 0,0 4 0 15,7 1 1-15,0 3-1 16,2 7 1-16,-6 0-1 15,10 0-2-15,-6-7 0 16,5 4 0-16,-2-10 0 0,0 1 0 16,-1-12 0-16,-2-6 0 15,0-5 0-15,-2-11 0 16,2-2 0-16,-7-10 0 0,4-3 0 16,-4-7 0-16,0 0 0 15,0-16 0-15,2 16 0 16,-2-16 0-16,0 13 0 15,0-13 0-15,0 0 0 0,0 0 0 16,0 0 0-16,3 12 0 16,-3-12 0-16,0 0 0 15,0 0 0-15,0 0 0 16,0 0 0-16,0 0 0 16,0 0 0-16,0 0 0 0,0 0 0 15,0 0 0-15,0 0 0 16,0 0 0-16,0 0 0 15,0 0 0-15,0 0 0 16,0 0 0-16,0 0 0 0,0 0 0 16,0 0 0-16,0 0 0 15,0 0 0-15,0 0 0 16,0 0 0-16,0 0 0 0,0 0 0 16,30 0-77-16,-28-9-16 15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1:27.6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5D0E05-4ECC-481E-B10C-9838BF90F760}" emma:medium="tactile" emma:mode="ink">
          <msink:context xmlns:msink="http://schemas.microsoft.com/ink/2010/main" type="inkDrawing" rotatedBoundingBox="21125,15282 25420,15171 25474,17257 21179,17368" semanticType="enclosure" shapeName="Other">
            <msink:sourceLink direction="with" ref="{41D4C4D3-9794-47AB-B0D6-7C20DD33AB79}"/>
          </msink:context>
        </emma:interpretation>
      </emma:emma>
    </inkml:annotationXML>
    <inkml:trace contextRef="#ctx0" brushRef="#br0">100 2010 424 0,'0'0'1'0,"0"0"0"16,-12 0 0-16,12 0-1 0,0 0 0 15,0 0 1-15,0 0-1 16,12 0 2-16,10 0-1 16,17 0 0-16,16 0 1 15,19 4 0-15,17-4 0 0,24 4-1 16,25-4-1-16,21 0 0 15,18-8 0-15,18 2 0 16,23-4 1-16,5 1 0 16,17-1 2-16,3 0 0 15,3 0 0-15,0 1 0 0,-10-4 1 16,-3 7 0-16,-15-1 0 16,-18 1 2-16,-24 6 0 15,-30 0 0-15,-22-3 1 0,-30 6-1 16,-25-3 0-16,-20 0-1 15,-24 0-3-15,-8 0 0 16,-19 0-2-16,0-6 0 16,0 6 0-16,-19-23 0 0,3 5 0 15,3-9 0-15,-6-5 0 16,3-6 0-16,5-11 0 16,-1-9 0-16,5-8 0 15,5-11 0-15,2-8 0 16,0-1 0-16,0-7 0 0,2 2 0 15,5-1 0-15,2 2 0 16,1 0 0-16,-1 10 0 16,-2 0 0-16,0 0 0 15,2 5 0-15,-2 9 0 0,-1-3 0 16,1 9 0-16,2 1 0 16,3 3 0-16,2 7-2 15,2 1 1-15,-3 6 0 0,3 3 0 16,-4 7 1-16,-1 7-1 15,-5 6 1-15,0 5 0 16,-6 14 0-16,0 0-1 16,-9-2 0-16,-5 4 0 0,-4 6 1 15,-5 4-1-15,-7 1 1 16,-2-4 0-16,-5 1 0 16,-6-4 0-16,-1 0 0 15,-15-6 1-15,-6 0-1 16,-6 0 0-16,-12 0 1 0,-7 0-1 15,-7-3 0-15,-9 3 0 16,-4 0 0-16,-10-3 0 16,1 0 0-16,-3 3 0 15,-7 0 0-15,1-3 0 0,-8 0 0 16,-3-1-1-16,-6 1 1 16,-6 3 0-16,-3-3-1 15,-4 0 1-15,-1 3 0 0,3 0 1 16,4 0-1-16,3 0 0 15,7 6 1-15,11-3-1 16,12 7 1-16,5-1-1 16,12-3 0-16,4 4 0 0,8 4 0 15,7-1-1-15,3 3 2 16,11-4-1-16,8 2 0 16,12 2 1-16,8-7 0 15,11 3-1-15,5-2 1 16,15-1 1-16,10-9-2 0,0 20 2 15,0-10-2-15,3 3 0 16,4 7 0-16,6-2 0 16,-3 8 0-16,-1 2 0 15,0 4 0-15,5 7 0 0,-5 6 0 16,5 6 0-16,-2 8 0 16,1 7 0-16,-4 8 0 15,5 18 0-15,-5 6 0 0,1 17 0 16,-4 11 0-16,1 12 0 15,2 10 0-15,1 3 0 16,-4 0 0-16,17 3 0 16,-7-13-80-16,21-12-10 0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0:38.7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F50E2F-FC28-48C9-901B-0F211496399E}" emma:medium="tactile" emma:mode="ink">
          <msink:context xmlns:msink="http://schemas.microsoft.com/ink/2010/main" type="inkDrawing" rotatedBoundingBox="13397,8183 19948,8359 19947,8422 13395,8246" semanticType="underline" shapeName="Other">
            <msink:sourceLink direction="with" ref="{EEC2FCDE-BCD5-422C-9971-7DC771D5263D}"/>
            <msink:sourceLink direction="with" ref="{42A5C339-C722-40FA-B8D8-2E21AB2CCDF7}"/>
          </msink:context>
        </emma:interpretation>
      </emma:emma>
    </inkml:annotationXML>
    <inkml:trace contextRef="#ctx0" brushRef="#br0">133 27 185 0,'0'0'3'15,"-19"-3"6"-15,6 3 5 16,1-4 5-16,-4 2 5 0,-4-5 2 16,3 4 2-16,-1-3 1 15,18 6-4-15,-20-4-2 16,20 4-6-16,0 0-5 15,0 0-4-15,16 0-3 0,6 4-2 16,11 2 0-16,15 0-1 16,14 0-1-16,11-2 1 15,24 6 0-15,10-4-1 16,18 3 0-16,17 1 0 0,9 0 0 16,23-4 1-16,13 0-1 15,12 1 0-15,15-7 1 16,8 0 0-16,17 2 1 15,2-2 1-15,11-2-1 0,3 2 0 16,-5-4 0-16,5 4 0 16,-7 4-1-16,-10-2 0 15,-2 8-1-15,-15 4-1 16,-10-1 1-16,-11-1 0 0,-14-2-1 16,-9 3 2-16,-15-3-1 15,-5-7 0-15,-11 0 1 16,-8 0-1-16,-12-3 1 15,-4 3 0-15,-16 1 0 0,-6-1-2 16,-12-3 2-16,-15 0 0 16,-11 6-1-16,-11-6 1 15,-8 0 1-15,-15 0-1 16,-3 0 2-16,-9 0 0 0,-2 0-4 16,-14 0 0-16,13 0 0 15,-13 0 0-15,0 0 0 16,0 0 0-16,0 0 0 15,0 0 0-15,0 0 0 0,-13-13 0 16,-19 13-88-16,16 0-1 16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0:39.9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3C02D7-CA6C-4DDE-8184-F33FBC732BBB}" emma:medium="tactile" emma:mode="ink">
          <msink:context xmlns:msink="http://schemas.microsoft.com/ink/2010/main" type="inkDrawing" rotatedBoundingBox="24636,7800 29743,7780 29744,7824 24637,7843" semanticType="underline" shapeName="Other">
            <msink:sourceLink direction="with" ref="{B3497D82-736A-4A72-950E-5839AF7384EE}"/>
            <msink:sourceLink direction="with" ref="{DE6200E3-0CF7-4CBF-89FB-7C578E7B3083}"/>
          </msink:context>
        </emma:interpretation>
      </emma:emma>
    </inkml:annotationXML>
    <inkml:trace contextRef="#ctx0" brushRef="#br0">0 29 288 0,'0'0'5'0,"0"0"2"15,0 0 2-15,0 0 0 0,5-3 4 16,-5 3-2-16,27 0 1 16,-6 0 2-16,18 3-5 15,10 0-1-15,26 3-1 16,17-3-1-16,27 1 0 0,26-4 0 16,29 3 0-16,21 0 0 15,21-3 2-15,18 0-2 16,21 0 1-16,16 0 0 15,6-3-1-15,10 6 0 0,-4-3 1 16,3 0-2-16,-5-3 0 16,-7 3-1-16,-16 0 0 15,-24-3-1-15,-17 3 1 16,-30-7-2-16,-22 1 0 0,-30-3 0 16,-26 2 0-16,-32 5-1 15,-19-2-1-15,-19-6-3 16,-16 10-7-16,-23 0-18 15,-7 0-58-15,-12 10-1 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1:05.8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C5EEAD-FC5E-4B9E-91F7-2DADEAEE5FAF}" emma:medium="tactile" emma:mode="ink">
          <msink:context xmlns:msink="http://schemas.microsoft.com/ink/2010/main" type="inkDrawing" rotatedBoundingBox="24501,7578 26637,7704 26632,7781 24496,7655" semanticType="underline" shapeName="Other">
            <msink:sourceLink direction="with" ref="{B3497D82-736A-4A72-950E-5839AF7384EE}"/>
            <msink:sourceLink direction="with" ref="{DE6200E3-0CF7-4CBF-89FB-7C578E7B3083}"/>
          </msink:context>
        </emma:interpretation>
      </emma:emma>
    </inkml:annotationXML>
    <inkml:trace contextRef="#ctx0" brushRef="#br0">12 32 233 0,'0'0'8'16,"0"0"4"-16,0 0 3 16,0 0 2-16,-13-21 2 15,13 21-1-15,0 0 0 0,0-12 0 16,0 12-6-16,0 0-5 15,26-4-3-15,-7 4-2 16,13 4-1-16,0 6 0 16,27 6 0-16,1-7-1 15,25 5 1-15,9 2-1 0,14 0 0 16,5 0 1-16,13 2 0 16,6-11 0-16,6 2 0 15,7-9 3-15,-5 4 0 0,-5-2 1 16,-10-2 1-16,-6-2 0 15,-9-5-1-15,-10 1 0 16,-26 6-1-16,-12 0-2 16,-14 0-2-16,-16 0-2 0,-10 6-6 15,-22-6-17-15,-3 17-53 16,0 1-1-16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2:14.8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4A45CE-C1B0-4B0A-A851-69F7763F2FFD}" emma:medium="tactile" emma:mode="ink">
          <msink:context xmlns:msink="http://schemas.microsoft.com/ink/2010/main" type="inkDrawing" rotatedBoundingBox="21158,15647 26059,14023 27042,16988 22141,18613" hotPoints="26463,15602 24463,17772 21629,16950 23629,14780" semanticType="enclosure" shapeName="Ellipse">
            <msink:sourceLink direction="with" ref="{62197D21-214F-4A1D-A6DD-E95074C4AF46}"/>
          </msink:context>
        </emma:interpretation>
      </emma:emma>
    </inkml:annotationXML>
    <inkml:trace contextRef="#ctx0" brushRef="#br0">4672 526 403 0,'0'0'3'0,"-13"-16"0"0,-12-3 3 16,-14-4 2-16,-10-3 2 15,-8 0 0-15,-24-8 2 16,-12 2 1-16,-13-5-2 15,-8 5-2-15,-2 1-2 16,-10 2-1-16,-2-2-2 0,-1 0-1 16,0 3-2-16,-6-1-1 15,0 4 0-15,2 3-1 16,-5 1 1-16,3 9-1 16,-8 2 1-16,1 6-1 0,-5 4 1 15,-2 0 1-15,0 14-1 16,5 1 0-16,-1 7 1 15,3 9-1-15,4 0 0 16,5 14 0-16,4 6 0 0,3 13 0 16,4 11 1-16,0 11-1 15,6 13 2-15,-3 18-2 16,9 11 0-16,4 13 0 0,7 10 0 16,11 3 0-16,17 8 0 15,14 1 0-15,9 1 0 16,18-4 0-16,14-6 0 0,16-9 0 15,12-4 0 1,17-4 0-16,17-8 0 0,14-6 0 16,18-15 0-16,19-7 0 15,19-15 0-15,16-12 0 16,19-21 0-16,23-16 0 16,23-21 0-16,15-14 0 0,21-10 0 15,15-23 0-15,10-13 0 16,10-4 0-16,1-7 0 15,-1-5 0-15,-13-11 0 0,-7-3 0 16,-16-6 0-16,-19-6 0 16,-17-8 0-16,-18-19 0 15,-17-12 0-15,-17-10 0 16,-22-16 0-16,-12-15 0 0,-20-8 0 16,-12-2 0-16,-26-4 0 15,-20 6 0-15,-29 14 0 16,-22 15 0-16,-36 20 0 15,-32 23 0-15,-30 24 0 16,-34 31 0-16,-33 16 0 0,-38 31 0 16,-29 31-4-16,-38 16-30 15,-41 37-51-15,-24 29-3 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2:23.0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47EC58-F06B-4427-A56B-62D111863C59}" emma:medium="tactile" emma:mode="ink">
          <msink:context xmlns:msink="http://schemas.microsoft.com/ink/2010/main" type="writingRegion" rotatedBoundingBox="2946,6885 27347,3711 27794,7155 3394,10328"/>
        </emma:interpretation>
      </emma:emma>
    </inkml:annotationXML>
    <inkml:traceGroup>
      <inkml:annotationXML>
        <emma:emma xmlns:emma="http://www.w3.org/2003/04/emma" version="1.0">
          <emma:interpretation id="{3FAE2CA3-9C9D-4755-9D4E-3D38CF2C38B1}" emma:medium="tactile" emma:mode="ink">
            <msink:context xmlns:msink="http://schemas.microsoft.com/ink/2010/main" type="paragraph" rotatedBoundingBox="2946,6885 27347,3711 27794,7155 3394,10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621BA6-2044-469C-9C77-5BE58233B9D8}" emma:medium="tactile" emma:mode="ink">
              <msink:context xmlns:msink="http://schemas.microsoft.com/ink/2010/main" type="line" rotatedBoundingBox="2946,6885 27347,3711 27794,7155 3394,10328"/>
            </emma:interpretation>
          </emma:emma>
        </inkml:annotationXML>
        <inkml:traceGroup>
          <inkml:annotationXML>
            <emma:emma xmlns:emma="http://www.w3.org/2003/04/emma" version="1.0">
              <emma:interpretation id="{138DD272-AFAA-478A-8B1B-2249948F6669}" emma:medium="tactile" emma:mode="ink">
                <msink:context xmlns:msink="http://schemas.microsoft.com/ink/2010/main" type="inkWord" rotatedBoundingBox="2940,7030 23010,4167 23499,7594 3429,10458"/>
              </emma:interpretation>
              <emma:one-of disjunction-type="recognition" id="oneOf0">
                <emma:interpretation id="interp0" emma:lang="en-US" emma:confidence="0">
                  <emma:literal>810101-15010004.</emma:literal>
                </emma:interpretation>
                <emma:interpretation id="interp1" emma:lang="en-US" emma:confidence="0">
                  <emma:literal>810101-1501000b.</emma:literal>
                </emma:interpretation>
                <emma:interpretation id="interp2" emma:lang="en-US" emma:confidence="0">
                  <emma:literal>810101-1501000.</emma:literal>
                </emma:interpretation>
                <emma:interpretation id="interp3" emma:lang="en-US" emma:confidence="0">
                  <emma:literal>8010101-1501000b.</emma:literal>
                </emma:interpretation>
                <emma:interpretation id="interp4" emma:lang="en-US" emma:confidence="0">
                  <emma:literal>8010101-1501000.</emma:literal>
                </emma:interpretation>
              </emma:one-of>
            </emma:emma>
          </inkml:annotationXML>
          <inkml:trace contextRef="#ctx0" brushRef="#br0">-9399-5335 339 0,'0'0'7'0,"0"0"3"0,0 0 4 16,0 0 0-16,0 0 1 15,0 0 1-15,0 0 1 16,-6 9 1-16,6 4-7 0,-4 14-2 15,1 4-2-15,0 14-1 16,3 14-1-16,0 17 0 16,0 14-2-16,0 10 0 15,0 9 0-15,0 8-1 16,-4 10-1-16,4-2 0 0,7 0 0 16,-4-3-2-16,1-12-1 15,5-5-4-15,-2-18-7 16,9-13-30-16,-7-13-43 15,7-23-1-15</inkml:trace>
          <inkml:trace contextRef="#ctx0" brushRef="#br0" timeOffset="671.8914">-8407-4966 393 0,'0'0'8'15,"0"0"1"-15,0 0 2 16,-6-3 1-16,-7 3 1 0,-9 10 0 16,-8 6 1-16,-2 12 0 15,-10 11-7-15,-6 6-2 16,-7 16-1-16,0 7-1 0,7 1 0 15,9 9-1-15,10-4-2 16,10-4 0-16,16-15 0 16,13-6 0-16,18-27 0 15,21-13 0-15,5-12 0 16,14-22 0-16,3-17 0 0,3-17 0 16,4-3 0-16,-14-7 0 15,-9-5 0-15,-13 4 0 16,-13 3 0-16,-17 2 0 15,-12 7-2-15,-12 13 1 16,-17 10-3-16,-6 6-1 0,-8 17-5 16,-5 6-7-16,6 2-47 15,-3 14-21-15,12 9-3 16</inkml:trace>
          <inkml:trace contextRef="#ctx0" brushRef="#br0" timeOffset="1015.6505">-7668-5419 442 0,'0'0'3'16,"0"0"1"-16,-14 4 1 15,14-4 0-15,-20 22 1 0,8 1 1 16,-1 6 1-16,1 8 0 16,1 18-1-16,6 9-2 15,1 11 1-15,-3 18-1 16,4 3-5-16,1 16 0 0,-2 4 0 16,1 1 0-16,-4 2 0 15,7-8 0-15,0-11 0 16,0-4 0-16,0-16-3 15,10-10-22-15,6-15-61 16,-3-20-3-16</inkml:trace>
          <inkml:trace contextRef="#ctx0" brushRef="#br0" timeOffset="1406.2856">-6993-4921 411 0,'0'0'6'0,"-18"2"3"16,1 12 1-16,-8 3 1 0,-7 9 1 15,0 2-2-15,-5 10 1 16,-1 11 1-16,12-1-6 15,7 2-3-15,13 3-2 16,6 1 0-16,22-10-1 0,11-7 1 16,15-12-1-16,12-13-2 15,9-12 1-15,2-6 0 16,0-19 0-16,0-11 0 16,-11-9 1-16,-5-9 0 0,-16-1 0 15,-10-2 0-15,-19 1-2 16,-10 5 1-16,-14 4-2 15,-18 15-3-15,-3-1-6 16,-10 20-16-16,6 7-55 16,-9 6-1-16</inkml:trace>
          <inkml:trace contextRef="#ctx0" brushRef="#br0" timeOffset="1875.0441">-6032-5586 432 0,'0'0'6'16,"0"0"-2"-16,0 0 3 16,3-9-1-16,-3 9 1 0,0 0 2 15,0 15 0-15,0 15 2 16,-9 15-3-16,6 25 0 16,-10 17-4-16,-1 29-4 15,2 22 0-15,-4 22 0 0,-4 21 0 16,8 20 0-16,-4 9 0 15,-4 20-68-15,13 11-23 16</inkml:trace>
          <inkml:trace contextRef="#ctx0" brushRef="#br0" timeOffset="3953.2444">-5178-4888 402 0,'0'0'1'0,"0"0"3"0,-16 6 1 15,16-6 1-15,-16 10 1 16,16-10 1-16,-9 10 1 0,9-10 1 16,0 0-1-16,28 6-2 15,11-6 0-15,13-4-2 16,15-2 0-16,13-4 0 15,7 1 0-15,7-1-1 16,-1 0 0-16,-9 6-1 0,-13 4 0 16,-13 0-1-16,-17 0-2 15,-11 11 0-15,-30-11-8 16,13 26-14-16,-13-10-61 16,-10-4-4-16</inkml:trace>
          <inkml:trace contextRef="#ctx0" brushRef="#br0" timeOffset="4234.472">-3528-5705 419 0,'0'0'2'15,"0"0"1"-15,-11 12 2 16,9 6 1-16,-1-2 0 0,-4 12 1 16,3 10 1-16,2 15 0 15,2 7 0-15,0 11-2 16,0 15-1-16,2 8 0 16,5 12-1-16,0 0-2 0,-1 6-5 15,1-7-5-15,5-1-11 16,-5 2-60-16,2-36-7 15</inkml:trace>
          <inkml:trace contextRef="#ctx0" brushRef="#br0" timeOffset="5312.6203">-3087-6588 299 0,'0'0'8'15,"0"0"2"-15,0 0 4 16,0 0 2-16,-9-12 2 16,9 12 4-16,0 0 0 0,-10-10 0 15,10 10-7-15,0 0-2 16,0 0-3-16,0 0-3 16,0 0-2-16,0 0-1 15,0 0-2-15,0 0 0 0,0 0 0 16,0 0 0-16,0 0 0 15,0 0 0-15,0 0 1 16,6 0-1-16,-6 0 0 16,0 0 0-16,0 0 0 15,0 0 1-15,6 13-3 0,-6-13 0 16,7 13 0-16,-4 3 0 16,3 3 0-16,1 6 0 15,3 2 0-15,0 1 0 16,2 1 0-16,-5 0 0 0,2 3 0 15,-5-9 0-15,2-3 0 16,-2-8 0-16,-4-12 0 16,3 16 0-16,-3-16 0 0,0 0 0 15,0 0 0-15,0 0 0 16,0 0 0-16,0 0 0 16,0 0 0-16,4 16 0 15,-4-16 0-15,0 0 0 0,0 0 0 16,0 12 0-16,0-12 0 15,0 0 0-15,0 0 0 16,0 0 0-16,0 0 0 16,0 0 0-16,0 0 0 0,0 0 0 15,0 0 0-15,0 0 0 16,0 0 0-16,0 0 0 16,0 0 0-16,0 0 0 15,0 0 0-15,0 0 0 0,0 0 0 16,0 0 0-16,0 0 0 15,0 0 0-15,0 0 0 16,0 0 0-16,0 0 0 16,0 0 0-16,0 0 0 0,0 0 0 15,0 0 0-15,0 0 0 16,0 0 0-16,0 0 0 16,0 0 0-16,-7 0 0 0,7 0 0 15,0 0 0-15,0 0 0 16,0 0 0-16,0 0 0 15,0 0 0-15,0 0 0 16,0 0 0-16,0 0 0 0,0 0 0 16,0 0 0-16,0 0 0 15,0 0 0-15,0 0 0 16,0 0 0-16,-10 6 0 16,10 8 0-16,-4 2 0 0,4 1 0 15,-6 5 0-15,6 4 0 16,-3 2 0-16,3 0 0 15,0 5 0-15,-3-3 0 16,3-2 0-16,0 0 0 16,-4-4 0-16,4-6 0 0,0-5 0 15,0 1 0-15,0-14-21 16,0 0-65-16,0 0-4 16</inkml:trace>
          <inkml:trace contextRef="#ctx0" brushRef="#br0" timeOffset="5797.0227">-2594-6780 380 0,'0'0'6'0,"0"0"1"15,-13 0 2-15,13 0 0 16,-23 4 2-16,14-2 0 16,-3 8 0-16,-4 3 0 0,-4 3-4 15,3 9-4-15,1 1 0 16,4 11-2-16,-1 0 0 16,3 8 0-16,4 0-2 15,6 6 1-15,0-3 0 16,12 1 0-16,5-1-1 0,2-4 1 15,11-4-1-15,-2-1 0 16,4-11 1-16,0-3 0 16,-2-2 0-16,-5-4 1 15,-2-3 1-15,2-2 1 0,-9 2 1 16,0-7 0-16,5 4 0 16,-3-1 1-16,5 4-1 15,3 0 0-15,-1 4 0 0,2-1-2 16,1 7 1-16,-8 2-1 15,-4 4 0-15,-6 7-2 16,-10 3 0-16,-21 0 0 16,-13 7 0-16,-15-5 0 0,-15-6-10 15,-4-9-61-15,-15 13-17 16</inkml:trace>
          <inkml:trace contextRef="#ctx0" brushRef="#br0" timeOffset="-546.8654">-10546-4956 420 0,'0'0'3'0,"0"0"2"15,0 0-1-15,0 0 2 0,-9 9 0 16,-2 4 0-16,-5 10 2 16,-3 16-2-16,-6 2-2 15,-8 20-1-15,-9 10 0 16,3 16-1-16,1 5 0 0,-1 14-1 15,7 4 0-15,9-1 0 16,7-7 0-16,16-9 0 16,14-15 0-16,11-21 0 15,19-22 0-15,15-25 1 0,12-20 0 16,10-27 0-16,2-18 0 16,7-19-1-16,-9-6 1 15,-7-10-1-15,-10-7 0 16,-15 4-1-16,-8-2 1 0,-21 0 0 15,-14 8-1-15,-9 9 1 16,-16 3-1-16,-8 11 0 16,-7 9-1-16,-15 13 1 15,1 14-2-15,-7 12 0 0,-6 12-3 16,3 14-7-16,-4 6-19 16,-5 25-53-16,19 8-2 15</inkml:trace>
          <inkml:trace contextRef="#ctx0" brushRef="#br0" timeOffset="72724.8075">-10112-5637 246 0,'0'0'7'0,"0"0"2"15,14-13 3-15,-14 13 3 16,12-21 3-16,-2 7 1 16,-3-6 0-16,-4 1 1 15,0-1-5-15,-3 5-2 0,0 2-5 16,-6 1-1-16,-1 2-4 16,7 10 1-16,-20-20-1 15,8 14 0-15,-4-4 1 16,-7 4-1-16,1-1 0 0,-11 2 1 15,1-2-1-15,-9 3-1 16,-5 0 0-16,-2 4-1 16,-14 0-1-16,2 8 1 15,-8 4-1-15,-3 9 0 16,-3 1 0-16,-4 9 0 0,2 4-1 16,-2 12 1-16,4-4 1 15,3 6 0-15,0 9 0 16,7-4 0-16,5 4 0 0,5 0 1 15,5 5 0-15,0-1 0 16,5 9 0-16,5 0 0 16,7-5-1-16,0 9 0 15,6 2 0-15,4-4-1 0,6 1 0 16,9 2 1-16,7-3 0 16,0-1-1-16,7 3 1 15,9-5 1-15,-4 4 0 16,4-2 1-16,4-3-2 0,-4 5 1 15,3-3-1-15,1 1 0 16,-1 0 0-16,1 0 0 16,1-2-1-16,6-3 1 15,-2 0-1-15,4-2 1 16,4-10 0-16,2 3 1 0,0-13-1 16,4-5 1-16,4-4 0 15,1-7 0-15,4-13 0 16,4-2 0-16,3-12 0 0,-4-2 0 15,7-12 1-15,1-8-1 16,-1-5 0-16,-4-11 0 16,4-2 0-16,-7-5 0 15,-1-1-2-15,1-4 0 0,-6-3 0 16,-3-1 0-16,3-2 0 16,-3-5 0-16,-1-1 0 15,-2 1 0-15,0 2 0 16,3-5 0-16,-1-4 0 0,1 5 0 15,1-7 0-15,-4 7 0 16,-5 0 0-16,1-3 0 16,-8-1 0-16,-2 5 0 15,-2-5 0-15,-4 1 0 16,-6-7 0-16,-3-1 0 0,-3-10 0 16,2-4 0-16,-6-4 0 15,1-3 0-15,-2-8 0 16,2 9 0-16,-4-4 0 0,0 5 0 15,0 5 0-15,-10 3 0 16,-2 5 0-16,-9 8 0 16,-7 2 0-16,-11 4 0 15,-6 14 0-15,-6 3 0 0,-7 13 0 16,-3 12 0-16,-8 16-3 16,-4 6-4-16,5 25-12 15,-13 33-65-15,4-4-4 16</inkml:trace>
          <inkml:trace contextRef="#ctx0" brushRef="#br0" timeOffset="-221161.9">-670-7262 336 0,'0'0'7'0,"0"0"3"0,0 0 2 15,0 0 4-15,-7-6 2 16,7 6 1-16,0 0 1 15,0 0 0-15,0 0-6 16,0 0-3-16,0 0-3 0,0 0-2 16,0 0-2-16,0 0-1 15,-3 19-1-15,6 4-1 16,4 5 1-16,-1 9 0 16,4 13-2-16,-1 11 0 0,2 10 0 15,-6 9 0-15,-1 10 0 16,-4 3 0-16,0 7 0 15,0-2 0-15,-4-4 0 16,4-4 0-16,-2-4 0 0,-5-11 0 16,4 1 0-16,-1-17 0 15,2-1 0-15,-1-9 0 16,-1-9 0-16,-3-2 0 0,0-5 0 16,5-7 0-16,2-7-51 15,2-3-36-15,-2-16-3 16</inkml:trace>
          <inkml:trace contextRef="#ctx0" brushRef="#br0" timeOffset="-219865.0064">638-7143 297 0,'0'0'9'16,"0"0"4"-16,0 0 3 0,0 0 2 15,0 0 1-15,7-2 2 16,-7 2-1-16,0 0 1 15,2 15-7-15,-2 7-4 16,0 7-3-16,0 10 0 0,-5 12-1 16,1 16-1-16,-3 14 0 15,-2 9-1-15,-1 8 0 16,-3 6-1-16,1-1-1 16,-1 3-1-16,3-6 1 0,-3-11-2 15,1-2 0-15,1-19-1 16,6-13-5-16,5-5-8 15,-4-22-34-15,4-8-38 0,16-20-1 16</inkml:trace>
          <inkml:trace contextRef="#ctx0" brushRef="#br0" timeOffset="-219443.103">1740-6873 393 0,'0'0'7'0,"-16"0"2"16,4 0 0-16,-2 0 1 0,-9 9 1 15,1 10 1-15,-7 11 1 16,-3 11-1-16,0 11-6 15,5 5-2-15,6 8 1 16,1 5-2-16,10 1-1 0,8-5 0 16,4-13-1-16,17-8-1 15,17-16 0-15,10-17-1 16,14-8 0-16,5-14-1 16,3-19 1-16,-1-12-1 15,1-4 1-15,-3-10-1 0,-14 0 2 16,-15 0-1-16,-13 1 1 15,-18 7 0-15,-5 1-1 0,-19 8 1 16,-20 12-1-16,-2 11 0 16,-12 7-2-16,-2 8-4 15,5 10-15-15,1 19-59 16,10-4-4-16</inkml:trace>
          <inkml:trace contextRef="#ctx0" brushRef="#br0" timeOffset="-219068.1127">2859-6819 417 0,'0'0'6'16,"-20"0"2"-16,-6 6 1 15,-10 1 2-15,-12 9-1 0,-10 8 1 16,-3 1 0-16,-6 6 0 15,9 8-5-15,6 7-3 16,13 4-1-16,23 5-1 16,13-4-1-16,16-3 0 0,32-6 0 15,19-7 0-15,14-9-1 16,12-9 0-16,10-14 0 16,3-10 1-16,-4-18-1 15,-11-4 2-15,-15-11 0 0,-11-4-1 16,-26-7 1-16,-17-4 0 15,-16 0-1-15,-15 0 0 16,-18 11 0-16,-9 6-2 0,-9 5-1 16,0 13-4-16,-7 8-8 15,16 9-34-15,7 9-37 16,10 15-1-16</inkml:trace>
          <inkml:trace contextRef="#ctx0" brushRef="#br0" timeOffset="-218583.7159">4016-6931 379 0,'0'0'9'0,"0"0"2"15,0 0 3-15,0-17-1 16,0 17 1-16,0 0 0 16,-16 8 1-16,-5 10-1 15,-8 15-6-15,-9 2-5 0,-4 13-1 16,-3 7 0-16,-3 6 0 15,0 7-2-15,2-5 1 16,17 5-1-16,10-13 0 16,15-4-1-16,17-12 1 0,13-11-2 15,19-11 1-15,17-14 0 16,12-13-1-16,4-18 1 16,9-8-1-16,-11-13 0 15,-5-1 1-15,-9-13-2 16,-11-3 1-16,-15-5 1 0,-17 3-2 15,-19 7 0-15,-16 4 0 16,-19 9-2-16,-8 9-1 16,-8 10-3-16,-7 19-9 0,-10 10-34 15,4 10-28-15,9 6-4 16</inkml:trace>
          <inkml:trace contextRef="#ctx0" brushRef="#br0" timeOffset="-218208.7172">4814-6895 423 0,'0'0'5'0,"0"0"1"0,-13 6 0 16,13-6 1-16,-25 22 2 15,5-3 0-15,-2 10 0 16,-5 10 0-16,11 6-4 16,-5 6-2-16,5 1 1 15,5 5-2-15,11 4-2 0,20-9 1 16,15-11-1-16,17 1 0 16,8-25 1-16,16-7 0 15,7-10-2-15,6-20 3 16,5-19 0-16,-13 1-2 15,-4-17 2-15,-19-6-1 0,-10 1-2 16,-18 1 2-16,-21 4-1 16,-18 6-4-16,-21 18-7 15,-34 31-55-15,-12 0-20 0</inkml:trace>
          <inkml:trace contextRef="#ctx0" brushRef="#br0" timeOffset="-217255.5513">7192-6575 414 0,'0'0'2'0,"0"0"3"16,0 0 0-16,14 0 1 0,-5 0 2 16,14 4 0-16,21-4 0 15,18 0 1-15,21 0-3 16,17 0-2-16,20-10 1 16,15 3-3-16,7 1-2 0,-1 3 2 15,-8 0-4-15,-21-1-6 16,-11 4-25-16,-25 10-50 15,-28 3-1-15</inkml:trace>
          <inkml:trace contextRef="#ctx0" brushRef="#br0" timeOffset="-97356.2059">-225-7705 335 0,'0'0'7'0,"0"0"2"0,2-12 3 16,-2-1 2-16,0-5 0 16,0 3 1-16,0-4 0 15,-6-3 0-15,-4-7-6 0,8 3-2 16,-8 0-1-16,-3 1-1 16,3 5-1-16,-6-2 1 15,-6 3 0-15,-1 6 0 16,-9 3 0-16,-7 8-1 0,-9 2-1 15,-1 10-1-15,-8 2 1 16,-5 3-2-16,-2 8-2 16,-3-1 2-16,-2 7-2 0,5-1 0 15,0 5 1-15,6 3 0 16,-4 2 1-16,1 4-1 16,3 10 1-16,0-1 0 15,3 6 0-15,3 3 0 0,-1 9-1 16,0-5 1-16,12 5 0 15,2-1 0-15,0 1-1 16,7 5 0-16,2-1 1 16,2 4-1-16,5 0 0 15,5 7 1-15,2 2-1 0,-1 2 1 16,4 2 1-16,6-1-2 16,5 2 0-16,-2 4 0 15,4 1 0-15,0 4 0 16,0-2 0-16,6 1 0 0,1-1 0 15,2 2 0-15,8 0 0 16,-1-5 0-16,6-1 0 16,4 0 0-16,6-8 0 15,7 1 0-15,2-6 0 0,5-9 0 16,5 3 0-16,8-11 0 16,-4-3 0-16,5-7 0 15,2-6 0-15,2-9 0 0,1-7 0 16,-1-10 0-16,7-8 0 15,3-14 0-15,1-8 0 16,-2-14 0-16,1-8 0 16,1-13 0-16,-5-9 0 15,-4-8 0-15,-2-3 0 0,-9-5 0 16,-4-7 0-16,-6-2 0 16,-7-6 0-16,1-1 0 15,-7-2 0-15,4-5 0 16,-4-2 0-16,-4 4 0 0,-1-8 0 15,1 4 0-15,-5 3 0 16,0 3 0-16,0 0 0 16,-7 7 0-16,-4 6 0 15,-1 1 0-15,-9 2 0 0,-2 1 0 16,0-4 0-16,0-4 0 16,-2 2 0-16,2 1 0 15,-7-5 0-15,0 10 0 0,5-4 0 16,-2 3 0-16,-3 7 0 15,1-3 0-15,-7 9 0 16,-3-7 0-16,-3 5 0 16,3-9 0-16,-7 3 0 15,-6-3 0-15,-3-3 0 0,0 0 0 16,-1 3 0-16,1-3 0 16,-4 5 0-16,1 6 0 15,0 13 0-15,-4 1 0 16,3 10 0-16,-5 8 0 0,-10 10 0 15,-11 22 0-15,-9 16-63 16,-23 20-29-16</inkml:trace>
          <inkml:trace contextRef="#ctx0" brushRef="#br0" timeOffset="-90449.7692">335-5875 277 0,'0'0'4'0,"0"0"0"16,-16 0 3-16,16 0 0 16,-12 6 2-16,12-6 1 15,-14 14 2-15,14-14 1 0,-6 12-2 16,6-12 1-16,0 11 0 15,0-11 1-15,16 16-2 16,0-14-1-16,9 8-1 16,5-6 0-16,2 2-3 0,3 0-1 15,4 1-1-15,4-4-1 16,1 6-1-16,1-6 1 16,-3 4-2-16,6-4 1 15,1 3 0-15,3-2 0 16,3 6-1-16,2-8 0 0,1 4 0 15,6 2 0-15,1-2 0 16,-1 0 0-16,-2 1 0 16,2 1 0-16,0 0 0 0,1 6 1 15,-4-8 0-15,4 0 1 16,-4 3-2-16,6-3 1 16,2 4 0-16,-2-3-1 15,1-1 0-15,-1 4 0 0,1-4-1 16,0 0 1-16,-4 0 0 15,0 1-1-15,1 3 1 16,-1-7-1-16,7 0 0 0,4-3 1 16,1 8 0-16,5-6-1 15,3 2 1-15,3 0 0 16,0-2-1-16,1 2 0 16,1-2 1-16,1 2-1 15,4 2 1-15,3-6-1 16,6 0 0-16,3 3 1 0,1-3 0 15,5 0 0-15,4 0 0 16,-2 0 0-16,-2 0 1 16,-6 0-1-16,0 4 1 0,-5-4-1 15,-5-4 1-15,-12 4-1 16,2-3-1-16,-8 0 1 16,-4 0-1-16,-3 3 0 15,-3-4 1-15,-8 4-1 0,6-2 0 16,-12-2 0-16,1 2 0 15,-12 2 2-15,-2 0-2 16,-13-4 0-16,2 0 0 0,-1 4 0 16,-6-2 0-16,-7 2 0 15,3-5 0-15,-3 2 0 16,0-3 0-16,3 2 0 16,1-2 0-16,-1-1 0 15,-3 1 0-15,0-4 0 0,4 1 0 16,3-7 0-16,-4 3 0 15,3 1 0-15,1 0 0 16,5-4 0-16,-1-5 0 16,-6 1 0-16,6 2 0 0,-5-2 0 15,-2 5 0-15,-4-1 0 16,0-3 0-16,-4-1 0 16,6-7 0-16,-9 2 0 15,-2 3 0-15,2-3 0 0,0-11 0 16,-2-3 0-16,0-5 0 15,-2 1 0-15,-5-1 0 16,0-4 0-16,0-3 0 16,-9-4 0-16,2 0 0 0,-5-3 0 15,-1 7 0-15,-4-8 0 16,1-4 0-16,3-1 0 16,8-1 0-16,-6 5 0 0,2 1 0 15,2 3 0-15,1-3 0 16,0 1 0-16,6 8 0 15,0 1 0-15,-7 5 0 16,4 2 0-16,-1-1 0 16,4 2 0-16,0 2 0 0,0 4 0 15,0 5 0-15,0 6 0 16,-2-2 0-16,-2-1 0 16,1 1 0-16,3 8 0 15,-7 5 0-15,-5 4 0 0,1-4 0 16,-1-4 0-16,3 5 0 15,-8 6 0-15,-5 2 0 16,-14-2 0-16,1-5 0 0,-1-1 0 16,-8-2 0-16,-11 2 0 15,-7 2 0-15,-12-2 0 16,-3-7 0-16,-1 2 0 16,-12-1 0-16,3 2 0 0,-12 3 0 15,-2-1 0-15,-9-5 0 16,4 3 0-16,-3-3 0 15,-7 0 0-15,-7 3 0 16,-8-3 0-16,-2-2 0 16,-2 3 0-16,-4-1 0 0,-3-1 0 15,4 7 0-15,-4-9 0 16,0 7 0-16,7-1 0 16,-1-2 0-16,5 3 0 15,2 2 0-15,-3 0 0 0,6 3 0 16,-6 4 0-16,6-1 0 15,4 5 0-15,-1-2 0 16,4-2 0-16,4 6 0 16,2 3 0-16,10 0 0 0,0 3 0 15,9-2 0-15,7 2 0 16,3 4 0-16,9-1 0 16,11 1 0-16,0 0 0 0,9 5 0 15,11-9 0-15,-2 10 0 16,11-2 0-16,-1-1 0 15,10 0 0-15,-3 0 0 16,10-4 0-16,-1-2 0 16,4 6 0-16,7-4 0 0,-1 4 0 15,1 0 0-15,2 3 0 16,0 0 0-16,5 10 0 16,-5 3 0-16,0-1 0 15,5 6 0-15,-2-7 0 0,1 9 0 16,-4-2 0-16,5 6 0 15,-2-5 0-15,1 1 0 16,-1-2 0-16,1 5 0 16,-3 0 0-16,-4-2 0 0,3 3 0 15,5-5 0-15,-8-3 0 16,6 4 0-16,-2-8 0 16,3 5 0-16,-4-4 0 0,7-4 0 15,-2 1 0-15,-2-1 0 16,1 5 0-16,3-5 0 15,-7 1 0-15,0-1 0 16,-2-2 0-16,0 3 0 16,-5 0 0-16,5-4 0 0,0 0 0 15,-5 0 0-15,7 1 0 16,-2-3 0-16,6 2 0 16,-3-3 0-16,-1 0 0 15,7 1 0-15,-3-4 0 0,-1 5 0 16,2 0 0-16,2 1 0 15,-7-6 0-15,7 7 0 16,-3-7 0-16,-1 3 0 0,2 3 0 16,-1-2 0-16,3-1 0 15,0 1 0-15,0-1 0 16,0 0 0-16,0-1 0 16,-4 9 0-16,4-7 0 0,0-2 0 15,0 5 0-15,-3-4 0 16,3 7 0-16,-4-4 0 15,1 1 0-15,3-3 0 16,0-2 0-16,0 4 0 0,0 4 0 16,0-6 0-16,0-2 0 15,0 5 0-15,0-6 0 16,0 5 0-16,0-7 0 16,-2 1 0-16,2 0 0 15,0 1 0-15,0-3 0 0,0-2 0 16,0-12 0-16,0 16 0 15,0-16 0-15,-4 19 0 16,4-19 0-16,-7 9 0 16,7-9 0-16,-5 13 0 0,5-13 0 15,-7 9 0-15,7-9 0 16,0 0 0-16,0 0 0 16,-4 14 0-16,4-14 0 0,0 0 0 15,0 0 0-15,0 17 0 16,0-17 0-16,0 0 0 15,0 16 0-15,0-16 0 16,0 12 0-16,0-12 0 0,11 20 0 16,-6-4 0-16,8 6 0 15,-3 0-53-15,15 4-37 16</inkml:trace>
        </inkml:traceGroup>
        <inkml:traceGroup>
          <inkml:annotationXML>
            <emma:emma xmlns:emma="http://www.w3.org/2003/04/emma" version="1.0">
              <emma:interpretation id="{F04ADB90-6430-4FE0-A132-CD91D211893E}" emma:medium="tactile" emma:mode="ink">
                <msink:context xmlns:msink="http://schemas.microsoft.com/ink/2010/main" type="inkWord" rotatedBoundingBox="24896,5297 27509,4957 27766,6937 25153,7276"/>
              </emma:interpretation>
              <emma:one-of disjunction-type="recognition" id="oneOf1">
                <emma:interpretation id="interp5" emma:lang="en-US" emma:confidence="0.5">
                  <emma:literal>a's</emma:literal>
                </emma:interpretation>
                <emma:interpretation id="interp6" emma:lang="en-US" emma:confidence="0">
                  <emma:literal>as</emma:literal>
                </emma:interpretation>
                <emma:interpretation id="interp7" emma:lang="en-US" emma:confidence="0">
                  <emma:literal>215</emma:literal>
                </emma:interpretation>
                <emma:interpretation id="interp8" emma:lang="en-US" emma:confidence="0">
                  <emma:literal>a'S</emma:literal>
                </emma:interpretation>
                <emma:interpretation id="interp9" emma:lang="en-US" emma:confidence="0">
                  <emma:literal>•is</emma:literal>
                </emma:interpretation>
              </emma:one-of>
            </emma:emma>
          </inkml:annotationXML>
          <inkml:trace contextRef="#ctx0" brushRef="#br0" timeOffset="-216724.3058">10192-7322 419 0,'0'0'4'0,"0"0"1"15,16-7 2-15,4 1 0 16,12 2 1-16,10-2 0 16,16-2 0-16,3 8 1 0,10 4-4 15,6 2-1-15,0 10-2 16,-3 15 0-16,-10 0-1 16,-15 16 0-16,-13 12 0 15,-11-1 0-15,-15 7-1 0,-10 5 1 16,-22 4-1-16,-14-1 0 15,-9-2 1-15,-13-7 0 16,-9-9 0-16,-4-10 0 16,-3-10 0-16,-1-6 1 15,8-19 0-15,12-10 0 0,10-4 0 16,12-16 3-16,21 5-5 16,12 3 0-16,16-2 0 15,17 5 0-15,17 9 0 0,8 6 0 16,10 17 0-16,-1 18 0 15,9 4 0-15,-12 0-7 16,10 12-44-16,-13-4-34 16,-6-3-3-16</inkml:trace>
          <inkml:trace contextRef="#ctx0" brushRef="#br0" timeOffset="-216458.648">11488-8350 394 0,'0'0'5'16,"0"0"3"-16,-13-6 1 15,13 6 1-15,-10 18 2 16,10 8 1-16,0 12 2 0,6 21-2 15,7 17-3-15,1 14-4 16,-2 20 0-16,8-1-6 16,5 10-11-16,-11 10-67 15,2-17-8-15</inkml:trace>
          <inkml:trace contextRef="#ctx0" brushRef="#br0" timeOffset="-216021.1667">12666-8356 438 0,'0'0'3'0,"0"0"-1"0,-25-17 2 15,2 17 0-15,-9 0 0 16,-7 0 1-16,-5 14 0 15,-11 4-1-15,-7 8 0 0,2 19-2 16,5 10 0-16,7 2 1 16,5 14-3-16,5-1-2 15,11 2 0-15,9 0-1 16,18 3-2-16,9-15 2 16,14-5-2-16,6-3-1 15,6-20 4-15,4 1 0 0,3-5 1 16,6-8 3-16,-9-5 0 15,0-2 0-15,-7-11 2 0,0 12 0 16,-3 3 0-16,4-1 4 16,-12 4-2-16,6-2 0 15,-6 4 1-15,-7 6 0 16,-1 15-1-16,-6-4-2 0,-7 8-4 16,-14-8 0-16,-6 7 0 15,-17-2 0-15,-12 4 0 16,-15-15-11-16,-20 5-75 0,-6-10-4 15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2:30.8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8F9505-6823-4D2F-93C3-73C800FD5D02}" emma:medium="tactile" emma:mode="ink">
          <msink:context xmlns:msink="http://schemas.microsoft.com/ink/2010/main" type="inkDrawing" rotatedBoundingBox="2722,10304 11358,10313 11357,10560 2721,10552" semanticType="strikethrough" shapeName="Other">
            <msink:sourceLink direction="with" ref="{1616AD53-ECFE-44E0-AE95-FC49044DC946}"/>
            <msink:sourceLink direction="with" ref="{EA599C33-59DA-43B2-AD8C-F6DF9791EB41}"/>
          </msink:context>
        </emma:interpretation>
      </emma:emma>
    </inkml:annotationXML>
    <inkml:trace contextRef="#ctx0" brushRef="#br0">-12074-3161 258 0,'0'0'5'16,"-9"10"1"-16,9-10 5 0,-23 15 2 15,13-5 4-15,10-10 2 16,-18 24 0-16,11-16 1 15,7-8-1-15,12 13-4 16,18-7-3-16,15 1-3 0,22 2-3 16,18 0-1-16,20-1-1 15,21 4-1-15,26 4-1 16,15 0 1-16,20 1-1 16,16-1 0-16,16-1 1 15,10 1-1-15,12-6 1 0,17-1 1 16,3-5-2-16,10-4 1 15,6 0 0-15,6-6 0 16,-1-1-1-16,3 1 0 0,6-1-1 16,-4 1 1-16,-7 3-1 15,-3-1 1-15,-3 4-1 16,-3 4 1-16,-7-8 0 16,-7 4 0-16,2-3 1 0,-18 0-1 15,-2 0 1-15,-10-6 0 16,-17 0 0-16,-13-1 0 15,-18-4 1-15,-13 4-4 16,-17 1 0-16,-18-1 0 0,-11 0 0 16,-16 4 0-16,-12-4 0 15,-14 7 0-15,-9-3 0 16,-16 3 0-16,-13-1 0 16,-13 4 0-16,-6 0 0 15,-23 0 0-15,16 0 0 0,-27 0-39 16,-5 0-47-16,-7 0-4 15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3:54.8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84EB64E-07CB-4A66-94A3-0F8E1ECE132D}" emma:medium="tactile" emma:mode="ink">
          <msink:context xmlns:msink="http://schemas.microsoft.com/ink/2010/main" type="inkDrawing" rotatedBoundingBox="3215,9965 9500,9816 9504,9966 3218,10114" semanticType="underline" shapeName="Other">
            <msink:sourceLink direction="with" ref="{1616AD53-ECFE-44E0-AE95-FC49044DC946}"/>
          </msink:context>
        </emma:interpretation>
      </emma:emma>
    </inkml:annotationXML>
    <inkml:trace contextRef="#ctx0" brushRef="#br0">0 106 380 0,'0'0'6'15,"0"0"1"-15,0 0 2 16,0 0 0-16,0 0 2 0,0 0 0 16,0 0 0-16,0 0 0 15,0 0-5-15,0 0-1 16,0 0-3-16,12 10 0 16,14-1 0-16,3 4-1 15,17-4 0-15,9 4 0 16,18-1 1-16,8-2 0 0,13 0 0 15,2 0 0-15,10-3 1 16,4-5 0-16,3 4 0 16,6-2-1-16,7-4 1 0,-1 0 0 15,7 0-1-15,6 0 0 16,4-10 0-16,7 3-1 16,3-5 0-16,2 2 0 15,-3-2 1-15,7 2-2 0,1 0 0 16,-5 1 0-16,4 6 0 15,-7 0 0-15,1 3 0 16,-1 0 0-16,1 0 0 16,-1 0 0-16,1 0 0 0,-8 3 0 15,11-3 0-15,0 0 0 16,-4 0 0-16,8-3 0 16,-5-4 0-16,-5 4 0 0,5-4 0 15,-6 5 0-15,-7-8 0 16,-8 6 0-16,-4-2 0 15,-10-4 0-15,-9 4 0 16,-14-5 0-16,-9 3 0 16,-13-2 0-16,-6 2 0 0,-14 2 0 15,-6 0 0-15,-14 0 0 16,-9-1 0-16,-6 4 0 16,-5 0 0-16,-14 3 0 15,0 0 0-15,0 0 0 0,-7-12 0 16,-25 12-80-16,2 6-12 15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2:33.1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08327B-D0D1-4377-B73B-E9CF2E1B4428}" emma:medium="tactile" emma:mode="ink">
          <msink:context xmlns:msink="http://schemas.microsoft.com/ink/2010/main" type="writingRegion" rotatedBoundingBox="1761,8208 28265,7477 28520,16753 2016,17483"/>
        </emma:interpretation>
      </emma:emma>
    </inkml:annotationXML>
    <inkml:traceGroup>
      <inkml:annotationXML>
        <emma:emma xmlns:emma="http://www.w3.org/2003/04/emma" version="1.0">
          <emma:interpretation id="{1CBF8F28-D29D-4556-8870-57212D575E88}" emma:medium="tactile" emma:mode="ink">
            <msink:context xmlns:msink="http://schemas.microsoft.com/ink/2010/main" type="paragraph" rotatedBoundingBox="3125,9546 17809,7748 18280,11592 3595,133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B190A0-57DD-4622-BEBA-9D457F7623A8}" emma:medium="tactile" emma:mode="ink">
              <msink:context xmlns:msink="http://schemas.microsoft.com/ink/2010/main" type="line" rotatedBoundingBox="3125,9546 17809,7748 18280,11592 3595,13389"/>
            </emma:interpretation>
          </emma:emma>
        </inkml:annotationXML>
        <inkml:traceGroup>
          <inkml:annotationXML>
            <emma:emma xmlns:emma="http://www.w3.org/2003/04/emma" version="1.0">
              <emma:interpretation id="{EA599C33-59DA-43B2-AD8C-F6DF9791EB41}" emma:medium="tactile" emma:mode="ink">
                <msink:context xmlns:msink="http://schemas.microsoft.com/ink/2010/main" type="inkWord" rotatedBoundingBox="3085,10120 8919,8969 9519,12006 3684,13157">
                  <msink:destinationLink direction="with" ref="{398F9505-6823-4D2F-93C3-73C800FD5D02}"/>
                </msink:context>
              </emma:interpretation>
              <emma:one-of disjunction-type="recognition" id="oneOf0">
                <emma:interpretation id="interp0" emma:lang="en-US" emma:confidence="0">
                  <emma:literal>tat</emma:literal>
                </emma:interpretation>
                <emma:interpretation id="interp1" emma:lang="en-US" emma:confidence="0">
                  <emma:literal>tot</emma:literal>
                </emma:interpretation>
                <emma:interpretation id="interp2" emma:lang="en-US" emma:confidence="0">
                  <emma:literal>tort</emma:literal>
                </emma:interpretation>
                <emma:interpretation id="interp3" emma:lang="en-US" emma:confidence="0">
                  <emma:literal>tint</emma:literal>
                </emma:interpretation>
                <emma:interpretation id="interp4" emma:lang="en-US" emma:confidence="0">
                  <emma:literal>txt</emma:literal>
                </emma:interpretation>
              </emma:one-of>
            </emma:emma>
          </inkml:annotationXML>
          <inkml:trace contextRef="#ctx0" brushRef="#br0">-10630-3554 348 0,'0'0'6'0,"0"0"5"16,0 0 0-16,0 0 3 0,-13-6 0 15,13 6 1-15,-20-4 0 16,11 4 0-16,-7 4-5 16,7 10-3-16,-1 1-2 15,3 9-1-15,3 4-2 0,2 6 0 16,2 8-1-16,2 1 0 16,9 1 0-16,-5 4 0 15,0 4 0-15,1-11 0 16,0-4 0-16,-1-5 1 0,-6-10-1 15,0-10 1-15,0-12 0 16,-6 7 0-16,-10-10-1 16,-1-13 1-16,1 4-1 15,-6-8-1-15,-8 0 0 0,5 1 0 16,-5 5-1-16,2 2 1 16,1 6 0-16,6 2 0 15,1 4-1-15,4 10 0 0,9 6 1 16,4-2-1-16,3 4 1 15,10-5 1-15,10 1-2 16,5-8 2-16,1-2-1 16,10-8 1-16,-1-8 0 15,-1-9 0-15,5-5 0 0,-6 0 0 16,-1 2 0-16,-10 2 0 16,1 2-1-16,-9 3 0 15,-9 5-3-15,-5 12-6 16,0 0-13-16,0 0-61 0,4 9-4 15</inkml:trace>
          <inkml:trace contextRef="#ctx0" brushRef="#br0" timeOffset="2125.0493">-11461-1870 346 0,'0'0'2'0,"0"0"4"15,-14 0 2-15,14 0 3 16,0 0 3-16,-12-3 0 0,12 3 2 16,0 0 0-16,0 0 0 15,7 0-4-15,12-3-2 16,10-1-1-16,6 2-3 31,13-6-1-31,10 2-2 0,10 0 0 0,3 2-1 0,3-3 0 31,0 7-1-31,-6 0-1 16,-1 5 1-16,-5 1-1 0,-7 0 1 0,-7 0-1 16,-9 2 0-16,-7-2-2 0,-7-6-3 15,-2 6-9-15,-23-6-38 16,16 0-34-16,-16 0-2 15</inkml:trace>
          <inkml:trace contextRef="#ctx0" brushRef="#br0" timeOffset="2500.0467">-10943-2378 344 0,'0'0'3'15,"0"0"1"-15,0 0 3 16,0 0 4-16,0 0 3 0,0 0 2 16,0 19 1-16,7-2 2 15,5 9-1-15,-1 5-2 16,-2 11-2-16,-2 13-4 16,2 6-1-16,-2 9-4 0,-4 14-1 15,-3 7-4-15,0 4 0 16,-7 11 0-16,4 0 0 15,-3 3 0-15,3 1 0 16,3-9 0-16,0-10 0 0,5-8 0 16,2-13 0-16,6-7 0 15,-6-19 0-15,5-12 0 16,-1-6 0-16,-6-10 0 16,-5-16 0-16,4 17 0 0,-4-17 0 15,0 0 0-15,-7 9-50 16,7-9-41-16</inkml:trace>
          <inkml:trace contextRef="#ctx0" brushRef="#br0" timeOffset="16641.0101">-8326-2234 464 0,'0'0'2'16,"0"0"1"-16,0-12 1 16,0 12 0-16,0 0 1 15,-16-10 1-15,16 10 1 0,-23 19 0 16,11 19-1-16,1 15-3 16,2 19-3-16,-1 19 0 15,1 16 0-15,2 12 0 16,0 16 0-16,5 2 0 0,-2 5 0 15,1-1 0-15,-6-16 0 16,2 0-87-16,0-17-1 16</inkml:trace>
          <inkml:trace contextRef="#ctx0" brushRef="#br0" timeOffset="16359.7517">-9673-2041 359 0,'0'0'6'0,"0"0"1"0,0 0 1 16,0-12 2-16,0 12 1 16,6-21 1-16,1 9 1 0,9-4 1 15,3-3-5-15,4 0 0 16,13-1-2-16,-1 2-1 16,10 2-1-16,3 1 0 15,7 7-2-15,-1 8-1 16,5 2-1-16,-4 14 0 0,-4 15 0 15,-6 13-1-15,-10 10 0 16,-5 14 0-16,-11 5 0 16,-13 14 0-16,-6 0-1 15,-18-1 3-15,-12-2-1 0,-9-8 0 16,-6-7 1-16,-16-11-1 16,-3-7 1-16,0-12 0 15,-7-11 0-15,6-7-1 0,4-12 0 16,6-3 0-16,13-9 0 15,13-3-1-15,12-4 0 16,15-7 1-16,11 4 0 16,17 0-1-16,13 7 0 0,13 6 1 15,5 4-1-15,8 14 1 16,6 9 1-16,-4 14-2 16,1 10 0-16,-7 11-5 15,-9-1-9-15,-1 0-43 16,-8 6-29-16,-9-7 0 0</inkml:trace>
          <inkml:trace contextRef="#ctx0" brushRef="#br0" timeOffset="3796.9624">-9618-3501 210 0,'0'0'6'0,"0"0"5"16,0 0 2-16,0 12 1 16,0-12 2-16,6 13 3 0,-6-13 3 15,23 19 0-15,-4-13-5 32,6 4-2-32,11-4-2 15,13 0-2-15,8 2-3 0,14-2-2 0,3 4-2 0,7-1-2 31,10 7-1-31,-2-2 0 16,15 2 0-16,-1 2-1 16,7 2 1-16,2-4 0 0,4-4 0 0,7 1 0 0,2-10 0 15,5 2 0-15,-2-5 1 16,1 0-1-16,2-8 1 16,-1 2-1-16,2-1 1 0,-4 5 0 15,2-2 0-15,-5 0-1 16,-6 2 1-16,-2-2 0 15,-4-2 1-15,-4 2 0 16,-3-5 0-16,-2-4 1 16,-8 1-1-16,-6 2 1 0,-3-6 0 15,-9 6 1-15,-11-2-1 16,-6-1 1-16,-8 3-1 16,-16 4 1-16,-7 2 0 15,-10 0 0-15,-8 2-1 0,-12 2-1 16,0 0-1-16,9 0 0 15,-9 0-1-15,0 0-1 16,0 0-4-16,0 0-8 0,0 0-66 16,0 0-8-16</inkml:trace>
        </inkml:traceGroup>
        <inkml:traceGroup>
          <inkml:annotationXML>
            <emma:emma xmlns:emma="http://www.w3.org/2003/04/emma" version="1.0">
              <emma:interpretation id="{0285384C-2724-4C00-8498-4093E359CA1E}" emma:medium="tactile" emma:mode="ink">
                <msink:context xmlns:msink="http://schemas.microsoft.com/ink/2010/main" type="inkWord" rotatedBoundingBox="11450,10088 17465,7407 18818,10441 12802,13122"/>
              </emma:interpretation>
              <emma:one-of disjunction-type="recognition" id="oneOf1">
                <emma:interpretation id="interp5" emma:lang="en-US" emma:confidence="0">
                  <emma:literal>Go...</emma:literal>
                </emma:interpretation>
                <emma:interpretation id="interp6" emma:lang="en-US" emma:confidence="0">
                  <emma:literal>60%</emma:literal>
                </emma:interpretation>
                <emma:interpretation id="interp7" emma:lang="en-US" emma:confidence="0">
                  <emma:literal>Go-is</emma:literal>
                </emma:interpretation>
                <emma:interpretation id="interp8" emma:lang="en-US" emma:confidence="0">
                  <emma:literal>-Qis).</emma:literal>
                </emma:interpretation>
                <emma:interpretation id="interp9" emma:lang="en-US" emma:confidence="0">
                  <emma:literal>8%</emma:literal>
                </emma:interpretation>
              </emma:one-of>
            </emma:emma>
          </inkml:annotationXML>
          <inkml:trace contextRef="#ctx0" brushRef="#br0" timeOffset="-83649.5707">2765-5695 307 0,'0'0'5'0,"0"0"2"16,0 0 3-16,0 0 2 0,0 0 2 15,0 10 2-15,0 4 1 16,0 4 0-16,0 8-4 16,0 6-2-16,3 13-2 15,1 3-2-15,-4 9-2 0,2 18 0 16,-2 11 0-16,0 7-1 15,0 10 0-15,3 4-1 16,1 2 0-16,-1-5 0 16,1 5-1-16,-4-14 1 0,5-8-2 15,-1-17 0-15,-1-9 0 16,-3-16 1-16,0-10 0 16,0-6 0-16,-3-13 1 0,3-16-2 15,-23 6 1-15,5-12 0 16,-5-17-1-16,-3-5 0 15,0-4 0-15,-7-6 0 16,8-1-1-16,-4 0 0 16,0 4-1-16,9 5 1 0,4 9-1 15,4 3 0-15,12 18 0 16,-13-2 0-16,13 8 1 16,0 16-1-16,0 9 1 15,9 6-1-15,5 4 2 0,-1 2-1 16,3-1 1-16,5-8 0 15,9-4 0-15,-1-13 1 16,4-15 0-16,5-9 1 0,-3-15-1 16,7-10 0-16,-3-6-2 15,-3 0 0-15,1-5 0 16,2 8 0-16,-7 0 0 16,5 13-9-16,-9-1-20 0,-5 15-56 15,15 8-2-15</inkml:trace>
          <inkml:trace contextRef="#ctx0" brushRef="#br0" timeOffset="-80243.2422">998-3646 390 0,'0'0'4'0,"-5"0"3"0,-11 6 1 16,-7 10 1-16,-6 10 2 16,-6 6 0-16,-11 10 1 0,-5 13 1 15,-1 18-4-15,1 4-2 16,3 17-1-16,5 5-1 16,11 7-2-16,4 3 0 15,14 0-1-15,8-5-1 16,10-12 0-16,14-12-1 15,21-23-1-15,7-14 1 0,14-27-1 16,9-16 1-16,4-26 0 16,1-23 0-16,1-4 0 15,-8-13 0-15,-12 0 0 0,-13-5 0 16,-13 13 1-16,-17 5-2 16,-15 10 1-16,-22 17-1 15,-17 13-1-15,-17 13-1 16,-5 7-3-16,-7 13-5 0,0 11-25 15,17 3-49-15,-5-10-1 16</inkml:trace>
          <inkml:trace contextRef="#ctx0" brushRef="#br0" timeOffset="-80633.8757">197-3642 297 0,'0'0'6'0,"0"0"4"15,0 0 3-15,0 0 0 16,0 0 2-16,0 0 2 16,-9 9 1-16,5 7 1 0,1 9-6 15,-1 11-4-15,-2 9 0 16,0 9-2-16,-1 21-1 15,0 1-1-15,1 17-1 16,-4 10-1-16,4 6 0 16,-4 3 0-16,1 1-1 15,-5 3 0-15,5-7 0 0,0-9 0 16,-1-14 0-16,0-16 0 16,4-15-1-16,2-9-1 15,2-18-2-15,-3-14-7 0,5-14-18 16,14-10-56-16,-1-19-2 15</inkml:trace>
          <inkml:trace contextRef="#ctx0" brushRef="#br0" timeOffset="-104212.5239">-1634-2962 259 0,'0'0'5'0,"0"0"1"15,0 0 3-15,0 0 2 16,0 0 4-16,0 0 2 15,0 0 1-15,-12-3 2 16,12 3-2-16,0 0-1 0,0 0-2 16,0 0-3-16,0 0-2 15,0 0-1-15,0 0-1 16,0 0-1-16,0 0-1 16,0 0-1-16,0 0 0 0,0 0-1 15,0 0 0-15,0 0-2 16,0 0 0-16,0 0 0 15,0 0-1-15,0 6 0 0,0-6 1 16,12 13-1-16,11-7 1 16,0 0-1-16,9 1 1 15,9-4 1-15,5-3-2 16,9 0 1-16,2 0 0 0,1 3 0 16,4-3-1-16,-5-3 1 15,-2 3 0-15,0 0-2 16,-9 0 0-16,-2 0 0 15,-5 0 0-15,-7 0 0 0,-2 0 0 16,-12 0 0-16,3 0 0 16,-9 0 0-16,4 0 0 15,-16 0 0-15,13 0 0 16,-13 0 0-16,9 0 0 16,-9 0 0-16,0 0 0 0,0 0 0 15,0 0 0-15,14-3 0 16,-14 3 0-16,0 0 0 15,0 0 0-15,0 0 0 0,0 0 0 16,0 0 0-16,0 0 0 16,0 0-76-16,7 6-15 15</inkml:trace>
          <inkml:trace contextRef="#ctx0" brushRef="#br0" timeOffset="-79493.229">1714-4060 334 0,'0'0'5'16,"-13"-12"3"-16,1-4 1 15,-14-5 1-15,-10-1 2 16,-8-7 2-16,-15-8-2 15,-12-3 1-15,-19-2-5 0,0 1-2 16,-20 3-1-16,-6-5-1 16,-13 5-1-16,-9 0 0 15,-7 5-1-15,-10 4 1 16,-9 7-1-16,-3 9 1 16,-8 11-1-16,1 2-1 0,-7 18 0 15,2 10 1-15,-2 9-2 16,-3 14 1-16,0 6-1 15,8 8 1-15,-8 11 0 0,3 11-1 16,-3 10 1-16,10 12-1 16,7 3 1-16,12 20-1 15,4 5 0-15,13 4 0 0,19 11 0 16,18 3-1-16,27 2 1 16,19-3-1-16,33 0 1 15,22-3 0-15,29-10 1 16,29-10 0-16,22-2-1 0,23-7 2 15,26-12-1-15,20-10 1 16,18-8-1-16,20-15 0 16,23-7 1-16,15-14 0 15,23-12 1-15,16-19-1 16,16-15 1-16,5-5 0 0,11-32-1 16,0-12 0-16,-2-14 0 15,-8-16 1-15,-12-18-1 16,-10-11 0-16,-19-17-1 0,-20-18 1 15,-25-14 0-15,-26-11 0 16,-29-16 0-16,-26-12-2 16,-28-2 0-16,-33-12 0 15,-28 0 0-15,-30 5 0 0,-37 6 0 16,-34 11 0-16,-28 15 0 16,-36 28 0-16,-37 26 0 15,-30 29-4-15,-30 34-2 0,-29 40-1 16,-26 25-4-16,-19 55-21 15,-10 42-53-15,-33 32 0 16</inkml:trace>
        </inkml:traceGroup>
      </inkml:traceGroup>
    </inkml:traceGroup>
    <inkml:traceGroup>
      <inkml:annotationXML>
        <emma:emma xmlns:emma="http://www.w3.org/2003/04/emma" version="1.0">
          <emma:interpretation id="{DBAB4441-49E1-4C74-9C95-0E10DCFE0CA9}" emma:medium="tactile" emma:mode="ink">
            <msink:context xmlns:msink="http://schemas.microsoft.com/ink/2010/main" type="paragraph" rotatedBoundingBox="1820,10354 28324,9624 28520,16753 2016,174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CD8732-92D5-497F-B0F5-B088241DBC94}" emma:medium="tactile" emma:mode="ink">
              <msink:context xmlns:msink="http://schemas.microsoft.com/ink/2010/main" type="line" rotatedBoundingBox="1820,10354 28324,9624 28478,15230 1974,15960"/>
            </emma:interpretation>
          </emma:emma>
        </inkml:annotationXML>
        <inkml:traceGroup>
          <inkml:annotationXML>
            <emma:emma xmlns:emma="http://www.w3.org/2003/04/emma" version="1.0">
              <emma:interpretation id="{F3F8A083-66D7-4E5F-8F12-6CACDE191D08}" emma:medium="tactile" emma:mode="ink">
                <msink:context xmlns:msink="http://schemas.microsoft.com/ink/2010/main" type="inkWord" rotatedBoundingBox="1071,11580 9733,9654 10958,15164 2296,17090"/>
              </emma:interpretation>
              <emma:one-of disjunction-type="recognition" id="oneOf2">
                <emma:interpretation id="interp10" emma:lang="en-US" emma:confidence="0">
                  <emma:literal>tool I</emma:literal>
                </emma:interpretation>
                <emma:interpretation id="interp11" emma:lang="en-US" emma:confidence="0">
                  <emma:literal>tool lol</emma:literal>
                </emma:interpretation>
                <emma:interpretation id="interp12" emma:lang="en-US" emma:confidence="0">
                  <emma:literal>toll</emma:literal>
                </emma:interpretation>
                <emma:interpretation id="interp13" emma:lang="en-US" emma:confidence="0">
                  <emma:literal>Nooilll</emma:literal>
                </emma:interpretation>
                <emma:interpretation id="interp14" emma:lang="en-US" emma:confidence="0">
                  <emma:literal>doom!</emma:literal>
                </emma:interpretation>
              </emma:one-of>
            </emma:emma>
          </inkml:annotationXML>
          <inkml:trace contextRef="#ctx0" brushRef="#br0" timeOffset="85777.3707">-10872 548 306 0,'0'0'5'0,"0"0"5"0,0 0 0 16,0 0 2-16,3-16 2 15,-3 16 3-15,0-14 1 0,0 14 1 16,0-15-4-16,0 15-1 15,0-14-3-15,0 14 0 16,0 0-2-16,0 0 0 16,0 0-1-16,0 0-2 0,0 0-1 15,0 0-1-15,0 0 0 16,0 0 0-16,0 0-4 16,11 0 0-16,-11 0 0 0,5 10 0 15,-5-10 0-15,11 23 0 16,-2-7 0-16,1 4 0 15,-4-1 0-15,4 2 0 16,-1 5 0-16,-2-4 0 16,6 9 0-16,-8-6 0 0,6-4 0 15,-5 3 0-15,0-6 0 16,-2 3 0-16,-1-3 0 16,0-1 0-16,-3-2 0 15,0-5 0-15,0 2 0 0,0-12 0 16,0 24 0-16,0-24 0 15,0 16 0-15,0-16 0 16,0 15 0-16,0-15 0 16,0 26 0-16,0-6 0 0,0-2 0 15,0 12 0-15,0 1 0 16,-3 9 0-16,0-2 0 16,3 4 0-16,0 3 0 0,0-1 0 15,3 4 0-15,6 1 0 16,1 2 0-16,-4-1 0 15,8 3 0-15,-7 1 0 16,5 1 0-16,-2 3 0 16,-4-10 0-16,0 1 0 0,1-2 0 15,-4-6 0-15,1-8 0 16,-2 0 0-16,2-12 0 16,-4-1 0-16,0-8 0 15,0-12 0-15,3 16 0 0,-3-16 0 16,0 0 0-16,0 0 0 15,0 0 0-15,7-6-37 16,-7 6-54-16,9-16-4 16</inkml:trace>
          <inkml:trace contextRef="#ctx0" brushRef="#br0" timeOffset="105183.9588">-12898 2133 295 0,'0'0'5'0,"22"0"1"0,7-2 2 15,9 4 2-15,17-2 1 16,16 0 1-16,17 8 1 16,11-2 3-16,13 4-3 0,12 2-2 15,7 4-1-15,15-4-1 16,8 8-1-16,7-4-1 16,16 3-1-16,4 1-1 15,3 0-1-15,-1 2 0 16,-2-4 0-16,-11 2 0 0,-9 0 1 15,-9-5-1-15,-24-5 0 16,-8 0 1-16,-20-10 0 16,-17 4 0-16,-12-12-1 15,-12-5 0-15,-24-5 0 0,-3-12-1 16,-16 2 0-16,-9-8 1 16,-7-5-4-16,-7-8 0 15,-2-2 0-15,-7-8 0 0,-4-3 0 16,1-7 0-16,-6-7 0 15,-5-8 0-15,1-6 0 16,-4-3 0-16,-1-3 0 16,-1-10 0-16,-4 2 0 0,0 5 0 15,3-1 0-15,1 10 0 16,0 10 0-16,2 6 0 16,0 15 0-16,8 0 0 15,6 17 0-15,-4 8 0 16,14 3 0-16,2 5 0 0,7 5 0 15,7-2 0-15,12 1 0 16,10-4 0-16,10-1 0 16,9-1-2-16,13-4 2 15,7-2 0-15,15-3 0 0,8 0 0 16,15-2 0-16,11 0 0 16,8-6 2-16,10 0-2 15,10-4 0-15,10-4 0 0,3 2 0 16,-4-8 0-16,1 5 0 15,-7-8 0-15,-3 5 0 16,-9-4 0-16,-10 3 0 16,-11 1 0-16,-8 2 0 0,-10 1 0 15,-10-1 0-15,-16 0 0 16,-7 8 0-16,-20-6 0 16,-5 3 0-16,-9-5 0 15,-21 3 0-15,-5-2 0 16,-4-1 0-16,-13-6 0 0,-3-3 0 15,-3-4 0-15,-1-3 0 16,-3-5 0-16,7-4 0 16,-3-12 0-16,3 3 0 15,0-4 0-15,6 1 0 0,-10-5 0 16,8-3 0-16,-1 4 0 16,-3-4 0-16,2 8 0 15,5-8 0-15,0 5 0 0,2-5 0 16,4 3 0-16,3 3 0 15,0 6 0-15,0 3 0 16,3 4 0-16,0 14 0 16,-3 6 0-16,0 12-12 0,-10 15-47 15,1 6-29-15,-10 14-2 16</inkml:trace>
          <inkml:trace contextRef="#ctx0" brushRef="#br0" timeOffset="106308.9568">-8345 661 401 0,'0'0'4'0,"0"0"0"16,-7-15 1-16,7 15 0 16,-9-5 1-16,9 5-1 15,-27 0 0-15,8 10 2 0,-6 16-4 16,-11 8 0-16,1 14 0 16,-7 11 1-16,-6 11 0 15,-4 13-1-15,6 8 0 16,2-3 0-16,12 6-1 0,9-10-1 15,9-10-1-15,18-10 0 16,15-16 0-16,20-19 0 16,12-20 0-16,11-6 1 0,9-21 0 15,2-15 0-15,-1-11 1 16,-8-12 0-16,-5-1 1 16,-11-7-1-16,-13 0 1 15,-12-7-1-15,-5 1 0 16,-14-1-1-16,-4-3 0 0,-16-1-1 15,-6 13 0-15,-4-1-2 16,-10 16-1-16,4 5-3 16,-7 12-5-16,4 20-13 0,-1 14-42 15,4 12-18-15</inkml:trace>
          <inkml:trace contextRef="#ctx0" brushRef="#br0" timeOffset="107369.3041">-7057 667 309 0,'0'0'6'0,"0"0"5"0,0 0 2 16,0 0 3-16,0 0 2 15,-16 0 1-15,16 0 1 16,-23 12 0-16,11 4-6 15,-8 6-3-15,-2 14-4 0,-4 9-2 16,-2 12-1-16,-5 11-1 16,4 9-2-16,-3 7 0 15,6-4 0-15,6 0-1 16,8-6 1-16,12-13-2 0,3-13 1 16,20-12-1-16,11-23 1 15,15-13 0-15,6-10-1 16,9-23 1-16,0-8 0 15,2-13 1-15,-6-5-1 16,-5-4 0-16,-16-5 0 0,-7 1 1 16,-16 3-1-16,-9 3 1 15,-14 3-1-15,-15 6 0 16,-11 4-1-16,-8 9 1 0,-7 7-3 16,-7 13-2-16,2 4-7 15,2 15-12-15,6 0-59 16,7 15 0-16</inkml:trace>
          <inkml:trace contextRef="#ctx0" brushRef="#br0" timeOffset="111978.7574">-8085 191 340 0,'0'0'4'0,"0"-13"2"0,-3 4 0 16,1-4 3-16,-5-4 0 15,0 5 1-15,-9-7 1 0,0 1 1 16,-10 10-3-16,-3 4-1 15,-10 4-1-15,-2 6 0 16,-5 8 0-16,-5 6-2 16,-4 1 0-16,0 9 0 0,-2-2-1 15,-1 8-1-15,-4 3-1 16,1 2 0-16,0 12 0 16,0-3-1-16,-4 11-1 15,8 6 0-15,-2 9 0 0,4 9 1 16,6 6-1-16,8-5 0 15,9 3 0-15,6-2 0 16,13 3 1-16,10-10-1 16,3 0 0-16,19-9 0 0,10-5 0 15,6 0 0-15,14-13 0 16,3 4 1-16,12-13 0 16,7-2 0-16,6-7 0 15,4-9-1-15,2-4 1 0,5-9 0 16,-5-10 0-16,1 0 0 15,-10-15 0-15,1-11 1 16,-8-5 1-16,-5-15 0 16,-14-1 0-16,0-14 0 0,-13-6 1 15,-3-10-2-15,-5-3 1 16,-8-17-2-16,-10 1 1 16,-2-7-2-16,-1-9 0 15,-6 1 0-15,-4-5 0 16,-1 1 0-16,-6-1 0 0,-1 11 0 15,-4 8 0-15,-7 14 0 16,1 9 0-16,-8 17 0 16,-2 15 0-16,-10 10 0 0,-9 23 0 15,-3 6 0-15,-15 21 0 16,-2 22 0-16,-12 8-10 16,3 33-24-16,2 14-52 15,-5 9-3-15</inkml:trace>
          <inkml:trace contextRef="#ctx0" brushRef="#br0" timeOffset="108181.8158">-6309 442 362 0,'0'0'8'16,"0"0"0"-16,0-13 3 15,0 13-1-15,0 0 1 16,9-4 2-16,-9 4 0 0,20 14 0 16,-8 10-5-16,5 18-1 15,3 17-2-15,-2 15 0 16,-2 15-1-16,-2 11-1 0,-5 12 0 15,1 7-1-15,-6 4-2 16,-4-9-2-16,2-1-5 16,-4-17-8-16,2-12-38 15,2-10-31-15,-2-23-5 0</inkml:trace>
          <inkml:trace contextRef="#ctx0" brushRef="#br0" timeOffset="108509.9463">-5453 326 275 0,'0'0'3'0,"0"0"0"15,0 0 3-15,0 0 8 16,0 0 2-16,0 22 5 15,-5 0 0-15,-2 15 4 0,1 7-3 16,-1 17-2-16,0 16-3 16,5 13-5-16,2 9-4 15,0 13-3-15,0 7-2 16,0 6-1-16,6 4-1 0,-3-3 0 16,4-4-1-16,2-12-1 15,4-8 0-15,1-13-4 16,2-12-4-16,-4-19-16 15,4-13-57-15,14-15-2 0</inkml:trace>
          <inkml:trace contextRef="#ctx0" brushRef="#br0" timeOffset="108853.7056">-4815 278 395 0,'0'0'3'0,"0"0"2"0,0 0 0 15,0 0 0-15,0 0 0 16,-2 10 3-16,2 6 1 15,0 15 0-15,2 15-1 16,2 15-2-16,-1 19 1 16,-3 16 0-16,0 13-1 0,0 10-2 15,0 6-1-15,7 3-2 16,-1 4-2-16,8-10-5 16,5-12-6-16,6-9-21 0,-2 0-51 15,9-18-2 1</inkml:trace>
          <inkml:trace contextRef="#ctx0" brushRef="#br0" timeOffset="109869.369">-4299-76 328 0,'0'0'8'0,"0"0"3"15,0 0 2-15,0 0 2 16,0 0 3-16,0 0 0 0,0 6 0 16,0 17 1-16,7 23-6 15,-7 11-4-15,7 26-2 16,-7 27-1-16,2 28-2 16,-2 23-1-16,7 18-4 15,-4 21-6-15,10 5-52 0,6 14-25 16,1-6-3-16</inkml:trace>
        </inkml:traceGroup>
        <inkml:traceGroup>
          <inkml:annotationXML>
            <emma:emma xmlns:emma="http://www.w3.org/2003/04/emma" version="1.0">
              <emma:interpretation id="{825B3C29-EDFA-43D6-B999-6E6A12B506B5}" emma:medium="tactile" emma:mode="ink">
                <msink:context xmlns:msink="http://schemas.microsoft.com/ink/2010/main" type="inkWord" rotatedBoundingBox="11353,12504 20711,12418 20736,15124 11378,15210"/>
              </emma:interpretation>
              <emma:one-of disjunction-type="recognition" id="oneOf3">
                <emma:interpretation id="interp15" emma:lang="en-US" emma:confidence="0">
                  <emma:literal>71001119</emma:literal>
                </emma:interpretation>
                <emma:interpretation id="interp16" emma:lang="en-US" emma:confidence="0">
                  <emma:literal>710001119</emma:literal>
                </emma:interpretation>
                <emma:interpretation id="interp17" emma:lang="en-US" emma:confidence="0">
                  <emma:literal>718001119</emma:literal>
                </emma:interpretation>
                <emma:interpretation id="interp18" emma:lang="en-US" emma:confidence="0">
                  <emma:literal>78001119</emma:literal>
                </emma:interpretation>
                <emma:interpretation id="interp19" emma:lang="en-US" emma:confidence="0">
                  <emma:literal>7180011189</emma:literal>
                </emma:interpretation>
              </emma:one-of>
            </emma:emma>
          </inkml:annotationXML>
          <inkml:trace contextRef="#ctx0" brushRef="#br0" timeOffset="-13778.3547">133-277 346 0,'0'0'7'0,"-4"-10"2"15,4 10 5-15,-12-20 1 16,5 7 1-16,-7 3 0 15,5-6 1-15,-10 0 1 16,-1 7-6-16,-3-4-3 0,-5 4-2 16,-8 6-3-16,1-1 0 15,-13 4-1-15,2 0-1 16,-9 0 0-16,-2 10 0 0,6 2 0 16,-4 4-1-16,9 0 1 15,-2 4-1-15,9 2 1 16,0 1-2-16,7 9 0 15,4 0 0-15,-1 6 0 0,3 5 0 16,-3 1 0-16,6 9 0 16,-5 0 0-16,-2 8 0 15,7 1 0-15,-2 1 0 0,-5 9 0 16,5-6 0-16,2-1 0 16,0 5 0-16,2-1 0 15,5-3 0-15,2-1 0 16,1-5 0-16,6 3 0 15,5-13 0-15,2 11 0 0,6-15 0 16,4 1 0-16,3-5 0 16,3 3 0-16,3-4 0 15,1-2 0-15,6 3 0 16,-1-4 0-16,1-2 0 0,6 1 0 16,-3 2 0-16,3-3 0 15,7-4 0-15,-7 4 0 16,7-7 0-16,-4-1 0 15,4-5 0-15,7-4 0 0,-5-1 0 16,1-4 0-16,3-7 0 16,-1-1 0-16,2-2 0 15,-4-4 0-15,0 0 0 0,-7-4 0 16,1-2 0-16,-7 3 0 16,0-5 0-16,-3 4 0 15,-1-4 0-15,2 2 0 16,-2-4 0-16,1 0 0 0,3 1 0 15,-1-4 0-15,5 0 0 16,-4 0 0-16,1-3 0 16,-2 4 0-16,-5-1 0 15,6 1 0-15,-10-6 0 16,1 3 0-16,-1-5 0 0,-6 1 0 16,-1-9 0-16,4 3 0 15,-2-9 0-15,-5 2 0 16,7-6 0-16,-3-1 0 15,0-2 0-15,-4-2 0 0,2 2 0 16,-9 0 0-16,1-8 0 16,1 4 0-16,-4-4 0 15,-7 2 0-15,1-2 0 0,-6-9 0 16,-2 11 0-16,5-8 0 16,-5 1 0-16,5 2 0 15,-4-3 0-15,7 11 0 16,-5-3 0-16,6 0 0 0,-2 6 0 15,-2-2 0-15,-2 2 0 16,2 6 0-16,-7-10 0 16,2 3 0-16,2-3 0 15,-10 4 0-15,8 2 0 0,-2-3 0 16,0 7 0-16,-5 7 0 16,0-2 0-16,-4 7 0 15,2 7 0-15,-6 0 0 16,1 4 0-16,-5-4 0 15,-3 6 0-15,1-2 0 0,-3-2 0 16,-8 1 0-16,4 3 0 16,-13 0 0-16,-2 8 0 15,2 2 0-15,-3 2 0 0,1 12 0 16,-2 13 0-16,1 1 0 16,10 20 0-16,-7 1-10 15,9 20-81-15,5 13-3 16</inkml:trace>
          <inkml:trace contextRef="#ctx0" brushRef="#br0" timeOffset="-35341.3517">-512 1662 418 0,'0'0'3'15,"0"0"1"-15,0 0-1 0,12-3 2 16,8-1 1-16,6-5 0 16,6-1 1-16,4 1 1 15,8 3-2-15,8-8-1 16,6 1 0-16,6-1 0 0,-2 2-1 15,9 2 0-15,-4-2-1 16,1 3 1-16,-3-4-1 16,-5 3 1-16,-5 0-1 15,-7 0 0-15,-5 2-1 16,-15 1-2-16,-5 4 0 0,-7-4 0 16,-16 7 0-16,16-3 0 15,-16 3 0-15,0 0 0 16,0 0 0-16,0 0 0 15,0 0 0-15,0 7 0 0,0-7 0 16,0 13 0-16,0-13-14 16,-16 8-72-16,16-8-3 15</inkml:trace>
          <inkml:trace contextRef="#ctx0" brushRef="#br0" timeOffset="102105.764">36 460 249 0,'0'0'6'0,"0"0"3"0,-11-9 1 15,11 9 4-15,0 0 2 16,-12-16 3-16,12 16 0 16,-13-12 2-16,13 12-3 0,0 0-2 15,-7-14-3-15,7 14-1 16,0 0-2-16,0 0-2 16,0 0-1-16,0 0-2 15,0 0-1-15,0 0 0 16,0 0-2-16,0 0 0 0,0 0-1 15,0 0 0-15,0 0 0 16,0 0-1-16,0 0 0 16,0 0 1-16,0 0-1 0,0 0 0 15,0 0-1-15,0 0 2 16,0 0-1-16,0 0 0 16,0 0 1-16,0 0-1 15,0 0 1-15,0 0-1 0,0 0 0 16,0 0 0-16,0 0 1 15,0 0-1-15,0 0 0 16,0 0 0-16,0 0 0 16,0 0 0-16,0 0 0 0,0 0 0 15,0 0 0-15,0 0 0 16,0 0 0-16,0 0 0 16,0 0 0-16,0 0 0 15,0 0 0-15,0 0 0 16,0 0 1-16,0 0-2 0,0 0 1 15,0 0 1-15,0 0-2 16,0 0 2-16,0 0-1 16,0 0 0-16,0 0 0 0,0 0 0 15,0 0 0-15,0 0 0 16,0 0 0-16,0 0 0 16,0 0 0-16,0 0 0 15,0 0 0-15,0 0 0 0,0 0 0 16,0 0 0-16,0 0 0 15,0 0 0-15,0 0 0 16,0 0 0-16,0 0-1 16,0 0 0-16,0 0 0 0,0 0 0 15,0 0-2-15,0 0 0 16,0 0-2-16,0 0-3 16,0 0-3-16,0 0-13 15,-12-2-55-15,12 2-3 16</inkml:trace>
          <inkml:trace contextRef="#ctx0" brushRef="#br0" timeOffset="-44952.7429">32 8 338 0,'0'0'8'0,"0"0"4"15,-12-6 2-15,12 6 2 16,0 0-2-16,-13-3 1 16,13 3 0-16,0 0 0 0,-10 15-8 15,10 5-3-15,0 15-3 16,7 8-1-16,2 14 1 16,-2 9 0-16,5 16-1 15,-3 8 0-15,5 6 0 0,-5 3-1 16,1 7 2-16,-4 0-1 15,1-7 0-15,0-3-1 16,-5-8-1-16,-2-15-4 16,7-2-8-16,-7-20-18 0,3-17-47 15,10-9-5-15</inkml:trace>
          <inkml:trace contextRef="#ctx0" brushRef="#br0" timeOffset="-30310.0036">931 1460 323 0,'0'0'4'0,"-13"3"1"16,13-3 2-16,-23 13 2 15,11-7 2-15,-4 0 3 16,0 4 1-16,3-4 1 15,1 1-2-15,12-7-1 16,-14 6 0-16,14-6-2 0,0 0-1 16,14 3-1-16,7-3-2 15,2 0-1-15,6-3-1 16,6 3-1-16,8-6 0 0,1 6-1 16,5-3-1-16,-1 3 1 15,4 0 0-15,-1-4-3 16,4 1 0-16,3 0 0 15,1-1 0-15,1-2 0 0,-1 0 0 16,5 0 0-16,1 3 0 16,-5-4 0-16,2 4 0 15,-8 3 0-15,4 0 0 16,-10 0 0-16,1 0 0 0,-7 3 0 16,0-3 0-16,0 3 0 15,-1 1 0-15,5-4 0 16,-5 0 0-16,5 0 0 0,-5-4 0 15,8 1 0-15,-1 0 0 16,7 0 0-16,-3-4 0 16,-1 5 0-16,7 2 0 15,1-6 0-15,-2 6 0 16,8-2 0-16,-10 4 0 0,9-2 0 16,-2 0 0-16,-2 0 0 15,-1 0 0-15,-1 0 0 16,3 0 0-16,-1 0 0 0,5 0 0 15,-4-2 0-15,4-2 0 16,-4 8 0-16,-6-4 0 16,3 0 0-16,-7 0 0 15,1 2 0-15,-3 6 0 0,1-8 0 16,-1 2 0-16,3 3 0 16,3-5 0-16,3 0 0 15,6-7 0-15,-2 5 0 16,5-6 0-16,-3 4 0 0,0 2 0 15,-5 2 0-15,-1-4 0 16,0 4 0-16,-10 0 0 16,0 4 0-16,-5-4 0 15,5 0 0-15,-9 0 0 16,3 0 0-16,-1 0 0 0,-2 0 0 16,0 0 0-16,-4-4 0 15,4 4 0-15,-5-3 0 16,9 3 0-16,-8-3 0 15,4 0 0-15,0-1 0 0,-7 2 0 16,0-2 0-16,-2 1 0 16,-2 3 0-16,-3-3 0 15,-2 3 0-15,-3 0 0 0,-1 0 0 16,4-4 0-16,0 4 0 16,2 0 0-16,1-6 0 15,3 6 0-15,0 0 0 16,0-3 0-16,0 3 0 0,-1 0 0 15,-1 0 0-15,-1 0 0 16,-10 0 0-16,-3 0 0 16,-13 0 0-16,21 0 0 15,-21 0 0-15,11-3 0 0,-11 3 0 16,0 0 0-16,6-23 0 16,0 11 0-16,-2-7 0 15,6-7 0-15,-1-7 0 16,0-5 0-16,1-6 0 15,1-9 0-15,-6-1 0 0,2-13 0 16,-1 3 0-16,-6-11 0 16,0-5 0-16,0-1 0 15,0-1 0-15,-2-8 0 16,2-4 0-16,0 5 0 0,0-5 0 16,0-2 0-16,0 0 0 15,-4 6 0-15,-6-3 0 16,-3 9 0-16,-6 4 0 0,-6 3 0 15,-5 3 0-15,1 13 0 16,-4-3 0-16,1 9 0 16,0 1 0-16,7 6 0 15,-1-1 0-15,3 5 0 0,1 5 0 16,-1-3 0-16,1 7 0 16,0 3 0-16,-4 3 0 15,-7 6 0-15,-2 7 0 16,-11 3 0-16,-5 4 0 0,-4 2 0 15,-16 4 0-15,0 3 0 16,-9 0 0-16,-7 0 0 16,-10 7 0-16,-6-1 0 15,-10 0 0-15,-9 3 0 16,-13-3 0-16,-14 8 0 0,-2-4 0 16,-13 3 0-16,-3-1 0 15,-5-2 0-15,-2 0 0 16,4 0 0-16,-5-4 0 0,8-2 0 15,9-4 0-15,-3 0 0 16,3 0 0-16,6 0 0 16,5 0 0-16,2 0 0 15,6 3 0-15,-3 3 0 0,10 0 0 16,6 4 0-16,11-1 0 16,5 3 0-16,10 2 0 15,10-2 0-15,12 2 0 16,11-1 0-16,8-3 0 0,11 0 0 15,10-1 0-15,9 1 0 16,3-1 0-16,6 0 0 16,4 4 0-16,7 3 0 15,2 0 0-15,0 3 0 16,2 5 0-16,1 4 0 0,-3 0 0 16,5 5 0-16,-1-3 0 15,-1 5 0-15,-3 2 0 16,4 2 0-16,-3-3 0 0,6 5 0 15,-3-2 0-15,3 0 0 16,0 2 0-16,0 0 0 16,0-2 0-16,3 6 0 15,1-2 0-15,-4-2 0 0,0-2 0 16,0 6 0-16,0-10 0 16,0 7 0-16,0-4 0 15,-4-6 0-15,4 5 0 16,0-10 0-16,0 9 0 0,0-13 0 15,0 8 0-15,0-9 0 16,0 5 0-16,0-1 0 16,4-4 0-16,-4 2 0 15,0 2 0-15,0 5 0 16,-4-9 0-16,1 3 0 0,-1-3 0 16,1 3 0-16,1 1 0 15,2 1 0-15,-4-5 0 16,4 0 0-16,0 4 0 0,0 3 0 15,-3-3 0-15,3 0 0 16,0-4 0-16,0 6 0 16,0-4 0-16,3 1 0 15,-3-1 0-15,4 3 0 0,1-4 0 16,-1-1 0-16,-1-3 0 16,-3 5 0-16,0-2 0 15,0 0 0-15,0 0 0 16,0-6 0-16,-3 7 0 0,3-5 0 15,-4 6 0-15,1 1 0 16,3-2 0-16,0-1 0 16,0 1 0-16,0 1 0 15,0 1 0-15,0 0 0 0,-2-3 0 16,2 0 0-16,-4-3 0 16,4 5 0-16,-3-5 0 15,3-3 0-15,0 0 0 16,0-3 0-16,0-13 0 0,0 19 0 15,0-19 0-15,3 16 0 16,-3-16 0-16,4 16 0 16,-4-16 0-16,5 12 0 15,-5-12 0-15,0 0 0 0,0 0 0 16,13 11 0-16,-13-11 0 16,17 3 0-16,-17-3 0 15,16-6 0-15,0 2 0 16,-7-2 0-16,7 4 0 0,0-6 0 15,4 2 0-15,3-2 0 16,3 2 0-16,2 0 0 16,1-3 0-16,3-4 0 15,5 7 0-15,-3-10 0 0,5 0-49 16,0 3-44-16</inkml:trace>
          <inkml:trace contextRef="#ctx0" brushRef="#br0" timeOffset="-44577.7492">1003 307 397 0,'0'0'3'0,"0"0"1"16,0 0-1-16,-5 19 2 15,-4 5 0-15,-14 10 0 16,2 14 0-16,-6 9 1 0,-8 12-3 15,-1 11-1-15,-6 5 1 16,10 4-1-16,7-7-2 16,9-8 1-16,6-17-1 15,10-10 0-15,19-20 0 0,13-17-1 16,17-16-1-16,8-23 1 16,12-16 0-16,-2-13 0 15,4-6 1-15,-3-16-2 16,-10 2 1-16,-17 2 1 0,-11-2 0 15,-21 15-1-15,-9 0-1 16,-23 19-2-16,-16 6-2 16,-5 17-7-16,-11 13-12 0,-6 0-45 15,6 16-9-15</inkml:trace>
          <inkml:trace contextRef="#ctx0" brushRef="#br0" timeOffset="-44265.2378">2439-179 361 0,'0'0'5'0,"0"0"3"15,-6 9 1-15,-6 9 0 16,-2 13 3-16,-2 12 0 16,0 14 1-16,-4 17 0 15,4 16-4-15,0 13-2 16,0 17-1-16,4-3-3 0,5 14-3 16,-2 2-5-16,9-8-9 15,0-7-17-15,2-11-50 16,14-19-2-16</inkml:trace>
          <inkml:trace contextRef="#ctx0" brushRef="#br0" timeOffset="-43999.5869">3215-92 392 0,'0'0'2'15,"0"0"0"-15,0 0 0 0,-12 0 1 16,3 14 2-16,-2 7 1 16,-1 9 2-16,-1 18 1 15,-1 13 0-15,2 16-2 16,3 13 2-16,5 11-2 16,1 6-2-16,3 6-3 0,0 6-5 15,7-10-6-15,5 4-14 16,4-5-36-16,0-18-23 15,7-14-6-15</inkml:trace>
          <inkml:trace contextRef="#ctx0" brushRef="#br0" timeOffset="-43749.5833">4037 2 384 0,'0'0'0'0,"0"0"0"0,0 0 0 16,-19 6 2-16,10 7 2 15,-4 15 3-15,3 11 1 16,-3 16 2-16,3 15 1 16,1 14 1-16,5 12-2 0,-1 10 0 15,5 7-3-15,0 8-6 16,0-5-7-16,12 6-24 15,4-9-51-15,4-14-3 16</inkml:trace>
          <inkml:trace contextRef="#ctx0" brushRef="#br0" timeOffset="-43483.9716">5129-179 427 0,'0'0'1'0,"0"0"2"0,-16 0 0 15,16 0 1-15,-22 23 2 16,3 6 1-16,3 20 2 16,-3 18 1-16,6 16-1 15,-1 27 0-15,2 15-1 0,5 16-2 16,5 19-3-16,2 20-21 15,25-3-65-15,-22 8-5 16</inkml:trace>
          <inkml:trace contextRef="#ctx0" brushRef="#br0" timeOffset="98871.3981">-3493 788 428 0,'0'0'0'16,"4"-16"1"-16,8-1-1 15,18-5 0-15,11-3 0 16,17-4 0-16,13-6 1 0,25-5 0 16,17 6 0-16,20 8 0 15,11 4 1-15,12 5 1 16,7 1-2-16,9 10 1 16,-5 2 0-16,-6 4 0 0,-9 4-2 15,-17-2-5-15,-22 2-16 16,-26 2-56-16,-13-2-3 15</inkml:trace>
          <inkml:trace contextRef="#ctx0" brushRef="#br0" timeOffset="99199.4669">-2192 14 375 0,'0'0'1'16,"7"-6"-1"-16,9-3 1 0,20-4-1 16,9 0 1-16,10-4-1 15,9 4 1-15,14 0 0 16,9 5 2-16,-7 10 0 16,3 2 1-16,-12 11 0 15,-9 11 2-15,-7 10 1 16,-23 8 1-16,-9 11 0 0,-16 10-1 15,-18 12 1-15,-21 15-2 16,-19 12 0-16,-20 24-2 16,-16 16-2-16,-19 16-3 0,-11 30-9 15,-12 19-38-15,3 16-33 16,-2 10-2-16</inkml:trace>
        </inkml:traceGroup>
        <inkml:traceGroup>
          <inkml:annotationXML>
            <emma:emma xmlns:emma="http://www.w3.org/2003/04/emma" version="1.0">
              <emma:interpretation id="{2D28FCA7-DA28-4A06-BE1D-F726E1674CAC}" emma:medium="tactile" emma:mode="ink">
                <msink:context xmlns:msink="http://schemas.microsoft.com/ink/2010/main" type="inkWord" rotatedBoundingBox="25692,12021 28388,11947 28467,14806 25771,14881"/>
              </emma:interpretation>
              <emma:one-of disjunction-type="recognition" id="oneOf4">
                <emma:interpretation id="interp20" emma:lang="en-US" emma:confidence="0">
                  <emma:literal>this.</emma:literal>
                </emma:interpretation>
                <emma:interpretation id="interp21" emma:lang="en-US" emma:confidence="0">
                  <emma:literal>its</emma:literal>
                </emma:interpretation>
                <emma:interpretation id="interp22" emma:lang="en-US" emma:confidence="0">
                  <emma:literal>This.</emma:literal>
                </emma:interpretation>
                <emma:interpretation id="interp23" emma:lang="en-US" emma:confidence="0">
                  <emma:literal>"his.</emma:literal>
                </emma:interpretation>
                <emma:interpretation id="interp24" emma:lang="en-US" emma:confidence="0">
                  <emma:literal>Phis.</emma:literal>
                </emma:interpretation>
              </emma:one-of>
            </emma:emma>
          </inkml:annotationXML>
          <inkml:trace contextRef="#ctx0" brushRef="#br0" timeOffset="-38171.3324">13153-551 503 0,'0'0'1'0,"-10"-10"-1"16,10 10 1-16,-22-13-2 16,0 1 0-16,-11 6-2 15,-9-2 0-15,-18 8-2 0,-6 14 0 16,-14 15 0-16,-7 10 0 16,-6 18-1-16,2 8 0 15,11 15-2-15,6 3-2 16,23 8-2-16,12-9-3 0,23 2 0 15,16 0 0-15,23-20 1 16,14-1 3-16,22-17 7 16,12-8 4-16,6-9 7 0,7-3 3 15,-1-13 3-15,-5 3-1 16,-7 0 1-16,-7 0-1 16,-15 6 0-16,-15 6-2 15,-7 5 0-15,-17 7-2 0,-8 4 0 16,-2 11-1-16,-18 2-1 15,-8 7 0-15,-10 1-2 16,-6 5-1-16,-15-2 0 16,-8 2-1-16,-16 1 0 15,-9-10-2-15,-9 7-2 0,-15-21-8 16,8-1-36-16,-4-21-40 16,11-12-2-16</inkml:trace>
          <inkml:trace contextRef="#ctx0" brushRef="#br0" timeOffset="-39218.2473">10949-268 387 0,'0'0'5'15,"0"0"3"-15,-13 16 2 16,8 9 1-16,-6 7 2 16,-1 21 0-16,2 11 0 0,0 19 0 15,4 10-4-15,2 16-4 16,4 10-2-16,7 9-3 15,6 4-4-15,9 5-6 16,1-8-11-16,9-13-50 16,0 0-14-16</inkml:trace>
          <inkml:trace contextRef="#ctx0" brushRef="#br0" timeOffset="-38780.7424">11250-1456 438 0,'0'0'3'0,"0"0"1"0,0 0 0 15,0 9 1-15,5 11 1 16,-1 8 0-16,-1 11 1 16,1 19-1-16,-4 7-7 15,0 24-12-15,-4 20-56 0,4 0-15 16</inkml:trace>
          <inkml:trace contextRef="#ctx0" brushRef="#br0" timeOffset="-38030.7127">13556 231 485 0,'0'0'2'0,"0"0"0"16,16 18-4-16,-16-18-23 15,3 32-57-15,-3-6-2 16</inkml:trace>
          <inkml:trace contextRef="#ctx0" brushRef="#br0" timeOffset="-39546.3824">8769-60 410 0,'0'0'0'15,"16"-16"0"-15,5 4 0 16,15-1 0-16,8 0 0 0,11 0 0 16,4 4 0-16,11 3 1 15,-2 6 0-15,0 19 2 16,-3 9 1-16,-11 14 2 15,-2 13 1-15,-6 2 1 16,-12 14 0-16,-4 2-1 0,-14 5 0 16,-11 7-2-16,-5-9 0 15,-2 4-3-15,-12-4-3 16,-2 5-6-16,-5-17-13 16,5-3-57-16,5 7-6 0</inkml:trace>
          <inkml:trace contextRef="#ctx0" brushRef="#br0" timeOffset="-39843.2645">6899 534 383 0,'0'0'1'0,"0"0"1"16,23 0 1-16,-1 0 1 16,17-6 0-16,12 0 0 15,17-7 0-15,20 3 1 16,20 0 0-16,18 0-2 0,16 4-1 16,12 2 1-16,14 8 0 15,9 0 1-15,6 4-1 16,5 10 2-16,-4 1-2 15,-7-3 1-15,-10 0 0 0,-18 0-2 16,-18-3-5-16,-21-7-9 16,-23-6-59-16,-20-3-9 15</inkml:trace>
        </inkml:traceGroup>
      </inkml:traceGroup>
      <inkml:traceGroup>
        <inkml:annotationXML>
          <emma:emma xmlns:emma="http://www.w3.org/2003/04/emma" version="1.0">
            <emma:interpretation id="{A7DC6443-9A9C-4170-9F05-DFD64AB6552F}" emma:medium="tactile" emma:mode="ink">
              <msink:context xmlns:msink="http://schemas.microsoft.com/ink/2010/main" type="line" rotatedBoundingBox="5936,15110 25238,15099 25239,17207 5937,17218"/>
            </emma:interpretation>
          </emma:emma>
        </inkml:annotationXML>
        <inkml:traceGroup>
          <inkml:annotationXML>
            <emma:emma xmlns:emma="http://www.w3.org/2003/04/emma" version="1.0">
              <emma:interpretation id="{450DB855-7DC9-48C9-926E-8CB3AB37A1D7}" emma:medium="tactile" emma:mode="ink">
                <msink:context xmlns:msink="http://schemas.microsoft.com/ink/2010/main" type="inkWord" rotatedBoundingBox="5936,15324 11408,15320 11410,17215 5937,17218"/>
              </emma:interpretation>
              <emma:one-of disjunction-type="recognition" id="oneOf5">
                <emma:interpretation id="interp25" emma:lang="en-US" emma:confidence="0">
                  <emma:literal>+15</emma:literal>
                </emma:interpretation>
                <emma:interpretation id="interp26" emma:lang="en-US" emma:confidence="0">
                  <emma:literal>its</emma:literal>
                </emma:interpretation>
                <emma:interpretation id="interp27" emma:lang="en-US" emma:confidence="0">
                  <emma:literal>+75</emma:literal>
                </emma:interpretation>
                <emma:interpretation id="interp28" emma:lang="en-US" emma:confidence="0">
                  <emma:literal>T</emma:literal>
                </emma:interpretation>
                <emma:interpretation id="interp29" emma:lang="en-US" emma:confidence="0">
                  <emma:literal>+55</emma:literal>
                </emma:interpretation>
              </emma:one-of>
            </emma:emma>
          </inkml:annotationXML>
          <inkml:trace contextRef="#ctx0" brushRef="#br0" timeOffset="115728.8173">-7769 2008 425 0,'0'0'2'0,"0"0"0"15,0 0 1-15,0 0 0 0,14 0 2 16,-5 4 1-16,7 0 1 15,7 2 1-15,2 0-1 16,8 0 1-16,5 4-1 16,4 0-1-16,6-1 0 15,4 4-2-15,6-1 0 0,4 2-1 16,5 2-1-16,6-7 1 16,5 1-3-16,3 0 0 15,6-6 0-15,3-2 0 16,6-2 0-16,2 0 0 0,1 0 0 15,2 0 0-15,-2-6 0 16,-3 2 0-16,5 2 0 16,-5-6 0-16,1 0 0 15,-3-3 0-15,-2-1 0 0,2-2 0 16,-4 2 0-16,1 2 0 16,-1 1 0-16,-6 3 0 15,-1-4 0-15,-2 7 0 16,-4-1 0-16,4 2 0 0,-1-2 0 15,-2 0 0-15,2 2 0 16,1-4 0-16,-1-2 0 16,-6 2 0-16,4-4 0 15,0 1 0-15,2-1 0 0,0-4 0 16,1 2 0-16,6 2 0 16,-7-2 0-16,14 3 0 15,-13 2 0-15,-8 1 0 16,-4 2 0-16,-14 2 0 0,-7 2 0 15,-16-4 0-15,-7 4 0 16,-8 0 0-16,-8 0 0 16,-9 0 0-16,0 0 0 15,16-4 0-15,-16 4 0 0,0 0 0 16,0 0 0-16,9-6 0 16,-9 6 0-16,0 0 0 15,0 0 0-15,0 0 0 16,0 0 0-16,14 0 0 15,-14 0 0-15,0 0 0 0,0 0 0 16,0 0 0-16,0 0 0 16,0 0 0-16,0 0 0 15,0 0 0-15,0 0 0 0,0 0 0 16,0 0 0-16,0 0 0 16,0 0 0-16,0 0 0 15,-16-16-73-15,9 4-21 16</inkml:trace>
          <inkml:trace contextRef="#ctx0" brushRef="#br0" timeOffset="114556.9212">-8926 2894 422 0,'0'0'4'0,"0"0"1"16,0 0 2-16,0-12-2 15,0 12 3-15,0 0 0 16,17-13 1-16,-8 10 0 0,11 0-2 16,2 3-2-16,7-4-1 15,13 4-1-15,3 0 0 16,10 4-1-16,0-4-1 15,9 0-1-15,-3 0 1 0,0 0-1 16,1 0 0-16,-14 0-3 16,1 3-7-16,-15-6-15 15,-4-10-57-15,-7 4-5 16</inkml:trace>
          <inkml:trace contextRef="#ctx0" brushRef="#br0" timeOffset="114775.675">-8501 2515 452 0,'0'0'4'0,"0"0"0"16,-16-3 1-16,16 3 0 15,0 0 1-15,-9 8 0 16,2 4 1-16,5 14 0 16,2 12-2-16,0 13 0 15,6 14 0-15,-3 15-5 0,4 10 0 16,-5 10 0-16,12 9 0 15,-5-11-8-15,14-4-55 16,0 0-25-16,5-14-1 0</inkml:trace>
          <inkml:trace contextRef="#ctx0" brushRef="#br0" timeOffset="123713.3235">-7562 2286 225 0,'0'0'9'0,"0"0"6"15,0 0 3-15,0 0 4 16,0 0 1-16,0-14 3 0,0 14-1 16,0 0 3-16,0 0-9 15,0 0-5-15,0 0-3 16,-14 14-2-16,14 1-2 16,-2 10-1-16,-2 7 0 15,1 13 0-15,0 10-2 0,3 9 0 16,0 10 0-16,3 5-1 15,0 12 0-15,3 2-1 16,1 7 0-16,-4-5-1 16,3 3 0-16,-2-12 0 0,-4-2-1 15,0-7-3-15,3-10-4 16,-3-11-11-16,0-16-39 16,7-4-28-16,-7-11-4 15</inkml:trace>
          <inkml:trace contextRef="#ctx0" brushRef="#br0" timeOffset="124416.4828">-6747 2390 378 0,'0'0'6'0,"0"0"0"16,0 0 2-16,-17-6 0 16,8 2 2-16,-11 4 0 15,-1 0 2-15,-9 4-2 16,-2 2-3-16,-4 7-1 0,1 5-1 15,-7 6-2-15,3 5 0 16,3 12-2-16,1 2-1 16,3 8 0-16,7 3 0 15,2 4-1-15,4 6 0 0,13-6-1 16,6-3 0-16,2-3 1 16,12-11 0-16,11-9 0 15,10-7 0-15,4-5 0 16,13-7 0-16,-4-9 1 0,3-2 0 15,2 2 1-15,-5-4 0 16,-7 6 0-16,-9 0 0 16,-2 8 1-16,-7 8 1 15,-11 0-1-15,-3 10 1 0,-5 1 0 16,-4 5 0-16,0 0 0 16,-13 7 0-16,1-3 0 15,-11 0 0-15,-4 0 0 16,-8 3 0-16,-10-4 0 15,-4-2-1-15,-8 0-2 0,-10-8-4 16,-4 8-15-16,0-13-64 16,-7-7-5-16</inkml:trace>
        </inkml:traceGroup>
        <inkml:traceGroup>
          <inkml:annotationXML>
            <emma:emma xmlns:emma="http://www.w3.org/2003/04/emma" version="1.0">
              <emma:interpretation id="{62197D21-214F-4A1D-A6DD-E95074C4AF46}" emma:medium="tactile" emma:mode="ink">
                <msink:context xmlns:msink="http://schemas.microsoft.com/ink/2010/main" type="inkWord" rotatedBoundingBox="13724,15063 25246,15295 25210,17060 13688,16827">
                  <msink:destinationLink direction="with" ref="{374A45CE-C1B0-4B0A-A851-69F7763F2FFD}"/>
                </msink:context>
              </emma:interpretation>
              <emma:one-of disjunction-type="recognition" id="oneOf6">
                <emma:interpretation id="interp30" emma:lang="en-US" emma:confidence="0">
                  <emma:literal>410000-16</emma:literal>
                </emma:interpretation>
                <emma:interpretation id="interp31" emma:lang="en-US" emma:confidence="0">
                  <emma:literal>-010000-16</emma:literal>
                </emma:interpretation>
                <emma:interpretation id="interp32" emma:lang="en-US" emma:confidence="0">
                  <emma:literal>-410000-16</emma:literal>
                </emma:interpretation>
                <emma:interpretation id="interp33" emma:lang="en-US" emma:confidence="0">
                  <emma:literal>4410000-16</emma:literal>
                </emma:interpretation>
                <emma:interpretation id="interp34" emma:lang="en-US" emma:confidence="0">
                  <emma:literal>-4100009-16</emma:literal>
                </emma:interpretation>
              </emma:one-of>
            </emma:emma>
          </inkml:annotationXML>
          <inkml:trace contextRef="#ctx0" brushRef="#br0" timeOffset="-23778.6063">4514 2288 511 0,'0'0'0'0,"-12"0"0"16,-4 0 0-16,-7 0 0 15,-13 6 0-15,-3 11 0 16,-14 1 0-16,-6 7 0 16,-2 18 0-16,2 8 0 0,-1 10 0 15,8-3 0-15,17 9 0 16,9-8 0-16,16-5 0 16,14-11 0-16,24-12-3 0,24-19-1 15,9-12 0-15,23-18 1 16,-1-19 1-16,15-10 0 15,-6-11 3-15,2-6 0 16,-13-5 1-16,-17 10 0 16,-9-1 1-16,-26 7-2 0,-17 8 1 15,-12 10-1-15,-12 13 0 16,-20 8-2-16,-11 14-1 16,-5 0-5-16,4 16-12 15,-8 17-64-15,10-14-4 0</inkml:trace>
          <inkml:trace contextRef="#ctx0" brushRef="#br0" timeOffset="-23387.9724">5230 2147 445 0,'0'0'4'16,"0"0"1"-16,-9 10 2 16,-2 0 0-16,-5 8 1 15,-10 4 1-15,1 14 0 0,-10 3 0 16,-4 8-3-16,3 11-4 16,-3 0-2-16,11 6 0 15,8-6 0-15,17-1 0 16,10-10 0-16,21-19 0 15,20-15 0-15,14-10 0 0,12-12 0 16,10-22 0-16,-1-3 0 16,2-14 0-16,-18 3 0 15,-12 3 0-15,-26 3 0 0,-22 14 0 16,-27 10 0-16,-25 21-38 16,-30 12-47-16,-30 24-5 15</inkml:trace>
          <inkml:trace contextRef="#ctx0" brushRef="#br0" timeOffset="-33200.6713">-996 2689 426 0,'0'0'3'0,"0"0"0"16,0 0 0-16,0 0 1 15,0 0-1-15,0 0 2 0,0 0 0 16,0 0 0-16,13 7-1 16,4-7 0-16,1 0 0 15,12-3 0-15,9-3 1 16,2 2-1-16,11-6 0 0,6-4-1 16,6 5 0-16,7-3-1 15,1 2 1-15,-5-9 0 16,1 9-1-16,-8 0 0 15,-8-2 0-15,-10 6 0 0,-12-1 1 16,-5 1-3-16,-25 6 0 16,0 0 0-16,-9-3 0 15,-21 3 0-15,-15 6 0 0,-13 0 0 16,-13 10 0-16,-12 0 0 16,-4 7 0-16,-10 2 0 15,3 1 0-15,7 0 0 16,4 3 0-16,12-7 0 15,9 0 0-15,14-4 0 0,9-2 0 16,17-7 0-16,22-9 0 16,0 0 0-16,16 0 0 15,20-7 0-15,15-3 0 16,13-3 0-16,14-6 0 0,12-3 0 16,6-1 0-16,5 4 0 15,-5 4 0-15,-6-5 0 16,-6 10 0-16,-17-3 0 0,-8 7 0 15,-14 2 0-15,-16 4 0 16,-6 0 0-16,-14 0 0 16,-9 0 0-16,0 0 0 15,0 0-83-15,0 0-7 0</inkml:trace>
          <inkml:trace contextRef="#ctx0" brushRef="#br0" timeOffset="-20669.1425">663 3399 401 0,'0'0'1'16,"0"0"-1"-16,0 0 0 15,0 0 0-15,7-6 0 0,2 0 0 16,8 6 0-16,3-7 2 16,8 4 0-16,11 6 1 15,9-6 1-15,11 3 0 16,12-4 0-16,12 4 0 15,20-2 1-15,14-2-1 0,14-2 0 16,21 2-2-16,6 2 1 16,19 2 1-16,4-8 0 15,12 8 0-15,6-2 0 0,4-3 0 16,1 3-1-16,5-4 1 16,4-2 0-16,-11 6 0 15,5-2 0-15,-8-2 0 16,-2 6-1-16,-6-4 0 0,-8 2 0 15,-8-2 0-15,-5 0-1 16,-5-2-1-16,-9 0 0 16,-9-3 0-16,-9-7 1 15,-7 3 0-15,-17-3 0 0,-8-6 0 16,-19 1-2-16,-13-1 0 16,-17 0 0-16,-4-6 0 15,-19-4 0-15,-4-5 0 16,-11 2 0-16,-9-6 0 0,0-4 0 15,-8-6 0-15,-2-7 0 16,0-1 0-16,0-11 0 16,-6 5 0-16,-4-7 0 15,8-6 0-15,-12 5 0 0,8-2 0 16,-4 4 0-16,-2 4 0 16,-1 10 0-16,-1 2 0 15,-2 3 0-15,-3 13 0 16,3 4 0-16,-4 7 0 0,2 3 0 15,-1 1 0-15,5 9 0 16,-2 1 0-16,3 4 0 16,-3 0 0-16,6 4 0 15,10 6 0-15,-18-12 0 16,4 9 0-16,-2 0 0 0,0-4 0 16,-9 4 0-16,-5 3 0 15,-5-6 0-15,-10 6 0 16,-4-3 0-16,-8 0 0 15,-8-1 0-15,-3 1 0 0,-10 0 0 16,-7-1 0-16,-3 2 0 16,-5-2 0-16,-8 2 0 15,-2 2-2-15,-6 0 0 0,-1 0 1 16,-2 0 0-16,2 2 0 16,-3 8 0-16,3-4 1 15,5 4-1-15,-1-4 1 16,-2 1 0-16,9-1-1 0,-4 0 0 15,2-3 1-15,-2 0-1 16,7-3 0-16,-1 0 1 16,1 0 0-16,2 0-1 15,1-6 1-15,2 3 0 0,2 0 0 16,-1 0 0-16,3 3 0 16,-1-3 0-16,1 3 0 15,0 0 0-15,-3 3 0 16,6-3 0-16,-3 0 0 15,0 0 0-15,0-3 0 0,6-4 1 16,-6-5-1-16,7-2 0 16,-3 2 0-16,-2-4 1 15,2 3-1-15,3-7 0 0,-5 4 0 16,5 3 1-16,2 1-1 16,-2 2 1-16,3 1-1 15,-1 5 1-15,5 4-1 16,-2 0 1-16,-2 0 0 0,2 7-1 15,8 6 1-15,3-1 0 16,2 1-1-16,7 0 1 16,7 5-1-16,9 0 1 15,4 1-1-15,10 0 1 0,2 7-1 16,10-1 2-16,0 3-2 16,9 5 0-16,2 0 0 15,2 8 0-15,9-2 0 16,5-1 0-16,4 4 0 15,-2 2 0-15,10 5 0 0,-3-1 0 16,2 1 0-16,2 5 0 16,-6-2 0-16,2-1 0 15,-7 7 0-15,0-3 0 0,-6-2 0 16,0 5 0-16,-7-3 0 16,-3 0 0-16,-7-2 0 15,-2 3 0-15,2-5 0 16,-5 4 0-16,-1-7 0 0,-1 4 0 15,5-5 0-15,-3-2 0 16,8-2 0-16,-3-8 0 16,5 0 0-16,2-6 0 15,16-3 0-15,16-7 0 0,16-15 0 16,33-14-49-16,19-13-39 16,29-10-4-16</inkml:trace>
          <inkml:trace contextRef="#ctx0" brushRef="#br0" timeOffset="-24919.1949">931 2185 416 0,'0'0'7'0,"0"0"2"16,-6-12 1-16,6 12 1 16,0 0 1-16,-14-6 0 15,14 6 0-15,0 0 1 0,-9 12-6 16,9 6-5-16,0 12-2 15,7 5 0-15,2 10 0 16,4 10 0-16,-3 10 0 16,6 5 0-16,4 4 0 0,-4 5 0 15,0 2 0-15,0-4 0 16,0 0 0-16,-6-6-12 16,13-23-66-16,-7 6-11 15</inkml:trace>
          <inkml:trace contextRef="#ctx0" brushRef="#br0" timeOffset="-24497.3724">1992 2348 405 0,'0'0'6'0,"0"0"3"15,0 0 1-15,-10 14 2 16,-3 4 1-16,-10 9 2 16,-5 11 0-16,-2 10 0 15,-8 7-6-15,3 12-7 0,3 5-2 16,5 4 0-16,8-6 0 16,15-2 0-16,11-13 0 15,20-10 0-15,14-23 0 16,17-19 0-16,13-9-2 15,6-26 0-15,7-9 0 0,-4-21 1 16,0-2 1-16,-11-10 0 16,-14 10 1-16,-20-1 0 15,-15 11 1-15,-20 5 1 16,-11 11-3-16,-21 15 0 0,-7 8 0 16,-9 12 0-16,-3 6 0 15,-2 12 0-15,5 5-10 16,16 15-27-16,11-6-49 0,10 0 0 15</inkml:trace>
          <inkml:trace contextRef="#ctx0" brushRef="#br0" timeOffset="-24137.962">3403 2390 511 0,'0'0'0'0,"0"0"0"0,-16 0 0 15,-4 7 0 1,-6 7 0-16,-6 11 0 0,-13 6 0 16,-9 17 0-16,-5 11 0 15,4 8 0-15,2 7 0 16,7 1 0-16,14-6 0 16,18-3 0-16,18-19 0 0,22-15 0 15,19-23 0-15,25-11-2 16,12-25-1-16,10-10-1 15,12-22 3-15,-1-8 1 16,-3-7 1-16,-10 0 1 0,-12-3 0 16,-20 9 0-16,-20 4 1 15,-19 11-3-15,-19 14 0 16,-16 9 0-16,-19 14 0 0,-8 16 0 16,-5 6 0-16,-6 10-4 15,12 20-18-15,7 1-63 16,9-4-3-16</inkml:trace>
          <inkml:trace contextRef="#ctx0" brushRef="#br0" timeOffset="-19841.0133">7566 2847 408 0,'0'0'4'0,"0"0"2"0,12-6 1 16,11 2 1-16,7 0 1 16,4-2 1-16,19 0 0 15,11 0 1-15,10 6-4 16,10-7-1-16,6 5-2 16,4-2 1-16,-2 0-2 15,2 4 1-15,-7-4-1 0,-6 8-1 16,-13-4 0-16,-10 0 0 15,-13 4-2-15,-10 2-2 16,-9 1-5-16,-13-7-12 0,-13 0-66 16,16 3-3-16</inkml:trace>
          <inkml:trace contextRef="#ctx0" brushRef="#br0" timeOffset="-19544.1213">9242 2223 472 0,'0'0'0'15,"0"0"0"-15,0 0 1 16,0 0-1-16,-10 0 1 16,10 0 2-16,-6 22 1 15,-1 9 2-15,0 10 0 0,7 14 1 16,-6 12-1-16,6 14-1 15,0 5-5-15,0 7 0 16,0 10 0-16,0-7 0 16,4 4 0-16,-2-11 0 0,2-5 0 15,2-13 0-15,0-7 0 16,-6-23-27-16,0-1-59 16,14-19-4-16</inkml:trace>
          <inkml:trace contextRef="#ctx0" brushRef="#br0" timeOffset="-19090.978">10376 2188 464 0,'0'0'2'0,"0"0"1"16,-10 13 0-16,1 3 0 16,-11 10 2-16,-3 9-1 15,-9 16 2-15,-6 10 0 0,-5 20-2 16,-1 6-1-16,-4 12 1 16,-4 3 0-16,6 5-4 15,5-5 0-15,12-2 0 16,3-10 0-16,13-16 0 0,13-10 0 15,17-20 0-15,11-13 0 16,15-15 0-16,12-16-3 16,-2-7 3-16,6-16 0 15,-4-10 1-15,-7-2 1 0,-10-2-2 16,-9-2 0-16,-13-3 0 16,-16 0 0-16,-6 10 0 15,-17-3 0-15,-9 11 0 16,-6 3 0-16,-11 8 0 15,4 10 0-15,-7 0 0 0,8 9 0 16,12 7-22-16,5 2-64 16,11-3-3-16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0:51.5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9071CC-84B2-4ECD-9748-5B5F6A0E9391}" emma:medium="tactile" emma:mode="ink">
          <msink:context xmlns:msink="http://schemas.microsoft.com/ink/2010/main" type="inkDrawing" rotatedBoundingBox="15144,8652 25320,7919 25591,11677 15415,12411" hotPoints="25310,8456 25510,11575 15576,12214 15375,9095" semanticType="enclosure" shapeName="Rectangle">
            <msink:sourceLink direction="with" ref="{FA13E097-BE74-4AEA-B01E-724A578BC4EC}"/>
          </msink:context>
        </emma:interpretation>
      </emma:emma>
    </inkml:annotationXML>
    <inkml:trace contextRef="#ctx0" brushRef="#br0">10 575 308 0,'0'0'5'0,"0"0"3"16,-4 14 0-16,4-14 2 0,0 16 3 15,0-16 1-15,4 19 3 16,-4-19 1-16,28 15-5 15,-1-8-1-15,8-7 0 16,13 0-3-16,14-10-1 16,11-2-2-16,14-1-2 0,19-3-1 15,7-4-1-15,20 1-1 16,5-1 0-16,13 4 1 16,11-3 0-16,9 4-1 15,9-5 2-15,9 0-1 0,9 1 0 16,1-1 0-16,14-5 0 15,3 0 0-15,9-7 1 16,5 3-1-16,1-1-1 16,4 2 2-16,-6 2-2 0,7 0 0 15,3 11 0-15,-7-1-1 16,-5 8 0-16,3-4 1 16,-8 6-1-16,3-1 0 0,0 1 1 15,2 6-1-15,-11 0 1 16,-4 0-1-16,1 0 1 15,0 0-2-15,-1 0 2 16,-9 0 0-16,-6 3-1 0,-10 0 1 16,-4 0 0-16,-6-3 1 15,-5 4-2-15,-9-4 0 16,-11 2 0-16,-8-2 0 16,3 4 0-16,-12-14 0 15,-10 1 0-15,-2 3 0 0,-10 0 0 16,-17-1 0-16,-6-5 0 15,-12 2 0-15,-7-4 0 16,-10 5 0-16,-12 3 0 0,-1-2 0 16,-7 3 0-16,-2-2 0 15,0 1 0-15,-7 6 0 16,-4 0 0-16,-1 6 0 16,-5 4 0-16,-2 3 0 0,3 7 0 15,-5 8 0-15,-2 10 0 16,0 5 0-16,5 1 0 15,0 4 0-15,-5 11 0 16,4 7 0-16,-4 9 0 0,3 5 0 16,-3 0 0-16,0 6 0 15,-6 14 0-15,3 3 0 16,0-1 0-16,-1 11 0 0,2-5 0 16,2 1 0-16,0 2 0 15,0 2 0-15,-2-4 0 16,2-7 0-16,-7-3 0 15,-2-9 0-15,-5 2 0 16,-2-4 0-16,0-8 0 0,0-3 0 16,0-9 0-16,-2-4 0 15,-2-7 0-15,4-5 0 16,-3-3 0-16,3-15 0 16,-4-1 0-16,1-11 0 0,-3 1 0 15,-6-5 0-15,-11-1 0 16,-9-3 0-16,-7-2 0 15,-19 1 0-15,-6 3 0 16,-18-1 0-16,-15 5 0 0,-8-2 0 16,-15 6 0-16,-6-1 0 15,-9 2 0-15,-10 4 0 16,-13-3 0-16,-6 5 0 0,-12-1 0 16,-9-2 0-16,-11 4 0 15,-4 7 0-15,-13-7 0 16,-3 0 0-16,-6 4 0 15,-7-5 0-15,3 3 0 16,-8-7 0-16,-2 6 0 0,-3-11 0 16,5 7 0-16,-7-6 0 15,2 2 0-15,-4 1 0 16,9-6 0-16,-2-2 0 16,8 3 0-16,1-5 0 0,9-1 0 15,-2 1 0-15,8-3 0 16,9-3 0-16,3-1 0 15,0 0 0-15,5 1 0 16,0-1 0-16,12-2 0 0,-1 0 0 16,7-1 0-16,7-2 0 15,8 0 0-15,10-2 0 16,11-2 0-16,15 0 0 0,0 0 0 16,21-6 0-16,-3 2 0 15,16-2 0-15,5-1 0 16,9 0 0-16,7 1 0 15,7 0 0-15,9-1 0 0,13 1 0 16,7-4 0-16,8 4 0 16,2 0 0-16,9-4 0 15,16 10 0-15,-23-15 0 16,23 15 0-16,-9-13 0 16,9 13 0-16,0 0 0 0,-14-10 0 15,14 10 0-15,0 0 0 16,0 0 0-16,0 0 0 15,0 0 0-15,0 0 0 16,0 0 0-16,-9-12 0 0,9 12 0 16,0 0 0-16,-3-16 0 15,3 16 0-15,-9-21 0 16,2 9 0-16,-6-8 0 0,6 1 0 16,-2-3 0-16,-3-7 0 15,1 0 0-15,-1-10 0 16,2 4 0-16,0-9 0 15,-2 1 0-15,-2-1 0 0,1-4 0 16,1-1 0-16,-2 1 0 16,-2-1 0-16,-2 2 0 15,1-4 0-15,-3-2 0 16,4 3 0-16,-7-5 0 16,5 0 0-16,-1 1 0 0,-1-1 0 15,8 0 0-15,-2-2 0 16,5 5 0-16,0-5 0 15,2 5 0-15,7-6 0 16,0 3 0-16,0 1 0 0,0-5 0 16,7 2 0-16,-2-3 0 15,6-5 0-15,1 1 0 16,1-7 0-16,3 1 0 16,3-8 0-16,1 4 0 0,3-5 0 15,-4 1 0-15,-3 2 0 16,2 5 0-16,-11-3 0 15,0 6 0-15,-4-5 0 0,-3 9 0 16,0-4 0-16,-3 1 0 16,-4-1 0-16,5 1 0 15,-5-3 0-15,4 1 0 16,-1 7 0-16,4-5 0 0,0 11 0 16,-3 1 0-16,3 3 0 15,0 8 0-15,-4 5 0 16,4 9 0-16,-9 12-46 15,9-4-43-15</inkml:trace>
    <inkml:trace contextRef="#ctx0" brushRef="#br1" timeOffset="-6078.2771">200 652 313 0,'0'0'6'16,"0"0"5"-16,0 0-1 0,-20 0 2 15,20 0 1-15,-23 3 2 16,11 1 1-16,-4-2 0 15,-4 8-4-15,8 0-4 16,-4 3-1-16,3 3 0 16,-1 8-1-16,9 3-2 0,-2 2 0 15,0 9 0-15,5 8-1 16,2 2-2-16,0 2 0 16,0 9 0-16,2 2 0 15,5 7 0-15,0 4 0 16,-2 3-1-16,2 6 0 0,0 5 1 15,-7 1 0-15,2 10 0 16,-2-1 0-16,0 3-1 16,-2 4 0-16,-5-4 0 0,-3 5 0 15,4-8 1-15,-1-10-1 16,2-2 0-16,1-10 1 16,-3-14 2-16,2-8 0 15,1-10 0-15,1-13 1 0,-1-11-1 16,1-2 1-16,3-16-1 15,-2 16 0-15,2-16-2 16,0 0 1-16,0 0-1 16,0 0-1-16,0 0 0 15,0 0 2-15,0 0-4 0,-5 11 2 16,5-11 0-16,0 0 0 16,-2 16 0-16,2-16 0 15,-4 16 0-15,4-16-1 0,-3 22 1 16,3-9 0-16,0 0 0 15,0-1-1-15,3 2 1 16,3-2 0-16,1 8 0 16,7-3 0-16,-2-5 0 0,4 4 0 15,7-6 0-15,-5-1 0 16,2-3 1-16,3 3 0 16,-4-3-1-16,1-2 2 15,-1 0-2-15,-6-2 0 0,-1 2 0 16,-12-4 0-16,16 6 0 15,-16-6 0-15,0 0 0 16,0 0 0-16,0 0 0 16,0 0 0-16,0 0 0 0,0 0-19 15,-12-6-66-15,12 6-4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5:27.4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6D6334-FF45-48EC-BBAD-1B6B687AA1D1}" emma:medium="tactile" emma:mode="ink">
          <msink:context xmlns:msink="http://schemas.microsoft.com/ink/2010/main" type="inkDrawing" rotatedBoundingBox="14415,8982 24160,8662 24163,8734 14418,9055" semanticType="underline" shapeName="Other">
            <msink:sourceLink direction="with" ref="{29B35090-C384-4A67-A91C-A52FF25C9173}"/>
          </msink:context>
        </emma:interpretation>
      </emma:emma>
    </inkml:annotationXML>
    <inkml:trace contextRef="#ctx0" brushRef="#br0">0 376 303 0,'0'0'3'0,"0"0"2"16,0 0 2-16,11-6 3 15,14-4-1-15,19 4 1 16,15-6 0-16,24 2 1 16,27-6-3-16,32 6-3 0,22-2 0 15,33-1-3-15,19 3 0 16,32 0 0-16,22 4 1 16,33-4 1-16,16 6 2 15,33-2 1-15,22 3 1 0,13-3 0 16,24 0 2-16,21-3 1 15,13-1-2-15,3-4 0 16,3-5 0-16,0 3-2 0,-9-8 1 16,-8 6-3-16,-21 5-1 15,-23-2 1-15,-20 1-1 16,-35 2-2-16,-32 2-2 16,-37 4 0-16,-35 2 0 0,-47-5 0 15,-32 6 0-15,-40 3-3 16,-35-11-13-16,-19 5-52 15,-23 16-18-15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5:40.1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8111F9-A86D-429F-8652-EF1C2FE0DD76}" emma:medium="tactile" emma:mode="ink">
          <msink:context xmlns:msink="http://schemas.microsoft.com/ink/2010/main" type="inkDrawing" rotatedBoundingBox="14296,14340 22447,13432 22463,13575 14311,14483" semanticType="strikethrough" shapeName="Other">
            <msink:sourceLink direction="with" ref="{AF8CAF67-0274-4116-A4B1-3B502222E8A2}"/>
          </msink:context>
        </emma:interpretation>
      </emma:emma>
    </inkml:annotationXML>
    <inkml:trace contextRef="#ctx0" brushRef="#br0">0 872 323 0,'0'0'5'0,"0"0"2"16,9 8 2-16,7-8 1 15,23 2 1-15,16-2 2 0,19 0 0 16,26-2-1-16,29-8-5 16,29 0-1-16,29-6-2 15,26 3-1-15,28-2 1 16,23-5-1-16,87 0 1 15,-28-5 1-15,73-5 1 0,-22 0 0 16,16-17 1-16,23-1 0 16,2 1 0-16,10-11-1 15,-58-3 0-15,43 3 0 0,-63 1-1 16,27 2 0-16,-22 3-2 16,-27 11 1-16,-31 2 0 15,-39 7-4-15,-30 6 0 16,-39 3 0-16,-35 11 0 0,-37-4-12 15,-26 13-20-15,-19-4-52 16,-42 1-4-16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7:52.1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248321-703E-49AF-BA68-2E16E7538EB5}" emma:medium="tactile" emma:mode="ink">
          <msink:context xmlns:msink="http://schemas.microsoft.com/ink/2010/main" type="inkDrawing" rotatedBoundingBox="14262,15976 22946,15258 23138,17578 14454,18297" hotPoints="23901,16340 19409,18071 14603,17789 19096,16059" semanticType="enclosure" shapeName="Ellipse">
            <msink:sourceLink direction="with" ref="{34EC4F56-932B-4AAF-8C55-EA8B5CFC860B}"/>
          </msink:context>
        </emma:interpretation>
      </emma:emma>
    </inkml:annotationXML>
    <inkml:trace contextRef="#ctx0" brushRef="#br0">526 387 228 0,'0'0'4'0,"-32"-15"3"0,2 5 1 15,-5-2 5-15,-10-1 4 16,-6-3 3-16,-4 0 2 16,-7 0 3-16,7 7 0 15,7-3-3-15,6 10-1 0,10 0-4 16,9-2-3-16,7 4-3 16,16 0-2-16,0 0-3 15,3 6 0-15,30 2-2 16,16-2 1-16,15-3 0 0,17 3-1 15,15-3 0-15,19 4 0 16,18-4-1-16,12 3-1 16,16 3 0-16,3-2 1 15,20-4-3-15,6 0 0 16,13 1 0-16,7-14 0 0,9-9 0 16,6-3 0-16,13-8 0 15,1-2 0-15,2-3 0 16,5 0 0-16,-1 2 0 0,0 1 0 15,-4 6 0-15,1 8 0 16,-4 5 0-16,-13 0 0 16,-9 11 0-16,-9-2 0 15,-13 0 0-15,-14 4 0 0,-20 4 0 16,-20-4 0-16,-18 0 0 16,-22 0 0-16,-12-4 0 15,-21 4 0-15,-17 0 0 16,-13-2 0-16,-15 2 0 15,-3-4 0-15,-19 4 0 0,16 0 0 16,-16 0 0-16,0 0 0 16,0 0 0-16,0 0 0 15,0 0 0-15,0 0 0 0,-6 6-9 16,6-6-81-16,-22-2-3 16</inkml:trace>
    <inkml:trace contextRef="#ctx0" brushRef="#br0" timeOffset="18153.5486">7363 121 329 0,'0'0'4'0,"0"0"1"0,-23-9 1 16,4-1 0-16,-6 0-1 0,-11-2 1 15,-6-1 1-15,-13 0-2 16,-12-6-5-16,-11 4 0 16,-9-5-2-16,-19 8 0 15,-10-3-1-15,-9 3 0 16,-17 6 1-16,-7 2 0 15,-9 4 2-15,-9 0-1 16,-6 10 1-16,-11 0 0 0,-4-4 1 16,-9 0 0-16,-5-1 1 15,-4-5-1-15,-8 0 1 16,-4 0-2-16,-7-5 1 0,-2 2-1 16,6 3 2-16,-12-3-2 15,8 3-2-15,-5 11 4 16,3-3-2-16,-3 10 1 0,5 7 1 15,0 0-1-15,-4 11 1 16,4 5 0-16,-5 10 0 16,1 10-1-16,1 10-1 15,2 8 0-15,10 12 0 0,10 6-1 16,10 8 0-16,18 12 0 16,21 1-2-16,18-3-5 15,35 10-2-15,15-6-2 16,38-3-1-16,14-10 0 15,37-3 1-15,23-11 3 0,32-8 6 16,23-8 7-16,28-7 4 16,22-5 2-16,33-13 2 15,30 1 0-15,31-8 0 0,17-1-3 16,27-14-1-16,28-11-2 16,13 1 1-16,17-9 1 15,11-6 1-15,17-2 0 16,-1-14 1-16,13-8 1 0,-6 2-1 15,9-14-1-15,1-7-2 16,-1-3-2-16,-9-6-1 16,-14-3 0-16,-9-7-1 15,-16-3-1-15,-16-10 0 16,-23 1 0-16,-18-7 0 0,-21-14 2 16,-31-1-1-16,-21-11 1 15,-24-10 0-15,-27-9 1 16,-30 0-1-16,-28-9 0 15,-29-2 1-15,-31-1-5 0,-27 2 0 16,-34 1 0-16,-37 5-2 16,-34 4-2-16,-33 15-1 15,-34 9-2-15,-30 18-2 0,-36 10-3 16,-28 24-2-16,-30 17-4 16,-19 25-8-16,-38 18-25 15,-28 37-31-15,-14 27-4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8:01.3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EC4F56-932B-4AAF-8C55-EA8B5CFC860B}" emma:medium="tactile" emma:mode="ink">
          <msink:context xmlns:msink="http://schemas.microsoft.com/ink/2010/main" type="writingRegion" rotatedBoundingBox="21658,16857 15137,17260 15078,16315 21599,15913">
            <msink:destinationLink direction="with" ref="{22248321-703E-49AF-BA68-2E16E7538EB5}"/>
          </msink:context>
        </emma:interpretation>
      </emma:emma>
    </inkml:annotationXML>
    <inkml:traceGroup>
      <inkml:annotationXML>
        <emma:emma xmlns:emma="http://www.w3.org/2003/04/emma" version="1.0">
          <emma:interpretation id="{8BD7EC84-2E51-44E6-B1FD-663102E3026A}" emma:medium="tactile" emma:mode="ink">
            <msink:context xmlns:msink="http://schemas.microsoft.com/ink/2010/main" type="paragraph" rotatedBoundingBox="21658,16857 15137,17260 15078,16315 21599,15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4525BD-98BB-447A-A41C-BCB4098BB4EC}" emma:medium="tactile" emma:mode="ink">
              <msink:context xmlns:msink="http://schemas.microsoft.com/ink/2010/main" type="line" rotatedBoundingBox="21658,16857 15137,17260 15078,16315 21599,15913"/>
            </emma:interpretation>
          </emma:emma>
        </inkml:annotationXML>
        <inkml:traceGroup>
          <inkml:annotationXML>
            <emma:emma xmlns:emma="http://www.w3.org/2003/04/emma" version="1.0">
              <emma:interpretation id="{B4F30D34-F1BB-446E-B626-6FFB6E0CCDF6}" emma:medium="tactile" emma:mode="ink">
                <msink:context xmlns:msink="http://schemas.microsoft.com/ink/2010/main" type="inkWord" rotatedBoundingBox="19722,16322 21600,16113 21657,16622 19779,16832"/>
              </emma:interpretation>
              <emma:one-of disjunction-type="recognition" id="oneOf0">
                <emma:interpretation id="interp0" emma:lang="en-US" emma:confidence="0">
                  <emma:literal>e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15815 8396 283 0,'0'0'6'0,"0"0"7"16,16-6 2-16,-16 6 4 16,0 0 0-16,0 0 2 15,2 9 2-15,-8 8 0 16,-20 5-6-16,-6 9-4 0,-9 8-4 15,-1 7-2-15,-8 4-1 16,6 5-2-16,5-1 0 16,7-1-2-16,9-11 0 0,17-4-1 15,12-10 0-15,17-11 0 16,19-17-1-16,13-6 0 16,13-21 0-16,6-4 1 15,6-10-1-15,-9-2 0 16,-10-5 1-16,-9 6-1 0,-20 4 1 15,-23-1 0-15,-9 10 0 16,-25 10-1-16,-21 3-2 16,-11 10-6-16,-17 2-13 15,-6 1-62-15,-8 10-2 0</inkml:trace>
          <inkml:trace contextRef="#ctx0" brushRef="#br0" timeOffset="734.4022">13011 8309 393 0,'0'0'5'15,"0"0"2"-15,0 0 1 16,-7 13 1-16,2-1 2 0,1 12 0 16,1 11 1-1,3 10 1-15,0 19-4 0,3 13-2 16,1 17-4-16,8 15-9 15,-8 20-52-15,5-10-25 16,3-1-4-16</inkml:trace>
        </inkml:traceGroup>
        <inkml:traceGroup>
          <inkml:annotationXML>
            <emma:emma xmlns:emma="http://www.w3.org/2003/04/emma" version="1.0">
              <emma:interpretation id="{02955D1B-4D65-4EA1-996F-F988678AADAA}" emma:medium="tactile" emma:mode="ink">
                <msink:context xmlns:msink="http://schemas.microsoft.com/ink/2010/main" type="inkWord" rotatedBoundingBox="18572,16100 18603,16938 18577,16939 18545,16101"/>
              </emma:interpretation>
              <emma:one-of disjunction-type="recognition" id="oneOf1">
                <emma:interpretation id="interp5" emma:lang="en-US" emma:confidence="0">
                  <emma:literal>.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|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375.028">14360 8573 314 0,'0'0'7'0,"-9"0"1"0,-3 9 3 16,-1 9 2-16,-6 0 4 15,-1 11 1-15,-6 6 0 0,7 12 1 16,-3 6-6-16,11-2-2 16,8 1-4-16,3-8-3 15,19-2-3-15,8-16-2 16,14-14-2-16,10-12 0 0,11-12 0 16,2-14 0-16,5-12 2 15,-5-7 2-15,-6-7 2 16,-10-2 1-16,-16-5 2 15,-12 12-1-15,-20-4 1 0,-20 8-3 16,-15 8-5-16,-24 6-8 16,-1 13-36-16,-15 13-36 15,-8 6-3-15</inkml:trace>
        </inkml:traceGroup>
        <inkml:traceGroup>
          <inkml:annotationXML>
            <emma:emma xmlns:emma="http://www.w3.org/2003/04/emma" version="1.0">
              <emma:interpretation id="{62616080-24E2-40A1-93CC-0D49D81FC6B4}" emma:medium="tactile" emma:mode="ink">
                <msink:context xmlns:msink="http://schemas.microsoft.com/ink/2010/main" type="inkWord" rotatedBoundingBox="17510,16202 17632,17105 17621,17107 17498,16203"/>
              </emma:interpretation>
              <emma:one-of disjunction-type="recognition" id="oneOf2">
                <emma:interpretation id="interp10" emma:lang="en-US" emma:confidence="0">
                  <emma:literal>.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|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-5309.5724">9715 8949 363 0,'0'0'6'15,"-20"3"0"-15,4 3 2 16,-3 0 0-16,0 1 2 15,-1 5 1-15,-3-2 2 0,0 4 1 16,5 1-3-16,11-1 0 16,7-2 0-16,4 2-1 15,8-2-1-15,17-6-1 0,6 0-1 16,11-2-2-16,9-4-5 16,9-4 0-16,7 1 0 15,3-9 0-15,-3 3 0 16,0-1 0-16,-7-4 0 0,-9 8 0 15,-9 0 0-15,-9 0 0 16,-14 1 0-16,-3 3 0 16,-20 2 0-16,16 0 0 15,-16 0 0-15,0 0 0 0,0 0 0 16,0 0 0-16,0 0 0 16,0 0 0-16,0 0 0 15,-6 7-44-15,6-7-46 16,2-13-3-16</inkml:trace>
        </inkml:traceGroup>
        <inkml:traceGroup>
          <inkml:annotationXML>
            <emma:emma xmlns:emma="http://www.w3.org/2003/04/emma" version="1.0">
              <emma:interpretation id="{5B3E06A4-F015-4BB4-8FB3-010BBB9E8E63}" emma:medium="tactile" emma:mode="ink">
                <msink:context xmlns:msink="http://schemas.microsoft.com/ink/2010/main" type="inkWord" rotatedBoundingBox="15906,16844 15114,16893 15105,16750 15897,16701"/>
              </emma:interpretation>
              <emma:one-of disjunction-type="recognition" id="oneOf3">
                <emma:interpretation id="interp15" emma:lang="en-US" emma:confidence="0">
                  <emma:literal>_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}</emma:literal>
                </emma:interpretation>
                <emma:interpretation id="interp18" emma:lang="en-US" emma:confidence="0">
                  <emma:literal>3</emma:literal>
                </emma:interpretation>
                <emma:interpretation id="interp1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4250.0977">11944 8425 324 0,'0'0'7'16,"0"0"4"-16,0 0 2 0,0 0 2 16,0-13 1-16,0 13 0 15,0 0 2-15,0 0 0 16,0 16-6-16,0 9-4 15,6 18-1-15,4 12-1 0,3 25-1 16,3 16-1-16,4 29-5 16,-7 12-11-16,7 18-69 15,-2 17-3-15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9:36.4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AF6E72-751E-4E1F-AB73-2E83A35F4351}" emma:medium="tactile" emma:mode="ink">
          <msink:context xmlns:msink="http://schemas.microsoft.com/ink/2010/main" type="inkDrawing" rotatedBoundingBox="21383,2465 31177,2204 31259,5302 21466,5562" hotPoints="31706,4262 26498,5710 21241,4452 26449,3003" semanticType="enclosure" shapeName="Ellipse">
            <msink:sourceLink direction="with" ref="{E9B49E73-E42C-4466-9989-6C4F394A70D9}"/>
          </msink:context>
        </emma:interpretation>
      </emma:emma>
    </inkml:annotationXML>
    <inkml:trace contextRef="#ctx0" brushRef="#br0">0 135 280 0,'0'0'0'0,"28"-10"1"16,-5 6 0-16,13 4 1 16,8-9 1-16,21 6 0 15,19-4 3-15,12 4 0 16,8 3 2-16,8 7 0 0,17-7 1 16,20 3-1-16,18 0 2 15,10 3-2-15,4 1 1 16,26-1 1-16,8-6-2 15,17-6 1-15,12-1-2 0,8 1 0 16,-1 6 0-16,3-10 1 16,15 1-2-16,-5-4-2 15,6 10 0-15,-6-4 0 0,-9 7-1 16,2 0 2-16,-2 0-3 16,0-3-2-16,-1 0 3 15,-2 3-2-15,-4 0 0 0,-9-3 2 16,-2 3-2-16,-4-6-1 15,-17-4 3-15,-7 10 0 16,-18 0-1-16,-24 0 3 16,-9 0-1-16,-26-4 0 15,-16-5 2-15,-19 6-2 0,-17 3-1 16,-22-13 2-16,-13 7-3 16,-6 2 0-16,-13 2 0 15,-10-6-1-15,3 2-2 16,-19 6 1-16,16-13-3 0,-16 13-15 15,16 19-62-15,-16-19-5 16</inkml:trace>
    <inkml:trace contextRef="#ctx0" brushRef="#br0" timeOffset="47692.2029">8062 318 303 0,'0'0'4'0,"0"0"3"16,0 0 4-16,0 0-2 15,0 0 1-15,0 0 0 16,-11-3 1-16,-7 3 0 0,-5 0-1 15,-7 0-6-15,-7 3-1 16,-11-3 3-16,-14-3 1 16,0-3 0-16,-12-4 1 15,-15-3 0-15,-12-3-1 0,-21-8 1 16,-11 3-2-16,-21 1-2 16,-13 7 0-16,-21-3-2 15,-12-5-1-15,-9-7 0 16,-9 3 0-16,-9 9-1 0,-1-6 0 15,-1 3 1-15,4-12-2 16,-4-6 2-16,9 9 0 16,-1 8 0-16,-6 1-1 15,0 6 2-15,-5 4-1 0,-2 0-1 16,7 5 0-16,-9 10 0 16,-12 14-1-16,0 5 3 15,0 4-1-15,2-4-1 16,5 9 2-16,9 9 0 0,-4 6-1 15,21 9 1-15,12 3 0 16,16-3-3-16,23 12 4 16,19 4-2-16,15 11-1 15,18-6 2-15,19 11-1 16,22-1-1-16,23 5 1 0,9 8 0 16,23 4-2-16,12-3 1 15,27 9 0-15,25 4-1 16,20 6 1-16,9-9 1 0,26 5-2 15,26-15 2-15,13 3-1 16,25 0 2-16,21-9-1 16,18-5 2-16,22-11-1 15,34-11 0-15,11 4 2 0,27-7-3 16,17-3 2-16,18-12-1 16,16-6 0-16,12-18 0 15,18-2-2-15,9-10 0 16,9-10 0-16,10-6 0 0,11-13 0 15,-14-13 0-15,2-8 0 16,54-12 0-16,-72-5 0 16,-11-10 0-16,-21-13 0 15,-16-12 0-15,-26-10 0 0,-29-11 0 16,-30-5 0-16,-96-4 0 16,13-19 0-16,-36-3 0 15,-44-9 0-15,-43-5 0 16,-51-1 0-16,-48-1 0 15,-42-4 0-15,-45-3 0 0,-40 7 0 16,-40 4 0-16,-40 11 0 16,-39 8 0-16,-27 19 0 15,-37 18-9-15,-32 24-4 0,-22 25-25 16,-10 35-50-16,-42 20 4 16</inkml:trace>
    <inkml:trace contextRef="#ctx0" brushRef="#br0" timeOffset="22778.6214">7305 543 308 0,'0'0'9'0,"0"0"6"0,0 0 1 16,0 0 4-16,0-13 0 16,0 13 0-16,-20-2 3 0,8 2-1 15,-9 2-9-15,-7 11-2 16,-4-1-4-16,-1 8-2 15,-5 2 1-15,-1 10-3 16,0 6-2-16,1 1 2 16,3 12-2-16,8-2-1 0,11 2 2 15,4 1-1-15,8-7-2 16,20-7 2-16,7-10 0 16,13-2-1-16,12-20 4 15,3-8-4-15,4-14 0 0,7-16 0 16,-12-4 0-16,-4 1 0 15,-4-7 0-15,-17-2 0 16,-5-5-4-16,-13 7-7 16,-11 4-12-16,-19 3-62 0,-16 19-1 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0:16.1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8D1C55-B11E-4FBA-B040-D52D5DF8A08E}" emma:medium="tactile" emma:mode="ink">
          <msink:context xmlns:msink="http://schemas.microsoft.com/ink/2010/main" type="inkDrawing" rotatedBoundingBox="14185,4278 20746,3876 20752,3971 14191,4372" semanticType="underline" shapeName="Other">
            <msink:sourceLink direction="with" ref="{CA012336-D546-4754-88BB-A791121F0144}"/>
          </msink:context>
        </emma:interpretation>
      </emma:emma>
    </inkml:annotationXML>
    <inkml:trace contextRef="#ctx0" brushRef="#br0">0 363 275 0,'0'0'5'15,"9"0"2"-15,14 3 4 16,16 1 2-16,19 2 3 15,23-4 0-15,35 6 0 0,35-8 1 16,46 2-3-16,38-2-5 16,40-12-2-16,44 2 0 15,37-17 1-15,34 2 2 0,30-7 1 16,14-3 0-16,-1 4 2 16,4-9-1-16,-18 8-1 15,-19 0-1-15,-33 7-5 16,-41 1-2-16,-43 3 1 15,-47 5-4-15,-39 2 0 0,-50 2-4 16,-40 12-12-16,-40 12-60 16,-25-12-11-16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39:31.7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A5E650-C83C-4971-B71E-81B8EF4B8808}" emma:medium="tactile" emma:mode="ink">
          <msink:context xmlns:msink="http://schemas.microsoft.com/ink/2010/main" type="writingRegion" rotatedBoundingBox="3263,1824 28633,505 29421,15651 4051,16971"/>
        </emma:interpretation>
      </emma:emma>
    </inkml:annotationXML>
    <inkml:traceGroup>
      <inkml:annotationXML>
        <emma:emma xmlns:emma="http://www.w3.org/2003/04/emma" version="1.0">
          <emma:interpretation id="{64D9D027-CA4E-4268-B5A3-AB7163B031B0}" emma:medium="tactile" emma:mode="ink">
            <msink:context xmlns:msink="http://schemas.microsoft.com/ink/2010/main" type="paragraph" rotatedBoundingBox="14848,1222 28075,534 28211,3158 14984,38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5506B97-6ACB-415E-BB29-315225DD84A8}" emma:medium="tactile" emma:mode="ink">
              <msink:context xmlns:msink="http://schemas.microsoft.com/ink/2010/main" type="line" rotatedBoundingBox="14848,1222 28075,534 28211,3158 14984,3846"/>
            </emma:interpretation>
          </emma:emma>
        </inkml:annotationXML>
        <inkml:traceGroup>
          <inkml:annotationXML>
            <emma:emma xmlns:emma="http://www.w3.org/2003/04/emma" version="1.0">
              <emma:interpretation id="{CA012336-D546-4754-88BB-A791121F0144}" emma:medium="tactile" emma:mode="ink">
                <msink:context xmlns:msink="http://schemas.microsoft.com/ink/2010/main" type="inkWord" rotatedBoundingBox="14848,1222 18314,1041 18450,3666 14984,3846">
                  <msink:destinationLink direction="with" ref="{3D8D1C55-B11E-4FBA-B040-D52D5DF8A08E}"/>
                </msink:context>
              </emma:interpretation>
              <emma:one-of disjunction-type="recognition" id="oneOf0">
                <emma:interpretation id="interp0" emma:lang="en-US" emma:confidence="0">
                  <emma:literal>1:11,</emma:literal>
                </emma:interpretation>
                <emma:interpretation id="interp1" emma:lang="en-US" emma:confidence="0">
                  <emma:literal>111,</emma:literal>
                </emma:interpretation>
                <emma:interpretation id="interp2" emma:lang="en-US" emma:confidence="0">
                  <emma:literal>1911,</emma:literal>
                </emma:interpretation>
                <emma:interpretation id="interp3" emma:lang="en-US" emma:confidence="0">
                  <emma:literal>1111,</emma:literal>
                </emma:interpretation>
                <emma:interpretation id="interp4" emma:lang="en-US" emma:confidence="0">
                  <emma:literal>11911,</emma:literal>
                </emma:interpretation>
              </emma:one-of>
            </emma:emma>
          </inkml:annotationXML>
          <inkml:trace contextRef="#ctx0" brushRef="#br0">18470-6382 391 0,'0'0'1'0,"0"0"0"0,0 14 2 15,-13 0 1-15,-1 1 1 16,-2 14 1-16,-5 6 1 15,1 9 0-15,1 3 0 16,3 9 1-16,2 9-3 0,12 2 2 16,2-5-3-16,12-8-1 15,20-10-2-15,11-7 0 16,5-18 0-16,10-12 0 16,-1-7 0-16,8-20-3 0,-4-18 3 15,-10-8 0-15,-5-5 0 16,-17-8 0-16,-10 6 0 15,-16-13 0-15,-3 0 0 16,-16 12-1-16,-10 2 1 0,-15 13-2 16,-5 8 3-16,-9 9-3 15,4 4-9-15,-11 12-15 16,-2 9-56-16,20 14 0 0</inkml:trace>
          <inkml:trace contextRef="#ctx0" brushRef="#br0" timeOffset="1171.8924">21135-6269 365 0,'0'0'5'0,"-21"0"6"16,9 0 0-16,-10 0 2 16,-4 7 2-16,-10-1 0 15,-3 7 1-15,-2 7 1 0,-8 9-5 16,10 9-5-16,-2 10 1 16,11 10-3-16,8-4-3 15,12 12 0-15,10-6 0 16,10-5-4-16,23-4 3 0,9-20-2 15,13-11-3-15,9-20 2 16,7 0 0-16,-1-20-1 16,-5-11 1-16,0-10 0 15,-10-18-3-15,-7-1 0 0,-23-5-1 16,-9 1-1-16,-9 3 1 16,-14 3 0-16,-13 7-2 15,-8 5 0-15,-13 18-3 16,2 12-29-16,0 6-38 0,3 10 0 15</inkml:trace>
          <inkml:trace contextRef="#ctx0" brushRef="#br0" timeOffset="1640.6494">22152-6352 359 0,'0'0'6'0,"0"0"2"0,-9 0 4 16,9 0-1-16,-23 0 2 15,11 0 2-15,-2 4 0 16,-2 2 1-16,-3 3-5 15,-1 7-2-15,-2 10-3 16,0 12 1-16,-5 8-3 0,6 5-2 16,1 14 2-16,1 2-2 15,8 7-2-15,11-10 2 16,0 0-2-16,30-15-2 0,2-9 3 16,16-14-2-16,7-10-3 15,7-16 3-15,-2-10 0 16,8-16-2-16,-1-8 4 15,-5-10-2-15,-4-13-2 16,-13-9 3-16,-10-9-2 0,-8 5 1 16,-8 0 0-16,-15 6-1 15,-11 2-1-15,-20 12 1 16,-14 11 0-16,-8 27-15 16,-15 12-62-16,-10 18-2 0</inkml:trace>
          <inkml:trace contextRef="#ctx0" brushRef="#br0" timeOffset="-437.4968">17319-6953 263 0,'0'0'7'0,"0"0"6"16,13 0 4-16,-13 0 2 16,9-12 3-16,-9 12 0 15,10-4 2-15,-10 4-2 16,0 0-5-16,0 0-5 0,10 22-3 15,-4 17-4-15,-6 7-1 16,0 18 0-16,4-3 0 16,3 19-1-16,-5 7 0 15,1 6-1-15,-3 2 0 16,0 9 2-16,0-14-2 0,0-14 0 16,7 9 0-16,-7-15 0 15,0-5 1-15,0-9-1 16,4-13-2-16,-2-17-8 15,1-11-7-15,-3-15-50 0,0 29-19 16</inkml:trace>
          <inkml:trace contextRef="#ctx0" brushRef="#br0" timeOffset="796.8853">20017-7023 361 0,'0'0'4'16,"0"0"-1"-16,0 0 2 16,-4 10 3-16,4 3 2 15,0 9 1-15,4 13 3 0,1 14-1 16,9 8-1-16,-8 15 3 15,4 14-5-15,3 13-3 16,-1 14 0-16,-5 6-1 0,-1-4-3 16,-3-4 1-16,-3 2-2 15,0-3-1-15,4-6 2 16,-4-18-1-16,0-16-1 16,0-13-1-16,0-8-3 15,0-11-10-15,0-12-22 0,-4-16-50 16,4-10-2-16</inkml:trace>
          <inkml:trace contextRef="#ctx0" brushRef="#br0" timeOffset="41200.8405">9302-6329 340 0,'0'0'7'0,"0"0"5"16,-3-16 3-16,3 16 1 15,3-21 0-15,-3 21-1 16,0-16 2-16,0 16-1 0,0 0-7 16,0 0-3-16,0 0-2 15,7 14 0-15,-5 9 0 16,2 5 1-16,-1 5-1 15,4 12 2-15,2 12 0 0,-5 13-2 16,-1 8 1-16,4 12-5 16,-1 2 0-16,0 8 0 15,4 7 0-15,0-1 0 0,-4-10 0 16,0-7 0-16,4-8 0 16,0-11 0-16,-3-11 0 15,2-8 0-15,-6-19 0 16,3-4 0-16,-3-1 0 15,4-14 0-15,-7 0 0 0,0-13-6 16,-7 0-82-16,7 0-2 16</inkml:trace>
          <inkml:trace contextRef="#ctx0" brushRef="#br0" timeOffset="42294.5857">10617-6112 315 0,'0'0'10'0,"0"0"3"0,0-16 4 16,0 16 2-16,0 0 2 15,-10-15-2-15,10 15 2 16,-20-4-1-16,4 14-7 0,-7 15-5 16,-5 14-4-16,-1 10-1 15,-3 14 0-15,6 15-1 16,1 10 0-16,5 4 0 16,10 1-1-16,10-12 1 15,10-11 0-15,22-11-1 0,7-19 1 16,13-24 0-16,12-12 0 15,10-21-1-15,0-20 2 16,3-16 0-16,-3-4-3 16,-12-7 0-16,-11-4 0 0,-12-5-3 15,-19-5 0-15,-18 7-2 16,-2 5-2-16,-22 7-3 16,-7 11 0-16,-13 10-4 0,-3 11-9 15,-3 25-33-15,5 2-26 16,6 23-4-16</inkml:trace>
        </inkml:traceGroup>
        <inkml:traceGroup>
          <inkml:annotationXML>
            <emma:emma xmlns:emma="http://www.w3.org/2003/04/emma" version="1.0">
              <emma:interpretation id="{E2580B22-22EF-4708-A477-815640C48F3C}" emma:medium="tactile" emma:mode="ink">
                <msink:context xmlns:msink="http://schemas.microsoft.com/ink/2010/main" type="inkWord" rotatedBoundingBox="22453,845 28076,553 28207,3070 22584,3362"/>
              </emma:interpretation>
              <emma:one-of disjunction-type="recognition" id="oneOf1">
                <emma:interpretation id="interp5" emma:lang="en-US" emma:confidence="0">
                  <emma:literal>1.0100</emma:literal>
                </emma:interpretation>
                <emma:interpretation id="interp6" emma:lang="en-US" emma:confidence="0">
                  <emma:literal>10100</emma:literal>
                </emma:interpretation>
                <emma:interpretation id="interp7" emma:lang="en-US" emma:confidence="0">
                  <emma:literal>*1.0100</emma:literal>
                </emma:interpretation>
                <emma:interpretation id="interp8" emma:lang="en-US" emma:confidence="0">
                  <emma:literal>*10100</emma:literal>
                </emma:interpretation>
                <emma:interpretation id="interp9" emma:lang="en-US" emma:confidence="0">
                  <emma:literal>*1÷0100</emma:literal>
                </emma:interpretation>
              </emma:one-of>
            </emma:emma>
          </inkml:annotationXML>
          <inkml:trace contextRef="#ctx0" brushRef="#br0" timeOffset="42685.2171">11815-6624 408 0,'0'0'5'0,"0"0"0"0,0 0 2 16,-3 6 3-16,3 13 0 15,-4 6 1-15,4 11 0 16,0 15 1-16,4 10-4 16,-1 20 2-16,4 11-2 0,2 14-2 15,-2 4-6-15,-3 9 0 16,1 0 0-16,2-4 0 16,2-5 0-16,2-15 0 15,1-10 0-15,-2-19 0 16,0-11 0-16,2-16-49 0,2-17-37 15,4-22-4-15</inkml:trace>
          <inkml:trace contextRef="#ctx0" brushRef="#br0" timeOffset="42903.988">12753-6749 463 0,'0'0'1'0,"0"0"2"0,0 16 1 16,-4 5 2-16,-1 12 3 16,-2 16-1-16,3 11 0 15,2 23 1-15,-5 16-9 0,7 11 0 16,-7 15 0-16,4 16 0 16,1 3 0-16,-2 1 0 15,4-16-51-15,0 16-39 16</inkml:trace>
          <inkml:trace contextRef="#ctx0" brushRef="#br0" timeOffset="43435.2468">10468-4275 369 0,'0'0'4'16,"13"0"3"-16,13-6 3 16,3 0 0-16,17-4 1 0,8 4 0 15,7-6 0-15,10-2 0 16,10-3-6-16,-8 1-15 15,2-2-68-15,2 4 0 16</inkml:trace>
          <inkml:trace contextRef="#ctx0" brushRef="#br0" timeOffset="43622.7445">10929-4660 378 0,'0'0'5'15,"0"0"1"-15,-3 22 0 16,3-2 2-16,3 9 0 16,7 16 0-16,6 10 0 0,10 16 1 15,0 8-7-15,13 21-20 16,9-1-58-16,3 5-3 16</inkml:trace>
          <inkml:trace contextRef="#ctx0" brushRef="#br0" timeOffset="43904.0123">12802-5314 444 0,'0'0'1'0,"0"0"2"0,0 0 1 16,-7 0 3-16,-2 15 0 16,-1 21 1-16,3 12 1 15,3 23-1-15,4 21 0 16,0 31-1-16,0 11-2 0,4 23-7 16,3 5-5-16,5 5-73 15,-5 22-9-15</inkml:trace>
          <inkml:trace contextRef="#ctx0" brushRef="#br0" timeOffset="14997.2888">17399-5394 305 0,'0'0'3'0,"0"0"4"0,0 0 3 15,0 0 3-15,0 0-1 16,0 0 1-16,0 0 3 16,0 0 0-16,0 0-4 0,-9 18-2 15,-1-5-3-15,-9 10-5 16,3-7 4-16,-13 9-3 15,-6 8-2-15,-10-5 3 16,-4 1-3-16,4-7-2 0,3 1 2 16,3 1-9-16,4-9-13 15,9-12-32-15,26-3-23 16,-12 9-9-16</inkml:trace>
          <inkml:trace contextRef="#ctx0" brushRef="#br0" timeOffset="15231.6466">17518-5414 269 0,'0'0'4'0,"0"0"5"15,7 14-2-15,-3 1 3 0,1 4 3 16,2 0-1-16,7 4-1 15,4 10 2-15,2-11-5 16,6 6-5-16,3-2-8 16,-7 2-39-16,7-12-26 0,3 1-1 15</inkml:trace>
          <inkml:trace contextRef="#ctx0" brushRef="#br0" timeOffset="15606.6466">17313-5357 251 0,'0'0'5'15,"0"0"5"-15,0 13 4 16,0-13-1-16,3 16 4 0,0-2 4 15,7 1-2-15,6 11 2 16,-4 3-1-16,5 3-7 16,3 3-4-16,-4 8 2 15,-4 4-4-15,1 7-4 0,1 5 3 16,-9 7-3-16,-5-1-3 16,0-7 2-16,0 3-1 15,-5 6-1-15,-2-11 4 16,-2-12 0-16,-2-6-1 0,4-18 2 15,4-1 2-15,-3 1-2 16,6-8 2-16,0-12-2 16,0 0-10-16,0-16-55 15,0 16-23-15</inkml:trace>
        </inkml:traceGroup>
      </inkml:traceGroup>
    </inkml:traceGroup>
    <inkml:traceGroup>
      <inkml:annotationXML>
        <emma:emma xmlns:emma="http://www.w3.org/2003/04/emma" version="1.0">
          <emma:interpretation id="{2357FE36-3A8D-4755-9A76-FB5F2F9FB47B}" emma:medium="tactile" emma:mode="ink">
            <msink:context xmlns:msink="http://schemas.microsoft.com/ink/2010/main" type="paragraph" rotatedBoundingBox="15974,4473 28630,2426 28935,4313 16280,63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F41EC29-65B8-401A-982A-811565802B88}" emma:medium="tactile" emma:mode="ink">
              <msink:context xmlns:msink="http://schemas.microsoft.com/ink/2010/main" type="line" rotatedBoundingBox="15974,4473 28630,2426 28935,4313 16280,6361"/>
            </emma:interpretation>
          </emma:emma>
        </inkml:annotationXML>
        <inkml:traceGroup>
          <inkml:annotationXML>
            <emma:emma xmlns:emma="http://www.w3.org/2003/04/emma" version="1.0">
              <emma:interpretation id="{67658A23-F2FB-46CB-BEEB-B2E55FB421CD}" emma:medium="tactile" emma:mode="ink">
                <msink:context xmlns:msink="http://schemas.microsoft.com/ink/2010/main" type="inkWord" rotatedBoundingBox="15991,4567 19204,4319 19324,5885 16111,6133"/>
              </emma:interpretation>
              <emma:one-of disjunction-type="recognition" id="oneOf2">
                <emma:interpretation id="interp10" emma:lang="en-US" emma:confidence="0">
                  <emma:literal>1100</emma:literal>
                </emma:interpretation>
                <emma:interpretation id="interp11" emma:lang="en-US" emma:confidence="0">
                  <emma:literal>110°</emma:literal>
                </emma:interpretation>
                <emma:interpretation id="interp12" emma:lang="en-US" emma:confidence="0">
                  <emma:literal>110</emma:literal>
                </emma:interpretation>
                <emma:interpretation id="interp13" emma:lang="en-US" emma:confidence="0">
                  <emma:literal>18</emma:literal>
                </emma:interpretation>
                <emma:interpretation id="interp14" emma:lang="en-US" emma:confidence="0">
                  <emma:literal>{8</emma:literal>
                </emma:interpretation>
              </emma:one-of>
            </emma:emma>
          </inkml:annotationXML>
          <inkml:trace contextRef="#ctx0" brushRef="#br0" timeOffset="47435.2972">11351-3244 415 0,'0'0'4'16,"0"0"3"-16,0 0 2 15,-16-9 1-15,16 9 1 16,0 0 0-16,0 0 0 0,0 0 1 15,-2 7-4-15,4 19-2 16,8 5 1-16,3 14-7 16,6 10 0-16,1 11 0 15,-1 19 0-15,1 4 0 0,1 7 0 16,-1-2 0-16,-4 6 0 16,3-11 0-16,-5-2 0 15,-5-7 0-15,-2-19 0 0,2-3 0 16,-5-19-73-16,1-14-18 15</inkml:trace>
          <inkml:trace contextRef="#ctx0" brushRef="#br0" timeOffset="46810.2972">12593-2714 387 0,'0'0'3'0,"0"0"2"0,0 0 1 15,-7-2 3-15,-3 8 0 16,0 16 1-16,-2 3 1 16,2 14 1-16,4 14-2 15,-8 7-2-15,11 14-3 0,3-4-1 16,10-2 1-16,9-8-2 15,13-5-1-15,4-22 1 16,10-11 0-16,7-22-2 16,9-16 3-16,2-16 0 0,-9-11-3 15,-7-11 2-15,-6-7 0 16,-15-3-5-16,-18 3 4 16,-13 0-4-16,-17 11-2 0,-16 3 1 15,-8 12-2-15,-13 22-5 16,-2 4-6-16,-6 9-33 15,9 12-36-15,2 7 0 16</inkml:trace>
          <inkml:trace contextRef="#ctx0" brushRef="#br0" timeOffset="45857.1683">13371-3246 365 0,'0'0'7'0,"0"0"2"15,0-17 5-15,0 17-2 16,-12-16 1-16,12 16 1 16,-13-16 0-16,-3 12 0 15,0 4-6-15,0 10-3 0,-7 12-2 16,11 11 0-16,-8 3 0 15,1 14-1-15,-1 5 1 16,10 5 1-16,8 5-2 16,2 3 3-16,16-7-2 0,12-16 0 15,11-16-1-15,20-11-1 16,-6-14 1-16,9-14-2 16,-4-22 0-16,-3-12 0 0,-7-15 0 15,-12 3 0-15,-13-2 0 16,-21-1-2-16,-2 9 1 15,-16 3-2-15,-9 10 1 16,-7 14-1-16,-11 21-3 0,-5 4-3 16,-3 30-25-16,15 6-49 15,-9 11-3-15</inkml:trace>
          <inkml:trace contextRef="#ctx0" brushRef="#br0" timeOffset="47810.3258">10431-3224 413 0,'0'0'5'0,"0"0"2"0,0 0 0 15,0 0 1-15,0 13 2 16,5 0 1-16,-1 8 1 16,8 8 2-16,4 8-5 15,4 4-1-15,6 16-1 0,-1 8-7 16,2 9 0-16,1 6 0 16,4 10 0-16,0 6 0 15,5 7 0-15,-3 12 0 16,3 11 0-16,0 3 0 15,15 21-8-15,6-2-81 0,-3-1-3 16</inkml:trace>
        </inkml:traceGroup>
        <inkml:traceGroup>
          <inkml:annotationXML>
            <emma:emma xmlns:emma="http://www.w3.org/2003/04/emma" version="1.0">
              <emma:interpretation id="{E9B49E73-E42C-4466-9989-6C4F394A70D9}" emma:medium="tactile" emma:mode="ink">
                <msink:context xmlns:msink="http://schemas.microsoft.com/ink/2010/main" type="inkWord" rotatedBoundingBox="24533,3088 28630,2426 28855,3816 24758,4479">
                  <msink:destinationLink direction="with" ref="{73AF6E72-751E-4E1F-AB73-2E83A35F4351}"/>
                </msink:context>
              </emma:interpretation>
              <emma:one-of disjunction-type="recognition" id="oneOf3">
                <emma:interpretation id="interp15" emma:lang="en-US" emma:confidence="0">
                  <emma:literal>51100</emma:literal>
                </emma:interpretation>
                <emma:interpretation id="interp16" emma:lang="en-US" emma:confidence="0">
                  <emma:literal>5110</emma:literal>
                </emma:interpretation>
                <emma:interpretation id="interp17" emma:lang="en-US" emma:confidence="0">
                  <emma:literal>5100</emma:literal>
                </emma:interpretation>
                <emma:interpretation id="interp18" emma:lang="en-US" emma:confidence="0">
                  <emma:literal>571100</emma:literal>
                </emma:interpretation>
                <emma:interpretation id="interp19" emma:lang="en-US" emma:confidence="0">
                  <emma:literal>531100</emma:literal>
                </emma:interpretation>
              </emma:one-of>
            </emma:emma>
          </inkml:annotationXML>
          <inkml:trace contextRef="#ctx0" brushRef="#br0" timeOffset="27856.8513">21621-4589 374 0,'0'0'9'15,"0"0"2"-15,-16 4 4 0,16-4-2 16,-27 10 1-16,8 2 3 15,-6 7-1-15,0 12-1 16,-8 6-4-16,7 11-7 16,4 2-2-16,-1 3 1 15,7 13 0-15,16-7-4 0,12-5 4 16,11-10-3-16,23-13-1 16,14-15 2-16,8-6-1 15,10-10-1-15,5-24 2 16,-9-11-2-16,-6-4-1 0,-6-16 1 15,-21 4-3-15,-22 1-5 16,-19-3-5-16,-16 5-13 16,-28 4-34-16,-11 8-26 15,-9 3-3-15</inkml:trace>
          <inkml:trace contextRef="#ctx0" brushRef="#br0" timeOffset="29044.3673">19108-4724 365 0,'0'0'7'0,"0"0"5"0,0 0 2 16,0 0-1-16,0 0 2 15,0 0 2-15,0 0-2 16,0 0 2-16,0 20-5 0,0-1-5 16,3 9-4-16,3 3 2 15,-3 10-1-15,4 16-3 16,6 11 3-16,-13 4-4 16,3 3 0-16,0 5 0 0,-3 7 0 15,0 6 0-15,0-3 0 16,-3-6 0-16,0-24 0 15,3-1 0-15,3-8 0 16,4-6 0-16,-1-10 0 0,-6-6 0 16,0-16 0-16,0-13 0 15,16 15 0-15,-16-15 0 16,3 17 0-16,-3-17 0 16,0 0 0-16,0 0 0 0,0 0 0 15,9 8 0-15,-15-2-9 16,0 12-80-16,0 1-3 15</inkml:trace>
          <inkml:trace contextRef="#ctx0" brushRef="#br0" timeOffset="28356.8555">20249-4688 371 0,'0'0'8'0,"0"0"3"16,0 0 0-16,0 0 2 0,0 0 1 16,0 13 3-16,0 2-1 15,0 7 2-15,2 2-7 16,5 21-2-16,0 11-2 0,-2 17-2 15,6 3-5-15,-6 4 0 16,9 10 0-16,-1 6 0 16,-13 7 0-16,-4-10 0 15,4-6 0-15,0-13 0 0,0-7 0 16,0-16 0-16,0 0 0 16,-7-26 0-16,7 3 0 15,0-13 0-15,0-15 0 16,0 14 0-16,0-14 0 15,0 0 0-15,0 0 0 0,0 0 0 16,0 0 0-16,0 0 0 16,-2-14-19-16,-1-5-72 15,-8 3-3-15</inkml:trace>
          <inkml:trace contextRef="#ctx0" brushRef="#br0" timeOffset="18497.3194">16729-3941 316 0,'0'0'6'0,"0"0"2"16,0 0 3-16,0 0 4 15,0 0 1-15,-10-6 1 16,10 6 1-16,0 0 0 0,0 0-4 16,0 0-1-16,0 0-5 15,14-16-4-15,5 10 2 16,6 2-3-16,5 4-1 16,6-2 1-16,8-6-2 0,8-1-2 15,9 2 2-15,7 4-1 16,-4 3 0-16,1-6 2 15,2 3-2-15,4 0-2 16,-10-7 4-16,8 7-2 0,-18 3 1 16,-10 0 0-16,-11-3 0 15,-1 3-2-15,-7-3 3 16,-22 3-2-16,0 0-1 16,0 0 3-16,-22-20-2 0,-11 10-1 15,0 2 2-15,-17 0-2 16,-8 8-1-16,-6-9 2 15,-1 5 0-15,-6 4-2 16,7 4 2-16,-7-4 0 0,6 9-1 16,11-9 2-16,1 3-1 15,12 4 1-15,6 7 0 16,8-12 0-16,11-2-1 16,16 0 0-16,0 0 1 0,7 4-1 15,18 0 2-15,2-2-1 16,10-2 0-16,13 0-1 15,1-2 1-15,7 2 0 16,1 0 0-16,5 0 1 0,-4 0-3 16,9-8 1-16,-2 6 1 15,-3-2-1-15,-5 4 0 16,-8 0 2-16,1 0-2 16,-14-10-1-16,5 8 1 15,-11-3 1-15,-13 5-1 0,-10 0 2 16,-9 0-1-16,16-3-2 15,-16 3 3-15,0 0-1 16,0 0 0-16,-3-9 1 0,3 9-1 16,0 0-3-16,-9-14 4 15,9 14-2-15,0 0-1 16,0 0 3-16,-9 0-2 16,9 0-2-16,0 0 4 0,0 0-2 15,0 0-1-15,0 0 3 16,-18-6-2-16,18 6-2 15,0 0 4-15,0 0-2 16,0 0-4-16,-9 6-6 0,-7 8-65 16,4-2-13-16</inkml:trace>
          <inkml:trace contextRef="#ctx0" brushRef="#br0" timeOffset="21216.1263">18390-5394 290 0,'0'0'3'16,"0"0"3"-16,0 0 2 0,0 0 3 16,0 0 1-16,-4 6 1 15,4-6 4-15,4 15 0 16,12-5-2-16,5-1 0 0,-1-2-4 16,15 6-3-16,11 7 4 15,2-12-6-15,14-1-2 16,-2-4 2-16,11 4-1 15,3-1-2-15,7 2 3 16,0-2-2-16,6-6-3 0,-4 3 2 16,7 4 0-16,-3 5-2 15,0 1 1-15,-7-4-1 16,5-6-2-16,-2-3 2 16,-3 0-1-16,5 3 1 0,-2-3 0 15,-1 4-1-15,4-8 0 16,7 1 1-16,1 3-1 15,0 0 0-15,-2 0 2 16,-4 7-1-16,-1-7-1 0,3-7 1 16,1 4-1-16,-4 0 1 15,-4-3-1-15,1 8 3 16,-1-11-4-16,2-3 1 16,2 6 2-16,-4 2-1 15,-9 1-1-15,1 0 3 0,-4-3-2 16,-1-4-2-16,1 4 4 15,-3-2-2-15,-6 8-1 16,-2-7 3-16,2 1-2 0,-1 4-2 16,-3-2 4-16,2 4-1 15,-7 0-4-15,-3-6 4 16,-1 6-2-16,-4 0 0 16,4 0 0-16,-13 0 0 0,-1-4 0 15,-6-2 0-15,3 0 0 16,-6 6 0-16,3 0 0 15,-7 0 0-15,4-7 0 16,0 4 0-16,-1 3 0 0,1 0 0 16,1 0 0-16,-9 0 0 15,5-7 0-15,3 4 0 16,3 0 0-16,-6 0 0 16,-2-4 0-16,6 7 0 15,1-3 0-15,-1-6 0 0,1 6 0 16,-5-1 0-16,-4 4 0 15,-3 0 0-15,-5 0 0 16,-11 0 0-16,21-2 0 0,-21 2 0 16,0 0 0-16,0 0 0 15,0 0 0-15,0 0 0 16,14 0 0-16,-14 0 0 16,13 2 0-16,-13-2 0 0,0 0 0 15,0 0 0-15,0 0 0 16,0 0 0-16,3 13 0 15,-3-13 0-15,0 0 0 0,0 0 0 16,-7 0 0 0,7 0-26-16,0 0-66 0,-19-13-1 15</inkml:trace>
          <inkml:trace contextRef="#ctx0" brushRef="#br0" timeOffset="49770.3672">15567-2872 297 0,'0'0'3'0,"0"0"4"16,0 0 1-16,0 0 1 16,-4-6 0-16,17 0 1 15,13-4 0-15,19 0 2 0,15-6-2 16,28 4-6-16,19-4 2 15,22-6-2-15,15 2-1 16,14-3 1-16,6-3-3 16,1-2-1-16,-4-4 1 0,-17 10 0 15,-8-7-2-15,-26 5-3 16,-20 0-12-16,-26 4-47 16,-12 10-9-16</inkml:trace>
          <inkml:trace contextRef="#ctx0" brushRef="#br0" timeOffset="50051.625">17075-3523 334 0,'0'0'6'0,"-27"0"2"15,8 4 4-15,0-1 0 16,3 3 0-16,0-6 2 15,16 0-2-15,0 10 1 0,32 0-5 16,19-8-3-16,18 5-3 16,7-4 0-16,15 0-1 15,2 10-1-15,-9 0 2 16,-17 2 0-16,-12 7-2 0,-19 25 2 16,-26 7 0-16,-17 23 1 15,-28 20-2-15,-20 21-11 16,-16 29-45-16,-13 25-24 15,-16 35-3-15</inkml:trace>
        </inkml:traceGroup>
      </inkml:traceGroup>
    </inkml:traceGroup>
    <inkml:traceGroup>
      <inkml:annotationXML>
        <emma:emma xmlns:emma="http://www.w3.org/2003/04/emma" version="1.0">
          <emma:interpretation id="{C908743C-4ABD-4932-AD67-E05572726F87}" emma:medium="tactile" emma:mode="ink">
            <msink:context xmlns:msink="http://schemas.microsoft.com/ink/2010/main" type="paragraph" rotatedBoundingBox="5534,7105 20149,6536 20227,8542 5612,91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07AA5B-7AB0-47F6-9C6A-CD328D2D69EA}" emma:medium="tactile" emma:mode="ink">
              <msink:context xmlns:msink="http://schemas.microsoft.com/ink/2010/main" type="inkBullet" rotatedBoundingBox="5560,7791 6235,7764 6240,7886 5565,7912"/>
            </emma:interpretation>
            <emma:one-of disjunction-type="recognition" id="oneOf4">
              <emma:interpretation id="interp20" emma:lang="en-US" emma:confidence="0">
                <emma:literal>-</emma:literal>
              </emma:interpretation>
            </emma:one-of>
          </emma:emma>
        </inkml:annotationXML>
        <inkml:trace contextRef="#ctx0" brushRef="#br0" timeOffset="-262864.3246">0 0 381 0,'0'0'0'0,"0"0"3"16,0 0-1-16,16 6 1 0,-4-2 1 16,8-1 0-16,8 3 2 15,8-3 0-15,6 3 2 16,6 1-1-16,7-1 0 15,12-3 0-15,-1 3 0 0,-6-2 0 16,2 2-1-16,-11 4-1 16,-6-4-1-16,-12 0-3 15,-11 1-7-15,-6-1-32 16,-16-6-44-16,0 0-2 16</inkml:trace>
      </inkml:traceGroup>
      <inkml:traceGroup>
        <inkml:annotationXML>
          <emma:emma xmlns:emma="http://www.w3.org/2003/04/emma" version="1.0">
            <emma:interpretation id="{36E2B871-E0AF-4C62-833A-B82D9836C6B2}" emma:medium="tactile" emma:mode="ink">
              <msink:context xmlns:msink="http://schemas.microsoft.com/ink/2010/main" type="line" rotatedBoundingBox="6635,7062 20149,6536 20227,8542 6713,9068"/>
            </emma:interpretation>
          </emma:emma>
        </inkml:annotationXML>
        <inkml:traceGroup>
          <inkml:annotationXML>
            <emma:emma xmlns:emma="http://www.w3.org/2003/04/emma" version="1.0">
              <emma:interpretation id="{0BC32B33-4A79-458A-82C2-C0566B4CCC39}" emma:medium="tactile" emma:mode="ink">
                <msink:context xmlns:msink="http://schemas.microsoft.com/ink/2010/main" type="inkWord" rotatedBoundingBox="6635,7062 12488,6834 12566,8840 6713,9068"/>
              </emma:interpretation>
              <emma:one-of disjunction-type="recognition" id="oneOf5">
                <emma:interpretation id="interp21" emma:lang="en-US" emma:confidence="0">
                  <emma:literal>12-7</emma:literal>
                </emma:interpretation>
                <emma:interpretation id="interp22" emma:lang="en-US" emma:confidence="0">
                  <emma:literal>12)</emma:literal>
                </emma:interpretation>
                <emma:interpretation id="interp23" emma:lang="en-US" emma:confidence="0">
                  <emma:literal>12]</emma:literal>
                </emma:interpretation>
                <emma:interpretation id="interp24" emma:lang="en-US" emma:confidence="0">
                  <emma:literal>12.]</emma:literal>
                </emma:interpretation>
                <emma:interpretation id="interp25" emma:lang="en-US" emma:confidence="0">
                  <emma:literal>12;</emma:literal>
                </emma:interpretation>
              </emma:one-of>
            </emma:emma>
          </inkml:annotationXML>
          <inkml:trace contextRef="#ctx0" brushRef="#br0" timeOffset="-262473.6712">1173-508 335 0,'0'0'2'0,"0"0"3"0,0 0 2 16,-7 13 3-16,7-13 2 15,-7 25 2-15,5-5 0 16,-2 8 1-16,1 9-1 15,0 9-2-15,-1 11-3 16,4 9-2-16,0 15-1 0,0 9-1 16,0 5-2-16,0 9 0 15,-3-4 0-15,3 1-1 16,-4-4 0-16,2-4-2 0,2-17-3 16,0-1-12-16,0-24-34 15,0-8-33-15,9-12-3 16</inkml:trace>
          <inkml:trace contextRef="#ctx0" brushRef="#br0" timeOffset="-262020.5424">1678-351 377 0,'0'0'2'0,"0"0"4"15,-3-9 1-15,3 9 1 0,-6-13 2 16,6 13 0-16,0-12 1 16,0 12 0-16,16-16-1 15,6 6-3-15,17 4-1 16,10 1-2-16,6 0 0 16,9 5-2-16,0 0 0 0,1 10-1 15,-10 8 0-15,-14 5-1 16,-15 14 0-16,-17 15 0 15,-18 6 0-15,-17 14-1 16,-20 4 2-16,-4 9-1 0,-8-7 2 16,-1 10 0-16,15-8 1 15,5-13 1-15,16-1 1 16,23-16 1-16,16-12 0 16,32-13-2-16,17-15-4 0,29-6 0 15,11-10 0-15,15-11 0 16,2-5 0-16,8-3 0 15,-11 5 0-15,-13-2 0 0,-12 9 0 16,-23 3 0-16,-14 10 0 16,-31 0-24-16,-10 16-64 15,-16 10-2-15</inkml:trace>
          <inkml:trace contextRef="#ctx0" brushRef="#br0" timeOffset="-260458.0349">3837-135 353 0,'0'0'2'15,"0"0"2"-15,0 0 3 0,0 0 2 16,19-12 2-16,13 7 0 15,21 0 0-15,11 1 2 16,26-3-2-16,26 7-2 16,20-3-2-16,22 1-1 0,12 2-1 15,14-5 0-15,13 5-2 16,2-2 0-16,-3 2 0 16,-2 0-1-16,-10 0-1 0,-23 0-1 15,-16-4-6-15,-23 8-13 16,-29 8-56-16,-24-15-9 15</inkml:trace>
          <inkml:trace contextRef="#ctx0" brushRef="#br0" timeOffset="-260176.7537">5763-906 435 0,'0'0'1'0,"0"0"1"0,23-3-1 15,13-1 0-15,9 2 1 16,20 2 0-16,16 6 0 16,18 3 0-16,17 7-1 15,9 9 0-15,1 12-1 0,-7 7 1 16,-6 10 0-16,-12 11 1 16,-28 11 0-16,-24 12 1 15,-33 22 1-15,-32 15 0 16,-42 13 0-16,-32 19 1 0,-29 25-1 15,-33 9-10-15,-13 13-51 16,-11 28-24-16,-5 13-4 16</inkml:trace>
        </inkml:traceGroup>
        <inkml:traceGroup>
          <inkml:annotationXML>
            <emma:emma xmlns:emma="http://www.w3.org/2003/04/emma" version="1.0">
              <emma:interpretation id="{29B35090-C384-4A67-A91C-A52FF25C9173}" emma:medium="tactile" emma:mode="ink">
                <msink:context xmlns:msink="http://schemas.microsoft.com/ink/2010/main" type="inkWord" rotatedBoundingBox="15770,6841 20154,6670 20213,8192 15830,8363">
                  <msink:destinationLink direction="with" ref="{A46D6334-FF45-48EC-BBAD-1B6B687AA1D1}"/>
                </msink:context>
              </emma:interpretation>
              <emma:one-of disjunction-type="recognition" id="oneOf6">
                <emma:interpretation id="interp26" emma:lang="en-US" emma:confidence="0">
                  <emma:literal>0100</emma:literal>
                </emma:interpretation>
                <emma:interpretation id="interp27" emma:lang="en-US" emma:confidence="0">
                  <emma:literal>01100</emma:literal>
                </emma:interpretation>
                <emma:interpretation id="interp28" emma:lang="en-US" emma:confidence="0">
                  <emma:literal>0/100</emma:literal>
                </emma:interpretation>
                <emma:interpretation id="interp29" emma:lang="en-US" emma:confidence="0">
                  <emma:literal>0110</emma:literal>
                </emma:interpretation>
                <emma:interpretation id="interp30" emma:lang="en-US" emma:confidence="0">
                  <emma:literal>01/00</emma:literal>
                </emma:interpretation>
              </emma:one-of>
            </emma:emma>
          </inkml:annotationXML>
          <inkml:trace contextRef="#ctx0" brushRef="#br0" timeOffset="-256817.3276">11464-964 353 0,'0'0'7'0,"0"0"5"16,7-14 1-16,-7 14 1 16,0-12 1-16,0 12 0 0,0-9 1 15,0 9 0-15,0 0-6 16,0 0-5-16,0 12 0 15,0 21-2-15,6 6-1 16,1 15 1-16,2 13-1 0,-6 17 0 16,4 15 0-16,-1 8 0 15,4 15-1-15,-6 0 0 16,-1-1 1-16,-1 0 0 16,-2-4-1-16,0-15-1 0,-5-12-1 15,5-10-4-15,-7-21-9 16,3-14-37-16,4-10-34 15,-3-21-3-15</inkml:trace>
          <inkml:trace contextRef="#ctx0" brushRef="#br0" timeOffset="-256551.6669">12193-947 392 0,'0'0'3'0,"0"0"1"15,0 0 2-15,0 18 2 16,0 5 1-16,0 12 2 16,-4 11 0-16,4 18 1 15,0 5-3-15,9 24-1 0,-5 14-2 16,-4 9-2-16,0 4-7 15,3 14-25-15,1-2-54 16,-8 2-1-16</inkml:trace>
          <inkml:trace contextRef="#ctx0" brushRef="#br0" timeOffset="-255051.6922">12891-697 275 0,'0'0'5'0,"0"0"2"15,0 10 4-15,0-10 0 16,-6 16 2-16,-4 0 0 0,-2 6 2 16,-4 10 0-16,-7 4-2 15,3 12-2-15,-3 9-5 16,7 8 1-16,-2 11-2 16,2 5 0-16,9-4-1 15,7 0-2-15,7-13 2 16,11-13-1-16,12-12 1 0,15-17 0 15,6-15 1-15,7-14-3 16,4-15 2-16,6-10-1 16,-10-10 0-16,-1-13-1 15,-11 1 1-15,-7-11-2 0,-17-1 0 16,-5 2-1-16,-15-1-1 16,-4 7 0-16,-19 3-1 15,-8 11-1-15,-9 12-1 0,-10 11-1 16,-4 19-2-16,-12 4-7 15,6 24-14-15,-1 23-50 16,11 3-3-16</inkml:trace>
          <inkml:trace contextRef="#ctx0" brushRef="#br0" timeOffset="-253801.6766">14204-868 328 0,'0'0'6'0,"0"0"1"16,-11 0 1-16,11 0 2 0,-26 25 2 15,4-1 3-15,-11 11-1 16,1 13 1-16,-7 17-4 16,-5 11-2-16,-1 15-1 15,-1 4-1-15,5 1-2 16,8 1-2-16,15-20 1 0,14-7-1 15,8-11 0-15,24-27 0 16,20-26-1-16,14-12 0 16,18-26 1-16,7-13 0 15,10-13-1-15,-1-17 0 0,-9 3 0 16,-9-9-1-16,-16 0 0 16,-18 2 0-16,-21 7-1 15,-17 6 1-15,-22 5-2 0,-29 12-2 16,-13 14 1-16,-25 23-2 15,-17 14-5-15,-22 24-12 16,-25 32-61-16,3 19-3 0</inkml:trace>
          <inkml:trace contextRef="#ctx0" brushRef="#br0" timeOffset="-247395.3184">10626-710 281 0,'0'0'4'0,"0"0"3"16,-16 0 3-16,16 0 1 15,-19 0 2-15,6 0 0 16,-3 2 1-16,0 2 3 15,0 6-4-15,0-3-3 16,0 3 0-16,2 6-2 0,2 0 0 16,-4 6-1-16,0 6-1 15,-4 2 1-15,-3 5-1 16,2 9-1-16,-2 8-1 0,-3 0 0 16,-1 9 0-16,9 4 0 15,2-3 0-15,2 7-1 16,9-5 1-16,5-3 0 15,5-4-1-15,11-9 1 0,4-3 0 16,6-13-1-16,9-5 1 16,4-12-1-16,9-9 0 15,0-6-1-15,7-6 0 0,4-13 0 16,1-4-2-16,-2-9 0 16,-3 1 0-16,0-8 0 15,-14-3 0-15,-2 4 0 16,0-11 0-16,-19 1 0 15,-1-2 0-15,-6-7 0 0,-7 1 0 16,1-3 0-16,-7-1 0 16,0-4 0-16,4-1 0 15,-2 0 0-15,-2 8 0 16,0 3 0-16,0 2 0 0,-2 10 0 16,-12 4 0-16,5 5 0 15,-14 8 0-15,-2 6 0 16,-8 3 0-16,-3 6 0 15,-5 10 0-15,-5 0 0 0,-5 10 0 16,-7 9 0-16,0 6-7 16,0 18-6-16,-6 5-17 15,-14 18-55-15,20 19-3 0</inkml:trace>
        </inkml:traceGroup>
      </inkml:traceGroup>
    </inkml:traceGroup>
    <inkml:traceGroup>
      <inkml:annotationXML>
        <emma:emma xmlns:emma="http://www.w3.org/2003/04/emma" version="1.0">
          <emma:interpretation id="{0AE0E9FB-6CC5-44A5-B8C3-F8B9CADD2A20}" emma:medium="tactile" emma:mode="ink">
            <msink:context xmlns:msink="http://schemas.microsoft.com/ink/2010/main" type="paragraph" rotatedBoundingBox="3659,9686 26992,8253 27256,12546 3923,13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265F4F-2CCF-4488-BA22-568A456A938A}" emma:medium="tactile" emma:mode="ink">
              <msink:context xmlns:msink="http://schemas.microsoft.com/ink/2010/main" type="line" rotatedBoundingBox="3659,9686 26992,8253 27256,12546 3923,13979"/>
            </emma:interpretation>
          </emma:emma>
        </inkml:annotationXML>
        <inkml:traceGroup>
          <inkml:annotationXML>
            <emma:emma xmlns:emma="http://www.w3.org/2003/04/emma" version="1.0">
              <emma:interpretation id="{B97F01DD-DC9A-4527-B364-4FC660A17E6A}" emma:medium="tactile" emma:mode="ink">
                <msink:context xmlns:msink="http://schemas.microsoft.com/ink/2010/main" type="inkWord" rotatedBoundingBox="3962,9389 11575,10695 10974,14203 3360,12898"/>
              </emma:interpretation>
              <emma:one-of disjunction-type="recognition" id="oneOf7">
                <emma:interpretation id="interp31" emma:lang="en-US" emma:confidence="0">
                  <emma:literal>(1018</emma:literal>
                </emma:interpretation>
                <emma:interpretation id="interp32" emma:lang="en-US" emma:confidence="0">
                  <emma:literal>(10118</emma:literal>
                </emma:interpretation>
                <emma:interpretation id="interp33" emma:lang="en-US" emma:confidence="0">
                  <emma:literal>(10418</emma:literal>
                </emma:interpretation>
                <emma:interpretation id="interp34" emma:lang="en-US" emma:confidence="0">
                  <emma:literal>(108</emma:literal>
                </emma:interpretation>
                <emma:interpretation id="interp35" emma:lang="en-US" emma:confidence="0">
                  <emma:literal>(10818</emma:literal>
                </emma:interpretation>
              </emma:one-of>
            </emma:emma>
          </inkml:annotationXML>
          <inkml:trace contextRef="#ctx0" brushRef="#br0" timeOffset="-163183.4481">2300 2267 279 0,'0'0'4'0,"0"0"5"15,16 3 2-15,7 6 3 16,2 5 4-16,7 5 0 15,14 9 1-15,5 13 1 16,4 12-4-16,9 11-4 0,-2 17-3 16,6 7-3-16,-10 19-3 15,-1 8-1-15,-8 17 0 16,-10 10-1-16,-7-2 0 16,-13 11 0-16,-13-4 0 0,-8-2 1 15,-19-6-1-15,-13-18-1 16,-5-4-8-16,-19-25-25 15,-6-10-45-15,-7-16-3 16</inkml:trace>
          <inkml:trace contextRef="#ctx0" brushRef="#br0" timeOffset="-162870.885">3679 3865 399 0,'0'0'2'0,"0"0"2"0,-3 11 2 15,3 5 1-15,0 10 3 16,6 5 2-16,11 18 1 15,2 8 1-15,13 11-1 16,3 15-1-16,1 8-2 16,3 16-1-16,-4 9-9 0,4 13 0 15,-14-4-5-15,5 7-18 16,-5-16-62-16,-2-16-4 16</inkml:trace>
          <inkml:trace contextRef="#ctx0" brushRef="#br0" timeOffset="-162527.1866">4804 3927 461 0,'0'0'2'0,"0"0"1"16,-10 3 0-16,-10 7 0 15,-12 8 0-15,-5 12 2 0,-12 13-1 16,-6 16 3-16,-4 5-2 15,8 20-1-15,-1 0 1 16,24 5-1-16,8-5-2 16,20-6-2-16,13-15 0 15,26-21 0-15,16-26 0 0,9-16 0 16,10-26 0-16,4-25 0 16,2-21 0-16,-9-14 0 15,-13-10-3-15,-10-7 2 16,-16 1-1-16,-22 18 1 0,-13 21 0 15,-29 20 0-15,-20 30-3 16,-15 38-8-16,-27 60-67 16,-5 4-7-16</inkml:trace>
          <inkml:trace contextRef="#ctx0" brushRef="#br0" timeOffset="-145417.5164">5442 3002 344 0,'-14'-3'4'0,"-7"3"1"16,-15 0-1-16,-15 0 1 16,-14 3-1-16,-12 6 2 15,-13 1-1-15,-17 3 1 16,-2 6-5-16,-1 5-1 0,0 7 0 16,-2 14 0-16,-5 8 1 15,-2 19 0-15,1 15-1 16,-6 18 1-16,-4 20-1 15,-5 24 1-15,4 21 1 0,1 19 0 16,12 15-1-16,9 0-1 16,20-2 1-16,20-6 0 15,22-6 1-15,19-16 0 0,26-27-1 16,30-19 1 0,27-36 0-16,24-23 1 0,29-31 0 15,28-26-1-15,26-31 1 16,29-28-1-16,21-34-1 15,11-22 1-15,7-24 1 0,0-19 1 16,-13-11 1-16,-10-10 1 16,-32-6-1-16,-18-11 2 15,-38 5-1-15,-24-4 1 0,-29 3-3 16,-35 3 0-16,-31 11-2 16,-27 3-2-16,-40 15-1 15,-28 19-3-15,-29 26-1 16,-27 32-3-16,-28 39 0 0,-25 32-4 15,-28 71-13-15,-22 48-57 16,-28 55-2-16</inkml:trace>
          <inkml:trace contextRef="#ctx0" brushRef="#br0" timeOffset="-166792.8591">-413 2542 298 0,'0'0'7'0,"0"0"5"0,0 0 5 16,0 7 1-16,0-7 4 15,0 0 1-15,0 0 1 16,-7 14 1-16,7-14-7 0,0 0-4 15,0 0-4-15,0 0-3 16,0 0-2-16,0 12-1 16,0-12-2-16,10 22 0 15,-4 0 1-15,8 0-3 0,-2 14 0 16,8 3 0-16,-1 9 0 16,1 7 0-16,-4 6 0 15,7 9 0-15,-7 8 0 16,-7 12 0-16,1-2 0 0,-4 13 0 15,-3 5 0-15,-3 0 0 16,0 0 0-16,0-3 0 16,4-1 0-16,1-5 0 15,2-8 0-15,0-8 0 0,2-12 0 16,0-10 0-16,5-8 0 16,-5-8 0-16,-2-5 0 15,2-12 0-15,-2-8 0 16,0-1 0-16,-1-3 0 0,-6-14 0 15,10 12-34-15,-10-12-55 16,0 0-2-16</inkml:trace>
          <inkml:trace contextRef="#ctx0" brushRef="#br0" timeOffset="-166136.6178">918 2873 372 0,'0'0'7'16,"-16"-9"3"-16,3 5 0 0,-10 1 1 15,-3 3 1-15,-6 3 0 16,-7 4 1-16,-2 12-1 16,-8 10-5-16,4 14-3 15,1 7 0-15,-2 13-2 0,0 22 1 16,8 2-1-16,3 16 0 16,12 9 0-16,11 9 1 15,8-2-2-15,13 0 1 16,18-3-1-16,15-20 1 0,13-12 0 15,16-19 1-15,9-24-1 16,10-22 0-16,4-19 0 16,2-19 0-16,-6-22-1 15,0-12 0-15,-15-13-1 16,-11-13 2-16,-13-7-2 0,-12-6 0 16,-14-12 0-16,-11-5 0 15,-7 1 0-15,-11-8 0 16,-13 6-2-16,-8 1 2 0,-3 9-1 15,-11 14-1-15,-4 25 1 16,-8 16-1-16,-7 26 0 16,-6 29-4-16,-11 28-6 15,4 39-31-15,-5 26-42 0,-5 22-2 16</inkml:trace>
          <inkml:trace contextRef="#ctx0" brushRef="#br0" timeOffset="-163605.3055">-1164 1851 334 0,'0'0'1'16,"-20"0"1"-16,-1 8 0 16,-9 5 2-16,-8 6 0 0,-11 13 1 15,-2 9 2-15,-17 14 2 16,1 15 0-16,-1 11 2 15,3 21-1-15,10 11 1 16,7 22-2-16,9 17 1 0,14 21 0 16,11 19-3-16,18 26-1 15,19 24-1-15,19 20-1 16,15 18-5-16,28 19-8 0,14 9-42 16,34 6-31-16,11-1-2 15</inkml:trace>
        </inkml:traceGroup>
        <inkml:traceGroup>
          <inkml:annotationXML>
            <emma:emma xmlns:emma="http://www.w3.org/2003/04/emma" version="1.0">
              <emma:interpretation id="{55E587D8-A794-40C8-84C3-8BF51A124D7D}" emma:medium="tactile" emma:mode="ink">
                <msink:context xmlns:msink="http://schemas.microsoft.com/ink/2010/main" type="inkWord" rotatedBoundingBox="16320,7915 21209,9738 19788,13548 14899,11725"/>
              </emma:interpretation>
              <emma:one-of disjunction-type="recognition" id="oneOf8">
                <emma:interpretation id="interp36" emma:lang="en-US" emma:confidence="0">
                  <emma:literal>10111,</emma:literal>
                </emma:interpretation>
                <emma:interpretation id="interp37" emma:lang="en-US" emma:confidence="0">
                  <emma:literal>101",</emma:literal>
                </emma:interpretation>
                <emma:interpretation id="interp38" emma:lang="en-US" emma:confidence="0">
                  <emma:literal>105111,</emma:literal>
                </emma:interpretation>
                <emma:interpretation id="interp39" emma:lang="en-US" emma:confidence="0">
                  <emma:literal>1+10011</emma:literal>
                </emma:interpretation>
                <emma:interpretation id="interp40" emma:lang="en-US" emma:confidence="0">
                  <emma:literal>1011",</emma:literal>
                </emma:interpretation>
              </emma:one-of>
            </emma:emma>
          </inkml:annotationXML>
          <inkml:trace contextRef="#ctx0" brushRef="#br0" timeOffset="-241238.9697">11338 2206 309 0,'0'0'5'0,"0"0"5"15,-9 0 1-15,9 0 1 16,-26 12 2-16,13 4 3 16,-13 10 0-16,1 13 1 0,-5 2-5 15,5 17-1-15,-5 13-4 16,9 7 0-16,-2 8-1 15,10 0-2-15,3 2-1 16,8-6-1-16,4-4-1 0,17-11 0 16,8-12 0-16,14-17-1 15,10-16 0-15,14-18-1 16,3-14 0-16,12-19-1 16,-6-16 0-16,1-9-1 15,-8-17 1-15,-5-3-1 0,-11-6 1 16,-10 0 0-16,-18-5 0 15,-9 7 0-15,-14 0 0 16,-7 7 0-16,-23 7-1 0,-4 19 0 16,-15 10-1-16,-12 15-2 15,-4 14-3-15,1 12-9 16,0 10-17-16,-1 13-47 16,17 13-1-16</inkml:trace>
          <inkml:trace contextRef="#ctx0" brushRef="#br0" timeOffset="-242004.5425">10181 1701 321 0,'0'0'7'0,"0"0"4"16,0 0 2-16,0 0 1 15,0 0 3-15,-9 0-2 16,9 0 1-16,-3 15 2 0,3 7-7 16,3 5-2-16,4 18-2 15,-1 14 0-15,1 15-1 16,-2 22 1-16,2 19-1 16,0 20-1-16,-1 10-2 0,-3 15 0 15,-3 10-1-15,0 0 0 16,0-2 0-16,0-15-1 15,0-14 0-15,0-18 0 16,0-21 0-16,7-20-1 16,-1-22-1-16,1-22-2 0,3-8-6 15,-10-28-11-15,18 3-50 16,-2-6-18-16</inkml:trace>
          <inkml:trace contextRef="#ctx0" brushRef="#br0" timeOffset="-239486.0287">12402 2285 305 0,'0'0'4'0,"0"0"2"15,-7 14 3-15,-2-1 1 16,-4 12 3-16,-3 7 2 0,0 11 1 15,-7 7 0-15,4 14-3 16,-1 1-3-16,4 2-1 16,0-3-3-16,13-2-2 15,3-11 0-15,9-10-1 0,17-14 0 16,13-19 0-16,9-4 0 16,7-24 0-16,9-8 0 15,5-16-1-15,-2-5 0 16,-6-9 0-16,-6-3-1 0,-13-3 0 15,-6 3 0-15,-17 3 0 16,-17 4-1-16,-7 5 0 16,-22 8-1-16,-8 12 0 0,-13 2-2 15,-7 15-2-15,-6 8-7 16,0 8-12-16,6 29-54 16,3-14-4-16</inkml:trace>
          <inkml:trace contextRef="#ctx0" brushRef="#br0" timeOffset="-238173.5303">13371 1891 285 0,'0'0'7'0,"0"0"0"15,0 0 3-15,0 0 3 16,0 0 0-16,0 0 2 16,-12 9 4-16,8 11 1 15,4 9-5-15,0 6-2 0,0 10-1 16,0 19-1-16,4 7-2 16,3 11-1-16,-2 9-3 15,2 2-1-15,-3 3-1 0,1-3-2 16,-1-2-3-16,6-5-4 15,-8-15-10-15,12-14-36 16,-1-4-30-16,6-19-3 16</inkml:trace>
          <inkml:trace contextRef="#ctx0" brushRef="#br0" timeOffset="-237876.6498">14686 1589 402 0,'0'0'1'0,"0"0"1"15,-9 0 1-15,9 0 2 16,-19 20 2-16,3 5 2 16,-7 16 1-16,3 10 0 15,-1 18 1-15,4 14 0 0,0 9-2 16,1 12-2-16,4 6-2 15,3 5-1-15,5 6-1 16,-3-4-1-16,7-5-1 16,0-10-1-16,0-11 1 15,-3-15-4-15,6-5-8 0,-3-26-26 16,4-14-47-16,5-15-3 16</inkml:trace>
          <inkml:trace contextRef="#ctx0" brushRef="#br0" timeOffset="-233360.9446">12302 4633 274 0,'0'0'5'15,"0"0"0"-15,0 0 3 16,0 0 0-16,0 0 3 0,0 0 4 16,6-6 0-16,10 3 2 15,14 3 0-15,9-4-3 16,14 4 0-16,9 0-2 15,18-3-2-15,8-4-3 16,8 5-1-16,5-2-2 0,-2 1-2 16,-3 0 0-16,-9-1-4 15,-9-2-4-15,-9 3-14 16,-19 6-37-16,-15-3-21 16,-8-6-5-16</inkml:trace>
          <inkml:trace contextRef="#ctx0" brushRef="#br0" timeOffset="-233126.5752">12792 4235 386 0,'0'0'4'0,"0"0"1"16,0 0 1-16,0 0 1 15,-4 6 1-15,8 11 3 0,3 6 1 16,2 5 1-16,3 13-2 15,2 17-2-15,-1 9-1 16,-1 11 0-16,4 8-1 0,-6 11-4 16,3 3-3-16,-4-2-4 15,1-1-6-15,10 0-13 16,-4-1-52-16,7-29-12 16</inkml:trace>
          <inkml:trace contextRef="#ctx0" brushRef="#br0" timeOffset="-232626.5393">14532 3833 420 0,'0'0'2'0,"0"0"1"0,0 0 2 16,0 20 0-16,0-4 0 15,0 9 2-15,-4 5 1 0,4 14 1 16,-5 11-1-16,1 6-2 15,-3 9 2-15,7 4 0 16,-3 5-1-16,3-3 0 16,0-6-4-16,0-3-3 15,3-5 0-15,4-8 0 0,2-10 0 16,-2-5 0-16,-1-6 0 16,1-11 0-16,-4-6 0 15,3-3 0-15,-6-13 0 16,7 12 0-16,-7-12 0 0,0 0 0 15,0 0 0-15,0 0 0 16,7-6 0-16,-7 6 0 16,3-12 0-16,-3 12 0 15,4-13 0-15,-4 13 0 0,0 0 0 16,16-10-73-16,-16 10-18 16</inkml:trace>
        </inkml:traceGroup>
        <inkml:traceGroup>
          <inkml:annotationXML>
            <emma:emma xmlns:emma="http://www.w3.org/2003/04/emma" version="1.0">
              <emma:interpretation id="{D605F739-6E7A-497C-9963-FE3D11C0F797}" emma:medium="tactile" emma:mode="ink">
                <msink:context xmlns:msink="http://schemas.microsoft.com/ink/2010/main" type="inkWord" rotatedBoundingBox="22294,8904 26981,8498 27201,11035 22513,11441"/>
              </emma:interpretation>
              <emma:one-of disjunction-type="recognition" id="oneOf9">
                <emma:interpretation id="interp41" emma:lang="en-US" emma:confidence="0">
                  <emma:literal>-is</emma:literal>
                </emma:interpretation>
                <emma:interpretation id="interp42" emma:lang="en-US" emma:confidence="0">
                  <emma:literal>-I's</emma:literal>
                </emma:interpretation>
                <emma:interpretation id="interp43" emma:lang="en-US" emma:confidence="0">
                  <emma:literal>-i's</emma:literal>
                </emma:interpretation>
                <emma:interpretation id="interp44" emma:lang="en-US" emma:confidence="0">
                  <emma:literal>His</emma:literal>
                </emma:interpretation>
                <emma:interpretation id="interp45" emma:lang="en-US" emma:confidence="0">
                  <emma:literal>Lis</emma:literal>
                </emma:interpretation>
              </emma:one-of>
            </emma:emma>
          </inkml:annotationXML>
          <inkml:trace contextRef="#ctx0" brushRef="#br0" timeOffset="-236720.3219">19946 835 418 0,'0'0'3'0,"0"0"2"15,0 0 0-15,0 0 2 16,0 0-1-16,0 0 0 0,0 0 0 16,0 22 1-16,2 12-4 15,5 9-1-15,-4 8 0 16,1 6-3-16,8 9 1 16,-3 1-4-16,5 6-14 0,-5 8-61 15,7-20-2-15</inkml:trace>
          <inkml:trace contextRef="#ctx0" brushRef="#br0" timeOffset="-235282.8369">21509 1744 370 0,'0'0'5'15,"0"-18"4"-15,-7 6 0 16,-3-4 0-16,-10 0 0 15,-12-3 3-15,-13 2-1 16,-9 5 1-16,-10 3-4 0,-5 9-3 16,-4 9-1-16,-12 3 0 15,9 15 0-15,1 10-4 16,10 3 2-16,10 11-2 16,7 3-1-16,9 5-1 0,18 1 0 15,10 8-2-15,11-5 2 16,16-4 0-16,16-11-1 15,14-6 1-15,6-3 1 0,13-7 0 16,2-11 2-16,1-2 1 16,-8-5 0-16,2-2 1 15,-17 1 1-15,-3 11-1 16,-10-6 2-16,-9 5-1 0,-7 8-1 16,-9-1 2-16,-7 13-2 15,-7 3 1-15,-13 9 1 16,-15 3-1-16,-10 12-1 15,-20 1 1-15,-18 10-3 16,-15 15-7-16,-30-12-25 0,-8 21-53 16,-15-3-4-16</inkml:trace>
          <inkml:trace contextRef="#ctx0" brushRef="#br0" timeOffset="-237407.8943">16871 2438 269 0,'0'0'4'16,"-9"0"5"-16,9 0 2 0,0 0 4 15,-14 2 4-15,14-2 3 16,0 0 3-16,20 16 1 16,22-13-4-16,13-3-4 15,22 3-3-15,20 1-3 0,18-1-3 16,30-3-4-16,11-3-1 16,7-1-1-16,2 8 0 15,-11-4 0-15,-5 0 0 16,-21 0-1-16,-11 0 0 0,-34 3-1 15,-21 3-2-15,-21 0-3 16,-20-3-9-16,-9 7-29 16,-12-10-43-16,0 0-1 15</inkml:trace>
          <inkml:trace contextRef="#ctx0" brushRef="#br0" timeOffset="-237064.14">19703 1704 285 0,'0'0'12'15,"0"0"4"-15,0 0 8 16,0 0 0-16,0 0 4 15,0 0 0-15,0 0-1 0,-9 12 2 16,9 16-11-16,9 7-6 16,2 12-6-16,1 11-4 15,4 19-2-15,4 13 0 16,-1 10 0-16,4 5 0 0,-1 8 0 16,-3-4 0-16,1 4 0 15,-4-6 0-15,3-9 0 16,0-14-3-16,-6-10-15 15,3-26-43-15,-2-4-26 0,-5-9-4 16</inkml:trace>
        </inkml:traceGroup>
      </inkml:traceGroup>
    </inkml:traceGroup>
    <inkml:traceGroup>
      <inkml:annotationXML>
        <emma:emma xmlns:emma="http://www.w3.org/2003/04/emma" version="1.0">
          <emma:interpretation id="{CA55A123-A756-41D7-AA87-4869C71A0EE0}" emma:medium="tactile" emma:mode="ink">
            <msink:context xmlns:msink="http://schemas.microsoft.com/ink/2010/main" type="paragraph" rotatedBoundingBox="4323,13043 27607,12969 27619,16660 4335,16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5D6AB1-9598-4B56-85B0-3D3FA76D6517}" emma:medium="tactile" emma:mode="ink">
              <msink:context xmlns:msink="http://schemas.microsoft.com/ink/2010/main" type="line" rotatedBoundingBox="4323,13043 27607,12969 27619,16660 4335,16734"/>
            </emma:interpretation>
          </emma:emma>
        </inkml:annotationXML>
        <inkml:traceGroup>
          <inkml:annotationXML>
            <emma:emma xmlns:emma="http://www.w3.org/2003/04/emma" version="1.0">
              <emma:interpretation id="{F4F4BE69-FCD3-43DF-8D33-266487097CF9}" emma:medium="tactile" emma:mode="ink">
                <msink:context xmlns:msink="http://schemas.microsoft.com/ink/2010/main" type="inkWord" rotatedBoundingBox="4682,12750 10773,14021 10152,16997 4061,15727"/>
              </emma:interpretation>
              <emma:one-of disjunction-type="recognition" id="oneOf10">
                <emma:interpretation id="interp46" emma:lang="en-US" emma:confidence="0">
                  <emma:literal>(100</emma:literal>
                </emma:interpretation>
                <emma:interpretation id="interp47" emma:lang="en-US" emma:confidence="0">
                  <emma:literal>(1010</emma:literal>
                </emma:interpretation>
                <emma:interpretation id="interp48" emma:lang="en-US" emma:confidence="0">
                  <emma:literal>(10</emma:literal>
                </emma:interpretation>
                <emma:interpretation id="interp49" emma:lang="en-US" emma:confidence="0">
                  <emma:literal>(101☹</emma:literal>
                </emma:interpretation>
                <emma:interpretation id="interp50" emma:lang="en-US" emma:confidence="0">
                  <emma:literal>(1070</emma:literal>
                </emma:interpretation>
              </emma:one-of>
            </emma:emma>
          </inkml:annotationXML>
          <inkml:trace contextRef="#ctx0" brushRef="#br0" timeOffset="-153886.4081">-796 5622 429 0,'0'0'3'0,"-20"9"1"15,-6 14 1-15,-2 12 0 16,-18 20 1-16,1 19 0 15,-10 22 1-15,-3 31 0 0,1 25-2 16,15 25-1-16,3 28-1 16,19 17-3-16,20 13-6 15,16-6-18-15,20-3-58 16,45-6-3-16</inkml:trace>
          <inkml:trace contextRef="#ctx0" brushRef="#br0" timeOffset="-154167.669">1228 5828 394 0,'0'0'6'0,"0"0"3"15,0 0 0-15,0 0 1 0,9 0 2 16,14 0 1-16,5 9 0 16,15 11 1-16,8 5-6 15,6 17-1-15,5 16-2 16,2 9-1-16,1 22-1 0,-4 18 1 16,-10 16-4-16,-5 8 0 15,-14 10 0-15,-6 6 0 16,-6-5 0-16,-11-4-4 15,-2-6-13-15,-7-23-19 0,-30-9-52 16,14-24 0-16</inkml:trace>
          <inkml:trace contextRef="#ctx0" brushRef="#br0" timeOffset="-153323.8838">2568 7199 481 0,'0'0'2'0,"-16"0"-1"16,2 0 1-16,-2-4 0 16,0-5 0-16,3 2 1 0,4-5-1 15,2-1 1-15,11-3-1 16,21-4 0-16,14 1 0 15,23-1 0-15,12 5 0 16,6-1 1-16,7 6-3 0,0 6 0 16,-6 14 0-16,-24 16 0 15,-8 22 0-15,-27 17 0 16,-15 13 0-16,-14 10 0 16,-18 9 0-16,-7 3 0 0,-4-2 0 15,10-13 0-15,7-8 0 16,13-17 0-16,8-14 0 15,28-17 0-15,18-13 0 16,23-12 0-16,16-4 0 0,10-10 0 16,9-6 0-16,3 1 0 15,1 3 0-15,-13 6 0 16,-10 6 0-16,-20 0 0 16,-9 6 0-16,-15 13 0 0,-15 1 0 15,-8 9 0-15,-20 28-29 16,0-25-63-16</inkml:trace>
          <inkml:trace contextRef="#ctx0" brushRef="#br0" timeOffset="-146058.1643">4014 6017 431 0,'0'0'1'0,"-25"-4"0"15,2-5-1-15,-12-3 0 16,-10-5-1-16,-10-2 0 16,-12-4 0-16,-15 4-1 15,-1-1 0-15,-4 14 0 0,-7 0 1 16,-3 9 2-16,5 12 2 15,-2 12 0-15,7 9 0 16,0 5 2-16,9 8-3 16,7 8 1-16,4 13-1 15,3 8-1-15,6 16-1 0,-1 5 0 16,4 9 0-16,7 11 0 16,-1 6 0-16,8 7 0 15,6-3 1-15,-1 6 0 16,13 0 1-16,7 3 0 0,9-4 1 15,5 1 0-15,8-4 1 16,20-2 0-16,10-7 0 16,15 1-1-16,13-7 0 15,14-11-1-15,9 1 0 0,12-13-1 16,11-6 0-16,7-17-1 16,8-11 1-16,7-28 0 15,10-15-1-15,10-28 0 16,2-31 0-16,11-27 0 15,5-30 1-15,-2-22 0 0,-1-19-1 16,-13-16 0-16,-12-13 0 16,-18-3 1-16,-19-11 0 15,-21 5 0-15,-25-1-1 0,-27 3 0 16,-26 7 1-16,-19 10 0 16,-26 12-1-16,-18 19-1 15,-21 17 0-15,-19 28-3 16,-9 24-4-16,-6 23-6 0,-18 25-25 15,-8 19-45-15,16 29-1 16</inkml:trace>
          <inkml:trace contextRef="#ctx0" brushRef="#br0" timeOffset="-154902.0584">-229 6100 399 0,'0'0'3'0,"0"-9"3"15,0 9 1-15,0-19 2 16,0 19 0-16,0-19 2 15,0 19-1-15,0 0 2 16,0 0-2-16,6 21-2 16,-6 12-1-16,0 12-1 15,0 20-1-15,0 5-1 0,3 17 1 16,4 6-5-16,2 3 0 16,5 6 0-16,2 1 0 15,2 1 0-15,2 1 0 16,3-9 0-16,-4 0 0 0,4-12 0 15,-7-3-7-15,9-14-9 16,-11-15-18-16,-5-15-54 16,7-10 0-16</inkml:trace>
          <inkml:trace contextRef="#ctx0" brushRef="#br0" timeOffset="-154527.051">502 6456 389 0,'0'0'7'0,"0"0"2"0,-13 0 2 15,13 0 1-15,-19 7 0 16,3 7 2-16,0 5-1 16,-4 6 3-16,1 13-8 15,6 11-1-15,3 8-2 16,1 11-1-16,5 6 0 0,8 3-4 15,12 3 0-15,7-3 0 16,9-6 0-16,10-10 0 16,6-10 0-16,14-14 0 15,-5-19-3-15,8-18 1 0,-1-16 0 16,-6-20 1-16,-6-12 0 16,-13-11 0-16,-11-7 0 15,-8-5 0-15,-17 1 0 16,-6-4-1-16,-24 9-1 0,-8 8 0 15,-10 12-1-15,-4 10-2 16,-8 6-6-16,9 12-15 16,-1 14-57-16,10 3 0 0</inkml:trace>
        </inkml:traceGroup>
        <inkml:traceGroup>
          <inkml:annotationXML>
            <emma:emma xmlns:emma="http://www.w3.org/2003/04/emma" version="1.0">
              <emma:interpretation id="{AF8CAF67-0274-4116-A4B1-3B502222E8A2}" emma:medium="tactile" emma:mode="ink">
                <msink:context xmlns:msink="http://schemas.microsoft.com/ink/2010/main" type="inkWord" rotatedBoundingBox="14666,13484 27564,12877 27696,15686 14799,16294">
                  <msink:destinationLink direction="with" ref="{DC8111F9-A86D-429F-8652-EF1C2FE0DD76}"/>
                </msink:context>
              </emma:interpretation>
              <emma:one-of disjunction-type="recognition" id="oneOf11">
                <emma:interpretation id="interp51" emma:lang="en-US" emma:confidence="0">
                  <emma:literal>Qu-100s-i's</emma:literal>
                </emma:interpretation>
                <emma:interpretation id="interp52" emma:lang="en-US" emma:confidence="0">
                  <emma:literal>Quota-is |</emma:literal>
                </emma:interpretation>
                <emma:interpretation id="interp53" emma:lang="en-US" emma:confidence="0">
                  <emma:literal>Quoi-is |</emma:literal>
                </emma:interpretation>
                <emma:interpretation id="interp54" emma:lang="en-US" emma:confidence="0">
                  <emma:literal>Qu-10s-i's</emma:literal>
                </emma:interpretation>
                <emma:interpretation id="interp55" emma:lang="en-US" emma:confidence="0">
                  <emma:literal>Quo-i's |</emma:literal>
                </emma:interpretation>
              </emma:one-of>
            </emma:emma>
          </inkml:annotationXML>
          <inkml:trace contextRef="#ctx0" brushRef="#br0" timeOffset="-222016.9936">22049 6049 458 0,'0'0'2'16,"-16"0"0"-16,-6 0 1 15,-10 0-1-15,-14 4 1 16,-11 5-1-16,-14 3 1 0,-7 8-1 16,-5 6-1-16,-2 6-1 15,8 7-1-15,6 3 0 16,10 8-1-16,20 3-2 15,11 0-1-15,21 2-1 0,12 0 0 16,19-5 1-16,17-1 1 16,12-1 2-16,2-2 2 15,11-7 3-15,-4-5 1 16,2-2 2-16,-10-6 0 0,-1 3 0 16,-9 1 0-16,-10-3-1 15,0 6-1-15,-9 2 0 16,-7 10 1-16,-9 6 0 15,-7 11 0-15,-10 8-1 0,-15 4 0 16,-21 6-2-16,-9 7-2 16,-39 9-49-16,-5-6-36 15,-30-6-3-15</inkml:trace>
          <inkml:trace contextRef="#ctx0" brushRef="#br0" timeOffset="-228985.8718">15074 6960 335 0,'0'0'6'16,"0"0"4"-16,0 0 4 0,0 0 1 15,0 0 2-15,0 0-1 16,0 0 1-16,0 10 0 16,0-10-6-16,-17 31-4 15,8-6-2-15,-4 16-3 0,-3 6 0 16,-5 18-1-16,3 3 1 15,2 15 0-15,2 1-1 16,9-5 1-16,5 2-1 16,3-7 1-16,15-13 0 0,14-17 0 15,11-14 0-15,8-20 0 16,14-14-1-16,6-22 0 16,2-14-1-16,2-16 1 0,-4-11 0 15,-6-8-1-15,-8-4 1 16,-15 1-1-16,-13 2 1 15,-10 2-1-15,-19 10 1 16,-6 5 0-16,-23 18-1 16,-9 9 0-16,-11 17-1 0,-6 15 1 15,-12 6-3-15,8 25-7 16,-8 2-18-16,-6 10-56 16,23 13-3-16</inkml:trace>
          <inkml:trace contextRef="#ctx0" brushRef="#br0" timeOffset="-228142.0893">13810 6608 402 0,'0'0'4'0,"0"0"2"0,-17 0-1 16,17 0 2-16,-21 20-1 15,4 1 2-15,-2 14-1 0,-7 14 1 16,4 15-4-16,-4 11-1 15,1 11-1-15,5 10-1 16,3-2 0-16,11-9-1 16,6-7 1-16,10-15-1 15,16-16 1-15,13-25 0 0,9-22 0 16,7-12 1-16,-1-31 0 16,10-5 0-16,-12-13 1 15,-3-6 1-15,-15-4-1 0,-4 0 1 16,-23 10-1-16,-7 6-1 15,-17 17 1-15,-19 13-2 16,-5 16-1-16,-8 11 0 16,-5 27-2-16,-7 10-5 0,2 16-11 15,2 17-54-15,8-7-14 16</inkml:trace>
          <inkml:trace contextRef="#ctx0" brushRef="#br0" timeOffset="-227392.104">12808 6273 394 0,'0'0'5'0,"0"0"3"15,0 0 1-15,0 0 1 0,-9 14 2 16,5-2-1-16,1 8 3 16,-1 13 0-16,4 7-4 15,0 19-3-15,7 11 0 16,0 13-1-16,2 11-2 0,4 11-4 15,-1 8 0-15,2 3 0 16,-1-4 0-16,-3-3 0 16,2-3 0-16,-2-16-11 15,12-3-33-15,-9-14-43 0,6-15-2 16</inkml:trace>
          <inkml:trace contextRef="#ctx0" brushRef="#br0" timeOffset="-226345.1767">11967 6819 387 0,'0'0'5'16,"0"0"1"-16,-13-10 1 15,13 10 1-15,-26 0 0 0,10 10 2 16,-10 4 0-16,-6 11 1 15,0 11-5-15,0 12 0 16,-7 5-1-16,4 19 0 16,5 5-2-16,8 6 0 15,6 4-1-15,16 0 0 0,0-10-1 16,20-9 0-16,12-14 0 16,9-16-1-16,10-18 1 15,4-18 0-15,7-14 0 16,-4-14 0-16,-3-22 0 0,-10-7 0 15,-10-5 0-15,-12-11-1 16,-14 4 0-16,-9-5-1 16,-16 6 0-16,-16-5-3 0,-10 16-3 15,-6 7-1-15,-4 12-2 16,-6 11-2-16,7 19-7 16,-1 6-18-16,-3 6-46 15,13 16-1-15</inkml:trace>
          <inkml:trace contextRef="#ctx0" brushRef="#br0" timeOffset="-224392.0409">10562 6591 274 0,'0'0'9'0,"0"0"4"16,0 0 4-16,0 0 4 0,0 0 2 15,0 0 3-15,0 0 0 16,0 0 3-16,0 13-9 16,0-13-3-16,-3 20-4 15,-1-4-3-15,1 3-2 0,-1 10-3 16,-1 14-5-16,1 13 0 15,-3 15 0-15,5 19 0 16,-1 23 0-16,3 12 0 0,0 29 0 16,-4 9 0-16,4 27-13 15,0-1-74-15,9 7-1 16</inkml:trace>
          <inkml:trace contextRef="#ctx0" brushRef="#br0" timeOffset="-223220.1472">17093 7048 388 0,'0'0'5'0,"0"0"2"0,0 0 0 16,-6 0 2-16,6 0 0 16,0 0 0-16,0 0 1 15,0 0 0-15,20 0-4 0,19-4-2 16,14 1-1-16,18-4 0 15,20 1-1-15,22 0 0 16,18-3-1-16,9 5 1 16,11-2 1-16,-3 4 0 0,-4 2-1 15,-4 0 1-15,-18 0 0 16,-15 2-2-16,-21 4-2 16,-15 1-7-16,-23-7-17 15,-16 3-58-15,-5 0-3 0</inkml:trace>
          <inkml:trace contextRef="#ctx0" brushRef="#br0" timeOffset="-97757.884">10926 6557 202 0,'0'0'4'0,"0"0"4"0,7-24 7 16,3 12 3-16,-1-13 4 15,4 0 4-15,3-8 1 16,3-7 0-16,-5 0-1 0,-2-2-2 16,1 3-6-16,-10 4-4 15,-3 2-2-15,-7-2-2 16,-9 3-3-16,-10 7 0 15,-12 2-2-15,-4-3 0 0,-6 3-1 16,-7 7-1-16,-5 6-2 16,-9 8 0-16,-5 2-1 15,-3 24 0-15,-4 9 0 16,-9 13-1-16,-1 27 0 0,-8 13 1 16,-4 27 0-16,-3 13 0 15,-4 18 0-15,0 11 0 16,4 7 0-16,6 10 1 15,6-2-1-15,18 6 1 0,11-13 0 16,17-1 0-16,21-17 0 16,22-14 0-16,17-16 0 15,27-19 0-15,18-18 0 16,24-21 0-16,19-24 0 0,13-25-1 16,16-16 3-16,3-22-1 15,4-18 0-15,2-13-1 16,-6-16 1-16,-12-3-1 15,-12-9 0-15,-7-5 0 0,-21-9-1 16,-11 1 0-16,-18-10 0 16,-19-5 0-16,-14-4 1 15,-18-4 1-15,-9-4-2 0,-16-6 0 16,-17 0 0-16,-4 0 0 16,-8 3 0-16,3 7 0 15,-7 10 0-15,8 16-2 16,2 12 1-16,7 19 0 15,6 17-1-15,-1 22-2 0,3 29 0 16,-1 20-3-16,-3 40-7 16,-11 24-33-16,0 42-38 15,-12 27-3-15</inkml:trace>
          <inkml:trace contextRef="#ctx0" brushRef="#br0" timeOffset="-94995.2031">11593 8065 305 0,'0'0'4'15,"0"0"1"-15,0 0 4 0,0 0 2 16,-10-6 2-16,10 6 2 15,0 0 2-15,0 0 1 16,0 0-2-16,0 13-2 16,14-3-1-16,14 6-3 0,8 0-1 15,15-1-2-15,17-2-1 16,22 1-1-16,13-6-1 16,23 0 0-16,19-8 0 15,20 0 1-15,14-8-1 16,19-4 0-16,8-4 1 0,6 0-1 15,14-6-4-15,2-4 0 16,4 3 0-16,-10-3 0 16,-6 4 0-16,-9 0 0 15,-10 0 0-15,-16 6 0 0,-20-5 0 16,-14 9 0-16,-21-1 0 16,-13 4 0-16,-13-1 0 15,-13 3 0-15,-16-2 0 16,-17 6 0-16,-6-3 0 0,-14 3 0 15,-9-3 0-15,-9 6 0 16,-16 0 0-16,12-4 0 16,-12 4 0-16,0 0 0 0,-9 0 0 15,9 0 0-15,0 0-84 16,0 0-7-16</inkml:trace>
          <inkml:trace contextRef="#ctx0" brushRef="#br0" timeOffset="-222751.374">19400 6395 306 0,'0'0'2'0,"0"-12"1"16,0 12 3-16,0-22 4 16,7 5 2-16,9-1 3 0,7-3 2 15,6 3 1-15,13 1-1 16,9 5-1-16,8 6-3 16,1 9-2-16,4 6-3 15,-2 20-2-15,-4 14-2 16,-13 13-1-16,-10 23 0 0,-19 7-2 15,-9 6 0-15,-10 12-2 16,-20 1 0-16,-9-9 0 16,-13-6-1-16,-4-14 0 15,-6-13-1-15,-2-16 2 0,2-14 0 16,4-10 2-16,5-13 0 16,7-10 2-16,14 0 1 15,9-10-1-15,13 0 1 16,9-3 0-16,23 3-1 0,13 4 0 15,6 6-1-15,14 14-1 16,2 7 0-16,7 11-1 16,0 13-1-16,0 10-1 0,-7 3-4 15,-2 6-11-15,-14-3-35 16,-4-14-32-16,-1-14-3 16</inkml:trace>
          <inkml:trace contextRef="#ctx0" brushRef="#br0" timeOffset="-222501.3761">19900 5210 436 0,'0'0'3'0,"0"-12"0"16,0 12 1-16,3-13-1 0,-3 13 1 15,20 3 1-15,-4 13 0 16,3 13 0-16,1 23-2 16,3 18-1-16,2 20-2 15,-2 4-7-15,2 19-37 0,-2 6-38 16,-4-2-2-16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2:16.1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149 355 302 0,'0'0'2'15,"0"0"1"-15,-20 0 1 0,10 0 0 16,-6 0 0-16,0 10 2 15,-2 0 0-15,1 7 1 16,-3 5-2-16,11 10 1 16,0 0 0-16,2 12 0 15,7 5 2-15,0 9-2 0,9 3-1 16,1 9 1-16,6 1-2 16,-3-1 0-16,6 8 0 15,-3 0 1-15,4-2 0 16,-4 1 1-16,-6-3 0 15,-1-4 1-15,0-2 0 0,-2-1 0 16,-3-6-1-16,-1 1-1 16,-1-11-1-16,2-4-1 15,3-4 1-15,-4-1-2 0,3-8 0 16,8-4 0-16,2-1 0 16,3-7-1-16,4-3 1 15,9 0 0-15,7-3-1 16,5-2-1-16,15-6 1 0,8 7 0 15,13-9-1-15,14-6 0 16,9 6 1-16,10-2-1 16,16-4 1-16,10 0-1 15,12 0 1-15,10-4-1 16,7 0 1-16,11 2 0 0,9 2-1 16,5-4 1-16,4 4-1 15,5 4 0-15,5-4 1 16,2 6-1-16,1 8 0 15,2-2 0-15,1 1 1 0,-4 2-1 16,5-2 0-16,-8 0 0 16,-1-1 0-16,-1-2 1 15,-2-4-1-15,-2-2 0 0,-3-1 0 16,3-3 0-16,-3-3 1 16,-2-3-1-16,2-4 0 15,0-4 0-15,-1-1 1 16,-2 2-1-16,-1 1 0 15,-2-8 1-15,-5 4-1 0,-2 0 0 16,-7-1 0-16,-3 1 1 16,-9 0-1-16,-4 4 0 15,-13-4 1-15,-10 4 1 16,-12-4 0-16,-10 6 0 0,-16-4 0 16,-10 8 0-16,-16-7 0 15,-3 3-1-15,-7-2-1 16,-9-2 0-16,-7 2-1 0,1-3 0 15,-4-2 0-15,1-1-1 16,-5-2 1-16,-2 3 2 16,-7 1 0-16,0-3-1 15,-9 0 2-15,-4-7-1 0,-3 0 1 16,-7-13-1-16,-4 2 2 16,-5-12-3-16,0-9 0 15,0-3 0-15,-7-6 0 16,7-1 0-16,-3 1 0 15,-1-1 0-15,4 4 0 0,0 3 0 16,0 0 0-16,-3 4 0 16,-1-3 0-16,-1-6 0 15,1-1 0-15,-3-4 0 16,1-3 0-16,-4 1 0 0,4-8 0 16,3 15 0-16,-4-3 0 15,0 12 0-15,-2 9 0 16,0 6 0-16,-5 7 0 15,-2 12 0-15,0 11 0 0,-3 2 0 16,-3 0 0-16,3 7 0 16,-1 3 0-16,1 0 0 15,-1 7-2-15,-2 2 2 0,2 0-1 16,-5 1 1-16,-7 3-1 16,-5 0 1-16,-4 3-1 15,-7 2 1-15,-7-4-1 16,-6 2 1-16,0 1-1 15,-8-1 1-15,-4-4-1 0,2 1 1 16,-10 0-1-16,-2-4 1 16,-1-3-1-16,-6 1 1 15,-7-1-1-15,-6-2 1 16,-4-4 0-16,1 0-1 0,-9 2 1 16,-2-2 0-16,-5 4 0 15,-1-4 0-15,1 2 0 16,-4 2 0-16,0 0 0 15,-3-2 0-15,5 2 0 0,-6-4 0 16,1 0 0-16,0 0 0 16,3 0 0-16,-9 0 0 15,10-4 0-15,-8-2 0 0,5 2 0 16,-1 4 1-16,-4-2-1 16,7-2 0-16,-2 4-1 15,-1-2 2-15,3 2-1 16,-3 0 0-16,-2 0 0 15,-2 0 0-15,-5 0 0 0,6 0 1 16,-4 0-1-16,5-4 0 16,-2 4 0-16,5-4 0 15,-1-2 0-15,3 3 1 16,4-3-1-16,-1 3 1 0,-3 0-1 16,4 3 1-16,-7-3-1 15,-4 3 1-15,5 0-1 16,2 3 0-16,1-3 1 0,2 0-1 15,3 0 0-15,8-3 0 16,2-3 1-16,4-4-1 16,3 4 0-16,-1-4 1 15,5 6-1-15,-1 2 0 0,1 2 1 16,-5 0-1-16,4 9 2 16,-6 0-2-16,5 5 0 15,-2-2 0-15,4 0 0 16,3 2 0-16,-5-2 0 15,11 2 0-15,-6 1-5 0,6 11-25 16,-8-6-54-16,-8 2-4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4:19.6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F388E4F-7373-4938-A546-7514D0DBCCFF}" emma:medium="tactile" emma:mode="ink">
          <msink:context xmlns:msink="http://schemas.microsoft.com/ink/2010/main" type="inkDrawing" rotatedBoundingBox="21806,5894 22226,17496 22091,17501 21670,5899" semanticType="callout" shapeName="Other"/>
        </emma:interpretation>
      </emma:emma>
    </inkml:annotationXML>
    <inkml:trace contextRef="#ctx0" brushRef="#br0">19-2 399 0,'0'0'3'0,"0"0"3"16,0 0-2-16,0 0 2 15,-4-14 0-15,4 14 1 16,0 0 1-16,-7 22 1 16,2 5-2-16,5 4-2 0,0 18 1 15,0 14-1-15,0 21-2 16,9 12 1-16,-6 27 0 15,3 8-3-15,1 23 0 16,3 14-1-16,-1 21 0 0,-2 17 1 16,-1 21 0-16,1 7 1 15,2 14 0-15,1 15 2 16,-4 17 0-16,-6 18 1 0,3 14 1 16,-3 6-4-16,0 12-2 15,7 17 0-15,-4 12 0 16,1 21 0-16,5 8 0 15,4 7 0-15,10 19 0 0,9 9 0 16,-4 9 0-16,5 1 0 16,6 4 0-16,-3 2 0 15,-4-5 0-15,0 3 0 16,-11-20 0-16,-14-6 0 16,-7-22 0-16,-9-34 0 0,-7-13 0 15,13-60-70-15,-26-44-23 16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4:20.7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F0E5CA-1AD5-4D29-BF00-1998E4858B40}" emma:medium="tactile" emma:mode="ink">
          <msink:context xmlns:msink="http://schemas.microsoft.com/ink/2010/main" type="inkDrawing" rotatedBoundingBox="21697,5652 33603,5112 33608,5226 21702,5765" semanticType="underline" shapeName="Other"/>
        </emma:interpretation>
      </emma:emma>
    </inkml:annotationXML>
    <inkml:trace contextRef="#ctx0" brushRef="#br0">0 584 348 0,'0'0'3'0,"0"0"2"0,0 0 2 16,0 0 2-16,13-6 3 15,-13 6 0-15,0 0 1 16,21 6 2-16,0-6-3 16,9 3-2-16,4-3-1 0,19 0-3 15,14-3-1-15,20 0 0 16,9-6-2-16,24-4-2 16,15 0 2-16,14 6 0 15,21-2-1-15,24 2 3 0,6-2-2 16,23-4-1-16,18-2 2 15,9 1-1-15,15-2-1 16,21 3 1-16,5-6-1 0,8-1 0 16,17-2 0-16,6 7-2 15,-3 3 0-15,0 8 0 16,7 0 0-16,-7-6 0 16,7 10 0-16,2-4 0 15,-9 8 0-15,0-4 0 0,4 0 0 16,-4-13 0-16,3-3 0 15,-1 0 0-15,-2 0 0 16,-12 0 0-16,-4 10 0 0,-13-13 0 16,-13 2 0-16,-13 1 0 15,-18 6 0-15,-31 1 0 16,-15-1 0-16,-16-6 0 16,-26 0 0-16,-11 0 0 0,-11 0 0 15,-10-2 0-15,0 0 0 16,-7-1 0-16,0 3 0 15,-4 0 0-15,-2 7 0 0,-10 5 0 16,-12-2 0-16,-17 3 0 16,-12 3 0-16,-21 0 0 15,-15 6 0-15,-26-6 0 16,0-6-64-16,-19 12-26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10:20.0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13E097-BE74-4AEA-B01E-724A578BC4EC}" emma:medium="tactile" emma:mode="ink">
          <msink:context xmlns:msink="http://schemas.microsoft.com/ink/2010/main" type="writingRegion" rotatedBoundingBox="15816,9878 24643,8872 24811,10348 15985,11354">
            <msink:destinationLink direction="with" ref="{6A9071CC-84B2-4ECD-9748-5B5F6A0E9391}"/>
          </msink:context>
        </emma:interpretation>
      </emma:emma>
    </inkml:annotationXML>
    <inkml:traceGroup>
      <inkml:annotationXML>
        <emma:emma xmlns:emma="http://www.w3.org/2003/04/emma" version="1.0">
          <emma:interpretation id="{B6CBEEC8-F6CF-4BD1-834F-86DB5DE6DF0F}" emma:medium="tactile" emma:mode="ink">
            <msink:context xmlns:msink="http://schemas.microsoft.com/ink/2010/main" type="paragraph" rotatedBoundingBox="15816,9878 24643,8872 24811,10348 15985,113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26DED6-0F08-4962-9DF7-9D126F70DF8F}" emma:medium="tactile" emma:mode="ink">
              <msink:context xmlns:msink="http://schemas.microsoft.com/ink/2010/main" type="line" rotatedBoundingBox="15816,9878 24643,8872 24811,10348 15985,11354"/>
            </emma:interpretation>
          </emma:emma>
        </inkml:annotationXML>
        <inkml:traceGroup>
          <inkml:annotationXML>
            <emma:emma xmlns:emma="http://www.w3.org/2003/04/emma" version="1.0">
              <emma:interpretation id="{391C38B1-ED3E-448C-9D07-EAC0EF24479B}" emma:medium="tactile" emma:mode="ink">
                <msink:context xmlns:msink="http://schemas.microsoft.com/ink/2010/main" type="inkWord" rotatedBoundingBox="15816,9878 24643,8872 24811,10348 15985,11354"/>
              </emma:interpretation>
              <emma:one-of disjunction-type="recognition" id="oneOf0">
                <emma:interpretation id="interp0" emma:lang="en-US" emma:confidence="0">
                  <emma:literal>1100=-10</emma:literal>
                </emma:interpretation>
                <emma:interpretation id="interp1" emma:lang="en-US" emma:confidence="0">
                  <emma:literal>11010=-10</emma:literal>
                </emma:interpretation>
                <emma:interpretation id="interp2" emma:lang="en-US" emma:confidence="0">
                  <emma:literal>11040=-10</emma:literal>
                </emma:interpretation>
                <emma:interpretation id="interp3" emma:lang="en-US" emma:confidence="0">
                  <emma:literal>1040=-10</emma:literal>
                </emma:interpretation>
                <emma:interpretation id="interp4" emma:lang="en-US" emma:confidence="0">
                  <emma:literal>11840=-10</emma:literal>
                </emma:interpretation>
              </emma:one-of>
            </emma:emma>
          </inkml:annotationXML>
          <inkml:trace contextRef="#ctx0" brushRef="#br0">-7830 4702 227 0,'0'0'11'0,"0"0"7"16,0 0 4-16,-14 0 3 15,14 0 2-15,0 0 2 16,-13-10 2-16,13 10 0 0,0 0-8 15,-9-13-6-15,9 13-5 16,0 0-2-16,0 0-3 16,0 0-1-16,0 0-2 15,0 20-1-15,4-2-1 0,-2 4-1 16,5 11 0-16,0 7-1 16,-2 6 1-16,6 13-1 15,1 5 1-15,-1 7 1 0,-2 3-2 16,3 7 0-16,1-5 0 15,-3 1 0-15,3-2 0 16,-3-9 0-16,-1-5 0 16,-5-10 0-16,-1-6 0 0,-3-6 0 15,0-6 0-15,-7-8 0 16,-5 1 0-16,1-10 0 16,2-1 0-16,-3 5 0 15,-4-10 0-15,5 6-24 16,-5-1-64-16,-3-1-3 0</inkml:trace>
          <inkml:trace contextRef="#ctx0" brushRef="#br0" timeOffset="1406.2687">-6944 4699 292 0,'0'0'8'0,"0"0"3"16,0 0 4-16,0 0 1 0,-14-13 2 15,14 13 2-15,0 0 1 16,-12-16-1-16,12 16-6 15,0 0-4-15,-10 9-2 16,10 11-1-16,0 4-2 0,4 6-1 16,5 13-1-16,0 7 0 15,7 9 0-15,0-2-1 16,5 13-1-16,-5 4 0 16,2 1 0-16,3-3 0 15,-3 1-1-15,-4-7 0 0,-2-5 0 16,-3-6-1-16,-2-14-3 15,6-4-9-15,-10-10-35 16,-3-7-35-16,0-20-2 16</inkml:trace>
          <inkml:trace contextRef="#ctx0" brushRef="#br0" timeOffset="1796.9014">-6184 4937 435 0,'0'0'1'0,"0"0"-1"15,0 0 0-15,-10 6 0 16,-3 4 2-16,-3 2-2 16,0 7 0-16,0 6 2 15,-7 8 0-15,7 9 1 16,6 0 1-16,8 2 0 0,2 5 0 15,12-5 1-15,15-2-1 16,7-9 0-16,15-8-1 16,3-15-1-16,12-10 0 15,-3-7 0-15,3-15-1 16,-9-12 0-16,0-9 0 0,-16-5-1 16,-14-4 0-16,-9-6 0 15,-16 5 0-15,-16-6-1 16,-12 9 0-16,-8 3-1 0,-8 9 0 15,-2 13-1-15,-6 9 0 16,10 16-4-16,3 3-9 16,14 7-44-16,11 18-22 15</inkml:trace>
          <inkml:trace contextRef="#ctx0" brushRef="#br0" timeOffset="2109.4215">-5088 4350 433 0,'0'0'5'16,"-7"0"0"-16,7 0 1 15,-20 4 2-15,8 10 0 16,-1 2 0-16,-3 7 1 15,0 12 0-15,2 6-5 0,5 11 1 16,-1 9-2-16,4 10-1 16,3 9 0-16,-4 10 0 15,7 10-2-15,0 3-1 16,0 5-4-16,0-3-5 0,7 2-10 16,-7-6-31-16,3-16-36 15,3-14-1-15</inkml:trace>
          <inkml:trace contextRef="#ctx0" brushRef="#br0" timeOffset="3625.0955">-8133 6191 319 0,'0'0'5'0,"0"0"-1"0,12-6 0 16,-12 6 2-16,27-6 1 15,-6 0 1-15,9 0 1 0,8-4 2 16,-3 0-3-16,14 0 2 16,-4 0-1-16,13 1 0 15,-6 0-1-15,-1 2-1 16,-3-1 0-16,-2 8 0 0,-7 0-3 16,-7 0 0-16,-9 0 0 15,-5 0-2-15,-4 0 1 16,-14 0 0-16,19 0-1 15,-19 0 0-15,16-6-2 16,-3 0 1-16,3-4-1 0,7 1 0 16,2 0-1-16,5 2 0 15,-5-2 0-15,-2 6 0 16,-1 3 0-16,-9 0 1 16,-13 0-1-16,0 0 0 0,3 9-5 15,-13-6-13-15,-8 7-60 16,1-1-1-16</inkml:trace>
          <inkml:trace contextRef="#ctx0" brushRef="#br0" timeOffset="5250.1053">-6745 5883 278 0,'0'0'5'0,"0"0"4"0,0 0 2 15,0 0 0-15,0 0 3 16,0 0-2-16,10 0 2 15,-10 0 0-15,0 0-4 16,16 4-3-16,-16-4-2 0,23 3-1 16,-1 4 0-16,4-7-1 15,6 6 0-15,7-6 0 16,9 3 0-16,7 0-1 0,5-3 0 16,12 0 0-16,3 0-1 15,8-6 2-15,-3 0-1 16,11-4 0-16,2-4 1 15,3 6 0-15,5-9-1 0,2 3 1 16,3-2 0-16,1 7-2 16,2-3 0-16,-6-1 0 15,7 3 0-15,-4-2 0 16,1-2 1-16,-8 2 0 0,-5-1 1 16,-11 3 1-16,-5 4 0 15,-10-4 1-15,-10 4-1 16,-14 2-1-16,-8 1 1 15,-13 0-2-15,-4 3-1 16,-6 0 0-16,-13 0 0 0,16-3-2 16,-16 3 2-16,16-4-1 15,-16 4 0-15,23 0 0 16,-14 0 0-16,4 4 0 0,-13-4 1 16,10 0-1-16,-10 0-2 15,-6 0-5-15,-8 9-23 16,14-9-52-16,-35 18 0 15</inkml:trace>
          <inkml:trace contextRef="#ctx0" brushRef="#br0" timeOffset="2500.0423">-4463 4723 431 0,'0'0'2'0,"-7"0"-2"0,-6 8 1 16,-6-2 1-16,-7 6 0 16,1 9 1-16,-11 5 2 15,4 5 1-15,2 10-2 16,5 4 1-16,9 4 1 16,9 8-1-16,4-4 0 0,13-3-2 15,12-2-1-15,4-11 0 16,17-13-1-16,5-4 0 15,6-14-1-15,0-10 0 16,8-18 0-16,-11-8 0 16,4-13-1-16,-9-9 0 0,-12-2 1 15,-7-14 0-15,-8 1-1 16,-15-1 1-16,-11 5-1 16,-19 14 0-16,-12 11 0 0,-10 18-2 15,-18 20-5-15,-4 17-22 16,-1 24-52-16,-16 24-2 15</inkml:trace>
          <inkml:trace contextRef="#ctx0" brushRef="#br0" timeOffset="6515.759">-3210 4911 267 0,'0'0'7'16,"0"0"4"-16,0 0 5 16,-13 6 2-16,13-6 5 0,-13 4 0 15,13-4 2-15,0 0-1 16,0 0-6-16,7-16-3 15,19 9-5-15,8-3-3 16,15 4-3-16,10-4 0 0,8 6-2 16,1 2 1-16,3-2-1 15,-1 4 0-15,-2 0 0 16,-3 0-1-16,-11-4 1 16,-5 4-1-16,-10 0-4 15,-7-2-4-15,-4 2-15 0,-21 10-45 16,-7-10-16-16</inkml:trace>
          <inkml:trace contextRef="#ctx0" brushRef="#br0" timeOffset="8093.9203">280 4436 402 0,'0'0'5'0,"-10"0"2"0,-7 0 0 16,1 2 0-16,-9 8 1 16,-1 3 1-16,1 3 0 15,-5 7 1-15,12 3-4 16,-5 5-1-16,9 14-1 0,8-2 0 15,6 4 0-15,0 0-2 16,13 10 0-16,3-7-1 16,3 4-1-16,8-5 2 15,1-11-2-15,1 1-1 0,6-17 2 16,4-4-2-16,4-18 0 16,1 0 1-16,-5-20-2 15,7-9 0-15,-7-11 2 16,-2-4-1-16,-1-7-1 15,-10-7 3-15,-7-6 1 0,-6 3-1 16,-10-3 3-16,1 12-2 16,-18 4 1-16,-8 10 0 15,-4 11 0-15,-9 18-2 0,-10 9-1 16,-4 12-8-16,4 15-42 16,-6 8-34-16,-7 13-2 15</inkml:trace>
          <inkml:trace contextRef="#ctx0" brushRef="#br0" timeOffset="7297.0292">-1730 4927 324 0,'0'0'8'0,"0"0"4"15,0 0 3-15,0 0 3 0,0 0 1 16,0 0 1-16,0 0-1 15,16 4 2-15,3-8-8 16,6-2-4-16,11 2-3 16,6-2-2-16,9 0 0 0,4 1-2 15,9-3 1-15,-2 0 0 16,-5 6-1-16,-2-2 1 16,-13 0 1-16,-3 2-2 15,-7-2-2-15,-16 2 0 16,-3 2 0-16,-13 0 0 0,0 0 0 15,0 0 0-15,0 0 0 16,0 0-2-16,-16 0-29 16,-4 0-54-16,20 0-3 15</inkml:trace>
          <inkml:trace contextRef="#ctx0" brushRef="#br0" timeOffset="7656.4285">-406 4156 460 0,'0'0'3'16,"0"0"0"-16,0 0 0 0,-7 3 1 15,7-3 0-15,-9 23 1 16,-2-1 0-16,6 7 0 16,-6 3-3-16,8 13 0 15,1 13-1-15,-5 3 1 0,7 10-2 16,3 6 1-16,3 3-1 16,8 0 0-16,-5 4 0 15,1-10 2-15,-1-1-2 16,0-6-1-16,2-12-3 15,-11-11-6-15,5-3-28 0,9-9-46 16,-14-20-2-16</inkml:trace>
          <inkml:trace contextRef="#ctx0" brushRef="#br0" timeOffset="6797.0239">-3022 5267 376 0,'0'0'8'16,"0"0"0"-16,0 0 3 0,16 0 0 15,0-6 2-15,12-2-1 16,8-4 2-16,8-1 0 16,11 1-7-16,0-3-1 0,7 5-2 15,-4 2-2-15,-8 2 0 16,-4 6-1-16,-7 0-1 15,-14 10-3-15,-2 0-4 16,-7 9-15-16,-13-4-59 0,-3 5-3 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8:00.7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AF8114-7FA9-459C-8F8A-5CEF1017FBC6}" emma:medium="tactile" emma:mode="ink">
          <msink:context xmlns:msink="http://schemas.microsoft.com/ink/2010/main" type="writingRegion" rotatedBoundingBox="27456,1645 27584,1645 27584,2738 27456,2738"/>
        </emma:interpretation>
      </emma:emma>
    </inkml:annotationXML>
    <inkml:traceGroup>
      <inkml:annotationXML>
        <emma:emma xmlns:emma="http://www.w3.org/2003/04/emma" version="1.0">
          <emma:interpretation id="{532BDEBF-130F-4165-8B4E-EBA2BDC1A0D3}" emma:medium="tactile" emma:mode="ink">
            <msink:context xmlns:msink="http://schemas.microsoft.com/ink/2010/main" type="paragraph" rotatedBoundingBox="27456,1645 27584,1645 27584,2738 27456,27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6704C8-0F77-4FC3-B324-2CDC367A1BCA}" emma:medium="tactile" emma:mode="ink">
              <msink:context xmlns:msink="http://schemas.microsoft.com/ink/2010/main" type="line" rotatedBoundingBox="27456,1645 27584,1645 27584,2738 27456,2738"/>
            </emma:interpretation>
          </emma:emma>
        </inkml:annotationXML>
        <inkml:traceGroup>
          <inkml:annotationXML>
            <emma:emma xmlns:emma="http://www.w3.org/2003/04/emma" version="1.0">
              <emma:interpretation id="{D305BA61-1C90-4F8C-88FA-ED89EC0E9697}" emma:medium="tactile" emma:mode="ink">
                <msink:context xmlns:msink="http://schemas.microsoft.com/ink/2010/main" type="inkWord" rotatedBoundingBox="27576,1642 27598,2735 27465,2738 27442,1645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5709-4258 397 0,'0'0'8'0,"0"0"2"0,0 0 1 16,0 0 4-16,13-10-2 15,-13 10 2-15,9 0 2 16,-9 0-1-16,19 17-7 0,1 5-9 16,-1 13 0-16,-6 22 0 15,3 8 0-15,-6 21 0 16,-1 11 0-16,-9 22 0 16,-6 18 0-16,-16 2 0 15,-26 18-64-15,5 5-28 0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4:21.9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606900-1439-421D-B9D4-F928DCA8E1B9}" emma:medium="tactile" emma:mode="ink">
          <msink:context xmlns:msink="http://schemas.microsoft.com/ink/2010/main" type="inkDrawing" rotatedBoundingBox="22246,17263 22571,19371 22439,19392 22114,17283" semanticType="callout" shapeName="Other">
            <msink:sourceLink direction="with" ref="{BE1F8D74-7D99-4DDA-8A90-1E0BC68145CF}"/>
            <msink:sourceLink direction="with" ref="{2FAC766A-D31D-438A-BDCD-77A46D0B02A2}"/>
            <msink:sourceLink direction="with" ref="{5B896380-D8CB-430D-ABA6-F705983E81C6}"/>
          </msink:context>
        </emma:interpretation>
      </emma:emma>
    </inkml:annotationXML>
    <inkml:trace contextRef="#ctx0" brushRef="#br0">499 11351 414 0,'0'0'1'15,"0"0"1"-15,0 0-1 16,0 0 1-16,0 0 2 0,0 0 0 16,0 0 2-16,0 13 2 15,0 6-1-15,-4 4 0 16,-6 2 2-16,4 11-1 15,-4-1-1-15,1 9-1 0,-1 2-1 16,4-1-1-16,2-1-1 16,4 5 0-16,0 2-1 15,0-4 1-15,6 2-1 16,1 0 1-16,2-2-3 0,2 9 0 16,-1-3 0-16,2 6 0 15,4-2 0-15,-3 1 0 16,6 6 0-16,-3 1 0 15,-3-1 0-15,1 7 0 16,-2-7 0-16,1-3 0 0,1 3 0 16,-5-3 0-16,0-3 0 15,-2-4 0-15,2-1 0 16,-2-9 0-16,3-2 0 0,-4 0 0 16,4-7 0-16,-1-3 0 15,-2-4 0-15,2 5 0 16,0-4 0-16,-2-3 0 15,0 2 0-15,-4 0 0 0,-3-2 0 16,4 1 0-16,-4-5 0 16,0 1 0-16,0-11 0 15,0 1 0-15,0-13 0 16,-4 16 0-16,4-16 0 0,0 0 0 16,0 0 0-16,0 0 0 15,0 0 0-15,0 12 0 16,0-12 0-16,-10 21-48 15,10-21-44-15,0 0-1 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4:37.3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44188F-8666-4340-90EE-8382D8A8CC33}" emma:medium="tactile" emma:mode="ink">
          <msink:context xmlns:msink="http://schemas.microsoft.com/ink/2010/main" type="inkDrawing" rotatedBoundingBox="25357,5266 25417,19205 25255,19206 25195,5267" semanticType="verticalRange" shapeName="Other">
            <msink:sourceLink direction="with" ref="{46A7D2A3-EFFB-4071-ABF5-D6A38176DB92}"/>
          </msink:context>
        </emma:interpretation>
      </emma:emma>
    </inkml:annotationXML>
    <inkml:trace contextRef="#ctx0" brushRef="#br0">-1 0 436 0,'0'0'0'0,"0"0"0"0,0 8 2 16,0 9-1-16,0 9 0 15,0 12 1-15,4 7 1 16,3 29-2-16,-2 19 0 16,2 22 3-16,-1 26-1 0,4 33-2 15,6 21 1-15,-7 31 1 16,11 28-1-16,-8 19 4 15,5 35-2-15,-4 29 1 0,-4 72 0 16,-5-26 1-16,-8 28-1 16,4 31 0-16,-9 23 1 15,-7 24-2-15,0 15-1 16,-7 28-3-16,11-35 0 0,8 101 0 16,1-17 0-16,3 9 0 15,16 12 0-15,3 47 0 16,-3-40 0-16,7-2 0 15,-14-3 0-15,-5-49 0 0,-10 22 0 16,-14-23-3-16,-25-41-52 16,23-297-35-16,-1 12-1 15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7:42.4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A7F1C1-6086-41F2-9014-2F47DA15EC17}" emma:medium="tactile" emma:mode="ink">
          <msink:context xmlns:msink="http://schemas.microsoft.com/ink/2010/main" type="inkDrawing" rotatedBoundingBox="27358,1138 33901,1837 33891,1934 27348,1235" semanticType="underline" shapeName="Other">
            <msink:sourceLink direction="with" ref="{975A575A-AEE2-4D9D-99C4-9F2802A64854}"/>
          </msink:context>
        </emma:interpretation>
      </emma:emma>
    </inkml:annotationXML>
    <inkml:trace contextRef="#ctx0" brushRef="#br0">0 33 365 0,'0'0'6'0,"0"0"2"0,0 0 3 16,0 0 2-16,0 0 0 15,0 0 1-15,0 0 1 16,9-14 0-16,10 8-4 16,8 6-2-16,10 0-2 0,13-10-3 15,17 7-1-15,17 3 0 16,9 6 0-16,17 4-1 16,16 15 0-16,9-12-1 15,12 7 0-15,14 9 2 0,11 0-1 16,9-1-2-16,8 5 0 15,11-1 0-15,10-9 0 16,6 5 0-16,9 1 0 0,7 0 0 16,4 0 0-16,5-3 0 15,-2-4 0-15,6 0 0 16,-8 4 0-16,-4 3 0 16,-1-7 0-16,-13-2 0 15,-6-1 0-15,-11 3 0 0,-5-5 0 16,-20-3 0-16,-3-2 0 15,-10-6 0-15,-9 7 0 16,-17-3 0-16,-14-1 0 16,-16-6 0-16,-17 4 0 0,-17-4 0 15,-19 0 0-15,-11 0 0 16,-17 1 0-16,-8-4 0 16,-19 0 0-16,16-7 0 15,-16 7 0-15,0 0 0 0,0 0 0 16,0 0 0-16,0-16-58 15,0 16-34-15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4:38.5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A7D2A3-EFFB-4071-ABF5-D6A38176DB92}" emma:medium="tactile" emma:mode="ink">
          <msink:context xmlns:msink="http://schemas.microsoft.com/ink/2010/main" type="writingRegion" rotatedBoundingBox="28532,5511 28487,18835 22260,18815 22304,5490">
            <msink:destinationLink direction="with" ref="{2444188F-8666-4340-90EE-8382D8A8CC33}"/>
          </msink:context>
        </emma:interpretation>
      </emma:emma>
    </inkml:annotationXML>
    <inkml:traceGroup>
      <inkml:annotationXML>
        <emma:emma xmlns:emma="http://www.w3.org/2003/04/emma" version="1.0">
          <emma:interpretation id="{F2AF43A9-147B-41E3-B85D-2579EC75F318}" emma:medium="tactile" emma:mode="ink">
            <msink:context xmlns:msink="http://schemas.microsoft.com/ink/2010/main" type="paragraph" rotatedBoundingBox="28569,5758 28344,15361 26272,15312 26497,57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F03ABC-A2EA-4CD6-A8B2-B749D8A8BE51}" emma:medium="tactile" emma:mode="ink">
              <msink:context xmlns:msink="http://schemas.microsoft.com/ink/2010/main" type="line" rotatedBoundingBox="28569,5758 28344,15361 26272,15312 26497,5709"/>
            </emma:interpretation>
          </emma:emma>
        </inkml:annotationXML>
        <inkml:traceGroup>
          <inkml:annotationXML>
            <emma:emma xmlns:emma="http://www.w3.org/2003/04/emma" version="1.0">
              <emma:interpretation id="{D83D2D64-49EB-4132-BB84-1300017F8EC8}" emma:medium="tactile" emma:mode="ink">
                <msink:context xmlns:msink="http://schemas.microsoft.com/ink/2010/main" type="inkWord" rotatedBoundingBox="28569,5758 28344,15361 26272,15312 26497,5709"/>
              </emma:interpretation>
              <emma:one-of disjunction-type="recognition" id="oneOf0">
                <emma:interpretation id="interp0" emma:lang="en-US" emma:confidence="0">
                  <emma:literal>in....</emma:literal>
                </emma:interpretation>
                <emma:interpretation id="interp1" emma:lang="en-US" emma:confidence="0">
                  <emma:literal>in...."</emma:literal>
                </emma:interpretation>
                <emma:interpretation id="interp2" emma:lang="en-US" emma:confidence="0">
                  <emma:literal>iris...."</emma:literal>
                </emma:interpretation>
                <emma:interpretation id="interp3" emma:lang="en-US" emma:confidence="0">
                  <emma:literal>Torino....</emma:literal>
                </emma:interpretation>
                <emma:interpretation id="interp4" emma:lang="en-US" emma:confidence="0">
                  <emma:literal>Fri.....</emma:literal>
                </emma:interpretation>
              </emma:one-of>
            </emma:emma>
          </inkml:annotationXML>
          <inkml:trace contextRef="#ctx0" brushRef="#br0">6225-164 453 0,'0'0'2'0,"0"0"0"0,0 0 0 16,0 0 0-16,6-3 0 16,-6 3 1-16,12 0-1 0,4 0 0 15,1 7 0-15,5-1-2 16,1 7-1-16,9 9-1 15,-6-1-1-15,3 5-3 16,-6 11 2-16,-14 4-1 16,-9 4-1-16,-16 0 3 15,-13 6-1-15,1-12 1 0,-11 0 2 16,3-1 0-16,1-6-1 16,9-12 3-16,10-2-1 15,16 3-2-15,16-11 3 0,10-2-1 16,9 5 0-16,6-6 1 15,5 5 0-15,-1 8-2 16,4-4 2-16,-11 2 0 16,-5 5-2-16,-8-3 2 0,-6 5 1 15,-8 8 0-15,-6-5 1 16,-5 9 0-16,-12-13-1 16,3 14 1-16,-12-5-1 15,-1 6 0-15,-7-4-2 0,-3 7-5 16,-11-15-31-16,9 7-43 15,-1-9-3-15</inkml:trace>
          <inkml:trace contextRef="#ctx0" brushRef="#br0" timeOffset="-484.3844">4864 182 394 0,'0'0'5'0,"0"0"1"15,10-12 2-15,10-2 0 16,9 2 2-16,-1-7 1 0,11-4-1 16,12 7 0-16,8-7-3 15,1 11-3-15,9 2-2 16,-5 4 1-16,-2 6-2 16,-2 10-2-16,-5 15 2 15,-9 11-1-15,-8 8-1 0,-15 9 0 16,-13 10-1-16,-10 11-5 15,-7 2 1-15,-19-1-1 16,-16-7-2-16,-7-13 2 16,-8-2 1-16,-5-4 0 0,4-10 6 15,3-17 1-15,7-13 2 16,13-12 1-16,15 0 1 16,15-10-1-16,14-3 1 15,17-7-2-15,22-3-1 0,4 8 0 16,13 5 0-16,4 9-1 15,9 4 0-15,-4 13-8 16,-13 0-35-16,10 6-37 0,-2-3-4 16</inkml:trace>
          <inkml:trace contextRef="#ctx0" brushRef="#br0" timeOffset="703.1437">4706 1705 421 0,'0'0'4'15,"0"0"0"-15,4-17 1 0,5 8 1 16,10-8 1-16,4 1 0 15,13-3 0-15,12-2 0 16,7-5-3-16,12 10-2 16,2 5 0-16,-2 9-1 15,-6 2-1-15,-6 7-2 0,-16 11 0 16,-11 12 0-16,-21 10-1 16,-7 7 0-16,-19 0-1 15,-10-2 0-15,-3 6 0 16,-5-3 1-16,5-2 1 0,7-5 1 15,9-12 1-15,16 0-2 16,6-13 3-16,24-6-1 16,7 2 1-16,16-9 0 0,-2 1 0 15,10-1-1-15,-6-3 3 16,-4 6-2-16,-8 9 0 16,-15-7 2-16,-5 9-1 15,-14 5 0-15,-5 7 2 0,-8-1-1 16,-8 9-1-16,-4-10 1 15,-4 12 0-15,-3-4 0 16,5 8 2-16,-8-8-1 16,1-7-2-16,-2-5 2 15,-5 0 0-15,4-1-3 0,-9-9-3 16,3-10-16-16,13-13-66 16,3-15-2-16</inkml:trace>
          <inkml:trace contextRef="#ctx0" brushRef="#br0" timeOffset="1046.9052">6369 1699 443 0,'0'0'1'15,"-22"12"0"-15,-1 5 0 16,-9 8 0-16,-3 1 1 0,-7 13-1 15,3 5 0-15,-4-2 2 16,11 7-1-16,20-5-1 16,12-9 2-16,23-6-2 15,25-10-1-15,10-19 2 0,16-3-1 16,10-10-2-16,9-16 2 16,-9-9-1-16,-4-6-2 15,-15-15 2-15,-17 9 1 16,-23 3-2-16,-18 3 2 0,-30 6-1 15,-14 6-1-15,-29 9 0 16,-8 13-1-16,-6 14-5 16,-10 12-20-16,-17 15-54 15,31 5-1-15</inkml:trace>
          <inkml:trace contextRef="#ctx0" brushRef="#br0" timeOffset="1468.7846">5757 3513 443 0,'0'0'0'16,"0"0"0"-16,0 0-3 0,-3 16-4 16,-1 6-13-16,-5 11-43 15,6-8-15-15</inkml:trace>
          <inkml:trace contextRef="#ctx0" brushRef="#br0" timeOffset="1593.7953">5699 4794 438 0,'0'0'0'0,"-4"16"-6"0,-5-6-27 15,-7 9-45-15,16 0-3 16</inkml:trace>
          <inkml:trace contextRef="#ctx0" brushRef="#br0" timeOffset="1734.4153">5718 6216 479 0,'0'9'-1'0,"0"17"-9"0,-12 23-57 16,12-7-16-16</inkml:trace>
          <inkml:trace contextRef="#ctx0" brushRef="#br0" timeOffset="1875.0577">5908 8333 492 0,'0'0'-10'15,"0"0"-61"-15,-2 12-14 16</inkml:trace>
          <inkml:trace contextRef="#ctx0" brushRef="#br0" timeOffset="2031.3462">5973 9376 511 0,'0'0'0'0,"-19"42"-59"16,19-26-32-16</inkml:trace>
        </inkml:traceGroup>
      </inkml:traceGroup>
    </inkml:traceGroup>
    <inkml:traceGroup>
      <inkml:annotationXML>
        <emma:emma xmlns:emma="http://www.w3.org/2003/04/emma" version="1.0">
          <emma:interpretation id="{627E8FC5-4C1A-4A3F-9165-39820BCF9C1B}" emma:medium="tactile" emma:mode="ink">
            <msink:context xmlns:msink="http://schemas.microsoft.com/ink/2010/main" type="paragraph" rotatedBoundingBox="25168,9734 24962,13307 24558,13283 24764,97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C4ED707-899A-415B-8024-9A35CB1E056B}" emma:medium="tactile" emma:mode="ink">
              <msink:context xmlns:msink="http://schemas.microsoft.com/ink/2010/main" type="line" rotatedBoundingBox="25168,9734 24962,13307 24558,13283 24764,9710"/>
            </emma:interpretation>
          </emma:emma>
        </inkml:annotationXML>
        <inkml:traceGroup>
          <inkml:annotationXML>
            <emma:emma xmlns:emma="http://www.w3.org/2003/04/emma" version="1.0">
              <emma:interpretation id="{A98173CB-AA97-4918-8909-0F215E78A421}" emma:medium="tactile" emma:mode="ink">
                <msink:context xmlns:msink="http://schemas.microsoft.com/ink/2010/main" type="inkWord" rotatedBoundingBox="25168,9734 25123,10520 24719,10497 24764,9710"/>
              </emma:interpretation>
              <emma:one-of disjunction-type="recognition" id="oneOf1">
                <emma:interpretation id="interp5" emma:lang="en-US" emma:confidence="0">
                  <emma:literal>of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J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29085.3391">3398 4229 150 0,'0'0'2'0,"0"0"1"0,-12 2 1 16,-8 2 4-16,4 0 6 15,-10 4 3-15,-6-3 4 16,-3 3 1-16,-4-4 0 16,3-4-1-16,-3 0-1 0,7 0-3 15,-3-6-4-15,10-5-5 16,-1-5-3-16,10-2-1 15,5-2-2-15,11-2-1 0,0-6-1 16,11 2 0-16,8-1-1 16,6 5 1-16,1-7 0 15,1 4-1-15,7-7 1 16,-8 9 1-16,1 0 1 16,-2 1 1-16,-2-1 1 0,-11-5 2 15,1 9 2-15,-3 1 0 16,-10 18 0-16,3-12 1 15,-3 12-1-15,-6 0-1 16,-5 10 0-16,6 13-2 0,-8 3 0 16,3 9 0-16,-6 6-1 15,10 4 0-15,3 4-1 16,-1 8 0-16,1 11-1 16,-1 3-4-16,4 11-10 0,-5 10-34 15,5-4-35-15,-4 9-2 16</inkml:trace>
          <inkml:trace contextRef="#ctx0" brushRef="#br0" timeOffset="128210.3196">3273 4225 149 0,'0'0'8'16,"0"0"6"-16,0 0 4 15,0 0 5-15,-11 0 0 0,11 0 1 16,0 0 1-16,0 0-1 16,0 0-6-16,0 0-6 15,0 0-5-15,0-10-2 16,0 10 0-16,0 0-1 16,0 0 2-16,0 0 1 0,0 0-1 15,0 0 1-15,0 0 0 16,0 0 0-16,0 0 0 15,-9 0-3-15,9 0-1 16,-12 0 0-16,12 0-1 0,-11 0 0 16,11 0 0-16,0 0 0 15,0 0 0-15,0 0 0 16,0 0 0-16,0 0 0 16,0 0 0-16,0 0 0 0,0 0 0 15,0 0-2-15,0 0 1 16,0 0 0-16,0 0-1 15,0 0 1-15,0 0 0 16,0 0-1-16,0 0 1 0,0 0-1 16,0 0 0-16,0 0 0 15,0 0-1-15,0 0-2 16,0 0-2-16,0 0-7 0,-18 14-16 16,18-14-48-16,-19 0-3 15</inkml:trace>
        </inkml:traceGroup>
        <inkml:traceGroup>
          <inkml:annotationXML>
            <emma:emma xmlns:emma="http://www.w3.org/2003/04/emma" version="1.0">
              <emma:interpretation id="{3FA7CF7E-E92F-4CD4-BB67-442ACD3F1337}" emma:medium="tactile" emma:mode="ink">
                <msink:context xmlns:msink="http://schemas.microsoft.com/ink/2010/main" type="inkWord" rotatedBoundingBox="25047,11073 24997,11927 24653,11907 24702,11053"/>
              </emma:interpretation>
              <emma:one-of disjunction-type="recognition" id="oneOf2">
                <emma:interpretation id="interp10" emma:lang="en-US" emma:confidence="0">
                  <emma:literal>n</emma:literal>
                </emma:interpretation>
                <emma:interpretation id="interp11" emma:lang="en-US" emma:confidence="0">
                  <emma:literal>u</emma:literal>
                </emma:interpretation>
                <emma:interpretation id="interp12" emma:lang="en-US" emma:confidence="0">
                  <emma:literal>m</emma:literal>
                </emma:interpretation>
                <emma:interpretation id="interp13" emma:lang="en-US" emma:confidence="0">
                  <emma:literal>U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29804.1065">3253 5159 322 0,'0'0'4'0,"0"0"1"16,0 0 1-16,-9 0 0 16,9 0 1-16,-26 6 1 0,6 4 0 15,-1 4 1-15,-6-1-4 16,-5-1-1-16,4 4 0 15,-5 4-2-15,1 2 0 16,5 0-1-16,5 0 0 0,3 5-1 16,5-5 0-16,14 7-1 15,0-7-2-15,14 1 1 16,9-6-1-16,6-5-2 16,3 2 3-16,6-8 1 15,1 0 1-15,0-6 1 0,-3 4 2 16,-11 2 2-16,1-3 1 15,-8 10-1-15,-7-1 1 16,-8 10 1-16,-3 4-1 0,-16 13-1 16,-7 3 1-16,-9 6-2 15,-7 7-3-15,-5 1-6 16,-11 1-19-16,-7 3-53 16,11 1-4-16</inkml:trace>
        </inkml:traceGroup>
        <inkml:traceGroup>
          <inkml:annotationXML>
            <emma:emma xmlns:emma="http://www.w3.org/2003/04/emma" version="1.0">
              <emma:interpretation id="{48BF5A37-CF07-4049-9915-A710DDB364B2}" emma:medium="tactile" emma:mode="ink">
                <msink:context xmlns:msink="http://schemas.microsoft.com/ink/2010/main" type="inkWord" rotatedBoundingBox="24978,12531 24933,13305 24591,13285 24636,12511"/>
              </emma:interpretation>
              <emma:one-of disjunction-type="recognition" id="oneOf3">
                <emma:interpretation id="interp15" emma:lang="en-US" emma:confidence="0">
                  <emma:literal>I</emma:literal>
                </emma:interpretation>
                <emma:interpretation id="interp16" emma:lang="en-US" emma:confidence="0">
                  <emma:literal>6</emma:literal>
                </emma:interpretation>
                <emma:interpretation id="interp17" emma:lang="en-US" emma:confidence="0">
                  <emma:literal>u</emma:literal>
                </emma:interpretation>
                <emma:interpretation id="interp18" emma:lang="en-US" emma:confidence="0">
                  <emma:literal>~</emma:literal>
                </emma:interpretation>
                <emma:interpretation id="interp1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30366.6504">3086 6611 392 0,'0'0'4'0,"0"0"2"16,0 0 1-16,0 0 1 15,0 0 0-15,-17 13 1 16,1 2 1-16,-2 9 0 16,-5 11-3-16,0 7-1 0,-6 12-2 15,0 7 0-15,4 9-2 16,5 2 1-16,-3 5-2 15,18-4-1-15,5-2 0 16,2-13 0-16,17-10-3 0,11-13 1 16,8-15 0-16,4-17-1 15,6-9 1-15,-2-17 0 16,-2-12 1-16,-10-1 1 16,-6-4 2-16,-19-1 1 15,-9 13-1-15,-9 8-1 0,-19 17-3 16,-11 16-10-16,-10 42-60 15,-3-7-11-15</inkml:trace>
        </inkml:traceGroup>
      </inkml:traceGroup>
    </inkml:traceGroup>
    <inkml:traceGroup>
      <inkml:annotationXML>
        <emma:emma xmlns:emma="http://www.w3.org/2003/04/emma" version="1.0">
          <emma:interpretation id="{221FF3E5-FDF4-4B0A-BBE7-8B0BB43F2AD1}" emma:medium="tactile" emma:mode="ink">
            <msink:context xmlns:msink="http://schemas.microsoft.com/ink/2010/main" type="paragraph" rotatedBoundingBox="24054,5496 24010,18820 22260,18815 22304,54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12DD05-0C5E-475B-849F-B5A5C052183D}" emma:medium="tactile" emma:mode="ink">
              <msink:context xmlns:msink="http://schemas.microsoft.com/ink/2010/main" type="inkBullet" rotatedBoundingBox="23373,5494 23369,6698 22709,6696 22713,5492"/>
            </emma:interpretation>
            <emma:one-of disjunction-type="recognition" id="oneOf4">
              <emma:interpretation id="interp20" emma:lang="en-US" emma:confidence="0">
                <emma:literal>of</emma:literal>
              </emma:interpretation>
              <emma:interpretation id="interp21" emma:lang="en-US" emma:confidence="0">
                <emma:literal>or</emma:literal>
              </emma:interpretation>
              <emma:interpretation id="interp22" emma:lang="en-US" emma:confidence="0">
                <emma:literal>o</emma:literal>
              </emma:interpretation>
              <emma:interpretation id="interp23" emma:lang="en-US" emma:confidence="0">
                <emma:literal>on</emma:literal>
              </emma:interpretation>
              <emma:interpretation id="interp24" emma:lang="en-US" emma:confidence="0">
                <emma:literal>Or</emma:literal>
              </emma:interpretation>
            </emma:one-of>
          </emma:emma>
        </inkml:annotationXML>
        <inkml:trace contextRef="#ctx0" brushRef="#br0" timeOffset="-11002.2173">1314 237 331 0,'0'0'7'0,"0"0"3"0,-3-12 3 16,3 12 4-16,0 0 1 15,-4-16 1-15,4 16-1 16,0 0 0-16,0-13-5 16,0 13-3-16,0 13-4 0,4 7-1 15,-1 2-2-15,6 8 0 16,0 6 2-16,-2 13-1 16,2 9-2-16,7-1 3 15,-5 1-3-15,-5-4-2 0,7 1-5 16,-13-10-14-16,-7 11-66 15,7-19-1-15</inkml:trace>
        <inkml:trace contextRef="#ctx0" brushRef="#br0" timeOffset="150298.9124">1371-135 225 0,'0'0'7'15,"0"0"6"-15,0 0 4 0,-12-19 4 16,12 19 3-16,0-20 1 15,-4 8-1-15,4-1 5 16,0-3-7-16,0 2-7 16,0-2-2-16,0 4-5 0,0 12-5 15,-7-16 2-15,-9 16-2 16,-2 0-1-16,-1 0 1 16,-11 3 0-16,1 7-1 15,-3-7 3-15,3 6 0 0,0 4-3 16,0-1 3-16,7 2-2 15,-5-1-3-15,4 3 3 16,7 4-3-16,0 5-2 16,0 0 3-16,-3 1-1 15,10-6-1-15,5 3 1 0,4 5 1 16,0-3-2-16,11 0 3 16,5 1-1-16,5-9 0 15,11-3 0-15,11-6 1 0,-1 0-1 16,-3-8 0-16,9-8 0 15,3-8-1-15,4-7 0 16,-7-5 0-16,0 5 1 16,-9-5-2-16,-2 3 2 0,0-6-1 15,-7 3-1-15,-5-1 1 16,-5 4-1-16,-8 5 1 16,-8-2 1-16,-1-5 0 15,-3-1-1-15,-3 3 1 16,-4-1 0-16,-9 4-1 0,-2 0 2 15,-5-2-2-15,0 2 0 16,0 6-1-16,-6 6 0 16,-6 10-3-16,-4 3-3 0,-7 4-20 15,-18 16-57-15,20 12 0 16</inkml:trace>
      </inkml:traceGroup>
      <inkml:traceGroup>
        <inkml:annotationXML>
          <emma:emma xmlns:emma="http://www.w3.org/2003/04/emma" version="1.0">
            <emma:interpretation id="{48A5CF1F-23E4-4006-9677-7D0B3902D261}" emma:medium="tactile" emma:mode="ink">
              <msink:context xmlns:msink="http://schemas.microsoft.com/ink/2010/main" type="line" rotatedBoundingBox="24048,7244 24010,18820 22260,18815 22298,7238"/>
            </emma:interpretation>
          </emma:emma>
        </inkml:annotationXML>
        <inkml:traceGroup>
          <inkml:annotationXML>
            <emma:emma xmlns:emma="http://www.w3.org/2003/04/emma" version="1.0">
              <emma:interpretation id="{5B896380-D8CB-430D-ABA6-F705983E81C6}" emma:medium="tactile" emma:mode="ink">
                <msink:context xmlns:msink="http://schemas.microsoft.com/ink/2010/main" type="inkWord" rotatedBoundingBox="24048,7244 24010,18820 22260,18815 22298,7238">
                  <msink:destinationLink direction="with" ref="{11606900-1439-421D-B9D4-F928DCA8E1B9}"/>
                </msink:context>
              </emma:interpretation>
              <emma:one-of disjunction-type="recognition" id="oneOf5">
                <emma:interpretation id="interp25" emma:lang="en-US" emma:confidence="0">
                  <emma:literal>NMYEFIEVIYI'</emma:literal>
                </emma:interpretation>
                <emma:interpretation id="interp26" emma:lang="en-US" emma:confidence="0">
                  <emma:literal>NMQEFIEVIYI'</emma:literal>
                </emma:interpretation>
                <emma:interpretation id="interp27" emma:lang="en-US" emma:confidence="0">
                  <emma:literal>NMYEFIEVIY:</emma:literal>
                </emma:interpretation>
                <emma:interpretation id="interp28" emma:lang="en-US" emma:confidence="0">
                  <emma:literal>NMEFIEVIYI'</emma:literal>
                </emma:interpretation>
                <emma:interpretation id="interp29" emma:lang="en-US" emma:confidence="0">
                  <emma:literal>NMEFIEVIY:</emma:literal>
                </emma:interpretation>
              </emma:one-of>
            </emma:emma>
          </inkml:annotationXML>
          <inkml:trace contextRef="#ctx0" brushRef="#br0" timeOffset="-10330.3294">1171 1396 395 0,'0'0'4'0,"0"0"2"16,0 0 0-16,0 0 0 16,-6-6 0-16,16 0 1 0,3-4 1 15,9 0-1-15,15 4-2 16,4-3-3-16,17-1-1 15,-3 1 0-15,6 9 0 16,-10 2 0-16,2 11 0 16,-12 6-2-16,-15 9 1 15,-10 9 1-15,-16 8-1 0,-23 16 0 16,-19 0 1-16,-6 5-1 16,-14 0-1-16,2-3 2 15,-2-1 0-15,5-5-1 0,11-4 3 16,14-19 0-16,25-6-2 15,10-12 3-15,31-6-2 16,10-6-3-16,13-4-2 16,9-14-9-16,8-2-43 0,4 4-25 15,-5-1-7-15</inkml:trace>
          <inkml:trace contextRef="#ctx0" brushRef="#br0" timeOffset="-9783.4505">1033 2590 336 0,'0'0'2'0,"26"-3"2"15,-3-6-1-15,12 0 0 0,7-4 2 16,16 0-2-16,-3 6 1 16,12-2 1-16,-12 6-2 15,-3 3-2-15,-10 3 1 16,-10 20-1-16,-20 5-3 0,-12 4 1 15,-9 7-3-15,-19 6-2 16,-9-8 3-16,-7 12-1 16,-8-3-2-16,1-2 2 0,8-1 2 15,4-8 0-15,23-4 5 16,11-11 0-16,10-2-1 16,22-13 5-16,12 0-1 15,9-5 3-15,10 0 1 0,-1 0 1 16,1 0-2-16,1 0 1 15,-11 7 0-15,-13 13-4 16,-10 9 3-16,-18-1-3 16,-7 11-3-16,-9 0 1 15,-14 5-1-15,-12 15-1 0,-4-5 0 16,-6 4-1-16,0-7-3 16,3 7-6-16,-9-17-32 15,2 11-39-15,4-17-1 16</inkml:trace>
          <inkml:trace contextRef="#ctx0" brushRef="#br0" timeOffset="-9080.2938">543 4033 377 0,'0'0'6'0,"0"0"-1"15,0 0 1-15,0 0 2 0,0 10 1 16,4 5 1-16,-1 7 1 16,3 10 1-16,-3 8-4 15,4 11-1-15,-1 6-1 16,1 11-1-16,-4 9-1 15,1-1-1-15,-2 3-1 0,1-3-1 16,-3-2 0-16,4-2-2 16,-4-9-3-16,-4-3-6 15,4-13-31-15,0-13-42 0,14-8-2 16</inkml:trace>
          <inkml:trace contextRef="#ctx0" brushRef="#br0" timeOffset="-8720.9175">1662 4112 405 0,'0'0'2'0,"-11"5"0"15,-7 4 1-15,-8 10 1 16,-10 7 1-16,1 6 1 0,-6 10 1 15,-8 7 0-15,6 11 0 16,4-1-1-16,11-3-2 16,12-1 0-16,16-7-1 15,7-6-1-15,18-17-1 16,14-7-1-16,16-18 0 0,12-15 0 16,4-13-1-16,-4-8 1 15,2-14 0-15,-12-3 0 16,-8-3-1-16,-13-7 1 15,-17 7-1-15,-19 8-2 0,-10-1 0 16,-19 11-4-16,-10 22-14 16,-15 16-48-16,-1 0-11 15</inkml:trace>
          <inkml:trace contextRef="#ctx0" brushRef="#br0" timeOffset="-7955.2903">1694 5363 429 0,'0'0'1'15,"0"0"0"-15,-11 22 2 16,6 0 1-16,-2 16 1 15,-2 11 1-15,2 17 0 16,-2 16 1-16,2 13-1 0,3 12-4 16,-5 2-11-16,2 13-69 15,2 0-4-15</inkml:trace>
          <inkml:trace contextRef="#ctx0" brushRef="#br0" timeOffset="-8205.282">602 5532 419 0,'0'0'3'0,"0"0"0"15,0 0 0-15,3 10 1 16,1 6 0-16,-2 12 0 15,5 15 0-15,2 7 0 0,5 19-3 16,-5 7 0-16,3 18-4 16,2 6-4-16,8-2-34 15,-3 9-39-15,4-5-1 16</inkml:trace>
          <inkml:trace contextRef="#ctx0" brushRef="#br0" timeOffset="-7220.8961">1355 6929 438 0,'0'0'0'16,"0"0"1"-16,0 0 1 15,0-16 0-15,9 6 0 0,8 0 0 16,16-2 0-16,5 0 2 15,10-2 0-15,14 8-1 16,-5 0 0-16,5 6 1 16,-10 6-1-16,-4 14 1 15,-13 8 0-15,-19 14-3 0,-13 7 0 16,-19 7 0-16,-6 9 0 16,-16 5 0-16,-5-1-1 15,-2 1 1-15,7-6-1 16,5-9 1-16,15-8 0 0,18-11 0 15,9-14-1-15,19-12-2 16,24-7-4-16,3-9-13 16,10-7-63-16,2-3-1 15</inkml:trace>
          <inkml:trace contextRef="#ctx0" brushRef="#br0" timeOffset="-7580.2767">611 6833 425 0,'0'0'3'0,"0"0"0"0,0 0 2 15,14 4 1-15,-2 14 1 16,-3 11 1-16,7 12-1 15,-2 14 0-15,-1 15-2 16,3 9-2-16,-4 10-4 16,4 13-9-16,-9-2-43 0,9 0-30 15,7-5-2-15</inkml:trace>
          <inkml:trace contextRef="#ctx0" brushRef="#br0" timeOffset="-6877.119">673 8095 450 0,'0'0'2'0,"0"0"0"15,0 0 1-15,0 22 0 16,0-4 0-16,3 9 1 16,6 12 0-16,0 8 0 15,11 16-2-15,-1 3 0 16,1 9-4-16,6 11-10 0,-3-3-68 15,2 2-4-15</inkml:trace>
          <inkml:trace contextRef="#ctx0" brushRef="#br0" timeOffset="-6392.7548">1607 8159 489 0,'0'0'0'15,"0"-20"-1"-15,9 8 1 0,8-5 0 16,-1-1-1-16,6-1 1 16,7-5 1-16,0-1 0 15,7 11 1-15,-4 2 0 16,1 6 0-16,-8 6 0 0,5 0-1 15,-12 8-1-15,-8 10-2 16,-6 7-2-16,-8 5-1 16,-12 4 1-16,-10 4-1 15,-3 1 0-15,-10 4 0 16,1-2 0-16,-1-2 1 0,13-3 2 16,4-12 0-16,15-2 0 15,7 2 1-15,17-15 1 16,11 0 0-16,8-4 2 15,9 1 1-15,-3-2 1 0,4-2 2 16,-14 4-1-16,-7 4 1 16,-2 3-1-16,-7 6 0 15,-13 0 0-15,-3 10-2 16,-3 6 0-16,-13 7-1 0,-7 6-4 16,0 5-2-16,-6 9-5 15,-10-3-16-15,-12 8-60 16,10-1-1-16</inkml:trace>
          <inkml:trace contextRef="#ctx0" brushRef="#br0" timeOffset="-5955.2449">731 9389 455 0,'0'0'3'0,"0"0"1"0,0 0 1 15,0 9 0-15,0 5 1 16,0 17 2-16,2 8-1 15,2 12 1-15,2 19-3 16,4 5-2-16,-4 15-5 0,4-4-7 16,13 2-50-16,-7 4-27 15,6 1-2-15</inkml:trace>
          <inkml:trace contextRef="#ctx0" brushRef="#br0" timeOffset="-17283.6306">682 11467 333 0,'0'0'-1'16,"0"0"-10"-16,-4 13-18 15,4-13-18-15,0 0-17 16</inkml:trace>
          <inkml:trace contextRef="#ctx0" brushRef="#br0" timeOffset="-4939.5801">527 9327 344 0,'0'0'7'16,"0"0"2"-16,0 0 3 0,0 0 2 15,0 0-1-15,0 0 3 16,6-6 0-16,-6 6 2 15,26-12-6-15,-6 5-2 16,6-2-2-16,6-1-1 16,4 6-1-16,-4 4-1 0,3 0-1 15,-3 14-2-15,-6 8 0 16,-6 10 0-16,-11 17-1 16,-2 5 0-16,-7 7 1 15,-4 6-2-15,-6-3 0 0,-6 4 0 16,-3-10 0-16,-1 0 0 15,-5-14 0-15,-1-4 0 16,-3-8 0-16,6-10 0 16,-2-10 0-16,2-6 0 0,4-6 0 15,10-3 0-15,9 3 0 16,0-22 0-16,9 7 0 16,10 5 0-16,8 0 0 15,1 6 0-15,8 4 0 0,2 14 0 16,4 5 0-16,3 12 0 15,-2 11 0-15,5 7 0 16,-4 9 0-16,8-1 0 16,-7 1 0-16,4-7 0 0,-7-9 0 15,6-7-4-15,-9 0-74 16,9-35-14-16</inkml:trace>
          <inkml:trace contextRef="#ctx0" brushRef="#br0" timeOffset="-4627.0871">1926 9386 474 0,'0'0'2'0,"-9"6"0"0,-5 8 1 16,-4 1 1-16,-9 14 0 16,-5 5 1-16,-3 5 0 15,-7 16 0-15,-3 2-1 16,3 15-1-16,6-9-3 0,4 11 0 15,16-13 0-15,9-5 0 16,11-19 0-16,19-11 0 16,12-20 0-16,15-18 0 15,9-20 0-15,6-12 0 16,2-11 0-16,-8-9 0 0,-8-5 0 16,-16 6-2-16,-9 7 1 15,-19 8-2-15,-11 17-2 16,-21 12-5-16,-17 13-15 0,-33 8-61 15,15 28-1-15</inkml:trace>
          <inkml:trace contextRef="#ctx0" brushRef="#br0" timeOffset="-4033.3219">733 10753 307 0,'0'0'6'0,"0"0"5"16,-7-10 1-16,7 10 4 15,0-18 4-15,0 18 2 16,11-23 0-16,1 9 1 0,11 5-4 16,-3 3-5-16,8 3-2 15,2 3-3-15,-5 6-2 16,5 16-3-16,-7 8-1 15,-2 9-1-15,-1 8 0 0,-8 17-2 16,-1 0 0-16,-6 5-2 16,-5-3 0-16,-2-1 0 15,-12-8 0-15,-2-8 0 16,-5-6 0-16,-6-16 1 16,1-11 1-16,-6-3 1 0,7-7 0 15,-1-6 1-15,6-9 0 16,8-7-1-16,8-3 1 15,4-3-1-15,9 2 2 16,14 1-3-16,7 5 0 0,11 12 0 16,1 2 0-16,10 12 0 15,6 11 0-15,-3 16 0 16,0 2 0-16,5 7-6 0,-8 1-7 16,-1 1-21-16,1-3-51 15,-13-12-4-15</inkml:trace>
          <inkml:trace contextRef="#ctx0" brushRef="#br0" timeOffset="-3111.4242">1787 10563 416 0,'0'0'4'16,"0"0"2"-16,0 0 2 0,0 0 1 15,0 12 1-15,0 3 2 16,-6 13 1-16,0 8 0 16,2 18-3-16,1 11-4 15,0 11-2-15,-1 11-4 0,2 0 0 16,2 9-7-16,0 11-53 15,2-21-28-15,5-6-1 16</inkml:trace>
          <inkml:trace contextRef="#ctx0" brushRef="#br0" timeOffset="-2093.7985">1655 12012 450 0,'0'0'2'0,"0"0"2"0,0 0 0 16,0 0 0-16,-13 4 2 16,13-4 0-16,0 0 2 15,0 12 1-15,0-12-3 0,23 13 0 16,-5-3 0-16,9 6-6 16,1 3 0-16,9 7 0 15,-5 3 0-15,-4 12 0 16,-5 2 0-16,0 8 0 15,-14 7 0-15,-5-4 0 0,-8 6 0 16,-8-7 0-16,-15-6 0 16,-1-6 0-16,-4-4 0 15,-4-8 0-15,7-11-2 16,3-5 2-16,4-7 2 0,6-6-2 16,16 0 0-16,5-16 0 15,18 4 0-15,7 3 0 16,9-8 0-16,9 11 0 15,3 6 0-15,10 0 0 0,4 16 0 16,3 6 0-16,-4-6 0 16,10 4-78-16,0-10-11 15</inkml:trace>
          <inkml:trace contextRef="#ctx0" brushRef="#br0" timeOffset="-2515.6819">1004 12106 435 0,'0'0'4'15,"0"0"0"-15,0 0 1 16,0 0 2-16,0 0 0 16,0 0 1-16,9-14 0 0,-9 14 1 15,20 0-4-15,-8 0 1 16,9 4-2-16,1 2-1 15,7 7-1-15,0 6-1 16,0 6 2-16,0 10-3 16,-4 8 0-16,-5 2 0 15,-6 10 0-15,-9 3 0 0,-5-5-2 16,-16 6 1-16,-10-5-1 16,-8-3 1-16,-9-8-1 15,-6-6 1-15,-6-5 1 0,7-9 0 16,-3-9 1-16,15-8 0 15,4-6 0-15,16 0 1 16,13-10-1-16,6-6 2 16,20 3-3-16,9-3 0 0,11 10 0 15,8 2 0-15,0 4 0 16,8 16 0-16,-2 7 0 16,-2 7 0-16,0 4-7 15,-11 2-20-15,-17-5-58 16,11 3-4-16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8:23.2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851B4C3-A3B2-408E-B5E0-B548E6F1F6D5}" emma:medium="tactile" emma:mode="ink">
          <msink:context xmlns:msink="http://schemas.microsoft.com/ink/2010/main" type="inkDrawing" rotatedBoundingBox="1673,4939 9974,4929 9975,5002 1674,5012" shapeName="Other"/>
        </emma:interpretation>
      </emma:emma>
    </inkml:annotationXML>
    <inkml:trace contextRef="#ctx0" brushRef="#br0">34 7 335 0,'0'0'6'0,"-12"0"2"0,12 0 1 16,-16 0 2-16,16 0 0 16,-11 4 1-16,11-4-1 15,7 3 2-15,25 3-6 16,16-6-2-16,23 6-1 0,20-3 0 16,22 3 0-16,25-2 1 15,20 2 0-15,16-3-1 16,22 4 1-16,17-1 1 15,12 0 0-15,18-2 0 16,17 0-1-16,15-2-1 0,17-2 1 16,15 0-2-16,8-6 0 15,10 0 0-15,15-2-2 16,-3 2 0-16,8-4 0 0,-3 4 0 16,-1 3 0-16,-12 0 0 15,-1 3-1-15,-12 0 1 16,-13 0 0-16,-16 0 2 15,-23 0-3-15,-16 3 0 0,-28-3 0 16,-27 0 0-16,-25 0 0 16,-30 0 0-16,-28 0 0 15,-27-3 0-15,-22 0 0 16,-22-3 0-16,-13 3 0 0,-26 3 0 16,0-16-80-16,0 16-10 15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8:37.6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611FBB-8872-4763-8FB4-0FC2B9138283}" emma:medium="tactile" emma:mode="ink">
          <msink:context xmlns:msink="http://schemas.microsoft.com/ink/2010/main" type="writingRegion" rotatedBoundingBox="3610,5109 12113,4803 12403,12855 3900,13161">
            <msink:destinationLink direction="with" ref="{BF007DA8-B161-4C44-9CDE-9DE720EB9840}"/>
          </msink:context>
        </emma:interpretation>
      </emma:emma>
    </inkml:annotationXML>
    <inkml:traceGroup>
      <inkml:annotationXML>
        <emma:emma xmlns:emma="http://www.w3.org/2003/04/emma" version="1.0">
          <emma:interpretation id="{1A6EC20E-C52C-4F06-AA18-20134E488941}" emma:medium="tactile" emma:mode="ink">
            <msink:context xmlns:msink="http://schemas.microsoft.com/ink/2010/main" type="paragraph" rotatedBoundingBox="6738,3564 10659,10157 7153,12242 3233,56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AD1ED3-A02F-42E9-AAA6-6854E9DE320F}" emma:medium="tactile" emma:mode="ink">
              <msink:context xmlns:msink="http://schemas.microsoft.com/ink/2010/main" type="line" rotatedBoundingBox="6738,3564 10659,10157 7153,12242 3233,5649">
                <msink:destinationLink direction="with" ref="{75C6F57E-CDF0-4B90-8B41-B8A294B4D94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4133F65-2128-4E2B-BF17-AF761C643B41}" emma:medium="tactile" emma:mode="ink">
                <msink:context xmlns:msink="http://schemas.microsoft.com/ink/2010/main" type="inkWord" rotatedBoundingBox="6738,3564 10659,10157 7153,12242 3233,5649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ins</emma:literal>
                </emma:interpretation>
                <emma:interpretation id="interp2" emma:lang="en-US" emma:confidence="0">
                  <emma:literal>inn</emma:literal>
                </emma:interpretation>
                <emma:interpretation id="interp3" emma:lang="en-US" emma:confidence="0">
                  <emma:literal>ini</emma:literal>
                </emma:interpretation>
                <emma:interpretation id="interp4" emma:lang="en-US" emma:confidence="0">
                  <emma:literal>ink</emma:literal>
                </emma:interpretation>
              </emma:one-of>
            </emma:emma>
          </inkml:annotationXML>
          <inkml:trace contextRef="#ctx0" brushRef="#br0">-1 0 360 0,'0'0'8'15,"0"0"1"-15,0 0 4 32,0 0-1-32,0 0 2 15,0 0 0-15,-4 8 1 0,4 10 1 0,7 0-6 0,2 13-3 16,5 0-1-16,2 14 0 31,-3 6-1-31,3 13-1 0,-4 11-1 0,2 1 0 0,-1 17-2 16,-10 1 1-16,0 4 1 15,1-4-3-15,-4 0 0 32,0-8 0-32,0-12 0 0,0-3 0 0,0-20 0 0,0-10 0 15,0-8 0-15,0-4 0 16,0-9 0-16,0-20 0 15,9 22-20-15,14-22-66 0,-5-4-3 16</inkml:trace>
          <inkml:trace contextRef="#ctx0" brushRef="#br0" timeOffset="750.0189">1053 218 355 0,'0'0'6'0,"0"0"4"0,0-16 0 15,0 16 3-15,2-16 0 16,9 4 1-16,1-5 1 16,11-3 0-16,7 4-5 15,4-6-2-15,12 0-1 0,5 0-1 16,11-1-1-16,-1 3-1 15,-1 8-1-15,5 4 0 16,-4 6 0-16,-6 8-1 16,-6 14-1-16,-10 13 0 0,-5 11 0 15,-8 14-1-15,-10 7 0 16,-9 7 0-16,-7 6-1 31,-10 4 1-31,-8 0 0 0,-12-5 0 0,-12-7 0 0,-3-2 0 16,-10-13 1-16,-3-4 0 15,-3-16 0-15,0-9 1 16,2-13 0-16,8-7-2 0,-1-6 0 16,17-16 0-16,10-7 0 15,11-5 0-15,12-3 0 16,7-2 0-16,15 0 0 16,15 5 0-16,13 5 0 0,5 9 0 15,4 14 0-15,5 0 0 16,2 20 0-16,-6 9 0 15,0 10 0-15,-6 2 0 16,-4 10-40-16,0 4-46 16,-2-6-3-16</inkml:trace>
          <inkml:trace contextRef="#ctx0" brushRef="#br0" timeOffset="1453.1716">2606-127 383 0,'0'0'5'0,"0"0"3"16,0 0 1-16,0 0 1 0,0 0 1 15,0 0 1-15,3-12 1 16,-3 12 0-16,23-12-5 15,0 6-1-15,5-1-2 16,17-2-1-16,3 3-2 16,10 2 1-16,6 4-2 0,1 0 0 15,0 6 0-15,-7 11-1 16,-14 4 0-16,-7 5 0 16,-21 17 0-16,-14 1 0 15,-14 4-1-15,-17 7 1 16,-10-5-1-16,-9 5 1 0,-1-3 0 15,4-4-1-15,7-5 1 32,9-12 0-32,10-5 0 0,19-4 0 0,5-5 1 0,25-5-1 15,9-1 0-15,6-7 0 16,6 4 1-16,0 2-1 16,-1 0-1-16,-2 2 1 0,-10 7 0 15,-9 0 0-15,-10 7 1 16,-6 3 0-16,-13 3 0 15,0 6 1-15,-7 4 0 16,-5 1 1-16,-10 1 0 16,2 1-1-16,-6 0 0 0,1-3-2 15,-10-7 0-15,-1 0 0 16,-10-8 0-16,2-9 0 16,-11-8 0-16,9 0-4 15,-11-14-82-15,11-18-3 0</inkml:trace>
          <inkml:trace contextRef="#ctx0" brushRef="#br0" timeOffset="19959.2024">-101-1069 322 0,'0'0'7'0,"-12"-10"3"15,-2 6 3-15,1-2 4 16,1 0 2-16,-2-1-1 16,2 4 1-16,-1-4 0 0,13 7-5 15,0 0-4-15,0 10-2 16,7 6-2-16,9 7-1 15,-4 12-1-15,8 7 0 16,-1 6 1-16,3 7-2 0,-3 9-1 16,1 1 0-16,-4-5 0 15,0 1 0-15,-6-6-2 16,-1-11 0-16,-2-1 0 16,0-11 0-16,-7-13 0 0,0-3 0 15,0-16 0-15,0 19-8 16,-7-13-77-16,7-6-2 15</inkml:trace>
          <inkml:trace contextRef="#ctx0" brushRef="#br0" timeOffset="13755.8083">1423-995 321 0,'0'0'9'15,"0"0"3"-15,0 0 4 16,4-17 2-16,-4 17 1 16,0 0 0-16,0 0 1 0,9-8 0 15,-9 8-6-15,7 18-5 16,-5 4-2-16,5 7-1 16,-4 9-1-16,4 8 0 15,2 5-2-15,2 7 0 0,-2 0-2 16,3 3 0-16,2-4 0 15,-5-5 1-15,4-4-2 16,-3-9 0-16,-1-10 0 0,-2-14 0 16,-7-15 0-16,0 0 0 15,9-3 0-15,-5-22 0 16,-4-13 0-16,0-5 0 0,-4-8 0 16,-1-7 0-16,-9-6 0 15,-2 3 0-15,0-4 0 16,-7 5 0-16,1 1 0 0,-4 12 0 15,7 6 0-15,3 4 0 16,0 11 0-16,3 10 0 16,6 7 0-16,7 9 0 0,0 0 0 15,0 0 0-15,0 0 0 16,0 0 0-16,0 16 0 16,0 7 0-16,4 10 0 15,-1 8 0-15,4 4 0 0,2 6 0 16,-2 7 0-16,2-1 0 15,-2 2 0-15,2-8 0 16,0 4 0-16,1-4 0 0,-6-13-9 16,-4 11-77-16,9-8-2 15</inkml:trace>
          <inkml:trace contextRef="#ctx0" brushRef="#br0" timeOffset="2593.8314">1569 2138 373 0,'0'0'7'0,"0"0"3"0,-14-16 1 32,14 16 1-32,-2-19 0 0,2 3 2 0,12-8 0 0,11 2 0 15,9 1-6-15,7-2-2 16,12 3-1-16,10-1-2 15,6 5 0-15,2 4-1 32,-2 12 0-32,-2 8-1 15,-4 15 0-15,-13 9 0 0,-3 15 0 0,-22 15 0 0,-11 8 0 32,-12 11 0-32,-16 1-1 0,-12 9 0 0,-20-8 0 31,-14-3 0-31,-9-5 0 0,-7-11 0 0,2-9 0 0,5-17 1 31,7-12 1-31,9-10 0 0,16-14-1 0,13-10 1 0,20-10-2 16,12-7 0-16,26 0 0 15,17-1 0-15,12 7 0 16,9 5 0-16,12 12 0 16,1 4 0-16,4 21 0 0,-7 11 0 15,-2 10-6-15,-7 7-15 16,-6 6-62-16,-10 9-4 15</inkml:trace>
          <inkml:trace contextRef="#ctx0" brushRef="#br0" timeOffset="3109.462">3089 1913 436 0,'0'0'4'16,"0"0"0"-16,0 0 1 15,-10 0 1-15,10 0 0 0,0 0 2 16,0 0 0-16,23-10 0 16,9 8-2-16,17-4-2 15,8 2 0-15,5 0-2 16,5 4 0-16,-3 4-1 0,-11 6-1 31,-15 5 0-31,-22 11-1 16,-16 9 0-16,-29 4 0 0,-10 8 0 0,-16 2 1 15,4 3 0-15,-6-6-1 0,11-2 2 16,14-9-1-16,16-9 1 31,16-3-1-31,25-11 1 16,17-6 0-16,13-2-1 0,6 0 1 0,10-2 0 0,0 8 0 15,-6 0 0-15,-10 6 0 16,-11 3 0-16,-12 10 1 16,-12 0-2-16,-10 7 0 15,-10 1 0-15,-7 2 0 0,-5 4 0 16,-4 0 0-16,-7 2 0 16,0 2 0-16,-2-1 0 15,2 7 0-15,-7-2 0 0,5-4 0 16,-4 16-25-16,10-13-60 15,-11-5-3-15</inkml:trace>
          <inkml:trace contextRef="#ctx0" brushRef="#br0" timeOffset="-306955.1017">4884 1586 487 0,'0'0'1'15,"0"0"-2"-15,-10 14-6 16,-3-11-32-16,-6 12-45 16,0 7-1-16</inkml:trace>
          <inkml:trace contextRef="#ctx0" brushRef="#br0" timeOffset="19224.7886">2416 4084 388 0,'0'0'6'0,"0"0"2"16,0 0 1-16,0 0 0 15,0 0 2-15,-9 0 0 16,9 0 1-16,-4 14 0 16,1 2-4-16,3 6-1 0,0 6-2 15,0 14 0-15,0 7 0 16,0 11-1-16,0 11 0 15,7 9-1-15,-2 13-1 16,2 7 0-16,-1 6-2 16,1-4 0-16,2 5 0 0,-2-7 0 15,0-7 0-15,2-14 0 16,1-7 0-16,-4-15 0 16,4-12 0-16,-4-6 0 0,-3-10 0 15,1-8 0-15,3-1 0 16,-7-8 0-16,0 9-5 15,0-9-82-15,0-12-3 0</inkml:trace>
          <inkml:trace contextRef="#ctx0" brushRef="#br0" timeOffset="12719.1652">3656 4139 337 0,'0'0'6'16,"0"0"2"-16,0 0 3 0,0 0 2 16,0 0 2-16,10-7 0 15,-10 7 0-15,13-6 3 16,-13 6-7-16,22-6-2 16,1 0-1-16,9-4-3 0,7-4 0 15,9 1 0-15,13-7-1 16,7 2-1-16,10 2-1 15,-2 4 0-15,5 6-1 16,-10 6-1-16,-7 9 0 0,-12 12 1 16,-13 15-1-16,-13 13 0 15,-20 5 0-15,-12 13 0 16,-13 7 0-16,-11 4 0 16,-15 5 0-16,-3 0 1 15,-3-2-2-15,-4-5 1 0,6-4 0 16,11-15 0-16,5-10 1 15,20-8 0-15,13-15 0 16,23-15 1-16,25-9 1 0,16-13 0 16,17-7 1-16,10-5-2 15,1-7-2-15,9 3 0 16,-7-3 0-16,-7 4 0 16,-17 6 0-16,-15 4 0 0,-10 5 0 15,-13 7 0-15,-9 0 0 16,-11 2 0-16,-12 4 0 15,0 0 0-15,0 0 0 16,0 0 0-16,0 0 0 0,14 0 0 16,-14 0 0-16,0 0 0 15,16-6 0-15,-16 6 0 16,9-9 0-16,-9 9 0 0,0 0 0 16,16-7 0-16,-16 7 0 15,0 0 0-15,0 0 0 16,0 0 0-16,-16 7 0 15,16-7-89-15,-19 9-3 16</inkml:trace>
        </inkml:traceGroup>
      </inkml:traceGroup>
    </inkml:traceGroup>
    <inkml:traceGroup>
      <inkml:annotationXML>
        <emma:emma xmlns:emma="http://www.w3.org/2003/04/emma" version="1.0">
          <emma:interpretation id="{554A8B2F-3E30-4D07-8DB0-1447065BAA51}" emma:medium="tactile" emma:mode="ink">
            <msink:context xmlns:msink="http://schemas.microsoft.com/ink/2010/main" type="paragraph" rotatedBoundingBox="3789,10072 12291,9766 12403,12855 3900,13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9F87A6-5283-415A-8D54-629D94C9AF07}" emma:medium="tactile" emma:mode="ink">
              <msink:context xmlns:msink="http://schemas.microsoft.com/ink/2010/main" type="line" rotatedBoundingBox="3789,10072 12291,9766 12403,12855 3900,13161"/>
            </emma:interpretation>
          </emma:emma>
        </inkml:annotationXML>
        <inkml:traceGroup>
          <inkml:annotationXML>
            <emma:emma xmlns:emma="http://www.w3.org/2003/04/emma" version="1.0">
              <emma:interpretation id="{3F397B18-2AAF-4CC7-B1AD-4493EB58EAD5}" emma:medium="tactile" emma:mode="ink">
                <msink:context xmlns:msink="http://schemas.microsoft.com/ink/2010/main" type="inkWord" rotatedBoundingBox="3789,10072 12291,9766 12403,12855 3900,13161"/>
              </emma:interpretation>
              <emma:one-of disjunction-type="recognition" id="oneOf1">
                <emma:interpretation id="interp5" emma:lang="en-US" emma:confidence="0">
                  <emma:literal>(234</emma:literal>
                </emma:interpretation>
                <emma:interpretation id="interp6" emma:lang="en-US" emma:confidence="0">
                  <emma:literal>(214</emma:literal>
                </emma:interpretation>
                <emma:interpretation id="interp7" emma:lang="en-US" emma:confidence="0">
                  <emma:literal>(239</emma:literal>
                </emma:interpretation>
                <emma:interpretation id="interp8" emma:lang="en-US" emma:confidence="0">
                  <emma:literal>(279</emma:literal>
                </emma:interpretation>
                <emma:interpretation id="interp9" emma:lang="en-US" emma:confidence="0">
                  <emma:literal>1214</emma:literal>
                </emma:interpretation>
              </emma:one-of>
            </emma:emma>
          </inkml:annotationXML>
          <inkml:trace contextRef="#ctx0" brushRef="#br0" timeOffset="21756.0944">-513 4424 372 0,'0'0'3'0,"0"0"0"16,-13 3 3-16,13-3 0 15,-14 23 1-15,12 3 2 16,-5 9 1-16,7 20 1 16,0 11-2-16,3 25 1 15,7 28-1-15,7 19 0 0,-1 22-1 16,9 28-2-16,5 15 1 15,11 17-1-15,21 4-2 16,14-2-4-16,31 0-8 0,15-27-33 16,33-17-43-16,25-37 1 15</inkml:trace>
          <inkml:trace contextRef="#ctx0" brushRef="#br0" timeOffset="21427.9628">376 4964 205 0,'0'0'7'16,"-14"-9"5"-16,-2 2 4 0,0 0 6 15,-2-3 2-15,-1 4 3 16,-4-3 2-16,3-3 1 15,8 0-5-15,5-6-5 16,10-1-5-16,13-10-4 0,16-3-2 16,14-5-4-16,9-4 0 15,9 6-2-15,7 4 1 16,0 3-1-16,0 16 0 0,-11 12-1 16,-1 12 0-16,-17 22 0 15,-10 17 0-15,-16 9-1 16,-6 22 0-16,-10-2 1 15,-14 12-1-15,-5 2 0 0,-10 2 0 16,-6-6 0-16,-4-7 0 16,0-12 0-16,4-10 0 15,3-10 0-15,7-12 1 16,9-16 0-16,12-11 1 16,17-9 0-16,22-3 0 0,17-12 0 15,15-4-3-15,11 0 0 16,2-4 0-16,3 2 0 15,-1 5 0-15,-12 3 0 16,-11 2 0-16,-15 6 0 0,-12 2 0 16,-9 0 0-16,-9 6 0 15,-14-6 0-15,6 14 0 16,-6-14 0-16,6 13 0 16,-6-13-2-16,6 21-69 0,-6-21-20 15</inkml:trace>
          <inkml:trace contextRef="#ctx0" brushRef="#br0" timeOffset="22240.4835">5278 3711 458 0,'0'0'1'0,"16"-6"-1"16,0 0 0-16,3-5 1 15,3 3 0-15,8-2 1 0,7 0 0 16,6 4 0-16,8 6 1 15,4 8 0-15,3 16-1 16,6 11 1-16,-2 16 0 16,-5 17-1-16,-4 16 1 0,-12 12-1 15,-9 20 1-15,-16 9 0 16,-13 10-1-16,-6 6 1 16,-15 3 0-16,-12-5 0 15,-5-4-1-15,-10-14 0 0,-3-12 0 16,-14-19-2-16,-5-6 0 15,-11-23-12-15,4-28-62 16,-13 5-13-16</inkml:trace>
          <inkml:trace contextRef="#ctx0" brushRef="#br0" timeOffset="23334.2551">7984 5179 275 0,'0'0'11'16,"0"0"4"-16,0 0 3 16,0 0 3-16,-16 0 1 0,6 6 3 15,-12 2 0-15,-8 0-1 16,-14 9-8-16,-18 2-4 16,-12 0-3-16,-22 6-2 15,-14 5-2-15,-13 3 0 0,-9-5-1 16,-3 0 0-16,0-6-1 15,9 1 0-15,20-13-1 16,12-2 0-16,30-8-1 16,18-18 1-16,27-11-2 0,22-6 0 15,33-12 0-15,15-12 0 16,13 2 0-16,11-15 0 16,6 0 0-16,-1 0 0 15,-2-1 0-15,-14-1 0 0,-9 10 0 16,-20 5 0-16,-3 12 0 15,-13 2 0-15,-6 15 0 16,-13 15 0-16,0 15 0 16,0 0 0-16,0 19 0 0,0 23 0 15,7 12 0-15,9 27 0 16,3 12 0-16,10 19 0 16,4 26 0-16,8 19 0 15,-2 23 0-15,0 13 0 0,3 28 0 16,-13 8-56-16,6 7-36 15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8:41.2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C6F57E-CDF0-4B90-8B41-B8A294B4D94F}" emma:medium="tactile" emma:mode="ink">
          <msink:context xmlns:msink="http://schemas.microsoft.com/ink/2010/main" type="inkDrawing" rotatedBoundingBox="3041,10420 10363,9746 10401,10151 3078,10824" semanticType="underline" shapeName="Other">
            <msink:sourceLink direction="with" ref="{68AD1ED3-A02F-42E9-AAA6-6854E9DE320F}"/>
          </msink:context>
        </emma:interpretation>
      </emma:emma>
    </inkml:annotationXML>
    <inkml:trace contextRef="#ctx0" brushRef="#br0">0 732 439 0,'0'0'2'0,"16"0"2"0,13-3 1 32,22-7 1-32,24 1 0 15,27-6 1-15,38-9 1 16,30-1 0-16,43-8-1 0,32-2 0 0,45-9-1 0,26-5 0 16,45-1-6-16,35-9 0 31,75-1 0-31,-21-3 0 15,18 6 0-15,12 2 0 0,-10 6 0 0,-9 12 0 0,-36 8 0 32,-35 10 0-32,-93 16 0 15,-4 6 0-15,-52 12 0 0,-64 15 0 0,-44 8 0 0,-37 17-4 16,-38 3-86-16,-31 0-3 16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9:15.2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007DA8-B161-4C44-9CDE-9DE720EB9840}" emma:medium="tactile" emma:mode="ink">
          <msink:context xmlns:msink="http://schemas.microsoft.com/ink/2010/main" type="inkDrawing" rotatedBoundingBox="12257,420 12898,18212 12759,18217 12118,425" semanticType="verticalRange" shapeName="Line">
            <msink:sourceLink direction="with" ref="{13611FBB-8872-4763-8FB4-0FC2B9138283}"/>
          </msink:context>
        </emma:interpretation>
      </emma:emma>
    </inkml:annotationXML>
    <inkml:trace contextRef="#ctx0" brushRef="#br0">-5 0 304 0,'0'0'3'16,"0"20"3"-16,0 5 4 15,0 17 2-15,0 22 3 0,3 16 0 16,3 33 4-16,4 22-2 16,6 28-2-16,0 20-3 15,4 23-2-15,3 26-3 16,2 18-2-16,-2 16 0 16,0 18-1-16,-4 17-2 0,-3 16 2 15,0 15 0-15,-7 16-1 16,5 13 3-16,-8 17-1 15,-3 17 2-15,0 58-1 16,1-29 0-16,-4 9 0 0,0 17-3 16,0 12-3-16,0 14 0 15,0-1 0-15,9 10 0 16,5-42 0-16,4 55 0 0,5 41 0 16,3-37 0-16,6-2 0 15,-3 8 0-15,-3-10 0 16,-1-6 0-16,-2 1 0 15,-7-12 0-15,0-47 0 0,0 18 0 16,0-3 0-16,7-20 0 16,-4-19 0-16,4-15 0 15,-1-26 0-15,-2-15 0 16,-1-31 0-16,-9-16 0 0,-1-28 0 16,-12-19-62-16,3-37-31 15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9:20.8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DC1FF2-D899-4867-BF8C-CAA575647B8A}" emma:medium="tactile" emma:mode="ink">
          <msink:context xmlns:msink="http://schemas.microsoft.com/ink/2010/main" type="writingRegion" rotatedBoundingBox="15143,2524 17461,2524 17461,3851 15143,3851">
            <msink:destinationLink direction="with" ref="{1766ACAF-A8E3-41AC-A11B-0F68FD856996}"/>
          </msink:context>
        </emma:interpretation>
      </emma:emma>
    </inkml:annotationXML>
    <inkml:traceGroup>
      <inkml:annotationXML>
        <emma:emma xmlns:emma="http://www.w3.org/2003/04/emma" version="1.0">
          <emma:interpretation id="{2A6ABC54-D760-4101-8E5E-ED5E15B7A980}" emma:medium="tactile" emma:mode="ink">
            <msink:context xmlns:msink="http://schemas.microsoft.com/ink/2010/main" type="paragraph" rotatedBoundingBox="15143,2524 17461,2524 17461,3851 15143,38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271374-B576-491F-ACD4-83B83D683F8D}" emma:medium="tactile" emma:mode="ink">
              <msink:context xmlns:msink="http://schemas.microsoft.com/ink/2010/main" type="line" rotatedBoundingBox="15143,2524 17461,2524 17461,3851 15143,3851"/>
            </emma:interpretation>
          </emma:emma>
        </inkml:annotationXML>
        <inkml:traceGroup>
          <inkml:annotationXML>
            <emma:emma xmlns:emma="http://www.w3.org/2003/04/emma" version="1.0">
              <emma:interpretation id="{AC006643-4E77-432A-BB47-723CEDA3AEE9}" emma:medium="tactile" emma:mode="ink">
                <msink:context xmlns:msink="http://schemas.microsoft.com/ink/2010/main" type="inkWord" rotatedBoundingBox="15143,2524 17461,2524 17461,3851 15143,3851"/>
              </emma:interpretation>
              <emma:one-of disjunction-type="recognition" id="oneOf0">
                <emma:interpretation id="interp0" emma:lang="en-US" emma:confidence="0">
                  <emma:literal>23</emma:literal>
                </emma:interpretation>
                <emma:interpretation id="interp1" emma:lang="en-US" emma:confidence="1">
                  <emma:literal>2 3</emma:literal>
                </emma:interpretation>
                <emma:interpretation id="interp2" emma:lang="en-US" emma:confidence="0">
                  <emma:literal>2]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2}</emma:literal>
                </emma:interpretation>
              </emma:one-of>
            </emma:emma>
          </inkml:annotationXML>
          <inkml:trace contextRef="#ctx0" brushRef="#br0">0 25 424 0,'0'0'3'0,"0"0"1"0,20-7 1 16,-8 1 1-16,8 2 1 16,8 1 1-16,9 0-1 0,4 0 2 15,14 3-3-15,-4 3-3 16,11 10 0-16,-5 9 0 16,5 7-3-16,-7 6 2 15,-7 14-2-15,-13 4-1 0,-15 4 2 16,-17 3-1-16,-3-3 0 15,-16 4 1-15,-16-13-1 16,-7-2 1-16,-3-21 0 16,1-2 1-16,4-7 0 0,5-14 0 15,7-2 0-15,11-16 0 16,14-3-1-16,11-6 0 16,17 3 0-16,4 2-2 0,14 7 1 15,12 3-1-15,6 10 1 16,7 7-1-16,0 13 0 15,-7 12-4-15,5 9-12 16,-12 4-67-16,8 1-2 16</inkml:trace>
          <inkml:trace contextRef="#ctx0" brushRef="#br0" timeOffset="625.0066">1570-553 342 0,'0'0'9'15,"0"0"5"-15,0-16 0 0,0 16 3 16,6-20-1-16,-6 20 0 16,28-23 1-16,2 11 1 15,12 2-9-15,3 0-4 16,19-3-1-16,-2 7-1 0,5 6-1 15,4 0 0-15,-16 9-2 16,-7 5 0-16,-15 8 0 16,-8 7 0-16,-21 16-1 0,-4 3 1 15,-23 0 0-15,0 3 0 16,-6-2 0-16,3 3 0 16,-2-8-1-16,8-2 1 15,11 0 0-15,9-13-1 16,7-7 1-16,11-3 1 0,14 4-1 15,-2-5 0-15,5 3 1 16,1-5-1-16,-1 0-1 16,1 0 2-16,-8 3-1 15,-5 6-1-15,-7-7 1 0,0 0 0 16,-6 7 0-16,-6 5 1 16,-4 1 0-16,-4 4-2 15,-13 2 2-15,-1 4-1 16,-8 6 0-16,-6 2 1 0,-14 5-4 15,-8-15-8-15,3-9-49 16,-11 11-24-16,-12-6-4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09:10.4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B23DE75-F788-4497-8414-F1F5906ABCE5}" emma:medium="tactile" emma:mode="ink">
          <msink:context xmlns:msink="http://schemas.microsoft.com/ink/2010/main" type="writingRegion" rotatedBoundingBox="28045,15179 32580,15179 32580,16630 28045,16630"/>
        </emma:interpretation>
      </emma:emma>
    </inkml:annotationXML>
    <inkml:traceGroup>
      <inkml:annotationXML>
        <emma:emma xmlns:emma="http://www.w3.org/2003/04/emma" version="1.0">
          <emma:interpretation id="{487AB415-40AA-4D65-B7B4-3A2665028C9C}" emma:medium="tactile" emma:mode="ink">
            <msink:context xmlns:msink="http://schemas.microsoft.com/ink/2010/main" type="paragraph" rotatedBoundingBox="28045,15179 32580,15179 32580,16630 28045,166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1C4D45-94B9-4A92-B546-ED34A5AA2838}" emma:medium="tactile" emma:mode="ink">
              <msink:context xmlns:msink="http://schemas.microsoft.com/ink/2010/main" type="line" rotatedBoundingBox="28045,15179 32580,15179 32580,16630 28045,16630"/>
            </emma:interpretation>
          </emma:emma>
        </inkml:annotationXML>
        <inkml:traceGroup>
          <inkml:annotationXML>
            <emma:emma xmlns:emma="http://www.w3.org/2003/04/emma" version="1.0">
              <emma:interpretation id="{3F1BF674-C291-4027-8B4A-19D433DB4901}" emma:medium="tactile" emma:mode="ink">
                <msink:context xmlns:msink="http://schemas.microsoft.com/ink/2010/main" type="inkWord" rotatedBoundingBox="28047,15113 32580,15178 32558,16640 28025,16574"/>
              </emma:interpretation>
              <emma:one-of disjunction-type="recognition" id="oneOf0">
                <emma:interpretation id="interp0" emma:lang="en-US" emma:confidence="1">
                  <emma:literal>20-5</emma:literal>
                </emma:interpretation>
                <emma:interpretation id="interp1" emma:lang="en-US" emma:confidence="0">
                  <emma:literal>30-5</emma:literal>
                </emma:interpretation>
                <emma:interpretation id="interp2" emma:lang="en-US" emma:confidence="0">
                  <emma:literal>20-s</emma:literal>
                </emma:interpretation>
                <emma:interpretation id="interp3" emma:lang="en-US" emma:confidence="0">
                  <emma:literal>2o_s</emma:literal>
                </emma:interpretation>
                <emma:interpretation id="interp4" emma:lang="en-US" emma:confidence="0">
                  <emma:literal>20.5</emma:literal>
                </emma:interpretation>
              </emma:one-of>
            </emma:emma>
          </inkml:annotationXML>
          <inkml:trace contextRef="#ctx0" brushRef="#br0">3941 10131 407 0,'0'0'5'16,"0"0"1"-16,0 0 1 16,-11-13 0-16,11 13 0 0,-3-12 1 15,3-1 1-15,10-6-1 16,10 6-4-16,5 1-1 15,10-1 0-15,8 0-1 16,8 6 0-16,7 7-1 16,1 2 0-16,-2 22-1 0,1 8 2 15,-13 12-1-15,-3 18 0 16,-13 8 0-16,-12 5-1 16,-15 7 0-16,-4 2 0 15,-19-6 1-15,-7-8-2 0,-17-3 0 16,-4-12 1-16,-3-7 0 15,-5-16 2-15,6-6 0 16,2-7 1-16,4-6 1 16,10-10 0-16,8-3 0 0,15 0 0 15,12 0 0-15,0-22-4 16,12 9 0-16,15 7 0 16,8 0 0-16,6 9 0 0,8 6 0 15,3 20 0-15,3 12 0 16,-4 12 0-16,1 10 0 15,2 11-2-15,-11-6-13 16,12-17-60-16,-11 7-12 16</inkml:trace>
          <inkml:trace contextRef="#ctx0" brushRef="#br0" timeOffset="343.7712">5284 10497 419 0,'0'0'2'16,"-12"-6"0"-16,1 3 0 0,-5 3 1 15,-7 0 1-15,-5 9 3 16,-4 10 1-16,-7 11 1 16,3 9-1-16,1 15 0 15,3 3 1-15,13 8-1 16,8-1-2-16,11 0-5 0,14-9-1 15,15-9-2-15,9-15 0 16,14-12 0-16,6-15-2 16,6-11 0-16,0-21 0 15,-2-11 2-15,0-13 1 16,-12-2 1-16,-11-4-1 0,-9-9 2 16,-21 3 0-16,-9 6 1 15,-4 4 1-15,-17 7 0 16,-15 13-1-16,-6 12 1 0,-4 8-1 15,2 14-1-15,1 14 0 16,6 11-5-16,1 0-9 16,17-5-52-16,3 19-19 15</inkml:trace>
          <inkml:trace contextRef="#ctx0" brushRef="#br0" timeOffset="640.6645">6170 10655 448 0,'0'0'1'15,"0"0"1"-15,-12 0 0 16,12 0 1-16,0 0 0 0,0 0 2 16,0 0 1-16,18 0 2 15,17-4-1-15,15 2 0 16,14 2 1-16,19-7 0 15,4 4-5-15,10 3-3 0,-3 0 0 16,2 0 0-16,-9 0 0 16,-13 3 0-16,-19 4 0 15,-13 1 0-15,-20-4 0 16,-22-4 0-16,0 0-19 0,-16 0-70 16,-6-4-2-16</inkml:trace>
          <inkml:trace contextRef="#ctx0" brushRef="#br0" timeOffset="1140.6782">8462 10016 396 0,'0'0'5'16,"-27"0"3"-16,-1 2 1 0,-4 9 1 16,-7-1 2-16,-9 2 0 15,-7 4 1-15,-10 10 0 16,6-1-4-16,-1 8-3 16,8 0-1-16,3 2-1 0,11 6-2 15,9-2 0-15,9 3-1 16,11-4-1-16,13 0 0 15,12 1-1-15,16-4 0 16,10 0 0-16,3-6 0 16,6 1 0-16,4-1 0 0,0-8 1 15,-4 9 1-15,-3-5 0 16,-6-1 1-16,-9 1-1 16,-4 3 2-16,-13 1-1 15,-3 0-2-15,-10 7 0 0,-6-8 0 16,-10 10 0-16,-6-3 0 15,-1 5 0-15,-6 5 0 16,-3 1 0-16,-9-3 0 0,-5 6 0 16,-1-2 0-16,-8 0 0 15,-8-3 0-15,-11-2 0 16,-1-3 0-16,-21 8-59 16,10-31-32-16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8:01.7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426A4E-4E34-4EF2-AA52-F51D6421325C}" emma:medium="tactile" emma:mode="ink">
          <msink:context xmlns:msink="http://schemas.microsoft.com/ink/2010/main" type="writingRegion" rotatedBoundingBox="29950,3809 32766,3809 32766,4994 29950,4994"/>
        </emma:interpretation>
      </emma:emma>
    </inkml:annotationXML>
    <inkml:traceGroup>
      <inkml:annotationXML>
        <emma:emma xmlns:emma="http://www.w3.org/2003/04/emma" version="1.0">
          <emma:interpretation id="{F68FA9D9-66F3-4145-8AAE-AA2CE80E2C91}" emma:medium="tactile" emma:mode="ink">
            <msink:context xmlns:msink="http://schemas.microsoft.com/ink/2010/main" type="paragraph" rotatedBoundingBox="29950,3809 32766,3809 32766,4994 29950,49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11B881-24BF-4CBA-B1AD-2EAE0297A031}" emma:medium="tactile" emma:mode="ink">
              <msink:context xmlns:msink="http://schemas.microsoft.com/ink/2010/main" type="line" rotatedBoundingBox="29950,3809 32766,3809 32766,4994 29950,4994"/>
            </emma:interpretation>
          </emma:emma>
        </inkml:annotationXML>
        <inkml:traceGroup>
          <inkml:annotationXML>
            <emma:emma xmlns:emma="http://www.w3.org/2003/04/emma" version="1.0">
              <emma:interpretation id="{773E2942-E8FA-4DF4-95E8-2D6E049FEF87}" emma:medium="tactile" emma:mode="ink">
                <msink:context xmlns:msink="http://schemas.microsoft.com/ink/2010/main" type="inkWord" rotatedBoundingBox="29950,3809 30714,3809 30714,4994 29950,4994"/>
              </emma:interpretation>
              <emma:one-of disjunction-type="recognition" id="oneOf0">
                <emma:interpretation id="interp0" emma:lang="en-US" emma:confidence="1">
                  <emma:literal>m</emma:literal>
                </emma:interpretation>
                <emma:interpretation id="interp1" emma:lang="en-US" emma:confidence="0">
                  <emma:literal>0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10838-2101 455 0,'0'0'1'16,"0"0"1"-16,0 0 1 16,0 0-1-16,20 13 0 15,6-3-6-15,3-2-21 16,15 13-56-16,18-2 0 0</inkml:trace>
        </inkml:traceGroup>
        <inkml:traceGroup>
          <inkml:annotationXML>
            <emma:emma xmlns:emma="http://www.w3.org/2003/04/emma" version="1.0">
              <emma:interpretation id="{A66ADC5F-1DFE-4F52-8EFC-84207C959A8D}" emma:medium="tactile" emma:mode="ink">
                <msink:context xmlns:msink="http://schemas.microsoft.com/ink/2010/main" type="inkWord" rotatedBoundingBox="32585,3812 32766,3812 32766,3883 32585,3883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_</emma:literal>
                </emma:interpretation>
                <emma:interpretation id="interp9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1812.5447">8306-1832 300 0,'0'0'8'0,"-9"18"2"16,-2 1 5-16,-1 10 1 16,1 3 1-16,-5 13 3 0,4 6-2 15,-4 15 2-15,7 9-6 16,2 6-6-16,7-4-2 16,16 1 0-16,7-2-2 15,16-1 0-15,9-13-1 16,10-3 0-16,13-27-2 0,9-4 1 15,1-18 0-15,-1-10-1 16,-6-10-1-16,-13-12 1 16,-6-12 1-16,-16-15-2 15,-7 4 1-15,-25-6 0 0,-7-2-1 16,-20 0 1-16,-8-3 0 16,-18-4-2-16,-6 2 1 15,-8 3 1-15,-11 1-1 16,-3 1 1-16,-1 0 0 0,4 5-1 15,13-1 2-15,13 5-2 16,7 6-1-16,15-2 1 16,14-1 0-16,9 2-2 15,16 2 3-15,16 0-1 16,10 5-1-16,3 1 2 0,3 4 0 16,13 14 0-16,0 10 1 15,1 3 0-15,-4 3 0 16,-3 14 0-16,-7 18 3 0,-9 4-2 15,-7 18 1-15,-9 7-2 16,-7 11-2-16,-11 11 0 16,-5 7-11-16,-19 23-75 15,6 13-2-15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7:35.3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399C10-4C06-469E-88F6-67E4AFBD5494}" emma:medium="tactile" emma:mode="ink">
          <msink:context xmlns:msink="http://schemas.microsoft.com/ink/2010/main" type="writingRegion" rotatedBoundingBox="14023,97 32635,-757 32837,3638 14225,4492"/>
        </emma:interpretation>
      </emma:emma>
    </inkml:annotationXML>
    <inkml:traceGroup>
      <inkml:annotationXML>
        <emma:emma xmlns:emma="http://www.w3.org/2003/04/emma" version="1.0">
          <emma:interpretation id="{C95FBF44-BF9F-4383-A21E-81C0766D4660}" emma:medium="tactile" emma:mode="ink">
            <msink:context xmlns:msink="http://schemas.microsoft.com/ink/2010/main" type="paragraph" rotatedBoundingBox="14023,97 32468,-749 32581,1719 14137,25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5A575A-AEE2-4D9D-99C4-9F2802A64854}" emma:medium="tactile" emma:mode="ink">
              <msink:context xmlns:msink="http://schemas.microsoft.com/ink/2010/main" type="line" rotatedBoundingBox="14023,97 32468,-749 32581,1719 14137,2566">
                <msink:destinationLink direction="with" ref="{17A7F1C1-6086-41F2-9014-2F47DA15EC1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463E064-302C-41BC-A861-DC3B66F6EFD9}" emma:medium="tactile" emma:mode="ink">
                <msink:context xmlns:msink="http://schemas.microsoft.com/ink/2010/main" type="inkWord" rotatedBoundingBox="14061,908 17173,765 17248,2395 14136,2538"/>
              </emma:interpretation>
              <emma:one-of disjunction-type="recognition" id="oneOf0">
                <emma:interpretation id="interp0" emma:lang="en-US" emma:confidence="1">
                  <emma:literal>123</emma:literal>
                </emma:interpretation>
                <emma:interpretation id="interp1" emma:lang="en-US" emma:confidence="0">
                  <emma:literal>12}</emma:literal>
                </emma:interpretation>
                <emma:interpretation id="interp2" emma:lang="en-US" emma:confidence="0">
                  <emma:literal>¥23</emma:literal>
                </emma:interpretation>
                <emma:interpretation id="interp3" emma:lang="en-US" emma:confidence="0">
                  <emma:literal>{23</emma:literal>
                </emma:interpretation>
                <emma:interpretation id="interp4" emma:lang="en-US" emma:confidence="0">
                  <emma:literal>+23</emma:literal>
                </emma:interpretation>
              </emma:one-of>
            </emma:emma>
          </inkml:annotationXML>
          <inkml:trace contextRef="#ctx0" brushRef="#br0">1977-5228 407 0,'0'0'-2'0,"0"0"1"16,0 0 2-16,-16 17-1 15,4-5 0-15,-2 8 0 16,-2 6 1-16,-2 5 1 16,-5 14 2-16,0 4 0 15,7-2-2-15,9 9 2 0,7-3 1 16,7 2-1-16,12-6 0 16,17-5 2-16,12-8-2 15,12-17 0-15,16-3-1 16,-3-6 1-16,5-10-2 0,-4 0 2 15,-1-20-2-15,-11-3-2 16,-16-2 3-16,-11-4-2 16,-22-5 0-16,-13-3 1 0,-20-5-2 15,-15-8-1-15,-13 1 1 16,-14-2 0-16,-2-6-5 16,-7 1 3-16,4 3-1 15,-2-6-2-15,8 5 5 16,12 3-3-16,1 5 0 0,7 2 2 15,6 5 1-15,8 9-1 16,6 2 1-16,7 2 0 16,11-2-3-16,3-5 3 0,17 11-1 15,11-1-1-15,15 1 1 16,7 6 2-16,15-3-1 16,6 3 1-16,3 16 0 15,-3 6 1-15,-3 20-1 0,-10 6 1 16,-10 0-1-16,-7 13 0 15,-11 13 1-15,-14 6 1 16,-9 6-3-16,-7 8-13 16,2-6-64-16,-2 1-2 0</inkml:trace>
          <inkml:trace contextRef="#ctx0" brushRef="#br0" timeOffset="796.9113">3496-5244 360 0,'0'0'0'0,"0"0"3"16,0 0 2-16,0 0 2 16,2 10 3-16,-2-10 3 15,30 18-1-15,2-13 0 16,19-2 1-16,20-3-3 0,23 6-2 15,14-3-3-15,12 1-2 16,10-4 0-16,10 0 1 16,-4-4 0-16,-10 4 0 15,-10 0 1-15,-23 4 0 0,-18-4 1 16,-15 0-2-16,-14 0-8 16,-14 0-9-16</inkml:trace>
          <inkml:trace contextRef="#ctx0" brushRef="#br0" timeOffset="1500.0354">6247-5730 327 0,'0'0'3'0,"6"-8"1"0,-6 8 3 15,27-10 3-15,-9 3 2 16,15-2 3-16,5-1 0 15,13-3-1-15,8 4 0 0,12-4-3 16,6 6-2-16,7 4-3 16,-1 3-2-16,4 10-2 15,-2 12 1-15,-14 17-2 16,-7 12-1-16,-22 13 0 0,-17 7 1 16,-11 3-1-16,-18 3 2 15,-18-3 0-15,-14-3 2 16,-10-13-1-16,-7-3 3 15,-13-18-2-15,6-4-1 16,-9-8 3-16,9-9-4 0,-2-8 0 16,8 1 2-16,8-9-2 15,14-7 0-15,13 1 2 16,19 6-1-16,3-16 1 16,26 12-4-16,17 2 0 0,9 2 0 15,12 0 0-15,10 16 0 16,0 3 0-16,-2 9 0 15,-4 5 0-15,-7 8 0 0,-6 1 0 16,-3 6-31-16,3-5-55 16,-10-15 0-16</inkml:trace>
        </inkml:traceGroup>
        <inkml:traceGroup>
          <inkml:annotationXML>
            <emma:emma xmlns:emma="http://www.w3.org/2003/04/emma" version="1.0">
              <emma:interpretation id="{643958BD-D15F-44DA-BF98-F9900ABFD44D}" emma:medium="tactile" emma:mode="ink">
                <msink:context xmlns:msink="http://schemas.microsoft.com/ink/2010/main" type="inkWord" rotatedBoundingBox="22453,-377 32583,-218 32548,2002 22418,1844"/>
              </emma:interpretation>
              <emma:one-of disjunction-type="recognition" id="oneOf1">
                <emma:interpretation id="interp5" emma:lang="en-US" emma:confidence="0">
                  <emma:literal>(810120),</emma:literal>
                </emma:interpretation>
                <emma:interpretation id="interp6" emma:lang="en-US" emma:confidence="0">
                  <emma:literal>1810120),</emma:literal>
                </emma:interpretation>
                <emma:interpretation id="interp7" emma:lang="en-US" emma:confidence="0">
                  <emma:literal>(830120),</emma:literal>
                </emma:interpretation>
                <emma:interpretation id="interp8" emma:lang="en-US" emma:confidence="0">
                  <emma:literal>1830120),</emma:literal>
                </emma:interpretation>
                <emma:interpretation id="interp9" emma:lang="en-US" emma:confidence="0">
                  <emma:literal>(810/20),</emma:literal>
                </emma:interpretation>
              </emma:one-of>
            </emma:emma>
          </inkml:annotationXML>
          <inkml:trace contextRef="#ctx0" brushRef="#br0" timeOffset="1859.4188">8367-5517 436 0,'0'0'2'16,"0"0"1"-16,-22-3 0 0,2 3 1 16,-3 3 1-16,-5 10 0 15,-8 11 1-15,-6 1 0 16,1 19 2-16,2 4-2 15,9 13 3-15,8 7-3 16,16-3-1-16,6-12 0 16,26 3-3-16,15-14-2 0,21-14 0 15,9-12 0-15,0-16 0 16,5-7 0-16,-7-12 0 16,-12-13 0-16,-11-3 0 15,-23-11 0-15,-14-8-3 0,-13 3-1 16,-21 3 0-16,-17 6-1 15,-16 13-5-15,-13 15-14 16,-6 8-62-16,-17 10-1 0</inkml:trace>
          <inkml:trace contextRef="#ctx0" brushRef="#br0" timeOffset="3252.953">6215-6204 326 0,'0'0'4'0,"0"0"1"16,0 0 1-16,-16 0 2 16,16 0 2-16,-17 0 2 15,5 0 0-15,-8 3 2 0,-2 6-4 16,9 5 1 0,-45 21-1-16,-10 13 0 0,-3 13-4 15,-3 19 0-15,3 24-2 16,7 14 0-16,18 19 2 15,25 9-1-15,21-9-4 0,18 18-4 16,24-10-12-16,26-8-61 16,22-5-4-16</inkml:trace>
          <inkml:trace contextRef="#ctx0" brushRef="#br0" timeOffset="3627.9545">9153-6041 401 0,'0'0'2'15,"0"0"0"-15,0 0 0 32,0 0 2-32,10 0 1 0,6 13-1 0,4 5 0 0,8 13 1 15,8 7-2-15,8 13-1 32,5 17 2-32,3 8-4 15,-1 12 0-15,-8-2 0 0,-8 10 2 0,-13-8 1 0,-15 12 3 16,-16-18-2-16,-21-1-1 31,-15-4-3-31,-22-7-3 0,-4 1-15 0,-19 3-46 16,3-15-17-16</inkml:trace>
          <inkml:trace contextRef="#ctx0" brushRef="#br0" timeOffset="4690.5777">1020-6217 324 0,'0'0'4'0,"-9"6"1"16,-5 4 2-16,2 3 4 0,-27 25 3 0,-6 17 0 16,0 25 1-16,0 19 0 0,-1 28 1 15,5 14-3-15,11 15-2 32,41-1-6-32,15-3-17 15,31-1-44-15,24-7-20 16</inkml:trace>
          <inkml:trace contextRef="#ctx0" brushRef="#br0" timeOffset="4971.8193">2911-6188 384 0,'0'0'0'0,"0"0"1"0,0 0 1 16,0 0 2-16,11 10 1 16,-11-10 0-16,25 28 5 15,4-1-2-15,4 8 1 16,9 10 1-16,2 6-4 16,4 3-1-16,2 15-1 0,-9 1-1 15,-13 4-4-15,-1 12 2 16,-11 4-1-16,-6-6 1 15,-10 2 0-15,-7-1-3 16,-12 1-19-16,-1-13-57 0,-19 2 1 16</inkml:trace>
          <inkml:trace contextRef="#ctx0" brushRef="#br0" timeOffset="5284.3266">3441-4865 393 0,'0'0'3'0,"0"0"1"0,0 0 3 15,0 22 4-15,0-2-1 16,0 5 2-16,5 18 3 16,2 8-1-16,2 10-4 0,9 6 0 15,-9 11-3-15,7 1-7 16,-4 18-2-16,2 8-18 16,-5-9-63-16,-5 1-2 15</inkml:trace>
          <inkml:trace contextRef="#ctx0" brushRef="#br0" timeOffset="5612.4605">4017-4614 456 0,'0'0'2'0,"0"0"3"16,0 0 0-16,-16-7 1 0,16 7 2 15,-23 16-1-15,0 6-1 16,-2 4 4-16,-1 17-4 16,6 1-6-16,11 13 0 15,2 4 0-15,5-3 0 0,15-9 0 16,15-7 0-16,14-7 0 16,13-14 0-16,4-17 0 15,-6-17 0-15,6-12 0 16,-4-17 0-16,-17 1 0 0,-9-4 0 15,-19 2 0-15,-13-8 0 16,-27 22-2-16,-18 4-17 16,-23 22-65-16,-3 15-4 15</inkml:trace>
          <inkml:trace contextRef="#ctx0" brushRef="#br0" timeOffset="4252.9689">10813-4649 376 0,'0'0'8'0,"0"0"0"16,0 0 2-16,0-14 0 15,-14 12 0-15,-11-9 0 0,-7 8 0 16,-13 0 0-16,-10 3-5 16,-16-4-2-16,-9 2-1 31,-7-4 1-31,0-2-1 0,6-4 2 0,10-1-1 0,7-3 0 16,16-9-1-16,25-8-1 31,23 1-1-31,25-10-1 0,21 4-1 0,25-1 1 0,9 1-1 15,13-6 0-15,-2 7 2 32,-4 11 1-32,-16 7 3 0,-17 7 2 0,-15-1-2 15,-19 10 0-15,-20 3 2 16,9 9-1-16,-18 13-1 0,-7 14 1 16,-11 16-5-16,5 17 0 15,-10 25 0-15,0 10 0 31,-7 11 0-31,7 26-4 0,-20 26-77 0,4-6-6 0</inkml:trace>
          <inkml:trace contextRef="#ctx0" brushRef="#br0" timeOffset="103869.6055">-7680-4878 372 0,'0'0'0'0,"0"0"2"0,10 25 1 16,0 5 3-16,6 5 1 16,3 23 2-16,3 11 1 0,8 25 1 15,-5 13 2-15,5 15-2 16,-5 7-1-16,-6 5-2 15,-3 4-1-15,-9-3-5 16,-7-6-3-16,0-10-10 16,-3-37-55-16,-1 8-16 0</inkml:trace>
          <inkml:trace contextRef="#ctx0" brushRef="#br0" timeOffset="104291.5029">-6923-4661 434 0,'0'0'1'0,"4"-15"0"15,5 5 2-15,10-12-1 16,11-4-1-16,9-2 2 0,12 0-2 15,13 1 2-15,4 5-1 16,6 8-1-16,-6 14-1 16,-7 10 2-16,-9 22 0 15,-20 14 1-15,-16 17 0 0,-20 12-1 16,-17 5 0-16,-16 7 0 16,-11 9 1-16,-9-6-1 15,-5-3 0-15,0-10 1 16,14-7 0-16,6-16 1 0,10-5 0 15,16-17 0-15,16-10 0 16,16-8 0-16,30-12-1 16,14-2-1-16,22-6-1 15,14 2 0-15,4 2-1 0,7 4 1 16,-1-4-5-16,-3 4-15 16,-13 8-63-16,-3 1-5 15</inkml:trace>
          <inkml:trace contextRef="#ctx0" brushRef="#br0" timeOffset="104963.3768">-5755-4972 374 0,'0'0'4'0,"21"-12"4"0,8-4 1 15,13 4 2-15,10-8 1 16,13 4 0-16,8-9 1 15,21 5 0-15,-4 6-3 16,-3 2-4-16,-6 12-1 0,-17 0-4 16,-7 10 0-16,-14 8-1 15,-20 15 0-15,-23 3 0 16,-16 14 1-16,-16-1-1 16,-7 6 0-16,-4 2 3 0,8-4-2 15,-4 1-1-15,17-13 2 16,19 1-1-16,12-13 0 15,30-4 1-15,12-9-1 0,20 1-1 16,0-3 1-16,14-6-1 16,-9 2 0-16,-1 3 1 15,-15 9-2-15,-14-3-1 16,-14 10 2-16,-22 7-2 0,-10 9 2 16,-17 12-1-16,-17 11 0 15,-15-2-2-15,-6 16-8 16,-18-5-26-16,-12 18-45 15,-5 3-2-15</inkml:trace>
        </inkml:traceGroup>
      </inkml:traceGroup>
    </inkml:traceGroup>
    <inkml:traceGroup>
      <inkml:annotationXML>
        <emma:emma xmlns:emma="http://www.w3.org/2003/04/emma" version="1.0">
          <emma:interpretation id="{193CCFA8-9E73-4BD2-855E-71CBAFB896DE}" emma:medium="tactile" emma:mode="ink">
            <msink:context xmlns:msink="http://schemas.microsoft.com/ink/2010/main" type="paragraph" rotatedBoundingBox="24630,2349 32828,2349 32828,3682 24630,36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58B1850-A24F-49AD-961A-4E6E0938DB9D}" emma:medium="tactile" emma:mode="ink">
              <msink:context xmlns:msink="http://schemas.microsoft.com/ink/2010/main" type="line" rotatedBoundingBox="24630,2349 32828,2349 32828,3682 24630,3682"/>
            </emma:interpretation>
          </emma:emma>
        </inkml:annotationXML>
        <inkml:traceGroup>
          <inkml:annotationXML>
            <emma:emma xmlns:emma="http://www.w3.org/2003/04/emma" version="1.0">
              <emma:interpretation id="{76E62D32-6C8F-40A6-B9FF-53652A6B2612}" emma:medium="tactile" emma:mode="ink">
                <msink:context xmlns:msink="http://schemas.microsoft.com/ink/2010/main" type="inkWord" rotatedBoundingBox="24638,2321 32864,2829 32808,3739 24582,3231"/>
              </emma:interpretation>
              <emma:one-of disjunction-type="recognition" id="oneOf2">
                <emma:interpretation id="interp10" emma:lang="en-US" emma:confidence="0">
                  <emma:literal>244+0×4.</emma:literal>
                </emma:interpretation>
                <emma:interpretation id="interp11" emma:lang="en-US" emma:confidence="0">
                  <emma:literal>244+0×4</emma:literal>
                </emma:interpretation>
                <emma:interpretation id="interp12" emma:lang="en-US" emma:confidence="0">
                  <emma:literal>2×4+0×4.</emma:literal>
                </emma:interpretation>
                <emma:interpretation id="interp13" emma:lang="en-US" emma:confidence="0">
                  <emma:literal>244+0×44.</emma:literal>
                </emma:interpretation>
                <emma:interpretation id="interp14" emma:lang="en-US" emma:confidence="0">
                  <emma:literal>2×4+0×4</emma:literal>
                </emma:interpretation>
              </emma:one-of>
            </emma:emma>
          </inkml:annotationXML>
          <inkml:trace contextRef="#ctx0" brushRef="#br0" timeOffset="21331.5849">10390-2625 460 0,'0'0'4'0,"0"0"-1"15,-16 0 1-15,4-5 1 16,-14 3 0-16,-7 0 0 0,-15 2 3 15,-10 0-2-15,-13-4-3 16,-9-4 2-16,-4 6-2 16,3 0-3-16,14-3 0 15,5-1 0-15,24-4 0 0,26-9 0 16,18 0 0-16,32-6 0 16,21-5 0-16,5-4 0 15,12-11 0-15,5-3 0 16,-13-1 0-16,-6 11 0 0,-18 0 0 15,-21 9 0-15,-10-1 0 16,-13 15 0-16,-9 6 0 16,-7 9 0-16,-7 12 0 15,3 10 0-15,-3 17 0 0,11 9 0 16,3 6 0-16,2 20 0 16,7 7 0-16,0-2 0 15,0 8 0-15,3 3 0 16,1-7 0-16,1-3-30 0,-1-10-59 15,-4-21-2-15</inkml:trace>
          <inkml:trace contextRef="#ctx0" brushRef="#br0" timeOffset="20706.555">9440-3061 447 0,'0'0'5'0,"-23"25"0"15,-2 1 3-15,-11 9-2 16,-15 7 1-16,-14 13 0 16,-3 5-1-16,-12 11 0 0,-1-5-6 15,5-1-7-15,7-14-12 16,12-9-22-16,25-9-44 15,-1-17-3-15</inkml:trace>
          <inkml:trace contextRef="#ctx0" brushRef="#br0" timeOffset="20878.4495">8686-3093 402 0,'0'0'7'16,"0"0"2"-16,-6-9 2 0,6 9-1 15,0 0 0-15,0 12 2 16,3 11 1-16,10 16 0 15,13 14-6-15,13 5-2 16,9 16-2-16,9 2-1 0,5 8-9 16,-2-10-27-16,5 2-49 15,-4-8-5-15</inkml:trace>
          <inkml:trace contextRef="#ctx0" brushRef="#br0" timeOffset="20456.5695">8084-3196 404 0,'0'0'6'16,"-14"-6"3"-16,2 3 0 16,-1 3 1-16,-10 0 1 15,-2 6 0-15,-8 18 3 0,-5 3-2 16,-4 16-6-16,3 10-2 16,-2 18-1-16,-8 6-1 15,10 12 0-15,3-5-1 16,15-4-2-16,5-9 2 0,16-7-1 15,9-13 1-15,19-19-1 16,18-23 0-16,15-15-1 16,13-29 0-16,4-7 0 15,-11-6-2-15,-5-22 2 16,-5 5-2-16,-11-7 0 0,-21 4 2 16,-18 7-1-16,-16 13 0 15,-24 9 1-15,-15 8-2 16,-7 21-4-16,-9 8-6 15,-2 2-47-15,9 22-25 0,6-1 1 16</inkml:trace>
          <inkml:trace contextRef="#ctx0" brushRef="#br0" timeOffset="23144.1361">6524-2905 452 0,'0'0'4'0,"0"0"1"0,0 0 2 15,0 0 0-15,13-14 0 16,6 6 3-16,8 2-2 15,14 0 0-15,7 0-5 16,17-1-3-16,12 5 0 0,16-2 0 16,-2 1 0-16,-1-3-10 15,6 3-34-15,-11-1-42 16,-21 4-3-16</inkml:trace>
          <inkml:trace contextRef="#ctx0" brushRef="#br0" timeOffset="23331.616">6962-3221 423 0,'0'0'5'0,"0"0"3"15,0 0 2-15,0 0 0 0,-7 7 0 16,2 8 3-16,-6 19-2 16,2 9 0-16,2 12-1 15,-5 16-10-15,3 8 0 16,-2 25-18-16,11-1-66 0,-16 3-6 15</inkml:trace>
          <inkml:trace contextRef="#ctx0" brushRef="#br0" timeOffset="26269.232">10906-2491 441 0,'0'0'2'0,"0"0"0"16,0 0 0-16,17 0 1 0,-5 2-1 15,14 2-3-15,3 2-10 16,13-12-64-16,7 6-6 16</inkml:trace>
          <inkml:trace contextRef="#ctx0" brushRef="#br0" timeOffset="24675.4215">5544-2901 462 0,'0'0'2'16,"-16"-8"1"-16,0 4 0 15,-6 4 0-15,-17 0 3 16,-2-4-1-16,-9 2 0 0,-8 2 1 15,-6 0-2-15,-7 0 0 16,4 2 0-16,-1-4 0 16,13-12-4-16,13-5 0 15,10 4 0-15,13-7 0 0,22-4 0 16,22-13 0-16,24-6 0 16,10-3 0-16,5 2 0 15,-4 9 0-15,2-8 0 16,-14 6 0-16,-6 0 0 0,-15 17 0 15,-11 9 0-15,-16 13 0 16,-16-3 0-16,-11 19 0 16,1 10 0-16,8 19 0 15,-9 9 0-15,11 3 0 16,4 8 0-16,8 5 0 0,4 14 0 16,13 3 0-16,0 0 0 15,-7-4-52-15,11-15-38 16</inkml:trace>
          <inkml:trace contextRef="#ctx0" brushRef="#br0" timeOffset="24253.5103">4056-3288 427 0,'0'0'4'16,"0"0"3"-16,7 19 3 15,-2 0-1-15,8 7 0 16,13 9 1-16,3 16-1 16,17 7-1-16,-2 10-7 0,18 5-19 15,5-4-66-15,11-3-2 16</inkml:trace>
          <inkml:trace contextRef="#ctx0" brushRef="#br0" timeOffset="24112.8847">4674-3385 454 0,'0'-13'4'15,"-12"13"1"-15,-2 0 1 16,-8 23 3-16,-4 9-2 16,-9 7 1-16,-8 12 0 15,2 9 0-15,-5 21-6 0,2 7-2 16,-8-9 0-16,14-12-9 15,2-9-18-15,17-6-58 16,-10-10-4-16</inkml:trace>
          <inkml:trace contextRef="#ctx0" brushRef="#br0" timeOffset="23878.5048">2883-3451 397 0,'0'0'5'0,"0"0"1"0,16-5 2 15,7-7 3-15,9-2 0 16,10-2 0-16,9-3 3 0,13 1-2 16,7-1-4-16,4 9 1 15,1 10-5-15,-7 20-3 16,-5 20 4-16,-18 13-3 15,-11 13-4-15,-19 9 5 0,-16 11-4 16,-14 4-1-16,-23-14 4 16,-18 8-3-16,-4-27-1 15,-6-4 3-15,1-15-1 16,-3-10-1-16,8-22 2 16,11-6 1-16,20-15-2 0,12-10 3 15,16-4-1-15,9 0-2 16,23-8 2-16,14 19-2 15,11 11 0-15,10 11 0 0,4 21 0 16,1 8 0-16,5 12-4 16,-10 6-17-16,-8 8-64 15,12 3-3-15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9:21.7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66ACAF-A8E3-41AC-A11B-0F68FD856996}" emma:medium="tactile" emma:mode="ink">
          <msink:context xmlns:msink="http://schemas.microsoft.com/ink/2010/main" type="inkDrawing" rotatedBoundingBox="13741,4600 17475,3814 17486,3862 13752,4648" semanticType="underline" shapeName="Other">
            <msink:sourceLink direction="with" ref="{12DC1FF2-D899-4867-BF8C-CAA575647B8A}"/>
          </msink:context>
        </emma:interpretation>
      </emma:emma>
    </inkml:annotationXML>
    <inkml:trace contextRef="#ctx0" brushRef="#br0">0 752 401 0,'0'0'5'0,"16"0"2"0,19 0 1 16,27-7 1-16,34-13 2 15,30-5 0-15,42-14 1 0,41-10 0 16,39-4-2-16,39-19-3 16,16-1 1-16,20 3-2 15,-8 2-2-15,-3 3-4 16,-25 8 0-16,-33 9 0 0,-24 6 0 16,-50 19 0-16,-48-5-41 15,-36 18-45-15,-34 7-5 16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49:22.3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2B8BC5-A2C4-416D-9DE7-76D6C5974169}" emma:medium="tactile" emma:mode="ink">
          <msink:context xmlns:msink="http://schemas.microsoft.com/ink/2010/main" type="writingRegion" rotatedBoundingBox="13897,5108 18521,5108 18521,6994 13897,6994"/>
        </emma:interpretation>
      </emma:emma>
    </inkml:annotationXML>
    <inkml:traceGroup>
      <inkml:annotationXML>
        <emma:emma xmlns:emma="http://www.w3.org/2003/04/emma" version="1.0">
          <emma:interpretation id="{34361A35-D78A-4743-A8F2-A38CE040986E}" emma:medium="tactile" emma:mode="ink">
            <msink:context xmlns:msink="http://schemas.microsoft.com/ink/2010/main" type="paragraph" rotatedBoundingBox="13897,5108 18521,5108 18521,6994 13897,69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838BC5-6180-4E18-ADD0-5BBA6282F534}" emma:medium="tactile" emma:mode="ink">
              <msink:context xmlns:msink="http://schemas.microsoft.com/ink/2010/main" type="line" rotatedBoundingBox="13897,5108 18521,5108 18521,6994 13897,6994"/>
            </emma:interpretation>
          </emma:emma>
        </inkml:annotationXML>
        <inkml:traceGroup>
          <inkml:annotationXML>
            <emma:emma xmlns:emma="http://www.w3.org/2003/04/emma" version="1.0">
              <emma:interpretation id="{8A048425-4FAA-43B8-B1DC-A8C926AEA31A}" emma:medium="tactile" emma:mode="ink">
                <msink:context xmlns:msink="http://schemas.microsoft.com/ink/2010/main" type="inkWord" rotatedBoundingBox="13897,5108 18521,5108 18521,6994 13897,6994"/>
              </emma:interpretation>
              <emma:one-of disjunction-type="recognition" id="oneOf0">
                <emma:interpretation id="interp0" emma:lang="en-US" emma:confidence="1">
                  <emma:literal>212</emma:literal>
                </emma:interpretation>
                <emma:interpretation id="interp1" emma:lang="en-US" emma:confidence="1">
                  <emma:literal>2 12</emma:literal>
                </emma:interpretation>
                <emma:interpretation id="interp2" emma:lang="en-US" emma:confidence="0">
                  <emma:literal>) 12</emma:literal>
                </emma:interpretation>
                <emma:interpretation id="interp3" emma:lang="en-US" emma:confidence="0">
                  <emma:literal>• 12</emma:literal>
                </emma:interpretation>
                <emma:interpretation id="interp4" emma:lang="en-US" emma:confidence="0">
                  <emma:literal>a 12</emma:literal>
                </emma:interpretation>
              </emma:one-of>
            </emma:emma>
          </inkml:annotationXML>
          <inkml:trace contextRef="#ctx0" brushRef="#br0">-1 265 407 0,'0'0'3'0,"0"-19"2"16,6 1 2-16,13-6 1 15,6-9 2-15,21-2 2 0,9-2-1 16,12-2 1-16,17 9-2 16,10 8-2-16,9 13-3 15,-1 9-1-15,6 19-2 16,-9 20-1-16,-12 12 0 16,-7 16-1-16,-18 14 0 15,-14 12 0-15,-22 3-1 0,-16 3 1 16,-16-5 0-16,-24-6 0 15,-11-6 0-15,-12-21 3 16,-7-16 0-16,-4-16-3 0,2-26 0 16,7-10 0-16,10-24 0 15,12-16 0-15,17-3 0 16,11-13 0-16,14-2 0 16,26 4 0-16,13 5 0 0,17 12 0 15,13 16 0-15,2 12 0 16,7 16 0-16,3 10 0 15,-12 21 0-15,-5 10 0 0,-4 24-4 16,-18 15-72-16,-3-19-11 16</inkml:trace>
          <inkml:trace contextRef="#ctx0" brushRef="#br0" timeOffset="281.2587">1880-472 483 0,'0'0'2'0,"0"0"0"16,3 8 0-16,6 5 2 15,5 13 0-15,2 15 0 0,9 14 2 16,5 19-2-16,-5 12-4 15,8 17 0-15,-4 9 0 16,-6 17 0-16,-4 2 0 16,-10 4-19-16,-9 0-50 0,-3-16-19 15</inkml:trace>
          <inkml:trace contextRef="#ctx0" brushRef="#br0" timeOffset="750.04">2473-867 455 0,'0'0'2'0,"9"-14"2"15,7 4 0-15,7 3 0 16,9-3 2-16,17-2-1 16,9 2 0-16,19 0 1 0,14 10-3 15,2 4-1-15,0 18 1 16,4 7-2-16,-13 11-2 16,-17 7 3-16,-12 19-1 15,-32 12-2-15,-23 6 3 0,-29 6-2 16,-22 3 0-16,-7 10 2 15,-13-6 0-15,0-1 0 16,3-12 0-16,23-10-2 16,19-11 0-16,32-22 0 15,33-10 0-15,39-19 0 0,30-16 0 16,34-12 0-16,26-7 0 16,9-9 0-16,8-2 0 15,-5-4 0-15,-16 5 0 0,-16 4 0 16,-36 13 0-16,-24 3 0 15,-27 13 0-15,-31-6 0 16,-14 12-78-16,-16 20-14 16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0:42.8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53B896-814E-4F0F-B6C7-F2C246B5E8A7}" emma:medium="tactile" emma:mode="ink">
          <msink:context xmlns:msink="http://schemas.microsoft.com/ink/2010/main" type="writingRegion" rotatedBoundingBox="2077,6775 14367,3638 16487,11940 4196,15078"/>
        </emma:interpretation>
      </emma:emma>
    </inkml:annotationXML>
    <inkml:traceGroup>
      <inkml:annotationXML>
        <emma:emma xmlns:emma="http://www.w3.org/2003/04/emma" version="1.0">
          <emma:interpretation id="{C3D7A807-F7A9-429D-AE18-1EB6AF532B41}" emma:medium="tactile" emma:mode="ink">
            <msink:context xmlns:msink="http://schemas.microsoft.com/ink/2010/main" type="paragraph" rotatedBoundingBox="2782,6454 9009,5536 9321,7649 3094,8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40A60E-1216-432A-B2B1-3A227B35396C}" emma:medium="tactile" emma:mode="ink">
              <msink:context xmlns:msink="http://schemas.microsoft.com/ink/2010/main" type="line" rotatedBoundingBox="2782,6454 9009,5536 9321,7649 3094,8568"/>
            </emma:interpretation>
          </emma:emma>
        </inkml:annotationXML>
        <inkml:traceGroup>
          <inkml:annotationXML>
            <emma:emma xmlns:emma="http://www.w3.org/2003/04/emma" version="1.0">
              <emma:interpretation id="{55664AD1-A737-4A67-AB29-B970969D9E10}" emma:medium="tactile" emma:mode="ink">
                <msink:context xmlns:msink="http://schemas.microsoft.com/ink/2010/main" type="inkWord" rotatedBoundingBox="2782,6454 9009,5536 9321,7649 3094,8568"/>
              </emma:interpretation>
              <emma:one-of disjunction-type="recognition" id="oneOf0">
                <emma:interpretation id="interp0" emma:lang="en-US" emma:confidence="0">
                  <emma:literal>olio</emma:literal>
                </emma:interpretation>
                <emma:interpretation id="interp1" emma:lang="en-US" emma:confidence="0">
                  <emma:literal>onion</emma:literal>
                </emma:interpretation>
                <emma:interpretation id="interp2" emma:lang="en-US" emma:confidence="0">
                  <emma:literal>oration</emma:literal>
                </emma:interpretation>
                <emma:interpretation id="interp3" emma:lang="en-US" emma:confidence="0">
                  <emma:literal>otiose</emma:literal>
                </emma:interpretation>
                <emma:interpretation id="interp4" emma:lang="en-US" emma:confidence="0">
                  <emma:literal>option</emma:literal>
                </emma:interpretation>
              </emma:one-of>
            </emma:emma>
          </inkml:annotationXML>
          <inkml:trace contextRef="#ctx0" brushRef="#br0">136 112 227 0,'0'0'8'0,"0"0"6"16,-14-6 1-16,14 6 3 15,-21 0 1-15,8 0-1 16,-3 0 1-16,-1 6 0 15,1 6-5-15,3 14-6 0,1-1-1 16,5 17-2-16,1 4 0 16,6 8 0-16,6 11 1 31,10-5 1-31,14-12-1 0,5-6-1 16,10-16 0-16,6-14-1 15,7-12 0-15,10-19-3 16,-13-21 0-16,5-13-1 15,-7-7-1-15,-8-5 0 16,-10-2 1-16,-12 5 0 0,-16 2-2 16,-11 8 2-16,-15 7 0 15,-20 17-1-15,-13 12 0 16,-15 16 0-16,-14 6-3 16,-3 25-18-16,3 18-54 0,-11 9-2 15</inkml:trace>
          <inkml:trace contextRef="#ctx0" brushRef="#br0" timeOffset="-2862.7294">1067-142 219 0,'0'0'9'0,"0"0"6"15,0 0 6-15,0 0 2 16,0 0 3-16,-16-10 3 15,16 10 0-15,0 0 2 0,-9-12-8 16,9 12-5-16,0 0-4 16,0 0-4-16,0 0-2 15,0 0-2-15,0 0-1 16,0 0-1-16,0 0-1 0,0 0-1 16,0 0-1-16,0 0 0 15,-11 16-1-15,9 0 0 16,2 6 0-16,0 6 1 15,0 8-1-15,0 3 1 16,0 5 0-16,2 11 0 0,2 3 0 16,-4 7 0-16,3 8 0 15,1 5 1-15,-4 10-1 16,0 3 0 0,5 2-5-16,-5-13-17 0,-2 7-60 15,4-10-4-15</inkml:trace>
          <inkml:trace contextRef="#ctx0" brushRef="#br0" timeOffset="-2456.4606">1644-213 363 0,'0'0'5'0,"0"0"1"15,0 0 3-15,-10 16 0 16,10 7 3-16,0 5 0 16,0 17 0-16,0 10 1 0,7 16-3 15,2 10-3-15,1 11-3 16,-1 11-6-16,5 0-52 15,-8 12-25-15,1 2-2 16</inkml:trace>
          <inkml:trace contextRef="#ctx0" brushRef="#br0" timeOffset="-1687.6295">2417 108 331 0,'0'0'6'0,"0"0"2"0,0 0 3 15,-19 0 2-15,3 0-1 16,-4 14 2-16,1 2 0 16,-6 8 0-16,-5 8-6 15,5 15-1-15,2 3-5 0,7 4 1 16,9 8-1-16,7-5 1 15,14-4-1-15,11-16 0 16,21-4-1-16,8-17 0 16,11-10 0-16,5-12-1 0,1-17-1 15,0-9-1-15,-3-13 0 16,-17-4 0-16,-12-4 0 16,-16-5 1-16,-16 0 0 0,-11 4 0 15,-19 1 0-15,-12 13 0 16,-13 3 0-16,-7 11-3 15,-3 10-6-15,3 14-16 16,16 2-51-16,4 10-2 0</inkml:trace>
          <inkml:trace contextRef="#ctx0" brushRef="#br0" timeOffset="-1328.2617">3443-88 372 0,'0'0'6'0,"-17"0"3"16,-3 12 0-16,2 4 2 16,-12 10 0-16,1 5 0 0,-4 6 1 15,5 12-1-15,6 6-4 16,8 1-3-16,14 7-2 15,7-10-1-15,18 3-1 0,18-18-3 16,11-10-1-16,11-8-1 16,5-20 0-16,5-7 0 15,-1-15 0-15,-6-9 1 16,-7-12 1-16,-9-9 2 16,-17-2 1-16,-12-11 1 0,-17 9 1 15,-10 1-1-15,-15 7-1 16,-22 12-9-16,-14 10-45 15,-19 26-21-15,-20 22-6 16</inkml:trace>
          <inkml:trace contextRef="#ctx0" brushRef="#br0" timeOffset="-12644.2062">661-1028 278 0,'0'0'4'16,"-16"-8"4"-16,16 8 3 15,-16-9 3-15,16 9 3 0,-16-13 1 16,16 13 1-16,-16-12 2 16,16 12-5-16,0 0-3 15,12-10-2-15,8 10-3 16,10 0-2-16,7 0-1 16,15 4-1-16,15 2 0 0,11-3 0 15,16 3-1-15,12-3 0 16,6 4 0-16,14-7-1 15,0 0 0-15,10 0-1 0,-1 3 1 16,3-3-1-16,-5-3 0 16,-4-1 0-16,-10 4 0 15,-10 0-1-15,-9 0 0 16,-10 0 1-16,-15 0-1 0,-15 7 0 16,-8-4 1-16,-13 0 0 15,-13 3 0-15,-1-2 2 16,-9 0 0-16,-6-4 0 15,-10 0 1-15,20 0 0 0,-20 0-1 16,9 0 1-16,-9 0-2 16,0 0-2-16,16 0 0 15,-16 0-8-15,0 0-74 0,0 0-2 16</inkml:trace>
          <inkml:trace contextRef="#ctx0" brushRef="#br0" timeOffset="2234.4253">3700-1211 189 0,'0'0'11'16,"0"0"4"-16,-14-4 5 15,14 4 3-15,0 0 1 0,-9-16 0 16,9 16 2-16,16-16-1 16,10 14-6-16,17-8-6 15,10 3-4-15,18 1-3 16,14-2-1-16,11 6 0 0,7-2-2 16,13-6 1-16,7 4-2 15,-1-7 1-15,-3 4-1 16,-9 0 0-16,-13-4 1 0,-17 3 2 15,-12 0-1-15,-23 4 1 16,-13 2 0-16,-9 2-1 16,-23 2 0-16,9 0-7 15,-9 0-39-15,-7 22-35 16,5-9-4-16</inkml:trace>
          <inkml:trace contextRef="#ctx0" brushRef="#br0" timeOffset="35249.6992">971-859 104 0,'0'0'9'0,"0"0"5"16,7-16 6-16,-5 4 5 15,1 2 5-15,1-3 1 16,-1 0 3-16,1 0 0 16,-4 13-6-16,5-15-8 0,-5 15-4 15,0 0-3-15,0 0-3 16,7 19-3-16,-3 3-2 15,1 3 0-15,2 10-1 16,2 5 1-16,-2 4 0 0,2 5 0 16,-2-1 0-16,0 0-1 15,-5 1-1-15,2-8 0 16,-4-6 0-16,0-6 0 0,0-5 0 16,0-12 0-1,0-12 0-15,0 0-1 0,0 0 1 16,17-24-1-16,-11-4 1 15,0-7-1-15,0-6-1 16,1-5 0-16,-7 1 0 0,0-6-1 16,-9 6 1-16,-1 3-1 15,-3 4 0-15,-3 5 1 16,0 7-1-16,0 8 0 0,2 5 0 16,2 0 0-16,12 13 0 15,-13-10 1-15,13 10-1 16,0 0 0-16,0 0 1 15,0 0 0-15,-3 3 0 16,3 13 0-16,0 1 0 0,3 5 0 16,3 9 0-16,1 6-1 15,0 10 1-15,-2 6-1 16,-1 1-7-16,3 3-36 16,-4 11-38-16,-3-7-1 0</inkml:trace>
          <inkml:trace contextRef="#ctx0" brushRef="#br0" timeOffset="38702.8989">136-1135 284 0,'0'0'3'0,"0"0"2"0,-14-6 3 16,14 6 2-16,0 0 2 15,0 17 2-15,0 5 2 16,11 7 3-16,5 18-1 15,6 12-4-15,-2 17 0 0,3 14-2 16,-11 14-2-16,1 17-8 16,-13 31-59-16,0-15-19 15</inkml:trace>
          <inkml:trace contextRef="#ctx0" brushRef="#br0" timeOffset="13250.3028">-750 114 221 0,'0'0'6'0,"0"0"3"0,-19 10 4 15,2-2 0-15,-5 7 2 16,-1 4 0-16,-9 7 2 16,3 9 1-16,1 4-4 15,5 2-3-15,3 7-1 0,10 1-1 16,10-1-2-16,0-7 1 16,16-5-1-16,7-11-1 15,16-9-1-15,0-13-1 0,9-3 0 16,1-15 0-16,1-14-1 15,-4-7-1-15,2-5 0 16,-16-7-1-16,-2-4-1 16,-14-3 1-16,-16-1-1 0,-7 3 0 15,-18 12 0-15,-11 8-2 16,-19 11-6-16,-12 15-16 16,-4 18-51-16,-26 17-2 15</inkml:trace>
        </inkml:traceGroup>
      </inkml:traceGroup>
    </inkml:traceGroup>
    <inkml:traceGroup>
      <inkml:annotationXML>
        <emma:emma xmlns:emma="http://www.w3.org/2003/04/emma" version="1.0">
          <emma:interpretation id="{DA0A45F9-31F1-4373-B994-DE43BC3280D9}" emma:medium="tactile" emma:mode="ink">
            <msink:context xmlns:msink="http://schemas.microsoft.com/ink/2010/main" type="paragraph" rotatedBoundingBox="2895,8945 10418,6941 10842,8534 3320,10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B46871-811F-4972-8BBB-7D58240DCAF1}" emma:medium="tactile" emma:mode="ink">
              <msink:context xmlns:msink="http://schemas.microsoft.com/ink/2010/main" type="line" rotatedBoundingBox="2895,8945 10418,6941 10842,8534 3320,10537"/>
            </emma:interpretation>
          </emma:emma>
        </inkml:annotationXML>
        <inkml:traceGroup>
          <inkml:annotationXML>
            <emma:emma xmlns:emma="http://www.w3.org/2003/04/emma" version="1.0">
              <emma:interpretation id="{BC000342-0693-41CF-9F00-5766FF2BE39A}" emma:medium="tactile" emma:mode="ink">
                <msink:context xmlns:msink="http://schemas.microsoft.com/ink/2010/main" type="inkWord" rotatedBoundingBox="2909,8994 7612,7742 8023,9284 3320,10537">
                  <msink:destinationLink direction="with" ref="{0E399CB4-2743-4F8E-A347-9553925CAC00}"/>
                </msink:context>
              </emma:interpretation>
              <emma:one-of disjunction-type="recognition" id="oneOf1">
                <emma:interpretation id="interp5" emma:lang="en-US" emma:confidence="0">
                  <emma:literal>00111</emma:literal>
                </emma:interpretation>
                <emma:interpretation id="interp6" emma:lang="en-US" emma:confidence="0">
                  <emma:literal>010111</emma:literal>
                </emma:interpretation>
                <emma:interpretation id="interp7" emma:lang="en-US" emma:confidence="0">
                  <emma:literal>01011,</emma:literal>
                </emma:interpretation>
                <emma:interpretation id="interp8" emma:lang="en-US" emma:confidence="0">
                  <emma:literal>0/0111</emma:literal>
                </emma:interpretation>
                <emma:interpretation id="interp9" emma:lang="en-US" emma:confidence="0">
                  <emma:literal>0100111</emma:literal>
                </emma:interpretation>
              </emma:one-of>
            </emma:emma>
          </inkml:annotationXML>
          <inkml:trace contextRef="#ctx0" brushRef="#br0" timeOffset="11500.2631">168 1279 244 0,'0'0'10'0,"0"0"6"15,0 0 3-15,0 0 3 0,0 0 1 16,0 0-1-16,0 0 3 16,0 0 0-16,0 0-8 15,7 10-5-15,-5 13-3 16,5 3-2-16,0 9 1 0,0 14-1 16,2 8 1-16,-2 11-1 15,2 9 0-15,0 6-1 16,-2 1 1-16,0 6-3 15,-5-7 0-15,2-3-2 0,-1-6-2 16,0-9 0-16,-3-9 0 16,4-9 0-16,-1-9 0 15,1-6 0-15,-2-10 0 0,5-2 0 16,-7-20 0-16,9 23-19 16,5-17-65-16,-14-6-2 15</inkml:trace>
          <inkml:trace contextRef="#ctx0" brushRef="#br0" timeOffset="14922.2426">1010 1293 39 0,'0'0'4'0,"-4"10"2"0,4-10 6 16,0 0 2-16,-3 9 4 15,3-9 4-15,0 14 0 16,0-14 3-16,0 0-5 16,0 0 0-16,0 0-3 0,-9 18-4 15,9-18 1-15,0 0-2 16,0 0 2-16,0-6-1 15,0 6-1-15,0 0-1 16,0 0-1-16,0-16 1 0,0 16-5 16,0 0 0-16,0 0-3 15,0 0-1-15,-14 0-1 16,14 0 1-16,0 0-1 16,0 0-1-16,0 0 0 15,-6 14 0-15,6-14 1 0,0 0 0 16,0 0 1-16,0 0 0 15,0 0 0-15,0 0 1 16,0 0-1-16,0 0 1 0,0 0 0 16,0 0 0-16,0 0-1 15,-10 6 1-15,10-6-1 16,0 0 0-16,0 0 2 16,0 0 0-16,-16 0 0 0,16 0-1 15,0 0 1-15,0 0 0 16,-13 0-1-16,13 0 0 15,-10 19 0-15,1-4-2 16,5 7 2-16,-5 8 0 0,2 9 0 16,-3 11 0-16,4 11 0 15,-4 10 1-15,4 3 1 16,3 6 0-16,3 1-1 16,0-5 0-16,9-2 0 15,12-13-1-15,4-12 1 0,7-14-1 16,10-12-1-16,6-17 1 15,7-9 0-15,7-16-1 16,-2-14 0-16,-1-8-1 0,-8-8-2 16,-3-8 1-16,-12-1-2 15,-10-6 0-15,-14-3 0 16,-12 6-1-16,-12-4 0 16,-14 7 1-16,-13 11 0 0,-9 4-1 15,-11 17 1-15,-1 8-2 16,2 18-4-16,-3 0-12 15,12 12-48-15,8 16-8 16</inkml:trace>
          <inkml:trace contextRef="#ctx0" brushRef="#br0" timeOffset="10812.7484">948 1373 158 0,'0'0'6'0,"10"-19"3"15,-10 19 6-15,20-18 4 16,-20 18 6-16,21-20 3 16,-10 9 4-16,1 1 0 15,-12 10-3-15,0 0-2 0,0 0-2 16,0 0-6-16,0 0-4 16,0 0-4-16,-12 0-3 15,12 0-2-15,-11 0-2 16,11 0-1-16,0 0-2 0,0 0 0 15,-12 0 0-15,12 0 0 16,0 0-1-16,0 0 1 16,0 0-1-16,0 0 1 0,0 0-1 15,0 0 1-15,0 0-1 16,0 0 0-16,0 0 0 16,0 0 0-16,0 0 1 15,0 0-1-15,0 0 0 16,0 0 0-16,0 0 0 15,0 0 0-15,0 0 0 0,0 0 0 16,0 0 0-16,0 0 0 16,0 0 0-16,0 0 0 15,0 0 0-15,0 0 0 0,0 0 0 16,0 0 0-16,0 0 0 16,0 0 0-16,0 0 0 15,0 0 0-15,0 0 0 16,0 0 0-16,0 0-2 0,0 0-2 15,0 0-4-15,0 0-12 16,0 0-41-16,0 0-20 16</inkml:trace>
          <inkml:trace contextRef="#ctx0" brushRef="#br0" timeOffset="15390.9894">1696 1273 303 0,'0'0'8'0,"0"0"5"0,0 0 0 16,-13-4 2-16,13 4 3 15,-10 8 0-15,4 4 0 16,6 11 1-16,0 13-6 0,0 8-5 16,6 11 0-16,6 12-1 15,-1 11-1-15,1 8-1 16,4 4 0-16,-2 0-3 16,-5-4-4-16,0 2-13 15,-2 2-47-15,6-26-19 0</inkml:trace>
          <inkml:trace contextRef="#ctx0" brushRef="#br0" timeOffset="15687.8708">2675 1178 370 0,'0'0'3'0,"0"0"3"16,-3 15 2-16,-4 9 0 16,-2 13 1-16,6 4 2 15,-4 18-1-15,1 15 1 0,3 3-2 16,-1 14-2-16,1 4-4 15,3-2-6-15,-4-5-14 16,-1 4-59-16,1-8-2 16</inkml:trace>
          <inkml:trace contextRef="#ctx0" brushRef="#br0" timeOffset="21688.1318">-808 1539 219 0,'0'0'10'15,"0"0"7"-15,0 0 5 16,0 0 2-16,0 0 0 0,10-8 0 15,-10 8-1-15,0 0 3 16,0 8-11-16,-7 10-6 16,-2 7-3-16,-5 7-3 15,-2 10 0-15,0 7 1 0,-3 8 1 16,3 0 0-16,0 8 0 16,3-7-1-16,6 0-1 15,7-7 1-15,7-4-1 16,13-13-1-16,5-9 1 0,7-9-2 15,13-13 2-15,0-6-1 16,7-17 0-16,-3-1 0 16,2-13-1-16,-10-3 0 15,2-8-1-15,-11-4 1 0,-6-2-2 16,-10-7 0-16,-13 0 0 16,-3-3 0-16,-3 4 0 15,-13 2-1-15,-7 3 0 16,-3 8 0-16,-6 15-2 0,-9 10-1 15,-5 19-4-15,-11 10-11 16,-2 14-42-16,-8 31-17 16</inkml:trace>
          <inkml:trace contextRef="#ctx0" brushRef="#br0" timeOffset="15984.7414">3815 978 411 0,'0'0'2'0,"0"0"2"0,-5 19 1 15,1 3 2-15,1 17 2 16,3 16-1-16,0 13 1 16,0 18 0-16,9 20-3 15,1 20-6-15,-3 2-22 0,-5 23-56 16,12 9-3-16</inkml:trace>
        </inkml:traceGroup>
        <inkml:traceGroup>
          <inkml:annotationXML>
            <emma:emma xmlns:emma="http://www.w3.org/2003/04/emma" version="1.0">
              <emma:interpretation id="{3DD4CA7F-69F2-4A6B-AE82-544DF4A41E48}" emma:medium="tactile" emma:mode="ink">
                <msink:context xmlns:msink="http://schemas.microsoft.com/ink/2010/main" type="inkWord" rotatedBoundingBox="9900,7079 10418,6941 10583,7560 10064,7698"/>
              </emma:interpretation>
              <emma:one-of disjunction-type="recognition" id="oneOf2">
                <emma:interpretation id="interp10" emma:lang="en-US" emma:confidence="1">
                  <emma:literal>=</emma:literal>
                </emma:interpretation>
                <emma:interpretation id="interp11" emma:lang="en-US" emma:confidence="0">
                  <emma:literal>[</emma:literal>
                </emma:interpretation>
                <emma:interpretation id="interp12" emma:lang="en-US" emma:confidence="0">
                  <emma:literal>E</emma:literal>
                </emma:interpretation>
                <emma:interpretation id="interp13" emma:lang="en-US" emma:confidence="0">
                  <emma:literal>5</emma:literal>
                </emma:interpretation>
                <emma:interpretation id="interp14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53015.6322">6188 182 372 0,'0'0'-1'0,"0"0"0"15,0 0 3-15,12 2 0 16,4-2 2-16,13 0 1 16,13 4-3-16,17-4-17 15,-2 0-51-15,40 0-5 0</inkml:trace>
          <inkml:trace contextRef="#ctx0" brushRef="#br0" timeOffset="52812.4904">5949-304 310 0,'0'0'6'0,"0"0"5"16,-9 0 1-16,9 0 1 16,0 0 1-16,0 0 3 0,-4-5-2 15,14-6 0-15,18-1-6 16,11-1-3-16,12 0-3 15,11-2-2-15,16 5-7 0,2-3-14 16,7 3-54-16,7 10-3 16</inkml:trace>
        </inkml:traceGroup>
      </inkml:traceGroup>
    </inkml:traceGroup>
    <inkml:traceGroup>
      <inkml:annotationXML>
        <emma:emma xmlns:emma="http://www.w3.org/2003/04/emma" version="1.0">
          <emma:interpretation id="{054D2F00-B5A4-4EC3-9AA2-249495CBE0BC}" emma:medium="tactile" emma:mode="ink">
            <msink:context xmlns:msink="http://schemas.microsoft.com/ink/2010/main" type="paragraph" rotatedBoundingBox="3244,10511 8145,10081 8260,11393 3359,118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22AC4F-EE4D-4936-B596-C62C7C003825}" emma:medium="tactile" emma:mode="ink">
              <msink:context xmlns:msink="http://schemas.microsoft.com/ink/2010/main" type="line" rotatedBoundingBox="3244,10511 8145,10081 8260,11393 3359,11823">
                <msink:destinationLink direction="with" ref="{AE11ECB2-1D67-4F90-9E85-A6526C9110F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B2765B1-A711-483D-94FA-DDA61724815C}" emma:medium="tactile" emma:mode="ink">
                <msink:context xmlns:msink="http://schemas.microsoft.com/ink/2010/main" type="inkWord" rotatedBoundingBox="3253,10508 6766,10227 6868,11503 3355,11785"/>
              </emma:interpretation>
              <emma:one-of disjunction-type="recognition" id="oneOf3">
                <emma:interpretation id="interp15" emma:lang="en-US" emma:confidence="0">
                  <emma:literal>10001</emma:literal>
                </emma:interpretation>
                <emma:interpretation id="interp16" emma:lang="en-US" emma:confidence="0">
                  <emma:literal>1000</emma:literal>
                </emma:interpretation>
                <emma:interpretation id="interp17" emma:lang="en-US" emma:confidence="0">
                  <emma:literal>1001</emma:literal>
                </emma:interpretation>
                <emma:interpretation id="interp18" emma:lang="en-US" emma:confidence="0">
                  <emma:literal>00001</emma:literal>
                </emma:interpretation>
                <emma:interpretation id="interp19" emma:lang="en-US" emma:confidence="0">
                  <emma:literal>400</emma:literal>
                </emma:interpretation>
              </emma:one-of>
            </emma:emma>
          </inkml:annotationXML>
          <inkml:trace contextRef="#ctx0" brushRef="#br0" timeOffset="31844.6106">2814 3021 265 0,'0'0'6'15,"0"0"4"-15,0 0 2 16,0 0 2-16,0 0 3 16,-9-14-1-16,9 14 1 0,0 0 2 15,0 0-5-15,0 0-2 16,-14-9-3-16,14 9 0 15,0 0-1-15,0 0 2 0,0 0-3 16,0 0 2-16,0 0-1 16,0 0 0-16,0 0-1 15,0 0-1-15,0 0 0 16,0 0-1-16,0 0-2 16,0 0 0-16,0 0-2 0,-9 13 0 15,9-13 0-15,0 18-1 16,0 2 0-16,0 7-1 15,0 7 1-15,0 12 0 16,0 9 1-16,0 11-1 0,-4 12-1 16,1 11-4-16,3 18-15 15,0 8-61-15,0 1-4 16</inkml:trace>
          <inkml:trace contextRef="#ctx0" brushRef="#br0" timeOffset="34235.2756">1960 3190 184 0,'0'0'6'0,"0"0"5"0,0 0 3 16,0 0 4-16,0 0 3 15,0 0 3-15,-7-9 0 16,7 9 2-16,0 0-5 0,0 0-4 15,0 0 0-15,0 0-4 16,-16-7-2-16,16 7-3 16,-20 4-1-16,8 5-2 15,-4 3 0-15,3 10-2 16,-10 2 0-16,4 12 0 0,3 5-1 16,3 10 0-16,3 10 1 15,8 5-1-15,2 6 1 16,0-1 0-16,12-3 0 15,4-3 0-15,6-9 0 0,11-10 0 16,6-13 1-16,2-15 0 16,7-14-1-16,5-8 0 15,2-22 0-15,-4-5-1 16,3-12 0-16,-1-8-1 0,-12-6 0 16,-2-4-1-16,-7-7-1 15,-10-2 0-15,-9-1 1 16,-6 3 0-16,-10 3-1 0,-10 2 0 15,-13 11 0-15,-10 11 0 16,-8 8 0-16,-8 17-2 16,-10 16-2-16,-2 16-9 15,-10 23-37-15,3 10-30 16,4 11-4-16</inkml:trace>
          <inkml:trace contextRef="#ctx0" brushRef="#br0" timeOffset="37093.4789">1222 3287 115 0,'0'0'6'15,"0"0"4"-15,0 0 5 16,-12 0 3-16,12 0 3 15,-14 0 3-15,14 0 1 0,-16 10 1 16,16-10-3-16,-16 19-3 16,9-5-2-16,-2 2-4 15,-5 5-1-15,2 5-1 16,-1 3-1-16,-3 8-2 0,7 6 0 16,-8 8-2-16,8 4 0 15,-2 6-1-15,11-1 0 16,0 3-1-16,11-7 0 15,5-7 0-15,3-4 0 0,13-10 0 16,7-15-1-16,0-4 0 16,2-16 0-16,5-3 0 15,-2-14-1-15,-1-5 0 16,-1-13-1-16,-8 0 0 0,-4-12-1 16,-11 4 0-16,-3-12 0 15,-10-3-1-15,-1-3 0 16,-10-4 0-16,-7-1 0 15,-10 4 0-15,-1-2 0 0,-13 8-2 16,-2 13 0-16,-5 14-4 16,-10 13-4-16,0 22-12 15,-8 35-53-15,-4 10-6 16</inkml:trace>
          <inkml:trace contextRef="#ctx0" brushRef="#br0" timeOffset="43281.0792">349 3367 203 0,'0'0'7'16,"0"0"3"-16,0 0 3 0,-9 0 3 15,9 0 2-15,-18 4 1 16,9 5 2-16,-3 1 2 16,-2 6-5-16,1 6-3 15,1 9-1-15,-4 6-1 0,9 11-2 16,-2 2-2-16,-1 9 0 16,10 1-2-16,0-1-1 15,3-2 0-15,10-8-1 16,9-7 0-16,10-20 0 0,11-13-1 15,8-12-1-15,6-22 0 16,2-11-1-16,6-13 0 16,-8-7 0-16,-2-5-1 0,-6-7 0 15,-10-3-1-15,-17 7 1 16,-12 3-1-16,-10 7 1 16,-23 9-2-16,-12 11 0 15,-13 13-2-15,-14 21-10 16,-16 6-29-16,-5 27-39 0,-4 18-2 15</inkml:trace>
          <inkml:trace contextRef="#ctx0" brushRef="#br0" timeOffset="44218.5954">-493 3101 222 0,'0'0'8'0,"0"0"6"15,0 0 4-15,0 0 3 16,0 0 4-16,0 0 1 16,0-13 1-16,0 13 3 15,0 0-8-15,0 0-5 0,0 0-3 16,0 0-3-16,0 10-1 16,0 2-3-16,-2 14-1 15,2 2 0-15,0 19-1 16,-4 6 0-16,-2 15-1 0,-1 16-1 15,-6 15 0-15,1 13 0 16,-4 14-1-16,-7 12-4 16,10 17-12-16,-6 23-61 0,15-20-9 15</inkml:trace>
        </inkml:traceGroup>
        <inkml:traceGroup>
          <inkml:annotationXML>
            <emma:emma xmlns:emma="http://www.w3.org/2003/04/emma" version="1.0">
              <emma:interpretation id="{15708EF2-B1F2-42B4-AC10-2E315E0FE5EE}" emma:medium="tactile" emma:mode="ink">
                <msink:context xmlns:msink="http://schemas.microsoft.com/ink/2010/main" type="inkWord" rotatedBoundingBox="8156,10223 8301,11387 8222,11397 8077,10233"/>
              </emma:interpretation>
              <emma:one-of disjunction-type="recognition" id="oneOf4">
                <emma:interpretation id="interp20" emma:lang="en-US" emma:confidence="0">
                  <emma:literal>|</emma:literal>
                </emma:interpretation>
                <emma:interpretation id="interp21" emma:lang="en-US" emma:confidence="0">
                  <emma:literal>l</emma:literal>
                </emma:interpretation>
                <emma:interpretation id="interp22" emma:lang="en-US" emma:confidence="0">
                  <emma:literal>I</emma:literal>
                </emma:interpretation>
                <emma:interpretation id="interp23" emma:lang="en-US" emma:confidence="0">
                  <emma:literal>1</emma:literal>
                </emma:interpretation>
                <emma:interpretation id="interp2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0703.967">4193 2860 371 0,'0'0'8'15,"0"0"4"-15,0 0 1 16,-20-13 1-16,20 13 1 0,-19-9 0 16,19 9 0-16,-23-10 1 15,23 10-8-15,-13 4-3 16,10 11-2-16,3 14 0 16,7 7-1-16,9 9 0 0,-4 11 1 15,8 17-1-15,-4 5 2 16,1 10-4-16,-1 8 0 15,0 3 0-15,-10 5 0 16,4 2 0-16,-8-13-7 0,5-11-49 16,-3 6-30-16,-4-15-1 15</inkml:trace>
        </inkml:traceGroup>
      </inkml:traceGroup>
    </inkml:traceGroup>
    <inkml:traceGroup>
      <inkml:annotationXML>
        <emma:emma xmlns:emma="http://www.w3.org/2003/04/emma" version="1.0">
          <emma:interpretation id="{088766D8-499A-4BE7-B6DD-592AEDD7316F}" emma:medium="tactile" emma:mode="ink">
            <msink:context xmlns:msink="http://schemas.microsoft.com/ink/2010/main" type="paragraph" rotatedBoundingBox="5073,12793 15993,10006 16487,11940 5567,147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5C08DD-C0C6-4203-9013-65D07B742683}" emma:medium="tactile" emma:mode="ink">
              <msink:context xmlns:msink="http://schemas.microsoft.com/ink/2010/main" type="line" rotatedBoundingBox="5073,12793 15993,10006 16487,11940 5567,14728"/>
            </emma:interpretation>
          </emma:emma>
        </inkml:annotationXML>
        <inkml:traceGroup>
          <inkml:annotationXML>
            <emma:emma xmlns:emma="http://www.w3.org/2003/04/emma" version="1.0">
              <emma:interpretation id="{EB41C5DD-5ED5-4101-94B4-2E859A6F04D2}" emma:medium="tactile" emma:mode="ink">
                <msink:context xmlns:msink="http://schemas.microsoft.com/ink/2010/main" type="inkWord" rotatedBoundingBox="11431,11400 12371,11159 12513,11715 11572,11955"/>
              </emma:interpretation>
              <emma:one-of disjunction-type="recognition" id="oneOf5">
                <emma:interpretation id="interp25" emma:lang="en-US" emma:confidence="0">
                  <emma:literal>2=35</emma:literal>
                </emma:interpretation>
                <emma:interpretation id="interp26" emma:lang="en-US" emma:confidence="0">
                  <emma:literal>d=35</emma:literal>
                </emma:interpretation>
                <emma:interpretation id="interp27" emma:lang="en-US" emma:confidence="0">
                  <emma:literal>9=35</emma:literal>
                </emma:interpretation>
                <emma:interpretation id="interp28" emma:lang="en-US" emma:confidence="0">
                  <emma:literal>a I n</emma:literal>
                </emma:interpretation>
                <emma:interpretation id="interp29" emma:lang="en-US" emma:confidence="0">
                  <emma:literal>6=35</emma:literal>
                </emma:interpretation>
              </emma:one-of>
            </emma:emma>
          </inkml:annotationXML>
          <inkml:trace contextRef="#ctx0" brushRef="#br0" timeOffset="65578.322">7473 4036 307 0,'0'0'10'15,"0"0"5"-15,0 0 2 16,0 0 3-16,0 0 1 16,9-4-1-16,7-8 0 0,14-2 1 15,12-5-9-15,12-1-5 16,11-5-4-16,19 3 0 15,6-3-3-15,9 2 1 0,2 5-2 16,-1 6-7-16,-7 2-13 16,-13 10-60-16,7 0-1 15</inkml:trace>
          <inkml:trace contextRef="#ctx0" brushRef="#br0" timeOffset="65875.2383">7670 4472 449 0,'0'0'0'16,"0"0"0"-16,0 0 0 0,5-4 0 16,15 1-1-16,6-3 1 15,16-3 0-15,10-4 0 16,19 3-2-16,12-6-8 16,20-1-31-16,14 9-38 0,5-6-2 15</inkml:trace>
          <inkml:trace contextRef="#ctx0" brushRef="#br0" timeOffset="60781.3879">1664 5252 297 0,'0'0'9'15,"0"0"4"-15,0 0 2 0,-14 0-1 16,14 0 1-16,0 0 0 16,0 0 1-16,0 0-1 15,-9 14-8-15,9 2-4 0,7 8-1 16,2 16 0-16,1 5 1 15,6 11 1-15,2 19 0 16,3 9 0-16,1 11 0 16,0 6-1-16,5 4 1 15,-5 4-1-15,-3-3-1 0,0-3 0 16,1-7 0-16,-8-10-1 16,-1-11 0-16,-9-15 1 15,-2-11 0-15,0-17 1 16,-2-6 0-16,-12-10 0 0,-4-14 0 15,-12-2-1-15,1-6 0 16,-6-9 0-16,-13-10 0 16,-5 1-1-16,0-7-1 15,-2-3 1-15,2 7-1 0,5 4 0 16,13 1 0-16,-1 6-1 16,20 9 1-16,16 7-1 15,0 0 0-15,7 19 0 0,22 4 1 16,9 3 0-16,5 5 0 15,12 5 0-15,5 6 0 16,2-10 1-16,5-7 0 16,1-9 1-16,-4-10 0 15,1-12 0-15,-1-16 1 0,0-20 0 16,-5-9-1-16,-1-16 1 16,6-5-5-16,-6-7-8 15,10 5-27-15,-3 3-45 16,-1 3-3-16</inkml:trace>
          <inkml:trace contextRef="#ctx0" brushRef="#br0" timeOffset="66468.9616">9819 3447 399 0,'0'0'0'16,"0"0"-1"-16,6-15 1 16,10 5-1-16,14-6 1 15,11-7 1-15,8-2 0 16,22-1 2-16,9-3 0 0,10 3 1 15,4 4-1-15,0 9 1 16,-7 7-2-16,-14 9-1 16,-18 13-1-16,-20 16-2 0,-19 5-1 15,-25 16-2-15,-21 2-1 16,-11 9-1-16,-17-3-2 16,1 3 0-16,-2-3 1 0,10-3 0 15,15-3 2-15,13-18 3 16,19 3 2-16,18-15 4 15,25 1 3-15,12-13 1 16,14-1 2-16,4-2 2 0,6-1-2 16,-3 1 0-16,-3 6-2 15,-16 7-1-15,-11 3-2 16,-10 6 1-16,-15 10-1 16,-17 3 0-16,-4 9 0 0,-24 4 0 15,-6 3 0-15,-13 4-1 16,-6 1 1-16,-8-5 0 15,4-2-1-15,-3-8 0 16,3-6 0-16,7-6-2 16,6-17-4-16,10-7-14 0,3-8-59 15,17-20-5-15</inkml:trace>
          <inkml:trace contextRef="#ctx0" brushRef="#br0" timeOffset="66875.2305">12194 3264 425 0,'0'0'2'16,"-14"4"0"-16,-11 5-1 16,-14 11 1-16,-16 1 1 15,-9 7 0-15,-10 3-1 0,-13 10 2 16,-3 0-3-16,10 2 1 15,9 6-1-15,16-6-1 16,18 0 1-16,21 2 0 16,16 0 0-16,20-10 0 0,19 4 0 15,16-11 0-15,12-3 0 16,7 2 1-16,4-11-1 16,0-2 0-16,-5-2 1 15,-11-2 1-15,-4-1 0 0,-17 7 1 16,-9-3-1-16,-12 5 1 15,-8 13 0-15,-12 1-1 16,0 6 1-16,-2 4-1 16,-12 13 1-16,-7 1-1 0,-6 9 1 15,-14 5 0-15,-14 5 0 16,-12 1-4-16,-34-5-26 16,-21 16-56-16,-27-1-3 15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1:05.3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11ECB2-1D67-4F90-9E85-A6526C9110FD}" emma:medium="tactile" emma:mode="ink">
          <msink:context xmlns:msink="http://schemas.microsoft.com/ink/2010/main" type="inkDrawing" rotatedBoundingBox="2237,9628 10799,9719 10766,12845 2204,12754" hotPoints="10130,9885 10244,12496 2847,12821 2733,10210" semanticType="enclosure" shapeName="Rectangle">
            <msink:sourceLink direction="with" ref="{E822AC4F-EE4D-4936-B596-C62C7C003825}"/>
          </msink:context>
        </emma:interpretation>
      </emma:emma>
    </inkml:annotationXML>
    <inkml:trace contextRef="#ctx0" brushRef="#br0">0 377 335 0,'0'0'-1'0,"0"0"0"15,25-3-2-15,-2-10-3 0,9 7 0 16,14-7 1-16,5 5 0 16,13-2 0-16,16 2 2 15,12 0 2-15,16 3 2 16,22 10 5-16,15-5-1 0,16 2 1 15,32-2 1-15,16 4-1 16,29-4 0-16,26-4-1 16,18-6-1-16,10-3-1 15,34-9-1-15,18-1 1 16,24-2 1-16,16-3 0 0,12-5 0 16,10 3 2-16,-3 5 0 15,3 4 3-15,-17-3 0 16,-4 8 0-16,-38 4 0 0,-21 1-1 15,-33 5 0-15,-29 0-1 16,-29 2-2-16,-22 4-1 16,-36 0-2-16,-26 0-2 15,-25 0-12-15,-23 14-46 0,-13-8-19 16</inkml:trace>
    <inkml:trace contextRef="#ctx0" brushRef="#br0" timeOffset="24202.376">126 2623 135 0,'18'0'2'0,"31"-8"1"0,19-1 0 16,41 3 1-16,30-10-1 15,41 2 3-15,26-2 1 16,53 4 2-16,14-1 3 15,30 4 1-15,12 5 4 0,72 1 2 16,-35 6 4-16,60 1 1 16,-28 5 0-16,-1 4 0 15,3 3-4-15,-2 2 0 16,0 3-3-16,-69-3-4 0,40 2-3 16,-72 0-2-16,30-8-2 15,-20 0-2-15,-22-2 0 16,-37-4-1-16,-23-2-1 0,-37-4 1 15,-33-8-1-15,-25-4 1 16,-26-3 0-16,-25-10-1 16,-17-8 0-16,-16-7 1 15,-9-6-1-15,-10-17-1 16,-3 3 0-16,-10-21 0 0,0-1-2 16,-7-12 0-16,-3-12 0 15,1-5-1-15,-7-8 1 16,-4-6 0-16,4-10 0 15,-3-4 0-15,-4-2 0 0,-2 3 1 16,-1 0 0-16,-3 3 1 16,-3 7-1-16,-1 6 0 15,-5 12 0-15,-4 11 0 16,-4 8 0-16,2 15 1 0,-1 5-1 16,-4 10-1-16,-6 12 1 15,3 2 0-15,-1 8 0 16,-2 4 0-16,-4 3-1 0,1 9 1 15,0-3 0-15,-6 7 0 16,6 0-1-16,-7 3 1 16,-2 4-1-16,-4-3 0 15,-7 3 1-15,-5 2-1 0,-7-2 1 16,-4 2-1-16,-9 1 1 16,-3-4-1-16,-8 3 1 15,-4 0 0-15,-8 1-1 16,-6 2-1-16,-7 5-1 15,-5 2 0-15,-8 0 0 0,-10 9-1 16,-5 7 1-16,-10 0 0 16,-7 6 0-16,-6-3 1 15,-3 8 1-15,-7 1 0 16,0 1 1-16,0 0-1 0,1-3 1 16,2-1 0-16,4-1 0 15,6-2 0-15,0-3 0 16,13-4 0-16,6 1 0 0,4-2 0 15,6-4 0-15,7 3 0 16,9-7 1-16,6 0-1 16,10-2 1-16,7-4-1 15,11 0 1-15,7 0 0 0,7 0 0 16,11-4 0-16,3-2 1 16,6 0-1-16,6 1 0 15,10 3 1-15,0-1-1 0,6 0 0 16,10 3 1-16,4 0 0 15,5 0 0-15,11 0-1 16,6 8 1-16,2 3-1 16,5-1 1-16,6 6-1 15,-1 3 0-15,4 2 0 16,4 11 0-16,3 5 0 0,-2 1 0 16,2 6 1-16,4 5-1 15,-6 5 1-15,6 4-2 16,-6 0 1-16,2 7 0 15,-1 5 0-15,1 0 0 0,-4 5 0 16,6 5 0-16,-5 0 1 16,6 6 1-16,-8 8 0 15,2-1 1-15,-1 7-1 0,-3 0 0 16,0-2 0-16,0 15 0 16,-3-4 0-16,-3 4 0 15,3 6 0-15,-1 0-2 16,4 10-2-16,7-6-7 0,15 12-34 15,4 4-40-15,13 3-2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1:07.3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399CB4-2743-4F8E-A347-9553925CAC00}" emma:medium="tactile" emma:mode="ink">
          <msink:context xmlns:msink="http://schemas.microsoft.com/ink/2010/main" type="inkDrawing" rotatedBoundingBox="2478,10017 2506,6938 3911,6951 3883,10030" hotPoints="3496,7061 4021,9784 2873,10005 2348,7283" semanticType="enclosure" shapeName="Rectangle">
            <msink:sourceLink direction="with" ref="{BC000342-0693-41CF-9F00-5766FF2BE39A}"/>
          </msink:context>
        </emma:interpretation>
      </emma:emma>
    </inkml:annotationXML>
    <inkml:trace contextRef="#ctx0" brushRef="#br0">1019 127 260 0,'0'0'6'15,"0"0"1"-15,0 0 2 0,0 0 1 16,-13-19 1-16,9 9 1 16,-2-2 2-16,-6-5 0 15,-4-1-5-15,-7 2-2 0,-7 3-1 16,-7 3 0-16,-9 6-3 16,-11-2 0-16,-5 6-2 15,-9 10 1-15,0 3-1 16,-3 5 2-16,3 6 0 0,3 4 1 15,3 0 0-15,5 9 1 16,8-5 0-16,8 9 0 16,1 0 0-16,8 2 0 15,9 4-2-15,6 2 1 16,8 3-1-16,8-1-1 0,4 6 1 16,4 1 0-16,12 3-2 15,-4 7 1-15,2 7 2 16,2 1-1-16,-3 8 1 15,-3-2 0-15,-1 12 1 0,-6-1-1 16,1 0 0-16,2 0 1 16,-3-2-4-16,0-3 1 15,1-4-1-15,2-6 0 0,0-6 0 16,1 1 0-16,-1-7 1 16,1-1-1-16,-4-5 2 15,3 5 0-15,-3-5-1 16,1 3 1-16,-4 0-1 0,3 1-2 15,1-6 1-15,5-1 0 16,-2-2-1-16,-2-6 0 16,2-4 1-16,4-4-1 15,-6-2 0-15,2-8 0 0,-1-1 1 16,-6-5-1-16,7 1 1 16,-7 0-1-16,7-8 1 15,-5 6-1-15,5-1 1 16,3-5-1-16,-1 2 0 15,7-4 1-15,-3-3 0 0,10-4 0 16,-4 1 0-16,6-8 0 16,8-2 1-16,-1 0-2 15,11 0 0-15,-2-6 0 0,5 0 0 16,2-3 0-16,6-4 0 16,5 1 0-16,-2-2 0 15,12-2 0-15,-5-3 0 16,0-1 0-16,1-2 0 0,-5-3 0 15,-5-1 0-15,-7 3 0 16,-9 4 0-16,-7 3 0 16,-9 2 0-16,-7 5 0 15,-16 9 0-15,16-12 0 0,-16 12 0 16,0 0 0-16,0 0 0 16,7-13 0-16,-7 13 0 15,0 0 0-15,7-20 0 16,-7 20 0-16,9-25 0 15,-2 12 0-15,2-6 0 0,-2-4 0 16,-5-5 0-16,2-5 0 16,-1-4 0-16,-3-6 0 15,0-12 0-15,0-3 0 0,-7-9 0 16,5-7 0-16,-2-6 0 16,-2-4 0-16,0-3 0 15,-1 5 0-15,-2 0 0 16,2 0 0-16,-3 7 0 0,0 2 0 15,-2 5 0-15,2 8 0 16,-3-2 0-16,3 8 0 16,-6-4 0-16,7 4 0 15,-4-1 0-15,3 0 0 0,4-2 0 16,-4 1 0-16,3 2 0 16,1-4 0-16,3 3 0 15,-4 5 0-15,1-3 0 16,-4 3 0-16,1 8 0 0,-2-7 0 15,-5 8 0-15,0 2 0 16,-3 0 0-16,-4 1 0 16,5 0 0-16,2-4 0 15,-4 3 0-15,3-2 0 0,5 6 0 16,2 2 0-16,0 1 0 16,8 7 0-16,-8 2 0 15,3 5 0-15,1 3-2 16,6 15 1-16,-19-16 1 0,19 16 0 15,-16-10-1-15,16 10 1 16,-16-2-1-16,16 2 1 16,-14 2-5-16,14-2-16 15,-32 8-61-15,32-8-4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2:34.4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63B447-F0B1-47D2-B111-EFEE93A6A9EC}" emma:medium="tactile" emma:mode="ink">
          <msink:context xmlns:msink="http://schemas.microsoft.com/ink/2010/main" type="writingRegion" rotatedBoundingBox="13646,8147 25916,4941 26557,7397 14288,10603"/>
        </emma:interpretation>
      </emma:emma>
    </inkml:annotationXML>
    <inkml:traceGroup>
      <inkml:annotationXML>
        <emma:emma xmlns:emma="http://www.w3.org/2003/04/emma" version="1.0">
          <emma:interpretation id="{9CDBD8A1-BCE2-4BDD-B386-803D96B097A7}" emma:medium="tactile" emma:mode="ink">
            <msink:context xmlns:msink="http://schemas.microsoft.com/ink/2010/main" type="paragraph" rotatedBoundingBox="13646,8147 25916,4941 26557,7397 14288,10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EEA209-A302-49EE-8917-654EC441A69B}" emma:medium="tactile" emma:mode="ink">
              <msink:context xmlns:msink="http://schemas.microsoft.com/ink/2010/main" type="line" rotatedBoundingBox="13646,8147 25916,4941 26557,7397 14288,10603"/>
            </emma:interpretation>
          </emma:emma>
        </inkml:annotationXML>
        <inkml:traceGroup>
          <inkml:annotationXML>
            <emma:emma xmlns:emma="http://www.w3.org/2003/04/emma" version="1.0">
              <emma:interpretation id="{5EE26CA9-A582-4B1D-AFEA-4DB996C8794D}" emma:medium="tactile" emma:mode="ink">
                <msink:context xmlns:msink="http://schemas.microsoft.com/ink/2010/main" type="inkWord" rotatedBoundingBox="13846,8911 17879,7857 18248,9271 14215,10325"/>
              </emma:interpretation>
              <emma:one-of disjunction-type="recognition" id="oneOf0">
                <emma:interpretation id="interp0" emma:lang="en-US" emma:confidence="0">
                  <emma:literal>same</emma:literal>
                </emma:interpretation>
                <emma:interpretation id="interp1" emma:lang="en-US" emma:confidence="0">
                  <emma:literal>Same</emma:literal>
                </emma:interpretation>
                <emma:interpretation id="interp2" emma:lang="en-US" emma:confidence="0">
                  <emma:literal>some</emma:literal>
                </emma:interpretation>
                <emma:interpretation id="interp3" emma:lang="en-US" emma:confidence="0">
                  <emma:literal>Sam</emma:literal>
                </emma:interpretation>
                <emma:interpretation id="interp4" emma:lang="en-US" emma:confidence="0">
                  <emma:literal>sane</emma:literal>
                </emma:interpretation>
              </emma:one-of>
            </emma:emma>
          </inkml:annotationXML>
          <inkml:trace contextRef="#ctx0" brushRef="#br0">690 2 381 0,'0'0'2'0,"-20"-4"-1"16,-6 4-1-16,1 0 1 15,-7 8 1-15,-14 5 0 0,-5 3 1 16,-4 6 0-16,3 13 0 15,4 0 0-15,6 8 0 16,6 8-1-16,8 0-1 16,8 4-1-16,10 2-2 0,10-5 0 15,10-7 0-15,17 0-1 16,7-8 1-16,12-3-1 16,5-9 1-16,4-2 1 15,9-7 1-15,-9 2 0 0,7-1 0 16,-18-1 1-16,4 0-1 15,-12 3 0-15,-3 7 1 16,-15 3-1-16,-7 6-1 0,-8 4 1 16,-6 6 2-16,-13 0 0 15,-7 3 3-15,-16 0 2 16,1-1 2-16,-13-7 2 16,-8-2 2-16,-6-9 1 15,-6-3-1-15,-2-7 0 0,-5-9-3 16,4-6-3-16,7-8-5 15,8-9-12-15,11 4-52 16,16-18-22-16</inkml:trace>
          <inkml:trace contextRef="#ctx0" brushRef="#br0" timeOffset="406.2583">1562 603 459 0,'0'0'1'16,"-18"0"0"-16,-14 13 0 0,-11-4 3 15,-11 13 0-15,-14 4 1 16,-3 7 0-16,-10 8 0 16,8 8 0-16,11-4 0 15,7 6-2-15,27 0-1 0,14-9 0 16,17-4-2-16,20-5 0 15,25-18 1-15,7-11-1 16,16-11-1-16,3-18 1 16,4-11 0-16,-1-3-1 0,-10-8 1 15,-12-8 0-15,-13 3-1 16,-19 1 1-16,-14 4 0 16,-9 4 0-16,-16 5 0 15,-3 9 0-15,-4 8 0 0,1 11 1 16,3 2 0-16,19 8 0 15,-14 20 2-15,14 9 0 16,16 6-1-16,5 10-2 16,7 6 0-16,11 4-3 15,6 15-27-15,3-2-54 0,3-1-3 16</inkml:trace>
          <inkml:trace contextRef="#ctx0" brushRef="#br0" timeOffset="1203.1461">2205 424 428 0,'0'0'5'16,"0"0"0"-16,-14 0 2 15,14 0 1-15,-9 16 1 16,9 6 0-16,2 9 1 0,14 12 0 15,5 6-4-15,11 11-2 16,3 1-1-16,3 6-3 16,1-3-1-16,-4-6 0 15,-3-10-1-15,-6-12 0 0,-6-17 0 16,-8-10 0-16,-12-9 1 16,11-25 1-16,-11-11 1 15,0-12-1-15,0-9 0 0,0-4 0 16,0-3 0-16,0 2 0 15,0 8-1-15,0 8-1 16,2 8 0-16,2 12 1 16,2 17 0-16,-6 9 0 15,27 6 1-15,-6 13 0 0,2 11 0 16,13 1 0-16,-1 8 1 16,4 0 0-16,-4-5 0 15,-6-1-1-15,-3-7 1 16,-10-11 0-16,-3-1 0 0,-13-14 1 15,0-14-1-15,0-4 1 16,0-11-1-16,0-10 0 16,9-6-1-16,1-6 0 15,3 2 0-15,3-5-1 0,10 5-1 16,-3 5 1-16,6 6 0 16,-1 8-1-16,2 12 1 15,-1 7 0-15,-1 11 0 0,4 16 1 16,1 15-1-16,-1 9 1 15,4 8 1-15,-1 7 0 16,4 3-1-16,2 1 1 16,-2-9 0-16,9-2-1 15,1-19 0-15,6-13 1 0,2-9-2 16,-2-14 2-16,4-23-2 16,-1-11 1-16,3-13 0 15,-10-13-1-15,0-11 1 16,-12-5 1-16,-7-3 0 0,-9-5 0 15,-9 10 1-15,-14 11 0 16,-7 11 1-16,-16 16 0 16,-2 14 0-16,-12 19 1 15,5 10-4-15,-3 20 0 0,1 18 0 16,0 10 0-16,13 17 0 16,0 5 0-16,21 19-13 15,17 6-71-15,-4-7-2 0</inkml:trace>
        </inkml:traceGroup>
        <inkml:traceGroup>
          <inkml:annotationXML>
            <emma:emma xmlns:emma="http://www.w3.org/2003/04/emma" version="1.0">
              <emma:interpretation id="{29D673E8-93A2-4222-9A17-85078AF3B03C}" emma:medium="tactile" emma:mode="ink">
                <msink:context xmlns:msink="http://schemas.microsoft.com/ink/2010/main" type="inkWord" rotatedBoundingBox="20060,8074 21826,7613 22075,8568 20310,9029"/>
              </emma:interpretation>
              <emma:one-of disjunction-type="recognition" id="oneOf1">
                <emma:interpretation id="interp5" emma:lang="en-US" emma:confidence="1">
                  <emma:literal>as</emma:literal>
                </emma:interpretation>
                <emma:interpretation id="interp6" emma:lang="en-US" emma:confidence="0">
                  <emma:literal>As</emma:literal>
                </emma:interpretation>
                <emma:interpretation id="interp7" emma:lang="en-US" emma:confidence="0">
                  <emma:literal>us</emma:literal>
                </emma:interpretation>
                <emma:interpretation id="interp8" emma:lang="en-US" emma:confidence="0">
                  <emma:literal>ds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687.5379">6453-682 405 0,'0'0'4'0,"-25"-10"0"0,2 10 2 16,-9 0 1-16,-10 14 1 15,-3-2 1-15,-13 17 1 16,3 6 0-16,7 20-3 15,7 3 0-15,11 9 0 0,14 1-3 16,16-4-1-16,20-3-1 16,22-12-1-16,9-21-1 15,14-13-2-15,9-15 0 0,0-24-1 16,-1-22 1-16,-4-9 0 16,-12-8-1-16,-15-9 2 15,-10 6 0-15,-21-12 1 16,-9 8 1-16,-4 12 1 0,-14 16-1 15,0 4 2-15,0 19-1 16,16 19 1-16,-11 0 1 16,18 29 0-16,9 16 1 15,16 16-1-15,4 9 0 16,12 17-4-16,3-4 0 0,11 11-23 16,18-8-59-16,-25-19-1 15</inkml:trace>
          <inkml:trace contextRef="#ctx0" brushRef="#br0" timeOffset="2093.8003">7733-1022 438 0,'0'0'2'0,"-9"-10"2"0,-14 8 1 15,-6 2 0-15,-13 0 0 16,-6 2 0-16,-14 12 0 15,-5 5 0-15,-1 9-3 0,4 14-2 16,2-2 2-16,18 0-2 16,8 11 0-16,19-2 2 15,17-4-3-15,11 2 1 16,21-7 1-16,13-5-1 0,14-3-1 16,5-13 1-16,0-4-1 15,7 3 0-15,-10-9 2 16,-9 1 0-16,3-4-2 15,-14 0 2-15,-6 4-1 0,-8 3 0 16,-5 0 2-16,-2 3-1 16,-8 6 0-16,-2 8 2 15,-7 1-1-15,-3 8-1 16,-9 0 3-16,-14 6 0 0,-7 3-1 16,-4 0 1-16,-19-7-1 15,0-8-1-15,-9-8-4 16,-12-19-35-16,-7-2-45 15,4-14-2-15</inkml:trace>
        </inkml:traceGroup>
        <inkml:traceGroup>
          <inkml:annotationXML>
            <emma:emma xmlns:emma="http://www.w3.org/2003/04/emma" version="1.0">
              <emma:interpretation id="{95119527-521F-4644-B01B-EBE7B05A1EF3}" emma:medium="tactile" emma:mode="ink">
                <msink:context xmlns:msink="http://schemas.microsoft.com/ink/2010/main" type="inkWord" rotatedBoundingBox="23696,5521 25916,4941 26555,7389 24335,7969"/>
              </emma:interpretation>
              <emma:one-of disjunction-type="recognition" id="oneOf2">
                <emma:interpretation id="interp10" emma:lang="en-US" emma:confidence="1">
                  <emma:literal>is</emma:literal>
                </emma:interpretation>
                <emma:interpretation id="interp11" emma:lang="en-US" emma:confidence="0">
                  <emma:literal>'is</emma:literal>
                </emma:interpretation>
                <emma:interpretation id="interp12" emma:lang="en-US" emma:confidence="0">
                  <emma:literal>"is</emma:literal>
                </emma:interpretation>
                <emma:interpretation id="interp13" emma:lang="en-US" emma:confidence="0">
                  <emma:literal>iS</emma:literal>
                </emma:interpretation>
                <emma:interpretation id="interp14" emma:lang="en-US" emma:confidence="0">
                  <emma:literal>i5</emma:literal>
                </emma:interpretation>
              </emma:one-of>
            </emma:emma>
          </inkml:annotationXML>
          <inkml:trace contextRef="#ctx0" brushRef="#br0" timeOffset="2656.3271">9902-1969 466 0,'0'0'4'0,"0"0"1"16,0 0 0-16,3 3 1 15,-3-3 1-15,20 32 1 16,-4 4 0-16,3 15-6 15,4 17-2-15,9 14 0 0,7 14 0 16,5 23 0-16,-5 14 0 16,4 2 0-16,-6-4 0 15,11-10-50-15,-9-4-36 16,4-17-3-16</inkml:trace>
          <inkml:trace contextRef="#ctx0" brushRef="#br0" timeOffset="2921.9393">10076-3289 448 0,'0'0'2'15,"0"0"1"-15,0 0 2 16,0 10 1-16,17 6 1 0,-1 15-2 16,12 15 2-16,8 18-1 15,5 26-2-15,1 10-16 16,-16 25-67-16,28 12-4 16</inkml:trace>
          <inkml:trace contextRef="#ctx0" brushRef="#br0" timeOffset="3562.5573">12044-2577 429 0,'0'0'5'0,"0"-12"3"16,0 12-1-16,0-13 1 15,0 1 2-15,0 12-2 16,-16-17 1-16,-3 11 0 16,-16 6-5-16,-3 23-3 0,-8 2 1 15,-5 13-1-15,-8 11-2 16,1-1 1-16,7 17 0 16,9 1-2-16,9 5 3 0,11-3-2 15,16-1-1-15,9-13 1 16,16 1 1-16,20-6 0 15,9-11 0-15,7-15 0 16,9-8-1-16,7-5 2 0,4-8-1 16,-8 4 0-16,-2-6 1 15,-13 2 0-15,-4-2-2 16,-6 6 2-16,-8 1 0 16,-7 6 0-16,-11 6 0 15,0 6 0-15,1 1-1 0,-12 3 0 16,6 6 2-16,-6 7-1 15,-5 2 0-15,-5 5 1 16,-11 0-1-16,-11-8 0 16,-11 2 1-16,-7-5-2 0,-24-4 0 15,-7-14 0-15,-15-10 0 16,8-8-51-16,-11-4-31 16,0-18-4-16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3:12.9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CB08B0-E93F-48CB-BC0D-A12F1FD6F305}" emma:medium="tactile" emma:mode="ink">
          <msink:context xmlns:msink="http://schemas.microsoft.com/ink/2010/main" type="inkDrawing" rotatedBoundingBox="18541,19348 18662,3359 19088,3362 18967,19351" semanticType="callout" shapeName="Other">
            <msink:sourceLink direction="with" ref="{A03AE3AA-59A9-4DFB-83C1-E9BFAE452616}"/>
            <msink:sourceLink direction="with" ref="{284AAD43-8EBF-470A-BF90-3EBB760C12C2}"/>
            <msink:sourceLink direction="with" ref="{84AD5CB0-98EC-4BA1-8994-38F5AE183F03}"/>
            <msink:sourceLink direction="with" ref="{E95E197C-694B-4928-AEF1-B448BE291533}"/>
          </msink:context>
        </emma:interpretation>
      </emma:emma>
    </inkml:annotationXML>
    <inkml:trace contextRef="#ctx0" brushRef="#br0">49 0 322 0,'0'0'7'0,"0"0"1"16,0 0 3-16,0 0 1 15,0 0 1-15,0 0 1 16,0 0 0-16,0 0 0 0,0 14-5 15,0-14-2-15,0 18-2 16,4 4-1-16,-2 8 1 16,-2 5-1-16,7 9-2 15,2 11 1-15,-5 7-1 0,6 5-1 16,-4 4 1-16,-3 7-1 16,6 8-1-16,-2 4 2 15,0 6-1-15,0 0-1 16,2-3 2-16,0 13-1 15,1 4 1-15,6-1 3 0,-10 2-2 16,8 2 0-16,-2 3 1 16,4 6-1-16,-3 3 0 15,1 4 0-15,-2 6-1 16,1-4-1-16,3 7 0 0,0-3 0 16,-2 0 0-16,-2-4 1 15,1 4 0-15,3-6 0 16,1-2-2-16,-1-2 2 0,0 1-1 15,-7 2 0-15,0-2 0 16,2-1-1-16,-5 4 0 16,-2-1 2-16,-4-3-2 15,0 4 0-15,-4-4 0 0,-2 4 0 16,2-1 0-16,-3 7 0 16,7 0 0-16,-5 0 0 15,1 0 0-15,-3 10 0 16,7 2 0-16,-2 0 0 15,-1 4 0-15,-1 6 0 0,-3-3 0 16,2 8 0-16,1-1 0 16,4 2 0-16,-3-4 0 15,3 7 0-15,0-3 0 16,0 1 0-16,0 2 0 0,0-2 0 16,0 4 0-16,0 2 0 15,0 2 0-15,-4 2 0 16,2 7 0-16,-5-5 0 0,4 3 0 15,-4 8 0-15,3-7 0 16,4 3 0-16,-2-3 0 16,2 9 0-16,0-3 0 15,2 0 0-15,-2 7 0 0,0 0 0 16,-5-1 0-16,-2 4 0 16,-6 3 0-16,1 5 0 15,-4-3 0-15,2 2 0 16,1-2 0-16,-3 5 0 15,4-7 0-15,-2 5 0 0,1-10 0 16,4 1 0-16,-3-1 0 16,-4 1 0-16,-1-11 0 15,4 1 0-15,-6-3 0 16,3-13 0-16,3-2 0 0,-1-10 0 16,5-3 0-16,6-9 0 15,3-8 0-15,0-2 0 16,0-12 0-16,3-2 0 0,1-11 0 15,-1-7 0-15,-3-7 0 16,0-10 0-16,-7-8 0 16,-2-14 0-16,-1-6 0 15,4-13 0-15,-1-10 0 0,-3-2 0 16,6-11 0-16,-1-5 0 16,-2-5 0-16,3 1 0 15,-1 3 0-15,5-16 0 16,-7 21-54-16,3-5-38 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1-11T04:53:39.4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F5F653-D8E1-4A42-BAFF-B0D7233DBEEB}" emma:medium="tactile" emma:mode="ink">
          <msink:context xmlns:msink="http://schemas.microsoft.com/ink/2010/main" type="writingRegion" rotatedBoundingBox="19671,2118 32969,2657 32364,17590 19066,17052">
            <msink:destinationLink direction="with" ref="{290F179C-B87A-4487-BCFA-475A690E3C25}"/>
          </msink:context>
        </emma:interpretation>
      </emma:emma>
    </inkml:annotationXML>
    <inkml:traceGroup>
      <inkml:annotationXML>
        <emma:emma xmlns:emma="http://www.w3.org/2003/04/emma" version="1.0">
          <emma:interpretation id="{A2B4A84D-7946-4BA5-8C1D-956EA6A41842}" emma:medium="tactile" emma:mode="ink">
            <msink:context xmlns:msink="http://schemas.microsoft.com/ink/2010/main" type="paragraph" rotatedBoundingBox="22102,3010 32171,2549 32235,3937 22166,43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56DA090-E4BF-4801-A13E-EE1F18CF6A31}" emma:medium="tactile" emma:mode="ink">
              <msink:context xmlns:msink="http://schemas.microsoft.com/ink/2010/main" type="line" rotatedBoundingBox="22102,3010 32171,2549 32235,3937 22166,4399"/>
            </emma:interpretation>
          </emma:emma>
        </inkml:annotationXML>
        <inkml:traceGroup>
          <inkml:annotationXML>
            <emma:emma xmlns:emma="http://www.w3.org/2003/04/emma" version="1.0">
              <emma:interpretation id="{28550E94-F27F-4177-94D2-D292A12F8A25}" emma:medium="tactile" emma:mode="ink">
                <msink:context xmlns:msink="http://schemas.microsoft.com/ink/2010/main" type="inkWord" rotatedBoundingBox="22102,3010 32171,2549 32235,3937 22166,4399"/>
              </emma:interpretation>
              <emma:one-of disjunction-type="recognition" id="oneOf0">
                <emma:interpretation id="interp0" emma:lang="en-US" emma:confidence="0">
                  <emma:literal>12-4=+8</emma:literal>
                </emma:interpretation>
                <emma:interpretation id="interp1" emma:lang="en-US" emma:confidence="0">
                  <emma:literal>12-4 = +8</emma:literal>
                </emma:interpretation>
                <emma:interpretation id="interp2" emma:lang="en-US" emma:confidence="0">
                  <emma:literal>124 = +8</emma:literal>
                </emma:interpretation>
                <emma:interpretation id="interp3" emma:lang="en-US" emma:confidence="0">
                  <emma:literal>12-9=+8</emma:literal>
                </emma:interpretation>
                <emma:interpretation id="interp4" emma:lang="en-US" emma:confidence="0">
                  <emma:literal>12-9 = +8</emma:literal>
                </emma:interpretation>
              </emma:one-of>
            </emma:emma>
          </inkml:annotationXML>
          <inkml:trace contextRef="#ctx0" brushRef="#br0">90 30 328 0,'0'0'5'15,"0"0"5"-15,0 0 1 16,0-13 3-16,0 13 3 0,0 0-2 16,0 0 0-16,0-13 3 15,0 13-6-15,0 0-4 16,0 0 1-16,0 0-1 0,0 0-3 15,0 0 1-15,0 0 1 16,0 0-3-16,0 0 2 16,0 0-1-16,0 0-1 15,0 0 0-15,0 0-4 0,0 0 0 16,0 0 0-16,0 0 0 16,0 0 0-16,0 0 0 15,12-3 0-15,-12 3 0 0,0 0 0 16,0 6 0-16,0-6 0 15,0 0 0-15,0 0 0 16,0 0 0-16,0 0 0 16,0 0 0-16,0 0 0 15,0 0 0-15,0 0 0 0,0 0 0 16,0 0 0-16,0 0 0 16,0 0 0-16,0 0 0 15,0 0 0-15,0 0 0 16,0 0 0-16,0 0 0 0,0 0 0 15,0 0 0-15,0 0 0 16,0 0 0-16,0 0 0 16,0 0 0-16,0 0 0 15,0 0 0-15,-12 0 0 0,12 0 0 16,0 0 0-16,0 0 0 16,0 0 0-16,0 0 0 15,0 0 0-15,0 0 0 16,0 0 0-16,0 0 0 15,0 0 0-15,0 0 0 0,0 0 0 16,0 0 0-16,0 0 0 16,6-3 0-16,-6 3 0 15,0 0 0-15,0 0 0 0,0 0 0 16,0 10 0-16,0-10 0 16,0 16 0-16,3 8 0 15,-3 6 0-15,-3 5 0 16,-7 10 0-16,10 6 0 0,0 18 0 15,0-3 0-15,-3 11 0 16,-6-2 0-16,5 5 0 16,-2 4 0-16,6-2 0 15,-10-7 0-15,4-9 0 0,-1-4 0 16,-6-8 0-16,4 2 0 16,5-18 0-16,-12 0 0 15,10-20 0-15,6 13-32 16,3-15-54-16,0-4-3 15</inkml:trace>
          <inkml:trace contextRef="#ctx0" brushRef="#br0" timeOffset="453.1315">592 117 438 0,'0'0'3'0,"0"-21"0"15,0 21 0-15,7-18 2 16,-2 0-1-16,16 3 0 0,7-3 0 16,11 5 1-16,9 9-3 15,7 1 0-15,4 3-1 16,-2 3-1-16,1 14 0 15,-10 8 0-15,-12 11 1 0,-19 11-1 16,-17 7 1-16,-14 5-1 16,-15 1 1-16,-13 9 0 15,-13 7 1-15,-9 2-1 16,2-9 3-16,4-10-2 16,20-8 0-16,3-9 2 0,25-3-1 15,10-11 0-15,23-5 2 16,21-13-1-16,14-8-3 15,17 2 1-15,1 2-2 0,9-2 0 16,-7-4 0-16,-11 2 0 16,-10-2 0-16,-4 7 0 15,-21-1 0-15,-13 0-13 16,1-6-69-16,-20 0-4 0</inkml:trace>
          <inkml:trace contextRef="#ctx0" brushRef="#br0" timeOffset="781.262">2055 447 413 0,'0'0'6'0,"0"0"3"16,0 0 2-16,0 0-1 0,0 0 1 16,20 0 3-16,12 0-1 15,16 0 0-15,13-4-5 16,20 1-5-16,5 0-3 16,15-10 0-16,-8 4 0 0,0 3 0 15,-2 0 0-15,-27 0 0 16,-9-4 0-16,-16 2 0 15,-11 2 0-15,-28 6 0 16,4 10-35-16,-20 0-49 0,0-10-6 16</inkml:trace>
          <inkml:trace contextRef="#ctx0" brushRef="#br0" timeOffset="1562.525">4684 280 404 0,'0'0'3'16,"0"7"1"-16,0-7 1 16,-13 3 0-16,-3 0 2 15,-12 3 0-15,-15 3 1 0,-11 7 2 16,-23-12-3-16,-4 8 1 15,-13 2-1-15,-5 3 0 16,-4-5 0-16,2 2 2 16,18-12-3-16,12-4 1 0,23-18-7 15,16 4 0-15,18-17 0 16,17-2 0-16,24-16 0 16,27-8 0-16,5-7 0 15,12-3 0-15,-11 3 0 16,-1-9 0-16,-11 15 0 0,-10-2 0 15,-9 15 0-15,-20 8 0 16,-4 9 0-16,-12 5 0 16,-3 13 0-16,-3 12 0 15,13 0 0-15,-23 2 0 0,14 18 0 16,6-5 0-16,-4 19 0 16,7 10 0-16,7 17 0 15,-4 6 0-15,6 3 0 0,1 21 0 16,-4 8 0-16,-6 14 0 15,0 2 0-15,-12 7 0 16,-4-15 0-16,-7 4 0 16,3-7 0-16,8-28-34 15,-8 28-55-15</inkml:trace>
          <inkml:trace contextRef="#ctx0" brushRef="#br0" timeOffset="3640.6839">5887 180 393 0,'0'0'4'15,"0"0"4"-15,0-10 1 16,0 10 1-16,25-28 4 0,5 9-4 16,2-1 1-16,21 5 2 15,16-5-5-15,5-6-8 16,26 14-15-16,-7 5-63 15,21 4-6-15</inkml:trace>
          <inkml:trace contextRef="#ctx0" brushRef="#br0" timeOffset="3812.5617">5967 592 432 0,'0'0'2'0,"0"0"2"15,7 0 1-15,5 0 0 16,17 0 1-16,20-4 1 0,15 4-4 16,14-10-25-16,18 7-55 15,14 3-2-15</inkml:trace>
          <inkml:trace contextRef="#ctx0" brushRef="#br0" timeOffset="4578.2117">7688 209 361 0,'0'0'8'0,"0"0"2"15,0 0 5-15,16 0-2 0,-6 0 3 16,15-4 0-16,7 2 1 15,14-6 0-15,9 6-5 16,9 2-5-16,7-4-4 16,10-2 1-16,6 3-3 15,-1 3-5-15,-2 0-9 0,-4 3-37 16,-2-3-36-16,-14-3 1 16</inkml:trace>
          <inkml:trace contextRef="#ctx0" brushRef="#br0" timeOffset="4796.9531">8136-102 439 0,'0'0'2'0,"0"0"1"0,0 0 1 16,0 0 2-16,0 9 1 15,0 17-1-15,5 0 1 16,9 13 0-16,-1 8-2 15,3 15-2-15,0 5 1 0,-4 3-4 16,11 16-8-16,-3-11-9 16,-1-15-57-16,0 19-12 15</inkml:trace>
          <inkml:trace contextRef="#ctx0" brushRef="#br0" timeOffset="5343.8374">9650-31 415 0,'0'0'1'16,"-22"0"1"-16,-1 13 2 0,-9-1-1 15,-4 11 1-15,-6 5 1 16,0 7 0-16,-6 12 2 15,9 9-1-15,10 3-1 16,10-2-1-16,12 5 0 0,11-5 0 16,25 0-1-16,12-8-1 15,18-11 1-15,12-16-2 16,15-6 0-16,1-12-1 16,4-8 0-16,-10-14 0 0,-10-5 1 15,-16-14-2-15,-11-10-1 16,-28-1 3-16,-16-8-1 15,-26-1 1-15,-25-5 1 16,-26-1 0-16,-13-7-1 16,-17 9 3-16,-13-3 0 0,-4 5-2 15,-6-1 3-15,14 3-2 16,13 2-1-16,13 4 3 16,25-1-3-16,21 7-2 0,27-2 0 15,17 4 0-15,29 8 0 16,26 6 0-16,20 7 0 15,12 6-4-15,9 6 4 16,13 10 0-16,-2 10-1 0,-10 16 2 16,-8 15 1-16,-18 7 0 15,-13 17-2-15,-15 7 0 16,-18 19 0-16,-9 12 0 16,1 22-21-16,-8 0-63 15,-2 4-5-15</inkml:trace>
        </inkml:traceGroup>
      </inkml:traceGroup>
    </inkml:traceGroup>
    <inkml:traceGroup>
      <inkml:annotationXML>
        <emma:emma xmlns:emma="http://www.w3.org/2003/04/emma" version="1.0">
          <emma:interpretation id="{27BDF4BE-DE71-4D27-85E6-3FB02599EDCE}" emma:medium="tactile" emma:mode="ink">
            <msink:context xmlns:msink="http://schemas.microsoft.com/ink/2010/main" type="paragraph" rotatedBoundingBox="21065,4201 31281,6202 30996,7657 20780,5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6D6425-73B2-4E8C-9342-7562EDDA300D}" emma:medium="tactile" emma:mode="ink">
              <msink:context xmlns:msink="http://schemas.microsoft.com/ink/2010/main" type="line" rotatedBoundingBox="21065,4201 31281,6202 30996,7657 20780,5656">
                <msink:destinationLink direction="with" ref="{72016F5E-2D92-4C5B-B83E-C7C9518FAEA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84AAD43-8EBF-470A-BF90-3EBB760C12C2}" emma:medium="tactile" emma:mode="ink">
                <msink:context xmlns:msink="http://schemas.microsoft.com/ink/2010/main" type="inkWord" rotatedBoundingBox="21065,4201 24021,4780 23736,6235 20780,5656">
                  <msink:destinationLink direction="with" ref="{8CCB08B0-E93F-48CB-BC0D-A12F1FD6F305}"/>
                </msink:context>
              </emma:interpretation>
              <emma:one-of disjunction-type="recognition" id="oneOf1">
                <emma:interpretation id="interp5" emma:lang="en-US" emma:confidence="0">
                  <emma:literal>To</emma:literal>
                </emma:interpretation>
                <emma:interpretation id="interp6" emma:lang="en-US" emma:confidence="0">
                  <emma:literal>to</emma:literal>
                </emma:interpretation>
                <emma:interpretation id="interp7" emma:lang="en-US" emma:confidence="0">
                  <emma:literal>%</emma:literal>
                </emma:interpretation>
                <emma:interpretation id="interp8" emma:lang="en-US" emma:confidence="0">
                  <emma:literal>TO</emma:literal>
                </emma:interpretation>
                <emma:interpretation id="interp9" emma:lang="en-US" emma:confidence="0">
                  <emma:literal>for</emma:literal>
                </emma:interpretation>
              </emma:one-of>
            </emma:emma>
          </inkml:annotationXML>
          <inkml:trace contextRef="#ctx0" brushRef="#br0" timeOffset="13660.2933">-1241 1703 296 0,'0'0'9'0,"0"0"3"16,0 0 3-16,0 0 3 15,0 0 1-15,0 0 1 0,0 0 1 16,18-3 0-16,15-10-7 16,10-1-1-16,5 4-6 15,16 1-2-15,19 3 1 16,4-4-1-16,14-2-4 15,7 3 1-15,12 1-2 0,3 8-2 16,-1-6 5-16,-3 2-2 16,3-4-3-16,4 0 2 15,-2-1 1-15,-6 3-1 16,-11-2 1-16,-4 2 1 0,-6-6-3 16,-4 4 0-16,-7 2 1 15,-11-3 1-15,-10 9-1 16,-15-6 3-16,-4 3-2 15,-7 0-1-15,-4-4 2 0,-3 7 0 16,-12 0-1-16,-8 0 2 16,8-3-2-16,-4 3-2 15,3-3 4-15,-3 0-2 0,-16 3-1 16,16 0 2-16,-16 0 1 16,14-7 0-16,-14 7-3 15,0 0 0-15,0 0 0 16,0 0 0-16,0 0 0 15,0 0 0-15,0 0 0 0,0 0-85 16,0 16-3-16</inkml:trace>
          <inkml:trace contextRef="#ctx0" brushRef="#br0" timeOffset="22863.5909">714 2250 314 0,'0'0'9'16,"0"0"3"-16,0-15 1 0,0 15 2 15,-22-16 5-15,3 13-2 16,-4 3 1-16,-7 0 2 16,5 3-8-16,-10 20-5 15,-6 3 1-15,2 12-4 16,7 7-3-16,5 7 2 0,1 5-2 16,14 1-1-16,6-7 0 15,15-6 1-15,23 1-2 16,16-18 3-16,10-8-1 15,20-17-1-15,9-10 0 0,3-11 1 16,1-5-2-16,-15-13 1 16,-11-9 0-16,-17-9 0 15,-21 2-1-15,-22 1 1 16,-26 3-2-16,-28 9 0 0,-26 10-4 16,-24 7-16-16,-30 22-60 15,10 16-4-15</inkml:trace>
          <inkml:trace contextRef="#ctx0" brushRef="#br0" timeOffset="20801.0523">1665 2168 162 0,'0'0'9'16,"0"0"6"-16,0 0 9 0,0 0 2 15,0 0 7-15,0 0 1 16,0 0 2-16,0 0 1 15,0 0-5-15,0 0-7 0,0 0-7 16,0 0-1-16,0 0-6 16,-6 13-2-16,6 9-2 15,0 7-1-15,0 10-2 16,6 6 0-16,0 6-2 16,-6 14-2-16,-2 1 0 15,-12 3 0-15,5 1 0 0,-10-3 0 16,2-3 0-16,-5 1 0 15,2-11 0-15,4-5 0 16,9-4-9-16,5-20-30 0,4 1-45 16,14-8-3-16</inkml:trace>
        </inkml:traceGroup>
        <inkml:traceGroup>
          <inkml:annotationXML>
            <emma:emma xmlns:emma="http://www.w3.org/2003/04/emma" version="1.0">
              <emma:interpretation id="{51E30A89-5E56-424A-B6DC-55C6C783CFBE}" emma:medium="tactile" emma:mode="ink">
                <msink:context xmlns:msink="http://schemas.microsoft.com/ink/2010/main" type="inkWord" rotatedBoundingBox="24674,4919 31279,6213 31033,7468 24428,6175"/>
              </emma:interpretation>
              <emma:one-of disjunction-type="recognition" id="oneOf2">
                <emma:interpretation id="interp10" emma:lang="en-US" emma:confidence="1">
                  <emma:literal>100s</emma:literal>
                </emma:interpretation>
                <emma:interpretation id="interp11" emma:lang="en-US" emma:confidence="0">
                  <emma:literal>10s</emma:literal>
                </emma:interpretation>
                <emma:interpretation id="interp12" emma:lang="en-US" emma:confidence="0">
                  <emma:literal>100s?</emma:literal>
                </emma:interpretation>
                <emma:interpretation id="interp13" emma:lang="en-US" emma:confidence="0">
                  <emma:literal>1007</emma:literal>
                </emma:interpretation>
                <emma:interpretation id="interp14" emma:lang="en-US" emma:confidence="0">
                  <emma:literal>10072</emma:literal>
                </emma:interpretation>
              </emma:one-of>
            </emma:emma>
          </inkml:annotationXML>
          <inkml:trace contextRef="#ctx0" brushRef="#br0" timeOffset="21441.6753">2449 2152 347 0,'0'0'9'15,"0"0"4"-15,-11-9 2 16,11 9-1-16,0 0 0 16,-9 3 2-16,-1 13 0 15,10 3 1-15,0 9-7 0,3 19-5 16,4 9-2-16,-1 9 2 15,-6 9-1-15,3 0-2 16,-3 6 0-16,0 1-1 16,0-3-1-16,-3-3-4 0,1-5-14 15,-5-1-62-15,7-23-3 16</inkml:trace>
          <inkml:trace contextRef="#ctx0" brushRef="#br0" timeOffset="21879.1942">3340 2360 383 0,'0'0'7'0,"0"0"2"16,-9 0 0-16,9 0 2 16,-26 17 1-16,10-1 0 0,-7 7 0 15,-5 8 1-15,-5 4-6 16,-2 14-3-16,9-1 0 16,1 6-2-16,-2 5 0 15,11 1 0-15,11-8-1 16,7-7-1-16,24-13-1 0,13-14-2 15,6-4-1-15,13-14 1 16,4-10-1-16,-5-16-1 16,5-8 0-16,-9-12 1 0,-10 1 1 15,-15-3 1-15,-14-3 2 16,-11-4-1-16,-9 1 0 16,-14 12 1-16,-15 7-1 15,-8 9 0-15,2 10-4 0,-7 3-12 16,13 4-48-16,3 12-12 15</inkml:trace>
          <inkml:trace contextRef="#ctx0" brushRef="#br0" timeOffset="22254.2013">4249 2262 398 0,'0'0'7'0,"0"0"2"0,0 0 2 16,-12-6 0-16,-4 8 1 16,-4 8 1-16,-6 6 0 15,-3 6 0-15,7 14-8 16,-14 5-1-16,11 10-1 0,6 1-2 15,8-1-1-15,11 1 0 16,27-4-2-16,5-9 1 16,16-7 1-16,17-16-2 15,11-13 0-15,6-6 1 0,-2-17 0 16,-6-6 1-16,-7-5 0 16,-15-14 1-16,-13-6 0 15,-20 2 0-15,-19 4-2 16,-19 0-10-16,-20 10-67 0,-18 9-4 15</inkml:trace>
          <inkml:trace contextRef="#ctx0" brushRef="#br0" timeOffset="68361.4204">5136 2567 279 0,'0'0'5'16,"0"0"3"-16,0 0 0 16,-17-14 4-16,17 14 1 15,-10-16 1-15,10 16 1 16,-2-19 0-16,4 3-3 0,18-4 0 16,13 8-3-16,18 2-2 15,20 7 0-15,13-3-1 16,15-1-1-16,18 4 2 15,7 3-3-15,12 6-2 16,10 7 1-16,-8 0 1 0,0 3-2 16,4-1-1-16,3 9 0 15,-12 5 0-15,-5 0 0 0,1 8 0 16,-12-5 0-16,2 7-2 16,-11 3 2-16,0 0 0 15,-16 3-1-15,6 3 1 16,-12-6 0-16,1-3-1 0,-7-1 1 15,2 0 1-15,-15 1-2 16,-3 0 2-16,-2-2 0 16,-7-1-2-16,-4 7 2 15,-3-2-2-15,-9 4 0 16,-3 4 1-16,-4-2 0 0,1 1-2 16,1 4 3-16,-11-1-1 15,7-3 0-15,-11-3 1 16,3 0 0-16,-3-2-1 15,4-8 2-15,-7 0-2 0,0-10 0 16,-3 7 0-16,4-12 0 16,-1 3-2-16,-4-7 2 15,-2-1 0-15,-10-15-1 0,16 7 1 16,-16-7 1-16,0-3-1 16,-16-14 1-16,-6 1 0 15,-5-12-1-15,-8-5 0 16,-11-2 0-16,-5 3 0 0,-4 0 0 15,-9-1-1-15,0 8 1 16,2-4-1-16,-2 10 0 16,6 9 0-16,3 4 0 15,4 6-1-15,6 3 1 16,13 4-1-16,9 5 1 0,4 7 0 16,8 4 0-16,11-4 0 15,4 8 0-15,15-8 1 16,17 3-1-16,2 0 1 15,11 1-2-15,0-8 2 0,8 1 0 16,8-2-2-16,6-8 2 16,-7 1-1-16,0-1 0 15,1-6 0-15,-1 0 0 0,-2 0 0 16,-7 0 0-16,-4 0 0 16,-6 0-1-16,-1 0 1 15,-10 0 1-15,-9 0-2 16,1 0 2-16,-7 0-1 0,-6-6-1 15,3-3 2-15,-3-9-1 16,-7-1 0-16,0-6 0 16,1-4 1-16,-3-6-2 15,-1-7 2-15,0 0-1 16,1 10 0-16,-11-2-1 0,-7 10-3 16,-11-1-12-16,0 15-66 15,-17 6-4-15</inkml:trace>
        </inkml:traceGroup>
      </inkml:traceGroup>
    </inkml:traceGroup>
    <inkml:traceGroup>
      <inkml:annotationXML>
        <emma:emma xmlns:emma="http://www.w3.org/2003/04/emma" version="1.0">
          <emma:interpretation id="{F13B7F69-59EF-4142-ACDE-7E4698D18485}" emma:medium="tactile" emma:mode="ink">
            <msink:context xmlns:msink="http://schemas.microsoft.com/ink/2010/main" type="paragraph" rotatedBoundingBox="19458,7379 32756,7918 32661,10247 19364,9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EBBE6B-029C-4A91-949F-40F42F4853A2}" emma:medium="tactile" emma:mode="ink">
              <msink:context xmlns:msink="http://schemas.microsoft.com/ink/2010/main" type="inkBullet" rotatedBoundingBox="19432,8012 19836,8028 19833,8102 19430,8086"/>
            </emma:interpretation>
            <emma:one-of disjunction-type="recognition" id="oneOf3">
              <emma:interpretation id="interp15" emma:lang="en-US" emma:confidence="0">
                <emma:literal>_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~</emma:literal>
              </emma:interpretation>
              <emma:interpretation id="interp18" emma:lang="en-US" emma:confidence="0">
                <emma:literal>.</emma:literal>
              </emma:interpretation>
              <emma:interpretation id="interp19" emma:lang="en-US" emma:confidence="0">
                <emma:literal>•</emma:literal>
              </emma:interpretation>
            </emma:one-of>
          </emma:emma>
        </inkml:annotationXML>
        <inkml:trace contextRef="#ctx0" brushRef="#br0" timeOffset="29176.1773">-2742 4901 179 0,'0'0'9'0,"0"0"5"16,0 0 6-16,0 0 4 15,0 0 4-15,0 0 3 0,0 0 0 16,0 0 2-16,0 0-6 16,0 0-6-16,0 0-5 15,0 0-3-15,0 0-4 16,9-10-1-16,10 10-2 15,1-7-2-15,12 4-1 0,10-6 0 16,-1 5 0-16,1-2-2 16,-4 3 1-16,-1-4-1 15,-2 5-1-15,-6-2 1 16,-10 1 0-16,-3 3-1 0,-16 0 1 16,16 0 0-16,-16 0 0 15,0 0-1-15,0 0 1 16,0 0 0-16,0 0 0 0,0 0-1 15,0 0-5-15,0 0-15 16,11 9-61 0,-11-9-4-1</inkml:trace>
      </inkml:traceGroup>
      <inkml:traceGroup>
        <inkml:annotationXML>
          <emma:emma xmlns:emma="http://www.w3.org/2003/04/emma" version="1.0">
            <emma:interpretation id="{1E926861-4FB2-4A40-B758-AF7853FCF680}" emma:medium="tactile" emma:mode="ink">
              <msink:context xmlns:msink="http://schemas.microsoft.com/ink/2010/main" type="line" rotatedBoundingBox="20038,7403 32756,7918 32661,10247 19944,9732"/>
            </emma:interpretation>
          </emma:emma>
        </inkml:annotationXML>
        <inkml:traceGroup>
          <inkml:annotationXML>
            <emma:emma xmlns:emma="http://www.w3.org/2003/04/emma" version="1.0">
              <emma:interpretation id="{20C5BDD6-09E7-4BCB-AE3E-49475CD18EEB}" emma:medium="tactile" emma:mode="ink">
                <msink:context xmlns:msink="http://schemas.microsoft.com/ink/2010/main" type="inkWord" rotatedBoundingBox="20038,7403 32756,7918 32661,10247 19944,9732">
                  <msink:destinationLink direction="with" ref="{211C74EA-9AEA-4512-AE29-AFDDFFE254D5}"/>
                </msink:context>
              </emma:interpretation>
              <emma:one-of disjunction-type="recognition" id="oneOf4">
                <emma:interpretation id="interp20" emma:lang="en-US" emma:confidence="0">
                  <emma:literal>4708100-711011</emma:literal>
                </emma:interpretation>
                <emma:interpretation id="interp21" emma:lang="en-US" emma:confidence="0">
                  <emma:literal>47081007711011</emma:literal>
                </emma:interpretation>
                <emma:interpretation id="interp22" emma:lang="en-US" emma:confidence="0">
                  <emma:literal>97081007&gt;11011</emma:literal>
                </emma:interpretation>
                <emma:interpretation id="interp23" emma:lang="en-US" emma:confidence="0">
                  <emma:literal>47081007&gt;11011</emma:literal>
                </emma:interpretation>
                <emma:interpretation id="interp24" emma:lang="en-US" emma:confidence="0">
                  <emma:literal>47081807&gt;11011</emma:literal>
                </emma:interpretation>
              </emma:one-of>
            </emma:emma>
          </inkml:annotationXML>
          <inkml:trace contextRef="#ctx0" brushRef="#br0" timeOffset="50376.7665">2114 6271 370 0,'0'0'6'16,"0"0"4"-16,0 0 1 16,0 0 3-16,16-9 1 0,2 3 1 15,12-4 1-15,5 6 1 16,6-8-6-16,18 5-3 16,-1 1-3-16,9 6-4 15,-3 3-11-15,7-3-34 0,-2 10-40 16,-14-7-3-16</inkml:trace>
          <inkml:trace contextRef="#ctx0" brushRef="#br0" timeOffset="50595.5254">2417 6107 371 0,'0'0'6'15,"0"0"5"-15,0 0 1 16,0 0 4-16,-7 16 0 15,7 4 2-15,3 7 0 0,6 4 1 16,7 14-5-16,-3 0-4 16,3 10-10-16,1-1 0 15,5 7 0-15,1 3 0 16,3 1 0-16,-10-10-19 0,6 0-64 16,7-11-5-16</inkml:trace>
          <inkml:trace contextRef="#ctx0" brushRef="#br0" timeOffset="51033.0063">3924 6323 333 0,'0'0'8'15,"-10"0"4"-15,-9 0 0 16,-6 4 3-16,-14 2 2 0,-7-3 0 16,-14 7 1-16,-15-1 2 15,-2 1-7-15,-4-7-4 16,-3 4 0-16,11-5-1 16,-2-4-2-16,14-2 0 0,13-5-2 15,16-14-2-15,19-5 0 16,13-5-2-16,18-3 0 15,12-2 0-15,11-4 0 16,8 3 0-16,10 1 0 0,-11 6 0 16,-7 14 0-16,-6 2 0 15,-15 9 0-15,-1 3 0 16,-19 4 0-16,7 19 0 0,-7 11 0 16,-10 8 0-16,1 10 0 15,2 7 0-15,7 18 0 16,0 4 0-16,0 21 0 15,0 13-62-15,12 4-26 0</inkml:trace>
          <inkml:trace contextRef="#ctx0" brushRef="#br0" timeOffset="48470.4813">1091 4746 216 0,'0'0'7'0,"0"0"4"0,0 0 4 16,0 0 4-16,0 0 2 16,0 0 1-16,0 0 3 15,0 0-1-15,0 0-3 16,0 0-3-16,0 0-5 0,-16-13-4 15,16 13-1-15,-22-3-1 16,9 3-2-16,0 0 0 16,1 0-2-16,-5 10 0 0,-3-4 0 15,4 10 0-15,-2 0-1 16,4 7 2-16,-5 9 0 16,3-3 0-1,3 6 0-15,6 4 0 0,4 3 1 16,3-4 0-16,10 3 0 15,6-7 0-15,9 1-1 16,5-7-2-16,11-2 3 16,2-10-5-16,6-6 0 15,2-8 0-15,1-2 0 0,-4-6 0 16,-4-4 0-16,-5-11 0 16,-7-8 0-16,-2-3 0 15,-7-7 0-15,-11 0 0 0,-8-2 0 16,-4-8 0-16,-4-9 0 15,-6 5 0-15,-6-2 0 16,-7 6 0-16,-9 4 0 16,-3 10 0-16,-1 3 0 0,-8 13-3 15,-8 12 0-15,-6 14-5 16,-10 12-14-16,-6 19-60 16,12 15-4-16</inkml:trace>
          <inkml:trace contextRef="#ctx0" brushRef="#br0" timeOffset="44611.0252">2119 4730 71 0,'0'0'6'16,"0"0"4"-16,0 0 4 15,0 0 3-15,0 0 2 16,0 0 2-16,0 0 1 16,0 0 2-16,0 0 0 15,0 0-3-15,0 0-3 0,0 0 0 16,0 0 0-16,0 7 0 16,0-7 0-16,0 0-3 15,0 0-3-15,0 0 1 0,0 0-2 16,0 0-3-16,0 0-1 15,0 0-1-15,0 0-2 16,0 0 1-16,0 0-1 16,0 0-2-16,-9 6 2 0,9-6-1 15,-16 0 0-15,16 0 0 16,-23 7 0-16,23-7-2 16,-23 6 2-16,11-3-1 0,3 10 0 15,-5-3 1-15,-2 2-1 16,3 1-1-16,1 7 1 15,2-4 0-15,-6 9 1 16,9 1 0-16,-3-3 0 0,0 2-1 16,8 1 2-16,-2-1-1 15,4 8 1-15,-3-5-1 16,3 5 1-16,3-4-1 16,10-3-1-16,3-1 1 15,7-3-1-15,2-5 0 0,7-4 2 16,5-6-2-16,7-7-2 15,1-14 4-15,4-2-4 16,-8 0 0-16,-2-10 0 0,-3-6 0 16,-7-5 0-16,-9-3 0 15,-8-5 0-15,-12 7-2 16,-16-7-1-16,-13 3-1 16,-13 4-3-16,-16 5-4 0,-4 13-14 15,-14 18-59-15,-9 2-1 16</inkml:trace>
          <inkml:trace contextRef="#ctx0" brushRef="#br0" timeOffset="34941.9075">2651 4461 343 0,'0'0'8'16,"0"0"2"-16,0 0 2 0,0 0 2 15,0 0 1-15,10-6 0 16,-10 6 1-16,0 0 0 15,9 0-6-15,-9 0-3 16,20 18 0-16,-11 7-2 0,1 8 0 16,-1 3 0-16,-2 12-1 15,4 0 1-15,-2 7-1 16,-2 5 1-16,-2 5 0 16,-1-5-5-16,3 3 0 15,-5-3 0-15,5-9 0 0,3 4 0 16,-4-10 0-16,-3-8 0 15,4-4 0-15,-5-7 0 16,5-10 0-16,-3 0 0 16,-1-7 0-16,-3-9 0 0,0 29-71 15,0-29-18-15</inkml:trace>
          <inkml:trace contextRef="#ctx0" brushRef="#br0" timeOffset="35473.1657">3528 4682 317 0,'0'0'11'0,"0"0"3"16,0 0 2-16,0 0 3 15,-14-6 2-15,2 6-2 0,-4 4 2 16,-7 0-1-16,3 14-9 15,-5 4-3-15,2 4-1 16,0 8-3-16,11 9-1 16,8 2 1-16,4 0 0 15,0 6 0-15,16-9 0 16,14-10 0-16,9-7-4 16,-1-5 0-16,11-4 0 15,-4-16 0-15,4 0 0 0,-8-16 0 16,-2-7 0-16,-4 1 0 15,-12-1 0-15,-7-12 0 16,-10 3 0-16,-3-3-2 0,-3-4-3 16,-9 1-1-16,-14 2-3 15,-3 4-4-15,-10 3-6 16,4 13-26-16,11 4-38 16,-16 12-2-16</inkml:trace>
          <inkml:trace contextRef="#ctx0" brushRef="#br0" timeOffset="36691.9473">4432 4663 315 0,'0'0'9'0,"0"0"2"16,17-10 3-16,-17 10 2 0,16-10 0 15,-16 10 1-15,16-10 0 16,-16 10 0-16,0 0-6 15,-6 10-4-15,-7 4-1 16,-6 11-2-16,-4 8 0 16,-2 4 1-16,-2 8 0 15,8 1 0-15,13-5-1 16,6-2 1-16,9-6-1 16,21-11-2-16,15-13-1 15,9-9-2-15,11-19-1 0,2-11-1 16,-2-1 0-16,-4-8 0 15,-6-2-1-15,-16-8 3 16,-17 8-1-16,-9 6 0 16,-22 5-4-16,-21 21-10 0,-18 5-64 15,-23 8-2-15</inkml:trace>
          <inkml:trace contextRef="#ctx0" brushRef="#br0" timeOffset="51954.8958">5357 5212 327 0,'0'0'7'0,"0"0"4"0,-16 0 2 16,16 0 5-16,0 0 3 15,4 14-1-15,15-8 2 16,13-6 1-16,14 3-7 16,18 3-4-16,19 0-1 0,15-6-4 15,15 0-4-15,6-2-3 16,12-8 0-16,-5 7 0 15,0-3 0-15,-16-1 0 16,-11 0 0-16,-12-3 0 0,-25 4 0 16,-14 6 0-16,-22 0 0 15,-10 2-16-15,-16 19-53 16,0-21-18-16</inkml:trace>
          <inkml:trace contextRef="#ctx0" brushRef="#br0" timeOffset="52236.1505">6367 4875 389 0,'0'0'5'16,"0"0"2"-16,0 9 1 16,0-9 2-16,25 23 0 0,1-7 1 15,10 5 1-15,8 10-1 16,15-9-4-16,5 7-2 15,7-1-2-15,-6 5-1 16,-8 2 0-16,-11-3 1 16,-11 3-1-16,-15 2 2 0,-20 7 0 15,-23 7 0-15,-20 10 1 16,-15 6-2-16,-2 5-5 16,-11 14-17-16,12 7-63 15,-24 8-4-15</inkml:trace>
          <inkml:trace contextRef="#ctx0" brushRef="#br0" timeOffset="29973.0757">-1615 4797 344 0,'0'0'4'16,"0"0"1"-16,0 0 1 16,-14 7 3-16,5-4 1 15,-7 5 2-15,-7-2 0 0,-9 6 1 16,-7-2-1-16,-12-1-1 16,-4-2-1-16,4 2-1 15,-4-9-2-15,3 7-1 16,4-7 1-16,6-7-3 0,13-2-1 15,10-7 0-15,12-6-2 16,7-2 1-16,10-5-1 16,10-2 0-16,12-4-1 15,0-4 1-15,0 0-1 0,3 1 0 16,-3-1 1-16,-9 4 0 16,3 6-1-16,-10 1 1 15,-6 5 0-15,0 6 0 16,-8 8 2-16,-2 9-1 0,0 0-1 15,0 0 2-15,0 0 1 16,0 0-4-16,7 6 0 16,-7 14 0-16,0 3 0 15,0 5 0-15,0 7 0 16,0 8 0-16,-7 1 0 0,2 8 0 16,-6 6 0-16,-5 3 0 15,4 0 0-15,-4-1 0 16,9 1 0-16,1-3 0 0,-1-3 0 15,7 0 0-15,0-10 0 16,0-8 0-16,9 0 0 16,2-12 0-16,-2-3 0 15,-6 0 0-15,7-5 0 0,-10-17 0 16,13-8-25-16,-13 8-64 16,0 14-2-16</inkml:trace>
          <inkml:trace contextRef="#ctx0" brushRef="#br0" timeOffset="33598.1274">-1019 4791 259 0,'0'0'7'0,"0"0"2"0,0 0 5 16,0 6 2-16,0-6 3 15,26 4 0-15,-8-1 3 16,12-3-1-16,11 3-6 15,8-6-4-15,6 0-2 16,6-1-3-16,6 1-3 0,4 3-1 16,0-3-1-16,5 0 0 15,-12 3-2-15,-11-4-5 16,-3 4-11-16,-12 0-39 16,-9 0-20-16,-13 0-7 15</inkml:trace>
          <inkml:trace contextRef="#ctx0" brushRef="#br0" timeOffset="33863.7554">-468 4550 306 0,'0'0'6'16,"0"0"3"-16,0 0 1 16,0 0 1-16,0 0 0 0,0 0 2 15,0 0 1-15,0 0 1 16,19 0-6-16,10 11-3 15,6 1-2-15,11 1 1 16,6 0-2-16,-1 3-2 0,4 2 0 16,-7 2-1-16,-9-4 0 15,-7 7 0-15,-13 3 0 16,-10 8 0-16,-11 8 2 16,-17 7-2-16,-8-1-6 0,-1 13-24 15,3 3-45-15,-18 5 0 16</inkml:trace>
          <inkml:trace contextRef="#ctx0" brushRef="#br0" timeOffset="62892.5769">7714 4733 285 0,'0'0'11'16,"0"0"1"-16,0 0 3 0,0 0 1 16,9 0 2-16,-9 0 2 15,0 0 1-15,16 0 0 16,-16 0-7-16,10 13-3 15,-10-13-1-15,13 22-1 0,-13-22-2 16,16 23 0-16,-9-7-1 16,-5 10-1-16,1-7 0 15,1 4 0-15,-4 5-1 0,3-2 1 16,1 13-1 0,-4 3-4-16,0 2 0 0,0-1 0 15,0 2 0-15,2 2 0 16,-2 2 0-16,0 2 0 15,-2-3 0-15,-2-3 0 0,-3-3 0 16,7-4 0-16,-5-2 0 16,-2-3 0-16,3-11 0 15,-1-4 0-15,5-2 0 16,0-16 0-16,0 14 0 0,0-14 0 16,0 0 0-16,0 0 0 15,0 0 0-15,0 0 0 16,0 0 0-16,-23-4-10 15,23 4-77-15,-7-20-3 0</inkml:trace>
          <inkml:trace contextRef="#ctx0" brushRef="#br0" timeOffset="64048.8445">8403 4782 341 0,'0'0'8'0,"0"0"3"0,0 0 3 16,4 12 1-16,-4-12 1 16,9 21 2-16,-9-5-1 15,7 5 2-15,-5 2-5 16,-2 5-4-16,3 11-2 0,1 0 1 16,3 6-3-16,-7 2-1 15,0 8-5-15,0-3 0 16,-4 9 0-16,-3 0 0 15,2-3 0-15,-6 3 0 0,-1-10 0 16,3 4 0-16,-5-5 0 16,5-1 0-16,2-9 0 15,0-9 0-15,1-10 0 16,0 3 0-16,2-5 0 16,4-5 0-16,-2-2 0 0,2-12 0 15,0 0 0-15,0 0 0 16,0 14 0-16,0-14 0 15,0 0 0-15,0 0 0 0,0 0 0 16,0 0 0-16,0 0 0 16,0 0 0-16,0 0 0 15,0 0 0-15,9-10 0 16,-9 10 0-16,0 0 0 0,0 0 0 16,7-10 0-16,-7 10 0 15,0 0 0-15,6-16 0 16,-6 16 0-16,0 0 0 0,0 0 0 15,0 0 0-15,0 0 0 16,0 0 0-16,0 0 0 16,0 0 0-16,0 0 0 15,0 0 0-15,0 0 0 0,0 0 0 16,0 0 0-16,0 0 0 16,0 0 0-16,0 0 0 15,0 0 0-15,0 0 0 16,0 0 0-16,0 0 0 15,0 0 0-15,0 0 0 0,0 0 0 16,0 0 0-16,0 0 0 16,0 0 0-16,0 0 0 15,0 0 0-15,0 0 0 16,0 0 0-16,0 0 0 0,0 0 0 16,-4-11 0-16,4 11 0 15,0 0 0-15,0 0 0 16,0 0 0-16,0 0 0 0,0 0 0 15,0 0 0-15,0 0 0 16,0 0 0-16,0 0 0 16,0 0 0-16,0 0 0 15,0 0 0-15,0 0 0 0,0 0 0 16,0 0 0-16,0 0 0 16,0 0 0-16,0 0 0 15,0 0 0-15,0 0 0 16,0 0 0-16,0 0 0 0,0 0 0 15,0 0 0-15,0 4 0 16,0-4 0-16,0 0 0 16,4 17-83-16,-4-17-8 15</inkml:trace>
          <inkml:trace contextRef="#ctx0" brushRef="#br0" timeOffset="64892.6301">8990 5183 384 0,'0'0'8'0,"0"0"1"0,-7-12 1 15,7 12 0-15,0 0 1 16,-13-14 1-16,13 14 0 16,-19 0 1-16,9 16-6 15,-10 3-3-15,8 8 0 0,-1 8 0 16,-1 7 0 0,-7 9-1-16,8 0 1 0,-1 3-1 15,9-1-1-15,8-5 2 16,13-10-1-16,6-3-3 15,7-19 0-15,13-6 0 0,9-10 0 16,4-10 0-16,0-13 0 16,-4-5 0-16,-5-10 0 15,-7-4 0-15,-7-1 0 16,-9-4 0-16,-17 2 0 0,-6-4 0 16,0 5 0-16,-16 6-2 15,-7 5-1-15,-9 7-1 16,-4 7-3-16,1 9-8 15,3 10-12-15,3 0-57 0,3 14-2 16</inkml:trace>
          <inkml:trace contextRef="#ctx0" brushRef="#br0" timeOffset="65439.4917">9731 4840 392 0,'0'0'6'0,"0"0"2"0,0 0 2 15,0 0 0-15,-11 3 2 16,11-3 0-16,-12 13 1 15,3 3 1-15,2 3-5 0,3 7-1 16,4 7-2-16,0 14-1 16,4 7 1-16,3 11-6 15,2-1 0-15,0 10 0 16,1-1 0-16,-6 5 0 0,-1-4 0 16,-1-7 0-16,2-6 0 15,-1-10 0-15,1-3 0 16,-1-10 0-16,-3-5 0 15,2-3 0-15,2-12 0 0,3-5 0 16,-7-13 0-16,9 15 0 16,-9-15 0-16,19 0-30 15,1-2-57-15,-1-18-3 16</inkml:trace>
          <inkml:trace contextRef="#ctx0" brushRef="#br0" timeOffset="65798.8951">10424 4727 360 0,'0'0'8'0,"0"0"2"16,0 0 3-16,0 0-1 16,0 0 1-16,5 6 1 0,-1 7 1 15,3 9 1-15,-2 7-7 16,6 14-1-16,-2 4-2 15,3 10 1-15,-1 12-1 0,1-3 0 16,-5 6-1-16,2 3-2 16,-2-9-3-16,-4 5 0 15,1-4 0-15,-4-5 0 16,0-4 0-16,0-11 0 16,0-2 0-16,0-6 0 15,0-8 0-15,2-7 0 0,-2-6 0 16,4-7 0-16,-4-11 0 15,0 0 0-15,0 0 0 16,6 12 0-16,-6-12 0 0,-22 0-88 16,22 0-1-16</inkml:trace>
        </inkml:traceGroup>
      </inkml:traceGroup>
    </inkml:traceGroup>
    <inkml:traceGroup>
      <inkml:annotationXML>
        <emma:emma xmlns:emma="http://www.w3.org/2003/04/emma" version="1.0">
          <emma:interpretation id="{0389428E-EBD4-43E9-9DD0-2698BD98E1BE}" emma:medium="tactile" emma:mode="ink">
            <msink:context xmlns:msink="http://schemas.microsoft.com/ink/2010/main" type="paragraph" rotatedBoundingBox="23385,10973 27948,10872 27977,12161 23414,1226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9205F5F-FC1E-427E-A5EB-7C05F1BB10E6}" emma:medium="tactile" emma:mode="ink">
              <msink:context xmlns:msink="http://schemas.microsoft.com/ink/2010/main" type="line" rotatedBoundingBox="23385,10973 27948,10872 27977,12161 23414,12263"/>
            </emma:interpretation>
          </emma:emma>
        </inkml:annotationXML>
        <inkml:traceGroup>
          <inkml:annotationXML>
            <emma:emma xmlns:emma="http://www.w3.org/2003/04/emma" version="1.0">
              <emma:interpretation id="{0AE4ED71-EE0C-4CDF-96FA-E31D4CE65335}" emma:medium="tactile" emma:mode="ink">
                <msink:context xmlns:msink="http://schemas.microsoft.com/ink/2010/main" type="inkWord" rotatedBoundingBox="23385,10973 27948,10872 27977,12161 23414,12263"/>
              </emma:interpretation>
              <emma:one-of disjunction-type="recognition" id="oneOf5">
                <emma:interpretation id="interp25" emma:lang="en-US" emma:confidence="1">
                  <emma:literal>01100</emma:literal>
                </emma:interpretation>
                <emma:interpretation id="interp26" emma:lang="en-US" emma:confidence="0">
                  <emma:literal>01/00</emma:literal>
                </emma:interpretation>
                <emma:interpretation id="interp27" emma:lang="en-US" emma:confidence="0">
                  <emma:literal>o\l00</emma:literal>
                </emma:interpretation>
                <emma:interpretation id="interp28" emma:lang="en-US" emma:confidence="0">
                  <emma:literal>0/100</emma:literal>
                </emma:interpretation>
                <emma:interpretation id="interp29" emma:lang="en-US" emma:confidence="0">
                  <emma:literal>o\100</emma:literal>
                </emma:interpretation>
              </emma:one-of>
            </emma:emma>
          </inkml:annotationXML>
          <inkml:trace contextRef="#ctx0" brushRef="#br0" timeOffset="73017.773">1352 8018 431 0,'0'0'3'0,"0"0"1"16,0-13 1-16,0 13 0 16,0 0 0-16,0 0 1 15,0 0-1-15,0 0 1 16,-12 32-2-16,-4 5 0 0,-4 17-1 16,1 10 1-16,-3 13 0 15,1 6 0-15,9 7-1 16,12 0 0-16,7-10-1 15,14-10 0-15,9-19-1 16,12-14 0-16,12-25 0 0,4-12 0 16,4-15 0-16,-7-27-1 15,-4-7 1-15,4-15-1 0,-12-7 0 16,-11-9-1-16,-14-3-1 16,-11 0 1-16,-11 3 0 15,-12 5-1-15,-12 11 0 16,-8 13-2-16,-2 16-4 0,-11 9-13 15,7 19-61-15,3 14-3 16</inkml:trace>
          <inkml:trace contextRef="#ctx0" brushRef="#br0" timeOffset="73361.5134">2461 7761 446 0,'0'0'2'0,"0"0"0"15,0 0 1-15,0 10 0 16,0 2 1-16,0 15 0 15,4 11 1-15,1 6 0 0,2 21-1 16,0 5 0-16,6 18 0 16,-1 6-1-16,8 4 0 15,-1 7-1-15,0-1-1 16,1 0-1-16,3-16-4 0,-5 3-7 16,-4-16-21-16,-14-12-51 15,6-13-1-15</inkml:trace>
          <inkml:trace contextRef="#ctx0" brushRef="#br0" timeOffset="73658.3861">3321 7861 394 0,'0'0'5'15,"0"0"2"-15,-9-3 1 16,9 3 0-16,-20 0 1 0,10 13 1 16,-8 6 1-16,-2 11 0 15,3 11-4-15,5 13-1 16,-4 13-1-16,6 17 0 16,4 6-1-16,6 6-2 0,0 11 0 15,6-9-1-15,0 2 0 16,4-2-2-16,0-16-4 15,-3-11-7-15,3-23-46 16,-4-3-27-16,0-12 0 0</inkml:trace>
          <inkml:trace contextRef="#ctx0" brushRef="#br0" timeOffset="74064.6348">4201 8172 407 0,'0'0'5'16,"0"0"1"-16,-12 0 1 16,-5 4 1-16,-3 6 1 15,-8 3 1-15,-4 13 0 0,-11 5 0 16,4 10-4-16,7 14-2 15,0 5 0-15,10 9-2 16,9-3-1-16,13 3 0 16,7-12-1-16,21-5-1 0,8-16 0 15,12-15 0-15,7-14-1 16,3-14 1-16,-3-14 0 16,7-15 0-16,-14-9 0 15,-9-13 1-15,-7-7-1 0,-7-1 0 16,-13-5 1-16,-12 1-1 15,-2 7-1-15,-17 3 1 16,-8 16-1-16,2 7-4 0,-8 12-8 16,11 0-48-16,3 25-20 15</inkml:trace>
          <inkml:trace contextRef="#ctx0" brushRef="#br0" timeOffset="74392.7646">5387 7993 460 0,'0'0'1'0,"0"0"-1"0,-14-3 1 16,-2 3 1-16,-5 6-1 16,-15 3 0-16,1 13 0 15,-8 12 1-15,-5 11 0 16,3 9 0-16,7 7-1 0,12 9 0 15,15-1 0-15,11-7 1 16,20-5-1-16,19-14 0 16,19-14-1-16,9-15 1 0,11-14 0 15,6-20 1-15,-3-15-1 16,-5-11 1-16,-8-12-1 16,-6-12 0-16,-14-7 0 15,-16 1 0-15,-15-1-2 0,-17 2 0 16,-17 11-6-16,-12 19-21 15,-6 9-53-15,-33 24-3 16</inkml:trace>
        </inkml:traceGroup>
      </inkml:traceGroup>
    </inkml:traceGroup>
    <inkml:traceGroup>
      <inkml:annotationXML>
        <emma:emma xmlns:emma="http://www.w3.org/2003/04/emma" version="1.0">
          <emma:interpretation id="{5A74EC21-A02E-4536-BE28-79EC1FEFD965}" emma:medium="tactile" emma:mode="ink">
            <msink:context xmlns:msink="http://schemas.microsoft.com/ink/2010/main" type="paragraph" rotatedBoundingBox="20375,11817 27644,12252 27508,14528 20238,14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D530B5-AE8D-4172-867D-05B1021C3FB0}" emma:medium="tactile" emma:mode="ink">
              <msink:context xmlns:msink="http://schemas.microsoft.com/ink/2010/main" type="line" rotatedBoundingBox="20375,11817 27644,12252 27508,14528 20238,14092"/>
            </emma:interpretation>
          </emma:emma>
        </inkml:annotationXML>
        <inkml:traceGroup>
          <inkml:annotationXML>
            <emma:emma xmlns:emma="http://www.w3.org/2003/04/emma" version="1.0">
              <emma:interpretation id="{0BB5CE9C-C591-4946-9122-E6AF38B49241}" emma:medium="tactile" emma:mode="ink">
                <msink:context xmlns:msink="http://schemas.microsoft.com/ink/2010/main" type="inkWord" rotatedBoundingBox="20343,12345 21783,12432 21712,13618 20272,13532"/>
              </emma:interpretation>
              <emma:one-of disjunction-type="recognition" id="oneOf6">
                <emma:interpretation id="interp30" emma:lang="en-US" emma:confidence="1">
                  <emma:literal>+</emma:literal>
                </emma:interpretation>
                <emma:interpretation id="interp31" emma:lang="en-US" emma:confidence="0">
                  <emma:literal>x</emma:literal>
                </emma:interpretation>
                <emma:interpretation id="interp32" emma:lang="en-US" emma:confidence="0">
                  <emma:literal>4</emma:literal>
                </emma:interpretation>
                <emma:interpretation id="interp33" emma:lang="en-US" emma:confidence="0">
                  <emma:literal>X</emma:literal>
                </emma:interpretation>
                <emma:interpretation id="interp34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31839.3911">-1866 9787 402 0,'0'0'3'0,"0"0"0"15,0 0 1-15,0 0 1 16,19 0 0-16,-3-2 2 16,3 2 0-16,13 0 0 15,4 0-1-15,15-4-1 0,11 4 1 16,9-4-1-16,16 4 0 15,7-2-1-15,8-2 1 16,5-2-1-16,3 2 0 16,-2-2 0-16,-1 0-1 0,-7-1 0 15,-13-2-2-15,-7 6 0 16,-11-6-5-16,-19 9-12 16,-20 0-55-16,-18 0-13 0</inkml:trace>
          <inkml:trace contextRef="#ctx0" brushRef="#br0" timeOffset="132120.6493">-1290 9194 370 0,'0'0'1'15,"0"0"1"-15,13 0 1 16,-13 0 2-16,22 12 2 0,-6 2 1 15,0 7 3-15,7 1 0 16,-7 18 2-16,7-2-1 16,-7 13 1-16,3 8-2 15,-6 1 0-15,1 11-3 0,-2 7-1 16,1 1-2-16,1 12-1 16,-2 5-1-16,-3 9-3 15,-2 5-8-15,6 15-75 16,-3 10-2-16</inkml:trace>
        </inkml:traceGroup>
        <inkml:traceGroup>
          <inkml:annotationXML>
            <emma:emma xmlns:emma="http://www.w3.org/2003/04/emma" version="1.0">
              <emma:interpretation id="{02527369-6E66-426A-8162-4AEB443B8674}" emma:medium="tactile" emma:mode="ink">
                <msink:context xmlns:msink="http://schemas.microsoft.com/ink/2010/main" type="inkWord" rotatedBoundingBox="23598,12010 27644,12252 27508,14528 23462,14285">
                  <msink:destinationLink direction="with" ref="{6F595C5E-6541-4D92-A7D2-7D997960FB57}"/>
                </msink:context>
              </emma:interpretation>
              <emma:one-of disjunction-type="recognition" id="oneOf7">
                <emma:interpretation id="interp35" emma:lang="en-US" emma:confidence="0">
                  <emma:literal>1101!</emma:literal>
                </emma:interpretation>
                <emma:interpretation id="interp36" emma:lang="en-US" emma:confidence="0">
                  <emma:literal>110!!</emma:literal>
                </emma:interpretation>
                <emma:interpretation id="interp37" emma:lang="en-US" emma:confidence="0">
                  <emma:literal>11011,</emma:literal>
                </emma:interpretation>
                <emma:interpretation id="interp38" emma:lang="en-US" emma:confidence="0">
                  <emma:literal>11011.</emma:literal>
                </emma:interpretation>
                <emma:interpretation id="interp39" emma:lang="en-US" emma:confidence="0">
                  <emma:literal>1101,'</emma:literal>
                </emma:interpretation>
              </emma:one-of>
            </emma:emma>
          </inkml:annotationXML>
          <inkml:trace contextRef="#ctx0" brushRef="#br0" timeOffset="75111.5858">1394 9372 398 0,'0'0'5'0,"0"0"2"15,0 0 2-15,0 0 0 0,11-8 2 16,-11 8 1-16,9 0 1 16,-9 0 0-16,16 22-3 15,-9 7-3-15,-2 13-1 16,9 6-1-16,-5 17-1 0,2 5-2 15,-2 11-2-15,3 6 0 16,1 1 0-16,4 3 0 16,-1 0 0-16,0-5 0 0,0-3 0 15,-7-6 0-15,5-6 0 16,-2-11-2-16,-6-14-11 16,5-11-37-16,-6-3-36 15,6-20-1-15</inkml:trace>
          <inkml:trace contextRef="#ctx0" brushRef="#br0" timeOffset="75424.0724">2539 9501 389 0,'0'0'5'0,"0"0"2"0,0 0 2 16,-4 6 1-16,1 8 2 15,0 6 1-15,-1 12 1 16,4 6 1-16,0 17-5 0,0 3-2 16,4 9-2-16,2 1-1 15,4 11-1-15,0-5 0 16,-4 0-4-16,4-6 0 15,-1-3 0-15,-9-12 0 0,7-1 0 16,-7-16-13-16,2-14-46 16,2 3-27-16,-4-12-1 15</inkml:trace>
          <inkml:trace contextRef="#ctx0" brushRef="#br0" timeOffset="75955.2924">3434 9660 390 0,'0'0'7'0,"0"0"3"16,0 0-1-16,0 0 3 15,-12 6 0-15,1 3 2 0,-5 15 0 16,0 7 0-16,-3 10-6 16,-4 8-3-16,1 11 0 15,-1 3-1-15,7 3-2 0,10-5 0 16,2-6-1-16,11-10 1 16,19-8-2-16,10-13 0 15,8-11 0-15,11-13 0 16,0-15 0-16,7-11 0 15,-5-13 0-15,-6-3 0 0,-8-2 0 16,-18-5 0-16,-11-3 0 16,-14 8 0-16,-11 1 0 15,-21 9-5-15,-7 12-6 16,-15-2-35-16,0 15-40 0,5 9 1 16</inkml:trace>
          <inkml:trace contextRef="#ctx0" brushRef="#br0" timeOffset="76658.4278">4301 9257 399 0,'0'0'4'0,"0"0"0"0,0 0 2 15,0 0 1-15,0 0 1 16,0 0 2-16,9 0-1 15,-2 14 2-15,0 9-2 0,-2 12 0 16,6 12-2-16,-4 12 1 16,2 11-1-16,3 7-2 15,-1 9-1-15,1 1 0 16,1 4-4-16,-1-2 0 16,-1-12 0-16,1 1 0 0,-2-11 0 15,0-9 0-15,-4-13 0 16,4-4 0-16,-7-12-2 15,0-5-13-15,-3 1-61 16,0-25-10-16</inkml:trace>
          <inkml:trace contextRef="#ctx0" brushRef="#br0" timeOffset="77189.6894">5277 9056 420 0,'0'0'5'16,"0"0"2"-16,13 3 2 0,-6 9 1 16,0 11 1-16,2 5 2 15,-2 19 0-15,-2 10 1 16,2 13-5-16,-3 16-9 16,-4 15 0-16,3 5 0 0,-1 10 0 15,2-1 0-15,-1 0 0 16,-3-13 0-16,9 2 0 15,-2-16 0-15,-3-12 0 16,1-15 0-16,-1-13 0 0,3-7 0 16,-7-15-56-16,3-9-33 15,-3-17-2-15</inkml:trace>
          <inkml:trace contextRef="#ctx0" brushRef="#br0" timeOffset="105993.996">4751 10966 260 0,'0'0'3'0,"0"0"0"16,0 0 0-16,0 0 1 16,0 0 3-16,4 13 2 15,-4-1 2-15,0 4 0 0,0 0 0 16,0 17-1-16,0-1 0 16,3 6-2-16,-3 1-7 15,7 6-27-15,9 4-42 16,-13 2-4-16</inkml:trace>
        </inkml:traceGroup>
      </inkml:traceGroup>
    </inkml:traceGroup>
    <inkml:traceGroup>
      <inkml:annotationXML>
        <emma:emma xmlns:emma="http://www.w3.org/2003/04/emma" version="1.0">
          <emma:interpretation id="{DF86D278-FB7F-435A-B68A-DE26CC8C20D1}" emma:medium="tactile" emma:mode="ink">
            <msink:context xmlns:msink="http://schemas.microsoft.com/ink/2010/main" type="paragraph" rotatedBoundingBox="21760,13985 28545,14363 28374,17429 21589,170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C1B42B-15F2-4876-8B71-3C0809FF5437}" emma:medium="tactile" emma:mode="ink">
              <msink:context xmlns:msink="http://schemas.microsoft.com/ink/2010/main" type="line" rotatedBoundingBox="21760,13985 28545,14363 28374,17429 21589,17051"/>
            </emma:interpretation>
          </emma:emma>
        </inkml:annotationXML>
        <inkml:traceGroup>
          <inkml:annotationXML>
            <emma:emma xmlns:emma="http://www.w3.org/2003/04/emma" version="1.0">
              <emma:interpretation id="{57CFBF5F-8E64-4DDC-91C9-CC9A91D4AAD2}" emma:medium="tactile" emma:mode="ink">
                <msink:context xmlns:msink="http://schemas.microsoft.com/ink/2010/main" type="inkWord" rotatedBoundingBox="21760,13985 28545,14363 28374,17429 21589,17051"/>
              </emma:interpretation>
              <emma:one-of disjunction-type="recognition" id="oneOf8">
                <emma:interpretation id="interp40" emma:lang="en-US" emma:confidence="0">
                  <emma:literal>Quoin,</emma:literal>
                </emma:interpretation>
                <emma:interpretation id="interp41" emma:lang="en-US" emma:confidence="0">
                  <emma:literal>Quoi',</emma:literal>
                </emma:interpretation>
                <emma:interpretation id="interp42" emma:lang="en-US" emma:confidence="0">
                  <emma:literal>Quoi",</emma:literal>
                </emma:interpretation>
                <emma:interpretation id="interp43" emma:lang="en-US" emma:confidence="0">
                  <emma:literal>Quoi'",</emma:literal>
                </emma:interpretation>
                <emma:interpretation id="interp44" emma:lang="en-US" emma:confidence="0">
                  <emma:literal>Quoi!</emma:literal>
                </emma:interpretation>
              </emma:one-of>
            </emma:emma>
          </inkml:annotationXML>
          <inkml:trace contextRef="#ctx0" brushRef="#br0" timeOffset="83056.1006">3622 11584 402 0,'0'0'3'0,"0"0"2"16,0 0 0-16,0 0 2 16,9-4 0-16,-9 4 2 0,23 19 0 15,-11 6 0-15,4 17-2 16,-7 16-1-16,2 13-1 16,-2 12-1-16,-6 17 1 15,8 2-2-15,-9 4 1 0,5-2-1 16,-4-9 0-16,1-5 0 15,1-12-1-15,-1-15 0 16,3-10 0-16,-4-16-2 0,-3-12-2 16,2-1-7-16,-2-24-14 15,0 12-59-15,0-12-4 16</inkml:trace>
          <inkml:trace contextRef="#ctx0" brushRef="#br0" timeOffset="83868.6148">2931 11715 315 0,'0'0'8'0,"0"0"2"15,0 0 3-15,0 0 1 16,0 0 3-16,-23 0 2 16,23 0-1-16,-22 21 1 0,6 2-6 15,4 3-3-15,-9 17-2 16,5 7-2-16,0 7-1 16,4 8-2-16,3 9 1 15,2-3-2-15,7 5 1 0,0-4-1 16,12-11 0-16,8-10 0 15,6-13 0-15,6-16 0 16,7-16-2-16,6-8 0 16,-3-24-2-16,-3-8 1 15,0-15-1-15,-11-9 1 0,-5-6-2 16,-10-4 0-16,-13 1-1 16,-4 0-2-16,-19 9-1 15,-5 9-6-15,-11 14-15 16,-13 16-54-16,4 19-3 0</inkml:trace>
          <inkml:trace contextRef="#ctx0" brushRef="#br0" timeOffset="84681.1274">1894 11715 292 0,'0'0'5'0,"0"0"3"15,0 0 3-15,-14 0 3 16,14 0 1-16,-21 9 2 0,8 10 2 15,-1 10 1-15,-2 9-6 16,0 17-3-16,4 6-3 16,-1 3-2-16,10 10-2 0,3-3 0 15,7-5-2-15,14-7 0 16,8-17 0-16,10-14-1 16,10-22 0-16,6-8 0 15,2-24 0-15,1-12-1 16,-6-17 1-16,-4 1-1 0,-9-10-1 15,-13 3-1-15,-17 3-2 16,-12 3-4-16,-19 17-10 16,-20 12-28-16,-17 13-34 0,1 13-5 15</inkml:trace>
          <inkml:trace contextRef="#ctx0" brushRef="#br0" timeOffset="85196.8264">563 11544 365 0,'0'0'7'0,"0"0"1"0,0 0 3 15,0 0 1-15,0 0 0 16,0 0 1-16,0 0 0 16,-10 26 2-16,8 6-6 15,-5 12-2-15,3 19-2 0,-5 9 1 16,2 22-1-16,2 9-1 16,-6 16 1-16,6-1-1 15,1 11 0-15,1-11 0 16,3-6-2-16,3-5-2 15,1-21 0-15,1-5 0 0,6-24 0 16,-6-8 0-16,6-14 0 16,-6-9 0-16,-1-9 0 15,-4-17 0-15,7 18 0 16,-7-18-18-16,0 0-68 0,0 0-4 16</inkml:trace>
          <inkml:trace contextRef="#ctx0" brushRef="#br0" timeOffset="99025.1169">1021 11415 198 0,'0'0'6'15,"-4"-15"4"-15,-2 1 4 16,6 14 1-16,-13-25 0 0,4 9 2 15,-4-3 0-15,-3-1 2 16,2 4-6-16,-2-3-2 16,0 3-3-16,-9 0-1 15,-1 6 0-15,-3-2 1 0,-10 5-1 16,0 1-1-16,-5 0 2 16,-2 6-3-16,-12 0 0 15,3 3-1-15,-6 6 0 0,3 4 0 16,-6-1 0-16,2 12-1 15,5-2 0-15,-5 3 1 16,7 2-1-16,-3 7 0 16,3 5 0-16,0 4 0 0,2 7 1 15,5 1-2-15,-5 7 0 16,8 6 0-16,-4 10 0 16,8-4-1-16,2 11 0 15,4 6 0-15,3-1 1 16,7 8-1-16,2 2 1 0,7 4 1 15,5 2-1-15,8-2 1 16,3 1 0-16,7-3 0 16,9-8-1-16,9 0 0 15,12-10-1-15,7-6 1 0,14-7-1 16,7-5 0-16,5-5 0 16,12-8 0-16,3-8 0 15,3-12 1-15,5-4-1 0,11-11 2 16,2-12 0-1,-6-4 0-15,3-22 0 16,-4-7 0-16,-99 31-3 0,104-39 2 16,-13-16 2-16,-1-11-2 0,-13-3-1 15,-12-10-1-15,-5-8-1 16,-8-5 0-16,-3-7-2 16,-17-2 0-16,-3-8-1 15,-10 0-1-15,-12-8 0 0,-17-20 0 31,-17 2 1-31,-7 12-1 16,-15 2 1-16</inkml:trace>
          <inkml:trace contextRef="#ctx0" brushRef="#br0" timeOffset="86946.8049">950 10876 318 0,'0'0'5'0,"0"0"0"16,0 0 0-16,0 0 1 0,-13 10 0 15,10 3 2-15,-1 9 1 16,4 11 4-16,0 4-3 16,0 18-1-16,4 6 1 15,6 21 1-15,2 4 0 16,4 9-1-16,6 9-1 15,1 6-2-15,3-1-1 0,3-1 0 16,1 1-1-16,2-6 0 16,3 0 0-16,1-8 0 15,-1 5 0-15,-3-6 1 0,-3-4 0 16,-6 3 0-16,-4 3-2 16,0 0-4-16,-15-2 0 15,-2-2 0-15,-2-6 0 16,0-2 0-16,0-2 0 0,0-13 0 15,0-7 0-15,0-14 0 16,0-4 0-16,4-7 0 16,2-12 0-16,-2-3 0 15,3-6 0-15,-5-3 0 0,1-1 0 16,1 2 0-16,-4-1 0 16,0-1 0-16,0 2 0 15,0-4 0-15,0 2 0 16,0-12 0-16,-4 16 0 15,4-16 0-15,0 0 0 0,0 0 0 16,0 0 0-16,0 0 0 16,0 0 0-16,0 0 0 15,-12 0 0-15,12 0 0 0,0 0 0 16,-4 9-51-16,1 10-40 16</inkml:trace>
          <inkml:trace contextRef="#ctx0" brushRef="#br0" timeOffset="107603.3942">3573 11116 232 0,'0'0'3'0,"0"30"1"16,-6-3-1-16,6 17-2 15,0 10-31-15,2 17-28 0,2 20-2 16</inkml:trace>
          <inkml:trace contextRef="#ctx0" brushRef="#br0" timeOffset="100243.8959">5990 13153 319 0,'0'0'6'0,"0"0"1"15,-7-13 2-15,7 13 2 16,-4-10 0-16,4 10 2 0,0 0 0 16,0 0 1-16,0 0-2 15,0 19-3-15,0 11 1 16,7 5-1-16,2 16-1 0,5 8 1 15,4 7 0-15,3 14-1 16,1 165-4-16,1-152 2 16,3-2 0-1,-8-3 0-15,3-7-1 0,-5-10-1 16,-16-71-4-16,12 57 3 0,-3-9-3 16,2-173 0-16,-11 141 0 15,2-2 0-15,-2-14 0 16,0 0 0-16,-2 16-73 0,2-16-7 15</inkml:trace>
          <inkml:trace contextRef="#ctx0" brushRef="#br0" timeOffset="81946.7206">5825 11179 341 0,'0'0'7'16,"0"0"2"-16,0 0 5 15,0 0 0-15,0 0-1 0,0 0 2 16,0 0-1-16,0 0 2 16,-3 19-7-16,3 0-2 15,-4 9-3-15,4 15 0 16,0 8 1-16,0 10-2 16,4 9 1-16,2 10-1 0,-2 14-1 15,-2-2 1-15,5 2-2 16,-7 2 0-16,0-6 0 15,0-6 1-15,0-10-1 0,0-10 0 16,0-16 0-16,0-10 0 16,0-12-2-16,0-14-4 15,0 5-27-15,0-17-52 16,3-6-2-16</inkml:trace>
          <inkml:trace contextRef="#ctx0" brushRef="#br0" timeOffset="82493.5924">4710 11493 334 0,'0'0'2'16,"0"0"2"-16,7-17 0 16,-7 17 1-16,0 0 4 0,0 0 3 15,6 10 1-15,-3 9 1 16,-3 13-1-16,0 11 0 15,0 14-1-15,4 11-1 16,1 8-3-16,9 8-2 0,-1 6-2 16,6 9 0-16,-3-5-1 15,0 2 0-15,0-4-1 16,4-10 0-16,-4-9 0 16,-4-8 0-16,-2-17-5 0,3-7-12 15,-6-2-41-15,0-20-26 16,-7-19-4-16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611A-1537-46C9-A572-806ED6545D60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9DC04-157D-4B6D-8B81-25560DEC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xmlns="" id="{C619BE12-7FBB-4373-B364-652A1F03EF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399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xmlns="" id="{E40A15B3-F76A-4570-BDD5-9DDAC364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587375"/>
            <a:ext cx="6072187" cy="3416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60774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xmlns="" id="{8EE3D48C-7810-4696-823F-CCB6CE461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587375"/>
            <a:ext cx="6072187" cy="3416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82857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FCBECCCE-C0E7-4116-A3FC-B4DB96517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4988"/>
            <a:ext cx="5910262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6" tIns="44445" rIns="90476" bIns="44445"/>
          <a:lstStyle/>
          <a:p>
            <a:r>
              <a:rPr lang="en-US" altLang="en-US"/>
              <a:t>Design state of art organization in 1990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AAD8C354-D93C-466B-B8B0-495B5A2689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8463" y="587375"/>
            <a:ext cx="6072187" cy="3416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09595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xmlns="" id="{F652E640-FD7A-4561-838D-2435AD74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4988"/>
            <a:ext cx="5910262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6" tIns="44445" rIns="90476" bIns="44445"/>
          <a:lstStyle/>
          <a:p>
            <a:r>
              <a:rPr lang="en-US" altLang="en-US"/>
              <a:t>Design state of art organization in 1990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xmlns="" id="{2083DE84-4FA1-4664-A845-A51813B578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8463" y="587375"/>
            <a:ext cx="6072187" cy="3416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28755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xmlns="" id="{8DE84560-343B-4069-B011-92BBB0B84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4988"/>
            <a:ext cx="5910262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76" tIns="44445" rIns="90476" bIns="44445"/>
          <a:lstStyle/>
          <a:p>
            <a:r>
              <a:rPr lang="en-US" altLang="en-US"/>
              <a:t>Design state of art organization in 1990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DF980ADD-4593-455E-AD9E-612F5C4C5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8463" y="587375"/>
            <a:ext cx="6072187" cy="3416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60173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0EE7A0F-6F5E-476E-96A5-D47607047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EF6EE1-CC9D-4BAB-978A-80B9BF2AD48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xmlns="" id="{0760B2C9-9435-47F4-ADC5-8C10702441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xmlns="" id="{E1E5CB9B-B0BB-4546-832F-78969EC5B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M = 10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Therefore n = 4 since: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 baseline="3000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 =16 is </a:t>
            </a:r>
            <a:r>
              <a:rPr lang="en-US" altLang="en-US" sz="1600">
                <a:cs typeface="Times New Roman" panose="02020603050405020304" pitchFamily="18" charset="0"/>
              </a:rPr>
              <a:t> 10 </a:t>
            </a: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&gt; 2</a:t>
            </a:r>
            <a:r>
              <a:rPr lang="en-US" altLang="en-US" sz="1600" baseline="3000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 = 8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and the ceiling function for log</a:t>
            </a:r>
            <a:r>
              <a:rPr lang="en-US" altLang="en-US" sz="16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600">
                <a:cs typeface="Times New Roman" panose="02020603050405020304" pitchFamily="18" charset="0"/>
                <a:sym typeface="Symbol" panose="05050102010706020507" pitchFamily="18" charset="2"/>
              </a:rPr>
              <a:t> 10 is 4.</a:t>
            </a:r>
          </a:p>
          <a:p>
            <a:endParaRPr lang="en-US" altLang="en-US" sz="160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326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5C4C1FF-43A0-4048-991E-967999EAA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3BDA3F-4883-484C-9C32-9EF85138DD9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xmlns="" id="{7CD53D82-9F8F-4887-9CD7-66CE15058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xmlns="" id="{74A5715E-12DE-4793-8617-B8FF7E280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3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C7275-4B3E-4596-B417-8FD6FB2C6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85CB38-322F-41E6-85B8-2A8EA5C94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4ABF14-0DF6-428F-B337-DE5A107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7CCFEB-0BB6-4ED0-9BA4-575450AB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D6FB95-6519-4F7B-9C34-044F9202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9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8D7D6-ACC9-4493-9F6C-49F21F7D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1D6A73-BD7A-4148-BD7C-9374F3C6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6BDA2-E23D-48A3-8F94-23527238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A112E4-C69B-4E0E-B547-A0C5F6F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8304E5-83E1-4C2D-B9EE-D961BB41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CAE35A9-1113-4557-9AE9-42B41C551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6060F79-E30E-4E98-8953-89E8067D0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A9C401-10E2-44B3-8C2E-235C6B2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D6F0CA-05D2-4D90-8C1B-3FF1A735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A7BC72-BE58-4FE7-8764-414D753E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0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yank\Desktop\BUPPT\1-06.jpg">
            <a:extLst>
              <a:ext uri="{FF2B5EF4-FFF2-40B4-BE49-F238E27FC236}">
                <a16:creationId xmlns:a16="http://schemas.microsoft.com/office/drawing/2014/main" xmlns="" id="{8419CC1E-581E-407E-B12A-7D0A2F59D3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0" y="2622176"/>
            <a:ext cx="5689600" cy="779930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2">
                    <a:lumMod val="60000"/>
                    <a:lumOff val="40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1" y="3505201"/>
            <a:ext cx="5689599" cy="47512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9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Mayank\Desktop\BU 20\ppt-te,plate2.png">
            <a:extLst>
              <a:ext uri="{FF2B5EF4-FFF2-40B4-BE49-F238E27FC236}">
                <a16:creationId xmlns:a16="http://schemas.microsoft.com/office/drawing/2014/main" xmlns="" id="{A26B53F8-505C-4575-8877-DB0EFBF98D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76201"/>
            <a:ext cx="10972800" cy="83820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213946"/>
            <a:ext cx="10972800" cy="522719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FontTx/>
              <a:buBlip>
                <a:blip r:embed="rId3"/>
              </a:buBlip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F7D1E00-F455-4082-A4D5-1564019B0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8B7C418A-E7B6-47F0-BE92-0836031AB212}" type="slidenum">
              <a:rPr lang="en-US"/>
              <a:pPr>
                <a:defRPr/>
              </a:pPr>
              <a:t>‹#›</a:t>
            </a:fld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ECC7DE72-8286-4B9D-B6C5-B6F7C7BF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278300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Mayank\Desktop\BU 20\ppt-te,plate2.png">
            <a:extLst>
              <a:ext uri="{FF2B5EF4-FFF2-40B4-BE49-F238E27FC236}">
                <a16:creationId xmlns:a16="http://schemas.microsoft.com/office/drawing/2014/main" xmlns="" id="{9DA1CBD0-B65D-4178-BC2D-1F5A33380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xmlns="" id="{13BEE5CA-4AF3-4D37-B623-7AA1F95C4A08}"/>
              </a:ext>
            </a:extLst>
          </p:cNvPr>
          <p:cNvGraphicFramePr>
            <a:graphicFrameLocks/>
          </p:cNvGraphicFramePr>
          <p:nvPr userDrawn="1"/>
        </p:nvGraphicFramePr>
        <p:xfrm>
          <a:off x="609601" y="2117725"/>
          <a:ext cx="10951633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8407400" imgH="3822700" progId="Excel.Sheet.8">
                  <p:embed/>
                </p:oleObj>
              </mc:Choice>
              <mc:Fallback>
                <p:oleObj name="Worksheet" r:id="rId4" imgW="8407400" imgH="3822700" progId="Excel.Sheet.8">
                  <p:embed/>
                  <p:pic>
                    <p:nvPicPr>
                      <p:cNvPr id="4" name="Chart 4">
                        <a:extLst>
                          <a:ext uri="{FF2B5EF4-FFF2-40B4-BE49-F238E27FC236}">
                            <a16:creationId xmlns:a16="http://schemas.microsoft.com/office/drawing/2014/main" xmlns="" id="{13BEE5CA-4AF3-4D37-B623-7AA1F95C4A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117725"/>
                        <a:ext cx="10951633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6768"/>
            <a:ext cx="10972800" cy="8476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E67C993-D589-413A-812C-DE52EB667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62F2EF2A-3A69-4C33-A86B-22D6C0B0C8B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67A6657C-CC49-480D-A478-74089643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2107820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Mayank\Desktop\BU 20\ppt-te,plate2.png">
            <a:extLst>
              <a:ext uri="{FF2B5EF4-FFF2-40B4-BE49-F238E27FC236}">
                <a16:creationId xmlns:a16="http://schemas.microsoft.com/office/drawing/2014/main" xmlns="" id="{F454A1D2-A29C-4B45-A958-0CFC05E712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xmlns="" id="{03319D68-BC61-4C32-AC12-AB05200072FF}"/>
              </a:ext>
            </a:extLst>
          </p:cNvPr>
          <p:cNvGraphicFramePr>
            <a:graphicFrameLocks/>
          </p:cNvGraphicFramePr>
          <p:nvPr userDrawn="1"/>
        </p:nvGraphicFramePr>
        <p:xfrm>
          <a:off x="609601" y="2117725"/>
          <a:ext cx="10951633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8407400" imgH="3822700" progId="Excel.Sheet.8">
                  <p:embed/>
                </p:oleObj>
              </mc:Choice>
              <mc:Fallback>
                <p:oleObj name="Worksheet" r:id="rId4" imgW="8407400" imgH="3822700" progId="Excel.Sheet.8">
                  <p:embed/>
                  <p:pic>
                    <p:nvPicPr>
                      <p:cNvPr id="4" name="Chart 4">
                        <a:extLst>
                          <a:ext uri="{FF2B5EF4-FFF2-40B4-BE49-F238E27FC236}">
                            <a16:creationId xmlns:a16="http://schemas.microsoft.com/office/drawing/2014/main" xmlns="" id="{03319D68-BC61-4C32-AC12-AB05200072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117725"/>
                        <a:ext cx="10951633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75733"/>
            <a:ext cx="10972800" cy="8544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E7CB22-04B1-4AFD-9399-7E830726E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B53FCFAB-971E-4702-9B9C-210298B2904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EC036C82-EFDF-4146-B959-CEFCC51C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743050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Mayank\Desktop\BU 20\ppt-te,plate2.png">
            <a:extLst>
              <a:ext uri="{FF2B5EF4-FFF2-40B4-BE49-F238E27FC236}">
                <a16:creationId xmlns:a16="http://schemas.microsoft.com/office/drawing/2014/main" xmlns="" id="{5E607EDD-7C4A-4C99-814E-6224C1223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75733"/>
            <a:ext cx="10972800" cy="854433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213946"/>
            <a:ext cx="10972800" cy="3281855"/>
          </a:xfrm>
        </p:spPr>
        <p:txBody>
          <a:bodyPr>
            <a:normAutofit/>
          </a:bodyPr>
          <a:lstStyle>
            <a:lvl1pPr>
              <a:buFontTx/>
              <a:buNone/>
              <a:defRPr sz="2400"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4572001"/>
            <a:ext cx="10954871" cy="1851212"/>
          </a:xfrm>
        </p:spPr>
        <p:txBody>
          <a:bodyPr>
            <a:normAutofit/>
          </a:bodyPr>
          <a:lstStyle>
            <a:lvl1pPr marL="0" indent="0">
              <a:buFontTx/>
              <a:buBlip>
                <a:blip r:embed="rId3"/>
              </a:buBlip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87A44816-9345-48B8-BDCA-FA2B16970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solidFill>
                  <a:srgbClr val="404040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A82E25D1-E4C3-45D7-A7D7-784CB7367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4FCC015F-6F34-4E9C-9AB4-89F24417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</p:spTree>
    <p:extLst>
      <p:ext uri="{BB962C8B-B14F-4D97-AF65-F5344CB8AC3E}">
        <p14:creationId xmlns:p14="http://schemas.microsoft.com/office/powerpoint/2010/main" val="1371689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yank\Desktop\BUPPT\1-05.jpg">
            <a:extLst>
              <a:ext uri="{FF2B5EF4-FFF2-40B4-BE49-F238E27FC236}">
                <a16:creationId xmlns:a16="http://schemas.microsoft.com/office/drawing/2014/main" xmlns="" id="{D65D5BEB-1DD5-4C4E-91BF-C4A9A75DB7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10972800" cy="838200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>
                    <a:lumMod val="7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3339353"/>
            <a:ext cx="10954871" cy="533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2D3AC11E-DA07-4206-8F81-EA361BD11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63033" y="6480176"/>
            <a:ext cx="3860800" cy="365125"/>
          </a:xfrm>
        </p:spPr>
        <p:txBody>
          <a:bodyPr/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34" charset="0"/>
                <a:ea typeface="Lato" pitchFamily="34" charset="0"/>
                <a:cs typeface="Lato" pitchFamily="34" charset="0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D543D127-B369-4B4B-8A89-B122C348A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480176"/>
            <a:ext cx="2844800" cy="365125"/>
          </a:xfrm>
        </p:spPr>
        <p:txBody>
          <a:bodyPr/>
          <a:lstStyle>
            <a:lvl1pPr>
              <a:defRPr sz="1100">
                <a:solidFill>
                  <a:srgbClr val="404040"/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C2ACFDA0-E2D3-4A03-9390-4CB46BA9E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67E00-FAEB-4AAA-B96D-1037CE47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51F992-8309-4544-89ED-BA24D16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91676E-7270-4F59-AD85-00ED66AA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FB4B9D-BAEA-4D00-942A-FBF3A445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1A17B6-FD73-4943-A9CD-8A5F1955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5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0BD418-8B33-464D-90B4-EE3444D4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FC1FA6-BEEC-4F18-BB10-9BA46E5F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1B9FB4-4F93-41D6-84D4-BACBE71D3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F8C5AD-838F-460C-A0E1-EFA7F930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0014B9-8106-4DD6-943F-810F15DB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36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3B74-65CA-4F12-A1B4-F02846D6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173AAD-78D8-423D-8C80-757235A63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5FF9EB-E3DE-4EF5-9A00-CF7A856D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32F3D2-A587-49BE-951E-E081E612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4A0288-E84C-487A-9E08-EF8CBC5D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163F1B-EFC9-41E8-AF6D-EF353D6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0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0E893-4ECE-4363-B039-13675F13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EA8D94-325C-4226-BD96-EDABF63C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C2EB6A-5139-4C84-949B-E0224069C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BCEA64-5845-4E18-9B06-8C4028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41C2637-D675-439A-93F9-0812A4369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2CA9868-E11B-4D8A-83E5-6F254E60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C60EC5-FB78-4DB0-96E1-10DBF8E1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134BD8-989C-42C0-B34A-3059A011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189F02-ACA2-42AA-A384-3769E892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AB3FA8-B178-4EF2-A0E8-93638B79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27955D-CBBE-4884-A2A3-6E7A479E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BB38E59-075C-4628-9522-DC9A92B5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1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853A7E-07E7-40CE-897B-917E01F1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ABB3C1-BDB6-4A12-BA9B-814C317D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B5E3EF-9A3D-4876-AEAD-179F9DB4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9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B2502-476D-4AF6-9E2F-356B6C20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DB726-9B96-4474-836F-4151CD5C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035E27-508F-40E8-91C2-8AC27BB0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A2A6DE-49F8-4732-94F9-B93B2002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AF5E9E-F944-41BE-AB79-28EC65FB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3525DF-2F2D-45BC-A0EB-C57D562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8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56B75-AD4C-4251-BDCE-79B15CB8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21D14FE-F9B1-4647-B2D7-7C9D94A4B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81D461-764C-4156-928F-9D65AF20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8D8E84-965A-4CF9-94DF-83B1A42A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2B2414-4E8B-4041-84FF-50C9425E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09E637-9098-409F-BFEC-A6801417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2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B030B6-CD73-452B-B62A-8E1806EE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355E88-40CF-455D-A758-916126A4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78AE31-CF69-4DC7-BF90-FA7411F2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7911-86BF-4FE6-A865-1CBFC7057DB3}" type="datetimeFigureOut">
              <a:rPr lang="en-IN" smtClean="0"/>
              <a:t>11-01-2019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9C3078-2D05-46A0-A034-7A8B4F9E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36CA9A-310D-40F6-97D9-0620593D7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E20A-955F-45C9-AC9C-68472E345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2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xmlns="" id="{8E715502-36F7-493A-997C-5691DC137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6073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eaLnBrk="1" hangingPunct="1">
              <a:defRPr/>
            </a:pPr>
            <a:endParaRPr lang="en-US" altLang="x-none" sz="1800">
              <a:latin typeface="Calibri" charset="0"/>
            </a:endParaRPr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xmlns="" id="{6D540F02-F864-420E-B2F9-AEE6CC8710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-31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xmlns="" id="{403721D8-9257-4FF9-9061-B9BE87DAB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32" name="Footer Placeholder 4">
            <a:extLst>
              <a:ext uri="{FF2B5EF4-FFF2-40B4-BE49-F238E27FC236}">
                <a16:creationId xmlns:a16="http://schemas.microsoft.com/office/drawing/2014/main" xmlns="" id="{850E958E-3C77-4BF2-A694-794353A34C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8651" y="6386514"/>
            <a:ext cx="3860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SimSun"/>
              </a:defRPr>
            </a:lvl1pPr>
          </a:lstStyle>
          <a:p>
            <a:pPr>
              <a:defRPr/>
            </a:pPr>
            <a:r>
              <a:rPr lang="en-US"/>
              <a:t>Bennett University</a:t>
            </a:r>
          </a:p>
        </p:txBody>
      </p:sp>
      <p:sp>
        <p:nvSpPr>
          <p:cNvPr id="1033" name="Slide Number Placeholder 5">
            <a:extLst>
              <a:ext uri="{FF2B5EF4-FFF2-40B4-BE49-F238E27FC236}">
                <a16:creationId xmlns:a16="http://schemas.microsoft.com/office/drawing/2014/main" xmlns="" id="{61499DC0-24C1-471E-A3B9-7DFC220594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6514"/>
            <a:ext cx="284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262626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B816E5D0-3E8E-45E2-BF6A-884C53056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anose="020F0502020204030204" pitchFamily="34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SimSun"/>
          <a:cs typeface="SimSun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12" Type="http://schemas.openxmlformats.org/officeDocument/2006/relationships/customXml" Target="../ink/ink75.xml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10" Type="http://schemas.openxmlformats.org/officeDocument/2006/relationships/customXml" Target="../ink/ink74.xml"/><Relationship Id="rId4" Type="http://schemas.openxmlformats.org/officeDocument/2006/relationships/customXml" Target="../ink/ink71.xml"/><Relationship Id="rId9" Type="http://schemas.openxmlformats.org/officeDocument/2006/relationships/image" Target="../media/image79.emf"/><Relationship Id="rId14" Type="http://schemas.openxmlformats.org/officeDocument/2006/relationships/customXml" Target="../ink/ink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89.emf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84.emf"/><Relationship Id="rId21" Type="http://schemas.openxmlformats.org/officeDocument/2006/relationships/image" Target="../media/image93.emf"/><Relationship Id="rId7" Type="http://schemas.openxmlformats.org/officeDocument/2006/relationships/image" Target="../media/image86.emf"/><Relationship Id="rId12" Type="http://schemas.openxmlformats.org/officeDocument/2006/relationships/customXml" Target="../ink/ink83.xml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33" Type="http://schemas.openxmlformats.org/officeDocument/2006/relationships/image" Target="../media/image99.emf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88.emf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28" Type="http://schemas.openxmlformats.org/officeDocument/2006/relationships/customXml" Target="../ink/ink91.xml"/><Relationship Id="rId10" Type="http://schemas.openxmlformats.org/officeDocument/2006/relationships/customXml" Target="../ink/ink82.xml"/><Relationship Id="rId19" Type="http://schemas.openxmlformats.org/officeDocument/2006/relationships/image" Target="../media/image92.emf"/><Relationship Id="rId31" Type="http://schemas.openxmlformats.org/officeDocument/2006/relationships/image" Target="../media/image98.emf"/><Relationship Id="rId4" Type="http://schemas.openxmlformats.org/officeDocument/2006/relationships/customXml" Target="../ink/ink79.xml"/><Relationship Id="rId9" Type="http://schemas.openxmlformats.org/officeDocument/2006/relationships/image" Target="../media/image87.emf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96.emf"/><Relationship Id="rId30" Type="http://schemas.openxmlformats.org/officeDocument/2006/relationships/customXml" Target="../ink/ink9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102.emf"/><Relationship Id="rId2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5" Type="http://schemas.openxmlformats.org/officeDocument/2006/relationships/image" Target="../media/image101.emf"/><Relationship Id="rId4" Type="http://schemas.openxmlformats.org/officeDocument/2006/relationships/customXml" Target="../ink/ink9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customXml" Target="../ink/ink9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109.emf"/><Relationship Id="rId18" Type="http://schemas.openxmlformats.org/officeDocument/2006/relationships/customXml" Target="../ink/ink106.xml"/><Relationship Id="rId3" Type="http://schemas.openxmlformats.org/officeDocument/2006/relationships/image" Target="../media/image104.emf"/><Relationship Id="rId7" Type="http://schemas.openxmlformats.org/officeDocument/2006/relationships/image" Target="../media/image106.emf"/><Relationship Id="rId12" Type="http://schemas.openxmlformats.org/officeDocument/2006/relationships/customXml" Target="../ink/ink103.xml"/><Relationship Id="rId17" Type="http://schemas.openxmlformats.org/officeDocument/2006/relationships/image" Target="../media/image111.emf"/><Relationship Id="rId2" Type="http://schemas.openxmlformats.org/officeDocument/2006/relationships/customXml" Target="../ink/ink98.xml"/><Relationship Id="rId16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108.emf"/><Relationship Id="rId5" Type="http://schemas.openxmlformats.org/officeDocument/2006/relationships/image" Target="../media/image105.emf"/><Relationship Id="rId15" Type="http://schemas.openxmlformats.org/officeDocument/2006/relationships/image" Target="../media/image110.emf"/><Relationship Id="rId10" Type="http://schemas.openxmlformats.org/officeDocument/2006/relationships/customXml" Target="../ink/ink102.xml"/><Relationship Id="rId19" Type="http://schemas.openxmlformats.org/officeDocument/2006/relationships/image" Target="../media/image112.emf"/><Relationship Id="rId4" Type="http://schemas.openxmlformats.org/officeDocument/2006/relationships/customXml" Target="../ink/ink99.xml"/><Relationship Id="rId9" Type="http://schemas.openxmlformats.org/officeDocument/2006/relationships/image" Target="../media/image107.emf"/><Relationship Id="rId14" Type="http://schemas.openxmlformats.org/officeDocument/2006/relationships/customXml" Target="../ink/ink10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customXml" Target="../ink/ink6.xml"/><Relationship Id="rId18" Type="http://schemas.openxmlformats.org/officeDocument/2006/relationships/image" Target="../media/image14.emf"/><Relationship Id="rId26" Type="http://schemas.openxmlformats.org/officeDocument/2006/relationships/image" Target="../media/image18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emf"/><Relationship Id="rId11" Type="http://schemas.openxmlformats.org/officeDocument/2006/relationships/customXml" Target="../ink/ink5.xml"/><Relationship Id="rId24" Type="http://schemas.openxmlformats.org/officeDocument/2006/relationships/image" Target="../media/image17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emf"/><Relationship Id="rId10" Type="http://schemas.openxmlformats.org/officeDocument/2006/relationships/image" Target="../media/image10.emf"/><Relationship Id="rId19" Type="http://schemas.openxmlformats.org/officeDocument/2006/relationships/customXml" Target="../ink/ink9.xml"/><Relationship Id="rId4" Type="http://schemas.openxmlformats.org/officeDocument/2006/relationships/image" Target="../media/image7.emf"/><Relationship Id="rId9" Type="http://schemas.openxmlformats.org/officeDocument/2006/relationships/customXml" Target="../ink/ink4.xml"/><Relationship Id="rId14" Type="http://schemas.openxmlformats.org/officeDocument/2006/relationships/image" Target="../media/image12.emf"/><Relationship Id="rId22" Type="http://schemas.openxmlformats.org/officeDocument/2006/relationships/image" Target="../media/image16.emf"/><Relationship Id="rId27" Type="http://schemas.openxmlformats.org/officeDocument/2006/relationships/customXml" Target="../ink/ink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31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customXml" Target="../ink/ink24.xml"/><Relationship Id="rId1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customXml" Target="../ink/ink38.xml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4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customXml" Target="../ink/ink36.xml"/><Relationship Id="rId14" Type="http://schemas.openxmlformats.org/officeDocument/2006/relationships/image" Target="../media/image4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50.emf"/><Relationship Id="rId18" Type="http://schemas.openxmlformats.org/officeDocument/2006/relationships/customXml" Target="../ink/ink47.xml"/><Relationship Id="rId26" Type="http://schemas.openxmlformats.org/officeDocument/2006/relationships/customXml" Target="../ink/ink51.xml"/><Relationship Id="rId39" Type="http://schemas.openxmlformats.org/officeDocument/2006/relationships/image" Target="../media/image63.emf"/><Relationship Id="rId3" Type="http://schemas.openxmlformats.org/officeDocument/2006/relationships/image" Target="../media/image45.emf"/><Relationship Id="rId21" Type="http://schemas.openxmlformats.org/officeDocument/2006/relationships/image" Target="../media/image54.emf"/><Relationship Id="rId34" Type="http://schemas.openxmlformats.org/officeDocument/2006/relationships/customXml" Target="../ink/ink55.xml"/><Relationship Id="rId42" Type="http://schemas.openxmlformats.org/officeDocument/2006/relationships/customXml" Target="../ink/ink59.xml"/><Relationship Id="rId47" Type="http://schemas.openxmlformats.org/officeDocument/2006/relationships/image" Target="../media/image67.emf"/><Relationship Id="rId7" Type="http://schemas.openxmlformats.org/officeDocument/2006/relationships/image" Target="../media/image47.emf"/><Relationship Id="rId12" Type="http://schemas.openxmlformats.org/officeDocument/2006/relationships/customXml" Target="../ink/ink44.xml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33" Type="http://schemas.openxmlformats.org/officeDocument/2006/relationships/image" Target="../media/image60.emf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29" Type="http://schemas.openxmlformats.org/officeDocument/2006/relationships/image" Target="../media/image58.emf"/><Relationship Id="rId41" Type="http://schemas.openxmlformats.org/officeDocument/2006/relationships/image" Target="../media/image6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9.emf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62.emf"/><Relationship Id="rId40" Type="http://schemas.openxmlformats.org/officeDocument/2006/relationships/customXml" Target="../ink/ink58.xml"/><Relationship Id="rId45" Type="http://schemas.openxmlformats.org/officeDocument/2006/relationships/image" Target="../media/image66.emf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10" Type="http://schemas.openxmlformats.org/officeDocument/2006/relationships/customXml" Target="../ink/ink43.xml"/><Relationship Id="rId19" Type="http://schemas.openxmlformats.org/officeDocument/2006/relationships/image" Target="../media/image53.emf"/><Relationship Id="rId31" Type="http://schemas.openxmlformats.org/officeDocument/2006/relationships/image" Target="../media/image59.emf"/><Relationship Id="rId44" Type="http://schemas.openxmlformats.org/officeDocument/2006/relationships/customXml" Target="../ink/ink60.xml"/><Relationship Id="rId4" Type="http://schemas.openxmlformats.org/officeDocument/2006/relationships/customXml" Target="../ink/ink40.xml"/><Relationship Id="rId9" Type="http://schemas.openxmlformats.org/officeDocument/2006/relationships/image" Target="../media/image48.emf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57.emf"/><Relationship Id="rId30" Type="http://schemas.openxmlformats.org/officeDocument/2006/relationships/customXml" Target="../ink/ink53.xml"/><Relationship Id="rId35" Type="http://schemas.openxmlformats.org/officeDocument/2006/relationships/image" Target="../media/image61.emf"/><Relationship Id="rId43" Type="http://schemas.openxmlformats.org/officeDocument/2006/relationships/image" Target="../media/image6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12" Type="http://schemas.openxmlformats.org/officeDocument/2006/relationships/customXml" Target="../ink/ink67.xml"/><Relationship Id="rId17" Type="http://schemas.openxmlformats.org/officeDocument/2006/relationships/image" Target="../media/image75.emf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71.emf"/><Relationship Id="rId14" Type="http://schemas.openxmlformats.org/officeDocument/2006/relationships/customXml" Target="../ink/ink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EA428-1E91-49E1-8228-89321A3E4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Sign Number and Addition, Subtraction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9098C7-D6D0-4230-8020-3DFD34677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6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5190781" y="3124449"/>
              <a:ext cx="3508200" cy="1357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741" y="3106449"/>
                <a:ext cx="3537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5146861" y="4848489"/>
              <a:ext cx="2936520" cy="31824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2101" y="4833729"/>
                <a:ext cx="29646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/>
              <p14:cNvContentPartPr/>
              <p14:nvPr/>
            </p14:nvContentPartPr>
            <p14:xfrm>
              <a:off x="5176021" y="5551569"/>
              <a:ext cx="3118680" cy="9320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1981" y="5533929"/>
                <a:ext cx="315360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9" name="Ink 68"/>
              <p14:cNvContentPartPr/>
              <p14:nvPr/>
            </p14:nvContentPartPr>
            <p14:xfrm>
              <a:off x="5440261" y="5796009"/>
              <a:ext cx="2346840" cy="36288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20461" y="5778369"/>
                <a:ext cx="2387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9" name="Ink 78"/>
              <p14:cNvContentPartPr/>
              <p14:nvPr/>
            </p14:nvContentPartPr>
            <p14:xfrm>
              <a:off x="7701421" y="903609"/>
              <a:ext cx="3532320" cy="106416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8461" y="887769"/>
                <a:ext cx="356616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0" name="Ink 99"/>
              <p14:cNvContentPartPr/>
              <p14:nvPr/>
            </p14:nvContentPartPr>
            <p14:xfrm>
              <a:off x="5107261" y="1409409"/>
              <a:ext cx="2363400" cy="14076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94301" y="1388529"/>
                <a:ext cx="23907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6" name="Ink 105"/>
              <p14:cNvContentPartPr/>
              <p14:nvPr/>
            </p14:nvContentPartPr>
            <p14:xfrm>
              <a:off x="1346341" y="276489"/>
              <a:ext cx="8997840" cy="574308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27621" y="260289"/>
                <a:ext cx="9037440" cy="57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35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56DBDE45-6CAC-46A3-8189-C9FA70BC2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0217" y="313197"/>
            <a:ext cx="4587875" cy="3726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Binary Subtraction</a:t>
            </a:r>
          </a:p>
        </p:txBody>
      </p:sp>
      <p:sp>
        <p:nvSpPr>
          <p:cNvPr id="107542" name="Rectangle 22">
            <a:extLst>
              <a:ext uri="{FF2B5EF4-FFF2-40B4-BE49-F238E27FC236}">
                <a16:creationId xmlns:a16="http://schemas.microsoft.com/office/drawing/2014/main" xmlns="" id="{FC6DCDF6-AF63-4C01-ADE7-B5BEA9B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143000"/>
            <a:ext cx="7772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Tx/>
              <a:buChar char="°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We can also perform subtraction (with borrows in place of carries).</a:t>
            </a: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Tx/>
              <a:buChar char="°"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Let’s subtract (10111)</a:t>
            </a:r>
            <a:r>
              <a:rPr lang="en-US" altLang="en-US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 from (1001101)</a:t>
            </a:r>
            <a:r>
              <a:rPr lang="en-US" altLang="en-US" sz="2000" b="1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107554" name="Group 34">
            <a:extLst>
              <a:ext uri="{FF2B5EF4-FFF2-40B4-BE49-F238E27FC236}">
                <a16:creationId xmlns:a16="http://schemas.microsoft.com/office/drawing/2014/main" xmlns="" id="{358A42B6-7363-4943-9F5B-72E5D87F84C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2"/>
            <a:ext cx="6872288" cy="2678113"/>
            <a:chOff x="1094" y="2394"/>
            <a:chExt cx="4329" cy="1687"/>
          </a:xfrm>
        </p:grpSpPr>
        <p:sp>
          <p:nvSpPr>
            <p:cNvPr id="107543" name="Text Box 23">
              <a:extLst>
                <a:ext uri="{FF2B5EF4-FFF2-40B4-BE49-F238E27FC236}">
                  <a16:creationId xmlns:a16="http://schemas.microsoft.com/office/drawing/2014/main" xmlns="" id="{6976EA46-2D71-40F1-A33F-D64085305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394"/>
              <a:ext cx="2904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1       10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	0 10 10  0  0 10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	1  0  0  1  1  0  1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-	      1  0  1  1  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------------------------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        1  1  0  1  1  0</a:t>
              </a:r>
            </a:p>
          </p:txBody>
        </p:sp>
        <p:sp>
          <p:nvSpPr>
            <p:cNvPr id="107544" name="Line 24">
              <a:extLst>
                <a:ext uri="{FF2B5EF4-FFF2-40B4-BE49-F238E27FC236}">
                  <a16:creationId xmlns:a16="http://schemas.microsoft.com/office/drawing/2014/main" xmlns="" id="{CF906D8E-242D-4BC2-98E8-72CC51746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5" name="Line 25">
              <a:extLst>
                <a:ext uri="{FF2B5EF4-FFF2-40B4-BE49-F238E27FC236}">
                  <a16:creationId xmlns:a16="http://schemas.microsoft.com/office/drawing/2014/main" xmlns="" id="{2B7EE834-E240-4794-917E-04C0CA785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6" name="Line 26">
              <a:extLst>
                <a:ext uri="{FF2B5EF4-FFF2-40B4-BE49-F238E27FC236}">
                  <a16:creationId xmlns:a16="http://schemas.microsoft.com/office/drawing/2014/main" xmlns="" id="{7D54C33D-E12F-40C0-8E7B-F99C40411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7" name="Line 27">
              <a:extLst>
                <a:ext uri="{FF2B5EF4-FFF2-40B4-BE49-F238E27FC236}">
                  <a16:creationId xmlns:a16="http://schemas.microsoft.com/office/drawing/2014/main" xmlns="" id="{CA4ED769-27C4-4E9E-8823-116CF3940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8" name="Line 28">
              <a:extLst>
                <a:ext uri="{FF2B5EF4-FFF2-40B4-BE49-F238E27FC236}">
                  <a16:creationId xmlns:a16="http://schemas.microsoft.com/office/drawing/2014/main" xmlns="" id="{7ACAA199-EA51-48FE-8C49-C7560F9C75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49" name="Line 29">
              <a:extLst>
                <a:ext uri="{FF2B5EF4-FFF2-40B4-BE49-F238E27FC236}">
                  <a16:creationId xmlns:a16="http://schemas.microsoft.com/office/drawing/2014/main" xmlns="" id="{E1E831C2-31AE-456E-AD08-E719DA017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50" name="Line 30">
              <a:extLst>
                <a:ext uri="{FF2B5EF4-FFF2-40B4-BE49-F238E27FC236}">
                  <a16:creationId xmlns:a16="http://schemas.microsoft.com/office/drawing/2014/main" xmlns="" id="{F64CCAAA-B2AF-45C4-8D57-C32572BCC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51" name="Line 31">
              <a:extLst>
                <a:ext uri="{FF2B5EF4-FFF2-40B4-BE49-F238E27FC236}">
                  <a16:creationId xmlns:a16="http://schemas.microsoft.com/office/drawing/2014/main" xmlns="" id="{13904053-5FBC-4BAC-A660-4A19EA374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6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52" name="Text Box 32">
              <a:extLst>
                <a:ext uri="{FF2B5EF4-FFF2-40B4-BE49-F238E27FC236}">
                  <a16:creationId xmlns:a16="http://schemas.microsoft.com/office/drawing/2014/main" xmlns="" id="{B293E81C-FA3C-4886-9C54-F26093065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2442"/>
              <a:ext cx="9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borrows</a:t>
              </a:r>
            </a:p>
          </p:txBody>
        </p:sp>
        <p:sp>
          <p:nvSpPr>
            <p:cNvPr id="107553" name="Line 33">
              <a:extLst>
                <a:ext uri="{FF2B5EF4-FFF2-40B4-BE49-F238E27FC236}">
                  <a16:creationId xmlns:a16="http://schemas.microsoft.com/office/drawing/2014/main" xmlns="" id="{4F4FFE69-C576-4868-A32C-A9AA7BCF1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59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015741" y="4941009"/>
              <a:ext cx="3423600" cy="761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2061" y="4919769"/>
                <a:ext cx="3458160" cy="8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2956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2FBC7260-D67B-4960-A7AE-D2FE59CC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375" y="290410"/>
            <a:ext cx="5220928" cy="3726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Binary Multiplication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xmlns="" id="{DF3FBF03-16C0-4834-B09F-92A017853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1"/>
            <a:ext cx="7772400" cy="874713"/>
          </a:xfrm>
          <a:noFill/>
          <a:ln/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altLang="en-US"/>
              <a:t>Binary multiplication is much the same as decimal multiplication, except that the multiplication operations are much simpler…</a:t>
            </a:r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xmlns="" id="{99D00CF0-D5A6-4F1F-ABAD-6B8471531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4" y="2605088"/>
            <a:ext cx="44278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		1  0  1  1  1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X         	   1  0  1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      0  0  0  0  0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   1  0  1  1  1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  0  0  0  0  0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1  0  1  1  1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1  1  1  0  0  1  1  0</a:t>
            </a:r>
          </a:p>
        </p:txBody>
      </p:sp>
    </p:spTree>
    <p:extLst>
      <p:ext uri="{BB962C8B-B14F-4D97-AF65-F5344CB8AC3E}">
        <p14:creationId xmlns:p14="http://schemas.microsoft.com/office/powerpoint/2010/main" val="12002584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88EA3-9AC4-43E8-A721-08C783F2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r>
              <a:rPr lang="en-IN" dirty="0"/>
              <a:t>Addition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EB9C98-0BE7-4B5F-B34B-323E339729C0}"/>
              </a:ext>
            </a:extLst>
          </p:cNvPr>
          <p:cNvSpPr txBox="1"/>
          <p:nvPr/>
        </p:nvSpPr>
        <p:spPr>
          <a:xfrm>
            <a:off x="838200" y="1253613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(123)</a:t>
            </a:r>
            <a:r>
              <a:rPr lang="en-IN" sz="2400" baseline="-25000" dirty="0"/>
              <a:t>4</a:t>
            </a:r>
            <a:r>
              <a:rPr lang="en-IN" sz="2400" dirty="0"/>
              <a:t>  + (23)</a:t>
            </a:r>
            <a:r>
              <a:rPr lang="en-IN" sz="2400" baseline="-25000" dirty="0"/>
              <a:t>4</a:t>
            </a:r>
            <a:r>
              <a:rPr lang="en-IN" sz="2400" dirty="0"/>
              <a:t>=(?)</a:t>
            </a:r>
            <a:r>
              <a:rPr lang="en-IN" sz="2400" baseline="-250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655029-160F-4B63-9C95-F439558A36AE}"/>
              </a:ext>
            </a:extLst>
          </p:cNvPr>
          <p:cNvSpPr txBox="1"/>
          <p:nvPr/>
        </p:nvSpPr>
        <p:spPr>
          <a:xfrm>
            <a:off x="7243916" y="1302322"/>
            <a:ext cx="233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(35)</a:t>
            </a:r>
            <a:r>
              <a:rPr lang="en-IN" sz="2400" baseline="-25000" dirty="0"/>
              <a:t>5</a:t>
            </a:r>
            <a:r>
              <a:rPr lang="en-IN" sz="2400" dirty="0"/>
              <a:t>  + (23)</a:t>
            </a:r>
            <a:r>
              <a:rPr lang="en-IN" sz="2400" baseline="-25000" dirty="0"/>
              <a:t>5</a:t>
            </a:r>
            <a:r>
              <a:rPr lang="en-IN" sz="2400" dirty="0"/>
              <a:t>=(?)</a:t>
            </a:r>
            <a:r>
              <a:rPr lang="en-IN" sz="2400" baseline="-25000" dirty="0"/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7829221" y="2128329"/>
              <a:ext cx="150840" cy="41724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09421" y="2109969"/>
                <a:ext cx="191880" cy="42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7812301" y="1842849"/>
              <a:ext cx="4283640" cy="2113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6101" y="1821609"/>
                <a:ext cx="4320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/>
              <p14:cNvContentPartPr/>
              <p14:nvPr/>
            </p14:nvContentPartPr>
            <p14:xfrm>
              <a:off x="9884461" y="594533"/>
              <a:ext cx="47160" cy="39132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66101" y="574013"/>
                <a:ext cx="867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3" name="Ink 52"/>
              <p14:cNvContentPartPr/>
              <p14:nvPr/>
            </p14:nvContentPartPr>
            <p14:xfrm>
              <a:off x="7987261" y="6214689"/>
              <a:ext cx="111600" cy="76464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66381" y="6196329"/>
                <a:ext cx="153360" cy="8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/>
              <p14:cNvContentPartPr/>
              <p14:nvPr/>
            </p14:nvContentPartPr>
            <p14:xfrm>
              <a:off x="9084181" y="1896293"/>
              <a:ext cx="47880" cy="501840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5461" y="1877933"/>
                <a:ext cx="87840" cy="50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4" name="Ink 113"/>
              <p14:cNvContentPartPr/>
              <p14:nvPr/>
            </p14:nvContentPartPr>
            <p14:xfrm>
              <a:off x="9846301" y="426773"/>
              <a:ext cx="2358000" cy="24264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27581" y="406253"/>
                <a:ext cx="2397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0" name="Ink 129"/>
              <p14:cNvContentPartPr/>
              <p14:nvPr/>
            </p14:nvContentPartPr>
            <p14:xfrm>
              <a:off x="8018941" y="1977293"/>
              <a:ext cx="2249280" cy="4797556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01301" y="1956774"/>
                <a:ext cx="2286360" cy="4831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2" name="Ink 131"/>
              <p14:cNvContentPartPr/>
              <p14:nvPr/>
            </p14:nvContentPartPr>
            <p14:xfrm>
              <a:off x="604741" y="1775693"/>
              <a:ext cx="2984400" cy="3672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7461" y="1757333"/>
                <a:ext cx="3022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8" name="Ink 137"/>
              <p14:cNvContentPartPr/>
              <p14:nvPr/>
            </p14:nvContentPartPr>
            <p14:xfrm>
              <a:off x="1372261" y="1832573"/>
              <a:ext cx="3074400" cy="289620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3901" y="1813133"/>
                <a:ext cx="3107880" cy="29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2" name="Ink 141"/>
              <p14:cNvContentPartPr/>
              <p14:nvPr/>
            </p14:nvContentPartPr>
            <p14:xfrm>
              <a:off x="1101901" y="3560573"/>
              <a:ext cx="2643120" cy="26352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3541" y="3539693"/>
                <a:ext cx="26758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6" name="Ink 155"/>
              <p14:cNvContentPartPr/>
              <p14:nvPr/>
            </p14:nvContentPartPr>
            <p14:xfrm>
              <a:off x="4376101" y="152813"/>
              <a:ext cx="245160" cy="640512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0621" y="139133"/>
                <a:ext cx="281520" cy="64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4" name="Ink 163"/>
              <p14:cNvContentPartPr/>
              <p14:nvPr/>
            </p14:nvContentPartPr>
            <p14:xfrm>
              <a:off x="5451781" y="907733"/>
              <a:ext cx="835560" cy="47916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3421" y="887573"/>
                <a:ext cx="8740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8" name="Ink 167"/>
              <p14:cNvContentPartPr/>
              <p14:nvPr/>
            </p14:nvContentPartPr>
            <p14:xfrm>
              <a:off x="10783021" y="1369613"/>
              <a:ext cx="1013400" cy="42876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63941" y="1349093"/>
                <a:ext cx="10450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9" name="Ink 168"/>
              <p14:cNvContentPartPr/>
              <p14:nvPr/>
            </p14:nvContentPartPr>
            <p14:xfrm>
              <a:off x="5064421" y="-109627"/>
              <a:ext cx="6754320" cy="143532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48221" y="-124027"/>
                <a:ext cx="6783480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0" name="Ink 169"/>
              <p14:cNvContentPartPr/>
              <p14:nvPr/>
            </p14:nvContentPartPr>
            <p14:xfrm>
              <a:off x="4948501" y="1390853"/>
              <a:ext cx="1347120" cy="27036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31221" y="1375373"/>
                <a:ext cx="13777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1" name="Ink 170"/>
              <p14:cNvContentPartPr/>
              <p14:nvPr/>
            </p14:nvContentPartPr>
            <p14:xfrm>
              <a:off x="5003581" y="1837973"/>
              <a:ext cx="1661400" cy="68040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85941" y="1817453"/>
                <a:ext cx="1697400" cy="72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492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using 1’s complement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4C9AE70-767C-460E-A3A1-8719F1376859}"/>
              </a:ext>
            </a:extLst>
          </p:cNvPr>
          <p:cNvSpPr txBox="1"/>
          <p:nvPr/>
        </p:nvSpPr>
        <p:spPr>
          <a:xfrm>
            <a:off x="1656082" y="16906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(12)</a:t>
            </a:r>
            <a:r>
              <a:rPr lang="en-IN" sz="2400" baseline="-25000" dirty="0"/>
              <a:t>10</a:t>
            </a:r>
            <a:r>
              <a:rPr lang="en-IN" sz="2400" dirty="0"/>
              <a:t>  + (23)</a:t>
            </a:r>
            <a:r>
              <a:rPr lang="en-IN" sz="2400" baseline="-25000" dirty="0"/>
              <a:t>10</a:t>
            </a:r>
            <a:r>
              <a:rPr lang="en-IN" sz="2400" dirty="0"/>
              <a:t>=(?)</a:t>
            </a:r>
            <a:r>
              <a:rPr lang="en-IN" sz="2400" baseline="-25000" dirty="0"/>
              <a:t>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1077061" y="2168289"/>
              <a:ext cx="4743360" cy="29055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501" y="2149209"/>
                <a:ext cx="4780440" cy="29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/>
              <p14:cNvContentPartPr/>
              <p14:nvPr/>
            </p14:nvContentPartPr>
            <p14:xfrm>
              <a:off x="802741" y="3489849"/>
              <a:ext cx="3084480" cy="11048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981" y="3471489"/>
                <a:ext cx="311292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/>
              <p14:cNvContentPartPr/>
              <p14:nvPr/>
            </p14:nvContentPartPr>
            <p14:xfrm>
              <a:off x="902101" y="2499849"/>
              <a:ext cx="499320" cy="11091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3741" y="2483649"/>
                <a:ext cx="538560" cy="11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420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 using 2’s complement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5BDBFC-5F99-42D5-974B-F68F25F92D08}"/>
              </a:ext>
            </a:extLst>
          </p:cNvPr>
          <p:cNvSpPr txBox="1"/>
          <p:nvPr/>
        </p:nvSpPr>
        <p:spPr>
          <a:xfrm>
            <a:off x="1088923" y="16906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(12)</a:t>
            </a:r>
            <a:r>
              <a:rPr lang="en-IN" sz="2400" baseline="-25000" dirty="0"/>
              <a:t>10</a:t>
            </a:r>
            <a:r>
              <a:rPr lang="en-IN" sz="2400" dirty="0"/>
              <a:t>  + (23)</a:t>
            </a:r>
            <a:r>
              <a:rPr lang="en-IN" sz="2400" baseline="-25000" dirty="0"/>
              <a:t>10</a:t>
            </a:r>
            <a:r>
              <a:rPr lang="en-IN" sz="2400" dirty="0"/>
              <a:t>=(?)</a:t>
            </a:r>
            <a:r>
              <a:rPr lang="en-IN" sz="2400" baseline="-25000" dirty="0"/>
              <a:t>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078461" y="1942209"/>
              <a:ext cx="4445640" cy="1646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3341" y="1923129"/>
                <a:ext cx="4481640" cy="16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6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IN" dirty="0"/>
              <a:t>Subtraction using 1’s complement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F9F61F-152E-460E-9B94-6A8A67E9CB33}"/>
              </a:ext>
            </a:extLst>
          </p:cNvPr>
          <p:cNvSpPr/>
          <p:nvPr/>
        </p:nvSpPr>
        <p:spPr>
          <a:xfrm>
            <a:off x="1272657" y="1209368"/>
            <a:ext cx="1831258" cy="48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671CBD-EAA5-4DF4-9769-E4D558FA91E1}"/>
              </a:ext>
            </a:extLst>
          </p:cNvPr>
          <p:cNvSpPr/>
          <p:nvPr/>
        </p:nvSpPr>
        <p:spPr>
          <a:xfrm>
            <a:off x="314015" y="2042448"/>
            <a:ext cx="3748547" cy="486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1’s complement of both number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7AFE8F7-7081-4397-B908-DA55E38F56FB}"/>
              </a:ext>
            </a:extLst>
          </p:cNvPr>
          <p:cNvSpPr/>
          <p:nvPr/>
        </p:nvSpPr>
        <p:spPr>
          <a:xfrm>
            <a:off x="314015" y="3060188"/>
            <a:ext cx="3748548" cy="486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both number(1’s complement)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xmlns="" id="{026EBD45-74E2-41C6-A473-41007B7ABF8C}"/>
              </a:ext>
            </a:extLst>
          </p:cNvPr>
          <p:cNvSpPr/>
          <p:nvPr/>
        </p:nvSpPr>
        <p:spPr>
          <a:xfrm>
            <a:off x="989058" y="3828997"/>
            <a:ext cx="2398457" cy="13421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 carry generated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36C8AFB-08CD-47FD-8AF5-ACEB2C7C9FCA}"/>
              </a:ext>
            </a:extLst>
          </p:cNvPr>
          <p:cNvSpPr/>
          <p:nvPr/>
        </p:nvSpPr>
        <p:spPr>
          <a:xfrm>
            <a:off x="4062561" y="4077928"/>
            <a:ext cx="2398457" cy="84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carry into the sum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8F39FBE-6DDB-4BC4-9B7A-42888555B8CF}"/>
              </a:ext>
            </a:extLst>
          </p:cNvPr>
          <p:cNvSpPr/>
          <p:nvPr/>
        </p:nvSpPr>
        <p:spPr>
          <a:xfrm>
            <a:off x="989059" y="5556351"/>
            <a:ext cx="2398457" cy="84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 1’s complement and Add negative sign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279602D-D408-473B-9EF9-7E60F7712F17}"/>
              </a:ext>
            </a:extLst>
          </p:cNvPr>
          <p:cNvSpPr/>
          <p:nvPr/>
        </p:nvSpPr>
        <p:spPr>
          <a:xfrm>
            <a:off x="4062561" y="5526445"/>
            <a:ext cx="2398457" cy="914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is ready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874B5D4-47D2-4CBF-A19D-2A97286A205D}"/>
              </a:ext>
            </a:extLst>
          </p:cNvPr>
          <p:cNvCxnSpPr>
            <a:stCxn id="4" idx="4"/>
          </p:cNvCxnSpPr>
          <p:nvPr/>
        </p:nvCxnSpPr>
        <p:spPr>
          <a:xfrm>
            <a:off x="2188286" y="1696065"/>
            <a:ext cx="0" cy="3575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B1434AC-B486-483E-B759-8E65FE0993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88289" y="2529145"/>
            <a:ext cx="0" cy="531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7BAAF3C-336E-45CD-B60F-CE4BE1DF3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88287" y="3546885"/>
            <a:ext cx="2" cy="282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6C56F6E-5E3B-40D2-9BD3-3361360818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87515" y="4500049"/>
            <a:ext cx="67504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7CA1B26-C961-4499-8BD7-E507518565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188287" y="5171100"/>
            <a:ext cx="1" cy="385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AA703E4-9A44-4651-B0FB-1D6B30D7458C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3387516" y="5978473"/>
            <a:ext cx="675045" cy="5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78E9114-BCB3-4E7F-8229-CCED0807011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61790" y="4922171"/>
            <a:ext cx="0" cy="604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03767C8-DCD3-4547-916F-B3F8FE6724C9}"/>
              </a:ext>
            </a:extLst>
          </p:cNvPr>
          <p:cNvSpPr txBox="1"/>
          <p:nvPr/>
        </p:nvSpPr>
        <p:spPr>
          <a:xfrm>
            <a:off x="2283051" y="51665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A48D289-A4FC-4504-A997-8A5F1188E403}"/>
              </a:ext>
            </a:extLst>
          </p:cNvPr>
          <p:cNvSpPr txBox="1"/>
          <p:nvPr/>
        </p:nvSpPr>
        <p:spPr>
          <a:xfrm>
            <a:off x="3463179" y="408936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6700981" y="1209249"/>
              <a:ext cx="163080" cy="57567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3341" y="1191609"/>
                <a:ext cx="201600" cy="57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6995101" y="935093"/>
              <a:ext cx="4781160" cy="53373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6021" y="914213"/>
                <a:ext cx="4821120" cy="53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/>
              <p14:cNvContentPartPr/>
              <p14:nvPr/>
            </p14:nvContentPartPr>
            <p14:xfrm>
              <a:off x="7922821" y="2311013"/>
              <a:ext cx="1872720" cy="4680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0581" y="2293373"/>
                <a:ext cx="1901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/>
              <p14:cNvContentPartPr/>
              <p14:nvPr/>
            </p14:nvContentPartPr>
            <p14:xfrm>
              <a:off x="8167981" y="3109493"/>
              <a:ext cx="1332360" cy="1116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51781" y="3089333"/>
                <a:ext cx="13669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/>
              <p14:cNvContentPartPr/>
              <p14:nvPr/>
            </p14:nvContentPartPr>
            <p14:xfrm>
              <a:off x="7925341" y="5031893"/>
              <a:ext cx="2823840" cy="22464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8781" y="5012813"/>
                <a:ext cx="28594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0" name="Ink 89"/>
              <p14:cNvContentPartPr/>
              <p14:nvPr/>
            </p14:nvContentPartPr>
            <p14:xfrm>
              <a:off x="8423581" y="6302693"/>
              <a:ext cx="2715120" cy="81072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10621" y="6281813"/>
                <a:ext cx="274896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8" name="Ink 107"/>
              <p14:cNvContentPartPr/>
              <p14:nvPr/>
            </p14:nvContentPartPr>
            <p14:xfrm>
              <a:off x="11685901" y="904133"/>
              <a:ext cx="805680" cy="5108760"/>
            </p14:xfrm>
          </p:contentPart>
        </mc:Choice>
        <mc:Fallback>
          <p:pic>
            <p:nvPicPr>
              <p:cNvPr id="108" name="Ink 10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70781" y="888653"/>
                <a:ext cx="838440" cy="51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9" name="Ink 108"/>
              <p14:cNvContentPartPr/>
              <p14:nvPr/>
            </p14:nvContentPartPr>
            <p14:xfrm>
              <a:off x="11057341" y="6260933"/>
              <a:ext cx="1035720" cy="46332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37901" y="6240053"/>
                <a:ext cx="10760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" name="Ink 111"/>
              <p14:cNvContentPartPr/>
              <p14:nvPr/>
            </p14:nvContentPartPr>
            <p14:xfrm>
              <a:off x="8715541" y="6490973"/>
              <a:ext cx="1799280" cy="394560"/>
            </p14:xfrm>
          </p:contentPart>
        </mc:Choice>
        <mc:Fallback>
          <p:pic>
            <p:nvPicPr>
              <p:cNvPr id="112" name="Ink 1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95741" y="6475493"/>
                <a:ext cx="1838880" cy="4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5781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35BD6-B5C1-4F73-9053-C18A04D8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010"/>
          </a:xfrm>
        </p:spPr>
        <p:txBody>
          <a:bodyPr>
            <a:normAutofit fontScale="90000"/>
          </a:bodyPr>
          <a:lstStyle/>
          <a:p>
            <a:r>
              <a:rPr lang="en-IN" dirty="0"/>
              <a:t>Subtraction using 1’s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167140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IN" dirty="0"/>
              <a:t>Subtraction using 2’s complement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7F9F61F-152E-460E-9B94-6A8A67E9CB33}"/>
              </a:ext>
            </a:extLst>
          </p:cNvPr>
          <p:cNvSpPr/>
          <p:nvPr/>
        </p:nvSpPr>
        <p:spPr>
          <a:xfrm>
            <a:off x="1272657" y="1209368"/>
            <a:ext cx="1831258" cy="486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7671CBD-EAA5-4DF4-9769-E4D558FA91E1}"/>
              </a:ext>
            </a:extLst>
          </p:cNvPr>
          <p:cNvSpPr/>
          <p:nvPr/>
        </p:nvSpPr>
        <p:spPr>
          <a:xfrm>
            <a:off x="314015" y="2042448"/>
            <a:ext cx="3748547" cy="486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 2’s complement of both number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57AFE8F7-7081-4397-B908-DA55E38F56FB}"/>
              </a:ext>
            </a:extLst>
          </p:cNvPr>
          <p:cNvSpPr/>
          <p:nvPr/>
        </p:nvSpPr>
        <p:spPr>
          <a:xfrm>
            <a:off x="314015" y="3060188"/>
            <a:ext cx="3748548" cy="486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both number(2’s complement)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xmlns="" id="{026EBD45-74E2-41C6-A473-41007B7ABF8C}"/>
              </a:ext>
            </a:extLst>
          </p:cNvPr>
          <p:cNvSpPr/>
          <p:nvPr/>
        </p:nvSpPr>
        <p:spPr>
          <a:xfrm>
            <a:off x="989058" y="3828997"/>
            <a:ext cx="2398457" cy="13421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 carry generated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36C8AFB-08CD-47FD-8AF5-ACEB2C7C9FCA}"/>
              </a:ext>
            </a:extLst>
          </p:cNvPr>
          <p:cNvSpPr/>
          <p:nvPr/>
        </p:nvSpPr>
        <p:spPr>
          <a:xfrm>
            <a:off x="4062561" y="4077928"/>
            <a:ext cx="2398457" cy="84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Discard the  carry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68F39FBE-6DDB-4BC4-9B7A-42888555B8CF}"/>
              </a:ext>
            </a:extLst>
          </p:cNvPr>
          <p:cNvSpPr/>
          <p:nvPr/>
        </p:nvSpPr>
        <p:spPr>
          <a:xfrm>
            <a:off x="989059" y="5556351"/>
            <a:ext cx="2398457" cy="844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 2’s complement and Add negative sign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279602D-D408-473B-9EF9-7E60F7712F17}"/>
              </a:ext>
            </a:extLst>
          </p:cNvPr>
          <p:cNvSpPr/>
          <p:nvPr/>
        </p:nvSpPr>
        <p:spPr>
          <a:xfrm>
            <a:off x="4062561" y="5526445"/>
            <a:ext cx="2398457" cy="914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is ready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6874B5D4-47D2-4CBF-A19D-2A97286A205D}"/>
              </a:ext>
            </a:extLst>
          </p:cNvPr>
          <p:cNvCxnSpPr>
            <a:stCxn id="4" idx="4"/>
          </p:cNvCxnSpPr>
          <p:nvPr/>
        </p:nvCxnSpPr>
        <p:spPr>
          <a:xfrm>
            <a:off x="2188286" y="1696065"/>
            <a:ext cx="0" cy="3575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B1434AC-B486-483E-B759-8E65FE0993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88289" y="2529145"/>
            <a:ext cx="0" cy="5310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7BAAF3C-336E-45CD-B60F-CE4BE1DF3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88287" y="3546885"/>
            <a:ext cx="2" cy="282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6C56F6E-5E3B-40D2-9BD3-3361360818CC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387515" y="4500049"/>
            <a:ext cx="67504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7CA1B26-C961-4499-8BD7-E507518565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188287" y="5171100"/>
            <a:ext cx="1" cy="385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AA703E4-9A44-4651-B0FB-1D6B30D7458C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3387516" y="5978473"/>
            <a:ext cx="675045" cy="5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878E9114-BCB3-4E7F-8229-CCED0807011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61790" y="4922171"/>
            <a:ext cx="0" cy="604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487E95-820F-43EA-9AE8-12FFA6775E3B}"/>
              </a:ext>
            </a:extLst>
          </p:cNvPr>
          <p:cNvSpPr txBox="1"/>
          <p:nvPr/>
        </p:nvSpPr>
        <p:spPr>
          <a:xfrm>
            <a:off x="3482279" y="41307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975682F-7E27-4F7D-9D1A-2707B6AEC6C1}"/>
              </a:ext>
            </a:extLst>
          </p:cNvPr>
          <p:cNvSpPr txBox="1"/>
          <p:nvPr/>
        </p:nvSpPr>
        <p:spPr>
          <a:xfrm>
            <a:off x="2283051" y="51665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5098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2812E-A15A-46FE-AC3A-D9FBB9B0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IN" dirty="0"/>
              <a:t>Subtraction using 2’s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9E46A1-D240-433B-AB41-B710DC29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8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EF4307E6-8030-47DF-A0E4-686C8A186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9013" y="468313"/>
            <a:ext cx="7340600" cy="368300"/>
          </a:xfrm>
        </p:spPr>
        <p:txBody>
          <a:bodyPr/>
          <a:lstStyle/>
          <a:p>
            <a:pPr algn="ctr">
              <a:defRPr/>
            </a:pPr>
            <a:r>
              <a:rPr lang="en-US" altLang="x-none" dirty="0">
                <a:sym typeface="Calibri" charset="0"/>
              </a:rPr>
              <a:t>How To Represent Signed Numbers</a:t>
            </a:r>
          </a:p>
        </p:txBody>
      </p:sp>
      <p:sp>
        <p:nvSpPr>
          <p:cNvPr id="11315" name="Rectangle 51">
            <a:extLst>
              <a:ext uri="{FF2B5EF4-FFF2-40B4-BE49-F238E27FC236}">
                <a16:creationId xmlns:a16="http://schemas.microsoft.com/office/drawing/2014/main" xmlns="" id="{12F1071F-CD7B-4F10-B126-4A9F6D731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16" y="1499502"/>
            <a:ext cx="9812594" cy="489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525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1F497D"/>
                </a:solidFill>
                <a:latin typeface="Arial" charset="0"/>
                <a:ea typeface="SimSun" charset="-122"/>
              </a:rPr>
              <a:t>Plus and minus sign used for decimal numbers:    25 (or +25), -16, etc.</a:t>
            </a: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1F497D"/>
                </a:solidFill>
                <a:latin typeface="Arial" charset="0"/>
                <a:ea typeface="SimSun" charset="-122"/>
              </a:rPr>
              <a:t>For computers, desirable to represent everything as </a:t>
            </a:r>
            <a:r>
              <a:rPr lang="en-US" altLang="x-none" b="1" i="1" dirty="0">
                <a:solidFill>
                  <a:srgbClr val="1F497D"/>
                </a:solidFill>
                <a:latin typeface="Arial" charset="0"/>
                <a:ea typeface="SimSun" charset="-122"/>
              </a:rPr>
              <a:t>bits</a:t>
            </a:r>
            <a:r>
              <a:rPr lang="en-US" altLang="x-none" b="1" i="1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imSun" charset="-122"/>
              </a:rPr>
              <a:t>.</a:t>
            </a: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1F497D"/>
                </a:solidFill>
                <a:latin typeface="Arial" charset="0"/>
                <a:ea typeface="SimSun" charset="-122"/>
              </a:rPr>
              <a:t>Three types of signed binary number representations: </a:t>
            </a:r>
          </a:p>
          <a:p>
            <a:pPr lvl="1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signed magnitude, </a:t>
            </a:r>
          </a:p>
          <a:p>
            <a:pPr lvl="1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1’s complement, </a:t>
            </a:r>
          </a:p>
          <a:p>
            <a:pPr lvl="1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2’s complement.</a:t>
            </a: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rgbClr val="1F497D"/>
                </a:solidFill>
                <a:latin typeface="Arial" charset="0"/>
                <a:ea typeface="SimSun" charset="-122"/>
              </a:rPr>
              <a:t>In each case: </a:t>
            </a:r>
            <a:r>
              <a:rPr lang="en-US" altLang="x-none" b="1" dirty="0">
                <a:solidFill>
                  <a:srgbClr val="4F81BD"/>
                </a:solidFill>
                <a:latin typeface="Arial" charset="0"/>
                <a:ea typeface="SimSun" charset="-122"/>
              </a:rPr>
              <a:t>left-most bit indicates sign: positive (0) or negative (1).</a:t>
            </a:r>
            <a:endParaRPr lang="en-US" altLang="x-none" b="1" dirty="0">
              <a:solidFill>
                <a:srgbClr val="1F497D"/>
              </a:solidFill>
              <a:latin typeface="Arial" charset="0"/>
              <a:ea typeface="SimSun" charset="-122"/>
            </a:endParaRP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endParaRPr lang="en-US" altLang="x-none" b="1" dirty="0">
              <a:solidFill>
                <a:srgbClr val="1F497D"/>
              </a:solidFill>
              <a:latin typeface="Arial" charset="0"/>
              <a:ea typeface="SimSun" charset="-122"/>
            </a:endParaRPr>
          </a:p>
          <a:p>
            <a:pPr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Wingdings" charset="2"/>
              <a:buChar char="Ø"/>
              <a:defRPr/>
            </a:pPr>
            <a:endParaRPr lang="en-US" altLang="x-none" sz="1800" b="1" i="1" dirty="0">
              <a:solidFill>
                <a:srgbClr val="1F497D"/>
              </a:solidFill>
              <a:latin typeface="Arial" charset="0"/>
              <a:ea typeface="SimSun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554421" y="2048049"/>
              <a:ext cx="259560" cy="21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2901" y="2033289"/>
                <a:ext cx="2822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274" name="Ink 11273"/>
              <p14:cNvContentPartPr/>
              <p14:nvPr/>
            </p14:nvContentPartPr>
            <p14:xfrm>
              <a:off x="10587901" y="1240569"/>
              <a:ext cx="2090160" cy="1297080"/>
            </p14:xfrm>
          </p:contentPart>
        </mc:Choice>
        <mc:Fallback>
          <p:pic>
            <p:nvPicPr>
              <p:cNvPr id="11274" name="Ink 1127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8101" y="1221129"/>
                <a:ext cx="213084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282" name="Ink 11281"/>
              <p14:cNvContentPartPr/>
              <p14:nvPr/>
            </p14:nvContentPartPr>
            <p14:xfrm>
              <a:off x="11251381" y="924489"/>
              <a:ext cx="1801440" cy="1104480"/>
            </p14:xfrm>
          </p:contentPart>
        </mc:Choice>
        <mc:Fallback>
          <p:pic>
            <p:nvPicPr>
              <p:cNvPr id="11282" name="Ink 1128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30501" y="903609"/>
                <a:ext cx="183744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286" name="Ink 11285"/>
              <p14:cNvContentPartPr/>
              <p14:nvPr/>
            </p14:nvContentPartPr>
            <p14:xfrm>
              <a:off x="1342741" y="5076369"/>
              <a:ext cx="2130480" cy="814680"/>
            </p14:xfrm>
          </p:contentPart>
        </mc:Choice>
        <mc:Fallback>
          <p:pic>
            <p:nvPicPr>
              <p:cNvPr id="11286" name="Ink 1128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2221" y="5055849"/>
                <a:ext cx="217224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318" name="Ink 11317"/>
              <p14:cNvContentPartPr/>
              <p14:nvPr/>
            </p14:nvContentPartPr>
            <p14:xfrm>
              <a:off x="8682781" y="1835289"/>
              <a:ext cx="2855880" cy="564840"/>
            </p14:xfrm>
          </p:contentPart>
        </mc:Choice>
        <mc:Fallback>
          <p:pic>
            <p:nvPicPr>
              <p:cNvPr id="11318" name="Ink 113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69101" y="1828809"/>
                <a:ext cx="288792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320" name="Ink 11319"/>
              <p14:cNvContentPartPr/>
              <p14:nvPr/>
            </p14:nvContentPartPr>
            <p14:xfrm>
              <a:off x="815701" y="3113289"/>
              <a:ext cx="4148280" cy="1705320"/>
            </p14:xfrm>
          </p:contentPart>
        </mc:Choice>
        <mc:Fallback>
          <p:pic>
            <p:nvPicPr>
              <p:cNvPr id="11320" name="Ink 1131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821" y="3092049"/>
                <a:ext cx="4190040" cy="17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323" name="Ink 11322"/>
              <p14:cNvContentPartPr/>
              <p14:nvPr/>
            </p14:nvContentPartPr>
            <p14:xfrm>
              <a:off x="5522701" y="3072609"/>
              <a:ext cx="3670920" cy="1332360"/>
            </p14:xfrm>
          </p:contentPart>
        </mc:Choice>
        <mc:Fallback>
          <p:pic>
            <p:nvPicPr>
              <p:cNvPr id="11323" name="Ink 113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01821" y="3051729"/>
                <a:ext cx="3713040" cy="13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325" name="Ink 11324"/>
              <p14:cNvContentPartPr/>
              <p14:nvPr/>
            </p14:nvContentPartPr>
            <p14:xfrm>
              <a:off x="5754901" y="3354849"/>
              <a:ext cx="3153960" cy="732960"/>
            </p14:xfrm>
          </p:contentPart>
        </mc:Choice>
        <mc:Fallback>
          <p:pic>
            <p:nvPicPr>
              <p:cNvPr id="11325" name="Ink 1132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40501" y="3335409"/>
                <a:ext cx="318888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326" name="Ink 11325"/>
              <p14:cNvContentPartPr/>
              <p14:nvPr/>
            </p14:nvContentPartPr>
            <p14:xfrm>
              <a:off x="10099021" y="5464449"/>
              <a:ext cx="1630440" cy="522720"/>
            </p14:xfrm>
          </p:contentPart>
        </mc:Choice>
        <mc:Fallback>
          <p:pic>
            <p:nvPicPr>
              <p:cNvPr id="11326" name="Ink 1132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79941" y="5444649"/>
                <a:ext cx="16668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328" name="Ink 11327"/>
              <p14:cNvContentPartPr/>
              <p14:nvPr/>
            </p14:nvContentPartPr>
            <p14:xfrm>
              <a:off x="7426741" y="4670649"/>
              <a:ext cx="1807920" cy="688680"/>
            </p14:xfrm>
          </p:contentPart>
        </mc:Choice>
        <mc:Fallback>
          <p:pic>
            <p:nvPicPr>
              <p:cNvPr id="11328" name="Ink 11327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05501" y="4649769"/>
                <a:ext cx="185040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329" name="Ink 11328"/>
              <p14:cNvContentPartPr/>
              <p14:nvPr/>
            </p14:nvContentPartPr>
            <p14:xfrm>
              <a:off x="9836941" y="2818449"/>
              <a:ext cx="2337120" cy="2507760"/>
            </p14:xfrm>
          </p:contentPart>
        </mc:Choice>
        <mc:Fallback>
          <p:pic>
            <p:nvPicPr>
              <p:cNvPr id="11329" name="Ink 1132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16421" y="2797569"/>
                <a:ext cx="2378520" cy="25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330" name="Ink 11329"/>
              <p14:cNvContentPartPr/>
              <p14:nvPr/>
            </p14:nvContentPartPr>
            <p14:xfrm>
              <a:off x="4374661" y="5480289"/>
              <a:ext cx="4695120" cy="1007280"/>
            </p14:xfrm>
          </p:contentPart>
        </mc:Choice>
        <mc:Fallback>
          <p:pic>
            <p:nvPicPr>
              <p:cNvPr id="11330" name="Ink 1132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53421" y="5460849"/>
                <a:ext cx="473724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331" name="Ink 11330"/>
              <p14:cNvContentPartPr/>
              <p14:nvPr/>
            </p14:nvContentPartPr>
            <p14:xfrm>
              <a:off x="4560421" y="5668209"/>
              <a:ext cx="4369680" cy="702720"/>
            </p14:xfrm>
          </p:contentPart>
        </mc:Choice>
        <mc:Fallback>
          <p:pic>
            <p:nvPicPr>
              <p:cNvPr id="11331" name="Ink 11330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39181" y="5647329"/>
                <a:ext cx="4412160" cy="7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4457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>
            <a:extLst>
              <a:ext uri="{FF2B5EF4-FFF2-40B4-BE49-F238E27FC236}">
                <a16:creationId xmlns:a16="http://schemas.microsoft.com/office/drawing/2014/main" xmlns="" id="{713EA245-B8ED-44B5-921A-1C468A0DB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</a:rPr>
              <a:t>Given M elements to be represented by a binary code, the minimum number of bits, </a:t>
            </a:r>
            <a:r>
              <a:rPr lang="en-US" altLang="en-US" b="1" i="1" dirty="0"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cs typeface="Times New Roman" panose="02020603050405020304" pitchFamily="18" charset="0"/>
              </a:rPr>
              <a:t>, needed, satisfies the following relationships: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                    2</a:t>
            </a:r>
            <a:r>
              <a:rPr lang="en-US" altLang="en-US" sz="3200" b="1" i="1" baseline="30000" dirty="0">
                <a:cs typeface="Times New Roman" panose="02020603050405020304" pitchFamily="18" charset="0"/>
              </a:rPr>
              <a:t>n</a:t>
            </a:r>
            <a:r>
              <a:rPr lang="en-US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³</a:t>
            </a:r>
            <a:r>
              <a:rPr lang="en-US" altLang="en-US" sz="2800" b="1" dirty="0"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>
                <a:cs typeface="Times New Roman" panose="02020603050405020304" pitchFamily="18" charset="0"/>
              </a:rPr>
              <a:t>M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en-US" sz="2800" b="1" dirty="0">
                <a:cs typeface="Times New Roman" panose="02020603050405020304" pitchFamily="18" charset="0"/>
              </a:rPr>
              <a:t> 2</a:t>
            </a:r>
            <a:r>
              <a:rPr lang="en-US" altLang="en-US" sz="3200" b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3200" b="1" i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3200" b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– 1)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n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= log</a:t>
            </a:r>
            <a:r>
              <a:rPr lang="en-US" altLang="en-US" sz="2800" b="1" baseline="-16000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where </a:t>
            </a:r>
            <a:r>
              <a:rPr lang="en-US" altLang="en-US" sz="2800" b="1" dirty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 , called the </a:t>
            </a: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ceiling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/>
            </a:r>
            <a:b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function,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 is the integer greater than or equal to </a:t>
            </a:r>
            <a:r>
              <a:rPr lang="en-US" altLang="en-US" sz="2800" b="1" i="1" dirty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en-US" b="1" baseline="30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Example: How many bits are required to represent </a:t>
            </a:r>
            <a:r>
              <a:rPr lang="en-US" altLang="en-US" b="1" u="sng" dirty="0">
                <a:cs typeface="Times New Roman" panose="02020603050405020304" pitchFamily="18" charset="0"/>
                <a:sym typeface="Symbol" panose="05050102010706020507" pitchFamily="18" charset="2"/>
              </a:rPr>
              <a:t>decimal digits</a:t>
            </a:r>
            <a:r>
              <a:rPr lang="en-US" alt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 with a binary code?</a:t>
            </a:r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xmlns="" id="{D0CD77AD-044F-4C8D-AAA6-628D07C75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Bits Required</a:t>
            </a:r>
          </a:p>
        </p:txBody>
      </p:sp>
      <p:grpSp>
        <p:nvGrpSpPr>
          <p:cNvPr id="201734" name="Group 6">
            <a:extLst>
              <a:ext uri="{FF2B5EF4-FFF2-40B4-BE49-F238E27FC236}">
                <a16:creationId xmlns:a16="http://schemas.microsoft.com/office/drawing/2014/main" xmlns="" id="{47167B77-83C8-49AB-B923-FA76B7D61B69}"/>
              </a:ext>
            </a:extLst>
          </p:cNvPr>
          <p:cNvGrpSpPr>
            <a:grpSpLocks/>
          </p:cNvGrpSpPr>
          <p:nvPr/>
        </p:nvGrpSpPr>
        <p:grpSpPr bwMode="auto">
          <a:xfrm>
            <a:off x="3918816" y="3405536"/>
            <a:ext cx="150813" cy="368300"/>
            <a:chOff x="202" y="2188"/>
            <a:chExt cx="95" cy="232"/>
          </a:xfrm>
        </p:grpSpPr>
        <p:sp>
          <p:nvSpPr>
            <p:cNvPr id="201732" name="Line 4">
              <a:extLst>
                <a:ext uri="{FF2B5EF4-FFF2-40B4-BE49-F238E27FC236}">
                  <a16:creationId xmlns:a16="http://schemas.microsoft.com/office/drawing/2014/main" xmlns="" id="{BDFDF2B8-0C7E-4D98-8BC9-6DF7EF98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733" name="Line 5">
              <a:extLst>
                <a:ext uri="{FF2B5EF4-FFF2-40B4-BE49-F238E27FC236}">
                  <a16:creationId xmlns:a16="http://schemas.microsoft.com/office/drawing/2014/main" xmlns="" id="{6FC9B017-316F-4AA4-B919-8EDF0C38B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1735" name="Group 7">
            <a:extLst>
              <a:ext uri="{FF2B5EF4-FFF2-40B4-BE49-F238E27FC236}">
                <a16:creationId xmlns:a16="http://schemas.microsoft.com/office/drawing/2014/main" xmlns="" id="{9F1EC80C-64C2-4108-8FE8-006A42AD7FC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76368" y="3389661"/>
            <a:ext cx="150812" cy="368300"/>
            <a:chOff x="202" y="2188"/>
            <a:chExt cx="95" cy="232"/>
          </a:xfrm>
        </p:grpSpPr>
        <p:sp>
          <p:nvSpPr>
            <p:cNvPr id="201736" name="Line 8">
              <a:extLst>
                <a:ext uri="{FF2B5EF4-FFF2-40B4-BE49-F238E27FC236}">
                  <a16:creationId xmlns:a16="http://schemas.microsoft.com/office/drawing/2014/main" xmlns="" id="{38A33FD5-0AC4-4FB8-B109-604FDF15B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737" name="Line 9">
              <a:extLst>
                <a:ext uri="{FF2B5EF4-FFF2-40B4-BE49-F238E27FC236}">
                  <a16:creationId xmlns:a16="http://schemas.microsoft.com/office/drawing/2014/main" xmlns="" id="{2D56EEAD-3C4F-48C6-84A0-7CB5BF717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1738" name="Group 10">
            <a:extLst>
              <a:ext uri="{FF2B5EF4-FFF2-40B4-BE49-F238E27FC236}">
                <a16:creationId xmlns:a16="http://schemas.microsoft.com/office/drawing/2014/main" xmlns="" id="{6C96E273-2D89-45AB-B500-AF6F2B51A169}"/>
              </a:ext>
            </a:extLst>
          </p:cNvPr>
          <p:cNvGrpSpPr>
            <a:grpSpLocks/>
          </p:cNvGrpSpPr>
          <p:nvPr/>
        </p:nvGrpSpPr>
        <p:grpSpPr bwMode="auto">
          <a:xfrm>
            <a:off x="2884873" y="3827670"/>
            <a:ext cx="150812" cy="368300"/>
            <a:chOff x="202" y="2188"/>
            <a:chExt cx="95" cy="232"/>
          </a:xfrm>
        </p:grpSpPr>
        <p:sp>
          <p:nvSpPr>
            <p:cNvPr id="201739" name="Line 11">
              <a:extLst>
                <a:ext uri="{FF2B5EF4-FFF2-40B4-BE49-F238E27FC236}">
                  <a16:creationId xmlns:a16="http://schemas.microsoft.com/office/drawing/2014/main" xmlns="" id="{652D7939-8762-41A3-942E-E5C30E8CD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740" name="Line 12">
              <a:extLst>
                <a:ext uri="{FF2B5EF4-FFF2-40B4-BE49-F238E27FC236}">
                  <a16:creationId xmlns:a16="http://schemas.microsoft.com/office/drawing/2014/main" xmlns="" id="{008861D1-ED73-43B0-8653-2A68CB8DD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1741" name="Group 13">
            <a:extLst>
              <a:ext uri="{FF2B5EF4-FFF2-40B4-BE49-F238E27FC236}">
                <a16:creationId xmlns:a16="http://schemas.microsoft.com/office/drawing/2014/main" xmlns="" id="{003C6A37-739C-4988-9441-6B36AA290B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69690" y="3844005"/>
            <a:ext cx="150813" cy="368300"/>
            <a:chOff x="202" y="2188"/>
            <a:chExt cx="95" cy="232"/>
          </a:xfrm>
        </p:grpSpPr>
        <p:sp>
          <p:nvSpPr>
            <p:cNvPr id="201742" name="Line 14">
              <a:extLst>
                <a:ext uri="{FF2B5EF4-FFF2-40B4-BE49-F238E27FC236}">
                  <a16:creationId xmlns:a16="http://schemas.microsoft.com/office/drawing/2014/main" xmlns="" id="{D3A6478D-2839-4DB8-93CA-93065F9EB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" y="2189"/>
              <a:ext cx="0" cy="2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1743" name="Line 15">
              <a:extLst>
                <a:ext uri="{FF2B5EF4-FFF2-40B4-BE49-F238E27FC236}">
                  <a16:creationId xmlns:a16="http://schemas.microsoft.com/office/drawing/2014/main" xmlns="" id="{7696F8C2-BC1D-42F7-8CAF-4E0530A0C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" y="2188"/>
              <a:ext cx="8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endParaRPr lang="en-IN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20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020803-8597-4927-9A0D-C0492CE94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            </a:t>
            </a:r>
            <a:fld id="{B15EA8FB-4BE5-4542-B800-23E5A6E6925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0" fontAlgn="base" hangingPunct="0">
                <a:spcAft>
                  <a:spcPct val="0"/>
                </a:spcAft>
              </a:pPr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xmlns="" id="{77646A71-A15B-42BB-8AA4-38FCF5684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 of Elements Represented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xmlns="" id="{CF8194A6-11B8-4C5A-BE20-48C2868AD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Given </a:t>
            </a:r>
            <a:r>
              <a:rPr lang="en-US" altLang="en-US" b="1" i="1">
                <a:cs typeface="Times New Roman" panose="02020603050405020304" pitchFamily="18" charset="0"/>
              </a:rPr>
              <a:t>n</a:t>
            </a:r>
            <a:r>
              <a:rPr lang="en-US" altLang="en-US" b="1">
                <a:cs typeface="Times New Roman" panose="02020603050405020304" pitchFamily="18" charset="0"/>
              </a:rPr>
              <a:t> digits in radix </a:t>
            </a:r>
            <a:r>
              <a:rPr lang="en-US" altLang="en-US" b="1" i="1">
                <a:cs typeface="Times New Roman" panose="02020603050405020304" pitchFamily="18" charset="0"/>
              </a:rPr>
              <a:t>r,</a:t>
            </a:r>
            <a:r>
              <a:rPr lang="en-US" altLang="en-US" b="1">
                <a:cs typeface="Times New Roman" panose="02020603050405020304" pitchFamily="18" charset="0"/>
              </a:rPr>
              <a:t> there are </a:t>
            </a:r>
            <a:r>
              <a:rPr lang="en-US" altLang="en-US" b="1" i="1">
                <a:cs typeface="Times New Roman" panose="02020603050405020304" pitchFamily="18" charset="0"/>
              </a:rPr>
              <a:t>r</a:t>
            </a:r>
            <a:r>
              <a:rPr lang="en-US" altLang="en-US" b="1" i="1" baseline="30000">
                <a:cs typeface="Times New Roman" panose="02020603050405020304" pitchFamily="18" charset="0"/>
              </a:rPr>
              <a:t>n</a:t>
            </a:r>
            <a:r>
              <a:rPr lang="en-US" altLang="en-US" b="1">
                <a:cs typeface="Times New Roman" panose="02020603050405020304" pitchFamily="18" charset="0"/>
              </a:rPr>
              <a:t> distinct elements that can be represented.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But, you can represent m elements, m &lt; </a:t>
            </a:r>
            <a:r>
              <a:rPr lang="en-US" altLang="en-US" b="1" i="1">
                <a:cs typeface="Times New Roman" panose="02020603050405020304" pitchFamily="18" charset="0"/>
              </a:rPr>
              <a:t>r</a:t>
            </a:r>
            <a:r>
              <a:rPr lang="en-US" altLang="en-US" b="1" i="1" baseline="30000"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You can represent 4 elements in radix </a:t>
            </a:r>
            <a:r>
              <a:rPr lang="en-US" altLang="en-US" b="1" i="1">
                <a:cs typeface="Times New Roman" panose="02020603050405020304" pitchFamily="18" charset="0"/>
              </a:rPr>
              <a:t>r</a:t>
            </a:r>
            <a:r>
              <a:rPr lang="en-US" altLang="en-US" b="1">
                <a:cs typeface="Times New Roman" panose="02020603050405020304" pitchFamily="18" charset="0"/>
              </a:rPr>
              <a:t> = 2 with </a:t>
            </a:r>
            <a:r>
              <a:rPr lang="en-US" altLang="en-US" b="1" i="1">
                <a:cs typeface="Times New Roman" panose="02020603050405020304" pitchFamily="18" charset="0"/>
              </a:rPr>
              <a:t>n</a:t>
            </a:r>
            <a:r>
              <a:rPr lang="en-US" altLang="en-US" b="1">
                <a:cs typeface="Times New Roman" panose="02020603050405020304" pitchFamily="18" charset="0"/>
              </a:rPr>
              <a:t> = 2 digits: (00, 01, 10, 11). 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You can represent 4 elements in radix </a:t>
            </a:r>
            <a:r>
              <a:rPr lang="en-US" altLang="en-US" b="1" i="1">
                <a:cs typeface="Times New Roman" panose="02020603050405020304" pitchFamily="18" charset="0"/>
              </a:rPr>
              <a:t>r</a:t>
            </a:r>
            <a:r>
              <a:rPr lang="en-US" altLang="en-US" b="1">
                <a:cs typeface="Times New Roman" panose="02020603050405020304" pitchFamily="18" charset="0"/>
              </a:rPr>
              <a:t> = 2 with </a:t>
            </a:r>
            <a:r>
              <a:rPr lang="en-US" altLang="en-US" b="1" i="1">
                <a:cs typeface="Times New Roman" panose="02020603050405020304" pitchFamily="18" charset="0"/>
              </a:rPr>
              <a:t>n</a:t>
            </a:r>
            <a:r>
              <a:rPr lang="en-US" altLang="en-US" b="1">
                <a:cs typeface="Times New Roman" panose="02020603050405020304" pitchFamily="18" charset="0"/>
              </a:rPr>
              <a:t> = 4 digits: (0001, 0010, 0100, 1000).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This second code is called a "</a:t>
            </a:r>
            <a:r>
              <a:rPr lang="en-US" altLang="en-US" b="1" u="sng">
                <a:cs typeface="Times New Roman" panose="02020603050405020304" pitchFamily="18" charset="0"/>
              </a:rPr>
              <a:t>one hot</a:t>
            </a:r>
            <a:r>
              <a:rPr lang="en-US" altLang="en-US" b="1">
                <a:cs typeface="Times New Roman" panose="02020603050405020304" pitchFamily="18" charset="0"/>
              </a:rPr>
              <a:t>" code.</a:t>
            </a:r>
          </a:p>
        </p:txBody>
      </p:sp>
    </p:spTree>
    <p:extLst>
      <p:ext uri="{BB962C8B-B14F-4D97-AF65-F5344CB8AC3E}">
        <p14:creationId xmlns:p14="http://schemas.microsoft.com/office/powerpoint/2010/main" val="401960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2CD53-649D-480A-83B2-C1A91336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Signed Magnitude</a:t>
            </a:r>
          </a:p>
        </p:txBody>
      </p:sp>
      <p:sp>
        <p:nvSpPr>
          <p:cNvPr id="4" name="Text Box 53">
            <a:extLst>
              <a:ext uri="{FF2B5EF4-FFF2-40B4-BE49-F238E27FC236}">
                <a16:creationId xmlns:a16="http://schemas.microsoft.com/office/drawing/2014/main" xmlns="" id="{2F44092A-85AB-497C-B8A3-FEB9A8D3A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4" y="1727201"/>
            <a:ext cx="426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x-none" sz="2400" dirty="0">
                <a:solidFill>
                  <a:srgbClr val="000000"/>
                </a:solidFill>
                <a:latin typeface="Arial" charset="0"/>
                <a:ea typeface="SimSun" charset="-122"/>
              </a:rPr>
              <a:t>Consider </a:t>
            </a:r>
            <a:r>
              <a:rPr lang="en-US" altLang="x-none" sz="2400" b="1" i="1" dirty="0">
                <a:solidFill>
                  <a:srgbClr val="000000"/>
                </a:solidFill>
                <a:latin typeface="Arial" charset="0"/>
                <a:ea typeface="SimSun" charset="-122"/>
              </a:rPr>
              <a:t>signed magnitude</a:t>
            </a:r>
            <a:r>
              <a:rPr lang="en-US" altLang="x-none" sz="2400" dirty="0">
                <a:solidFill>
                  <a:srgbClr val="000000"/>
                </a:solidFill>
                <a:latin typeface="Arial" charset="0"/>
                <a:ea typeface="SimSun" charset="-122"/>
              </a:rPr>
              <a:t>: </a:t>
            </a:r>
            <a:endParaRPr lang="en-US" altLang="x-none" sz="2400" baseline="-25000" dirty="0">
              <a:solidFill>
                <a:srgbClr val="000000"/>
              </a:solidFill>
              <a:latin typeface="Arial" charset="0"/>
              <a:ea typeface="SimSun" charset="-122"/>
            </a:endParaRPr>
          </a:p>
        </p:txBody>
      </p:sp>
      <p:grpSp>
        <p:nvGrpSpPr>
          <p:cNvPr id="5" name="Group 66">
            <a:extLst>
              <a:ext uri="{FF2B5EF4-FFF2-40B4-BE49-F238E27FC236}">
                <a16:creationId xmlns:a16="http://schemas.microsoft.com/office/drawing/2014/main" xmlns="" id="{4CECAB16-CC90-46BE-85C3-5410FC990726}"/>
              </a:ext>
            </a:extLst>
          </p:cNvPr>
          <p:cNvGrpSpPr>
            <a:grpSpLocks/>
          </p:cNvGrpSpPr>
          <p:nvPr/>
        </p:nvGrpSpPr>
        <p:grpSpPr bwMode="auto">
          <a:xfrm>
            <a:off x="1533523" y="3282950"/>
            <a:ext cx="2784475" cy="1052513"/>
            <a:chOff x="326" y="3335"/>
            <a:chExt cx="1754" cy="663"/>
          </a:xfrm>
        </p:grpSpPr>
        <p:sp>
          <p:nvSpPr>
            <p:cNvPr id="6" name="Text Box 59">
              <a:extLst>
                <a:ext uri="{FF2B5EF4-FFF2-40B4-BE49-F238E27FC236}">
                  <a16:creationId xmlns:a16="http://schemas.microsoft.com/office/drawing/2014/main" xmlns="" id="{D66070B1-F135-4C15-9CBA-D89CD4A93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 dirty="0">
                  <a:solidFill>
                    <a:srgbClr val="C0504D"/>
                  </a:solidFill>
                  <a:latin typeface="Arial" charset="0"/>
                  <a:ea typeface="SimSun" charset="-122"/>
                </a:rPr>
                <a:t>0</a:t>
              </a:r>
              <a:r>
                <a:rPr lang="en-US" altLang="x-none" dirty="0">
                  <a:solidFill>
                    <a:srgbClr val="000000"/>
                  </a:solidFill>
                  <a:latin typeface="Arial" charset="0"/>
                  <a:ea typeface="SimSun" charset="-122"/>
                </a:rPr>
                <a:t>0001100</a:t>
              </a:r>
              <a:r>
                <a:rPr lang="en-US" altLang="x-none" baseline="-25000" dirty="0">
                  <a:solidFill>
                    <a:srgbClr val="000000"/>
                  </a:solidFill>
                  <a:latin typeface="Arial" charset="0"/>
                  <a:ea typeface="SimSun" charset="-122"/>
                </a:rPr>
                <a:t>2 </a:t>
              </a:r>
              <a:r>
                <a:rPr lang="en-US" altLang="x-none" dirty="0">
                  <a:solidFill>
                    <a:srgbClr val="000000"/>
                  </a:solidFill>
                  <a:latin typeface="Arial" charset="0"/>
                  <a:ea typeface="SimSun" charset="-122"/>
                </a:rPr>
                <a:t>= 12</a:t>
              </a:r>
              <a:r>
                <a:rPr lang="en-US" altLang="x-none" baseline="-25000" dirty="0">
                  <a:solidFill>
                    <a:srgbClr val="000000"/>
                  </a:solidFill>
                  <a:latin typeface="Arial" charset="0"/>
                  <a:ea typeface="SimSun" charset="-122"/>
                </a:rPr>
                <a:t>10</a:t>
              </a:r>
              <a:endParaRPr lang="en-US" altLang="x-none" dirty="0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7" name="Line 60">
              <a:extLst>
                <a:ext uri="{FF2B5EF4-FFF2-40B4-BE49-F238E27FC236}">
                  <a16:creationId xmlns:a16="http://schemas.microsoft.com/office/drawing/2014/main" xmlns="" id="{AD971C59-24E8-4051-A82B-D58EE69C4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8" name="Text Box 61">
              <a:extLst>
                <a:ext uri="{FF2B5EF4-FFF2-40B4-BE49-F238E27FC236}">
                  <a16:creationId xmlns:a16="http://schemas.microsoft.com/office/drawing/2014/main" xmlns="" id="{376DCC4E-E1DC-49B1-94A8-5367AE756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9" name="Line 62">
              <a:extLst>
                <a:ext uri="{FF2B5EF4-FFF2-40B4-BE49-F238E27FC236}">
                  <a16:creationId xmlns:a16="http://schemas.microsoft.com/office/drawing/2014/main" xmlns="" id="{0ACB656E-B6E1-4540-A996-E948D751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xmlns="" id="{8F5CEA54-2662-41EC-9C3F-AB0A5D829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1" name="Text Box 65">
              <a:extLst>
                <a:ext uri="{FF2B5EF4-FFF2-40B4-BE49-F238E27FC236}">
                  <a16:creationId xmlns:a16="http://schemas.microsoft.com/office/drawing/2014/main" xmlns="" id="{93AB59E7-F8F1-4B75-B61E-D5243CF12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p:grpSp>
        <p:nvGrpSpPr>
          <p:cNvPr id="12" name="Group 67">
            <a:extLst>
              <a:ext uri="{FF2B5EF4-FFF2-40B4-BE49-F238E27FC236}">
                <a16:creationId xmlns:a16="http://schemas.microsoft.com/office/drawing/2014/main" xmlns="" id="{60D15577-DA20-4C19-824B-44368525A761}"/>
              </a:ext>
            </a:extLst>
          </p:cNvPr>
          <p:cNvGrpSpPr>
            <a:grpSpLocks/>
          </p:cNvGrpSpPr>
          <p:nvPr/>
        </p:nvGrpSpPr>
        <p:grpSpPr bwMode="auto">
          <a:xfrm>
            <a:off x="6651627" y="3282951"/>
            <a:ext cx="2924175" cy="1052512"/>
            <a:chOff x="326" y="3335"/>
            <a:chExt cx="1842" cy="663"/>
          </a:xfrm>
        </p:grpSpPr>
        <p:sp>
          <p:nvSpPr>
            <p:cNvPr id="13" name="Text Box 68">
              <a:extLst>
                <a:ext uri="{FF2B5EF4-FFF2-40B4-BE49-F238E27FC236}">
                  <a16:creationId xmlns:a16="http://schemas.microsoft.com/office/drawing/2014/main" xmlns="" id="{2295E8AA-568B-4970-8300-DCB08DE29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C0504D"/>
                  </a:solidFill>
                  <a:latin typeface="Arial" charset="0"/>
                  <a:ea typeface="SimSun" charset="-122"/>
                </a:rPr>
                <a:t>1</a:t>
              </a:r>
              <a:r>
                <a:rPr lang="en-US" altLang="x-none">
                  <a:solidFill>
                    <a:srgbClr val="000000"/>
                  </a:solidFill>
                  <a:latin typeface="Arial" charset="0"/>
                  <a:ea typeface="SimSun" charset="-122"/>
                </a:rPr>
                <a:t>0001100</a:t>
              </a:r>
              <a:r>
                <a:rPr lang="en-US" altLang="x-none" baseline="-25000">
                  <a:solidFill>
                    <a:srgbClr val="000000"/>
                  </a:solidFill>
                  <a:latin typeface="Arial" charset="0"/>
                  <a:ea typeface="SimSun" charset="-122"/>
                </a:rPr>
                <a:t>2 </a:t>
              </a:r>
              <a:r>
                <a:rPr lang="en-US" altLang="x-none">
                  <a:solidFill>
                    <a:srgbClr val="000000"/>
                  </a:solidFill>
                  <a:latin typeface="Arial" charset="0"/>
                  <a:ea typeface="SimSun" charset="-122"/>
                </a:rPr>
                <a:t>=  -12</a:t>
              </a:r>
              <a:r>
                <a:rPr lang="en-US" altLang="x-none" baseline="-25000">
                  <a:solidFill>
                    <a:srgbClr val="000000"/>
                  </a:solidFill>
                  <a:latin typeface="Arial" charset="0"/>
                  <a:ea typeface="SimSun" charset="-122"/>
                </a:rPr>
                <a:t>10</a:t>
              </a:r>
              <a:endParaRPr lang="en-US" altLang="x-none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4" name="Line 69">
              <a:extLst>
                <a:ext uri="{FF2B5EF4-FFF2-40B4-BE49-F238E27FC236}">
                  <a16:creationId xmlns:a16="http://schemas.microsoft.com/office/drawing/2014/main" xmlns="" id="{CCA69A9B-46FD-4E56-99B7-3886B1F65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5" name="Text Box 70">
              <a:extLst>
                <a:ext uri="{FF2B5EF4-FFF2-40B4-BE49-F238E27FC236}">
                  <a16:creationId xmlns:a16="http://schemas.microsoft.com/office/drawing/2014/main" xmlns="" id="{6B00F40E-CCAC-4471-97F6-C1350A8D5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6" name="Line 71">
              <a:extLst>
                <a:ext uri="{FF2B5EF4-FFF2-40B4-BE49-F238E27FC236}">
                  <a16:creationId xmlns:a16="http://schemas.microsoft.com/office/drawing/2014/main" xmlns="" id="{55E1F048-1BE5-4160-BB2B-C249AE754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7" name="Line 72">
              <a:extLst>
                <a:ext uri="{FF2B5EF4-FFF2-40B4-BE49-F238E27FC236}">
                  <a16:creationId xmlns:a16="http://schemas.microsoft.com/office/drawing/2014/main" xmlns="" id="{BC7D703A-47D5-44E1-9E12-0679E48BA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SimSun" charset="-122"/>
              </a:endParaRPr>
            </a:p>
          </p:txBody>
        </p:sp>
        <p:sp>
          <p:nvSpPr>
            <p:cNvPr id="18" name="Text Box 73">
              <a:extLst>
                <a:ext uri="{FF2B5EF4-FFF2-40B4-BE49-F238E27FC236}">
                  <a16:creationId xmlns:a16="http://schemas.microsoft.com/office/drawing/2014/main" xmlns="" id="{9EA4CD0E-8677-447F-ABC4-B756C1A09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93221" y="3604329"/>
              <a:ext cx="217800" cy="16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381" y="3587049"/>
                <a:ext cx="2530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2694541" y="3630609"/>
              <a:ext cx="864720" cy="187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8701" y="3612969"/>
                <a:ext cx="897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/>
              <p14:cNvContentPartPr/>
              <p14:nvPr/>
            </p14:nvContentPartPr>
            <p14:xfrm>
              <a:off x="3833941" y="3611169"/>
              <a:ext cx="461520" cy="306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8101" y="3593889"/>
                <a:ext cx="4946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7545901" y="3621249"/>
              <a:ext cx="150480" cy="1332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1861" y="3601449"/>
                <a:ext cx="1843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7795021" y="3601809"/>
              <a:ext cx="790200" cy="406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901" y="3583809"/>
                <a:ext cx="814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/>
              <p14:cNvContentPartPr/>
              <p14:nvPr/>
            </p14:nvContentPartPr>
            <p14:xfrm>
              <a:off x="8967901" y="3629889"/>
              <a:ext cx="695160" cy="655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53501" y="3610809"/>
                <a:ext cx="7272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4869661" y="2178729"/>
              <a:ext cx="1041840" cy="608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4541" y="2157489"/>
                <a:ext cx="1074240" cy="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41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xmlns="" id="{957EF9DD-25E0-4C21-926F-0041BA497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049" y="506411"/>
            <a:ext cx="7688263" cy="3683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x-none" dirty="0">
                <a:sym typeface="Calibri" charset="0"/>
              </a:rPr>
              <a:t>One’s Complement Representation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xmlns="" id="{58EE6E3B-50B2-4B93-A745-F7BB848D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454151"/>
            <a:ext cx="7467600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525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The one’s complement of a binary number involves inverting all bits.</a:t>
            </a:r>
          </a:p>
          <a:p>
            <a:pPr lvl="1"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1’s comp of 00110011 is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11001100</a:t>
            </a:r>
            <a:endParaRPr lang="en-US" altLang="x-none" b="1" dirty="0">
              <a:solidFill>
                <a:schemeClr val="tx2"/>
              </a:solidFill>
              <a:latin typeface="Arial" charset="0"/>
              <a:ea typeface="SimSun" charset="-122"/>
            </a:endParaRPr>
          </a:p>
          <a:p>
            <a:pPr lvl="1"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1’s comp of 10101010 is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01010101</a:t>
            </a: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To find negative of 1’s complement number take the 1’s complement.</a:t>
            </a:r>
            <a:endParaRPr lang="en-US" altLang="x-none" b="1" dirty="0">
              <a:solidFill>
                <a:schemeClr val="accent2"/>
              </a:solidFill>
              <a:latin typeface="Arial" charset="0"/>
              <a:ea typeface="SimSun" charset="-122"/>
            </a:endParaRP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defRPr/>
            </a:pPr>
            <a:endParaRPr lang="en-US" altLang="x-none" b="1" dirty="0">
              <a:solidFill>
                <a:schemeClr val="tx2"/>
              </a:solidFill>
              <a:latin typeface="Arial" charset="0"/>
              <a:ea typeface="SimSun" charset="-122"/>
            </a:endParaRP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endParaRPr lang="en-US" altLang="x-none" sz="1800" b="1" dirty="0">
              <a:solidFill>
                <a:schemeClr val="tx2"/>
              </a:solidFill>
              <a:latin typeface="Arial" charset="0"/>
              <a:ea typeface="SimSun" charset="-122"/>
            </a:endParaRPr>
          </a:p>
        </p:txBody>
      </p:sp>
      <p:grpSp>
        <p:nvGrpSpPr>
          <p:cNvPr id="17411" name="Group 5">
            <a:extLst>
              <a:ext uri="{FF2B5EF4-FFF2-40B4-BE49-F238E27FC236}">
                <a16:creationId xmlns:a16="http://schemas.microsoft.com/office/drawing/2014/main" xmlns="" id="{B1378C54-9CF4-4F7A-8282-82609A8EC03D}"/>
              </a:ext>
            </a:extLst>
          </p:cNvPr>
          <p:cNvGrpSpPr>
            <a:grpSpLocks/>
          </p:cNvGrpSpPr>
          <p:nvPr/>
        </p:nvGrpSpPr>
        <p:grpSpPr bwMode="auto">
          <a:xfrm>
            <a:off x="2041526" y="5294313"/>
            <a:ext cx="2784475" cy="1052512"/>
            <a:chOff x="326" y="3335"/>
            <a:chExt cx="1754" cy="663"/>
          </a:xfrm>
        </p:grpSpPr>
        <p:sp>
          <p:nvSpPr>
            <p:cNvPr id="121862" name="Text Box 6">
              <a:extLst>
                <a:ext uri="{FF2B5EF4-FFF2-40B4-BE49-F238E27FC236}">
                  <a16:creationId xmlns:a16="http://schemas.microsoft.com/office/drawing/2014/main" xmlns="" id="{72028393-AC38-4139-A9A6-D72456905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chemeClr val="accent2"/>
                  </a:solidFill>
                  <a:latin typeface="Arial" charset="0"/>
                  <a:ea typeface="SimSun" charset="-122"/>
                </a:rPr>
                <a:t>0</a:t>
              </a:r>
              <a:r>
                <a:rPr lang="en-US" altLang="x-none">
                  <a:latin typeface="Arial" charset="0"/>
                  <a:ea typeface="SimSun" charset="-122"/>
                </a:rPr>
                <a:t>0001100</a:t>
              </a:r>
              <a:r>
                <a:rPr lang="en-US" altLang="x-none" baseline="-25000">
                  <a:latin typeface="Arial" charset="0"/>
                  <a:ea typeface="SimSun" charset="-122"/>
                </a:rPr>
                <a:t>2 </a:t>
              </a:r>
              <a:r>
                <a:rPr lang="en-US" altLang="x-none">
                  <a:latin typeface="Arial" charset="0"/>
                  <a:ea typeface="SimSun" charset="-122"/>
                </a:rPr>
                <a:t>= 12</a:t>
              </a:r>
              <a:r>
                <a:rPr lang="en-US" altLang="x-none" baseline="-25000">
                  <a:latin typeface="Arial" charset="0"/>
                  <a:ea typeface="SimSun" charset="-122"/>
                </a:rPr>
                <a:t>10</a:t>
              </a:r>
              <a:endParaRPr lang="en-US" altLang="x-none">
                <a:latin typeface="Arial" charset="0"/>
                <a:ea typeface="SimSun" charset="-122"/>
              </a:endParaRPr>
            </a:p>
          </p:txBody>
        </p:sp>
        <p:sp>
          <p:nvSpPr>
            <p:cNvPr id="121863" name="Line 7">
              <a:extLst>
                <a:ext uri="{FF2B5EF4-FFF2-40B4-BE49-F238E27FC236}">
                  <a16:creationId xmlns:a16="http://schemas.microsoft.com/office/drawing/2014/main" xmlns="" id="{F62F1268-5E3A-43F6-930C-3B188819D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64" name="Text Box 8">
              <a:extLst>
                <a:ext uri="{FF2B5EF4-FFF2-40B4-BE49-F238E27FC236}">
                  <a16:creationId xmlns:a16="http://schemas.microsoft.com/office/drawing/2014/main" xmlns="" id="{5EB56154-4057-4B50-A08C-8CC4BA3D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21865" name="Line 9">
              <a:extLst>
                <a:ext uri="{FF2B5EF4-FFF2-40B4-BE49-F238E27FC236}">
                  <a16:creationId xmlns:a16="http://schemas.microsoft.com/office/drawing/2014/main" xmlns="" id="{6DF3D85B-5983-451E-83C9-E593A2E60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66" name="Line 10">
              <a:extLst>
                <a:ext uri="{FF2B5EF4-FFF2-40B4-BE49-F238E27FC236}">
                  <a16:creationId xmlns:a16="http://schemas.microsoft.com/office/drawing/2014/main" xmlns="" id="{534768EF-B7CB-410C-86C4-8DED33717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67" name="Text Box 11">
              <a:extLst>
                <a:ext uri="{FF2B5EF4-FFF2-40B4-BE49-F238E27FC236}">
                  <a16:creationId xmlns:a16="http://schemas.microsoft.com/office/drawing/2014/main" xmlns="" id="{3062C353-1D15-4BC1-AD1B-3756ED518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p:grpSp>
        <p:nvGrpSpPr>
          <p:cNvPr id="17412" name="Group 12">
            <a:extLst>
              <a:ext uri="{FF2B5EF4-FFF2-40B4-BE49-F238E27FC236}">
                <a16:creationId xmlns:a16="http://schemas.microsoft.com/office/drawing/2014/main" xmlns="" id="{72FE9159-0B20-4C7E-B6E2-CE725BC67C41}"/>
              </a:ext>
            </a:extLst>
          </p:cNvPr>
          <p:cNvGrpSpPr>
            <a:grpSpLocks/>
          </p:cNvGrpSpPr>
          <p:nvPr/>
        </p:nvGrpSpPr>
        <p:grpSpPr bwMode="auto">
          <a:xfrm>
            <a:off x="5943601" y="5334001"/>
            <a:ext cx="2924175" cy="1052513"/>
            <a:chOff x="326" y="3335"/>
            <a:chExt cx="1842" cy="663"/>
          </a:xfrm>
        </p:grpSpPr>
        <p:sp>
          <p:nvSpPr>
            <p:cNvPr id="121869" name="Text Box 13">
              <a:extLst>
                <a:ext uri="{FF2B5EF4-FFF2-40B4-BE49-F238E27FC236}">
                  <a16:creationId xmlns:a16="http://schemas.microsoft.com/office/drawing/2014/main" xmlns="" id="{B6C6456D-9598-410D-A29A-2CEB80F9F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chemeClr val="accent2"/>
                  </a:solidFill>
                  <a:latin typeface="Arial" charset="0"/>
                  <a:ea typeface="SimSun" charset="-122"/>
                </a:rPr>
                <a:t>1</a:t>
              </a:r>
              <a:r>
                <a:rPr lang="en-US" altLang="x-none">
                  <a:latin typeface="Arial" charset="0"/>
                  <a:ea typeface="SimSun" charset="-122"/>
                </a:rPr>
                <a:t>1110011</a:t>
              </a:r>
              <a:r>
                <a:rPr lang="en-US" altLang="x-none" baseline="-25000">
                  <a:latin typeface="Arial" charset="0"/>
                  <a:ea typeface="SimSun" charset="-122"/>
                </a:rPr>
                <a:t>2 </a:t>
              </a:r>
              <a:r>
                <a:rPr lang="en-US" altLang="x-none">
                  <a:latin typeface="Arial" charset="0"/>
                  <a:ea typeface="SimSun" charset="-122"/>
                </a:rPr>
                <a:t>=  -12</a:t>
              </a:r>
              <a:r>
                <a:rPr lang="en-US" altLang="x-none" baseline="-25000">
                  <a:latin typeface="Arial" charset="0"/>
                  <a:ea typeface="SimSun" charset="-122"/>
                </a:rPr>
                <a:t>10</a:t>
              </a:r>
              <a:endParaRPr lang="en-US" altLang="x-none">
                <a:latin typeface="Arial" charset="0"/>
                <a:ea typeface="SimSun" charset="-122"/>
              </a:endParaRPr>
            </a:p>
          </p:txBody>
        </p:sp>
        <p:sp>
          <p:nvSpPr>
            <p:cNvPr id="121870" name="Line 14">
              <a:extLst>
                <a:ext uri="{FF2B5EF4-FFF2-40B4-BE49-F238E27FC236}">
                  <a16:creationId xmlns:a16="http://schemas.microsoft.com/office/drawing/2014/main" xmlns="" id="{212235D1-5911-4563-BB2C-FC4CEC30C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71" name="Text Box 15">
              <a:extLst>
                <a:ext uri="{FF2B5EF4-FFF2-40B4-BE49-F238E27FC236}">
                  <a16:creationId xmlns:a16="http://schemas.microsoft.com/office/drawing/2014/main" xmlns="" id="{17BB3189-FFA7-4FAF-82A5-D86C34992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21872" name="Line 16">
              <a:extLst>
                <a:ext uri="{FF2B5EF4-FFF2-40B4-BE49-F238E27FC236}">
                  <a16:creationId xmlns:a16="http://schemas.microsoft.com/office/drawing/2014/main" xmlns="" id="{7514A46E-BDEC-4BFC-B5A5-5A5B98BEF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73" name="Line 17">
              <a:extLst>
                <a:ext uri="{FF2B5EF4-FFF2-40B4-BE49-F238E27FC236}">
                  <a16:creationId xmlns:a16="http://schemas.microsoft.com/office/drawing/2014/main" xmlns="" id="{0156FDDE-081F-4608-A799-99012A4CF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1874" name="Text Box 18">
              <a:extLst>
                <a:ext uri="{FF2B5EF4-FFF2-40B4-BE49-F238E27FC236}">
                  <a16:creationId xmlns:a16="http://schemas.microsoft.com/office/drawing/2014/main" xmlns="" id="{2FA89AFC-3434-4F5F-9E82-DD7E7DDD8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057541" y="-104391"/>
              <a:ext cx="184680" cy="6905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6301" y="-120591"/>
                <a:ext cx="226800" cy="69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9544261" y="144260"/>
              <a:ext cx="1314720" cy="4226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5181" y="126620"/>
                <a:ext cx="13546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1868" name="Ink 121867"/>
              <p14:cNvContentPartPr/>
              <p14:nvPr/>
            </p14:nvContentPartPr>
            <p14:xfrm>
              <a:off x="11094781" y="639620"/>
              <a:ext cx="1076040" cy="350280"/>
            </p14:xfrm>
          </p:contentPart>
        </mc:Choice>
        <mc:Fallback>
          <p:pic>
            <p:nvPicPr>
              <p:cNvPr id="121868" name="Ink 12186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4261" y="625940"/>
                <a:ext cx="11170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1875" name="Ink 121874"/>
              <p14:cNvContentPartPr/>
              <p14:nvPr/>
            </p14:nvContentPartPr>
            <p14:xfrm>
              <a:off x="9086341" y="1077740"/>
              <a:ext cx="2253240" cy="169920"/>
            </p14:xfrm>
          </p:contentPart>
        </mc:Choice>
        <mc:Fallback>
          <p:pic>
            <p:nvPicPr>
              <p:cNvPr id="121875" name="Ink 12187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77341" y="1067660"/>
                <a:ext cx="22791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1876" name="Ink 121875"/>
              <p14:cNvContentPartPr/>
              <p14:nvPr/>
            </p14:nvContentPartPr>
            <p14:xfrm>
              <a:off x="10900381" y="1115180"/>
              <a:ext cx="1547640" cy="814680"/>
            </p14:xfrm>
          </p:contentPart>
        </mc:Choice>
        <mc:Fallback>
          <p:pic>
            <p:nvPicPr>
              <p:cNvPr id="121876" name="Ink 12187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85261" y="1094300"/>
                <a:ext cx="158400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1880" name="Ink 121879"/>
              <p14:cNvContentPartPr/>
              <p14:nvPr/>
            </p14:nvContentPartPr>
            <p14:xfrm>
              <a:off x="9124141" y="2131820"/>
              <a:ext cx="3157560" cy="106560"/>
            </p14:xfrm>
          </p:contentPart>
        </mc:Choice>
        <mc:Fallback>
          <p:pic>
            <p:nvPicPr>
              <p:cNvPr id="121880" name="Ink 12187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10461" y="2113100"/>
                <a:ext cx="3192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421" name="Ink 17420"/>
              <p14:cNvContentPartPr/>
              <p14:nvPr/>
            </p14:nvContentPartPr>
            <p14:xfrm>
              <a:off x="9450661" y="1292660"/>
              <a:ext cx="2756160" cy="2806200"/>
            </p14:xfrm>
          </p:contentPart>
        </mc:Choice>
        <mc:Fallback>
          <p:pic>
            <p:nvPicPr>
              <p:cNvPr id="17421" name="Ink 174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31941" y="1272140"/>
                <a:ext cx="2792880" cy="28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2204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C41DD-291B-4CA5-AB9E-0AE06664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3" y="173397"/>
            <a:ext cx="10515600" cy="976978"/>
          </a:xfrm>
        </p:spPr>
        <p:txBody>
          <a:bodyPr/>
          <a:lstStyle/>
          <a:p>
            <a:r>
              <a:rPr lang="en-IN" dirty="0"/>
              <a:t>One’s complement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219981" y="1381329"/>
              <a:ext cx="4685760" cy="635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341" y="1363689"/>
                <a:ext cx="472428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7103101" y="199089"/>
              <a:ext cx="3128760" cy="4417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5101" y="182529"/>
                <a:ext cx="316800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/>
              <p14:cNvContentPartPr/>
              <p14:nvPr/>
            </p14:nvContentPartPr>
            <p14:xfrm>
              <a:off x="882301" y="1044369"/>
              <a:ext cx="5386680" cy="12906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1421" y="1023489"/>
                <a:ext cx="5428440" cy="13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/>
              <p14:cNvContentPartPr/>
              <p14:nvPr/>
            </p14:nvContentPartPr>
            <p14:xfrm>
              <a:off x="6835621" y="-42471"/>
              <a:ext cx="3950640" cy="103212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0501" y="-56511"/>
                <a:ext cx="398664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1267141" y="3197780"/>
              <a:ext cx="4641840" cy="164160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0941" y="3177620"/>
                <a:ext cx="4678560" cy="16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71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xmlns="" id="{5F60F357-D7FF-423B-A5C4-A00D5E279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8935" y="423865"/>
            <a:ext cx="7975600" cy="3683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x-none" dirty="0">
                <a:sym typeface="Calibri" charset="0"/>
              </a:rPr>
              <a:t>Two’s Complement Representation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xmlns="" id="{730F12E7-9AEB-4098-8319-92CCC566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1454151"/>
            <a:ext cx="7467600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525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The two’s complement of a binary number involves inverting all bits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and adding 1</a:t>
            </a: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.</a:t>
            </a:r>
          </a:p>
          <a:p>
            <a:pPr lvl="1"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2’s comp of 00110011 is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11001101</a:t>
            </a:r>
            <a:endParaRPr lang="en-US" altLang="x-none" b="1" dirty="0">
              <a:solidFill>
                <a:schemeClr val="tx2"/>
              </a:solidFill>
              <a:latin typeface="Arial" charset="0"/>
              <a:ea typeface="SimSun" charset="-122"/>
            </a:endParaRPr>
          </a:p>
          <a:p>
            <a:pPr lvl="1"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2’s comp of 10101010 is </a:t>
            </a:r>
            <a:r>
              <a:rPr lang="en-US" altLang="x-none" b="1" dirty="0">
                <a:solidFill>
                  <a:srgbClr val="005400"/>
                </a:solidFill>
                <a:latin typeface="Arial" charset="0"/>
                <a:ea typeface="SimSun" charset="-122"/>
              </a:rPr>
              <a:t>01010110</a:t>
            </a: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 typeface="Wingdings" charset="2"/>
              <a:buChar char="Ø"/>
              <a:defRPr/>
            </a:pPr>
            <a:r>
              <a:rPr lang="en-US" altLang="x-none" b="1" dirty="0">
                <a:solidFill>
                  <a:schemeClr val="tx2"/>
                </a:solidFill>
                <a:latin typeface="Arial" charset="0"/>
                <a:ea typeface="SimSun" charset="-122"/>
              </a:rPr>
              <a:t>To find negative of 2’s complement number take the 2’s complement.</a:t>
            </a:r>
            <a:endParaRPr lang="en-US" altLang="x-none" b="1" dirty="0">
              <a:solidFill>
                <a:schemeClr val="accent2"/>
              </a:solidFill>
              <a:latin typeface="Arial" charset="0"/>
              <a:ea typeface="SimSun" charset="-122"/>
            </a:endParaRP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defRPr/>
            </a:pPr>
            <a:endParaRPr lang="en-US" altLang="x-none" b="1" dirty="0">
              <a:solidFill>
                <a:schemeClr val="tx2"/>
              </a:solidFill>
              <a:latin typeface="Arial" charset="0"/>
              <a:ea typeface="SimSun" charset="-122"/>
            </a:endParaRPr>
          </a:p>
          <a:p>
            <a:pPr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°"/>
              <a:defRPr/>
            </a:pPr>
            <a:endParaRPr lang="en-US" altLang="x-none" sz="1800" b="1" dirty="0">
              <a:solidFill>
                <a:schemeClr val="tx2"/>
              </a:solidFill>
              <a:latin typeface="Arial" charset="0"/>
              <a:ea typeface="SimSun" charset="-122"/>
            </a:endParaRP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xmlns="" id="{A5055B20-A555-4D37-939A-C90106CB1D0D}"/>
              </a:ext>
            </a:extLst>
          </p:cNvPr>
          <p:cNvGrpSpPr>
            <a:grpSpLocks/>
          </p:cNvGrpSpPr>
          <p:nvPr/>
        </p:nvGrpSpPr>
        <p:grpSpPr bwMode="auto">
          <a:xfrm>
            <a:off x="2056274" y="4659802"/>
            <a:ext cx="2784475" cy="1052512"/>
            <a:chOff x="326" y="3335"/>
            <a:chExt cx="1754" cy="663"/>
          </a:xfrm>
        </p:grpSpPr>
        <p:sp>
          <p:nvSpPr>
            <p:cNvPr id="123909" name="Text Box 5">
              <a:extLst>
                <a:ext uri="{FF2B5EF4-FFF2-40B4-BE49-F238E27FC236}">
                  <a16:creationId xmlns:a16="http://schemas.microsoft.com/office/drawing/2014/main" xmlns="" id="{AF47767B-6905-48E7-AA72-7328C31D9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dirty="0">
                  <a:solidFill>
                    <a:schemeClr val="accent2"/>
                  </a:solidFill>
                  <a:latin typeface="Arial" charset="0"/>
                  <a:ea typeface="SimSun" charset="-122"/>
                </a:rPr>
                <a:t>0</a:t>
              </a:r>
              <a:r>
                <a:rPr lang="en-US" altLang="x-none" dirty="0">
                  <a:latin typeface="Arial" charset="0"/>
                  <a:ea typeface="SimSun" charset="-122"/>
                </a:rPr>
                <a:t>0001100</a:t>
              </a:r>
              <a:r>
                <a:rPr lang="en-US" altLang="x-none" baseline="-25000" dirty="0">
                  <a:latin typeface="Arial" charset="0"/>
                  <a:ea typeface="SimSun" charset="-122"/>
                </a:rPr>
                <a:t>2 </a:t>
              </a:r>
              <a:r>
                <a:rPr lang="en-US" altLang="x-none" dirty="0">
                  <a:latin typeface="Arial" charset="0"/>
                  <a:ea typeface="SimSun" charset="-122"/>
                </a:rPr>
                <a:t>= 12</a:t>
              </a:r>
              <a:r>
                <a:rPr lang="en-US" altLang="x-none" baseline="-25000" dirty="0">
                  <a:latin typeface="Arial" charset="0"/>
                  <a:ea typeface="SimSun" charset="-122"/>
                </a:rPr>
                <a:t>10</a:t>
              </a:r>
              <a:endParaRPr lang="en-US" altLang="x-none" dirty="0">
                <a:latin typeface="Arial" charset="0"/>
                <a:ea typeface="SimSun" charset="-122"/>
              </a:endParaRPr>
            </a:p>
          </p:txBody>
        </p:sp>
        <p:sp>
          <p:nvSpPr>
            <p:cNvPr id="123910" name="Line 6">
              <a:extLst>
                <a:ext uri="{FF2B5EF4-FFF2-40B4-BE49-F238E27FC236}">
                  <a16:creationId xmlns:a16="http://schemas.microsoft.com/office/drawing/2014/main" xmlns="" id="{CE13677E-2502-4320-ACE9-FD4187EC1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11" name="Text Box 7">
              <a:extLst>
                <a:ext uri="{FF2B5EF4-FFF2-40B4-BE49-F238E27FC236}">
                  <a16:creationId xmlns:a16="http://schemas.microsoft.com/office/drawing/2014/main" xmlns="" id="{999C542C-33A2-4106-A3E2-8D2676CA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23912" name="Line 8">
              <a:extLst>
                <a:ext uri="{FF2B5EF4-FFF2-40B4-BE49-F238E27FC236}">
                  <a16:creationId xmlns:a16="http://schemas.microsoft.com/office/drawing/2014/main" xmlns="" id="{DFDAFD95-A397-46AD-A913-3F62E1D74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13" name="Line 9">
              <a:extLst>
                <a:ext uri="{FF2B5EF4-FFF2-40B4-BE49-F238E27FC236}">
                  <a16:creationId xmlns:a16="http://schemas.microsoft.com/office/drawing/2014/main" xmlns="" id="{1791F4CD-8A2C-4B8D-833E-58A08F97C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14" name="Text Box 10">
              <a:extLst>
                <a:ext uri="{FF2B5EF4-FFF2-40B4-BE49-F238E27FC236}">
                  <a16:creationId xmlns:a16="http://schemas.microsoft.com/office/drawing/2014/main" xmlns="" id="{8B882BE9-A821-43B7-A455-96CB7E9C8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p:grpSp>
        <p:nvGrpSpPr>
          <p:cNvPr id="19460" name="Group 11">
            <a:extLst>
              <a:ext uri="{FF2B5EF4-FFF2-40B4-BE49-F238E27FC236}">
                <a16:creationId xmlns:a16="http://schemas.microsoft.com/office/drawing/2014/main" xmlns="" id="{4D59B354-867D-4879-BDAF-E504338DE6DC}"/>
              </a:ext>
            </a:extLst>
          </p:cNvPr>
          <p:cNvGrpSpPr>
            <a:grpSpLocks/>
          </p:cNvGrpSpPr>
          <p:nvPr/>
        </p:nvGrpSpPr>
        <p:grpSpPr bwMode="auto">
          <a:xfrm>
            <a:off x="5898690" y="4782832"/>
            <a:ext cx="2924175" cy="1052513"/>
            <a:chOff x="326" y="3335"/>
            <a:chExt cx="1842" cy="663"/>
          </a:xfrm>
        </p:grpSpPr>
        <p:sp>
          <p:nvSpPr>
            <p:cNvPr id="123916" name="Text Box 12">
              <a:extLst>
                <a:ext uri="{FF2B5EF4-FFF2-40B4-BE49-F238E27FC236}">
                  <a16:creationId xmlns:a16="http://schemas.microsoft.com/office/drawing/2014/main" xmlns="" id="{DDD3F56F-AACE-4DA6-91F8-2CC980A81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335"/>
              <a:ext cx="1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dirty="0">
                  <a:solidFill>
                    <a:schemeClr val="accent2"/>
                  </a:solidFill>
                  <a:latin typeface="Arial" charset="0"/>
                  <a:ea typeface="SimSun" charset="-122"/>
                </a:rPr>
                <a:t>1</a:t>
              </a:r>
              <a:r>
                <a:rPr lang="en-US" altLang="x-none" dirty="0">
                  <a:latin typeface="Arial" charset="0"/>
                  <a:ea typeface="SimSun" charset="-122"/>
                </a:rPr>
                <a:t>1110100</a:t>
              </a:r>
              <a:r>
                <a:rPr lang="en-US" altLang="x-none" baseline="-25000" dirty="0">
                  <a:latin typeface="Arial" charset="0"/>
                  <a:ea typeface="SimSun" charset="-122"/>
                </a:rPr>
                <a:t>2 </a:t>
              </a:r>
              <a:r>
                <a:rPr lang="en-US" altLang="x-none" dirty="0">
                  <a:latin typeface="Arial" charset="0"/>
                  <a:ea typeface="SimSun" charset="-122"/>
                </a:rPr>
                <a:t>=  -12</a:t>
              </a:r>
              <a:r>
                <a:rPr lang="en-US" altLang="x-none" baseline="-25000" dirty="0">
                  <a:latin typeface="Arial" charset="0"/>
                  <a:ea typeface="SimSun" charset="-122"/>
                </a:rPr>
                <a:t>10</a:t>
              </a:r>
              <a:endParaRPr lang="en-US" altLang="x-none" dirty="0">
                <a:latin typeface="Arial" charset="0"/>
                <a:ea typeface="SimSun" charset="-122"/>
              </a:endParaRPr>
            </a:p>
          </p:txBody>
        </p:sp>
        <p:sp>
          <p:nvSpPr>
            <p:cNvPr id="123917" name="Line 13">
              <a:extLst>
                <a:ext uri="{FF2B5EF4-FFF2-40B4-BE49-F238E27FC236}">
                  <a16:creationId xmlns:a16="http://schemas.microsoft.com/office/drawing/2014/main" xmlns="" id="{32A18F57-A439-4B24-8787-E6682F85E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18" name="Text Box 14">
              <a:extLst>
                <a:ext uri="{FF2B5EF4-FFF2-40B4-BE49-F238E27FC236}">
                  <a16:creationId xmlns:a16="http://schemas.microsoft.com/office/drawing/2014/main" xmlns="" id="{B2CED32E-9058-4599-9577-D98EB387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Sign bit</a:t>
              </a:r>
            </a:p>
          </p:txBody>
        </p:sp>
        <p:sp>
          <p:nvSpPr>
            <p:cNvPr id="123919" name="Line 15">
              <a:extLst>
                <a:ext uri="{FF2B5EF4-FFF2-40B4-BE49-F238E27FC236}">
                  <a16:creationId xmlns:a16="http://schemas.microsoft.com/office/drawing/2014/main" xmlns="" id="{DC9831A0-9940-4942-AA38-640288A36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20" name="Line 16">
              <a:extLst>
                <a:ext uri="{FF2B5EF4-FFF2-40B4-BE49-F238E27FC236}">
                  <a16:creationId xmlns:a16="http://schemas.microsoft.com/office/drawing/2014/main" xmlns="" id="{8E6043C8-F196-4FDC-97E8-B6D57B067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SimSun" charset="-122"/>
              </a:endParaRPr>
            </a:p>
          </p:txBody>
        </p:sp>
        <p:sp>
          <p:nvSpPr>
            <p:cNvPr id="123921" name="Text Box 17">
              <a:extLst>
                <a:ext uri="{FF2B5EF4-FFF2-40B4-BE49-F238E27FC236}">
                  <a16:creationId xmlns:a16="http://schemas.microsoft.com/office/drawing/2014/main" xmlns="" id="{7556F416-FAF6-41D4-89E8-5C02DCEBA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>
                  <a:solidFill>
                    <a:srgbClr val="005400"/>
                  </a:solidFill>
                  <a:latin typeface="Arial" charset="0"/>
                  <a:ea typeface="SimSun" charset="-122"/>
                </a:rPr>
                <a:t>Magnitude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9274261" y="-73071"/>
              <a:ext cx="77040" cy="6839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5181" y="-88911"/>
                <a:ext cx="117000" cy="68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9508981" y="150740"/>
              <a:ext cx="2527920" cy="33904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3141" y="136700"/>
                <a:ext cx="2562840" cy="34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/>
              <p14:cNvContentPartPr/>
              <p14:nvPr/>
            </p14:nvContentPartPr>
            <p14:xfrm>
              <a:off x="10691581" y="691820"/>
              <a:ext cx="1244520" cy="327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1141" y="681380"/>
                <a:ext cx="1274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3924" name="Ink 123923"/>
              <p14:cNvContentPartPr/>
              <p14:nvPr/>
            </p14:nvContentPartPr>
            <p14:xfrm>
              <a:off x="9503221" y="779300"/>
              <a:ext cx="995760" cy="734040"/>
            </p14:xfrm>
          </p:contentPart>
        </mc:Choice>
        <mc:Fallback>
          <p:pic>
            <p:nvPicPr>
              <p:cNvPr id="123924" name="Ink 1239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83421" y="760580"/>
                <a:ext cx="10364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3930" name="Ink 123929"/>
              <p14:cNvContentPartPr/>
              <p14:nvPr/>
            </p14:nvContentPartPr>
            <p14:xfrm>
              <a:off x="10839181" y="1737620"/>
              <a:ext cx="1243800" cy="47520"/>
            </p14:xfrm>
          </p:contentPart>
        </mc:Choice>
        <mc:Fallback>
          <p:pic>
            <p:nvPicPr>
              <p:cNvPr id="123930" name="Ink 1239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25141" y="1716740"/>
                <a:ext cx="12718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464" name="Ink 19463"/>
              <p14:cNvContentPartPr/>
              <p14:nvPr/>
            </p14:nvContentPartPr>
            <p14:xfrm>
              <a:off x="10852861" y="2517380"/>
              <a:ext cx="1067760" cy="15120"/>
            </p14:xfrm>
          </p:contentPart>
        </mc:Choice>
        <mc:Fallback>
          <p:pic>
            <p:nvPicPr>
              <p:cNvPr id="19464" name="Ink 1946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35581" y="2497220"/>
                <a:ext cx="110556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9516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F1D33-593E-4E40-B8A8-06CCC566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US" altLang="x-none" dirty="0">
                <a:sym typeface="Calibri" charset="0"/>
              </a:rPr>
              <a:t>Two’s Complement Representation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/>
              <p14:cNvContentPartPr/>
              <p14:nvPr/>
            </p14:nvContentPartPr>
            <p14:xfrm>
              <a:off x="888421" y="2076129"/>
              <a:ext cx="1352160" cy="6048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741" y="2062449"/>
                <a:ext cx="13867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/>
              <p14:cNvContentPartPr/>
              <p14:nvPr/>
            </p14:nvContentPartPr>
            <p14:xfrm>
              <a:off x="135661" y="2980809"/>
              <a:ext cx="2561760" cy="5598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901" y="2961729"/>
                <a:ext cx="25974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/>
              <p14:cNvContentPartPr/>
              <p14:nvPr/>
            </p14:nvContentPartPr>
            <p14:xfrm>
              <a:off x="4676701" y="2801529"/>
              <a:ext cx="1535400" cy="16272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9421" y="2786769"/>
                <a:ext cx="1573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Ink 63"/>
              <p14:cNvContentPartPr/>
              <p14:nvPr/>
            </p14:nvContentPartPr>
            <p14:xfrm>
              <a:off x="6453301" y="2049129"/>
              <a:ext cx="1637280" cy="112968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9981" y="2031849"/>
                <a:ext cx="1668960" cy="11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/>
              <p14:cNvContentPartPr/>
              <p14:nvPr/>
            </p14:nvContentPartPr>
            <p14:xfrm>
              <a:off x="1657021" y="2209329"/>
              <a:ext cx="347400" cy="3841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9381" y="2192769"/>
                <a:ext cx="3790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8" name="Ink 87"/>
              <p14:cNvContentPartPr/>
              <p14:nvPr/>
            </p14:nvContentPartPr>
            <p14:xfrm>
              <a:off x="2065981" y="4786569"/>
              <a:ext cx="2579040" cy="107496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8701" y="4771089"/>
                <a:ext cx="2616840" cy="11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4" name="Ink 103"/>
              <p14:cNvContentPartPr/>
              <p14:nvPr/>
            </p14:nvContentPartPr>
            <p14:xfrm>
              <a:off x="1021621" y="984969"/>
              <a:ext cx="6035040" cy="396036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5781" y="969849"/>
                <a:ext cx="6071760" cy="39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6" name="Ink 105"/>
              <p14:cNvContentPartPr/>
              <p14:nvPr/>
            </p14:nvContentPartPr>
            <p14:xfrm>
              <a:off x="4009621" y="903969"/>
              <a:ext cx="4096080" cy="276192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9101" y="884169"/>
                <a:ext cx="4137480" cy="28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5" name="Ink 174"/>
              <p14:cNvContentPartPr/>
              <p14:nvPr/>
            </p14:nvContentPartPr>
            <p14:xfrm>
              <a:off x="4866421" y="3945609"/>
              <a:ext cx="839880" cy="56556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8061" y="3927609"/>
                <a:ext cx="87696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7" name="Ink 196"/>
              <p14:cNvContentPartPr/>
              <p14:nvPr/>
            </p14:nvContentPartPr>
            <p14:xfrm>
              <a:off x="9125221" y="18729"/>
              <a:ext cx="3139200" cy="1273985"/>
            </p14:xfrm>
          </p:contentPart>
        </mc:Choice>
        <mc:Fallback>
          <p:pic>
            <p:nvPicPr>
              <p:cNvPr id="197" name="Ink 19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06861" y="2530"/>
                <a:ext cx="3177720" cy="1310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4" name="Ink 213"/>
              <p14:cNvContentPartPr/>
              <p14:nvPr/>
            </p14:nvContentPartPr>
            <p14:xfrm>
              <a:off x="8854861" y="1203074"/>
              <a:ext cx="3077640" cy="1522080"/>
            </p14:xfrm>
          </p:contentPart>
        </mc:Choice>
        <mc:Fallback>
          <p:pic>
            <p:nvPicPr>
              <p:cNvPr id="214" name="Ink 21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33981" y="1182554"/>
                <a:ext cx="3119400" cy="15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5" name="Ink 214"/>
              <p14:cNvContentPartPr/>
              <p14:nvPr/>
            </p14:nvContentPartPr>
            <p14:xfrm>
              <a:off x="10201621" y="1302129"/>
              <a:ext cx="1559880" cy="335465"/>
            </p14:xfrm>
          </p:contentPart>
        </mc:Choice>
        <mc:Fallback>
          <p:pic>
            <p:nvPicPr>
              <p:cNvPr id="215" name="Ink 2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81461" y="1282692"/>
                <a:ext cx="1600560" cy="368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8" name="Ink 217"/>
              <p14:cNvContentPartPr/>
              <p14:nvPr/>
            </p14:nvContentPartPr>
            <p14:xfrm>
              <a:off x="9149701" y="1867329"/>
              <a:ext cx="1187640" cy="514385"/>
            </p14:xfrm>
          </p:contentPart>
        </mc:Choice>
        <mc:Fallback>
          <p:pic>
            <p:nvPicPr>
              <p:cNvPr id="218" name="Ink 2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30981" y="1848611"/>
                <a:ext cx="1227240" cy="546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1" name="Ink 220"/>
              <p14:cNvContentPartPr/>
              <p14:nvPr/>
            </p14:nvContentPartPr>
            <p14:xfrm>
              <a:off x="8408821" y="4772834"/>
              <a:ext cx="3717360" cy="56520"/>
            </p14:xfrm>
          </p:contentPart>
        </mc:Choice>
        <mc:Fallback>
          <p:pic>
            <p:nvPicPr>
              <p:cNvPr id="221" name="Ink 2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93341" y="4751594"/>
                <a:ext cx="37490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7" name="Ink 226"/>
              <p14:cNvContentPartPr/>
              <p14:nvPr/>
            </p14:nvContentPartPr>
            <p14:xfrm>
              <a:off x="7504141" y="3058569"/>
              <a:ext cx="4668120" cy="3065705"/>
            </p14:xfrm>
          </p:contentPart>
        </mc:Choice>
        <mc:Fallback>
          <p:pic>
            <p:nvPicPr>
              <p:cNvPr id="227" name="Ink 22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93701" y="3039489"/>
                <a:ext cx="4685760" cy="310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1" name="Ink 230"/>
              <p14:cNvContentPartPr/>
              <p14:nvPr/>
            </p14:nvContentPartPr>
            <p14:xfrm>
              <a:off x="7789981" y="5309954"/>
              <a:ext cx="4230360" cy="113760"/>
            </p14:xfrm>
          </p:contentPart>
        </mc:Choice>
        <mc:Fallback>
          <p:pic>
            <p:nvPicPr>
              <p:cNvPr id="231" name="Ink 23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73781" y="5295194"/>
                <a:ext cx="4261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2" name="Ink 231"/>
              <p14:cNvContentPartPr/>
              <p14:nvPr/>
            </p14:nvContentPartPr>
            <p14:xfrm>
              <a:off x="9854941" y="4835834"/>
              <a:ext cx="95040" cy="1751400"/>
            </p14:xfrm>
          </p:contentPart>
        </mc:Choice>
        <mc:Fallback>
          <p:pic>
            <p:nvPicPr>
              <p:cNvPr id="232" name="Ink 23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36581" y="4819634"/>
                <a:ext cx="127080" cy="17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5" name="Ink 234"/>
              <p14:cNvContentPartPr/>
              <p14:nvPr/>
            </p14:nvContentPartPr>
            <p14:xfrm>
              <a:off x="9921541" y="6489674"/>
              <a:ext cx="42120" cy="579600"/>
            </p14:xfrm>
          </p:contentPart>
        </mc:Choice>
        <mc:Fallback>
          <p:pic>
            <p:nvPicPr>
              <p:cNvPr id="235" name="Ink 23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09301" y="6473114"/>
                <a:ext cx="7128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9" name="Ink 238"/>
              <p14:cNvContentPartPr/>
              <p14:nvPr/>
            </p14:nvContentPartPr>
            <p14:xfrm>
              <a:off x="7351861" y="4673834"/>
              <a:ext cx="1024920" cy="90000"/>
            </p14:xfrm>
          </p:contentPart>
        </mc:Choice>
        <mc:Fallback>
          <p:pic>
            <p:nvPicPr>
              <p:cNvPr id="239" name="Ink 23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37821" y="4659794"/>
                <a:ext cx="1046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0" name="Ink 239"/>
              <p14:cNvContentPartPr/>
              <p14:nvPr/>
            </p14:nvContentPartPr>
            <p14:xfrm>
              <a:off x="7450501" y="4567274"/>
              <a:ext cx="272880" cy="235296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32501" y="4549994"/>
                <a:ext cx="304560" cy="23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6" name="Ink 245"/>
              <p14:cNvContentPartPr/>
              <p14:nvPr/>
            </p14:nvContentPartPr>
            <p14:xfrm>
              <a:off x="12163981" y="4787234"/>
              <a:ext cx="63000" cy="2067840"/>
            </p14:xfrm>
          </p:contentPart>
        </mc:Choice>
        <mc:Fallback>
          <p:pic>
            <p:nvPicPr>
              <p:cNvPr id="246" name="Ink 24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148141" y="4773554"/>
                <a:ext cx="98280" cy="20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1" name="Ink 260"/>
              <p14:cNvContentPartPr/>
              <p14:nvPr/>
            </p14:nvContentPartPr>
            <p14:xfrm>
              <a:off x="5685781" y="5405409"/>
              <a:ext cx="1783440" cy="691505"/>
            </p14:xfrm>
          </p:contentPart>
        </mc:Choice>
        <mc:Fallback>
          <p:pic>
            <p:nvPicPr>
              <p:cNvPr id="261" name="Ink 26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65621" y="5386690"/>
                <a:ext cx="1824480" cy="723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2" name="Ink 261"/>
              <p14:cNvContentPartPr/>
              <p14:nvPr/>
            </p14:nvContentPartPr>
            <p14:xfrm>
              <a:off x="7607101" y="5477049"/>
              <a:ext cx="1545480" cy="774000"/>
            </p14:xfrm>
          </p:contentPart>
        </mc:Choice>
        <mc:Fallback>
          <p:pic>
            <p:nvPicPr>
              <p:cNvPr id="262" name="Ink 26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86221" y="5456169"/>
                <a:ext cx="1587240" cy="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43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534A93DA-A180-424B-8590-3195966A2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9397"/>
            <a:ext cx="4227513" cy="3726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Binary Addition</a:t>
            </a:r>
          </a:p>
        </p:txBody>
      </p:sp>
      <p:sp>
        <p:nvSpPr>
          <p:cNvPr id="88075" name="Rectangle 11">
            <a:extLst>
              <a:ext uri="{FF2B5EF4-FFF2-40B4-BE49-F238E27FC236}">
                <a16:creationId xmlns:a16="http://schemas.microsoft.com/office/drawing/2014/main" xmlns="" id="{8B047EB6-12B7-4C69-AAF2-E15C53505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1112838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Binary addition is very simple.</a:t>
            </a:r>
          </a:p>
          <a:p>
            <a:r>
              <a:rPr lang="en-US" altLang="en-US"/>
              <a:t>This is best shown in an example of adding two binary numbers…</a:t>
            </a:r>
          </a:p>
        </p:txBody>
      </p:sp>
      <p:sp>
        <p:nvSpPr>
          <p:cNvPr id="88076" name="Text Box 12">
            <a:extLst>
              <a:ext uri="{FF2B5EF4-FFF2-40B4-BE49-F238E27FC236}">
                <a16:creationId xmlns:a16="http://schemas.microsoft.com/office/drawing/2014/main" xmlns="" id="{9D00D4B7-EBB1-4060-95F4-8F96059D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14" y="3621089"/>
            <a:ext cx="40575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	1  1  1  1  0  1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+	   1  0  1  1  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</a:t>
            </a: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xmlns="" id="{18F39E2D-B1A4-4DA9-8284-B941E3E5B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88078" name="Text Box 14">
            <a:extLst>
              <a:ext uri="{FF2B5EF4-FFF2-40B4-BE49-F238E27FC236}">
                <a16:creationId xmlns:a16="http://schemas.microsoft.com/office/drawing/2014/main" xmlns="" id="{891CF40F-D937-4843-BAA2-9A438EB18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3154363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79" name="Text Box 15">
            <a:extLst>
              <a:ext uri="{FF2B5EF4-FFF2-40B4-BE49-F238E27FC236}">
                <a16:creationId xmlns:a16="http://schemas.microsoft.com/office/drawing/2014/main" xmlns="" id="{C670F3E8-59CF-4C54-B0F2-C95B3DDF8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88080" name="Text Box 16">
            <a:extLst>
              <a:ext uri="{FF2B5EF4-FFF2-40B4-BE49-F238E27FC236}">
                <a16:creationId xmlns:a16="http://schemas.microsoft.com/office/drawing/2014/main" xmlns="" id="{38BDB63C-B3E5-4325-A1B1-6A9A44C0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1" name="Text Box 17">
            <a:extLst>
              <a:ext uri="{FF2B5EF4-FFF2-40B4-BE49-F238E27FC236}">
                <a16:creationId xmlns:a16="http://schemas.microsoft.com/office/drawing/2014/main" xmlns="" id="{4EB7F63C-D421-4AD3-A6BB-724C8BDD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2" name="Text Box 18">
            <a:extLst>
              <a:ext uri="{FF2B5EF4-FFF2-40B4-BE49-F238E27FC236}">
                <a16:creationId xmlns:a16="http://schemas.microsoft.com/office/drawing/2014/main" xmlns="" id="{D4FE385E-3E21-4D27-863C-C14E8181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3" name="Text Box 19">
            <a:extLst>
              <a:ext uri="{FF2B5EF4-FFF2-40B4-BE49-F238E27FC236}">
                <a16:creationId xmlns:a16="http://schemas.microsoft.com/office/drawing/2014/main" xmlns="" id="{7231C16E-E45A-4F05-B82E-F29624768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4" name="Text Box 20">
            <a:extLst>
              <a:ext uri="{FF2B5EF4-FFF2-40B4-BE49-F238E27FC236}">
                <a16:creationId xmlns:a16="http://schemas.microsoft.com/office/drawing/2014/main" xmlns="" id="{307A4864-BB78-455D-A0FA-6656FFC24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5" name="Text Box 21">
            <a:extLst>
              <a:ext uri="{FF2B5EF4-FFF2-40B4-BE49-F238E27FC236}">
                <a16:creationId xmlns:a16="http://schemas.microsoft.com/office/drawing/2014/main" xmlns="" id="{0A1C27DD-72DF-404B-987A-725146945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6" name="Text Box 22">
            <a:extLst>
              <a:ext uri="{FF2B5EF4-FFF2-40B4-BE49-F238E27FC236}">
                <a16:creationId xmlns:a16="http://schemas.microsoft.com/office/drawing/2014/main" xmlns="" id="{EE58640A-59DC-408E-8431-03C236C0D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7" name="Text Box 23">
            <a:extLst>
              <a:ext uri="{FF2B5EF4-FFF2-40B4-BE49-F238E27FC236}">
                <a16:creationId xmlns:a16="http://schemas.microsoft.com/office/drawing/2014/main" xmlns="" id="{26133199-B24C-46AA-8E99-7A929C7EF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8088" name="Text Box 24">
            <a:extLst>
              <a:ext uri="{FF2B5EF4-FFF2-40B4-BE49-F238E27FC236}">
                <a16:creationId xmlns:a16="http://schemas.microsoft.com/office/drawing/2014/main" xmlns="" id="{1B38075A-E6D9-4C8E-8D43-B4625FF8C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88089" name="Text Box 25">
            <a:extLst>
              <a:ext uri="{FF2B5EF4-FFF2-40B4-BE49-F238E27FC236}">
                <a16:creationId xmlns:a16="http://schemas.microsoft.com/office/drawing/2014/main" xmlns="" id="{CC4F34CD-FAC6-482F-829D-A9F650EBC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88090" name="Text Box 26">
            <a:extLst>
              <a:ext uri="{FF2B5EF4-FFF2-40B4-BE49-F238E27FC236}">
                <a16:creationId xmlns:a16="http://schemas.microsoft.com/office/drawing/2014/main" xmlns="" id="{45DB5CF5-5F82-4F9F-82C3-92CB77BC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8514" y="3163888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carries</a:t>
            </a:r>
          </a:p>
        </p:txBody>
      </p:sp>
      <p:sp>
        <p:nvSpPr>
          <p:cNvPr id="88091" name="Line 27">
            <a:extLst>
              <a:ext uri="{FF2B5EF4-FFF2-40B4-BE49-F238E27FC236}">
                <a16:creationId xmlns:a16="http://schemas.microsoft.com/office/drawing/2014/main" xmlns="" id="{865611C9-D2DF-4F63-9DA0-9598D7072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4188" y="34020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>
              <a:solidFill>
                <a:srgbClr val="FC01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2931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4823941" y="2950929"/>
              <a:ext cx="2352600" cy="684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5941" y="2932929"/>
                <a:ext cx="2391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8869621" y="2801169"/>
              <a:ext cx="1838160" cy="230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5581" y="2780649"/>
                <a:ext cx="18723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8821021" y="2730969"/>
              <a:ext cx="767880" cy="586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04821" y="2714409"/>
                <a:ext cx="8020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5" name="Ink 64"/>
              <p14:cNvContentPartPr/>
              <p14:nvPr/>
            </p14:nvContentPartPr>
            <p14:xfrm>
              <a:off x="7802221" y="5350329"/>
              <a:ext cx="1787040" cy="115020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1341" y="5329449"/>
                <a:ext cx="1828800" cy="11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2" name="Ink 81"/>
              <p14:cNvContentPartPr/>
              <p14:nvPr/>
            </p14:nvContentPartPr>
            <p14:xfrm>
              <a:off x="1158421" y="1832409"/>
              <a:ext cx="8752680" cy="185436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8981" y="1813329"/>
                <a:ext cx="8790840" cy="18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6"/>
              <p14:cNvContentPartPr/>
              <p14:nvPr/>
            </p14:nvContentPartPr>
            <p14:xfrm>
              <a:off x="980221" y="3709809"/>
              <a:ext cx="3103560" cy="9000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661" y="3697569"/>
                <a:ext cx="31410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" name="Ink 91"/>
              <p14:cNvContentPartPr/>
              <p14:nvPr/>
            </p14:nvContentPartPr>
            <p14:xfrm>
              <a:off x="1157701" y="3549249"/>
              <a:ext cx="2261160" cy="8352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8261" y="3528369"/>
                <a:ext cx="23014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8" name="Ink 97"/>
              <p14:cNvContentPartPr/>
              <p14:nvPr/>
            </p14:nvContentPartPr>
            <p14:xfrm>
              <a:off x="707701" y="2797569"/>
              <a:ext cx="9528120" cy="340128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021" y="2782089"/>
                <a:ext cx="9560880" cy="34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00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_3">
  <a:themeElements>
    <a:clrScheme name="Office Theme_3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_3">
      <a:majorFont>
        <a:latin typeface="Calibri"/>
        <a:ea typeface="SimSun"/>
        <a:cs typeface="SimSun"/>
      </a:majorFont>
      <a:minorFont>
        <a:latin typeface="Calibri"/>
        <a:ea typeface="SimSun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_3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607</Words>
  <Application>Microsoft Office PowerPoint</Application>
  <PresentationFormat>Widescreen</PresentationFormat>
  <Paragraphs>136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SimSun</vt:lpstr>
      <vt:lpstr>Arial</vt:lpstr>
      <vt:lpstr>Calibri</vt:lpstr>
      <vt:lpstr>Calibri Light</vt:lpstr>
      <vt:lpstr>Courier New</vt:lpstr>
      <vt:lpstr>Lato</vt:lpstr>
      <vt:lpstr>Symbol</vt:lpstr>
      <vt:lpstr>Times New Roman</vt:lpstr>
      <vt:lpstr>Wingdings</vt:lpstr>
      <vt:lpstr>Office Theme</vt:lpstr>
      <vt:lpstr>Office Theme_3</vt:lpstr>
      <vt:lpstr>Worksheet</vt:lpstr>
      <vt:lpstr>Sign Number and Addition, Subtraction</vt:lpstr>
      <vt:lpstr>How To Represent Signed Numbers</vt:lpstr>
      <vt:lpstr>Signed Magnitude</vt:lpstr>
      <vt:lpstr>One’s Complement Representation</vt:lpstr>
      <vt:lpstr>One’s complement</vt:lpstr>
      <vt:lpstr>Two’s Complement Representation</vt:lpstr>
      <vt:lpstr>Two’s Complement Representation</vt:lpstr>
      <vt:lpstr>Binary Addition</vt:lpstr>
      <vt:lpstr>PowerPoint Presentation</vt:lpstr>
      <vt:lpstr>PowerPoint Presentation</vt:lpstr>
      <vt:lpstr>Binary Subtraction</vt:lpstr>
      <vt:lpstr>Binary Multiplication</vt:lpstr>
      <vt:lpstr>Addition</vt:lpstr>
      <vt:lpstr>Addition using 1’s complement</vt:lpstr>
      <vt:lpstr>Addition using 2’s complement</vt:lpstr>
      <vt:lpstr>Subtraction using 1’s complement</vt:lpstr>
      <vt:lpstr>Subtraction using 1’s complement</vt:lpstr>
      <vt:lpstr>Subtraction using 2’s complement</vt:lpstr>
      <vt:lpstr>Subtraction using 2’s complement</vt:lpstr>
      <vt:lpstr>Number of Bits Required</vt:lpstr>
      <vt:lpstr>Number of Elements Represented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Number and Addition, Subtraction</dc:title>
  <dc:creator>vipul.mishra@bennett.edu.in</dc:creator>
  <cp:lastModifiedBy>LECTUREHALL</cp:lastModifiedBy>
  <cp:revision>13</cp:revision>
  <dcterms:created xsi:type="dcterms:W3CDTF">2019-01-10T13:41:17Z</dcterms:created>
  <dcterms:modified xsi:type="dcterms:W3CDTF">2019-01-11T04:56:50Z</dcterms:modified>
</cp:coreProperties>
</file>