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3:23.2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241C9E-728F-46BE-B617-17996F4A6C9F}" emma:medium="tactile" emma:mode="ink">
          <msink:context xmlns:msink="http://schemas.microsoft.com/ink/2010/main" type="writingRegion" rotatedBoundingBox="10999,438 14735,-12 14903,1382 11167,1833"/>
        </emma:interpretation>
      </emma:emma>
    </inkml:annotationXML>
    <inkml:traceGroup>
      <inkml:annotationXML>
        <emma:emma xmlns:emma="http://www.w3.org/2003/04/emma" version="1.0">
          <emma:interpretation id="{84BB2854-E343-4C5C-B548-D9DA47C2FE05}" emma:medium="tactile" emma:mode="ink">
            <msink:context xmlns:msink="http://schemas.microsoft.com/ink/2010/main" type="paragraph" rotatedBoundingBox="10999,438 14735,-12 14903,1382 11167,1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98C8BE-2BC0-45A6-B48C-CB1EE3400A4E}" emma:medium="tactile" emma:mode="ink">
              <msink:context xmlns:msink="http://schemas.microsoft.com/ink/2010/main" type="line" rotatedBoundingBox="10999,438 14735,-12 14903,1382 11167,1833"/>
            </emma:interpretation>
          </emma:emma>
        </inkml:annotationXML>
        <inkml:traceGroup>
          <inkml:annotationXML>
            <emma:emma xmlns:emma="http://www.w3.org/2003/04/emma" version="1.0">
              <emma:interpretation id="{829E4846-4CA4-401B-9E63-3A07BE877362}" emma:medium="tactile" emma:mode="ink">
                <msink:context xmlns:msink="http://schemas.microsoft.com/ink/2010/main" type="inkWord" rotatedBoundingBox="10999,438 14735,-12 14903,1382 11167,1833"/>
              </emma:interpretation>
              <emma:one-of disjunction-type="recognition" id="oneOf0">
                <emma:interpretation id="interp0" emma:lang="en-US" emma:confidence="0">
                  <emma:literal>Qing</emma:literal>
                </emma:interpretation>
                <emma:interpretation id="interp1" emma:lang="en-US" emma:confidence="0">
                  <emma:literal>Qis</emma:literal>
                </emma:interpretation>
                <emma:interpretation id="interp2" emma:lang="en-US" emma:confidence="0">
                  <emma:literal>Qian]</emma:literal>
                </emma:interpretation>
                <emma:interpretation id="interp3" emma:lang="en-US" emma:confidence="0">
                  <emma:literal>Olin]</emma:literal>
                </emma:interpretation>
                <emma:interpretation id="interp4" emma:lang="en-US" emma:confidence="0">
                  <emma:literal>Qian)</emma:literal>
                </emma:interpretation>
              </emma:one-of>
            </emma:emma>
          </inkml:annotationXML>
          <inkml:trace contextRef="#ctx0" brushRef="#br0">1337-2883 383 0,'0'0'4'0,"0"0"1"15,0 0 1-15,0 0 0 16,0 0 0-16,0 11 2 0,0-11 0 15,0 32 1-15,0-10-4 16,0 5-1-16,0 12-1 16,0 6 1-16,10-2-2 15,-3 9-4-15,-4-5-8 16,9 2-24-16,9-4-43 0,-14-6-3 16</inkml:trace>
          <inkml:trace contextRef="#ctx0" brushRef="#br0" timeOffset="343.7781">1549-2855 323 0,'0'0'6'0,"0"0"2"16,0 0 2-16,0 0 0 15,0 0 2-15,10 0 2 16,-10 0-1-16,7 18 2 16,-7 3-6-16,5 4-2 0,-2 10-2 15,4 8 1-15,0 6-4 16,-4-4-13-16,0 15-64 15,4-3 0-15</inkml:trace>
          <inkml:trace contextRef="#ctx0" brushRef="#br0" timeOffset="-265.6232">813-2840 333 0,'0'0'3'0,"8"-4"2"0,-8 4 2 16,20 0 1-16,-20 0 2 16,22 0 1-16,-22 0 0 15,21 26 0-15,-14-6-2 0,-4 15-3 16,-3 4-1-16,5 11-1 15,-3 2-2-15,6 5 1 16,-1 3-1-16,-4-5-4 16,9 2-10-16,-2 3-47 15,0-18-14-15</inkml:trace>
          <inkml:trace contextRef="#ctx0" brushRef="#br0" timeOffset="-671.8801">1365-3142 250 0,'0'0'4'0,"0"0"2"16,-18-15 1-16,8 0 3 15,-11 2 1-15,4-2 2 16,-13 1 1-16,-5 0 1 0,0 4-3 16,-8 3-1-16,-3 3-2 15,-4 4 0-15,-3 7-2 16,-5 7-1-16,3 3-2 16,-1 9-1-16,3 2-1 0,0 4 0 15,3 3 0-15,5 13-1 16,2 2 1-16,8 3-1 15,-1 10-1-15,11 1 1 0,0 2 0 16,12 1-1 0,3 4 1-16,10-4 1 0,0 3 1 15,10-1-1-15,8-3 1 16,2-1 0-16,13-3 0 16,-1 0 1-16,6-8 1 0,5-5-1 15,10-4 2-15,7-10 0 16,4-1 0-16,6-10 0 15,8-7 1-15,0-7-1 16,3-3-1-16,4-3 0 0,-4-4-2 16,4-4 1-16,-4-10-2 15,0 0 1-15,-6-7-1 16,3-3 0-16,-7-6 0 16,-8-5 0-16,0 1 0 0,-5-9 0 15,-8-10-1-15,-12-3 1 16,-3-2-1-16,-7-7 0 15,-10-5 1-15,-4-8-2 16,-11 4 0-16,-3-4 0 16,-6 5 0-16,-13-2 0 0,-1 5 0 15,-5 3 0-15,-6 5 0 16,-9 4 0-16,2 2 0 16,-12 11 0-16,-3 4 0 0,0 3 0 15,-7 10 0-15,-8 4-2 16,2 9 0-16,-2 6-1 15,-2 9-4-15,-5-4-7 16,4 15-18-16,8 13-50 0,-8 7-2 16</inkml:trace>
          <inkml:trace contextRef="#ctx0" brushRef="#br0" timeOffset="9422.002">2160-2739 321 0,'0'0'3'0,"0"0"0"15,0-13 0-15,8-2-1 16,2 2 1-16,12-8 0 15,9-5 1-15,4-6-1 0,18 4-1 16,0-7 0-16,22 1 0 16,6-2 1-16,7 4 0 15,8 0 0-15,-1 8 2 16,4 0-2-16,1 5-1 0,-1 6 0 16,-1 7-1-16,-2-3 0 15,-8 9 0-15,-6 0-1 16,-4 9 0-16,-1 1 0 15,-13-1 0-15,-3 6-1 0,-8 3 0 16,-15 2 1-16,-3 2-2 16,-2 6 2-16,-8 0 0 15,-5-2-1-15,1 1 1 16,-4-3 0-16,-5 2 0 0,1-7 1 16,-5-1 0-16,-8-18-3 15,17 19-11-15,-14-4-39 16,-3-15-18-16</inkml:trace>
          <inkml:trace contextRef="#ctx0" brushRef="#br0" timeOffset="9921.9952">3893-3344 133 0,'0'0'7'0,"0"0"2"0,0 0 3 15,0 0 1-15,17 0 2 16,-17 0 1-16,23 6 0 0,-10 8 1 16,1 1-6-16,7 6-4 15,-3 7 0-15,4 4-3 16,-5 6-1-16,4-3 0 16,1 8-2-16,2-4 2 0,-2 10-2 15,-2-13 1-15,-5-4-1 16,-2-1 2-16,-1-4 2 15,-9-9 2-15,0-3 1 16,-3-15-1-16,-6 21 1 16,-16-17 1-16,1 7-2 0,-11-4-2 15,-3 3-1-15,-8 4-3 16,-6 0-1-16,-1 3 0 16,-2 4 1-16,-1 1-1 0,3-2 1 15,4-1-3-15,3-4-13 16,5-2-49-16,13 4-5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8:11.6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9CF2380-B8C4-47D1-AA85-FE1A60486681}" emma:medium="tactile" emma:mode="ink">
          <msink:context xmlns:msink="http://schemas.microsoft.com/ink/2010/main" type="inkDrawing" rotatedBoundingBox="27166,14238 31699,13886 31703,13929 27169,14280" shapeName="Other"/>
        </emma:interpretation>
      </emma:emma>
    </inkml:annotationXML>
    <inkml:trace contextRef="#ctx0" brushRef="#br0">0 330 283 0,'0'0'4'16,"0"0"1"-16,0 0 2 16,0 0 0-16,0 0 1 0,0 0 2 15,0 0 1-15,0 0 2 16,0 0-2-16,13 0 2 16,-13 0-1-16,18 9-1 15,-3-9 1-15,-2 4-2 0,5-4 0 16,7 0-2-16,0 0-1 15,7 0-2-15,-1 0 0 16,9-7-2-16,2 1 0 16,4 4 0-16,-3-5-1 0,-1 3 0 15,4-2 0-15,-1 3-1 16,1 3 1-16,-3-6-1 16,2 6 0-16,-5 0 1 15,3 0-1-15,-1 0 0 0,-1 0 0 16,6 0 0-16,-8-2 1 15,3-2 0-15,1-3-1 16,0 3 1-16,-5 2 0 16,5-7-1-16,-1 3 1 0,1 3-1 15,-1-1-1-15,4 4 1 16,-3-3 0-16,-2 3-1 16,6 0 0-16,-1-4 0 15,-1 4 1-15,1 0-1 0,1-4 0 16,6-2 1-16,-5-2-1 15,10 2 1-15,-3-1-1 16,6 0 1-16,-1-3 0 16,11-1 0-16,-4 7-1 0,4-3 1 15,7 3 0-15,0 2-1 16,0-7 1-16,0 5-1 16,-2 2 1-16,7-1-1 15,-3-5 1-15,6 1 0 16,-8-1 0-16,5 1 0 0,3-3 0 15,-1 0 0-15,-1-1 1 16,4 0-2-16,-3 1 0 16,1 0 0-16,2 2 0 0,-7 2 0 15,-3 3 0-15,-3-5 0 16,-5 8 0-16,-9 0 0 16,2-3 0-16,-7 3 0 15,-9 0 0-15,-2 0 0 0,4-4 0 16,-6 4 0-16,-1-4 0 15,1 4 0-15,-8-2 0 16,8-3 0-16,-11 3 0 16,4-4 0-16,-13 6 0 15,7-2 0-15,-13-1 0 0,1 3 0 16,-8-6 0-16,-10 6 0 16,0 0 0-16,18 0 0 15,-18 0 0-15,0 0 0 16,0 0 0-16,0 0 0 0,0 0 0 15,0 0 0-15,0 0 0 16,0 0 0-16,0 0 0 16,0 0 0-16,0 0-19 0,0 0-67 15,-11-6-4-15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3.6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40 0 336 0,'0'0'7'0,"0"0"3"0,0 0 2 16,0 0 2-16,0 0 2 15,0 0 1-15,0 0 0 16,-7 22 0-16,2 6-5 0,-5 6-4 16,7 11-2-16,-4 9-1 15,2-1-2-15,5 3-1 16,0-6 0-16,12 3-1 0,9-18 1 16,7-3-1-16,7-15 1 15,8-9 0-15,2-8-1 16,2-8 1-16,-1-9 0 15,-8-11 0-15,-8 0 0 0,-10-11-1 16,-10 1 0-16,-10-8 0 16,-10 6 0-16,-15-2 0 15,-13 4-1-15,3 4 0 16,-11 10-2-16,-4 3-1 16,7 14-3-16,1 4-11 0,14-4-54 15,7 17-14-15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4.1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275 0 420 0,'0'0'5'0,"0"0"1"16,-10 5 2-16,-8 1 0 16,1 5 2-16,-11 2 0 0,-5 9 1 15,5 2 0-15,-10 11-4 16,6 4-2-16,4 0-2 15,3 3 0-15,7-1-1 16,18 0 0-16,3-6-2 16,22-8 0-16,10-6 0 0,8-10 0 15,10-11 0-15,-3-4 0 16,6-13 0-16,-14-7 0 16,-3-1 0-16,-14-3 0 15,-11-3 0-15,-14-3 0 0,-4 4 0 16,-17-2 0-16,-11 4 0 15,-6-2 0-15,-5 13 0 16,-2 0 0-16,2 10-49 0,0 7-38 16,-5 7-1-16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4.7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309 0 415 0,'0'0'4'0,"0"0"1"0,0 0 2 16,-15 0 1-16,0 8 0 16,-12 2 2-16,-1 11 0 0,-8-1 0 15,-6 8-3-15,-1 13-2 16,5 4 0-16,5 4 0 15,13 5-2-15,10-2 0 16,10 1 0-16,20-8 0 16,23-12-3-16,13-5 0 0,11-18 0 15,4-10 0-15,7-4 0 16,-8-20 0-16,1-1 0 16,-21-7 0-16,-15-3 0 15,-17 0 0-15,-18 4 0 0,-15-2 0 16,-13 8 0-16,-10 5 0 15,-9 2-6-15,9 14-22 16,-2 0-56-16,12 4-5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5.0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0 418 0,'0'0'4'15,"0"0"2"-15,0 0 2 0,0 0 1 16,0 0 0-16,0 0 2 15,0 0 0-15,0 15 1 16,0 6-3-16,0 11-2 16,0 6-2-16,0 12-3 0,0 10-2 15,-3 9 0-15,-1 3 0 16,-4 12 0-16,1-6 0 16,7 10 0-16,-6-17-17 15,-1 6-67-15,7-10-2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7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 45 424 0,'0'0'7'0,"0"0"1"0,0-17 2 15,0 17 1-15,0-11 1 16,0 11 1-16,0 0-1 16,0-17 2-16,0 17-14 15,0 0 0-15,0 13 0 0,-3 2 0 16,-1 9 0-16,1 7 0 16,-1 10 0-16,4 11 0 15,0-4 0-15,0 11 0 0,7-1 0 16,3 4 0-16,5-4 0 15,-5-3 0-15,1-5 0 16,0-5 0-16,0-6 0 16,-4-7 0-16,-1-4 0 0,-2-7 0 15,-1 1 0-15,8-7-73 16,-11-15-17-16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7.5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0 465 0,'0'0'3'15,"0"0"0"-15,0 0 1 16,0 0 1-16,3 15 1 0,-3 3 0 15,3 10 1-15,1 11 0 16,-4 9-2-16,3 17-5 16,5 1 0-16,2 5 0 15,0 6 0-15,5-2 0 0,3-5 0 16,-1-4 0-16,1-5 0 16,0-9 0-16,-1-13 0 15,1 4 0-15,-11-12-41 16,4-13-45-16,3-12-5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8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125 28 457 0,'0'0'3'16,"0"0"0"-16,0 0 1 15,-17 17 0-15,17-17 2 16,-21 21 0-16,6-4 1 15,-2 9 1-15,-4 6-3 0,6 0 0 16,5 2-2-16,3 3-3 16,7 2 0-16,0-9 0 15,14 2 0-15,7-11 0 16,11-14 0-16,-1-7 0 0,9-4 0 16,-2-10 0-16,-3-14 0 15,1-3 0-15,-11-8 0 16,-8-4 0-16,-9 2 0 15,-8-1 0-15,-15 3 0 0,-6 0 0 16,-11 11 0-16,-6 14 0 16,-5 0 0-16,-2 17 0 15,-13 11-72-15,10 3-16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8.7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0 315 0,'0'0'10'0,"0"0"4"0,0 0 4 15,0 0 4-15,0 0 1 16,0 0 0-16,4 11 0 15,-4-11 2-15,0 18-9 0,3 3-4 16,2 7-4-16,-2 11-6 16,-3 3-2-16,7 16 0 15,-7 1 0-15,3 9 0 16,4-2 0-16,-7 1 0 16,3-4 0-16,2-6 0 15,2-1 0-15,-4-14 0 0,4-3 0 16,1-11 0-16,-8-28 0 15,20 11-59-15,-2-11-30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9.1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83 3 439 0,'0'0'3'0,"0"0"1"16,-14 8 1-16,14-8 1 15,-18 20 0-15,8-5 2 0,2 9 0 16,-6 4 1-16,3 7-3 15,8 8-2-15,-1-1 1 16,4 0-2-16,0-1 0 16,15-4-1-16,2-9-2 0,11-11 0 15,7-14 0-15,8-6 0 16,3-14 0-16,-4-7 0 16,5-13 0-16,-8-2 0 15,-7-3 0-15,-14 1 0 0,-8-2 0 16,-10 1 0-16,-18 10 0 15,-7 1 0-15,-17 14 0 16,-7 2 0-16,-8 11-3 16,4 10-25-16,7 13-57 0,-4 5-2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9.6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 0 412 0,'0'0'7'0,"0"0"2"16,0 0 1-16,0 0 2 15,0 0 1-15,0 0 2 0,0 0 0 16,-8 18 0-16,11 10-12 16,2 11-3-16,5 10 0 15,-3 11 0-15,7 11 0 16,-3-2 0-16,0 6 0 0,-1-2 0 15,5 6 0-15,-5-17 0 16,8-2 0-16,-11-17 0 16,18-19-77-16,-4 1-13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8:59.7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73B3F7-C39E-4D49-9ADF-7868C9A3177C}" emma:medium="tactile" emma:mode="ink">
          <msink:context xmlns:msink="http://schemas.microsoft.com/ink/2010/main" type="inkDrawing" rotatedBoundingBox="15080,7257 16834,7193 16836,7231 15082,7295" shapeName="Other"/>
        </emma:interpretation>
      </emma:emma>
    </inkml:annotationXML>
    <inkml:trace contextRef="#ctx0" brushRef="#br0">0 100 301 0,'0'0'7'0,"0"0"2"15,0 0 6-15,0 0-1 16,0 0 3-16,0 0 3 16,0 0-1-16,0 0 1 0,0 0-6 15,6-6-2-15,-6 6-4 16,22-9-1-16,-9 7-1 16,2-4-1-16,-5 4-1 15,8-1 0-15,-1 3 0 0,1-4 0 16,4 4-1-16,-2 0 0 15,5-4 0-15,0 0 0 16,3 1 0-16,-3 3-1 16,3 0 2-16,-3-4-4 0,0 4 0 15,0-4 0-15,3 2 0 16,-7 2 0-16,4 0 0 16,-4 0 0-16,4 0 0 0,0 0 0 15,-3 0 0-15,6 0 0 16,-8 0 0-16,8 0 0 15,-3 0 0-15,10 0 0 16,-5 0 0-16,1 0 0 16,4 0 0-16,0 0 0 0,5 0 0 15,-5 0 0-15,1 0 0 16,-6 0 0-16,3 0 0 16,-5 0 0-16,1 0 0 15,-5 0 0-15,1 0 0 0,3 0 0 16,1 0 0-16,2-5 0 15,-2 3 0-15,2-2 0 16,2 0 0-16,-3 1 0 0,6-1 0 16,-4 4 0-16,0-3 0 15,-1-1 0-15,-1 4 0 16,1 0 0-16,-6 0 0 16,-3 0 0-16,-2 0 0 0,-2 0 0 15,3 0 0-15,1-4 0 16,-9 4 0-16,9 0 0 15,-4-2 0-15,2-2 0 16,-2 0 0-16,-1 1 0 16,1 3 0-16,-18 0 0 0,15 0 0 15,-15 0 0-15,0 0 0 16,0 0 0-16,0 0 0 16,0 0 0-16,0 0 0 15,0 0 0-15,0 0 0 0,0 0 0 16,0 0 0-16,0 0 0 15,0 0 0-15,0 0 0 16,0 0 0-16,0 0 0 16,0 7 0-16,-11-3-86 0,-14-2-2 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9.9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211 0 444 0,'0'0'4'15,"0"0"3"-15,0 0 1 16,0 0 2-16,0 0 1 15,-4 18 2-15,-9-5 1 0,-2 12-14 16,-3 5 0-16,-7 13 0 16,5 7 0-16,-5 3 0 15,0 3 0-15,7 11 0 16,0 1 0-16,8-2 0 0,0 1 0 16,5-7 0-16,5-4 0 15,-7-7 0-15,14-10-30 16,1-3-60-16,-5-8-2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40.3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0 483 0,'0'0'2'0,"0"0"2"0,3 17 1 15,-3-7 1-15,4 11 0 16,-4 9-1-16,0 1-5 16,0 15 0-16,0 2 0 15,0 6 0-15,0 5 0 0,0 6 0 16,3-6 0-16,5 4 0 15,-1-9 0-15,3 6 0 16,-7-17-52-16,12-9-37 0,3-10-2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40.6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225 0 493 0,'0'0'1'0,"0"0"0"16,-18 14 2-16,11 0 1 15,-14 3 0-15,-4 15 1 0,0 4-5 16,-3 2 0-16,3 14 0 15,5 2 0-15,2 6 0 16,3 0 0-16,8 7 0 16,0-7 0-16,7 4 0 15,-3-5 0-15,3-4 0 0,0-12 0 16,17-15-26-16,-9-6-64 16,-8-22-4-16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52.0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231 80 225 0,'0'0'5'0,"0"0"3"16,0 0 1-16,0 0 4 15,0 0 1-15,0 0 4 16,-8 0 1-16,8 0 3 15,-17 4-2-15,17-4-2 0,-21 13 0 16,-1-5-2-16,4 5-2 16,-2 2-2-16,-5 5-2 15,7 3-2-15,-7 1-2 16,8 4-1-16,-1 4-2 0,8-2-1 16,2 4-1-16,8-3 0 15,0 0 0-15,0 2 0 16,11-3-1-16,3 0 1 15,4-6 0-15,0 1 0 0,2-5 0 16,2-1 1-16,3-6 0 16,-4-9 0-16,7-4 0 15,0-4 0-15,4-9 0 0,0-13 0 16,4 2 0-16,6-12 0 16,-11 4-1-16,9-3 0 15,-5 1 1-15,-10 2 0 16,-4 8 0-16,-4-4 0 15,-9 9 1-15,-1-2 0 0,-7-3 1 16,0 6-4-16,0 0 0 16,-4 1 0-16,1-5 0 15,-5 5 0-15,1 2 0 16,4 2 0-16,-4-2 0 0,7 15 0 16,-18-21 0-16,18 21 0 15,-15-13 0-15,15 13 0 16,-13-17 0-16,13 17 0 0,-22-15 0 15,22 15 0-15,-18-13 0 16,18 13 0-16,-20-13 0 16,20 13 0-16,-18-5 0 15,18 5 0-15,-22 0 0 0,22 0 0 16,-20 5 0-16,20-5 0 16,-21 13 0-16,6-11 0 15,-2 6 0-15,-4-1 0 16,-1-3 0-16,-6 9 0 0,-7-6 0 15,17 7-67-15,-14 10-20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01.0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307 58 399 0,'0'0'5'0,"0"0"3"16,0 0 2-16,0 0 1 15,0 0 2-15,0 0 1 16,0 0 0-16,0 0 1 15,0 0-5-15,0 0-2 16,-15 4-4-16,1-4-4 0,-4 0 0 16,-3 7 0-16,-4 4 0 15,-6 2 0-15,2 5 0 16,1 6 0-16,-7 4 0 16,7 9 0-16,6 1 0 15,1 3 0-15,6 2 0 0,15 0 0 16,0-2 0-16,0 1 0 15,18-3 0-15,12-6 0 16,5-5 0-16,6-8 0 0,9-5 0 16,7-6 0-16,2-5 0 15,1-4 0-15,1-4 0 16,-4-5 0-16,-4-2 0 16,-10-7 0-16,-5 1 0 0,-10-7 0 15,-6-2 0-15,-9-6 0 16,-5-3 0-16,-8-3 0 15,0-11 0-15,-11-1 0 16,-3 1 0-16,-7 0 0 0,-7-1 0 16,-1 8 0-16,1 7 0 15,-8 7 0-15,1 9 0 16,0 12 0-16,-1 3 0 0,-2 8 0 16,-1 9 0-16,6 4 0 15,-5-4 0-15,17-2-56 16,-1 13-34-16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01.7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268 13 353 0,'0'0'6'0,"0"0"5"15,0 0 3-15,0 0 1 16,-17 0 2-16,17 0 1 0,-21 3 0 16,3 1 1-16,1 3-5 15,-5 6-5-15,-6 4-2 16,3 3-2-16,-2 1-2 16,6 7-1-16,-4 4-2 15,7 7 0-15,1-2 0 0,7 6 0 16,10-5 0-16,0-3 0 15,13 2 0-15,12-9 0 16,3-8 0-16,7-10 0 0,4-6 0 16,3-4 0-16,0-4 0 15,0-13 0-15,1-3 0 16,-9-14 0-16,-6-1 0 16,-3 1 0-16,-3-8 0 0,-12 1 0 15,-7-10 0-15,-3 6 0 16,-17 4 0-16,-4 5 0 15,-14 3 0-15,-4 23-30 16,-9 3-55-16,-13 7-5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05.3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365-3 349 0,'0'0'7'0,"0"0"6"0,0 0 2 16,-21 0 1-16,21 0 3 15,-22 0 1-15,1 0-1 16,-4 0 1-16,0 8-6 16,-13 1-5-16,6 10-2 15,-3 5-4-15,-4 5-3 0,10 9 0 16,1 4 0-16,7 5 0 16,-1 5 0-16,19 4 0 15,3-5 0-15,3-6 0 0,22-6 0 16,11-3 0-16,3-12 0 15,14-13 0-15,3-5 0 16,7-12 0-16,2-5 0 16,-5-11 0-16,-11-6 0 0,-9-4 0 15,-12-3 0-15,-11-3 0 16,-9 2 0-16,-13-3 0 16,-8-3 0-16,-12 3 0 15,-7 7 0-15,-7 4 0 0,-3 7 0 16,-4 11 0-16,-1-4 0 15,9 14-46-15,0 7-41 16,1 3-2-16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05.7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186 13 422 0,'0'0'6'0,"0"0"4"16,0 0-1-16,0 0 2 15,-15 10-1-15,2-2 1 0,-2 1 0 16,-2 6 1-16,-11 4-7 15,0 8-1-15,3 4-4 16,3 0 0-16,8 12 0 16,7-8 0-16,7 7 0 15,3-11 0-15,15-3 0 0,11-8 0 16,9-5 0-16,1-11 0 16,8-4 0-16,-2-13 0 15,4-10 0-15,-8-1 0 16,2-8 0-16,-11-5 0 0,-4-5 0 15,-6-5 0-15,-16 5 0 16,-6 8 0-16,-10 2 0 16,-15 4 0-16,-13 10 0 15,-12 11 0-15,-14 4 0 0,13 9-54 16,-24 16-34-16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19.4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365 119 298 0,'0'0'8'16,"0"0"4"-16,0 0 4 15,-21 0 3-15,21 0 2 16,-19 0 1-16,19 0 1 0,-20 0 0 16,20 0-7-16,-25 0-4 15,25 0-4-15,0 0-2 16,-13 0-1-16,13 0-2 16,-15 0 0-16,0 10-1 0,2 0 0 15,-9 9-1-15,-6 0 1 16,7 11 0-16,-11-2 1 15,7 4-1-15,-3-2 0 0,3 7-2 16,7-5 0-16,1-1 0 16,9 0 0-16,8 1 0 15,0-4 0-15,15 0 0 16,10 1 0-16,3-5 0 0,10-6 0 16,5-1 0-16,7-10 0 15,0-1 0-15,-2-6 0 16,-1-6 0-16,-5-8 0 15,-3-3 0-15,-11-4 0 0,-3-3 0 16,-7-12 0-16,-8 6 0 16,-7-14 0-16,-3-4 0 15,-3 1 0-15,-7-5 0 16,-8 3 0-16,-4-3 0 16,2 7 0-16,-8 7 0 0,-5 7 0 15,-2 3 0-15,0 9 0 16,-8 13 0-16,8-3 0 15,-8 9 0-15,-2 11 0 0,9 6 0 16,-6-2-19-16,14 13-69 16,7 1-2-16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20.2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 0 341 0,'0'0'8'0,"0"0"4"16,0 0 4-16,0 0 1 16,0 0 0-16,0 0 2 0,0 0 0 15,0 0 0-15,0 0-7 16,0 0-4-16,0 0-2 15,0 0-1-15,-7 17-1 16,7 4-2-16,0 3 1 0,7 8 0 16,-4 11-3-16,-3 6 0 15,4 7 0-15,-1 8 0 16,-3 2 0-16,0-3 0 16,0 1 0-16,0-5 0 0,0-6 0 15,0-3 0-15,0-12 0 16,8-6 0-16,-8-4 0 15,3-9 0-15,-3-2 0 0,0-17 0 16,4 17 0-16,-4-17 0 16,0 0 0-16,0 0 0 15,0 0 0-15,0 0 0 16,0 0 0-16,0 0-32 0,0 0-57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9:08.5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6A0DD5E-60CE-4ECB-8553-A123EDD4E178}" emma:medium="tactile" emma:mode="ink">
          <msink:context xmlns:msink="http://schemas.microsoft.com/ink/2010/main" type="inkDrawing" rotatedBoundingBox="19819,4266 20145,3550 20598,3756 20272,4473" hotPoints="20375,3677 20419,4149 20014,4396 19970,3924" semanticType="enclosure" shapeName="Ellipse"/>
        </emma:interpretation>
      </emma:emma>
    </inkml:annotationXML>
    <inkml:trace contextRef="#ctx0" brushRef="#br0">339 173 318 0,'0'0'8'0,"0"0"2"16,0 0 3-16,0 0 3 16,0 0 3-16,0 0 0 15,0 0 0-15,0 0 0 0,-17-3-5 16,17 3-4-16,-24 0-2 16,6 3-3-16,-4 7 0 15,-3-2-2-15,0 10 1 16,-3-1-1-16,1 1 1 15,-1 7-2-15,0 3 2 0,3-4-2 16,3 1 0-16,8 6 2 16,3-1-4-16,-3 4 0 15,7-6 0-15,4 8 0 16,3-1 0-16,6 4 0 0,1-8 0 16,11 4 0-16,0-7 0 15,11-3 0-15,-5-3 0 16,11-1 0-16,-3-11 0 15,6-10 0-15,9 0 0 0,-4-10 0 16,-2-7 0-16,-5-4 0 16,3-5 0-16,-6-9 0 15,-5 0 0-15,-8-7 0 0,2-1 0 16,-9 0 0-16,-2-1 0 16,-7-2 0-16,-1-8 0 15,-3 9 0-15,0-4 0 16,0 6 0-16,-10-2 0 15,-5 7 0-15,-3 1 0 0,-2 5 0 16,-5 8 0-16,-6 10 0 16,-12 7 0-16,-4 7 0 15,2 18 0-15,-19 9-46 16,7 8-42-16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46.7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 0 365 0,'0'0'7'16,"0"0"0"-16,0 0 4 0,0 0 1 16,0 0 0-16,0 0 2 15,0 7 1-15,0-7 1 16,0 0-4-16,0 0-3 16,3 13-1-16,-3-13-1 0,0 0-1 15,0 18-1-15,0-18 0 16,0 21-5-16,-3-7 0 15,-2 3 0-15,2 7 0 16,0 2 0-16,-1 6 0 0,4 10 0 16,0 4 0-16,4 3 0 15,2 7 0-15,6 4 0 16,1 0 0-16,2 4 0 16,-5-8 0-16,5 4 0 0,-2-11 0 15,-1-3 0-15,-2-11 0 16,-2-4 0-16,-6-5 0 15,1-9 0-15,-3-17 0 0,5 19 0 16,-5-19 0-16,0 0 0 16,0 0 0-16,0 0 0 15,3-8-20-15,-3 8-69 16,0-18-4-16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48.1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287-1 397 0,'0'0'5'15,"-12"0"3"-15,12 0 1 0,-24 6 1 16,5 2 0-16,-1 2 1 16,-5 4 1-16,-3 7 1 15,0 5-5-15,0 4-1 16,-2 9-3-16,5 4 0 16,2 6 1-16,5 1-2 0,11 1-1 15,7 0 1-15,3-2-3 16,19-8 0-16,13-11 0 15,8-10 0-15,13-16 0 16,-3-4 0-16,7-11 0 0,-4-17 0 16,-9-7 0-16,-9-7 0 15,-13 4 0-15,-7-10 0 16,-18 4 0-16,-11-2 0 16,-11 3 0-16,-8 0 0 0,-6 12 0 15,-11 7 0-15,9 7-72 16,-12 17-17-16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51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233 98 379 0,'0'0'4'16,"0"0"0"-16,0 0 0 16,-17 8 1-16,17-8 1 0,-28 13 1 15,7-2 2-15,-1 10 1 16,-6 1 0-16,0 12-3 16,3 2 2-16,0 3-1 15,7 10 0-15,4-6-1 16,11-2-2-16,3-6 0 0,10-6-2 15,15-14 0-15,7-6 0 16,14-9-1-16,0-13 0 16,11-8 0-16,-9-12 0 15,2-5 0-15,-4-5 1 16,-11-2-1-16,-10-5-2 0,-14 8 0 16,-11-3 0-16,-6 6 0 15,-19-3 0-15,-11 14 0 16,-6-1 0-16,-8 10 0 0,-3 10 0 15,3 5 0-15,4 4 0 16,1 13 0-16,2 6 0 16,22 14-26-16,10-9-58 15,5 7-4-15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8:51.4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298 0 444 0,'0'0'4'0,"0"0"1"0,0 0 2 16,0 0 0-16,0 0 0 16,0 0 2-16,-8 4 0 15,-5-2 0-15,-9 6-2 0,-3 2-4 16,-6 11-3-16,-4 6 0 16,-5 7 0-16,5 8 0 15,-1 0 0-15,11 7 0 16,5 3 0-16,12-2 0 15,8-1 0-15,23-13 0 0,15-8 0 16,12-7 0-16,9-18 0 16,8-3 0-16,11-17 0 15,-10-7 0-15,-2-17 0 16,-6 3 0-16,-17-3 0 0,-15-2 0 16,-13-7 0-16,-15 5 0 15,-18 7 0-15,-17-3 0 16,-11 17 0-16,-11 3 0 15,-9 8 0-15,1 19-10 0,-6 12-77 16,-2 3-2-16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00.0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108 32 268 0,'0'0'6'0,"0"0"5"16,0 0 4-16,0 0 2 16,0 0 3-16,0 0 1 15,0-13 2-15,0 13 1 0,0 0-5 16,0 0-4-16,0 0-4 16,-8-13-2-16,8 13-2 15,0 0-2-15,-13-2 0 16,13 2 0-16,0 0-1 0,-18-4 0 15,18 4 0-15,0 0-1 16,0 0 0-16,0 0 1 16,-14 0-2-16,14 0 1 15,0 0-2-15,0 0 1 0,0 0-2 16,0 0 0-16,0 0 0 16,0 0 0-16,0 0 0 15,0 0 0-15,0 0 0 0,0 0 0 16,0 0 0-16,0 0 0 15,0 0 0-15,0 0 0 16,0 0 0-16,0 0 0 16,0 0 0-16,0 0 0 0,0 0 0 15,0 0 0-15,0 0 0 16,0 0 0-16,0 6 0 16,0-6 0-16,-3 24 0 15,3-11 0-15,-5 12 0 16,5 3 0-16,-3 6 0 0,1 14 0 15,2 4 0-15,-5 7 0 16,2 12 0-16,-1-2 0 16,-4 6 0-16,5-5 0 0,1 6 0 15,-3-14 0-15,5-10 0 16,-3-2 0-16,3-11 0 16,0-8 0-16,0-6 0 15,0-7 0-15,0-3 0 0,0-15 0 16,0 10 0-16,0-10 0 15,-7-15-59-15,7-2-34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03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352 55 361 0,'0'0'5'15,"0"0"3"-15,0 0-1 16,0 0 3-16,-7 10 1 0,-8 1 2 16,-2 2 1-16,-4 6 1 15,-4 7-3-15,-10-2-1 16,3 7 0-16,-4 4-2 16,1 4-1-16,4 4-1 0,3-1-1 15,-1 3-3-15,11-2-3 16,5-1 0-16,5 0 0 15,8-8 0-15,8-8 0 16,12-9 0-16,13-2 0 0,5-12 0 16,8-3 0-16,7-13 0 15,1-9 0-15,-1-6 0 16,-5-8 0-16,-5-6 0 16,-8 4 0-16,-7-13 0 15,-10 10 0-15,-6-8 0 0,-12-5 0 16,-5 5 0-16,-8 4 0 15,-12-2 0-15,-3 9 0 16,-4 10 0-16,-11 4 0 0,5 17 0 16,-9 3 0-16,12 19-8 15,-1 12-78-15,1 4-2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03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80-6 314 0,'0'0'8'0,"0"0"3"16,0 0 2-16,0 0 2 0,-6 0 3 16,6 0 3-16,0 0 0 15,-12 15 1-15,12-15-5 16,-3 18-4-16,3-18-2 16,-3 25-1-16,-1-7-2 0,4-2-1 15,0 9-5-15,0 6-2 16,-7 10 0-16,7-3 0 15,0 10 0-15,-8 3 0 16,5 8 0-16,0-4 0 16,-1 7 0-16,1-4 0 0,-1 0 0 15,1-9 0-15,-5-4 0 16,8-2 0-16,0-10 0 16,-7-6 0-16,7-6 0 0,0-3 0 15,0-18 0-15,-3 17 0 16,3-17 0-16,0 0 0 15,0 13-8-15,15-13-79 16,-15 0-2-16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05.6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68-4 149 0,'0'0'6'0,"0"0"3"0,0 0 3 15,0 0 1-15,0 7 2 16,0-7 0-16,0 0 0 0,0 0 1 15,0 0-6-15,0 0-1 16,0 0-3-16,0 0 1 16,0 0 0-16,-15 10 2 15,15-10 0-15,0 0 1 0,0 0 1 16,0 0 0-16,0 0 1 16,0 0-1-16,0 0-1 15,0 0-1-15,-10 3 0 16,10-3-2-16,0 0-2 0,0 0 0 15,0 0-2-15,0 0 1 16,0 0 0-16,0 0 0 16,0 0 0-16,0 0 1 15,0 0 0-15,0 0 0 0,0 0 0 16,0 0 0-16,0 0-2 16,0 0 1-16,0 0-2 15,0 0 0-15,0 0 0 16,0 0-1-16,0 15 0 0,0-15 1 15,0 0-2-15,0 0 1 16,0 0 0-16,0 0 0 16,0 0 0-16,0 0 0 15,0 0 0-15,0 0 0 0,0 0 1 16,0 0 0-16,0 0 0 16,0 0-1-16,0 0 1 15,0 0 1-15,0 0-2 16,0 0 1-16,0 0-1 0,0 0 1 15,0 0-1-15,0 0 0 16,0 0-1-16,0 0 1 16,0 0-1-16,0 0 0 15,0 0 0-15,0 0 1 0,0 0-1 16,0 0 0-16,0 0 0 16,0 0 0-16,0 0 0 15,0 0 0-15,0 0 0 0,0 0 0 16,0 0 0-16,0 0 1 15,0 0-2-15,0 0 1 16,0 0 0-16,0 0-2 16,-11 18-4-16,11-18-14 15,-32 6-61-15,32-6-4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06.2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243 1 341 0,'0'0'7'0,"0"0"2"16,0 0 4-16,-18-3 1 15,18 3 0-15,-25 3 1 0,7 4 0 16,-4 4 1-16,-3 6-6 16,2 7-2-16,-7 9-3 15,10 5-1-15,-5 8 0 16,7 3-1-16,8 4 0 15,2 0 1-15,8 4-1 0,3-12 1 16,12-3-1-16,7-7 1 16,9-12-1-16,9-5 0 15,-2-16-1-15,8-2 0 0,1-15 0 16,-6-9-2-16,-1-4 0 16,-13-3 0-16,-2-8 0 15,-7-4 0-15,-15-3 0 16,-3 2 0-16,-6-3 0 0,-16 8 0 15,-3 1 0-15,-3 9 0 16,-4 1 0-16,-9 18 0 16,1 10 0-16,-13-5-31 15,7 25-54-15,1 8-4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1.6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395 23 374 0,'0'0'6'0,"0"0"3"16,0 0 1-16,-6-15 2 0,6 15 0 16,0 0 3-16,-4-9-2 15,4 9 3-15,0 0-6 16,0 0-1-16,-10 19-2 16,-1 7-1-16,-3 1 0 0,-4 15 0 15,-7 11-6-15,-6 4 0 16,-4 4 0-16,2-5 0 15,-2-1 0-15,0 2 0 16,2-8 0-16,3-11 0 16,5-1 0-16,2-20 0 0,13 9-16 15,-7-2-65-15,17-24-7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9:18.0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FFC042-926B-47B8-BF1B-27B6EDB04611}" emma:medium="tactile" emma:mode="ink">
          <msink:context xmlns:msink="http://schemas.microsoft.com/ink/2010/main" type="writingRegion" rotatedBoundingBox="26246,6837 26734,6837 26734,7172 26246,7172"/>
        </emma:interpretation>
      </emma:emma>
    </inkml:annotationXML>
    <inkml:traceGroup>
      <inkml:annotationXML>
        <emma:emma xmlns:emma="http://www.w3.org/2003/04/emma" version="1.0">
          <emma:interpretation id="{DF4D1A37-C0FD-42CD-9739-1298918D3A33}" emma:medium="tactile" emma:mode="ink">
            <msink:context xmlns:msink="http://schemas.microsoft.com/ink/2010/main" type="paragraph" rotatedBoundingBox="26246,6837 26734,6837 26734,7172 26246,7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5484CC-1DC2-43CC-A2B0-AB2F3FEABC6C}" emma:medium="tactile" emma:mode="ink">
              <msink:context xmlns:msink="http://schemas.microsoft.com/ink/2010/main" type="line" rotatedBoundingBox="26246,6837 26734,6837 26734,7172 26246,7172"/>
            </emma:interpretation>
          </emma:emma>
        </inkml:annotationXML>
        <inkml:traceGroup>
          <inkml:annotationXML>
            <emma:emma xmlns:emma="http://www.w3.org/2003/04/emma" version="1.0">
              <emma:interpretation id="{F45A269E-9C2E-4703-80FF-6C5EC4BED70A}" emma:medium="tactile" emma:mode="ink">
                <msink:context xmlns:msink="http://schemas.microsoft.com/ink/2010/main" type="inkWord" rotatedBoundingBox="26246,6837 26734,6837 26734,7172 26246,7172"/>
              </emma:interpretation>
              <emma:one-of disjunction-type="recognition" id="oneOf0">
                <emma:interpretation id="interp0" emma:lang="en-US" emma:confidence="1">
                  <emma:literal>=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¥</emma:literal>
                </emma:interpretation>
              </emma:one-of>
            </emma:emma>
          </inkml:annotationXML>
          <inkml:trace contextRef="#ctx0" brushRef="#br0">0 124 245 0,'0'0'4'16,"0"0"3"-16,0 0 3 0,0 0 2 15,0 0 2-15,0 0 2 16,0 0 2-16,0 0-1 16,8-3-1-16,-8 3-2 15,20-4-2-15,-20 4-2 0,18 0-1 16,-4 0-1-16,4-4-1 16,0 2 0-16,7-5-1 15,3-1 0-15,-3-2-2 16,7 0 1-16,-4-4-1 15,-3 0-2-15,0 0 2 0,-7 3-2 16,2 7 0-16,-9-5 0 16,-11 9-1-16,17-9-1 15,-17 9 1-15,0 0 1 16,0 0-2-16,0 0 0 0,0 0 1 16,0 0 0-16,0 0 0 15,0 0 0-15,0 0-2 16,0 0-2-16,0 0-3 0,-7 0-6 15,7 0-14-15,-18 0-40 16,18 0-14-16</inkml:trace>
          <inkml:trace contextRef="#ctx0" brushRef="#br0" timeOffset="468.7343">-120 336 301 0,'0'0'5'0,"0"0"1"16,11-6 3-16,-11 6 1 15,28-11 1-15,-10 7 0 16,10-5 2-16,0-6 0 15,14 4-3-15,-6 0-3 0,6 1-1 16,-2-1-2-16,1 0-1 16,2 0 0-16,-8 5-1 15,-5 2 1-15,-7 1 0 16,-5-4-1-16,-6 3 0 0,1 1-1 16,-13 3-5-16,0 0-13 15,0 0-55-15,-3 7-3 16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1.9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0 374 0,'0'0'6'0,"0"0"3"0,0 0 0 16,0 0 1-16,0 0 2 16,0 0 2-16,8 4 1 15,2 9 2-15,5 2-6 0,2 7 0 16,8 3-2-16,3-1-1 15,15 8-2-15,0-2-6 16,2 11 0-16,5-10 0 16,6 0 0-16,-3 1 0 0,0-6 0 15,-7-2 0-15,1-3 0 16,-9-3 0-16,-6-4 0 16,-7-4 0-16,-4-3 0 15,-21-7 0-15,18 13-28 16,-4-9-57-16,-14-4-4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2.2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350-1 400 0,'0'0'4'16,"0"0"1"-16,0 0 1 15,0 0 1-15,-17 0 2 16,17 0 1-16,-22 15 2 15,4-4 0-15,0 6-3 0,1 7 0 16,-4 8-2-16,-7 4 0 16,6 10-3-16,-3-2-2 15,0 10-2-15,-6-4-5 16,6-2-7-16,-3-9-22 0,-4-2-50 16,11-10-2-16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2.5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19 325 0,'0'0'6'0,"0"0"1"0,0 0 4 15,7-15 3-15,8 11 4 16,3 4 2-16,9 0 1 0,6 15 1 15,5 6-5-15,8 6-2 16,4 8-2-16,3 8-3 16,-3 7-3-16,3 3-2 15,-8 3-5-15,5-7 0 16,-7 0 0-16,-2-10-8 16,6 4-24-16,-1-16-53 0,-11-9-2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2.9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342 0 405 0,'0'0'4'0,"0"0"2"16,0 0 0-16,0 0 1 0,-3 10 1 16,3-10 1-16,-22 30 0 15,5-6 1-15,-7 4-3 16,-5 10-2-16,1 5 0 16,-5 3-1-16,-2 3-2 0,0 2-4 15,0-10-6-15,7 5-20 16,3-11-55-16,-3-9 0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3.1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0-1 416 0,'0'0'4'0,"0"0"2"0,0 0 2 15,0 0 1-15,3 0 1 16,12 0 1-16,5 2 1 16,8 5 0-16,5 8-4 15,5 6-2-15,16 0-1 0,-1 7-1 16,11 0-4-16,-1 4-5 16,7 7-12-16,-9 3-66 15,9-15-4-15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3.5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304 0 414 0,'0'0'5'16,"0"0"2"-16,0 0 2 0,0 26 2 16,-7-9 1-16,-5 4 0 15,-1 7 1-15,-5 8 0 16,-7-1-5-16,-7 7-1 15,4 4-7-15,-3-1 0 0,6 5 0 16,-7-8-9-16,14 5-10 16,-10-12-38-16,6-4-30 15,9-13-2-15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3.7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18 419 0,'0'0'4'0,"0"0"1"0,0 0 2 15,11-15 3-15,7 12 2 16,3 3 0-16,7 0 2 16,7 7 0-16,8 12-3 0,10 8-8 15,-1 12-3-15,6 2 0 16,-2 13 0-16,1-1 0 15,9-7-65-15,-5 10-24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6.5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123 108 187 0,'0'0'3'15,"0"0"5"-15,25-10 7 16,-25 10 5-16,21-10 4 0,-21 10 3 16,22-15 2-16,-9 12 2 15,-13 3-1-15,15-4-3 16,-15 4-5-16,0 0-4 16,0 0-5-16,0 0-1 0,-11 4-3 15,0 5-2-15,-7 2-2 16,-3 7-1-16,1 0-1 15,-5 6 0-15,0 4-2 16,0 4-1-16,4 4 1 0,-1-2-1 16,9 1 0-16,8 6 1 15,5-11-1-15,8-2 0 16,12 0 1-16,16-9 0 16,6-10 0-16,11-9 0 15,0 0 1-15,5-9-1 0,-6-13 1 16,1-9 0-16,-10-2-2 15,-12-4 0-15,-9-3 0 16,-15-2 0-16,-7-4 0 0,-7 1 0 16,-15 6 0-16,-9 1 0 15,-12 1 0-15,-7 9 0 16,2 11 0-16,-9 9-6 16,4 8-24-16,3 8-55 0,4 5-2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7.6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0 360 0,'0'0'8'0,"0"0"2"15,0 0 2-15,0 0 1 16,0 0 2-16,0 0 0 0,3 7 1 16,-3-7 1-16,0 0-7 15,0 17-2-15,0-3-1 16,0 10-2-16,0 6-1 16,5 5 0-16,-2 10-1 0,4 10-1 15,-4 10 0-15,1 1-2 16,4 5 0-16,-5-1 0 15,4 2 0-15,0-6 0 16,-4-6 0-16,8-10-2 16,-11-19-37-16,10 0-45 0,-3-8-3 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9.5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44-6 336 0,'0'0'6'0,"0"0"4"15,0 0 3-15,0 0 2 16,0 0 2-16,0 0 1 0,0 0 0 15,-7-7 2-15,7 7-6 16,0 0-3-16,0 0-4 16,0 0-1-16,0 0-1 15,0 18-1-15,0-1-1 16,0 9 0-16,0 6-1 0,0 9 1 16,0 8-3-16,-6 11 0 15,2 4 0-15,-4 3 0 16,-2 7 0-16,7-2 0 15,-1-7 0-15,4 1 0 0,0-8 0 16,0-5 0-16,7-8 0 16,8-9 0-16,-5-19-12 15,-7-3-73-15,19-14-2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0:51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E3D665-70E3-474D-B43F-C846D8FB8969}" emma:medium="tactile" emma:mode="ink">
          <msink:context xmlns:msink="http://schemas.microsoft.com/ink/2010/main" type="writingRegion" rotatedBoundingBox="19253,1060 33248,-35 33664,5281 19670,6377"/>
        </emma:interpretation>
      </emma:emma>
    </inkml:annotationXML>
    <inkml:traceGroup>
      <inkml:annotationXML>
        <emma:emma xmlns:emma="http://www.w3.org/2003/04/emma" version="1.0">
          <emma:interpretation id="{CB7D2317-25B4-4D9F-A665-D67D75DD6972}" emma:medium="tactile" emma:mode="ink">
            <msink:context xmlns:msink="http://schemas.microsoft.com/ink/2010/main" type="paragraph" rotatedBoundingBox="19696,980 27756,599 27817,1894 19757,22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C60117-F779-4429-AAA9-64C86F47CBAB}" emma:medium="tactile" emma:mode="ink">
              <msink:context xmlns:msink="http://schemas.microsoft.com/ink/2010/main" type="line" rotatedBoundingBox="19696,980 27756,599 27817,1894 19757,2275"/>
            </emma:interpretation>
          </emma:emma>
        </inkml:annotationXML>
        <inkml:traceGroup>
          <inkml:annotationXML>
            <emma:emma xmlns:emma="http://www.w3.org/2003/04/emma" version="1.0">
              <emma:interpretation id="{34D64DC4-75F2-44AA-B3C6-64649B7468DA}" emma:medium="tactile" emma:mode="ink">
                <msink:context xmlns:msink="http://schemas.microsoft.com/ink/2010/main" type="inkWord" rotatedBoundingBox="19696,980 22905,829 22966,2123 19757,2275"/>
              </emma:interpretation>
              <emma:one-of disjunction-type="recognition" id="oneOf0">
                <emma:interpretation id="interp0" emma:lang="en-US" emma:confidence="0">
                  <emma:literal>staleo</emma:literal>
                </emma:interpretation>
                <emma:interpretation id="interp1" emma:lang="en-US" emma:confidence="0">
                  <emma:literal>Staleo</emma:literal>
                </emma:interpretation>
                <emma:interpretation id="interp2" emma:lang="en-US" emma:confidence="0">
                  <emma:literal>Staled</emma:literal>
                </emma:interpretation>
                <emma:interpretation id="interp3" emma:lang="en-US" emma:confidence="0">
                  <emma:literal>Stales</emma:literal>
                </emma:interpretation>
                <emma:interpretation id="interp4" emma:lang="en-US" emma:confidence="0">
                  <emma:literal>staled</emma:literal>
                </emma:interpretation>
              </emma:one-of>
            </emma:emma>
          </inkml:annotationXML>
          <inkml:trace contextRef="#ctx0" brushRef="#br0">415 79 298 0,'0'0'7'16,"0"0"5"-16,0 0 3 16,20-14 2-16,-20 14 3 15,22-18 1-15,-22 18 0 0,18-21 0 16,-18 21-6-16,13-20-5 15,-13 20-2-15,0 0-3 16,-13-6-3-16,-16 12 0 16,-7 11-1-16,-6 5-1 0,-11-2 0 15,-3 4 1-15,-1 11-2 16,-2 0 1-16,9-1 0 16,7 0 0-16,11-6-1 15,19 4 2-15,8-4-1 0,10 4-1 16,15-14 1-16,12 2 0 15,11 1-1-15,6 4 1 16,-7-6-1-16,8-6 0 16,0 9 1-16,-4-5 0 0,-15 7 0 15,1 4-1-15,-10-3 2 16,-4-4-1-16,-8 7 0 16,-7 1 1-16,-3-1-1 15,-10 3 0-15,-11-1 1 0,-11 0 0 16,-1-1 0-16,-2-5 2 15,-3 0 1-15,-5-6 0 16,-2-3 0-16,5-5 1 16,2-7-2-16,13-3 1 0,-3-7-5 15,10-8-4-15,11-2-9 16,2-10-25-16,13 3-46 16,9-2-1-16</inkml:trace>
          <inkml:trace contextRef="#ctx0" brushRef="#br0" timeOffset="1125.0319">524 382 376 0,'0'0'7'0,"0"0"4"0,0 0 0 16,17-7 2-16,1-3 0 16,11 6 0-16,7-7 0 15,2 4 1-15,12-10-12 16,10 10-17-16,-1 7-59 16,1 0-8-16</inkml:trace>
          <inkml:trace contextRef="#ctx0" brushRef="#br0" timeOffset="937.5494">921 444 222 0,'0'0'11'16,"0"0"6"-16,-30 8 4 0,13-1 1 15,-1-3 1-15,0 3 2 16,-7-3 2-16,5 7 0 16,-1-1-9-16,4-7-5 15,17-3-4-15,-15 0 0 0,15 0-2 16,0 0-1-16,0 0-1 16,0 0 0-16,0 0-2 15,0 0 1-15,0 0 0 16,0 0-2-16,0 0 1 0,0 0 0 15,0 0-1-15,0 0 2 16,0 0-1-16,0 0-1 16,3-7 1-16,-3 7-1 15,12-17 0-15,-12 17 0 16,0 0 3-16,2-22-5 0,-2 22 0 16,0-15 0-16,0 15 0 15,0 0 0-15,0 0 0 16,11-13 0-16,-11 13 0 0,10-21 0 15,-3 7 0-15,1-4 0 16,-5-6 0-16,4-12 0 16,0-3 0-16,-4-6 0 15,-3-11 0-15,0-12 0 16,0-1 0-16,5 0 0 0,-5 7 0 16,0 4 0-16,-5 13 0 15,2-4 0-15,3 21 0 16,0 7 0-16,0 21 0 0,0 0 0 15,-3 13 0-15,3 10-3 16,0 12 3-16,0 13 3 16,0 13-3-16,-4 16 0 15,-3 0 0-15,1 11 0 16,-2 8 0-16,4 3 0 0,-9-2 0 16,5 3 0-16,-6-13 0 15,6-5 0-15,-2-4 0 16,3-19 0-16,1-13 0 0,-1-15 0 15,7 1-3-15,0-32-32 16,-15 15-48-16,15-15-6 16</inkml:trace>
          <inkml:trace contextRef="#ctx0" brushRef="#br0" timeOffset="1531.2876">1118 413 395 0,'0'0'4'0,"0"0"2"16,0 0 3-16,-21 7 0 16,7 0 2-16,-4 16 0 0,-15-6 1 15,3 11 0-15,-3 0-4 16,-2 6-1-16,0 7-4 15,7 0 1-15,3-2-2 16,10-12-1-16,15-3 1 0,4-2 0 16,17-7-1-16,11-7-1 15,11-8 0-15,3-11-2 16,7-12 1-16,0-5 1 16,-8 1-1-16,-10-8-1 0,-10-4 2 15,-10 0-1-15,-12-3 1 16,-3 3 1-16,-7 3-1 15,-11 8 0-15,0-3 1 16,1 10 0-16,11 11-1 16,6 10 3-16,0 0-1 0,-7 6 1 15,14 8-1-15,3 10 1 16,3 11 0-16,5 6-3 16,0 7 0-16,-1-2-3 0,5 8-9 15,-11-9-25-15,-8 6-48 16,8-4-1-16</inkml:trace>
          <inkml:trace contextRef="#ctx0" brushRef="#br0" timeOffset="1765.6682">1425-386 383 0,'0'0'5'15,"0"0"1"-15,0 0 3 16,0 0 1-16,-3 21 2 16,3 7 1-16,3 15-2 15,12 9 2-15,3 18-5 0,-1 16-3 16,8 17-10-16,-7 8-43 16,-5-2-33-16,-1 4-3 15</inkml:trace>
          <inkml:trace contextRef="#ctx0" brushRef="#br0" timeOffset="2328.2034">1800 255 358 0,'0'0'7'16,"0"21"3"-16,0-8 0 0,0 2 3 16,0 7 0-16,8-1 0 15,6 0 1-15,7 0 0 16,11-11-6-16,-4-6-3 16,10-4-1-16,12 0-3 0,-4-4 1 15,0-13-1-15,-7-4-2 16,-6-8 0-16,-5-1 1 15,-15 0-1-15,-1-1 1 0,-12 0 0 16,-12-8-2-16,-1 9 2 16,-15 2 0-16,-5 15 0 15,-6 9 1-15,-7 1 2 16,0 6 0-16,4 12-1 0,-4 9 3 16,14 12 0-16,-4 6-1 15,6 0 1-15,5 10-2 16,13 9-1-16,12 2 1 15,0-7-4-15,17 4-3 16,13-7-4-16,13-14-17 0,-5 7-58 16,25-11-3-16</inkml:trace>
          <inkml:trace contextRef="#ctx0" brushRef="#br0" timeOffset="3765.7363">3119 34 361 0,'0'0'7'0,"0"0"3"15,0 0 1-15,-14-17 1 0,14 17 1 16,-14-17 2-16,-3 15 0 16,2-3 0-16,-10 5-4 15,4 0-4-15,-8 13-1 0,1 4-1 16,-10 11 0-16,3 0-1 15,-8 13 0-15,8 6-1 16,2 6 0-16,5-1 1 16,8 6-4-16,2-3 0 15,18 2 0-15,0-8 0 0,18-7 0 16,13-11 0-16,8-3 0 16,3-5 0-16,12-20 0 15,-1-3 0-15,0-7 0 0,3-12 0 16,-14-12 0-16,4 0 0 15,-18-12 0-15,-3-9 0 16,-10 2 0-16,-8-3 0 16,-7 0 0-16,-7-3 0 15,-8 7 0-15,-3 6 0 0,-7 12 0 16,-3 6 0-16,0 15 0 16,-4-8-21-16,1 18-64 15,13 4-2-15</inkml:trace>
        </inkml:traceGroup>
        <inkml:traceGroup>
          <inkml:annotationXML>
            <emma:emma xmlns:emma="http://www.w3.org/2003/04/emma" version="1.0">
              <emma:interpretation id="{74132BB0-A2CB-4FFC-A55A-08EB74C2FD7D}" emma:medium="tactile" emma:mode="ink">
                <msink:context xmlns:msink="http://schemas.microsoft.com/ink/2010/main" type="inkWord" rotatedBoundingBox="23578,1229 27776,1031 27809,1717 23610,1916"/>
              </emma:interpretation>
              <emma:one-of disjunction-type="recognition" id="oneOf1">
                <emma:interpretation id="interp5" emma:lang="en-US" emma:confidence="0">
                  <emma:literal>700</emma:literal>
                </emma:interpretation>
                <emma:interpretation id="interp6" emma:lang="en-US" emma:confidence="0">
                  <emma:literal>-700</emma:literal>
                </emma:interpretation>
                <emma:interpretation id="interp7" emma:lang="en-US" emma:confidence="0">
                  <emma:literal>300</emma:literal>
                </emma:interpretation>
                <emma:interpretation id="interp8" emma:lang="en-US" emma:confidence="0">
                  <emma:literal>500</emma:literal>
                </emma:interpretation>
                <emma:interpretation id="interp9" emma:lang="en-US" emma:confidence="0">
                  <emma:literal>-000</emma:literal>
                </emma:interpretation>
              </emma:one-of>
            </emma:emma>
          </inkml:annotationXML>
          <inkml:trace contextRef="#ctx0" brushRef="#br0" timeOffset="4156.3754">3868 268 415 0,'0'0'5'16,"0"0"2"-16,0 0 2 15,7 4 1-15,8-4 1 16,0 0 1-16,8 0 1 0,13 0 0 16,6-4-5-16,16-3-2 15,8-6-4-15,12 6-2 16,4 0 0-16,6 0 0 15,3 3 0-15,5-2 0 0,3 2 0 16,-4 4 0-16,5 0 0 16,-12 0 0-16,-7 0 0 15,-10 0 0-15,-11 4 0 16,-14-4 0-16,-11 0 0 0,-13 0 0 16,-9 0 0-16,-13 0 0 15,0 0-5-15,-10 3-78 16,-5-3-6-16</inkml:trace>
          <inkml:trace contextRef="#ctx0" brushRef="#br0" timeOffset="4456.2334">4819-90 415 0,'0'0'4'16,"0"0"1"-16,0 0 3 15,0 0 0-15,11 4 0 16,11 6 1-16,9 1 1 0,4-1-1 16,19 8-2-16,2-9-3 15,5 10-2-15,6 1 1 16,-8-1-2-16,-6-2 0 16,-6-6-1-16,-12 3 0 0,-10 3-2 15,-7 7 3-15,-18 2-1 16,-12-6-2-16,-11 14 2 15,-7 0 0-15,-18 11-1 16,-5 2-3-16,-7 9-18 0,2 0-61 16,-12 0 0-16</inkml:trace>
          <inkml:trace contextRef="#ctx0" brushRef="#br0" timeOffset="5687.6399">6675-86 365 0,'0'0'5'0,"0"0"2"15,0 0 3-15,0 0 0 16,0 0 2-16,5-11 1 16,-5 11 0-16,0 0 0 15,-5-15-3-15,5 15-3 0,-25-2-1 16,5 2-1-16,-1 2-2 15,-4 16 0-15,-7 0 1 16,0 6 0-16,-4 4-1 16,1 13 1-16,0 4 0 0,7 4-2 15,-3 3 2-15,9 2-2 16,4 1 0-16,15-5-2 16,3-1 0-16,18-11 0 15,7-3 0-15,16-12 0 0,12-5 0 16,7-12 0-16,5-6 0 15,1-11 0-15,-1-10 0 16,5-7 0-16,-14-4 0 16,-6-2 0-16,-14-5 0 0,-11-4 0 15,-2-6 0-15,-11-1 0 16,-9-6 0-16,-6 3 0 16,-15-3 0-16,-4 2 0 15,-3 3 0-15,-6 12 0 0,-11 7 0 16,-4 4 0-16,-1 17-5 15,-1 4-19-15,-13 14-61 16,16 17-1-16</inkml:trace>
          <inkml:trace contextRef="#ctx0" brushRef="#br0" timeOffset="6265.8281">7690-79 334 0,'0'0'6'16,"0"0"4"-16,-13 0 2 15,-2 0 4-15,-2 6 1 0,-4 5 1 16,-4 3 1-16,-7 6 2 16,-4 8-6-16,1 6-5 15,0 4 1-15,7 3-4 0,0 13-2 16,6-11-1-16,7-2-1 16,15 4 0-16,12-4-3 15,16-13 0-15,22-11 0 16,6-10 0-16,14-7 0 15,5-7 0-15,2-14 0 16,1-14 0-16,-8-4 0 0,-5-7 0 16,-16-6 0-16,-10-2 0 15,-18 1 0-15,-14 5 0 16,-14-3 0-16,-18 13 0 0,-24 10 0 16,-21 14-46-16,-18 10-40 15,-20 4 0-15</inkml:trace>
        </inkml:traceGroup>
      </inkml:traceGroup>
    </inkml:traceGroup>
    <inkml:traceGroup>
      <inkml:annotationXML>
        <emma:emma xmlns:emma="http://www.w3.org/2003/04/emma" version="1.0">
          <emma:interpretation id="{5D7AF0E8-0B5C-4E89-A275-563B624DB504}" emma:medium="tactile" emma:mode="ink">
            <msink:context xmlns:msink="http://schemas.microsoft.com/ink/2010/main" type="paragraph" rotatedBoundingBox="19439,3060 33350,1435 33564,3263 19652,48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479868-3CD3-449B-AE18-8EA4B9924622}" emma:medium="tactile" emma:mode="ink">
              <msink:context xmlns:msink="http://schemas.microsoft.com/ink/2010/main" type="line" rotatedBoundingBox="19439,3060 33350,1435 33564,3263 19652,4889"/>
            </emma:interpretation>
          </emma:emma>
        </inkml:annotationXML>
        <inkml:traceGroup>
          <inkml:annotationXML>
            <emma:emma xmlns:emma="http://www.w3.org/2003/04/emma" version="1.0">
              <emma:interpretation id="{B94522A6-2514-49E8-9646-A1CEED9CEEEC}" emma:medium="tactile" emma:mode="ink">
                <msink:context xmlns:msink="http://schemas.microsoft.com/ink/2010/main" type="inkWord" rotatedBoundingBox="19439,3060 22678,2682 22848,4140 19609,4519"/>
              </emma:interpretation>
              <emma:one-of disjunction-type="recognition" id="oneOf2">
                <emma:interpretation id="interp10" emma:lang="en-US" emma:confidence="0">
                  <emma:literal>state</emma:literal>
                </emma:interpretation>
                <emma:interpretation id="interp11" emma:lang="en-US" emma:confidence="0">
                  <emma:literal>states</emma:literal>
                </emma:interpretation>
                <emma:interpretation id="interp12" emma:lang="en-US" emma:confidence="0">
                  <emma:literal>state/</emma:literal>
                </emma:interpretation>
                <emma:interpretation id="interp13" emma:lang="en-US" emma:confidence="0">
                  <emma:literal>stated</emma:literal>
                </emma:interpretation>
                <emma:interpretation id="interp14" emma:lang="en-US" emma:confidence="0">
                  <emma:literal>state!</emma:literal>
                </emma:interpretation>
              </emma:one-of>
            </emma:emma>
          </inkml:annotationXML>
          <inkml:trace contextRef="#ctx0" brushRef="#br0" timeOffset="10765.8931">5 2329 296 0,'0'0'7'16,"0"0"6"-16,13-13 2 0,-13 13 2 16,12-14 1-16,-12 14 1 15,0 0-1-15,0 0 2 16,-12 0-8-16,-9 17-6 16,-7 8 0-16,0 3-3 15,-7 9-2-15,0-3 1 0,2 0 0 16,16 9-2-16,6-6 1 15,11-3-1-15,6-2 0 16,16-8 0-16,14 0 0 16,9-1-1-16,8-6 2 0,0-3-1 15,4-4 0-15,-1-2 0 16,-3-2 0-16,-6 8 0 16,-11 4 0-16,-8 0 2 15,-15-1-2-15,2 11 1 0,-13 1 2 16,-4 6-1-16,-16 4 0 15,-3-4 2-15,-8 1-1 16,-2-2-1-16,-4-6 2 16,-1 2-1-16,-3-8 0 0,3-5 1 15,1-8-1-15,3-9-1 16,1 0-1-16,3-18-7 16,6-12-9-16,14-17-40 0,8-6-27 15,5-10-3-15</inkml:trace>
          <inkml:trace contextRef="#ctx0" brushRef="#br0" timeOffset="11156.5409">291 2381 400 0,'0'0'6'15,"0"0"2"-15,0 0 1 0,0 0 0 16,0 0 0-16,18-15 1 16,5 6-1-16,13 7-4 15,3-6-18-15,11 5-63 16,17-1-3-16</inkml:trace>
          <inkml:trace contextRef="#ctx0" brushRef="#br0" timeOffset="10984.6488">405 1707 439 0,'0'0'5'16,"0"0"0"-16,0 0 1 16,-8 0 2-16,1 6 0 15,2 16 1-15,2 2 0 16,1 19 1-16,2 13-4 0,5 10 0 15,3 19-6-15,4 4 0 16,8 9 0-16,1 1 0 16,-4 4 0-16,1-2 0 15,-3-9 0-15,-8-12-7 0,11-2-22 16,-11-19-55-16,-1-8-4 16</inkml:trace>
          <inkml:trace contextRef="#ctx0" brushRef="#br0" timeOffset="11531.546">980 2383 379 0,'0'0'9'0,"-18"15"1"0,-3-2 2 15,1 12 1-15,-13 3 2 16,1 13-2-16,-11 7 2 15,2 7-1-15,9-1-6 0,10-5-3 16,9 0-2-16,8-8-1 16,5-8-1-16,22-14 0 15,13-17-1-15,11-4 0 16,7-17 0-16,0-7 0 16,-3-9 1-16,-4-9-1 0,-1-6 0 15,-12-4 1-15,-11 10 0 16,-9-6-1-16,-13 0 0 15,-3 8 0-15,-12 12-1 0,0 2 2 16,-2 9-1-16,-1 12 0 16,5 3 0-16,13 4 2 15,-10 30 0-15,10 4-1 16,5 4 2-16,7 8-3 0,9 1 0 16,-3 8-4-16,4 12-5 15,-9-3-14-15,4-5-57 16,6-1-6-16</inkml:trace>
          <inkml:trace contextRef="#ctx0" brushRef="#br0" timeOffset="11953.419">1274 2059 376 0,'0'0'7'0,"0"0"-1"15,0 0 0-15,14 0 3 16,10 0-3-16,23 0-7 0,2 2-43 16,21-2-23-16,12 0-9 15</inkml:trace>
          <inkml:trace contextRef="#ctx0" brushRef="#br0" timeOffset="11765.9217">1405 1565 378 0,'0'0'7'0,"0"0"1"16,-5 11 2-16,2 6 1 16,3 16 2-16,0 5 0 15,8 19 1-15,5 13 1 16,12 14-6-16,0 16-2 16,0 12-4-16,-5 4-9 0,10 8-19 15,-10-1-53-15,-5-10-4 16</inkml:trace>
          <inkml:trace contextRef="#ctx0" brushRef="#br0" timeOffset="12328.4193">1946 2443 416 0,'0'0'4'0,"3"17"2"0,-3-17 2 15,22 25 1-15,-9-11-1 16,12 1 1-16,7-6 0 16,10-1 0-16,8-8-3 15,7-11-3-15,2-6-2 16,-2-11 0-16,-1-4 0 0,-9-6-1 15,-9-10 0-15,-13 4 0 16,-14-8-1-16,-11 5 0 16,-11 1 1-16,-14 10-1 15,-10 13 1-15,-11 3 1 0,-7 18 1 16,3 4-1-16,-5 22 3 16,2 14 0-16,-5 7 0 15,13 9 1-15,5 9-2 0,16-1-3 16,10 10 0-16,11-5 0 15,9 3 0-15,16-7 0 16,9-9-4-16,33-12-54 16,-3 3-26-16,12-8-2 0</inkml:trace>
          <inkml:trace contextRef="#ctx0" brushRef="#br0" timeOffset="12724.0534">2991 1713 373 0,'0'0'8'0,"0"0"5"0,-7 8 1 16,7-8 1-16,0 0 2 15,-10 20 0-15,2 2 1 0,8 6 1 16,0 0-8-16,0 14-5 16,5 15-6-16,2 7 0 15,-1 13 0-15,-2 1 0 16,4 9 0-16,-5 5 0 0,-3-3 0 15,0-2 0-15,0-5 0 16,-3-13 0-16,-2-5 0 16,2-11 0-16,3-7 0 15,-7-8-64-15,10-23-24 0</inkml:trace>
        </inkml:traceGroup>
        <inkml:traceGroup>
          <inkml:annotationXML>
            <emma:emma xmlns:emma="http://www.w3.org/2003/04/emma" version="1.0">
              <emma:interpretation id="{38E5B1D5-E81F-4189-80B5-9A17A0B81ED2}" emma:medium="tactile" emma:mode="ink">
                <msink:context xmlns:msink="http://schemas.microsoft.com/ink/2010/main" type="inkWord" rotatedBoundingBox="23773,3120 27752,2655 27901,3925 23922,4390"/>
              </emma:interpretation>
              <emma:one-of disjunction-type="recognition" id="oneOf3">
                <emma:interpretation id="interp15" emma:lang="en-US" emma:confidence="0">
                  <emma:literal>501</emma:literal>
                </emma:interpretation>
                <emma:interpretation id="interp16" emma:lang="en-US" emma:confidence="0">
                  <emma:literal>50</emma:literal>
                </emma:interpretation>
                <emma:interpretation id="interp17" emma:lang="en-US" emma:confidence="0">
                  <emma:literal>to,</emma:literal>
                </emma:interpretation>
                <emma:interpretation id="interp18" emma:lang="en-US" emma:confidence="0">
                  <emma:literal>tot</emma:literal>
                </emma:interpretation>
                <emma:interpretation id="interp19" emma:lang="en-US" emma:confidence="0">
                  <emma:literal>301</emma:literal>
                </emma:interpretation>
              </emma:one-of>
            </emma:emma>
          </inkml:annotationXML>
          <inkml:trace contextRef="#ctx0" brushRef="#br0" timeOffset="15766.0125">6781 1806 303 0,'0'0'10'16,"0"0"6"-16,12-15 2 16,-12 15 3-16,0 0 2 0,6-17-1 15,-6 17 0-15,0 0 0 16,-13-4-9-16,-5 8-4 15,-14 13-4-15,1 9-1 16,1 1-1-16,-5 12 0 0,0 9 0 16,7 3 0-16,3 9 0 15,7-4-1-15,15 3 0 16,3-2 2-16,18-8-4 16,10-10 0-16,15-14 0 15,17-8 0-15,3-14 0 0,5-3 0 16,2-18 0-16,-3-16 0 15,-3-9 0-15,-11 0 0 16,-10-9 0-16,-20 4 0 16,-8-2 0-16,-15-6 0 0,-3 9 0 15,-22-2 0-15,-7 11 0 16,-11 10 0-16,-5 6 0 16,-5 5 0-16,10 8 0 0,-4 9-13 15,16 0-68-15,13 24-8 16</inkml:trace>
          <inkml:trace contextRef="#ctx0" brushRef="#br0" timeOffset="14531.5973">6799 1819 236 0,'0'0'8'0,"0"0"3"16,0 0 4-16,0 0 5 16,-6-2 3-16,6 2 2 15,0 0 2-15,0 0 3 0,0 0-8 16,0 0-1-16,0 0-4 15,-15-15-4-15,15 15-1 16,0 0-3-16,0 0-3 16,0 0-1-16,-3-18 0 0,3 18-2 15,0 0 0-15,0 0-3 16,0-14 0-16,0 14 0 16,0 0 0-16,0 0 0 0,0 0 0 15,0 0 0-15,0 0 0 16,0 0 0-16,6-11 0 15,-6 11 0-15,0 0 0 16,0 0 0-16,12-7 0 0,-12 7 0 16,0 0 0-16,0 0 0 15,13-6 0-15,-13 6 0 16,0 0 0-16,0 0 0 16,0 0 0-16,0 0 0 15,0 0 0-15,0 0 0 0,0 0 0 16,0 0 0-16,15 0 0 15,-15 0 0-15,0 0 0 16,0 0 0-16,0 0 0 16,0 0 0-16,0 0 0 0,0 0 0 15,0 0 0-15,13-5 0 16,-13 5 0-16,0 0 0 16,0 0 0-16,15 7-4 0,-15-7-82 15,0 0-2-15</inkml:trace>
          <inkml:trace contextRef="#ctx0" brushRef="#br0" timeOffset="16141.0341">8027 1358 376 0,'0'0'8'0,"0"0"0"16,0 0 1-16,-7 0 4 16,7 0 0-16,-11 15 1 0,4 2 2 15,0 10 1-15,-1 12-5 16,-2 8-2-16,0 12-2 16,-5 5-1-16,8 13-7 15,-4 0 0-15,1 15 0 0,-5 3 0 16,2-1 0-16,1-8 0 15,2 2 0-15,-3-7 0 16,-2-7 0-16,8-7 0 16,-4-14 0-16,11-6 0 0,0-13 0 15,0-10 0-15,0-6 0 16,0 0 0-16,0-18 0 16,0 0 0-16,0 17 0 15,0-17-16-15,-10-6-71 0,10 6-3 16</inkml:trace>
          <inkml:trace contextRef="#ctx0" brushRef="#br0" timeOffset="13281.5644">4089 2175 372 0,'0'0'7'0,"0"0"3"15,0 0 1-15,5 0 4 16,20 0 0-16,3 0 1 15,15 0 1-15,14 0-1 16,17 0-6-16,19 0 0 0,8-4-5 16,12 4-3-16,5-6 1 15,5 6-1-15,4-4-2 16,-6 4 0-16,-11 0-2 0,-15-4-8 16,-11 4-38-16,-23 0-34 15,-19 0-4-15</inkml:trace>
          <inkml:trace contextRef="#ctx0" brushRef="#br0" timeOffset="13547.1977">5046 1922 387 0,'0'0'5'0,"0"0"2"15,7-4 2-15,-7 4 0 16,28 4 1-16,0 2 1 15,2 3-2-15,11 1 1 0,9-1-5 16,3 2-2-16,4 11-1 16,2-5-2-16,-12 4 0 15,-9 0 0-15,-5 3 1 16,-20 6 0-16,-13 0 1 16,-21 13 0-16,-21 0 1 0,-14 2 0 15,-9 8-1-15,-6 3 1 16,-2 11-7-16,-5-7-24 15,7 4-50-15,8 2-4 16</inkml:trace>
        </inkml:traceGroup>
        <inkml:traceGroup>
          <inkml:annotationXML>
            <emma:emma xmlns:emma="http://www.w3.org/2003/04/emma" version="1.0">
              <emma:interpretation id="{BCB0CB28-79EC-436B-BC38-6AF7544A34D9}" emma:medium="tactile" emma:mode="ink">
                <msink:context xmlns:msink="http://schemas.microsoft.com/ink/2010/main" type="inkWord" rotatedBoundingBox="30258,1932 33366,1569 33558,3217 30451,3580"/>
              </emma:interpretation>
              <emma:one-of disjunction-type="recognition" id="oneOf4">
                <emma:interpretation id="interp20" emma:lang="en-US" emma:confidence="0">
                  <emma:literal>011k/</emma:literal>
                </emma:interpretation>
                <emma:interpretation id="interp21" emma:lang="en-US" emma:confidence="0">
                  <emma:literal>01110/</emma:literal>
                </emma:interpretation>
                <emma:interpretation id="interp22" emma:lang="en-US" emma:confidence="0">
                  <emma:literal>0/110</emma:literal>
                </emma:interpretation>
                <emma:interpretation id="interp23" emma:lang="en-US" emma:confidence="0">
                  <emma:literal>01110</emma:literal>
                </emma:interpretation>
                <emma:interpretation id="interp24" emma:lang="en-US" emma:confidence="0">
                  <emma:literal>0/110/</emma:literal>
                </emma:interpretation>
              </emma:one-of>
            </emma:emma>
          </inkml:annotationXML>
          <inkml:trace contextRef="#ctx0" brushRef="#br0" timeOffset="104892.7434">10904 875 333 0,'0'0'6'0,"0"0"0"0,0 0 4 16,-18 0 3-16,5 0 0 15,-12 6 3-15,-3 9-2 16,-7 7 1-16,-5 6-3 16,2 10-2-16,2 12-2 0,8 3-1 15,3 6-1-15,15 5 0 16,10 6 0-16,13-14-1 16,20-2-1-16,15-16 0 15,20-14 0-15,10-9-2 0,7-15 1 16,-4-7-1-16,0-25-1 15,-6-6 0-15,-19-12 0 16,-17 1-1-16,-14-11-1 16,-22 2 0-16,-6-8-1 0,-22 3 1 15,-10 3-2-15,-8 11-1 16,-9 2-1-16,9 12-3 16,-7 8-8-16,19 10-34 15,-1 17-34-15,11 6-3 0</inkml:trace>
          <inkml:trace contextRef="#ctx0" brushRef="#br0" timeOffset="105220.8736">11905 474 417 0,'0'0'5'0,"0"0"0"16,0 0 2-16,-10 11 0 15,-2 2 2-15,6 15 1 0,-1 7 0 16,-3 19 0-16,-2 12-3 16,6 12 0-16,-1 10-2 15,-1 4 0-15,1 9 0 16,4 2-3-16,-4-1-2 0,4-11 0 15,3 1 0-15,0-17 0 16,0-2 0-16,0-23-7 16,13 3-21-16,19-25-55 15,-14-14-4-15</inkml:trace>
          <inkml:trace contextRef="#ctx0" brushRef="#br0" timeOffset="105502.1182">12485 561 385 0,'0'0'6'0,"0"0"2"16,-11 0 2-16,11 0 0 0,-28 22 1 15,11-2 2-15,2 16 0 16,-6 10 0-16,7 7-4 15,3 14-1-15,1 14-2 16,3 0 0-16,7 11-1 0,0-5-1 16,0 2 0-16,0-5-4 15,10-2 0-15,-3-10 0 16,1 0 0-16,2-19 0 16,0 0-20-16,1-16-64 0,-1-15-4 15</inkml:trace>
          <inkml:trace contextRef="#ctx0" brushRef="#br0" timeOffset="105846.8746">12941 498 410 0,'0'0'3'16,"0"0"2"-16,0 0 2 15,0 0-1-15,0 0 1 16,0 0 2-16,-8 18 0 16,5 13 1-16,-4 12-2 0,0 20-3 15,1 7 1-15,1 18 1 16,-2 8-1-16,4 5-1 16,-7 6-1-16,2-2 0 15,8 5-4-15,-7-19 0 16,7 4 0-16,-7-22-12 0,11-26-52 15,-1 5-23-15,7-19-2 16</inkml:trace>
          <inkml:trace contextRef="#ctx0" brushRef="#br0" timeOffset="106080.2544">13351 911 467 0,'0'0'3'15,"-15"0"1"-15,-5 0 1 16,-1 13 1-16,-8 9 0 16,-7 9 0-16,-5 8 1 15,-2 11 0-15,8 9-7 0,6 4 0 16,11 4 0-16,15-1 0 16,3-8 0-16,25-9 0 15,10-14 0-15,14-10 0 16,-2-20 0-16,9-5 0 0,4-24 0 15,-10-10 0-15,-7-4 0 16,-23-12 0-16,-2 0-17 16,-18 8-62-16,-10-14-9 15</inkml:trace>
          <inkml:trace contextRef="#ctx0" brushRef="#br0" timeOffset="106361.5064">13663 467 431 0,'0'0'5'0,"0"0"2"16,0 7 2-16,0 10 1 16,0 5 2-16,0 9 0 15,0 8 1-15,0 13-1 16,0 8-12-16,0 11 0 15,3 13 0-15,-3 5 0 0,7 8 0 16,-7 10 0-16,0 3 0 16,0-1 0-16,-10-2 0 15,5 3 0-15,5-7 0 16,-13-15 0-16,-30 3-54 0,39-5-38 16</inkml:trace>
        </inkml:traceGroup>
      </inkml:traceGroup>
    </inkml:traceGroup>
    <inkml:traceGroup>
      <inkml:annotationXML>
        <emma:emma xmlns:emma="http://www.w3.org/2003/04/emma" version="1.0">
          <emma:interpretation id="{C1BB290F-79D1-4EA6-855F-AA87F403B1D4}" emma:medium="tactile" emma:mode="ink">
            <msink:context xmlns:msink="http://schemas.microsoft.com/ink/2010/main" type="paragraph" rotatedBoundingBox="19555,4912 27629,4280 27744,5744 19670,6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06AA55-A3A6-4E32-AA44-EF9092411F3F}" emma:medium="tactile" emma:mode="ink">
              <msink:context xmlns:msink="http://schemas.microsoft.com/ink/2010/main" type="line" rotatedBoundingBox="19555,4912 27629,4280 27744,5744 19670,6377"/>
            </emma:interpretation>
          </emma:emma>
        </inkml:annotationXML>
        <inkml:traceGroup>
          <inkml:annotationXML>
            <emma:emma xmlns:emma="http://www.w3.org/2003/04/emma" version="1.0">
              <emma:interpretation id="{E07E9A98-5620-400F-A681-F55209769B97}" emma:medium="tactile" emma:mode="ink">
                <msink:context xmlns:msink="http://schemas.microsoft.com/ink/2010/main" type="inkWord" rotatedBoundingBox="19555,4912 23101,4634 23216,6099 19670,6377"/>
              </emma:interpretation>
              <emma:one-of disjunction-type="recognition" id="oneOf5">
                <emma:interpretation id="interp25" emma:lang="en-US" emma:confidence="0">
                  <emma:literal>state r</emma:literal>
                </emma:interpretation>
                <emma:interpretation id="interp26" emma:lang="en-US" emma:confidence="0">
                  <emma:literal>states</emma:literal>
                </emma:interpretation>
                <emma:interpretation id="interp27" emma:lang="en-US" emma:confidence="0">
                  <emma:literal>state</emma:literal>
                </emma:interpretation>
                <emma:interpretation id="interp28" emma:lang="en-US" emma:confidence="0">
                  <emma:literal>state?</emma:literal>
                </emma:interpretation>
                <emma:interpretation id="interp29" emma:lang="en-US" emma:confidence="0">
                  <emma:literal>stated</emma:literal>
                </emma:interpretation>
              </emma:one-of>
            </emma:emma>
          </inkml:annotationXML>
          <inkml:trace contextRef="#ctx0" brushRef="#br0" timeOffset="18734.8236">184 4215 278 0,'0'0'5'0,"-18"-4"2"16,8 4 3-16,-15 4 0 15,1 0 4-15,-11 6 1 16,-5 4 0-16,2 0 3 16,-4 6-6-16,14 6-2 0,3 10-1 31,17-8-1-31,8 6-3 15,15-6-1-15,13 2 1 16,15-2-3-16,5-4 0 0,5-10 1 16,-3 0-3-16,-4-4 1 15,4 1 0-15,-12 2-1 16,-6 6-1-16,-7-4 1 16,-7 5 1-16,-8 12 0 0,-7 3 2 15,-3 3-1-15,-6 5 0 16,-6 3 2-16,-5-4 1 15,-1 1 0-15,-2 2 0 0,-1-7 0 16,3-10 0-16,-4-4-1 16,8-11 1-16,0-7-5 15,0-8-10-15,6-34-55 16,8 3-15-16</inkml:trace>
          <inkml:trace contextRef="#ctx0" brushRef="#br0" timeOffset="18937.9485">609 3685 427 0,'0'0'4'15,"0"0"3"-15,0 0-1 16,-10 17 2-16,5 7 1 16,5 8 0-16,-3 9 1 15,3 15 0-15,11 19-3 0,-1 4-3 16,8 14-2-16,4 6-4 15,3 3-13-15,-12 3-37 16,9-6-31-16,-9-7-2 16</inkml:trace>
          <inkml:trace contextRef="#ctx0" brushRef="#br0" timeOffset="19109.8536">478 4226 312 0,'0'0'10'0,"0"0"1"16,0 0 0-16,10-17 2 16,8 13 0-16,7-3 0 0,18 0-3 15,2-8-22-15,1 9-57 16,24-1-3-16</inkml:trace>
          <inkml:trace contextRef="#ctx0" brushRef="#br0" timeOffset="19469.2104">1118 4166 406 0,'0'0'6'0,"-25"25"1"16,0-5 2-16,-3 8 1 0,-3 8 1 15,-4 9 1 1,-1 5 0-16,0 3 0 0,15 1-5 16,14-10 0-16,7-2-3 15,17-6-1-15,16-19-1 16,9-8-1-16,7-9-1 0,4-9 2 15,-3-15-2-15,-5-8-3 16,2-13 2-16,-16 2-1 16,-9-6 1-16,-11-4 0 15,-11 3 0-15,-3 1 0 0,-16 7 0 16,-2 0 1-16,-4 10-1 16,4 10 1-16,-1 12 2 15,5 10-2-15,17 0 1 16,0 25 1-16,4 8-1 0,14 12 1 15,7 4 2-15,3 5-4 16,3 8-2-16,1-5-3 16,8 6-14-16,-20 3-60 15,13-23-5-15</inkml:trace>
          <inkml:trace contextRef="#ctx0" brushRef="#br0" timeOffset="19922.3636">1418 3831 415 0,'0'0'4'16,"0"0"1"-16,0 0 1 0,22 0 0 16,10 2 2-16,9-2-1 15,12 0-1-15,19 0-4 16,-1-2-21-16,0-2-59 15,12 4 1-15</inkml:trace>
          <inkml:trace contextRef="#ctx0" brushRef="#br0" timeOffset="19719.217">1649 3472 422 0,'0'0'5'0,"0"0"1"0,0 0 1 16,0 0 2-16,-8 10 1 15,11 11 1-15,5 11 0 16,6 17 0-16,4 11-4 15,-5 22-2-15,5 8 2 0,-3 9-7 16,-1 8 0-16,-8-2-3 16,-1 7-8-16,-5-9-15 15,-15-9-55-15,5-12-5 16</inkml:trace>
          <inkml:trace contextRef="#ctx0" brushRef="#br0" timeOffset="20453.6103">1810 4614 377 0,'0'0'7'16,"0"0"1"-16,0 0 2 0,0 0 0 16,0 0 2-16,0 0 2 15,0 0-2-15,23-7 2 16,-10 7-5-16,9-6-2 16,6 4-3-16,7-9 0 15,11-4-1-15,4-4-1 16,3-14-2-16,0 2 1 0,0-8-3 15,-8-7 2-15,-2 0-1 16,-15-14 1-16,-6 4-1 16,-12-6 1-16,-10 8-1 15,-3 1 1-15,-12 7 0 0,-5 3 0 16,-2 12 0-16,-3 14 1 16,1 13 0-16,-1 15 0 15,3 9 2-15,2 16 0 0,5 7 0 16,5 9 1-16,7 8 0 15,3 11-2-15,3-5-2 16,4-1-8-16,14-7-73 0,8 6-2 16</inkml:trace>
          <inkml:trace contextRef="#ctx0" brushRef="#br0" timeOffset="21031.7485">2759 3842 417 0,'0'0'4'0,"0"0"1"16,0 0 1-16,10-11 2 0,8 0 0 15,7-3 0-15,13 0 0 16,8-3 1-16,11 3-3 16,6 0-2-16,5 4-2 15,-5 5 0-15,-2 5-1 16,-11 11 0-16,-15 11-1 0,-22 9 1 15,-13 6-1-15,-7 15 0 16,-17 0 1-16,-15 3 0 16,-4 10 0-16,-3-6 2 15,4 1-1-15,11-7 0 0,1 4 2 16,20-14 0-16,10-2-1 16,10-16-3-16,30-5 0 15,9-6 0-15,11-14 0 16,18 5-9-16,15-16-75 0,2-11-4 15</inkml:trace>
        </inkml:traceGroup>
        <inkml:traceGroup>
          <inkml:annotationXML>
            <emma:emma xmlns:emma="http://www.w3.org/2003/04/emma" version="1.0">
              <emma:interpretation id="{11FF00B6-0F8A-4A51-BAC3-9DB5BC23BA67}" emma:medium="tactile" emma:mode="ink">
                <msink:context xmlns:msink="http://schemas.microsoft.com/ink/2010/main" type="inkWord" rotatedBoundingBox="23905,4995 25155,4897 25198,5447 23948,5545"/>
              </emma:interpretation>
              <emma:one-of disjunction-type="recognition" id="oneOf6">
                <emma:interpretation id="interp30" emma:lang="en-US" emma:confidence="0">
                  <emma:literal>x</emma:literal>
                </emma:interpretation>
                <emma:interpretation id="interp31" emma:lang="en-US" emma:confidence="0">
                  <emma:literal>+</emma:literal>
                </emma:interpretation>
                <emma:interpretation id="interp32" emma:lang="en-US" emma:confidence="0">
                  <emma:literal>1</emma:literal>
                </emma:interpretation>
                <emma:interpretation id="interp33" emma:lang="en-US" emma:confidence="0">
                  <emma:literal>b</emma:literal>
                </emma:interpretation>
                <emma:interpretation id="interp3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21359.8807">4197 3926 434 0,'0'0'4'0,"0"0"0"16,0 0 2-16,8 7 1 0,5-3 0 16,9 3 1-16,16-7 0 15,15 0 1-15,15 0-4 16,17-4-1-16,6 1-1 0,12-4 0 15,8-4-2-15,-3-3 0 16,-9 4 1-16,-17 0-1 16,-11 5-1-16,-23-1-3 15,-18-5-10-15,-13-4-55 0,-17 15-15 16</inkml:trace>
          <inkml:trace contextRef="#ctx0" brushRef="#br0" timeOffset="21609.8919">4859 3644 420 0,'0'0'6'0,"0"0"0"16,0 0 1-16,0 0 1 0,10 4 1 16,18 3-1-16,15-1 1 15,7 1-1-15,21 4-5 16,-1 4-1-16,8-2-1 15,-4 2 0-15,-11 2-2 16,-10 2 1-16,-21 5 1 0,-17 10-1 16,-27 5 1-16,-16 8 0 15,-20 5-3-15,-10 16-10 16,-27 5-61-16,9 8-8 16</inkml:trace>
        </inkml:traceGroup>
        <inkml:traceGroup>
          <inkml:annotationXML>
            <emma:emma xmlns:emma="http://www.w3.org/2003/04/emma" version="1.0">
              <emma:interpretation id="{5F5FE84C-50B1-4B19-B2A9-026F6A295D99}" emma:medium="tactile" emma:mode="ink">
                <msink:context xmlns:msink="http://schemas.microsoft.com/ink/2010/main" type="inkWord" rotatedBoundingBox="26152,4794 26246,4786 26322,5755 26228,5762"/>
              </emma:interpretation>
              <emma:one-of disjunction-type="recognition" id="oneOf7">
                <emma:interpretation id="interp35" emma:lang="en-US" emma:confidence="0">
                  <emma:literal>|</emma:literal>
                </emma:interpretation>
                <emma:interpretation id="interp36" emma:lang="en-US" emma:confidence="0">
                  <emma:literal>l</emma:literal>
                </emma:interpretation>
                <emma:interpretation id="interp37" emma:lang="en-US" emma:confidence="0">
                  <emma:literal>I</emma:literal>
                </emma:interpretation>
                <emma:interpretation id="interp38" emma:lang="en-US" emma:confidence="0">
                  <emma:literal>1</emma:literal>
                </emma:interpretation>
                <emma:interpretation id="interp3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3813.0808">6431 3531 425 0,'0'0'5'15,"0"0"1"-15,-3-21 2 16,3 21 0-16,0 0 1 15,0-14 0-15,0 14 1 0,15 0 0 16,-5 17-3-16,1 11-2 16,-4 15-1-16,0 10-1 15,7 14-1-15,-4 11-2 16,2 14 0-16,-6 2 0 0,1 1 0 16,5-3 0-16,-6-8 0 15,-2-18 0-15,3-1 0 16,-7-23 0-16,3-14 0 15,-3-9 0-15,0-19 0 0,0 0-19 16,15 0-67-16,6-15-3 16</inkml:trace>
        </inkml:traceGroup>
        <inkml:traceGroup>
          <inkml:annotationXML>
            <emma:emma xmlns:emma="http://www.w3.org/2003/04/emma" version="1.0">
              <emma:interpretation id="{F52B6C9F-5FBE-4928-92A7-338CC01E8B8A}" emma:medium="tactile" emma:mode="ink">
                <msink:context xmlns:msink="http://schemas.microsoft.com/ink/2010/main" type="inkWord" rotatedBoundingBox="27025,4994 27681,4943 27720,5444 27065,5495"/>
              </emma:interpretation>
              <emma:one-of disjunction-type="recognition" id="oneOf8">
                <emma:interpretation id="interp40" emma:lang="en-US" emma:confidence="0">
                  <emma:literal>0</emma:literal>
                </emma:interpretation>
                <emma:interpretation id="interp41" emma:lang="en-US" emma:confidence="0">
                  <emma:literal>o</emma:literal>
                </emma:interpretation>
                <emma:interpretation id="interp42" emma:lang="en-US" emma:confidence="0">
                  <emma:literal>O</emma:literal>
                </emma:interpretation>
                <emma:interpretation id="interp43" emma:lang="en-US" emma:confidence="0">
                  <emma:literal>D</emma:literal>
                </emma:interpretation>
                <emma:interpretation id="interp4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4156.8233">7577 3683 465 0,'0'0'4'0,"0"0"0"0,0 0 1 16,-10 6 0-16,-5 9 1 15,-9 3-1-15,-1 14 1 16,-2 6 0-16,-16 12-4 16,8 6 1-16,5 3-3 0,7 2 0 15,11-8 0-15,12-4 0 16,22-12 0-16,21-13 0 15,12-18 0-15,20-10 0 16,3-24 0-16,6-4 0 16,-6-10 0-16,-7-11 0 0,-11-11 0 15,-17 5 0-15,-18-2 0 16,-25 9 0-16,-15 7 0 16,-20 2 0-16,-21 15 0 0,-15 17 0 15,-14 11-5-15,-3 18-29 16,5 25-51-16,-5-2-2 15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19.9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167 0 398 0,'0'0'6'0,"0"0"2"16,0 0 2-16,0 0 0 15,-10 10 2-15,10-10 1 16,-25 25 0-16,5-2 0 0,-2 7-6 16,-3 5-1-16,7 10-3 15,-3 6 1-15,4-6-2 16,9 4 0-16,8-3 0 16,3-10 0-16,19-9-2 0,14-9 0 15,2-15 0-15,9-6 0 16,1-18 0-16,2-7 0 15,-4-4 0-15,-6-11 0 16,-9 5 0-16,-14-8 0 0,-9 7 0 16,-11 4 0-16,-12 7 0 15,-17 7 0-15,-7 3-8 16,-3 9-41-16,-8 9-36 0,-3 9-3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0.6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109-3 324 0,'0'0'6'0,"0"0"3"15,0 0 1-15,-15 0 3 16,15 0 3-16,-14 11 2 15,14-11 0-15,-25 28 1 16,19 0-5-16,-9 4-2 16,5 6-2-16,-5 8-3 0,8 5-1 15,7 0-2-15,0-1-1 16,7 4-1-16,11-13 0 16,4 1 0-16,9-18-1 0,8-5 1 15,4-15-1-15,3-4 1 16,-8-15-1-16,5-10 1 15,-11-3-1-15,-7-10 0 16,-15 3 1-16,-7-8-1 0,-6 4-1 16,-19 1 2-16,-6 3-2 15,-10 7 0-15,-9 3-3 16,1 10-3-16,-7-3-11 0,3 8-64 16,9 10-5-16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1.1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120 0 401 0,'0'0'4'0,"0"0"1"16,0 0 2-16,0 0 2 0,0 0 1 15,0 0 1-15,0 15 1 16,-7-2 0-16,-3 4-2 15,-5 8-3-15,-3 10-1 16,1 5-2-16,-1 2-1 0,3 0-1 16,2-1-1-16,9 0 0 15,4-3 0-15,10-14-1 16,19-7 1-16,2-10 0 16,16-7-1-16,-6-17 1 0,9-4 1 15,-4-10-2-15,-6-4 0 16,-9-5 0-16,-14-2 0 15,-12 7 0-15,-10-2 0 16,-26 13-4-16,-8 3-10 16,-20 21-63-16,-2 0-8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1.6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42 0 392 0,'0'0'5'0,"0"0"2"15,0 0 2-15,0 0 2 16,-11 15 1-16,11-15 1 16,-7 28 1-16,0 0 0 0,-1 0-5 15,5 11-2-15,0 8-1 16,3 1-3-16,0 0-1 16,11 0 0-16,14-10-1 15,3-10 0-15,14-11-1 0,4-13 1 16,10-4 1-16,-3-17-2 15,0-11 0-15,-11-4 0 16,-6-13 0-16,-19 4 0 16,-5-3 0-16,-12 1 0 0,-12 4 0 15,-11 7 0-15,-17 4 0 16,5 11-3-16,-8 0-12 16,12 2-42-16,-4 12-29 15,2 3-1-15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2.1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60 11 371 0,'0'0'5'0,"0"0"3"0,0 0 1 16,0 0 2-16,7-14 1 15,-7 14 2-15,0 0 0 16,0 0 2-16,0 0-4 16,0 0-2-16,0 0-1 15,-10 4-1-15,-2 13-2 0,2 5 0 16,-1 9-6-16,1 4 0 16,3 8 0-16,4 6 0 15,-2 3 0-15,5 4 0 0,0 8 0 16,11-8 0-16,-4 6 0 15,3 0 0-15,-2-4 0 16,-1-10 0-16,3 4-5 16,-10 9-72-16,0-22-10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2.8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0 410 0,'0'0'4'15,"0"0"0"-15,0 0 2 0,4 6 1 16,3 9 2-16,-4 2 1 15,5 14 1-15,-1 5 0 16,-1 13-2-16,-2 14 0 16,4 3-2-16,2 13-2 15,-3 3 0-15,-1 1-1 0,2-1-4 16,2-3 0-16,-3-14 0 16,8-2-7-16,-5-21-23 15,0-2-53-15,13-16-5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3.2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208 0 411 0,'0'0'2'0,"0"0"2"16,0 0 2-16,0 0 0 16,-15 11 3-16,2 0-1 15,-9 10 2-15,-2 7 2 0,-1 10-2 16,-4 5-2-16,1 3-1 16,7 7-1-16,-1-1-1 15,16 2-1-15,2-9-1 16,8-7-3-16,17-10 0 0,7-9 0 15,19-12 0-15,-6-7 0 16,16-13 0-16,-8-20 0 16,1-2 0-16,-8-7 0 15,-6-1 0-15,-11-10 0 16,-15 4 0-16,-10-5 0 0,-15 15 0 16,-8 2 0-16,-10 12 0 15,-9 8-11-15,-11-5-17 16,-3 22-56-16,9 7-3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5.9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459 0 287 0,'0'0'5'0,"0"0"3"0,0 0 2 15,0 0 5-15,-10 11 2 16,-8 6 3-16,-4 7 4 16,-9 8-2-16,-4 11-3 15,-7 6-2-15,-1 12-4 0,-3-2-3 16,1 6-5-16,5-7-3 15,5 2-8-15,-1-13-17 16,1-6-57-16,14-13-2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6.2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0 377 0,'0'0'2'0,"0"0"2"16,0 0 1-16,0 11 2 15,11 2 1-15,3 9 3 16,11 5-1-16,3 18 2 16,11 9-3-16,8 10-2 15,1-1-8-15,15 4-42 0,5 7-34 16,0-10-4-16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6.5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377 0 416 0,'0'0'3'0,"0"0"3"0,0 0 1 15,0 10 2-15,-2 4 0 16,-9 1 1-16,1 10 0 16,-12 6 0-16,4 4-2 15,-17 11-3-15,-8 3-2 16,1 8-5-16,-11-9-7 0,7 10-30 16,3-13-45-16,-9-10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0:53.2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0-1 373 0,'0'0'5'15,"0"0"2"-15,0 0-2 16,12 0 1-16,6 0-1 0,10 0-7 15,0 0-28-15,17 0-36 16,8 0-9-16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9:26.7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7 425 0,'0'0'4'16,"0"0"2"-16,15-11 1 0,-15 11 2 16,28 0 1-16,-6 11 1 15,6 14 1-15,10 3 0 16,5 24-4-16,14 12-1 0,2 6-11 15,30 8-73-15,0 16-8 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09.1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 42 379 0,'0'0'8'0,"0"-19"1"16,0 19 1-16,-4-10 2 15,4 10 1-15,-8-14 0 16,8 14 0-16,0 0 2 16,0 0-6-16,-3 14-2 15,3 11 1-15,0 3-2 16,0 15-2-16,3 6 1 0,9 7-5 15,-6 11 0-15,-2-11 0 16,7 12 0-16,-4-2 0 16,0-5 0-16,-4-6 0 15,2-9 0-15,-5-2-2 0,0-24-32 16,0 8-50-16,0-9-3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09.5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0 113 363 0,'0'0'7'0,"12"-13"2"16,1 2 3-16,5-3 1 16,4-3 0-16,-1 3 1 15,-1 0 1-15,13 1-1 0,-1 5-6 16,-1 1-2-16,4 7-3 15,1 17-1-15,-1-2 0 16,5 9 0-16,2 12-1 16,-4 2 2-16,2 5-2 0,-5 5 0 15,-10-1 0-15,-7 2 0 16,0 7-2-16,-5 2-1 16,-9-3 1-16,-4-3-1 15,-14-1 1-15,-4-3 0 16,-3 1-1-16,-4-8 2 15,-7-11 1-15,-3-5 0 0,2-3-1 16,3-13 2-16,2 1-3 16,-9-10-5-16,19 9-22 15,18-9-52-15,-17-15-2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09.9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4 623 409 0,'0'0'6'0,"0"0"2"15,0 0 1-15,0 0 1 16,-7-6 1-16,7-11 0 16,0 2 0-16,7-13 0 15,3-11-5-15,3-6-3 16,5-9-2-16,7-2-2 0,-3 1-2 16,-1-3 1-16,1-2-2 15,1 6 1-15,-1 9 0 16,-1 10-1-16,-3 8 1 15,-1 5 2-15,-2 16 0 0,6 6 0 16,1 17 2-16,3 11-1 16,-2 10-1-16,2 4 1 15,0 11-3-15,3 14-13 16,-6 5-51-16,-4-5-13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10.1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45 377 0,'0'0'9'0,"12"0"1"15,6 0 2-15,13-2 1 16,11-2 0-16,4-1-1 15,14 3 0-15,5-9-13 16,-12 5-72-16,20-9-5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10.5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0 379 0,'0'0'6'0,"0"0"3"0,0 0-1 15,0 0 1-15,0 0 3 16,7 4-1-16,-3 14 2 15,7 3 0-15,-4 14-4 16,6 11-3-16,2 15 2 16,3 5-2-16,2 5-1 0,-2 8-1 15,0 1 0-15,-4 3-3 16,-3-8-4-16,-4-6-6 16,-4-15-29-16,-3-5-45 15,4-10-1-15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10.9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21 363 0,'0'0'6'0,"0"0"2"16,12-14 1-16,1 11 0 15,9-1 2-15,13 4 0 16,8 4 0-16,10 6 2 16,10 7-6-16,5 9-1 0,2-1-2 15,1 10 0-15,-5 3-3 16,-1 3 2-16,-12 11-1 16,-8 0 0-16,-17 3 0 15,-6 3 0-15,-16 8 0 16,-1-10 0-16,-10 1 0 15,-15-9 0-15,-5-5-1 16,-6-6 0-16,6-3 0 16,-15-13 0-16,5-10-1 15,7 0-3-15,0-11-9 0,10 2-67 16,1-2-4-16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11.2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 0 404 0,'0'0'5'0,"0"0"2"16,0 0 2-16,0 0 0 16,0 11 2-16,0-11 0 15,5 17 1-15,-5 0 1 16,0 1-5-16,0 13-2 15,-5 0-2-15,5 9 0 0,-3 6-1 16,3 7-3-16,-7-4-6 16,7 11-13-16,-7 3-57 15,-1-17-10-15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11.7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43 414 0,'0'0'6'0,"-3"-17"1"0,3 17 1 16,0-11 1-16,18 9 0 16,2-6 0-16,13 5 0 15,2 3-1-15,15 6-4 16,-2 5-2-16,-2 6-1 0,1 3-1 15,-12-1-1-15,-10 7-1 16,-11 5-2-16,-14-2 0 16,-14 1-1-16,-11 0-1 15,-3 0 0-15,-8-5 0 16,5 3 1-16,6-4 1 0,10-6 2 16,9-3 1-16,6-15 0 15,28 21 4-15,-3-10 0 16,6 4 1-16,1-5 1 15,1 4 0-15,-5 2-1 0,-3 2 1 16,-12 3 0-16,-3 9-4 16,-10-6 1-16,0 1-1 15,0 5-1-15,-10 3 1 16,-3 5-1-16,-12-5 0 0,7 5 0 16,-7-6 1-16,-3-2-1 15,-7 3 1-15,0-8-1 16,-13-11-8-16,3-4-71 0,-1-2-2 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40.1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153 0 343 0,'0'0'6'16,"0"0"1"-16,0 0 3 0,0 0 3 16,0 0 0-16,0 0 0 15,-11 10 2-15,1 0-1 16,0 11-5-16,-1 4-1 16,-6 6-3-16,-2 12 0 0,-2 3-2 15,1 10 1-15,2-2-3 16,6-3 2-16,12-1 0 15,0-11 0-15,15-4 0 16,17-11 0-16,11-13 0 0,10-11 0 16,10-7 0-16,0-14 0 15,0-10-1-15,-2-8 1 16,-11-4-1-16,-8-2-1 16,-17 0 1-16,-11-5 0 0,-22 4 1 15,-15 4-3-15,-17 2 0 16,-13 12 0-16,-10 7 0 15,-8 7 0-15,-4 4-4 16,2 17-13-16,8 17-65 0,12 0-4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1:56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0-1 413 0,'0'0'4'0,"0"0"1"0,15 0 0 15,2 0 0-15,16 0 1 16,5 0-2-16,12 0-19 16,31 0-56-16,-14 0-4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40.6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199 0 286 0,'0'0'7'0,"0"7"6"16,0-7 4-16,-12 17 1 0,12-17 2 16,-18 28 3-16,1-11 0 15,-8 9-1-15,4-5-7 16,-7 4-4-16,10 13-4 16,-9 4-3-16,9 1-1 15,3-1 0-15,15 0-2 0,15 1 1 16,8-11-1-16,17-4 0 15,9-18 1-15,8-10 0 16,6 0 1-16,2-17 0 0,-16-11 0 16,1-4 0-16,-20-7 0 15,-8-3 0-15,-22-1 0 16,-7 4-1-16,-25 7-3 16,-17-2-8-16,-4 17-43 0,-17 6-32 15,-8 7-2-15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41.3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498-1 400 0,'0'0'5'15,"0"0"1"-15,0 0 1 16,0 0 0-16,-15-3 1 0,-10 3 1 16,-10 7 0-16,-13 10 1 15,-7 10-4-15,-11 7-2 16,3 12-2-16,-2 2 2 16,12 5-2-16,11 0 1 15,17-1-2-15,22-9 2 0,17-5-2 16,29-13 1-16,16-11 0 15,23-10-1-15,-1-8 1 16,12-16-1-16,-5-5 0 16,-7-14 0-16,-14 3 1 0,-18-9-1 15,-21 6 0-15,-21-6 0 16,-10 9-1-16,-25 1 0 16,-11 7-2-16,-4 13-6 0,-10-2-12 15,7 13-63-15,8 4-3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41.6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19-5 361 0,'0'0'9'0,"0"0"4"16,0 0 1-16,0 0 1 15,0 0 1-15,3-11 0 0,-3 11 0 16,0 0 1-16,5 11-7 15,-5 14-5-15,0 9-1 16,0 16-1-16,-5 14-1 16,2 9 0-16,3 15-1 15,0 9-4-15,-7-6-20 0,-11 10-59 16,18-6-4-16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42.4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9-2 393 0,'0'0'3'0,"0"0"1"16,0 0 1-16,0 0 2 0,7 0 3 15,-7 0 0-15,0 32 2 16,0-4 1-16,-3 11-2 16,-1 10-1-16,1 11-1 15,-1 14-2-15,1 0-2 0,3 10-1 16,7-9-4-16,8 8-9 16,-5-14-35-16,11-3-38 15,4-5-3-15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42.9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294-1 354 0,'0'0'6'0,"0"0"4"16,-10 0 3-16,-5 7 0 16,1 1 0-16,-7 2 2 15,-7 7-1-15,-4 7 2 0,-4 11-6 16,-2 6-3-16,6 4-2 16,4 10-1-16,3 6-1 15,10-5 0-15,15-3 0 16,12-6-1-16,16-9-1 15,10-10 1-15,12-15-1 0,3-8 1 16,7-5-1-16,1-22 1 16,-16-2-1-16,-7-7 0 15,-13-2 0-15,-17-5-1 16,-8 2-1-16,-28-2-3 0,-7 17-12 16,-30 13-54-16,2-9-14 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44.4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6 186 0,'0'0'9'0,"0"0"5"0,0 0 2 16,0 0 5-16,0 0 2 15,7-10 0-15,-7 10 2 16,0 0 0-16,0 0-7 0,0 0-3 15,0 0-2-15,0 0-3 16,0 0-2-16,0 0 0 16,0 0 0-16,0 0-1 15,0 0 0-15,0 0 0 0,3 6-1 16,-3-6-1-16,0 0 0 16,0 0-2-16,0 0 0 15,0 0 0-15,0 0-1 16,0 0-1-16,0 0 0 0,0 0 0 15,0 0 0-15,0 0 0 16,0 0 0-16,0 0-1 16,0 0 2-16,0 0-1 15,0 0 0-15,0 0-1 16,0 0 1-16,0 0-1 0,0 0 1 16,0 0 0-16,0 0 0 15,0 0 0-15,0 0 1 16,0 0-1-16,0 0 1 0,0 0 0 15,0 0-1-15,0 0 0 16,0 0-1-16,0 0 1 16,0 0 0-16,0 0-1 15,0 0 0-15,0 0 0 0,0 0 1 16,0 0-1-16,0 0 0 16,0 0 0-16,0 0 1 15,0 0-1-15,0 0 0 16,0 0 1-16,0 0-1 0,0 0 0 15,0 0 0-15,0 0 0 16,0 0 0-16,0 0 0 16,0 0 0-16,0 0-3 0,0 0-6 15,0 0-27-15,0 0-47 16,15 7-1-16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47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1-6 140 0,'0'0'7'16,"0"0"3"-16,0 0 4 16,0 0 2-16,0 0 2 0,0 0 0 15,0 0 2-15,0 0 2 16,0 0-6-16,0 0-4 15,0 0 0-15,0 0-3 16,0 0 1-16,0 0-1 16,0 0 0-16,0 0 0 0,3 3-1 15,-3-3 1-15,0 0-1 16,0 0 0-16,0 0-1 16,0 0-1-16,0 0 0 0,0 0-1 15,0 0 0-15,0 0-1 16,0 0-1-16,0 0 0 15,0 0 0-15,0 0-2 16,0 0 1-16,0 0-1 0,0 0 0 16,0 0 0-16,0 0 0 15,0 0 0-15,0 0-1 16,0 0 1-16,0 0 0 16,0 0-1-16,0 0 2 0,0 0-2 15,0 0 0-15,0 0 1 16,0 0-1-16,0 0 1 15,0 0-1-15,0 0 1 16,0 0-1-16,0 0 1 0,0 0 0 16,0 0 0-16,0 0-1 15,0 0 1-15,0 0 0 16,0 0 0-16,0 0 0 16,0 0-1-16,0 0 0 0,0 0 1 15,0 0-1-15,0 0 0 16,0 0 0-16,0 0 0 15,0 0 0-15,0 0 0 16,0 0 0-16,0 0 0 0,0 0-1 16,0 0-1-16,0 0-9 15,0 0-34-15,0 0-33 16,-10 11-3-16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52.2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112 161 180 0,'0'0'9'15,"0"0"5"-15,0 0 5 16,0 0 2-16,0 0 4 0,0 0 0 16,0 0 4-16,0 0-2 15,0 0-6-15,0 0-4 16,0 0-4-16,0 0-3 16,0 0-2-16,0 0-3 0,0 0 0 15,0 0-1-15,0 0 0 16,0 0-1-16,0 0 1 15,0 0-1-15,0 0 1 16,0 0-1-16,0 0 0 0,0 0 1 16,0 0-1-16,0 0 0 15,0 0 0-15,0 0-1 16,0 0 0-16,0 0 0 16,0 0 0-16,0 0 0 15,0 0-1-15,0 0 0 0,0 0 0 16,0 0-1-16,0 0 1 15,0 0-1-15,0 0 0 16,-10 17 1-16,2 0-1 16,-2 8 0-16,-3 3 1 0,1 9-1 15,2 1 1-15,-3 3 0 16,-2 6-1-16,8 5 1 16,-4-5 0-16,11-2 0 0,0-2-1 15,8-9 1-15,12-2 0 16,2-6 0-16,9-13 0 15,9-5 0-15,2-8 0 16,4-10 1-16,3-9-1 0,-7-5 1 16,-2-15-1-16,-2-3 0 15,-10-6 0-15,-3-4-1 16,-15-3 1-16,-5-10-1 16,-5 6-1-16,-5-6 1 15,-12 7-1-15,-7 5 0 0,-5 7-1 16,1 10 1-16,-4 9-2 15,-4 16-2-15,1 11-6 16,-6 0-18-16,-6 21-54 16,16 7-1-16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52.7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113 10 332 0,'0'0'7'0,"0"0"2"15,-13 4 3-15,13-4 2 0,-22 20 2 16,8 2-1-16,0 9 0 15,-4 4 1-15,3 14-7 16,5 1-3-16,3-1-2 16,7 0-1-16,11-6-2 0,13-11-1 15,13-8 0-15,16-18 0 16,-5-6 0-16,5-19 1 16,0-14 1-16,-6-5 0 15,-12-11 1-15,-4-5 0 0,-20 3 0 16,-11-3 0-16,-14 11 0 15,-18 5-2-15,-14 10-1 16,-17 10-6-16,-1 18-24 16,5 7-52-16,-31 19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53.4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301 0 316 0,'0'0'6'0,"0"0"2"0,-18-3 2 16,5 3 2-16,-5 3 4 16,-7 7 0-16,-3 8 0 15,-4 6 1-15,-4 15-4 0,1 11-3 16,0 3-2-16,7 3-2 16,10 8-2-16,8-6-1 15,10 0-1-15,6-9 0 16,23-18 0-16,9-14-1 0,20-9 0 15,1-10 1-15,5-21 0 16,3-15-1-16,-7-4 0 16,-3-7 1-16,-14-5-1 0,-8-1 0 15,-17 5 0-15,-15 0-1 16,-6 12 1-16,-12-2-3 16,-10 17-4-16,-10 4-10 15,7 9-35-15,3 10-32 16,7 4-2-16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1:59.2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BAFA48-B3E0-4C09-B776-E10360595085}" emma:medium="tactile" emma:mode="ink">
          <msink:context xmlns:msink="http://schemas.microsoft.com/ink/2010/main" type="writingRegion" rotatedBoundingBox="823,2257 12419,742 12750,3277 1154,4792"/>
        </emma:interpretation>
      </emma:emma>
    </inkml:annotationXML>
    <inkml:traceGroup>
      <inkml:annotationXML>
        <emma:emma xmlns:emma="http://www.w3.org/2003/04/emma" version="1.0">
          <emma:interpretation id="{ECA5AE12-4D67-438D-8159-37054A147FE6}" emma:medium="tactile" emma:mode="ink">
            <msink:context xmlns:msink="http://schemas.microsoft.com/ink/2010/main" type="paragraph" rotatedBoundingBox="1449,2149 4386,1811 4503,2828 1566,3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BF59B3-FC73-4A5D-8FCF-615C388BE148}" emma:medium="tactile" emma:mode="ink">
              <msink:context xmlns:msink="http://schemas.microsoft.com/ink/2010/main" type="line" rotatedBoundingBox="1449,2149 4386,1811 4503,2828 1566,3166"/>
            </emma:interpretation>
          </emma:emma>
        </inkml:annotationXML>
        <inkml:traceGroup>
          <inkml:annotationXML>
            <emma:emma xmlns:emma="http://www.w3.org/2003/04/emma" version="1.0">
              <emma:interpretation id="{CD8E51B2-6E13-4245-B7AE-78A4C1AB35F8}" emma:medium="tactile" emma:mode="ink">
                <msink:context xmlns:msink="http://schemas.microsoft.com/ink/2010/main" type="inkWord" rotatedBoundingBox="1630,1895 3133,2495 2834,3243 1332,2644"/>
              </emma:interpretation>
              <emma:one-of disjunction-type="recognition" id="oneOf0">
                <emma:interpretation id="interp0" emma:lang="en-US" emma:confidence="1">
                  <emma:literal>In</emma:literal>
                </emma:interpretation>
                <emma:interpretation id="interp1" emma:lang="en-US" emma:confidence="0">
                  <emma:literal>Inn</emma:literal>
                </emma:interpretation>
                <emma:interpretation id="interp2" emma:lang="en-US" emma:confidence="0">
                  <emma:literal>Ink</emma:literal>
                </emma:interpretation>
                <emma:interpretation id="interp3" emma:lang="en-US" emma:confidence="0">
                  <emma:literal>Ins</emma:literal>
                </emma:interpretation>
                <emma:interpretation id="interp4" emma:lang="en-US" emma:confidence="0">
                  <emma:literal>Ion</emma:literal>
                </emma:interpretation>
              </emma:one-of>
            </emma:emma>
          </inkml:annotationXML>
          <inkml:trace contextRef="#ctx0" brushRef="#br0">398-1201 411 0,'0'0'2'0,"0"0"2"0,13-10 1 16,12 7 1-16,0-8 1 15,21-3 1-15,7 1-1 16,15-5 1-16,13-3-3 16,11-1-6-16,-1-6-11 0,12-11-53 15,-7 19-16-15</inkml:trace>
          <inkml:trace contextRef="#ctx0" brushRef="#br0" timeOffset="343.7024">882-616 414 0,'0'0'4'0,"0"0"1"15,0 0 3-15,0 0 0 16,-3-14 0-16,3 14 1 0,21-20-1 16,7 6 1-16,7-8-4 15,18 5-8-15,0-16-18 16,7 5-58-16,23 0-1 16</inkml:trace>
          <inkml:trace contextRef="#ctx0" brushRef="#br0" timeOffset="171.8537">1059-1295 411 0,'0'0'2'0,"-8"17"1"16,-2-2 2-16,3 9 0 0,1 7 2 15,-2 8-1-15,8 15 1 16,0 6-1-16,8 6-5 15,2 5-15-15,11-13-53 16,7 21-10-16</inkml:trace>
          <inkml:trace contextRef="#ctx0" brushRef="#br0" timeOffset="718.7225">1370-1115 421 0,'0'0'3'0,"0"0"1"16,-4 24 2-16,4-3 1 16,0 4 0-16,4 10 1 15,7 8 1-15,6 9-1 16,8 1-2-16,11 1-1 0,-1-5-2 15,0-6-1-15,-2-5-1 16,-6-10 1-16,-6-8 0 16,-3-16-2-16,-18-4 1 15,4-14-1-15,-4-6 0 0,-12-13 0 16,-1-3-1-16,-2-5-1 16,5-1-1-16,-5-8 1 15,5 7 0-15,3 8-1 0,4 1 1 16,3 6 0-16,0 9 0 15,0 19 2-15,28-4 1 16,-3 17-1-16,0 10 2 16,10 12 0-16,8 4 0 15,2 3 0-15,5 5-5 0,-4-5-11 16,7-17-52-16,0 9-14 16</inkml:trace>
        </inkml:traceGroup>
        <inkml:traceGroup>
          <inkml:annotationXML>
            <emma:emma xmlns:emma="http://www.w3.org/2003/04/emma" version="1.0">
              <emma:interpretation id="{943CB9E5-D3F9-408F-9DE8-531C2C8474C1}" emma:medium="tactile" emma:mode="ink">
                <msink:context xmlns:msink="http://schemas.microsoft.com/ink/2010/main" type="inkWord" rotatedBoundingBox="2991,1990 4272,1643 4542,2642 3262,2988"/>
              </emma:interpretation>
              <emma:one-of disjunction-type="recognition" id="oneOf1">
                <emma:interpretation id="interp5" emma:lang="en-US" emma:confidence="0">
                  <emma:literal>put</emma:literal>
                </emma:interpretation>
                <emma:interpretation id="interp6" emma:lang="en-US" emma:confidence="0">
                  <emma:literal>part</emma:literal>
                </emma:interpretation>
                <emma:interpretation id="interp7" emma:lang="en-US" emma:confidence="0">
                  <emma:literal>pert</emma:literal>
                </emma:interpretation>
                <emma:interpretation id="interp8" emma:lang="en-US" emma:confidence="0">
                  <emma:literal>but</emma:literal>
                </emma:interpretation>
                <emma:interpretation id="interp9" emma:lang="en-US" emma:confidence="0">
                  <emma:literal>punt</emma:literal>
                </emma:interpretation>
              </emma:one-of>
            </emma:emma>
          </inkml:annotationXML>
          <inkml:trace contextRef="#ctx0" brushRef="#br0" timeOffset="1796.8647">2053-1548 383 0,'0'0'5'0,"0"0"3"0,-15 0 1 16,15 0 2-16,-21 27 0 15,7-3 2-15,3 19-1 16,7 7 3-16,4 13-5 15,4 11-1-15,17 9-3 0,7 13 0 16,9-3-2-16,1-3 0 16,5-1 1-16,-5-13-5 15,2-4 0-15,-10-20 0 16,-5-9 0-16,-10-19 0 0,-15-24 0 16,0 0 0-16,0-15 0 15,-10-15 0-15,-8-12 0 16,-7-10 0-16,0-13 0 0,-3-1 0 15,3-5 0-15,8 7 0 16,-1-7-5-16,3 12-1 16,12 4 0-16,3 8 0 15,3 12 2-15,15 10 1 16,7 8 1-16,0 10 0 0,10 7 1 16,1 7 0-16,-1 14 1 15,0 3 1-15,0 8 0 16,-7 7 0-16,-10 4 1 15,-3-2-1-15,-15-3 1 0,0-2 0 16,-11-3 0-16,-11-9-1 16,2-10 2-16,-13-11-1 15,5-3 0-15,3-3-1 0,12-11 0 16,1-4-1-16,10-3 1 16,9 3-2-16,11 5 0 15,9-2 0-15,9 7 0 16,9 6 0-16,5 2 1 0,-4 2-1 15,4 11 0-15,-4-9-1 16,-14 2 1-16,3-3-1 16,-7-3 1-16,-10-3-1 15,-11-7 0-15,-4-16 0 0,-3 4 1 16,-10-6 0-16,-5-6-1 16,-6-2 2-16,4 4 0 15,-4 4 0-15,4 4 0 16,2 10 1-16,15 14 0 15,0 0 0-15,-3 14 0 0,13 7 1 16,11 10-1-16,14-2 1 16,5 2-1-16,1-3 0 15,6-3 0-15,-9-3-1 16,2-16-1-16,-9-2 0 0,-6-4-1 16,-15-8-1-16,-2-5 0 15,-8-9 0-15,0-2 0 16,-11-3 1-16,1 1-1 0,-5 1 1 15,1 4 1-15,3 0 1 16,4 7 1-16,7 14-1 16,-3-14 1-16,3 14 0 15,18 10 0-15,2 5 0 0,13 6 0 16,6 0 1-16,0-1-2 16,6 3 1-16,2-5 0 15,-9-8-1-15,1-7 1 16,-14-3-1-16,-3-13 1 15,-12-5-1-15,-3-7 0 0,-7-11 1 16,0 1-1-16,-4-6-1 16,-3-6 0-16,1 1 1 15,-2 0-1-15,4 3 1 16,1 5-1-16,0 7 0 0,-1 10 2 16,4 21 0-16,0 0 0 15,0 0-1-15,7 35 1 16,11 7-2-16,-1 5-4 0,16 12-17 15,9 4-56-15,-3-6-3 16</inkml:trace>
          <inkml:trace contextRef="#ctx0" brushRef="#br0" timeOffset="1937.4904">3060-1352 468 0,'0'0'4'0,"0"0"-1"15,-17-14 1-15,17 14 0 0,0 0 0 16,35-17-2-16,18 17-16 16,28 0-62-16,22 3-8 15</inkml:trace>
        </inkml:traceGroup>
      </inkml:traceGroup>
    </inkml:traceGroup>
    <inkml:traceGroup>
      <inkml:annotationXML>
        <emma:emma xmlns:emma="http://www.w3.org/2003/04/emma" version="1.0">
          <emma:interpretation id="{A6576DA5-2DEA-4922-9ECE-D57CA76CE3C4}" emma:medium="tactile" emma:mode="ink">
            <msink:context xmlns:msink="http://schemas.microsoft.com/ink/2010/main" type="paragraph" rotatedBoundingBox="965,3349 12561,1834 12750,3277 1154,4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6AADD7-C154-46C8-AB15-D6884B7C9FD7}" emma:medium="tactile" emma:mode="ink">
              <msink:context xmlns:msink="http://schemas.microsoft.com/ink/2010/main" type="line" rotatedBoundingBox="965,3349 12561,1834 12750,3277 1154,4792">
                <msink:destinationLink direction="with" ref="{7ADE30B4-F40F-4B2D-94D3-83CEF123DC5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15712C8-8992-405C-8743-EC11E4FA3A6E}" emma:medium="tactile" emma:mode="ink">
                <msink:context xmlns:msink="http://schemas.microsoft.com/ink/2010/main" type="inkWord" rotatedBoundingBox="1052,3510 5090,3399 5113,4231 1075,4343"/>
              </emma:interpretation>
              <emma:one-of disjunction-type="recognition" id="oneOf2">
                <emma:interpretation id="interp10" emma:lang="en-US" emma:confidence="0">
                  <emma:literal>00 0</emma:literal>
                </emma:interpretation>
                <emma:interpretation id="interp11" emma:lang="en-US" emma:confidence="0">
                  <emma:literal>000</emma:literal>
                </emma:interpretation>
                <emma:interpretation id="interp12" emma:lang="en-US" emma:confidence="0">
                  <emma:literal>00 00</emma:literal>
                </emma:interpretation>
                <emma:interpretation id="interp13" emma:lang="en-US" emma:confidence="0">
                  <emma:literal>00</emma:literal>
                </emma:interpretation>
                <emma:interpretation id="interp14" emma:lang="en-US" emma:confidence="0">
                  <emma:literal>0000</emma:literal>
                </emma:interpretation>
              </emma:one-of>
            </emma:emma>
          </inkml:annotationXML>
          <inkml:trace contextRef="#ctx0" brushRef="#br0" timeOffset="-24609.8767">2229 69 357 0,'0'0'8'0,"0"0"1"16,-25 0 4-16,8 2 2 15,-11 6 0-15,-5-1 1 0,2 7 2 16,-11 4 0-16,-1 2-6 16,3 5-2-16,2 12-4 15,10 1 0-15,0 7-2 16,9 9 0-16,6-2-4 0,9 3 0 16,8-3 0-16,14-8 0 15,10-2 0-15,14-6 0 16,8-14 0-16,6-9 0 15,4-13 0-15,1-3 0 16,-1-18 0-16,-7-9 0 0,-8-11 0 16,-6-4 0-16,-14-9 0 15,-11-9 0-15,-11 0 0 16,-3-2 0-16,-10 7 0 16,-8 5 0-16,-17 14 0 0,0 14-13 15,-15 8-16-15,-13 17-55 16,10 17-3-16</inkml:trace>
          <inkml:trace contextRef="#ctx0" brushRef="#br0" timeOffset="-23641.106">3703 86 368 0,'0'0'6'16,"0"0"5"-16,0 0 1 0,0 0 1 16,0 0 1-16,-13-7 2 15,13 7 0-15,-25 0 0 16,7 7-5-16,-4 11-3 15,1 7-3-15,-7 3 0 0,6 15-1 16,2 5-1-16,5 5 0 16,2 0-3-16,8-1 0 15,5 1 0-15,12-7 0 16,6-11 0-16,10-3 0 0,10-7 0 16,5-19 0-16,2-2 0 15,5-4 0-15,0-15 0 16,-4-9 0-16,4-7 0 15,-12-4 0-15,-3-12 0 16,-2-5 0-16,-13-3 0 0,-5-3 0 16,-8-5 0-16,-7 8 0 15,-7 1 0-15,-15 5 0 16,-9 17 0-16,-16 4 0 0,-2 24-73 16,-14 4-16-16</inkml:trace>
          <inkml:trace contextRef="#ctx0" brushRef="#br0" timeOffset="-25344.2682">245 82 257 0,'0'0'8'0,"0"0"2"0,0 0 4 16,0 0 4-16,0 0 1 15,0 0 2-15,-3-13 0 16,3 13 2-16,0 0-7 0,-10-4-4 15,10 4-3-15,0 0-1 16,0 0-2-16,0 0 0 16,-7 6 0-16,7-6 1 15,0 0 0-15,-5 11 0 0,5-11 1 16,-10 14-1-16,10-14-1 16,-21 24 0-16,7-6-2 15,-4 7 1-15,-3 8-5 16,-1 5 0-16,-3 4 0 15,5 4 0-15,-1 4 0 0,-1-2 0 16,12 6 0-16,0 2 0 16,5-4 0-16,5-1 0 15,5-6 0-15,12 0 0 16,8-6 0-16,6-9 0 0,12-10 0 16,2-6 0-16,5-11 0 15,3-3 0-15,0-7 0 16,-3-10 0-16,-4-5 0 15,-8-6 0-15,-6-4 0 0,-7-10 0 16,-7-4 0-16,-11-7 0 16,-7-6 0-16,-4-11 0 15,-14-1 0-15,-5-4 0 0,-10 2 0 16,-2 5 0-16,-7 9 0 16,-11 14 0-16,3 9 0 15,-3 15 0-15,0 16 0 16,-3 5 0-16,13 15-68 0,3 13-22 15</inkml:trace>
        </inkml:traceGroup>
        <inkml:traceGroup>
          <inkml:annotationXML>
            <emma:emma xmlns:emma="http://www.w3.org/2003/04/emma" version="1.0">
              <emma:interpretation id="{E0FA5427-8DDC-4ECE-A7F1-0074DFB43842}" emma:medium="tactile" emma:mode="ink">
                <msink:context xmlns:msink="http://schemas.microsoft.com/ink/2010/main" type="inkWord" rotatedBoundingBox="9191,2274 12561,1834 12750,3277 9379,3717"/>
              </emma:interpretation>
              <emma:one-of disjunction-type="recognition" id="oneOf3">
                <emma:interpretation id="interp15" emma:lang="en-US" emma:confidence="0">
                  <emma:literal>out put</emma:literal>
                </emma:interpretation>
                <emma:interpretation id="interp16" emma:lang="en-US" emma:confidence="0">
                  <emma:literal>output</emma:literal>
                </emma:interpretation>
                <emma:interpretation id="interp17" emma:lang="en-US" emma:confidence="0">
                  <emma:literal>Out put</emma:literal>
                </emma:interpretation>
                <emma:interpretation id="interp18" emma:lang="en-US" emma:confidence="0">
                  <emma:literal>Output</emma:literal>
                </emma:interpretation>
                <emma:interpretation id="interp19" emma:lang="en-US" emma:confidence="0">
                  <emma:literal>outputs</emma:literal>
                </emma:interpretation>
              </emma:one-of>
            </emma:emma>
          </inkml:annotationXML>
          <inkml:trace contextRef="#ctx0" brushRef="#br0" timeOffset="-3234.4833">8512-826 330 0,'0'0'6'0,"0"0"2"0,-15-10 4 16,2 5 3-16,-9 1 2 16,1 4 0-16,-11 0 0 15,1 11 1-15,-9 11-5 0,8 6-3 16,4 7-3-16,0 8-3 16,3 3-1-16,15 3-1 15,7-4-2-15,6-2 0 16,15-8 1-16,14-4-1 0,3-9 1 15,11-12 0-15,4-10 1 16,-2-4 0-16,5-13 1 16,-10-9-1-16,0-8 1 15,-18-9-1-15,-8 0 0 16,-9-1-2-16,-8-2 1 0,-12-1-2 16,-9 9-3-16,-4 3-4 15,-3 11-13-15,-4 20-52 16,7-11-10-16</inkml:trace>
          <inkml:trace contextRef="#ctx0" brushRef="#br0" timeOffset="-2812.593">8890-905 400 0,'0'0'6'0,"-15"0"2"0,5 0 1 16,-8 11 2-16,1 6 0 16,-4 6 0-16,-1 5 0 15,1 6 0-15,4 5-5 0,9 8-1 16,8-1-2-16,11-2-2 16,11-9 0-16,9 1 1 15,11-12-1-15,5-9 1 16,2-11 0-16,1-8-1 15,-8-17 1-15,1-7-1 0,-12-9 1 16,-9-4-1-16,-12-1 2 16,-7-8-3-16,-3 5 0 15,-10-1 0-15,0 11 0 16,-5-2 0-16,-3 10-2 0,5 10 1 16,13 17 0-16,-15-8 1 15,15 16 0-15,3 12-1 16,12 8 1-16,6 11 1 15,4 8 0-15,7-2-2 0,-1 5-5 16,-2-7-14-16,-1 1-60 16,8-1-4-16</inkml:trace>
          <inkml:trace contextRef="#ctx0" brushRef="#br0" timeOffset="-2578.212">9572-1422 359 0,'0'0'6'15,"-14"11"2"-15,8 10 5 16,-6 7 0-16,6 11 2 16,-1 10 1-16,2 14 0 0,5 16 0 15,8 4-4-15,9 12-3 16,1-1-3-16,7-1-5 15,3 6-7-15,-3-14-11 16,7-14-46-16,-7-5-18 0</inkml:trace>
          <inkml:trace contextRef="#ctx0" brushRef="#br0" timeOffset="-1359.4257">10053-1476 350 0,'0'0'2'0,"0"0"0"0,0 13 2 15,0-4 3-15,0 17 2 16,0 8 3-16,0 15 0 16,-3 16 1-16,3 11-1 15,0 13-1-15,0 14 0 0,-4 8-3 16,1 6-1-16,3-1-2 15,0 1-1-15,0-10 0 16,0-3-1-16,0-12-1 16,0-20 0-16,7-7 0 0,-1-23 0 15,1-7 2-15,1-20-2 16,-8-15 0-16,3-5 1 16,1-23-1-16,-4-3 1 15,0-16-1-15,-4-5-2 0,1-14-2 16,0-12 0-16,-2-3-2 15,5 0-1-15,-2 1-1 16,2 1 0-16,0 10 0 16,2 7 0-16,3 14 0 15,1 10 2-15,1 14 1 0,0 11 2 16,-7 13 0-16,28-4 1 16,-13 4 0-16,3 15 1 15,2 11-1-15,2-3 2 0,-1 12-1 16,1 4 0-16,-9 3 0 15,-2 5 0-15,-4-9 0 16,-7 4 2-16,0-10 1 16,-10-4 0-16,-1-6 2 0,-3-8 0 15,-4-4 0-15,0-10 0 16,5 0 0-16,-2-7-1 16,15 7-3-16,-10-24-4 15,10 2-7-15,10 9-17 0,8-2-53 16,14-4-5-16</inkml:trace>
          <inkml:trace contextRef="#ctx0" brushRef="#br0" timeOffset="-937.5696">10474-862 394 0,'0'0'4'0,"0"0"3"0,0 0 1 16,0 0 2-16,-18 0 0 16,18 0 0-16,-10 17 2 15,0 9 0-15,2 1-4 0,1 8-2 16,7 1-2-16,0 7-1 16,7-1 0-16,6-4 0 15,5-6-2-15,7-6 0 16,5-7-1-16,5-10 0 0,-4-9 1 15,1-4-2-15,-4-10 0 16,-6-7 1-16,-1-9-1 16,-7 0 1-16,-8-3 0 0,-1-1 0 15,-5-2 0-15,-5 1 0 16,-1 3 0-16,-1 1 1 16,-3 9-1-16,2 9 1 15,8 13-1-15,0 0 1 16,0 0 1-16,0 13-1 0,11 15 1 15,6 4-1-15,4 2 0 16,11 9-8-16,-4-10-17 16,-3 5-56-16,10-4-3 15</inkml:trace>
          <inkml:trace contextRef="#ctx0" brushRef="#br0" timeOffset="-562.5533">11141-778 438 0,'0'0'4'15,"-2"-14"3"-15,2 14 0 16,0-20 0-16,0 20 1 15,32-18 0-15,6 3-1 0,12 0-2 16,24 15-9-16,-4 0-41 16,26 0-35-16,4 0-3 15</inkml:trace>
          <inkml:trace contextRef="#ctx0" brushRef="#br0" timeOffset="-734.4147">11199-1489 384 0,'0'0'4'0,"0"0"2"15,-21 0 1-15,9 13 1 0,2 9 0 16,7 14 1-16,-1 9 1 16,4 11 1-16,7 19-5 15,8 6-7-15,16 14-30 16,1 0-45-16,3-1 0 0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53.7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177 27 398 0,'0'0'4'15,"-11"-10"1"-15,-2 3 0 0,-2 5 1 16,-2-3 2-16,-4 1 0 16,-1 4 0-16,-6 11 2 15,10 15-2-15,4 8-1 16,6 9-1-16,2 17 1 0,2 7-1 15,4 14-1-15,0 7 1 16,7 0-2-16,1 6-2 16,-1-5-4-16,6 5-10 15,-13 19-69-15,5-37-4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54.2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0 392 0,'0'0'6'0,"0"0"2"0,0 0 1 15,0 0 1-15,0 0 0 16,0 0 0-16,0 11 2 15,3 6-1-15,0 8-4 16,8 16-2-16,0 13-1 0,-1 6-1 16,8 15 1-16,4 4-2 15,-5 3-4-15,4 6-9 16,-3-10-39-16,10-6-33 0,4-7-1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0:54.7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194 0 385 0,'0'0'2'16,"0"0"2"-16,-20 26 2 15,-1-4 1-15,-1 8 2 16,-3 9 1-16,-3 14 0 16,0 3 0-16,3 8-1 0,7 3-1 15,11-4-3-15,11-9-1 16,17-8-2-16,14-12-1 15,15-9 0-15,14-22-1 16,3-3 0-16,-1-24-1 0,2-12 1 16,0-7 0-16,-20-9-1 15,-5-3 1-15,-21-10 0 16,-16 2-1-16,-6 0 1 16,-24 6 0-16,-11 15-1 15,-15 3 1-15,-7 22-4 0,-7-2-10 16,-2 19-66-16,6 15-3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05.3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310-6 77 0,'0'0'4'0,"0"0"0"0,0 0 7 15,0 0 7-15,0 0 1 16,0 0 3-16,0 0 1 15,0 0 5-15,0 0 1 16,-10 0 1-16,10 0-3 0,-7 10-5 16,1 4 1-16,-2 4-2 15,-6 6-1-15,-4 8-3 16,-3 7-5-16,-1 6-2 0,-6 11-4 16,-4 8-1-16,4 0-3 15,0 3-6-15,0-8-8 16,3 2-23-16,8-8-41 15,-1-19-3-15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05.5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 0 266 0,'0'0'4'0,"0"0"3"16,0 0 0-16,-14 4 2 0,14-4 3 16,-3 18 2-16,3-4 2 15,7 3-1-15,11 11-4 16,13 3 0-16,11 16-7 16,8-5-17-16,6 6-52 0,15 3-8 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05.9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420 0 335 0,'0'0'5'0,"-10"6"3"16,-2 8 1-16,-11 5 2 16,1 0-1-16,-9 18 2 15,-6 2-2-15,-9 9 0 0,-2 13-8 16,1-2-14-16,-2 6-36 15,-1-6-26-15,5-7-6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06.1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0 403 0,'0'0'4'0,"0"0"-1"15,0 0 2-15,0 0 1 16,0 0 0-16,8 28 2 16,9 11-1-16,8 14 0 15,10 20-9-15,8 8-28 0,20 19-47 16,15-2-1-16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07.0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44-2 263 0,'0'0'7'0,"0"0"4"16,0 0 4-16,15 0 1 15,-12 14 3-15,-3 3-1 0,0 14 2 16,0 5-1-16,-10 14-10 16,-4-1-12-16,0 7-37 15,3 4-31-15,-3-7-7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07.2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0 178 0,'0'0'3'0,"0"0"2"0,0 0 1 16,12 24 4-16,-6-10 0 15,19 17 1-15,0 10-1 16,18 0-18-16,24 12-44 15,-11-3-4-15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07.4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295-1 347 0,'0'0'6'0,"0"0"2"0,-6 0 2 15,-11 2 0-15,-8 13 2 16,-3 6-2-16,-12 3-1 15,2 8-6-15,-12 3-20 16,4-7-53-16,1 8-6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2:05.7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A8DFE2-5DEF-4A81-9C31-6B7CA12081A1}" emma:medium="tactile" emma:mode="ink">
          <msink:context xmlns:msink="http://schemas.microsoft.com/ink/2010/main" type="writingRegion" rotatedBoundingBox="11834,3740 12431,15886 10371,15988 9773,3842">
            <msink:destinationLink direction="with" ref="{55E9C21C-6025-470F-987E-07C18DDB0E7E}"/>
          </msink:context>
        </emma:interpretation>
      </emma:emma>
    </inkml:annotationXML>
    <inkml:traceGroup>
      <inkml:annotationXML>
        <emma:emma xmlns:emma="http://www.w3.org/2003/04/emma" version="1.0">
          <emma:interpretation id="{307BAE8D-64B5-4C0D-8480-65E2654F3DA6}" emma:medium="tactile" emma:mode="ink">
            <msink:context xmlns:msink="http://schemas.microsoft.com/ink/2010/main" type="paragraph" rotatedBoundingBox="11834,3740 12431,15886 10371,15988 9773,3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FE245C-1D70-4D4C-94D4-2F68AF07BC19}" emma:medium="tactile" emma:mode="ink">
              <msink:context xmlns:msink="http://schemas.microsoft.com/ink/2010/main" type="line" rotatedBoundingBox="11834,3740 12431,15886 10371,15988 9773,3842"/>
            </emma:interpretation>
          </emma:emma>
        </inkml:annotationXML>
        <inkml:traceGroup>
          <inkml:annotationXML>
            <emma:emma xmlns:emma="http://www.w3.org/2003/04/emma" version="1.0">
              <emma:interpretation id="{B4280DA5-2784-4851-9CE3-D7214547D032}" emma:medium="tactile" emma:mode="ink">
                <msink:context xmlns:msink="http://schemas.microsoft.com/ink/2010/main" type="inkWord" rotatedBoundingBox="11834,3740 12431,15886 10371,15988 9773,3842"/>
              </emma:interpretation>
              <emma:one-of disjunction-type="recognition" id="oneOf0">
                <emma:interpretation id="interp0" emma:lang="en-US" emma:confidence="0">
                  <emma:literal>80=8:</emma:literal>
                </emma:interpretation>
                <emma:interpretation id="interp1" emma:lang="en-US" emma:confidence="0">
                  <emma:literal>85=8:</emma:literal>
                </emma:interpretation>
                <emma:interpretation id="interp2" emma:lang="en-US" emma:confidence="0">
                  <emma:literal>800=8:</emma:literal>
                </emma:interpretation>
                <emma:interpretation id="interp3" emma:lang="en-US" emma:confidence="0">
                  <emma:literal>80=85:</emma:literal>
                </emma:interpretation>
                <emma:interpretation id="interp4" emma:lang="en-US" emma:confidence="0">
                  <emma:literal>88=8:</emma:literal>
                </emma:interpretation>
              </emma:one-of>
            </emma:emma>
          </inkml:annotationXML>
          <inkml:trace contextRef="#ctx0" brushRef="#br0">9247 459 327 0,'0'0'7'16,"0"0"4"-16,0-15 3 16,0 15 4-16,0 0 1 15,-7-13 1-15,7 13 2 0,-15-7-1 16,15 7-6-16,-23 0-4 16,8 3-3-16,-6 4-2 15,-1 12-2-15,-6-2-1 16,3 9 0-16,0 8-1 15,-3 4-2-15,11 4 0 0,-1 9 0 16,11-2 0-16,7-1 0 16,7-1 0-16,14-9 0 15,14-3 0-15,12-10 0 0,9-10 0 16,1-10 0-16,7-5 0 16,-1-5 0-16,-3-18 0 15,-10-5 0-15,-4-6 0 16,-14-5 0-16,-8-8 0 0,-10-5 0 15,-6-3 0-15,-13-3 0 16,-8 2 0-16,-12 0 0 16,0 6 0-16,-10 5 0 15,-4 9 0-15,-3 19 0 0,-4 6 0 16,7 11 0-16,-7 9 0 16,11 19-16-16,-1 13-62 15,11-6-9-15</inkml:trace>
          <inkml:trace contextRef="#ctx0" brushRef="#br0" timeOffset="640.6349">10063 378 317 0,'0'0'11'0,"0"0"3"0,0 0 2 16,-2-13 3-16,2 13 2 15,-18-11-1-15,3 11 2 16,-2 0 0-16,-4 0-9 15,-1 7-4-15,4 7-3 0,1 10-1 16,3 8-1-16,0-1 0 16,3 12-1-16,4 6-1 15,7 0 1-15,0 1-3 16,0 3 0-16,10-12 0 0,8 0 0 16,0-7 0-16,7-9 0 15,3-8 0-15,11-10 0 16,-3-7 0-16,6-11 0 0,-7-6 0 15,4-10 0-15,-4-8 0 16,-3-8 0-16,-7-7 0 16,-7-9 0-16,-8-6 0 15,-10 6 0-15,0-2 0 0,-14 6 0 16,-11 5 0-16,-6 12 0 16,-12 9 0-16,-10 23 0 15,-4 8 0-15,-9 9 0 16,-9 30-84-16,4 4-3 15</inkml:trace>
          <inkml:trace contextRef="#ctx0" brushRef="#br0" timeOffset="5859.4959">9247 1615 227 0,'0'0'6'0,"0"0"5"15,0 0 2-15,0 0 2 16,0 0 2-16,11-15 0 16,-11 15 1-16,0 0 0 15,14-13-5-15,-14 13-3 0,0 0-1 16,0 0-2-16,14-14 1 16,-14 14 0-16,0 0 0 15,0 0 0-15,0 0 1 16,0 0-1-16,0 0 0 0,0 0-2 15,4-15 0-15,-4 15-1 16,0 0-1-16,0 0-1 16,0 0-1-16,0-9 1 0,0 9-1 15,0 0-1-15,0 0 1 16,0 0 0-16,0 0 0 16,0 0-1-16,0 0 1 15,0 0-1-15,-10-4 0 0,10 4 0 16,0 0 0-16,0 0 0 15,0 0 1-15,0 0 0 16,-15 0 0-16,15 0 0 16,-15 7 1-16,5-1-1 15,-8 5 0-15,1 0 0 0,-1-1-1 16,3 4 1-16,-2 0-1 16,3 1 0-16,0 6 0 15,3-4 0-15,1 8 0 16,3 3 1-16,4 0-2 0,3 3 0 15,0 5 0-15,10-1 0 16,3 1 0-16,12-6 0 16,0 4 0-16,11-10 0 0,3-6 0 15,3-4 0-15,0-7 0 16,8-7 0-16,-4-7 0 16,-7-7 0-16,0-8 0 15,-7-6 0-15,-4-4 0 0,-10-10 0 16,-4 0 0-16,-14-12 0 15,0 9 0-15,-11-10 0 16,-7 3 0-16,-3 8 0 16,-7 2 0-16,-4 6 0 0,0 8 0 15,1 10 0-15,-2 11 0 16,8 7-21-16,0 0-64 16,12 21-3-16</inkml:trace>
          <inkml:trace contextRef="#ctx0" brushRef="#br0" timeOffset="6250.1023">10078 1225 397 0,'0'0'6'16,"0"0"3"-16,0 0 1 16,0 0 2-16,0 0-1 15,0 0 2-15,0 0 1 0,8 9 0 16,-8 13-5-16,0 2-2 16,0 7-2-16,0 16-1 15,2 3-4-15,1 12 0 16,5 9 0-16,-4-1 0 0,6 5 0 15,-2-2 0-15,2 2 0 16,0-9 0-16,1 1 0 16,0-14 0-16,-5-7 0 0,2-10 0 15,-1-8 0-15,0-8 0 16,-4-9 0-16,-3-11 0 16,0 0 0-16,0 0-62 15,0 0-27-15</inkml:trace>
          <inkml:trace contextRef="#ctx0" brushRef="#br0" timeOffset="7640.7488">9152 3056 307 0,'0'0'7'0,"0"0"6"16,0 0 3-16,0 0 2 16,14-7 4-16,-14 7 0 15,0 0 2-15,11 11 0 16,-11 9-7-16,0 4-4 0,0 13-3 15,0 5-2-15,3 7-2 16,-3 12-2-16,7 5-4 16,0 1 0-16,4 7 0 0,-4 0 0 15,6 0 0-15,2-11 0 16,-5 1 0-16,2-15 0 16,-6-7 0-16,6-10 0 15,-9-10 0-15,7-12-6 0,-10-10-76 16,0 0-5-16</inkml:trace>
          <inkml:trace contextRef="#ctx0" brushRef="#br0" timeOffset="7984.5341">10128 3010 409 0,'0'0'3'0,"0"0"3"0,0 0 2 16,3 17 1-16,-3 2 1 16,0 9 0-16,-3 7 0 15,-4 8 1-15,-1 5-3 16,1 2-3-16,7 4-1 0,0-6-1 16,10-2 0-16,8-15-1 15,14-8 1-15,7-14-1 16,8-9 0-16,6-9 1 15,-5-17-3-15,-1-10 0 0,-6-6 0 16,-4 0 0-16,-13-3 0 16,-10-2 0-16,-14 6 0 15,-10 5 0-15,-15 8 0 16,-7 10-2-16,-21 1-17 0,0 17-63 16,-7 13-4-16</inkml:trace>
          <inkml:trace contextRef="#ctx0" brushRef="#br0" timeOffset="9234.5885">9315 4653 349 0,'0'0'6'0,"0"0"4"15,0 0 0-15,0 0 3 16,0 0 0-16,0 0 0 0,-22 0 1 15,12 7 1-15,-5 13-6 16,-3 11-3-16,1 8-2 16,-4 8 0-16,3 5-1 15,8 9-1-15,6-5 0 0,4 0-1 16,10-7 1-16,19-14 0 16,10-10 0-16,6-11 0 15,13-11 0-15,-3-6 1 16,3-14-1-16,-10-11 1 15,-1-7-1-15,-16-6 0 0,-6 0-1 16,-17-1 1-16,-16 3-2 16,-17 0 0-16,-6 11-1 15,-16 7-1-15,-6 4-2 16,0 6-6-16,-7 5-12 0,4 6-60 16,21 2-1-16</inkml:trace>
          <inkml:trace contextRef="#ctx0" brushRef="#br0" timeOffset="9687.669">10534 4567 334 0,'0'0'9'0,"0"0"2"15,0 0 5-15,0 0 2 0,0 0 0 16,0 0 0-16,0 0 1 16,-15 17 1-16,-2 5-9 15,-7 6-3-15,-5 8-3 16,-2 5-2-16,-4 10-1 15,5 1-1-15,7-3 0 0,11 5 0 16,12-9 0-16,7-7 0 16,21-10 1-16,12-13-1 15,13-15 1-15,3 0 0 16,4-19 0-16,3-15 0 0,-5 0 1 16,-13-5-3-16,-9-11 0 15,-19 1 0-15,-9-4 0 16,-8 3 0-16,-21 5 0 0,-14 7 0 15,-8 8 0-15,-10 8 0 16,-4 20-13-16,-9 13-62 16,8 14-11-16</inkml:trace>
          <inkml:trace contextRef="#ctx0" brushRef="#br0" timeOffset="10968.9311">9346 6315 223 0,'0'0'6'0,"0"0"3"0,0 0 3 16,0 0 2-16,0 0 4 15,-8-3 1-15,8 3 2 0,0 0 0 16,0 0-4-16,-13 0-1 16,13 0-1-16,-14 20-5 15,3-9 0-15,-3 9-3 16,-4 10-1-16,0 4-1 0,-2 13-1 15,-2 5 1-15,1 5 0 16,3 2-1-16,4 3-1 16,11-7 1-16,3-3-1 15,10-9 0-15,15-15 0 16,10-6-1-16,8-16 0 0,7-6 0 16,6-17 0-16,-3-11 0 15,0-8-1-15,-8-10 0 16,-5-3-1-16,-15-5 0 15,-7-2 0-15,-15 5 0 0,-11 0-1 16,-9 5 1-16,-14 12-2 16,-5 6 0-16,-6 11-4 15,-4 9-10-15,-4 8-41 0,8 8-25 16,14 3-3-16</inkml:trace>
          <inkml:trace contextRef="#ctx0" brushRef="#br0" timeOffset="11406.4421">10524 6129 269 0,'0'0'6'16,"7"-15"5"-16,-7 15 6 0,13-26 3 16,-13 26 3-16,15-19 3 15,-15 19 1-15,10-22 0 16,-10 22-5-16,0 7-5 15,-3 14-4-15,-4 10-4 16,0 16-3-16,-8 6-2 0,9 18 0 16,-6 2-1-16,2 12-1 15,7 2 3-15,3-1-5 16,0 1 0-16,3-2 0 0,4-11 0 16,4-4 0-16,-4-13 0 15,3-8 0-15,5-3 0 16,-12-4-52-16,-3-16-34 0,4-13-1 15</inkml:trace>
          <inkml:trace contextRef="#ctx0" brushRef="#br0" timeOffset="12187.7217">9230 7914 344 0,'0'0'8'16,"0"0"3"-16,0 0 5 15,0-9 1-15,0 9 0 0,0 0 2 16,0 0 1-16,0 0 0 16,14 9-6-16,-11 6-5 15,0 12-2-15,2 12-2 16,-2 8-1-16,4 5-4 0,0 8 0 16,1 7 0-16,-2 3 0 15,5 5 0-15,-5-2 0 16,2-2 0-16,-4 0 0 15,-1-11 0-15,-3-1 0 0,0-17 0 16,0 5-24-16,0-19-60 16,0-7-4-16</inkml:trace>
          <inkml:trace contextRef="#ctx0" brushRef="#br0" timeOffset="14031.485">10527 7901 242 0,'0'0'8'16,"0"0"2"-16,0 0 5 15,0 0 3-15,0 0 3 16,0 0 1-16,0 0 0 15,-11-4 3-15,11 4-7 16,0 0-2-16,-20 11-4 0,5-1-2 16,-2 8-2-16,-1 6-2 15,-4 5 0-15,1 5-2 16,1 13 0-16,5-2-2 0,0 7 0 16,12-1-1-16,3-3 1 15,8-1-1-15,9-8 0 16,11-8 1-16,8-14 0 15,6-10 0-15,4-7-1 0,-4-10 1 16,8-14 0-16,-4-8 0 16,-8-7 0-16,-2-7-1 15,-11 0 0-15,-11-8 0 16,-6 6 0-16,-8 0-1 0,-15 2 1 16,-6 6-2-16,-11 8 0 15,-11 12-2-15,-7 16-6 16,-13 0-18-16,-3 15-54 0,9 14-1 15</inkml:trace>
          <inkml:trace contextRef="#ctx0" brushRef="#br0" timeOffset="15422.1469">9275 10008 334 0,'0'0'6'0,"0"0"1"16,0 0 1-16,0 0 2 15,0 0 1-15,-13 0 1 16,13 0 1-16,-15 3 1 0,8 14-5 16,-3 7-1-16,-1 9-1 15,0 10 0-15,5 1-1 16,1 6-2-16,5 4 0 15,0-6-2-15,15-6-1 0,10-10-1 16,3-13 0-16,15-12-1 16,5-11 0-16,2-18 1 15,3-10-2-15,-3-10 2 16,-7-11 0-16,-12-3 1 0,-6-3 0 16,-11 3 1-16,-14 5 0 15,-14 2-1-15,-7 11 0 16,-11 13 0-16,-4 7-3 0,-9 10-4 15,2 12-16-15,11 13-58 16,-4 3 0-16</inkml:trace>
          <inkml:trace contextRef="#ctx0" brushRef="#br0" timeOffset="15844.0418">10887 9856 359 0,'0'0'7'0,"-10"4"3"16,-8 6 2-16,0 7 0 15,-7 5 0-15,-5 1 1 16,-3 10 1-16,-2 10-1 0,3-9-6 16,8 9-3-16,12 0-2 15,9-9 0-15,6-6-2 16,27-7 0-16,11-10-1 0,16-11 1 16,14-11 0-16,2-13 0 15,2-11 1-15,-4-7 2 16,-3-1 1-16,-20-6 2 15,-5 4-1-15,-29 2 0 16,-14 4 0-16,-22 14 0 0,-23 8-2 16,-15 10-3-16,-18 7-8 15,-3 24-37-15,-8 14-39 16,-3 12-1-16</inkml:trace>
          <inkml:trace contextRef="#ctx0" brushRef="#br0" timeOffset="19265.9703">10922 11374 373 0,'0'0'5'0,"0"0"3"0,0 0 1 16,0-14 2-16,0 14 2 15,0 0 2-15,0 0 0 16,0 0 2-16,0 0-3 15,5 10-3-15,-5 15 0 0,-8 12-2 16,1 8-9-16,4 15 0 16,-4 11 0-16,4-3 0 15,3 22 0-15,0-10 0 16,3 2 0-16,11-1 0 16,-3 0 0-16,-1-10 0 0,5-8 0 15,-2-1 0-15,-9-19-17 16,-4 0-71-16,3-16-3 15</inkml:trace>
          <inkml:trace contextRef="#ctx0" brushRef="#br0" timeOffset="23484.7694">9749 11480 308 0,'0'0'6'0,"0"0"3"16,0 0 2-16,-18 7 2 16,8 0 2-16,-8 7 2 15,-2 4 0-15,-5 6 0 16,-3 8-5-16,-5 11-4 0,1 6-1 15,4 5-2-15,3 8-1 16,0 0 0-16,12 7-1 16,2-11 0-16,11 4 0 0,0-13 0 15,14-12-1-15,14-3 0 16,7-21 0-16,8-13 0 16,7-8-1-16,3-16 0 15,2-15 1-15,3-6-1 0,-13-8 1 16,-2-4-1-16,-11 2 1 15,-11-10 0-15,-17 10 0 16,-4-1-1-16,-14 2 1 16,-19 9 0-16,-2 7 0 0,-11 8-2 15,-11 8 0-15,1 22-5 16,-11 0-31-16,6 28-45 16,-2 13-3-16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07.6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0 391 0,'0'0'2'0,"0"0"0"16,0 0 1-16,13 3 2 16,2 14 1-16,7 9 1 15,6 9-1-15,7 14-2 0,18 17-19 16,15 10-57-16,-5 1-4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31.2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40 110 0,'0'0'10'16,"0"0"5"-16,0 0 5 15,0 0 4-15,0 0 2 16,0 0 2-16,4-7 2 0,-4 7-1 16,3-10-5-16,-3 10-5 15,3-14-3-15,-3 14-4 16,0 0 0-16,0-14-1 16,0 14-4-16,0 0-2 0,0 0-1 15,0 0-2-15,0 0 0 16,0 0-1-16,0 0-1 15,0 0 0-15,0 0 1 16,0 0 0-16,0 0 1 0,0 0 1 16,0 0-1-16,0 0 1 15,0 0 1-15,0 0-1 16,0 0 0-16,0 0 0 16,0 0 1-16,0 0-1 0,0 0 1 15,0 0-1-15,0 0 0 16,0 0 1-16,0 0-2 15,0 0 0-15,0 0-1 16,0 0-1-16,0 0 1 0,0 0-1 16,0 0 0-16,0 0 0 15,0 0 0-15,0 0 1 16,0 0-1-16,0 0 0 0,0 0 0 16,0 0-1-16,0 0 0 15,0 0 1-15,0 0-1 16,0 0 0-16,0 0-2 15,0 0-7-15,0 0-38 0,12 6-31 16,-12-6-2-16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40.0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 0 177 0,'0'0'5'15,"0"0"6"-15,0 0 0 0,0 0 1 16,0 0 0-16,0 0-1 15,0 0 0-15,0 0 1 16,0 0-6-16,3 18-3 16,-3-4-2-16,0 6 0 0,0 1 1 15,-6 2 1-15,-6 5-2 16,2-4 1-16,-8-3 0 16,1 0-1-16,-1-3 1 15,1-7 0-15,6 3-1 0,11-14 0 16,-22 10 1-16,22-10-2 15,0 0 1-15,0 0 1 16,5 19-2-16,12-13 0 16,1 5 0-16,2 2 0 0,5 1-7 15,3 4-10-15,-3 3-18 16,3-10-29-16,2 6-1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1:40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41 170 0,'0'0'4'0,"0"0"3"0,12 0 2 16,1 0 1-16,9 0-1 15,9-3 1-15,11-1 0 16,1-3 0-16,13-4-8 16,-6 5-10-16,10-1-16 0,8 7-31 15,-12-4-8-15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2:56.5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236 580 212 0,'0'0'3'0,"0"0"2"15,0 0 0-15,0 19 2 16,-3-4 2-16,3 3 2 16,0 1 1-16,0 10 1 0,3 6-2 15,2 6 0-15,-5 13-1 16,3 6 0-16,-3 8-1 16,7 12-2-16,-7 8-1 15,4 19-1-15,-4 5-1 0,3 14 1 16,0 9-1-16,9 13 2 15,-2 2 0-15,1 16 1 16,-1 18 2-16,0-1 0 16,-2 0 0-16,-8 11-2 0,-3 8 0 15,-15 1-2-15,-4 5 0 16,-6 1-1-16,-4 1-2 16,1 2-1-16,3 6-1 15,3-4 2-15,15 6-2 0,5-1 2 16,5-5-1-16,15 10 1 15,2-4-1-15,1 4 1 16,0-1 0-16,-1 2-1 16,-3 1-1-16,-7 1 0 0,-3 0 0 15,-1-8 1-15,5 3-1 16,2-2 0-16,8-10 1 16,7-2 0-16,7-4-1 15,9-7 1-15,9-3 0 0,-4 1 0 16,1-6 0-16,-6 1 0 15,-12 1 1-15,-4-1 1 16,-19 0 0-16,-6 1-1 16,-3-4 1-16,-11-11-1 0,3-8 0 15,-3-13 0-15,8-10-1 16,1-11 0-16,5-14-1 16,5-12 1-16,1-12-1 15,1-8 0-15,0-15 1 0,1-2-1 16,-5-11 0-16,-3-9 0 15,4-10-1-15,3-3 1 16,4-16 1-16,6-5-1 16,11-10 0-16,11-7 1 0,3-3 0 15,16-12-1-15,5 2 1 16,10-2 0-16,10-5 0 16,8 6 0-16,9 4 0 15,6 3 0-15,13 7 0 0,6 0 0 16,12 2 0-16,8 5-1 15,7 8 1-15,4 2-1 16,2 4 1-16,9-4-1 16,-1 5 1-16,0 4 0 0,-3-3 0 15,-7-1 0-15,3 2 0 16,-8 1 0-16,-2-1 1 16,-8-3-1-16,-13 1-1 15,-4-5 1-15,-11 1-1 0,-4-8 1 16,-14 1-1-16,-6 0 1 15,-17-5-1-15,-14-2 1 16,-5-4 0-16,-10 0 1 16,-11 0 0-16,-11 0-2 0,-3-7 0 15,-18 7 0-15,14-17 0 16,-11 3 0-16,5-8 0 16,-4 2 0-16,-1-10 0 15,4 2 0-15,1-6 0 0,-5-9 0 16,0-4 0-16,1-1 0 15,-4-7 0-15,0-3 0 16,-4-5 0-16,-7-7 0 16,-2 0 0-16,-5-8 0 0,-7-7 0 15,-3 0 0-15,3-9 0 16,-4-5 0-16,6-8 0 16,-2-6 0-16,2-5 0 15,18-9 0-15,-10-7 0 0,12-4 0 16,-1-2 0-16,1-8 0 15,-2 0 0-15,-1-8 0 16,2 5 0-16,-3-7 0 16,1-1 0-16,-9-2 0 0,0-2 0 15,5-6 0-15,3-1 0 16,4-2 0-16,3-1 0 16,0-3 0-16,7 4 0 15,6-6 0-15,5 9 0 0,-3 1 0 16,2 3 0-16,1-1 0 15,-3 0 0-15,-10 5 0 16,3 2 0-16,-4-8 0 16,2 6 0-16,-1-4 0 0,5-1 0 15,-3 0 0-15,6 1 0 16,9-4 0-16,-1 7 0 16,8 1 0-16,7-6 0 15,-1 4 0-15,0 8 0 0,1 0 0 16,-1 3 0-16,0 2 0 15,-4-2 0-15,-1 4 0 16,0-4 0-16,0 1 0 16,-7-4 0-16,7 3 0 0,-7-2 0 15,10 2 0-15,-5 8 0 16,0-4 0-16,4 3 0 16,-4 4 0-16,-6 4 0 15,3 7 0-15,-7 6 0 0,-13 5 0 16,0-1 0-16,-5 10 0 15,0 1 0-15,-7 11 0 16,-4 3 0-16,-3 1 0 16,-4 4 0-16,8 2 0 0,-5 4 0 15,9 7 0-15,-6 10 0 16,6 3 0-16,-5 8 0 16,8 3 0-16,-5 14 0 15,-2 0 0-15,6 14 0 0,-2-5 0 16,-2 4 0-16,4 4 0 15,1 9 0-15,0-5 0 16,3-3 0-16,-4 3 0 16,1-6 0-16,-2 13 0 0,-1-10 0 15,-5 6 0-15,-3 2 0 16,-3-2 0-16,-5-2 0 16,-6 7 0-16,-10 6 0 15,-12-6 0-15,-6 2 0 0,-9 2 0 16,-1-1 0-16,-5 0 0 15,-14 7 0-15,4-4 0 16,-4-2 0-16,-4 1 0 16,1 3 0-16,0-6 0 0,-5 8 0 15,2-11 0-15,-4 11 0 16,-11 0 0-16,-2 4 0 16,2 3 0-16,-7 1 0 15,4 5 0-15,-8-2 0 0,5 13 0 16,-6-6 0-16,-2 2 0 15,3-5 0-15,4-2 0 16,0-2 0-16,7 4 0 16,-7 2 0-16,7-9 0 0,-3 2 0 15,2 0 0-15,5 1 0 16,-1-4 0-16,0 7 0 16,-3 0 0-16,4-7 0 15,-4 4 0-15,0 0 0 0,0 2 0 16,-3-9 0-16,6 4 0 15,-3-1 0-15,6-1 0 16,2 1 0-16,-1-7 0 16,6 0 0-16,5 0 0 0,7-7 0 15,14 7 0-15,-7 0-44 16,14 0-40-16,3 5-4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3:10.9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0 158 316 0,'0'0'6'0,"18"-6"1"16,3 2 3-16,7-6 1 16,11-1 1-16,10 1 1 0,11-4 0 15,11 3 0-15,7-2-5 16,0 2-3-16,0-1-2 15,-1 7-1-15,1-3-1 16,-7 1 1-16,-3-1-1 0,-12 1 0 16,-6 0 0-16,-12 3-1 15,-6-2 1-15,-4 2-3 16,-10 4-7-16,-18 0-20 16,0 0-47-16,0 0-3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3:11.2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0 339 0,'0'0'5'15,"0"0"1"-15,0 0 1 0,0 0 2 16,0 0 2-16,20 7 1 15,-2-7 0-15,7 4-1 16,7-4-4-16,7 0 0 0,3 3-2 16,8-3-3-16,-9 3 0 15,6 1-2-15,-16-1 0 16,2 1 1-16,-13 6-1 16,-5-3 2-16,-8 7-2 15,-7 4 2-15,0 1 0 0,-10 1 0 16,-5 5 1-16,-2 3-1 15,-1 0 1-15,0 4 0 16,-7 0-1-16,0 3 0 16,-3 0-5-16,0 3-37 0,-4 7-39 15,-6-1-2-15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3:16.0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1210 28 262 0,'0'0'9'0,"0"0"4"16,0 10 1-16,0-10 2 15,0 0 2-15,0 0 0 0,-3 15 2 16,3-15 1-16,0 0-9 15,-15 0-2-15,15 0 0 16,0 0-2-16,-13-11-1 16,13 11-1-16,-12-7 0 15,12 7-2-15,-20-7 1 16,2-4-2-16,1 8-1 0,-6 0 0 16,-4-1-1-16,2 1 0 15,1 3 0-15,-1-4 0 16,-4 4 0-16,1 0 0 0,3 0 0 15,-3 7 0-15,0-3 0 16,3 2 0-16,-3 5-1 16,-5-4 0-16,3 3 0 15,0-2 1-15,-1 2-1 0,2-3 1 16,1 0 0-16,0-1 1 16,0-6 0-16,0 0 0 15,-4 0 0-15,4 0 0 16,-5 0 0-16,5 0 0 0,-7 5-1 15,3 1 0-15,4 1 0 16,-4 5-1-16,4-1 1 16,3 2-1-16,4 5 1 0,3 0 0 15,-4-5 0-15,5 4-1 16,-1 1 1-16,8-1 1 16,-8 2-1-16,8 3 0 15,-8 2 1-15,3-3-1 16,2 0 2-16,-2 3-3 0,5 1 0 15,0 1 0-15,3-6 0 16,-1 5 0-16,8-1 0 16,0 1 0-16,0 1 0 15,8-4 0-15,9 4 0 0,1-1 0 16,10 3 0-16,4-4 0 16,3 1 0-16,4 3 0 15,6-6 0-15,2-1 0 16,2-4 0-16,1-3 0 0,6-4 0 15,4-2 0-15,0-5 0 16,8-3 0-16,3-7 0 16,2-4 0-16,-1-6 0 0,2-4 0 15,-7 0 0-15,-3-5 0 16,-4 4 0-16,-12-12 0 16,2 7 0-16,-17-4 0 15,-5-3 0-15,-3-3 0 16,-8-2 0-16,-6-7 0 0,-4 0 0 15,-7-3 0-15,0-4 0 16,-7-1 0-16,-8 6 0 16,-3 2 0-16,-2 3 0 15,-5 12 0-15,-3 3 0 0,-8 11 0 16,-9 6 0-16,-5 8 0 16,-6 6 0-16,-12 0 0 15,-10 22-82-15,8 6-7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3:17.2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92 138 341 0,'0'0'7'0,"0"0"3"0,0-17 4 16,0 17 2-16,0-15 0 15,0 15 0-15,-7-17 2 0,7 17-1 16,-10-13-7-16,10 13-2 16,0 0-4-16,-15 2 0 15,12 15-2-15,3 5 0 16,-4 6-1-16,4 6 1 0,-3 5-1 15,3 4 1-15,0 6 0 16,0-4-1-16,-5 9 0 16,2-8 0-16,3 2 1 15,0-1-2-15,0-5 1 0,3 0 0 16,2-6-1-16,-2-4 1 16,4-11 0-16,-4 0 0 15,1-7 1-15,-1-1 0 16,-3-13 2-16,0 0-4 0,0 0 0 15,5-10 0-15,-5-7 0 16,0-7 0-16,-5-9 0 16,2-12 0-16,3-5 0 15,-4-5 0-15,4-3 0 0,-3-8 0 16,0 6 0-16,-1-4 0 16,1 8 0-16,-5-1 0 15,1 15 0-15,0 3 0 16,1 7 0-16,-1 8 0 0,-1 7 0 15,8 17 0-15,-7-22 0 16,7 22 0-16,0 0 0 16,0 0 0-16,0 0 0 15,0 0 0-15,0 28 0 0,0-4 0 16,7 9 0-16,1 6 0 16,-6 3 0-16,6 7 0 15,-1 5 0-15,3 1 0 16,-7-1 0-16,5 2 0 0,-4 0 0 15,-1 4 0-15,-3-11 0 16,3 9 0-16,-3-10 0 16,0-6 0-16,0-3 0 15,0-7 0-15,0-4 0 0,0-10 0 16,0-1 0-16,0-17 0 16,0 11 0-16,0-11 0 15,0 0 0-15,0 0 0 16,0 0 0-16,0 0 0 0,0-11 0 15,0 11 0-15,-3-13 0 16,3 13 0-16,-3-15 0 16,3 15 0-16,0 0 0 15,-22 4-44-15,22-4-46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3:19.1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1077 210 287 0,'0'0'8'0,"0"0"2"16,0 0 4-16,0 0 3 0,0 0 2 16,0 0 2-16,0 0 0 15,0 0 1-15,0 0-6 16,0 0-3-16,0 0-4 15,0 0-2-15,0-13-1 16,0 13-1-16,-3-15-1 0,3 15 0 16,-17-28-1-16,6 13 0 15,-3-2-1-15,-1 3 1 16,-6-4-2-16,-4 1 1 0,-3 4-2 16,3-2 1-16,-3 2 0 15,3 0 0-15,0 11-1 16,-3-9 1-16,3 7-1 15,-3 4 1-15,3 0 0 16,-2 0-1-16,-6 0 0 0,2 4 1 16,-1-4 0-16,-6 11-1 15,2-5 1-15,-3-3 0 16,-4 3 0-16,8 3-1 0,-1-1 1 16,1 3-1-16,0 2 0 15,0 1 2-15,7 0-2 16,0 0 0-16,6 3 0 15,-3 1 0-15,0-3 0 0,4 0 0 16,0-2 0-16,4 4 0 16,-1 1 0-16,3 3 0 15,-2-7 0-15,9 10 0 16,-2 2 0-16,3-2 0 0,-1 8 0 16,5-4 0-16,-1 3 0 15,1 0 0-15,3 5 0 16,7-3 0-16,1-2 0 15,2 4 0-15,5-3 0 16,-2 0 0-16,5-4 0 0,-1 0 0 16,5 4 0-16,-1-8 0 15,4 2 0-15,3-5 0 16,7 3 0-16,1-7 0 0,6-3 0 16,4 0 0-16,4-10 0 15,3 0 0-15,3-4 0 16,4 0 0-16,-10-4 0 15,3-7 0-15,4 0 0 0,-4-2 0 16,-4-1 0-16,1-3 0 16,0-1 0-16,-9 1 0 15,6-11 0-15,-9 2 0 16,12-6 0-16,-12-6 0 0,-2-5 0 16,-1 4 0-16,-10-6 0 15,0-4 0-15,-7 2 0 16,-8-1 0-16,-10 1 0 15,0 4 0-15,-7 5 0 0,-14-3 0 16,-7-2 0-16,-12 11 0 16,-2-3 0-16,-7 7 0 15,-11 7 0-15,-3 4 0 16,-5 6 0-16,0 11 0 0,-10 3 0 16,15 16-79-16,-4 11-10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2:35.1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975243E-5512-416A-BFBB-C00FC5C09FBE}" emma:medium="tactile" emma:mode="ink">
          <msink:context xmlns:msink="http://schemas.microsoft.com/ink/2010/main" type="inkDrawing" rotatedBoundingBox="18001,6739 33080,6057 33086,6194 18008,6877" semanticType="underline" shapeName="Other"/>
        </emma:interpretation>
      </emma:emma>
    </inkml:annotationXML>
    <inkml:trace contextRef="#ctx0" brushRef="#br0">0 735 396 0,'0'0'1'0,"28"-8"1"15,8-2 0-15,14 0-1 16,20 2 1-16,15-3 0 0,29 1 0 15,22-3 0-15,28-2-1 16,17 0-1-16,23 6 1 16,30-6 0-16,28 1 2 15,30-7 0-15,30 0 3 16,28-4 1-16,25 5 1 0,28-6 0 16,25 1 0-16,21-6-1 15,74 0-1-15,-28-2 0 16,18 8-4-16,6 1 0 0,15 0-1 15,53 2 0-15,-42 6-1 16,7-6 1-16,-61 7 0 16,40 5-1-16,-9-8 2 15,-9 3-1-15,-14 2 0 0,-61-2 2 16,21 2 0-16,-19 2-1 16,-31 1 2-16,-34-5-1 15,-36 6 0-15,-34-6 0 16,-48 2 0-16,-33 3-3 0,-41-3 0 15,-38 2 0-15,-22 1 0 16,-30 3 0-16,-15 5 0 16,-22-6-4-16,4 8-13 15,-20-3-67-15,5 3-3 0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3:19.8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279 101 333 0,'0'0'6'0,"0"0"1"0,0 0 2 15,0 0 2-15,-20 6 1 16,5-2 1-16,0 3 0 0,-3 4 1 16,-2-1-5-16,-2 4-1 15,1 3-2-15,1 4 0 16,-2 0-2-16,8 9 0 16,0 1-1-16,3 0 1 0,4 1-2 15,0-1 0-15,7 1 1 16,4-4 0-16,14 0-1 15,-1-7 1-15,14-6 0 16,5-9 0-16,-1-1 0 0,7-5-1 16,4-11 0-16,4-7 1 15,-4 0-1-15,-7-10 1 16,-3 4 1-16,-8-8 0 16,-3 4-1-16,-15-7-1 15,0-4-2-15,-10 4 0 0,-7-4 0 16,-11 0 0-16,-10 1 0 15,-10 3 0-15,-12-1 0 16,-3 14 0-16,-7 5 0 0,-8 10 0 16,-8 7-45-16,11 7-42 15,2 10-2-15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3:21.1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1204 265 337 0,'0'0'4'0,"0"0"3"0,0 0 1 16,0 0 1-16,-10-8 3 15,10 8 1-15,-18-18 0 16,18 18 2-16,-25-24-5 16,7 10-3-16,1 0 0 0,-4 4-1 15,-7-4-3-15,-1 7 0 16,-6-6 0-16,-4 2-2 15,0-4 1-15,0 0 0 16,0 4 0-16,-7 1-1 0,3 0 1 16,2-4-1-16,-1 3-1 15,-1 1 1-15,0 3 0 16,-7 3 0-16,5-6 2 16,-8 3-1-16,3 4-1 0,4-1 3 15,1 4-1-15,-5 0-1 16,7 0 1-16,8 7-1 15,-1 7-2-15,11 3 1 16,-3 1 0-16,8 6-2 16,2 4 1-16,3-3 1 0,5 18-3 15,3-9 2-15,-1 18 0 16,6-11-1-16,2 1 1 16,0 4 0-16,0 1 0 0,0 4-1 15,7-8 2-15,0 2-1 16,4-2-1-16,6 2 2 15,4-2 0-15,11 0-1 16,3-9 0-16,11-2 2 0,7 3-2 16,10-7 2-16,5-2 0 15,7-13-1-15,6-6 1 16,0-7 0-16,-1 0-1 16,6-7 1-16,-8-10 1 0,0-7 0 15,-5-6-3-15,-5-1 0 16,-5 3 0-16,-6-3 0 15,-7-10 0-15,-11 0 0 16,-4-1 0-16,-7 0 0 16,-18-11 0-16,-2 0 0 0,-8-4 0 15,-8 4 0-15,-5 5 0 16,-12 6 0-16,-13 3 0 16,-9-4 0-16,-2 15 0 0,-11 0 0 15,-3 22 0-15,-9-3 0 16,-2 9 0-16,-1 0-7 15,4 15-79-15,16 13-1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3:21.6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201 4 381 0,'0'0'5'0,"0"0"1"16,0 0 2-16,-14-7 2 16,3 7-1-16,11 0 1 15,-28 0 2-15,14 11 0 0,-5 3-4 16,2-1 0-16,-4 6-3 15,0 9-2-15,7 0 2 16,-4 4-2-16,8-1-1 16,-5 0 1-16,15 2-1 0,0-1-1 15,18-4 2-15,4-4-2 16,9-10 0-16,11-7 1 16,1-3 0-16,7-4 0 0,-1-11 0 15,-2-6 0-15,-6-11 1 16,-6-4-3-16,-10 0 0 15,-7 0 0-15,-11 1 0 16,-7 3 0-16,-18 3 0 16,-7 4 0-16,-5 6 0 0,-10 12 0 15,-10 3 0-15,-3-10-78 16,-3 18-9-16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03.4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503 70 251 0,'0'0'8'16,"0"0"6"-16,8-17 5 15,-8 17 2-15,6-17 2 16,-6 17 1-16,4-21 2 0,-4 21-3 16,3-15-5-16,-3 15-6 15,-3 8-4-15,-7 9-2 16,-5 7-2-16,0 4-2 16,-5 19 2-16,-13-1 0 0,3 13 0 15,-6-2 0-15,-3 2 0 16,0 5-1-16,0 3 1 15,0-7 0-15,0 0-1 16,8-15-1-16,3 0 0 0,-2-2 0 16,10-10 0-16,-1-8 0 15,6-12-3-15,15-13 2 16,-14 15 0-16,14-15-2 0,0 0-5 16,0 0-11-16,-13 17-53 15,13-25-14-15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03.8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0-3 293 0,'0'0'7'16,"0"0"2"-16,0 0 5 15,0 0 2-15,7 0 1 16,-7 0 4-16,18 9 0 0,-8 2 0 16,2 6-5-16,-2 7-3 15,1 0-3-15,-1 7-2 16,2 4-3-16,-2 8-1 16,3 6 1-16,2-4-2 0,0 0 0 15,5 7 0-15,1-11 0 16,-4 5-2-16,8-3 2 15,-2-9 1-15,-6-9-3 16,4 0 2-16,1-12-1 0,-9 2 1 16,-13-15-1-16,22 15-2 15,-22-15 0-15,0 0 0 16,10 0 0-16,-10 0 0 16,0 0 0-16,0 0 0 0,-4-13 0 15,4 13 0-15,0 0 0 16,0 0 0-16,-10-4-2 15,-8 4-84-15,18 0-1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06.3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07.6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110 21 137 0,'0'0'10'16,"12"0"6"-16,-12 0 7 15,0 0 3-15,0 0 5 0,0 0 3 16,6-13 1-16,-6 13 2 16,0 0-6-16,-6-11-4 15,6 11-7-15,0 0 0 16,0 0-5-16,0 0-3 0,0 0-2 15,0 0-1-15,0 0-2 16,0 0 1-16,0 0-5 16,0 0-3-16,0 0 0 15,0 0 0-15,0 0 0 0,0 11 0 16,0 2 0-16,-4 2 0 16,4 5 0-16,-3 6 0 15,-2 2 0-15,-5 11 0 16,3-1 0-16,1 5 0 0,-6-1 0 15,6 3 0-15,-6 3 0 16,-1-3 0-16,3 4 0 16,-2-8 0-16,2 3 0 15,2-3 0-15,8-6 0 16,-3 1 0-16,3-10 0 0,3-2 0 16,2-3 0-16,2-4 0 15,-4-4 0-15,-3-13 0 16,10 15 0-16,-10-15 0 0,0 0 0 15,11 19 0-15,-11-19 0 16,0 0 0-16,0 0 0 16,0 0 0-16,0 0 0 15,0 0 0-15,0 0 0 0,0 0 0 16,0 0 0-16,0-12 0 16,0 12 0-16,-14-13 0 15,14 13-38-15,-7-18-54 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08.7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 0 256 0,'0'0'6'0,"0"0"1"16,0 0 3-16,0 0 0 16,-3 7 2-16,3-7 1 15,0 0 3-15,0 0 1 16,0 14-2-16,0-14 0 15,0 0 0-15,0 0-1 0,0 0 0 16,11 14-1-16,-11-14-1 16,0 0-1-16,0 0-2 15,0 0-2-15,0 0-1 0,0 0-1 16,0 0-2-16,0 0 0 16,0 0-2-16,0 0-1 15,0 0-5-15,0 0-16 16,-14 5-62-16,14-5-1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09.8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208 141 264 0,'0'0'7'0,"0"0"5"16,0 0 2-16,0-10 2 15,0 10 4-15,0 0 0 0,0 0 3 16,0-17 1-16,0 17-6 16,0 0-4-16,0 0-1 15,0 0-3-15,-12-11-2 16,12 11-2-16,0 0-1 0,-13 0-2 16,-2 7 1-16,-2 4-2 15,-1-1-1-15,0 14 1 16,-7-3 0-16,5 5-2 15,-2 2 2-15,4 4-1 0,5 6 0 16,5 1 0-16,5 0 1 16,3 3-1-16,0-1 0 15,18 2 1-15,0-4-1 0,7 0 1 16,3-8 0-16,10-7-1 16,2-5 1-16,1-8-1 15,-2-7 2-15,4-4-3 16,0-10 0-16,-8-14 0 0,3 5 0 15,-5-10 0-15,-2-2 0 16,-9-8 0-16,-2 0 0 16,-5-7 0-16,-2 1 0 15,-1-5 0-15,-12 0 0 16,0 6 0-16,-4-10 0 0,-10 11 0 16,-3 5 0-16,-13 3 0 15,-5 5 0-15,0 11 0 16,-11 1 0-16,-4 10 0 0,-3 8 0 15,-10 4 0-15,3 18-40 16,-4 3-45-16,7 6-3 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10.9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308 3 282 0,'0'0'5'0,"0"0"3"16,-13 0 2-16,13 0 3 16,-28-3 3-16,13 3 0 15,-6 0 2-15,-4 3 1 16,0 5-5-16,3 7 0 15,-1 6-4-15,-2 7-1 0,0 2 0 16,0 13-3-16,4 7 0 16,6 5 0-16,1-3-1 15,8 6-1-15,1-9 0 16,13-2 0-16,14-5 0 0,6-11-1 16,14-7 0-16,0-9 1 15,11-11-2-15,1-4 0 16,-1-11 0-16,-7-14-2 15,-4-3 0-15,-4-6 1 0,-13-5-2 16,-7-11 2-16,-15 4-2 16,-3-6 1-16,-13 2 0 15,-12 4-1-15,-13 4 0 0,-5 6-3 16,-7 15-11-16,-13 21-52 16,5 0-17-16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3:20.5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2A4BB23-43EB-4670-B79A-C3002AD19DC1}" emma:medium="tactile" emma:mode="ink">
          <msink:context xmlns:msink="http://schemas.microsoft.com/ink/2010/main" type="writingRegion" rotatedBoundingBox="10038,4360 9970,907 10777,891 10844,4344"/>
        </emma:interpretation>
      </emma:emma>
    </inkml:annotationXML>
    <inkml:traceGroup>
      <inkml:annotationXML>
        <emma:emma xmlns:emma="http://www.w3.org/2003/04/emma" version="1.0">
          <emma:interpretation id="{B2DF5F5F-B6AF-4A9F-B6A7-69F074AE2C6C}" emma:medium="tactile" emma:mode="ink">
            <msink:context xmlns:msink="http://schemas.microsoft.com/ink/2010/main" type="paragraph" rotatedBoundingBox="10038,4360 9970,907 10777,891 10844,43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A6595B-C47B-44D5-B9BF-F0C0A19D8D52}" emma:medium="tactile" emma:mode="ink">
              <msink:context xmlns:msink="http://schemas.microsoft.com/ink/2010/main" type="line" rotatedBoundingBox="10038,4360 9970,907 10777,891 10844,4344"/>
            </emma:interpretation>
          </emma:emma>
        </inkml:annotationXML>
        <inkml:traceGroup>
          <inkml:annotationXML>
            <emma:emma xmlns:emma="http://www.w3.org/2003/04/emma" version="1.0">
              <emma:interpretation id="{E2DC70C1-8017-49F1-882F-B4500103922A}" emma:medium="tactile" emma:mode="ink">
                <msink:context xmlns:msink="http://schemas.microsoft.com/ink/2010/main" type="inkWord" rotatedBoundingBox="10777,891 10844,4344 10038,4360 9970,907"/>
              </emma:interpretation>
              <emma:one-of disjunction-type="recognition" id="oneOf0">
                <emma:interpretation id="interp0" emma:lang="en-US" emma:confidence="0">
                  <emma:literal>tons</emma:literal>
                </emma:interpretation>
                <emma:interpretation id="interp1" emma:lang="en-US" emma:confidence="0">
                  <emma:literal>as</emma:literal>
                </emma:interpretation>
                <emma:interpretation id="interp2" emma:lang="en-US" emma:confidence="0">
                  <emma:literal>toms</emma:literal>
                </emma:interpretation>
                <emma:interpretation id="interp3" emma:lang="en-US" emma:confidence="0">
                  <emma:literal>tons,</emma:literal>
                </emma:interpretation>
                <emma:interpretation id="interp4" emma:lang="en-US" emma:confidence="0">
                  <emma:literal>tot</emma:literal>
                </emma:interpretation>
              </emma:one-of>
            </emma:emma>
          </inkml:annotationXML>
          <inkml:trace contextRef="#ctx0" brushRef="#br0">71 0 315 0,'0'0'7'0,"0"0"1"0,-6 7 1 15,-6 3 2-15,6 7 0 16,-6 11 2-16,6 1 1 15,-1 3 0-15,3 7-6 0,4-1-1 16,4-4-2-16,9-1 0 16,9-12-1-16,-1-3 0 15,4-8-1-15,0-10 0 16,3-3 1-16,-11-18-1 0,1 4 0 16,-11-13 1-16,-4-1 0 15,-3-4-1-15,-10 4 0 16,-8-1-1-16,-7 2-1 15,-5 13 0-15,-6 0-7 0,4 17-19 16,14 0-54-16,-14 0 1 16</inkml:trace>
          <inkml:trace contextRef="#ctx0" brushRef="#br0" timeOffset="-343.7659">-197 28 303 0,'0'0'7'0,"0"0"1"0,0 0 3 16,0 0 1-16,-5 17 1 16,5-4 2-16,0 9 2 15,0 8 1-15,0 8-7 16,5 7-1-16,1 7-1 0,6 6-2 15,-2-3-1-15,-3 6 0 16,6-5-3-16,-5-1-1 16,2-7-4-16,2-10-8 15,-9-6-20-15,-3-12-47 0,0-20 0 16</inkml:trace>
          <inkml:trace contextRef="#ctx0" brushRef="#br0" timeOffset="-1218.7772">-607 110 298 0,'0'0'6'0,"0"0"4"15,0 0 5-15,0 0 1 16,0 0 2-16,0 0 2 16,0 0-2-16,0 0 2 15,0 0-5-15,0 9-4 0,0 12-2 16,2 7-3-16,6 8 0 16,2 5-1-16,0 6 1 15,5 5-2-15,-5 1 0 16,5 1 0-16,-5-9-1 15,5 4-1-15,-9-3 0 0,9-11 0 16,-8-4-1-16,-4-3 1 16,4-5-1-16,-2-5 0 15,-2-5-1-15,-3-13-4 0,3 15-13 16,-3-15-63-16,0 0-3 16</inkml:trace>
          <inkml:trace contextRef="#ctx0" brushRef="#br0" timeOffset="11015.7308">-534-765 162 0,'0'0'10'0,"-7"-9"7"16,4 0 4-16,-8-10 3 16,4 0 4-16,0-10-2 0,-4-6 1 15,1-11 1-15,3-3-10 16,4-11-6-16,3-4-4 16,0-9-2-16,0-5-5 15,0 1-1-15,6-5 0 0,1 1-1 16,0-3 1-16,4 3 0 15,-4 0-1-15,11 3 0 16,-8 8 2-16,8-1-1 16,-1 8 0-16,5 4 0 0,6-2-1 15,0 15 0-15,0 0 1 16,5 8 0-16,-5 3 0 16,-3 3 1-16,0 4 0 15,-5 7 0-15,-5 2 1 16,0 10 0-16,-15 9-1 0,13-15-2 15,-13 15 1-15,0 0-1 16,0 0 0-16,0 0-2 16,0 0-5-16,0 0-8 0,7 6-31 15,-7-6-24-15,3 15-4 16</inkml:trace>
          <inkml:trace contextRef="#ctx0" brushRef="#br0" timeOffset="11390.7409">-416-2689 215 0,'0'0'4'0,"0"0"-3"0,23-3 3 16,-5 3 1-16,11-4 0 16,-1 2 1-16,15-4 0 15,-5 6 1-15,12 0-3 0,0 0 1 16,-4 0-3-16,-8 12 0 16,-3-1 1-16,-7 2-1 15,-9 5 1-15,-1 3 1 16,-18 4 0-16,0-5 0 0,-15 16 0 15,-10-4-1-15,-3 13 2 16,-11 5-1-16,8 3-6 16,-12 7-26-16,0 0-33 15,11 6-3-15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7:17.3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B9B4117-E247-4FD2-9E74-F3327619073E}" emma:medium="tactile" emma:mode="ink">
          <msink:context xmlns:msink="http://schemas.microsoft.com/ink/2010/main" type="inkDrawing" rotatedBoundingBox="17370,13035 19815,15321 17739,17542 15294,15257" hotPoints="18858,15411 17320,16948 15783,15411 17320,13874" semanticType="enclosure" shapeName="Circle">
            <msink:sourceLink direction="with" ref="{BBCF4897-A5F3-41B1-984E-A88574359EE7}"/>
          </msink:context>
        </emma:interpretation>
      </emma:emma>
    </inkml:annotationXML>
    <inkml:trace contextRef="#ctx0" brushRef="#br0">297 1948 363 0,'0'0'7'0,"0"0"1"16,0 0 2-16,0 0 0 0,0 0 1 15,0 0 1-15,8 4 0 16,-8-4 1-16,0 0-5 16,0 0-2-16,0 0-1 15,17 6-1-15,-17-6 0 16,11 18-1-16,-11-18 0 0,7 28 0 16,-3-5-1-16,-1 1 1 15,-3 1-2-15,0 3 1 16,0 7 0-16,0-7-1 15,0 11 0-15,-3-1 0 0,-4 5 0 16,-3 4-1-16,-5 1 0 16,-3 5 1-16,-9 3-1 15,-1 3 1-15,-12 2-1 16,-3-5 1-16,-10 1 0 0,-3-5-1 16,-4 1 1-16,-8-10 0 15,-2-4 0-15,-8 0 0 16,-3-5 0-16,-12-9-1 0,5 3 0 15,-3 0 1-15,-8-6-1 16,-4-1 1-16,1-7 0 16,-1-4 0-16,-3-6 1 15,4-4-2-15,2 0 0 16,5-11 0-16,6-6 0 0,6-8 0 16,-3 5 0-16,8-16 0 15,3 3 0-15,-1-8 0 16,1-1 0-16,4-8 0 15,-2-3 0-15,-2-11 0 0,-3-2 0 16,7-12 0-16,-2-3 0 16,1-8 0-16,5-1 0 15,10-9 0-15,4 5 0 16,7-6 0-16,14 5 0 0,1-1 0 16,14 6 0-16,2-3 0 15,5-1 0-15,2 2 0 16,8-3 0-16,0 7 0 15,5-4 0-15,8 8 0 0,2-1 0 16,10 3 0-16,5 9 0 16,6 6 0-16,6 0 0 15,11 10 0-15,0 1 0 16,5 11 0-16,2-4 0 0,-1 6-2 16,5 4 1-16,3 4 1 15,-3 4-1-15,3 5 1 16,-3 2-1-16,2 5 1 15,9 3-1-15,-1 2 1 0,-3 0 0 16,7 3-1-16,2 0 1 16,3 5 0-16,-2-5-1 15,0 8 1-15,1-5 0 16,-4 8 0-16,-5 0 0 0,-5 0 0 16,-8 8 0-16,-1-1 1 15,-9 4-1-15,0 2 0 16,-7 4 0-16,-5 1 0 15,-3 2 1-15,1-1-1 0,-8-1 0 16,4 3 0-16,-4-3 1 16,0-4-1-16,4 0 0 15,1-4 0-15,-6 0 1 16,1-2-1-16,0 2 0 0,2-6 0 16,-7 7 1-16,-1-5-1 15,-1 1 0-15,-3-1 1 16,-1 5-1-16,1 2 0 15,0-9 0-15,-1 13 2 0,5-10-2 16,-1 3 0-16,4-3 0 16,0 3 0-16,0 1 0 15,0-1 0-15,-2-3 0 16,-1 0 0-16,-4-1 0 0,0 3 0 16,-4-3 0-16,-14-6 0 15,18 13 0-15,-18-13 0 16,0 0 0-16,13 15 0 15,-13-15 0-15,0 0 0 0,0 0 0 16,0 0 0-16,0 0 0 16,0 0 0-16,0 0 0 15,0 0 0-15,0 0 0 16,0 0-8-16,0 14-60 0,0-14-18 16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13.0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9 223 0,'0'0'6'0,"0"0"4"0,0 0 1 16,0 0 3-16,0 0 1 15,0 0 1-15,0 0 0 0,6-10 3 16,-6 10-5-16,14 0-3 15,-14 0-1-15,15 6-1 16,-15-6-2-16,13 14 1 16,-13-14-3-16,18 14-1 0,-18-14 0 15,25 10-1-15,-7-6 0 16,-4-4-1-16,7 0 0 16,-3 0 0-16,4-4 0 15,-5 4 0-15,-3-3 0 16,0 0 0-16,-14 3-1 0,21-4 1 15,-21 4 0-15,0 0 1 16,0 0 0-16,12 0 0 16,-12 0-1-16,0 0-1 15,0 0-2-15,0 0-8 0,0 7-45 16,0-7-22-16,13 7-4 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13.9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46 303 0,'0'0'6'0,"0"0"2"0,0 0 5 16,5-18 2-16,-5 18 3 16,6-15 4-16,-6 15-1 15,14-15 2-15,-14 15-5 16,0 0-3-16,0 0-2 0,0 0-3 15,0 0-2-15,0 0-2 16,8 18-1-16,-8 5-1 16,0 1-1-16,0 7-3 15,0 8 0-15,0 4 0 0,-3 5 0 16,3 5 0-16,-5 3 0 16,3 5 0-16,-6-2 0 15,4 2 0-15,1-6 0 0,0-1 0 16,-2-1 0-16,3-12 0 15,2-5 0-15,0-1 0 16,0-9 0-16,0-9 0 16,0-4 0-16,0-13 0 0,0 0 0 15,2 14 0-15,-2-14 0 16,0 0 0-16,0 0 0 16,0 0 0-16,0 0 0 15,0 0 0-15,0 0 0 16,0 0 0-16,-7 0 0 0,7 0-73 15,0 0-19-15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15.2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136 73 121 0,'0'0'10'15,"0"0"7"-15,0 0 5 0,0 0 3 16,0-14 3-16,0 14 4 15,0 0 0-15,0-17 3 16,0 17-10-16,0 0-3 16,-8-14-4-16,8 14-3 15,0 0-2-15,-14-8-3 0,14 8-1 16,-18 0-1-16,18 0-1 16,-21 17 0-16,11 5-2 15,-5 9 0-15,1 4-1 0,0 12-1 16,3 9-1-16,5-4 0 15,1 1 0-15,10 0-1 16,8-11 0-16,9-6 0 16,13-14 0-16,4-18 1 15,6-4-1-15,5-19 0 0,0-16 1 16,-4-1-1-16,-4-9 0 16,-9-7 0-16,-10-2 0 15,-8 1 0-15,-12 4 0 16,-6 3 0-16,-15 8-1 0,-10 6 0 15,-11 10-1-15,-4 16-2 16,-13 6-8-16,6 9-19 16,15 16-53-16,-18 11-2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15.9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184-2 344 0,'0'0'5'0,"0"0"1"16,0 0 1-16,-7-3 3 16,7 3-1-16,-21 7 3 15,6 10-1-15,-10 13 1 16,5 8-4-16,-1 7-1 0,-4 7 0 15,3 9-2-15,4-2-1 16,11-1 1-16,7-9-2 16,15-12 1-16,10-15-1 15,13-11-2-15,9-11 1 0,2-18-1 16,1-13 0-16,0-4 0 16,-12-10 0-16,-6 2 0 15,-14-3-1-15,-18 0 0 16,-7 13-1-16,-21 5-5 0,-19 15-9 15,-9 13-38-15,-5 0-29 16,1 18-2-16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17.7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323 0 309 0,'0'0'7'15,"0"0"4"-15,0 0 4 0,0 0 2 16,-13 0 3-16,13 0 1 16,0 0 1-16,-18 0 0 15,18 0-5-15,-15 0-4 16,15 0-4-16,-20 0-1 16,8 4-2-16,-6 6-1 0,1 7-1 15,-1 4 1-15,-7 3-5 16,4 10 0-16,-7 1 0 15,3 6 0-15,0 2 0 16,0 6 0-16,8 4 0 0,4 3 0 16,5 5 0-16,4-13 0 15,8 2 0-15,11 0 0 16,3-8 0-16,5-7 0 16,12-7 0-16,5-9 0 0,9-9 0 15,5-10 0-15,9-4 0 16,-2-13 0-16,5-9 0 15,-6-6 0-15,-3-6 0 16,-4-3 0-16,-10-6 0 0,-12-3 0 16,-9-1 0-16,-16-3 0 15,-6 1 0-15,-10 1 0 16,-15 1 0-16,-11 9 0 0,-2 0 0 16,-8 14 0-16,-1 2 0 15,-6 13 0-15,5 7 0 16,-5 6 0-16,6 2 0 15,1 15 0-15,1 7-9 16,-13 6-78-16,35 6-3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4:18.2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276 25 435 0,'0'0'3'0,"0"0"-1"16,0 0 1-16,-15 0 2 16,15 0 0-16,-24 11 2 15,7-2 0-15,-8 10 2 0,0 5-2 16,-3 8 0-16,-2 3-1 15,2 7 0-15,3 5-1 16,2 2-1-16,5-1-4 16,6 6 0-16,7-5 0 0,5-4 0 15,10-9 0-15,15-3 0 16,10-16 0-16,6-10 0 16,17-7 0-16,2-18 0 15,6-10 0-15,-6-11 0 16,1-7 0-16,-11-6 0 0,-12-6 0 15,-6-4 0-15,-17 2 0 16,-9 3 0-16,-12 4 0 16,-16 10 0-16,-10 9 0 0,-17 13 0 15,-4 10 0-15,-15 18 0 16,-12 31-64-16,2-10-24 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38.7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44 420 227 0,'0'0'7'0,"0"0"8"0,-15 0 3 16,15 0 3-16,-18 0 3 15,18 0 2-15,-13-4 1 16,13 4 1-16,0 0-8 15,3-15-4-15,15 11-5 0,14-3-2 16,6-3-2-16,8 0-2 16,11 2 0-16,11-2-1 15,5 3 0-15,5-3 0 16,8 3-1-16,2-3 0 16,0-1-1-16,3 0 0 0,-3 0 0 15,5 3-1-15,-5 3 1 16,5 1-1-16,-2 4 1 15,-3 0-1-15,8 0 0 0,0 0 0 16,2 0 0-16,2-4 0 16,-1-3 1-16,7-3-1 15,-1-5 1-15,-2 1-1 16,3 0 1-16,0-3 0 0,-3 3-2 16,-4-4 0-16,-7 9 0 15,-3-2 0-15,-9-4 0 16,-6 4 0-16,-2 3 0 15,-1 1 0-15,-8-3 0 0,0 3 0 16,0 0 0-16,-5-3 0 16,5 3 0-16,-10 0 0 15,0 0 0-15,-6 0 0 16,-1 0 0-16,-8-1 0 0,-6 6 0 16,-4-2 0-16,-6 0 0 15,-9 1 0-15,-13 3 0 16,22-4 0-16,-22 4 0 0,0 0 0 15,0 0 0-15,0 0-38 16,0 0-48-16,0 0-3 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2.7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485 466 238 0,'0'0'6'15,"0"0"4"-15,0 0 5 0,0 0 4 16,0 0 3-16,-7 18 3 16,7-18 0-16,-25 17 3 15,4-6-7-15,-4-1-3 16,-10 0-5-16,-10-6-4 0,-2-4-3 16,-9 0-2-16,3-11-1 15,3-6-2-15,7-15 0 16,8-2 0-16,11-14-1 15,10 0-1-15,9 0 1 16,10-6 0-16,12 4 0 0,8 2 0 16,3 5 1-16,7 10 0 15,-2 6 0-15,8 6 0 16,-4 7 0-16,-2 8-1 16,3 6 0-16,-5 0 0 0,-3 10 0 15,3 7 0-15,-8 7 0 16,-5 4 0-16,-2 13 0 15,0 0 1-15,-8 8-1 16,2 9 1-16,-9 0 0 0,-3-2 0 16,0 6 0-16,-11-11 0 15,-3-1 0-15,-7-7 0 16,-4-15 1-16,-3-4 0 16,-4-10-1-16,-1-10 0 15,3-4 0-15,5-8 0 0,4-9 0 16,6 0-1-16,5-11 1 15,6 4-1-15,4-6 1 16,14 6-1-16,1 2 0 0,6 5 1 16,4 7-1-16,5 3 0 15,3 7 1-15,-1 7 0 16,3 10-1-16,1 11 2 16,-5 6-1-16,1 9-1 0,-4 7-3 15,-6-5-10-15,3-11-62 16,-1 11-10-16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3.1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68 639 348 0,'0'0'5'0,"0"0"3"0,0 0 3 15,0 0 1-15,-14-4-1 16,14 4 1-16,-15-22 0 16,9 5 1-16,-1-15-5 0,-1-3-3 15,-2-11-1-15,6-8-2 16,1-12 0-16,3 3 0 15,0-1 0-15,0 8 1 16,7-4-1-16,3 18 0 16,1 7 1-16,-1 9-1 15,5 13 0-15,-5 9 0 0,2 4-1 16,5 6 0-16,-3 20-1 16,3 6 1-16,5 10 0 15,-1 11 0-15,0 7 0 16,4 10 0-16,4 4 0 0,-6 0-1 15,2-3-1-15,3-2-6 16,-6-5-9-16,6-11-43 16,-10-7-24-16,7-7-1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3.3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30 303 0,'0'0'5'0,"0"0"3"15,0 0 4-15,0 0 1 16,0 0 2-16,7-15 3 0,-7 15 0 16,24-3-1-16,1 3-4 15,0 0-5-15,0-4-18 16,-8 1-63-16,19-4-4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7:39.5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D454AC-4B0C-4644-A5FA-2FD3D8AC2B72}" emma:medium="tactile" emma:mode="ink">
          <msink:context xmlns:msink="http://schemas.microsoft.com/ink/2010/main" type="writingRegion" rotatedBoundingBox="19502,12757 25635,13423 25307,16446 19174,15780"/>
        </emma:interpretation>
      </emma:emma>
    </inkml:annotationXML>
    <inkml:traceGroup>
      <inkml:annotationXML>
        <emma:emma xmlns:emma="http://www.w3.org/2003/04/emma" version="1.0">
          <emma:interpretation id="{817FF0A6-4C66-4B84-BDD5-4AEBA6A61A3C}" emma:medium="tactile" emma:mode="ink">
            <msink:context xmlns:msink="http://schemas.microsoft.com/ink/2010/main" type="paragraph" rotatedBoundingBox="24054,13281 24578,13281 24578,13975 24054,139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BE9756-6A71-40A3-8381-38D0953DD61C}" emma:medium="tactile" emma:mode="ink">
              <msink:context xmlns:msink="http://schemas.microsoft.com/ink/2010/main" type="inkBullet" rotatedBoundingBox="24122,13242 24643,13340 24513,14026 23993,13928"/>
            </emma:interpretation>
            <emma:one-of disjunction-type="recognition" id="oneOf0">
              <emma:interpretation id="interp0" emma:lang="en-US" emma:confidence="1">
                <emma:literal>0</emma:literal>
              </emma:interpretation>
              <emma:interpretation id="interp1" emma:lang="en-US" emma:confidence="0">
                <emma:literal>O</emma:literal>
              </emma:interpretation>
              <emma:interpretation id="interp2" emma:lang="en-US" emma:confidence="0">
                <emma:literal>o</emma:literal>
              </emma:interpretation>
              <emma:interpretation id="interp3" emma:lang="en-US" emma:confidence="0">
                <emma:literal>B</emma:literal>
              </emma:interpretation>
              <emma:interpretation id="interp4" emma:lang="en-US" emma:confidence="0">
                <emma:literal>D</emma:literal>
              </emma:interpretation>
            </emma:one-of>
          </emma:emma>
        </inkml:annotationXML>
        <inkml:trace contextRef="#ctx0" brushRef="#br0">4130-588 310 0,'0'0'5'0,"0"0"3"16,0 0 1-16,-14-15 1 16,14 15 2-16,0 0 2 0,-11-13-1 15,11 13 3-15,-13-11-5 16,13 11-1-16,-22 0-1 15,22 0-1-15,-25 8-1 16,12 2-1-16,3 0-1 0,-5 8 0 16,5-1-1-16,-8 13-2 15,6-2 1-15,-1 3-1 16,3 0 0-16,-2 8 0 16,6-3 0-16,-1-1 0 0,2-4 1 15,2 0 0-15,3-3-1 16,0 6 1-16,8-7 0 15,-1 1 0-15,6-8-1 16,2 8 0-16,3-4 0 16,2-7 0-16,2 4 0 0,-4-7 0 15,7-4 0-15,-2-3 1 16,7-4-3-16,-7-3 0 16,2-3 0-16,0-4 0 0,3-7 0 15,-6-4 0-15,3 5 0 16,-1-4 0-16,1-1 0 15,-3-1 0-15,-4 2 0 16,2-1 0-16,-2 0 0 0,-3-2 0 16,-2-1 0-16,-6 4 0 15,0-9 0-15,-4 4 0 16,2-6 0-16,-5 1 0 16,0-5 0-16,-5 4 0 15,0-5 0-15,-10 2 0 0,0 3 0 16,-3 0 0-16,5 0 0 15,-9 2 0-15,5 2 0 16,-4 0 0-16,-1 6 0 16,4-2 0-16,1 5 0 0,-4-4 0 15,3 12 0-15,-7-3 0 16,0 10 0-16,0 0 0 16,-3 0 0-16,-10 15 0 0,3 13-5 15,3 15-74-15,-18-9-9 16</inkml:trace>
      </inkml:traceGroup>
    </inkml:traceGroup>
    <inkml:traceGroup>
      <inkml:annotationXML>
        <emma:emma xmlns:emma="http://www.w3.org/2003/04/emma" version="1.0">
          <emma:interpretation id="{6C9D2220-6D3C-43A2-AAE6-DF4D26AD536B}" emma:medium="tactile" emma:mode="ink">
            <msink:context xmlns:msink="http://schemas.microsoft.com/ink/2010/main" type="paragraph" rotatedBoundingBox="19382,13867 25515,14532 25307,16446 19174,15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61638A-11F3-4271-84F8-2C624008359E}" emma:medium="tactile" emma:mode="ink">
              <msink:context xmlns:msink="http://schemas.microsoft.com/ink/2010/main" type="line" rotatedBoundingBox="19382,13867 25515,14532 25307,16446 19174,15780"/>
            </emma:interpretation>
          </emma:emma>
        </inkml:annotationXML>
        <inkml:traceGroup>
          <inkml:annotationXML>
            <emma:emma xmlns:emma="http://www.w3.org/2003/04/emma" version="1.0">
              <emma:interpretation id="{528D31EB-F626-48A2-A0FC-526E4C124A05}" emma:medium="tactile" emma:mode="ink">
                <msink:context xmlns:msink="http://schemas.microsoft.com/ink/2010/main" type="inkWord" rotatedBoundingBox="19382,13867 25515,14532 25307,16446 19174,15780">
                  <msink:destinationLink direction="with" ref="{808E1D6B-3615-432E-BC3B-AC415953C85D}"/>
                  <msink:destinationLink direction="with" ref="{8989AB59-806B-4CF8-B9CA-AE23B68ED715}"/>
                </msink:context>
              </emma:interpretation>
              <emma:one-of disjunction-type="recognition" id="oneOf1">
                <emma:interpretation id="interp5" emma:lang="en-US" emma:confidence="0">
                  <emma:literal>{85-0</emma:literal>
                </emma:interpretation>
                <emma:interpretation id="interp6" emma:lang="en-US" emma:confidence="0">
                  <emma:literal>i. o</emma:literal>
                </emma:interpretation>
                <emma:interpretation id="interp7" emma:lang="en-US" emma:confidence="0">
                  <emma:literal>ion. o</emma:literal>
                </emma:interpretation>
                <emma:interpretation id="interp8" emma:lang="en-US" emma:confidence="0">
                  <emma:literal>185-0</emma:literal>
                </emma:interpretation>
                <emma:interpretation id="interp9" emma:lang="en-US" emma:confidence="0">
                  <emma:literal>{85. o</emma:literal>
                </emma:interpretation>
              </emma:one-of>
            </emma:emma>
          </inkml:annotationXML>
          <inkml:trace contextRef="#ctx0" brushRef="#br0" timeOffset="-275301.5563">340 11 297 0,'0'0'9'0,"0"0"4"15,0 0 4-15,0 0 0 16,0 0 2-16,-7-11 1 16,-11 11-2-16,1 0 1 0,-16 0-9 15,6 11-4-15,-12 6-2 16,0 7-2-16,0 2-1 16,4 6 0-16,3 3 0 15,7 3-2-15,4-4 0 16,14 7-2-16,7-6 1 0,10-10-1 15,12 0 0-15,9-5 0 16,9-5 0-16,2-4 1 16,4-1 2-16,-3-7 0 15,-5 4 1-15,-6 0 1 0,-4 0 0 16,-10 0 0-16,-18-7 1 16,14 21 0-16,-14-11 0 15,-4 5 0-15,-9 0 0 0,-2 3-1 16,-10 1 0-16,0 3-1 15,-6-1 0-15,-1 0 0 16,-3 3-1-16,-4-1-1 16,7-5-3-16,7-5-12 15,-3 8-51-15,7-21-11 0</inkml:trace>
          <inkml:trace contextRef="#ctx0" brushRef="#br0" timeOffset="-274395.3044">605 378 346 0,'0'0'5'0,"0"0"3"15,0 0 2-15,0 0 1 16,0-15 3-16,0 15 1 0,0 0 1 15,10-11 1-15,-10 11-5 16,18 0 0-16,-18 0-2 16,18-4-2-16,-18 4-2 15,0 0-1-15,15 0-1 0,-15 0-2 16,0 0 1-16,0 0-2 16,0 0 0-16,0 0 1 15,0 0-1-15,0 0 1 16,0 0-2-16,0 0 0 15,0 0 0-15,0 0 0 0,0 0 0 16,0 0 0-16,-3-13 0 16,3 13 0-16,0 0 0 15,0 0 0-15,0 0 0 0,0 0 0 16,0 0 0-16,0 0 0 16,0 0 0-16,0 0 0 15,0 0 0-15,0 0 0 16,0 0 0-16,0 0 0 0,0 0 0 15,0 0 0-15,0 0 0 16,0 0 0-16,0 0 0 16,0 0 0-16,0 0 0 15,0 0 0-15,0 0 0 0,-12-15 0 16,12 15 0-16,0 0 0 16,0 0 0-16,0 0 0 15,0 0 0-15,0 0 0 16,0 0 0-16,-13-2 0 15,13 2 0-15,0 0 0 0,0 0 0 16,0 0 0-16,0 0 0 16,0 0 0-16,17-5 0 15,-4 1 0-15,10 4 0 16,-3 0 0-16,5 0 0 0,3 0 0 16,-3 0 0-16,3 0 0 15,1 9 0-15,2 1 0 16,-9-1 0-16,-1 10 0 15,-11 5 0-15,2 2 0 0,-12 5 0 16,-4 4 0-16,-10 4 0 16,-8 0 0-16,-3-1 0 15,2 1 0-15,-2-7 0 16,3-4 0-16,4-6 0 0,8-5 0 16,10-17 0-16,0 14 0 15,14-14 0-15,17 0 0 16,5 0 0-16,14-11 0 15,6 5 0-15,-4-5 0 0,6 4 0 16,-8 0 0-16,-5 0 0 16,-12 3 0-16,-5 2 0 15,-11-2 0-15,-17 4 0 16,0 0 0-16,0 0 0 0,18 10-84 16,-25-10-4-16</inkml:trace>
          <inkml:trace contextRef="#ctx0" brushRef="#br0" timeOffset="-273832.8079">-851 1064 295 0,'0'0'1'0,"0"0"-1"15,-10-6-1-15,10 6 2 16,-15-15 3-16,15 15 5 0,-3-21 6 16,-1 7 2-16,8 4 1 15,2-5 3-15,16 4 1 16,14 5-1-16,9-1-3 15,18 1-5-15,15 6-3 16,22-6-2-16,17 6-2 0,9 0 0 16,20 0-1-16,5 0 0 15,5 0 1-15,0 0-1 16,-5 6-1-16,-5-6-2 16,-12 0-2-16,-17 0 0 0,-18 0 0 15,-14 0 0-15,-14 0 0 16,-15 0 0-16,-14-6 0 15,-6 6-7-15,-19-7-16 16,1-6-61-16,-18 13-3 0</inkml:trace>
          <inkml:trace contextRef="#ctx0" brushRef="#br0" timeOffset="-272614.0357">283 1425 381 0,'0'0'7'0,"0"0"1"0,0 0 2 15,0 0 3-15,0 10 1 16,0-10 1-16,-6 28 1 16,-6-8 0-16,-1 8-4 15,-1 8-4-15,-4-4-1 0,0 10-3 16,5 0-4-16,1-3 0 16,6 4 0-16,6-9 0 15,11-6 0-15,9-11 0 16,8-9 0-16,12-5 0 0,3-6 0 15,2-14 0-15,5-11 0 16,-9-4 0-16,2-2 0 16,-11-3 0-16,-11 1 0 15,-9-1 0-15,-12 5 0 16,-8 0 0-16,-17 6 0 0,-7 9 0 16,-14 6 0-16,4 11 0 15,-22 18-54-15,12-3-32 16,-1-5-3-16</inkml:trace>
          <inkml:trace contextRef="#ctx0" brushRef="#br0" timeOffset="-273004.665">-342 1273 213 0,'0'0'9'0,"0"0"5"15,0 0 7-15,0 0 5 16,0 0 2-16,0 0 4 15,0 0 1-15,0 0 1 16,0 0-6-16,0 0-6 16,0 0-5-16,0 0-3 0,0 0-3 15,-3 14-2-15,3 0-9 16,-4 3 0-16,4 4 0 16,0 7 0-16,0 4 0 15,0 11 0-15,4-5 0 0,-1 8 0 16,0 3 0-16,4-3 0 15,1 2 0-15,-1-7 0 16,0 0 0-16,-4-9 0 16,5 0 0-16,-5-12 0 0,4-1 0 15,-4-4 0-15,-3-15 0 16,0 0 0-16,0 0 0 16,0 0-30-16,0-15-58 15,4 2-3-15</inkml:trace>
          <inkml:trace contextRef="#ctx0" brushRef="#br0" timeOffset="-162393.3993">1967 1414 325 0,'0'0'9'0,"0"0"3"16,-4 17 2-16,4-17 4 0,0 11 2 15,0-11 1-15,7 13 2 16,3-5 2-16,8-8-9 15,7 0-2-15,7-8-2 16,7-2-10-16,8 0-2 16,6-4 0-16,10 3 0 0,-7-2 0 15,8 2 0-15,0-2 0 16,-9 11 0-16,-2-13 0 16,-17 15-84-16,6 0-4 0</inkml:trace>
          <inkml:trace contextRef="#ctx0" brushRef="#br0" timeOffset="-160424.6139">4869 1335 372 0,'0'0'6'16,"0"0"3"-16,0 0 1 15,0 0 1-15,0 0 1 0,0-17 1 16,0 17 1-16,-18-3-1 16,0 3-3-16,5 3-4 15,-9 7-2-15,-6 5 0 16,0 5 0-16,3 8-3 0,5 8 1 16,-10 0-1-16,13 1 0 15,3 10 0-15,10-4 0 16,4-2-1-16,0 2 0 15,18-7 2-15,4-5-2 16,13-10 1-16,3-7 0 0,15-7 0 16,0-7 0-16,7-14 0 15,1-7 0-15,-1-10 0 0,-3-2 0 16,-4-6 0-16,-7 5 0 16,-11-13 1-16,-7 4 0 15,-10-2-2-15,-11 4 0 16,-7-3 0-16,-10 2 0 15,-12 0 0-15,-9 3 0 0,-16 9 0 16,-2 0 0-16,-8 13 0 16,-9 3 0-16,1 17-11 15,-6 12-73-15,-2 9-2 16</inkml:trace>
        </inkml:traceGroup>
      </inkml:traceGroup>
    </inkml:traceGroup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4.0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248 606 304 0,'0'0'5'0,"-17"4"2"15,-5-4 1-15,-2 0 1 16,-8-4 0-16,0-11 0 16,-4-6 1-16,5 1 1 0,2-8-5 15,16-8 0-15,5-7-2 16,8-6 0-16,0 1 0 15,15-3 0-15,3-1 1 16,5-1-1-16,7 8 0 16,-2-2-1-16,4 8 1 0,-4 11-2 15,0 9 1-15,0 6-1 16,-6 13 0-16,-2 8-1 16,-2 14 1-16,0 8-1 0,-4 9 1 15,-3 10-1-15,3 5 1 16,-3 5-2-16,-4 6-2 15,-4-3 2-15,0-2-1 16,-3-3-1-16,-3-15-1 0,-7-3 1 16,-5-7 0-16,-3-15 1 15,-2-9 1-15,2-8 0 16,-4-8 3-16,12-13 0 16,-1-3 1-16,7-2 0 15,4-5 0-15,7 7-2 0,5 2 0 16,6 5-1-16,2 6-1 15,5 9-1-15,0 4 1 16,3 15-3-16,0 9-3 16,8 1-28-16,-4 12-44 0,-7-2-3 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4.2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0-1 387 0,'0'0'3'16,"0"0"-1"-16,0 0 2 16,10 0 1-16,-10 0 2 15,15 24 0-15,-8 4 1 16,3 15 0-16,1 17-1 0,0 6-2 15,3 16 0-15,-4-5-5 16,15 7-18-16,-18-3-28 16,11-3-33-16,2-16-2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4.7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11 397 0,'0'0'3'0,"0"0"0"15,0 0 1-15,0 0 1 0,11-7 2 16,3 7 0-16,7-4 1 16,4 4 0-16,3 0-2 15,4 4-1-15,-1 3-2 16,-2 8-1-16,-4 4-2 15,-7 11-3-15,-12-2-2 0,-6 4-3 16,0 2-3-16,-6-1-3 16,-1 1-1-16,-1-8 2 15,8 1 1-15,3-9 5 16,12-4 2-16,6 0 6 0,1 1 6 16,6-6 4-16,-8 3-1 15,5 6 2-15,-7-5-2 16,-3 5-2-16,-8 6-3 15,-4-3-1-15,4 3-2 0,-7 2 1 16,0 0-3-16,0-2 1 16,0 3 0-16,0-3 0 15,0 4 1-15,0 6-1 16,0-6 0-16,-3 6-1 16,-4 1-2-16,-11-3-8 0,4-2-52 15,-11 4-16-15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5.6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364 674 336 0,'0'0'5'0,"-18"6"0"15,3-2 3-15,-5-4 1 16,-13 3 2-16,-2 1 1 16,-8-4 0-16,-2-7 1 15,2-7-4-15,5-7-2 16,5-7-1-16,6-11-1 0,16-11-1 15,11-3-2-15,6-7 0 16,16-6 0-16,13 1-1 16,8-1 1-16,3 8-1 15,7 0 1-15,0 13 0 0,0 10 0 16,-8 16 1-16,-2 13-1 16,-3 12 0-16,-13 16 0 15,-9 20 0-15,-8 14 0 0,-5 15-1 16,-10 6-2-16,-8 1 0 15,-9 5-2-15,-6-4 1 16,-7-1 0-16,-5-18 0 16,2-9 1-16,-5-12 1 15,1-17 1-15,6-7 1 0,5-15 1 16,-1-11 0-16,14-11 0 16,11-6 0-16,7-4 0 15,5 1-1-15,8 0 0 16,12 1-1-16,0 6 0 0,7 9-1 15,-1 13 1-15,1 4-2 16,-1 16 1-16,2 16-3 16,-1-4-7-16,-1 9-43 0,1 14-31 15,-4 1-1-15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6.0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147 501 336 0,'0'0'6'0,"0"0"2"15,0 0 1-15,-3 14 3 16,3-14 0-16,-18 0 1 16,3 0 1-16,-2 0 0 15,-1-10-5-15,-7-12-1 0,7-2-2 16,5-8 0-16,-1-11-2 16,11 2-2-16,3-12 0 15,0-4 0-15,10 0-1 16,5 8-1-16,-2 3 1 15,4 12-1-15,-2 6 1 0,3 9 0 16,-5 19-1-16,2 9 1 16,-1 19-1-16,0 13 0 15,0 12 0-15,1 11-2 16,-2 9-2-16,5 9-11 0,-14 2-37 16,10-10-30-16,0-11-2 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6.2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0 120 393 0,'0'0'3'0,"0"0"2"0,10-15 0 15,3 4 0-15,12 1 0 16,3-4 0-16,4-3-3 15,14 3-10-15,-3-3-46 16,7-5-22-16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6.4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54 332 0,'0'0'5'16,"0"0"1"-16,0 0 1 15,13 0 1-15,2-4 0 0,2-5 1 16,8 7 0-16,3-5-3 15,7-3-13-15,-7 1-43 16,15-4-24-16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6.7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62 0 355 0,'0'0'4'0,"0"0"0"0,0 0 3 16,-18 22 2-16,15-8 2 16,-9 3 0-16,2 11 0 15,3 9 2-15,1 1-4 0,1 14-1 16,5 8-3-16,11 6-10 16,-4 5-34-16,18 0-38 15,7-3-5-15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7.3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423 719 375 0,'0'0'3'0,"0"0"0"16,0 0 0-16,-25 11 0 15,3-11 1-15,-9 0-1 0,-9-7 2 16,-13-8 0-16,0-5-2 16,0-9 0-16,5-5-1 15,5-9 1-15,11-6-1 16,14-3 0-16,15-8 1 0,6-4-1 16,15-1 2-16,10-1 0 15,11 10 2-15,0 0-2 16,0 7 1-16,-1 17 0 15,-2 6 0-15,-1 19-2 16,-7 7-1-16,-6 30-1 0,-9 12 0 16,-5 17 0-16,-1 16 0 15,-7 11-1-15,-3 0 0 16,-9 4-1-16,-5 0-1 16,-7-12 0-16,-5-16-1 0,-2-13 1 15,-4-12-1-15,-1-13 2 16,4-17 0-16,7-7 2 15,0-14 1-15,12-3 0 0,8-16 0 16,5 1 1-16,15-3-1 16,10 8 1-16,6 1-2 15,11 11 1-15,6 13-2 16,-3 10 0-16,8 12-1 16,-4 16-3-16,1 3-8 0,-5 6-39 15,2 5-31-15,-11-6-2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7.5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0 428 0,'0'0'1'0,"0"0"0"16,0 0 1-16,0 14 1 15,0 7 0-15,0 10 2 16,0 11 1-16,0 7-1 0,8 8-1 16,2 15-2-16,-3-10-12 15,8 0-66-15,-2 0-5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3:48.2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FAE591-D911-493F-8FF4-FD0328C30A10}" emma:medium="tactile" emma:mode="ink">
          <msink:context xmlns:msink="http://schemas.microsoft.com/ink/2010/main" type="inkDrawing" rotatedBoundingBox="25126,9904 28434,12116 28320,12286 25012,10075" semanticType="underline" shapeName="Other">
            <msink:sourceLink direction="with" ref="{FED1F237-158B-4EF2-B66A-0D585DC2CA22}"/>
          </msink:context>
        </emma:interpretation>
      </emma:emma>
    </inkml:annotationXML>
    <inkml:trace contextRef="#ctx0" brushRef="#br0">46 46 116 0,'0'0'0'16,"-4"-14"-3"-16,4 14-2 0,-3-10-3 15,3 10 1-15,-8-15-2 16,8 15 0-16,-10-13 1 15,10 13 3-15,0 0 12 16,-18 0 13-16,18 0 14 0,0 0 8 16,0 0 5-16,0 0 0 15,0 0 2-15,0 0-2 16,0 0-7-16,-4 6-10 16,4-6-9-16,0 0-6 0,12-2-4 15,-12 2-3-15,17-4-2 16,-17 4-2-16,24 0-1 15,-9 0 0-15,5 0-2 0,2 0 1 16,3 6-1-16,-1 1 0 16,5 3 0-16,-1 1-1 15,5 0 1-15,-3 3-1 16,6-1 0-16,-4 2 1 0,0 3-1 16,4-5 1-16,-1 4 0 15,0 0 0-15,1-4 0 16,-1 4 0-16,-4-3 1 15,9 4-2-15,-10 3 0 16,6-3 0-16,0 3 0 0,-8-4 0 16,3 5 0-16,-1-1 0 15,1 3 0-15,-3-3 0 16,4 1 0-16,0 3 0 16,-1-5 0-16,9-1 0 0,-2 5 0 15,2 0 0-15,2 1 0 16,-3-1 0-16,6 1 0 15,-2 4 0-15,3 2 0 0,1 1 0 16,-6-1 0-16,1 5 0 16,-2-4 0-16,3 2 0 15,-2 1 0-15,-1 6 0 16,-8-7 0-16,3-2 0 0,1-2 0 16,-1 7 0-16,3-9 0 15,-3 0 0-15,5-3 0 16,1-4 0-16,2-1 0 15,4 3 0-15,-6-3 0 16,6-1 0-16,-8 1 0 0,0 1 0 16,2 4 0-16,-5-1 0 15,-1 0 0-15,2 2 0 16,-2-1 0-16,3 3 0 16,-2 0 0-16,-1 0 0 0,5 4 0 15,-5-8 0-15,3 4 0 16,0 4 0-16,2-4 0 15,-2 4 0-15,-2 0 0 0,-1-4 0 16,5 0 0-16,-5 6 0 16,-3 0 0-16,4-3 0 15,-6-3 0-15,6 3 0 16,-1-2 0-16,5 3 0 0,-2-4 0 16,2 0 0-16,-2-7 0 15,2 3 0-15,-5 1 0 16,0-6 0-16,-14 1 0 15,-1-5 0-15,-5-5 0 0,-15-10 0 16,15 14 0-16,-15-14 0 16,0 0 0-16,0 0 0 15,0 0 0-15,0 0 0 16,0 0 0-16,0 0 0 16,0 0 0-16,0 0 0 0,0 0 0 15,6 14 0-15,-6-14 0 16,0 0 0-16,0 0 0 15,7 11 0-15,-7-11 0 0,0 0 0 16,0 0 0-16,0 0 0 16,0 0-14-16,0 13-48 15,0-13-26-15,-3-7-2 16</inkml:trace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7.7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8 438 0,'0'0'2'0,"0"0"-1"0,0 0 1 16,17-4 0-16,5 4 0 15,9-4 1-15,5 4-1 16,11 0 0-16,6 8-2 0,2 1-2 15,-2 6-4-15,-3 3-2 16,-14 2-7-16,-4 4-6 16,-14 0-21-16,-18-5-26 15,-5 7-13-15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7.9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0 308 0,'0'0'6'0,"25"3"5"16,-7 7 2-16,7 1 2 15,0 6 2-15,-2 1 1 0,10 5-2 16,-5 1 0-16,-6 4-6 16,-9-1-6-16,-1 10-5 15,-12-3-4-15,0 2-7 16,-8-1-1-16,-9 4-5 0,-5-3-6 16,-6-5-7-16,-15 0-25 15,0-14-22-15,1-2-3 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8.4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0 159 309 0,'0'0'5'0,"0"0"4"16,0 0 2-16,0 0 2 0,0 0 2 16,15-15 3-16,0 8 0 15,5 1 0-15,12-1-5 16,7 0-2-16,6-7-4 16,8 0-2-16,12 0-5 15,-9-3-10-15,7-2-33 0,-6 2-35 16,-11-5-4-16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5:48.6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0 438 0,'0'0'3'15,"0"0"2"-15,0 0 1 0,0 15 2 16,0 5 1-16,5 11 0 15,1 16 0-15,5 16 0 16,3 16-3-16,3 11-6 16,16 13-50-16,-5 19-34 0,-3 7-2 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8:42.2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42 392 0,'0'0'4'0,"0"0"2"16,0 0 3-16,11-11 0 16,3 3 2-16,11 5 2 15,0-1 0-15,11-4-1 0,6 1-2 16,-6 5-3-16,2 2-4 16,0 0-5-16,-5 0-35 15,-11 2-45-15,-5-2-1 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48:55.3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0-5 171 0,'0'0'7'0,"0"0"3"15,0 0 3-15,0 0 0 16,6 0 1-16,-6 0 0 16,12 3 2-16,-12-3 1 0,18 0-4 15,-18 0-1-15,10 0-2 16,-10 0 1-16,0 0 0 16,0 0-1-16,0 0-2 15,0 0 0-15,0 0-3 16,0 0-3-16,0 0 2 15,0 0-3-15,0 0-3 0,0 0-10 16,0 0-38-16,13 0-21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0:38.2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 74 0,'0'0'1'0,"15"-5"-1"15,-2 5 1-15,2 0-1 0,10-4 1 16,10 4 0-16,3-2-1 16,12 2-4-16,-7-8-20 15,17 5-15-15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1.9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-9-6 314 0,'0'0'9'0,"0"0"1"15,0 0 3-15,0 0 1 16,0 0 4-16,-13 0 1 16,13 0 0-16,0 0 1 15,0 0-7-15,0 0-3 0,0 0-2 16,0 0-1-16,13 7-1 16,5-7-2-16,4 0-1 15,9 0 0-15,1 0-1 16,4 4 0-16,6-2-1 0,-4 7 0 15,5-3-1-15,-5 5 1 16,2 0-1-16,-5 6 0 16,-2 0 1-16,-5 2-1 15,-8 5-1-15,5 0 0 0,-10 8 0 16,-8-2 0-16,-4 4 0 16,-3-2 0-16,-10 6 1 15,-8-3-1-15,-4 2 2 0,-6-3 0 16,-4 0 0-16,-6-8 1 15,-1 0-1-15,0-2 0 16,-4-11 0-16,8-5 0 16,-1-1 0-16,1-7-2 0,10-5-3 15,8-5-6-15,14-3-22 16,13-11-51-16,0-6-3 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2.3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306 3 374 0,'0'0'5'0,"0"0"4"15,0 0-1-15,0 0 2 16,0 0 1-16,-10-4 1 0,10 4-1 15,-28 0 2-15,10 0-5 16,-7 11-2-16,0 4-1 16,0-2-1-16,-3 13 1 15,3 2-2-15,0 3 1 0,5 4-1 16,-5 6-1-16,7 0 0 16,0 1-1-16,8-1 0 15,3 0 0-15,7 0 1 16,0-5-1-16,15-1-1 15,5-12 2-15,15 1 0 0,8-7 1 16,3-10 0-16,11-4-3 16,-1-3 0-16,1-8 0 15,4-5 0-15,-13-4 0 16,-2 0 0-16,-10 2 0 0,-15 0 0 16,0 4 0-16,-21 11 0 15,14-17-9-15,-6-7-66 16,-8 24-12-16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3.5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216-3 353 0,'0'0'6'0,"0"0"1"15,0 0 4-15,0 0 1 16,0 0 1-16,0 0 1 16,0 0 0-16,-7 0 1 15,7 0-5-15,-25 13-2 16,12-1-2-16,-5 6-2 0,-4 3-1 16,-6 3-1-16,3 11 0 15,0 3-1-15,5 9 1 16,2-5-1-16,8 10 1 15,5-9-1-15,5-1 1 0,15-3 1 16,13-11-1-16,7-8 0 16,8-12 0-16,14-8 0 15,6-2 0-15,-2-17 0 16,-1-7 1-16,-7-8-1 0,-7 0 0 16,-11-7-2-16,-15 0 0 15,-12-1 0-15,-8 0 0 16,-10 2 0-16,-13 2 0 0,0 3 0 15,-17 7 0-15,5 6 0 16,-3 12 0-16,-9-5-15 16,8 15-69-16,1 15-3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4:26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D1F237-158B-4EF2-B66A-0D585DC2CA22}" emma:medium="tactile" emma:mode="ink">
          <msink:context xmlns:msink="http://schemas.microsoft.com/ink/2010/main" type="writingRegion" rotatedBoundingBox="26358,8398 30581,13977 29241,14992 25018,9413">
            <msink:destinationLink direction="with" ref="{B2FAE591-D911-493F-8FF4-FD0328C30A10}"/>
          </msink:context>
        </emma:interpretation>
      </emma:emma>
    </inkml:annotationXML>
    <inkml:traceGroup>
      <inkml:annotationXML>
        <emma:emma xmlns:emma="http://www.w3.org/2003/04/emma" version="1.0">
          <emma:interpretation id="{03F88B53-5FB3-4A5E-AD06-95F5A6B95127}" emma:medium="tactile" emma:mode="ink">
            <msink:context xmlns:msink="http://schemas.microsoft.com/ink/2010/main" type="paragraph" rotatedBoundingBox="26358,8398 30581,13977 29241,14992 25018,94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F4D3C6-44F1-4BE4-BAE6-6B6C65AC871C}" emma:medium="tactile" emma:mode="ink">
              <msink:context xmlns:msink="http://schemas.microsoft.com/ink/2010/main" type="line" rotatedBoundingBox="26358,8398 30581,13977 29241,14992 25018,9413"/>
            </emma:interpretation>
          </emma:emma>
        </inkml:annotationXML>
        <inkml:traceGroup>
          <inkml:annotationXML>
            <emma:emma xmlns:emma="http://www.w3.org/2003/04/emma" version="1.0">
              <emma:interpretation id="{6D901332-685C-4649-82D9-7476101D74FF}" emma:medium="tactile" emma:mode="ink">
                <msink:context xmlns:msink="http://schemas.microsoft.com/ink/2010/main" type="inkWord" rotatedBoundingBox="28539,11279 30581,13977 29241,14992 27198,12294">
                  <msink:destinationLink direction="to" ref="{ABD31C21-C134-49B7-AFC6-448C776EB7E8}"/>
                  <msink:destinationLink direction="with" ref="{808E1D6B-3615-432E-BC3B-AC415953C85D}"/>
                </msink:context>
              </emma:interpretation>
              <emma:one-of disjunction-type="recognition" id="oneOf0">
                <emma:interpretation id="interp0" emma:lang="en-US" emma:confidence="0">
                  <emma:literal>"'mutton</emma:literal>
                </emma:interpretation>
                <emma:interpretation id="interp1" emma:lang="en-US" emma:confidence="0">
                  <emma:literal>"Button \</emma:literal>
                </emma:interpretation>
                <emma:interpretation id="interp2" emma:lang="en-US" emma:confidence="0">
                  <emma:literal>nano \</emma:literal>
                </emma:interpretation>
                <emma:interpretation id="interp3" emma:lang="en-US" emma:confidence="0">
                  <emma:literal>"'Mutton</emma:literal>
                </emma:interpretation>
                <emma:interpretation id="interp4" emma:lang="en-US" emma:confidence="0">
                  <emma:literal>"Buffo \</emma:literal>
                </emma:interpretation>
              </emma:one-of>
            </emma:emma>
          </inkml:annotationXML>
          <inkml:trace contextRef="#ctx0" brushRef="#br0">8312 10363 256 0,'0'0'6'0,"0"0"2"15,12-11 6-15,6 5 3 0,-1-3 0 16,4 3 4-16,0 2 0 16,4 4 4-16,-3 0-4 15,-2 0-4-15,-5 4-4 16,-2 6-2-16,-1 8-1 15,-2-6-2-15,-2 1-1 0,2 2-2 16,-3-1-2-16,4 0 1 16,2 3 0-16,-1 0-1 15,-2 5 0-15,3-2 0 0,-1 5-1 16,5 3-1-16,-6 1 0 16,3-1 0-16,4-4-1 15,-8 0 0-15,4 2 0 16,-7-4 0-16,3 2 1 0,2-6-1 15,-6-1 1-15,1-4 0 16,-2 2 1-16,-2 3-1 16,-3-18 2-16,3 13-3 15,-3-13 0-15,0 0 0 16,0 0 0-16,0 0 0 0,0 0 0 16,0 16 0-16,0-16 0 15,0 0 0-15,0 0 0 16,0 0 0-16,0 9 0 0,0-9 0 15,0 0 0-15,-11 15 0 16,11-15 0-16,-20 11 0 16,2-4 0-16,0 3 0 15,-10 0 0-15,-1 4 0 0,-6 0 0 16,-1 8 0-16,-2-5 0 16,-7 5 0-16,2 3 0 15,0-1 0-15,-2-3 0 16,5 3 0-16,2-2 0 0,-5-1 0 15,11-4 0-15,1 2 0 16,9-9 0-16,-3 0 0 16,12-6 0-16,-2-4 0 15,15 0 0-15,-15 4 0 16,15-4 0-16,0 0 0 0,0 0 0 16,0 0 0-16,0 0 0 15,0 0 0-15,-10 0 0 16,10 0 0-16,0 0-30 0,15 0-60 15,-15 0-3-15</inkml:trace>
          <inkml:trace contextRef="#ctx0" brushRef="#br0" timeOffset="-21672.2457">8490 10269 264 0,'0'0'5'16,"0"0"4"-16,0 0 2 0,0 0 4 16,0 6 2-16,0-6 1 15,11 18 1-15,-11-18 2 16,17 20-4-16,-9-6-3 16,2 0-3-16,0 1-1 0,0-6-3 15,5 10 0-15,-5-4-1 16,1 5-1-16,-1 2 0 15,-3 2-1-15,4 5-1 16,-4-1-1-16,-3 0 0 0,4 4-1 16,-5 2 0-16,0-6-1 15,1 2 1-15,3-6 0 16,-1 1-1-16,2-5 1 0,-1 1 0 16,0-10 1-16,1 4-1 15,2-6 1-15,-10-9-1 16,10 23 1-16,-10-23-1 15,15 21 1-15,-15-21-1 16,6 18 0-16,-6-18 0 0,7 17-1 16,-7-17 1-16,0 0 0 15,8 10 0-15,-8-10 0 16,0 0 0-16,0 0 1 16,0 0 1-16,0 0-1 0,0 0 1 15,0 0 1-15,0 0-4 16,0 0 0-16,0 0 0 15,-15 0 0-15,15 0 0 16,-10 0 0-16,10 0 0 0,-25 3 0 16,25-3 0-16,-24 14 0 15,24-14 0-15,-25 14 0 16,7-4 0-16,-4 1 0 0,5 0 0 16,-4 8 0-16,-4-6 0 15,-3 4 0-15,-4-2 0 16,4 3 0-16,-4-4 0 15,4-4 0-15,-5 4 0 16,5-8 0-16,8 3 0 16,-2-7 0-16,1 2 0 0,3-1 0 15,-4 1 0-15,5 0 0 16,3-2 0-16,-3 7 0 16,2-5 0-16,2 1 0 0,-2 7 0 15,0-5 0-15,15-7 0 16,-20 11 0-16,20-11 0 15,0 0 0-15,-10 17 0 16,10-17 0-16,0 0 0 0,0 0 0 16,0 0 0-16,0 0 0 15,0 0 0-15,0 0 0 16,0 0 0-16,0 0 0 0,0 0-24 16,-18 11-61-16,18-11-3 15</inkml:trace>
          <inkml:trace contextRef="#ctx0" brushRef="#br0" timeOffset="-38062.1588">8401 10451 354 0,'0'0'6'0,"0"0"5"16,0 0 2-16,0 0 1 15,0 0 2-15,0 0 1 16,11 7 1-16,-11-7 0 15,18 17-5-15,-5-3-3 16,2 0-4-16,10 5-1 16,-4 2-2-16,4 3-1 0,2 1-1 15,1-1-1-15,2 2 0 16,-5 2 0-16,3-3 0 16,-8 3-1-16,-2-4 1 0,4-3-1 15,-12 1 1-15,1-3-1 16,-8 5 1-16,-3-11 0 15,-3 4-1-15,-8-2 1 16,1-2 1-16,-15 1-1 0,-7-3 0 16,-7 0 1-16,0 0-1 15,-10 2 1-15,-4 2 0 16,-7 0-1-16,0-6 1 16,2 10 0-16,2-6-1 0,6 1 0 15,8 0 0-15,11-4-2 16,3-3-3-16,16 3-9 15,-1-10-31-15,13 0-41 0,0 0-1 16</inkml:trace>
          <inkml:trace contextRef="#ctx0" brushRef="#br0" timeOffset="-88032.7806">9702 11356 410 0,'0'0'3'15,"0"0"0"-15,0 0 0 0,0 0 1 16,-10-3 0-16,10 3 0 16,-28 3-1-16,10 4 1 15,-7 3-2-15,-7 1-1 16,1 6-1-16,2 7 0 0,-2 0 0 15,1 4 0-15,13-4-1 16,6 3 0-16,8 3 0 16,3-2 1-16,11 0 0 0,9-3-2 15,13-5 1-15,6-3 1 16,0-6 0-16,-1 4 1 16,2-7 1-16,-8-3 0 15,-4 3 1-15,-8-4-1 16,-9 7 1-16,-11-11 0 0,7 17 0 15,-7-17-1-15,-7 24-1 16,-4-10 0-16,-2 4 0 16,-4 3-1-16,-8-1 1 15,0 3 0-15,-8 1-1 0,2-6 0 16,-1 2 1-16,4-5 0 16,0-2-2-16,3-6-5 15,10-3-26-15,15-4-48 16,-3-6-1-16</inkml:trace>
          <inkml:trace contextRef="#ctx0" brushRef="#br0" timeOffset="-87735.8927">10062 11631 413 0,'0'0'4'16,"0"0"2"-16,0 0 1 16,0 0 2-16,0 0 0 15,-5 8 1-15,5-8 1 0,-8 24 0 16,4-3-3-16,-2 7-2 16,1 9-2-16,-2 0 0 15,7 12-2-15,0-2 0 16,0 5-1-16,0 5 0 15,0-4-3-15,0-4-5 0,5 4-28 16,-3-8-50-16,-2-13-2 16</inkml:trace>
          <inkml:trace contextRef="#ctx0" brushRef="#br0" timeOffset="-87298.3959">8999 12463 408 0,'0'0'3'0,"0"0"2"16,0 0 2-16,0 0 1 16,13 0 0-16,-13 0 2 0,22 0 1 15,-4-4-1-15,10 4-1 16,10 0-3-16,9-2-1 15,14 2-2-15,9-5 0 16,14 5-2-16,12-2 0 0,-1 2 1 16,8-6 0-16,0 4 0 15,-7-2 0-15,-5-1 0 16,-16 3-2-16,-12 2-3 0,-20-11-14 16,-15 7-67-16,-28 4-4 15</inkml:trace>
          <inkml:trace contextRef="#ctx0" brushRef="#br0" timeOffset="-85845.2407">9204 12942 307 0,'0'0'7'15,"0"0"5"-15,0 0 1 16,0 0 2-16,0 0 2 0,0 0 1 16,0 0 0-16,-8 11 1 15,8-11-7-15,-17 24-2 16,11-10-3-16,-2 7 0 16,-2 7 0-16,6 5-1 15,1 5-1-15,3 0-1 0,7 1-1 16,3-2-1-16,8-7 0 15,3-5 0-15,11-14-1 16,6-9-1-16,-3-2 0 16,-2-10 1-16,2-10-1 0,-7-8 0 15,-3-8 0-15,-7-7 0 16,-11 5-1-16,-7-7 1 16,-7-3 0-16,-4 14 0 15,-6-4 0-15,-8 7 1 0,-3 5-2 16,3 7 1-16,-3 6-2 15,3 13-5-15,0 0-15 16,-13 4-60-16,20 5-1 16</inkml:trace>
          <inkml:trace contextRef="#ctx0" brushRef="#br0" timeOffset="-85142.1084">9727 12774 355 0,'0'0'6'0,"0"0"4"0,0-15 2 16,0 15 2-16,0 0 0 16,0-15 0-16,0 15 2 15,0 0 1-15,0 0-6 16,0 11-2-16,0 8-1 0,0 8-3 15,3 8 1-15,1 6 0 16,-1 13-1-16,2 10-2 16,1-5-3-16,-2 5 0 15,6 0 0-15,1-8 0 16,-4-3 0-16,3-8 0 0,-2-6 0 16,2-11 0-16,-3-3 0 15,1-12 0-15,-5 5 0 16,-3-18 0-16,0 0-83 0,0 0-5 15</inkml:trace>
          <inkml:trace contextRef="#ctx0" brushRef="#br0" timeOffset="-37203.7898">7368 8454 371 0,'0'0'6'0,"0"0"5"0,0 0 1 16,0 0 1-16,-6-9 1 15,6 9 1-15,0 0 0 0,0 0-1 16,-12 13-4-16,12-13-4 16,0 28-2-16,0-4-1 15,5 3 1-15,2 6-2 16,-1 10 1-16,9-2 0 0,0 8-1 16,-5 2 1-16,0 1-3 15,5 1 0-15,-5 1 0 16,0-10 0-16,-2 2 0 15,-1-5 0-15,1-7 0 16,-3 1 0-16,0-11 0 0,2 1 0 16,-1-12 0-16,-2 4 0 15,-4-17 0-15,11 23 0 16,-11-23 0-16,7 11 0 16,-7-11 0-16,0 0 0 0,0 0 0 15,0 0 0-15,0 0 0 16,0 0 0-16,0 0 0 15,0 0 0-15,0 0 0 16,0 0 0-16,0 0 0 0,0 0 0 16,10 31 0-16,-10-31-78 15,0 14-14-15</inkml:trace>
          <inkml:trace contextRef="#ctx0" brushRef="#br0" timeOffset="121502.0647">6093 7509 222 0,'0'0'2'15,"0"0"2"-15,0 0 1 16,0 0 3-16,13 0 1 0,-13 0 1 16,15 0 3-16,-15 0 2 15,0 0 0-15,13 3-1 16,-13-3 0-16,0 15-2 15,0-2-1-15,-6 4-2 0,-8 2 1 16,-4 3-3-16,-3 2 1 16,-4 1-3-16,-3-1 0 15,-4 4-2-15,4-3 1 16,-1 4 0-16,5 2-2 0,2-3 0 16,2 3 0-16,2 3 0 15,8-6 0-15,-9-1-1 16,13 4 1-16,-6-10 0 0,6 1 1 15,-6-3 0-15,9-2 1 16,0-6 0-16,3-11-1 16,-11 20 0-16,11-20 1 15,-14 21-1-15,14-21-1 0,-10 21-1 16,10-21 1-16,-18 17-1 16,18-17 0-16,-11 17 1 15,11-17-1-15,0 0 2 16,0 0-1-16,-11 15 0 15,11-15 1-15,0 0 0 0,0 0-1 16,8 11 1-16,-8-11-1 16,10 15-1-16,-10-15 0 15,18 17 0-15,-18-17-1 0,14 18 1 16,-14-18 0-16,21 14-1 16,-11-8 1-16,5 1 0 15,3-3 0-15,-1 3 0 16,5-1 0-16,2-2 0 0,5 1 0 15,-1-3 0-15,3-2 0 16,-2 0 0-16,-4 0 0 16,-4 4-1-16,-3-4 0 15,-4 0 0-15,0 0 1 0,-14 0-2 16,0 0 2-16,0 0-1 16,0 0 0-16,0 0 2 15,0 0-2-15,0 0-3 16,14 13-16-16,7-8-63 15,-21-5-3-15</inkml:trace>
        </inkml:traceGroup>
      </inkml:traceGroup>
    </inkml:traceGroup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4.0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 0 396 0,'0'0'5'0,"0"0"1"0,0 0 1 16,0 0 0-16,0 0 1 15,0 0 1-15,0 0 0 16,-14 17 0-16,6 0-3 0,1 9-1 16,1 8-1-16,2 9 0 15,1 2 0-15,3 13 0 16,0-2-2-16,3-1 1 15,4 6-1-15,0-5 0 0,4-3 0 16,-4-3 0-16,3-5 0 16,-7-7 0-16,5-6 0 15,-4-6-1-15,-1-9 0 16,1-3-1-16,-4-14-4 0,3 18-10 16,-10-1-63-16,7-17-9 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4.6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216 21 376 0,'0'0'5'0,"0"0"1"16,0 0 1-16,0-9 0 0,0 9 2 16,-18-6 0-16,0 6 0 15,4 8 1-15,-7 3-3 16,-4 10-2-16,-3 7 0 15,3 4-1-15,0 3-1 0,8 8 0 16,3 2 0-16,3 0 0 16,11 2-1-16,7-5 2 15,18-7 0-15,7-7-1 16,6-7 1-16,15-10 0 16,5-11-2-16,-2-4 1 0,-3-13-1 15,0-8-1-15,-14-7 0 16,-8-3 0-16,-6 0 0 15,-15-4-1-15,-10 0 1 16,-3-5 0-16,-17 7-2 0,-2-2 0 16,-11 4-2-16,3 7-1 15,-10 8-4-15,2 5-10 16,-1-6-62-16,3 23-7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5.1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0 397 0,'0'0'5'0,"0"0"2"0,0 0 2 16,0 0 1-16,0 0 0 15,0 0 0-15,0 0 1 16,0 0 0-16,0 0-4 16,0 17-3-16,8 7 0 0,-1 11-1 15,0 7 0-15,7 12 0 16,0 1 0-16,4 9 0 15,0-4 0-15,-1 3 0 16,1-5 2-16,-1-10-5 16,-2 0 0-16,-5-5 0 0,1-7 0 15,-4-12 0-15,-4 2 0 16,-3-7 0-16,0-19-10 16,0 0-71-16,0 0-6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5.7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301-1 387 0,'0'0'4'0,"0"0"1"16,-6-2 2-16,6 2 2 15,-25 6 1-15,3 1 0 16,-1 8 2-16,-2 2 0 16,-8 4-2-16,1 3-2 0,1 10-1 15,-1 7-2-15,4 4 0 16,7 0-2-16,7 5 0 15,6 3-1-15,8-4 1 16,5-6-1-16,15-8 1 0,8-10-2 16,12-12 2-16,1-9-3 15,9-4 0-15,0-17 0 16,3-12 0-16,-15-6 0 16,2-8 0-16,-12-2 0 15,-13 0 0-15,-12-9 0 0,-3 9 0 16,-18-4 0-16,-7 6 0 15,-6 4 0-15,-6 8 0 16,-1 7 0-16,0 13 0 0,-9 0-30 16,4 11-56-16,12 11-2 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6.2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 0 395 0,'0'0'5'0,"0"0"1"0,0 0 2 15,0 0 1-15,0 0 1 16,0 0 0-16,0 0 2 16,-7 13 1-16,7 4-5 0,0 12-1 15,0 6-1-15,7 6-1 16,4 10 0-16,-4 7-1 16,8 4 0-16,-5 0 0 15,3 1-4-15,-1-5 0 0,1-7 0 16,-1 1 0-16,-2-11 0 15,1-2 0-15,-4-12 0 16,-4-4 0-16,4-5 0 0,-7-18-5 16,0 0-63-16,0 0-20 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6.8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177 0 415 0,'0'0'2'0,"0"0"0"16,0 0 0-16,-22 7 1 16,12 3 0-16,-8 1 2 15,-2 3 1-15,-2 10-1 0,-3 2-1 16,4 8 1-16,3 9-1 16,4 2-1-16,8 9 1 15,6-1-2-15,10-5-1 16,11-1 1-16,4-8-1 0,13-8 1 15,5-14 0-15,7-17-1 16,0 0 1-16,-5-17-1 16,1-14 1-16,-11-4 0 15,-10-8 0-15,-7-3-1 0,-11 0 0 16,-11 3 0-16,-14 4-1 16,-5 9 0-16,-10 9-1 15,-9 6-4-15,-4 9-5 16,3 6-41-16,-2 10-32 15,5 11-2-15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27.4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 0 402 0,'0'0'4'0,"0"0"3"16,0 0 1-16,0 0 2 0,0 0 0 16,0 0 1-16,0 0 0 15,0 0 1-15,0 0-4 16,-12 13-3-16,9 2 0 15,0 9-2-15,3 8 1 0,0 2-1 16,3 14 0-16,0 4 2 16,9 3-5-16,1 6 0 15,2 2 0-15,-2 2 0 16,-1-3 0-16,1-2 0 0,-2-3 0 16,0-9 0-16,0-1 0 15,-4-5 0-15,-1-7 0 16,1-11 0-16,-7-3 0 15,8-6 0-15,-8-15 0 16,7 22 0-16,-7-22 0 0,0 0 0 16,0 0 0-16,0 0 0 15,0 0 0-15,0 0-70 16,0 0-20-16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30.6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440 506 387 0,'0'0'6'15,"0"-18"1"-15,0 18 2 16,0-23 2-16,0 13 1 15,0 10 1-15,3-24 0 0,-3 24 1 16,8-14-6-16,-8 14-2 16,0 0-2-16,0 14-1 15,-11 7-2-15,-3 3 1 16,-11 6-1-16,-3-2 0 0,-15 3 0 16,-7-7 1-16,-6-6-1 15,3-12 0-15,0-6 0 16,0-17-1-16,21-14 0 15,7-11 0-15,18-16-1 0,11 0 0 16,21-13 0-16,10 4 0 16,18 1 0-16,0 2 0 15,7 11 1-15,1 7-1 16,-13 21 0-16,2 11 0 0,-14 14 1 16,-4 14-1-16,-4 14 0 15,-10 15 1-15,-11 6 0 16,-4 13 0-16,-3 7 0 15,0 1 1-15,-10 1 1 0,-13-9-1 16,-4 3 1-16,-1-13 0 16,-8-6 0-16,1-13 0 15,0-14 0-15,-1-4-1 16,4-15 2-16,4 0-3 0,13-15 0 16,8-4 0-16,7-5 0 15,7 5 0-15,15-3 0 16,6 8-2-16,11 11 0 15,-4 3-2-15,12 11-5 16,-9 8-18-16,-20 18-56 0,25 6-3 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30.9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32 508 355 0,'0'0'6'0,"-10"-13"2"15,3-2-1-15,1-10 2 16,-2-3-1-16,8-10 0 16,0-12 0-16,0-3-1 0,14 1-5 15,0-6-1-15,11 6 0 16,-4 7-1-16,4 5 0 15,-3 12 2-15,-4 17 1 0,2 11 1 16,-10 17 1-16,5 17 0 16,-5 14 1-16,1 9-1 15,-1 14 1-15,5 2-1 16,-5 9-6-16,2-3-7 16,8 1-28-16,1-8-43 0,-6-11-2 15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31.1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34 359 0,'0'0'6'15,"0"0"0"-15,10 0 2 0,8-2 1 16,7 2-1-16,13-4-1 15,9-7-17-15,-1 4-58 16,27-3-5-16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4:31.3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DE30B4-F40F-4B2D-94D3-83CEF123DC57}" emma:medium="tactile" emma:mode="ink">
          <msink:context xmlns:msink="http://schemas.microsoft.com/ink/2010/main" type="inkDrawing" rotatedBoundingBox="878,4693 5753,4324 5756,4353 880,4722" semanticType="underline" shapeName="Other">
            <msink:sourceLink direction="with" ref="{BB6AADD7-C154-46C8-AB15-D6884B7C9FD7}"/>
          </msink:context>
        </emma:interpretation>
      </emma:emma>
    </inkml:annotationXML>
    <inkml:trace contextRef="#ctx0" brushRef="#br0">0 367 380 0,'0'0'3'0,"0"0"-2"0,0 0 0 16,0 0 0-16,3 0 0 15,15 0 1-15,10-6-1 16,12 4 1-16,20-3-1 15,14-5 0-15,28 3 0 0,15-4 1 16,31 5 0-16,11-8 0 16,29 3 0-16,9 1 0 15,20-4 0-15,5-1 0 16,14 0 0-16,9-5-1 16,-1 3 0-16,0-5 0 0,7 1 0 15,-7 0 0-15,-4 0-1 16,-10 1 2-16,-14 1 0 15,-12 2 2-15,-13-1 2 16,-17 7 2-16,-26 1 0 0,-20 3 1 16,-22 0 0-16,-25 3-1 15,-21 1-1-15,-21-1-7 16,-17 8-20-16,-22-4-59 0,-8 14-3 16</inkml:trace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31.6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220 671 304 0,'0'0'6'0,"0"0"2"16,0 0 2-16,0 0 2 16,-10 2 1-16,-8-2 2 15,-3-7 0-15,-4-6 0 0,-7-12-6 16,1-3-1-16,2-11-3 15,1-8-1-15,10-4-2 16,11-5-1-16,7-9-1 16,11 3 0-16,13-2 0 15,11 0-1-15,8 16 0 0,4 1 0 16,6 16 1-16,-7 13 0 16,-1 15 1-16,-2 6 1 15,-11 25 0-15,-4 15 1 16,-10 10 1-16,-8 13-1 0,-10 12 1 15,0 3-1-15,-21 4-1 16,-4-4 0-16,-10-4 0 16,-5-11 0-16,-5-5 1 0,-5-19 0 15,1-11 1-15,-1-10 0 16,12-17 0-16,6-4-1 16,11-17 0-16,6-8 0 15,15-10-1-15,11 1-1 0,17-3-1 16,7 5-1-16,8 5 1 15,4 9-1-15,-2 12-1 16,1 6-3-16,7 10-7 16,-21 4-41-16,3 13-29 15,1 1-3-15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31.8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 0 408 0,'0'0'4'0,"-3"6"2"0,-4 12 1 16,7 7 1-16,-7 4 0 16,7 5 0-16,0 8 0 15,0 12-1-15,0-5-8 16,10 7-30-16,15-2-49 0,-10-5-2 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32.2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16 335 0,'0'0'6'0,"0"0"2"0,0 0 1 16,15-13 2-16,3 13-1 16,5-4 1-16,7 4 0 15,5 0-1-15,3 4-6 0,-5 5-3 16,-2 9-2-16,-9 3-2 16,-15 4 0-16,-7 3-1 15,-7 2 0-15,-15 7 0 16,-9-2 0-16,3-7 1 0,-2 1 1 15,7-1 1-15,8-3 2 16,8-11 1-16,7-14 2 16,14 21 0-16,11-18 1 15,6 1 2-15,2-4 1 16,9 0 0-16,-3 0 1 16,-4 3-1-16,-3 0 1 0,-4 8 0 15,-7-1 0-15,-4 7-1 16,-9 2-1-16,-8 9-1 15,-3 1 0-15,-12 2-1 0,-13 8-3 16,-7-3-16-16,-18 12-68 16,0 8-2-16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42.5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164 47 305 0,'0'0'7'0,"0"0"4"15,0 0 2-15,0-13 2 0,0 13 3 16,0-17 2-16,0 17 0 15,0-15 1-15,0 15-5 16,0 0-5-16,-15-3-2 16,15 3-2-16,-7 3-3 0,4 16-1 15,0-2-1-15,-2 9-1 16,5 2 0-16,0 10 0 16,0-3 0-16,0 12-1 15,0-6 1-15,0 4 1 0,0 2 0 16,8-1 0-16,-8 2-1 15,0-5 1-15,0 7-1 16,0-5 0-16,0 6 1 0,0-6-1 16,0 4 0-1,0-1 0-15,3 3-1 0,1-2 2 16,-1 5-1-16,2 5 0 16,-3-7 0-16,1 9 2 15,-3 2-5-15,5 3 4 0,-5-2-2 16,0 2 0-16,-5 6 0 15,0-6 0-15,-7 12 0 16,6-4 0-16,-1 10 0 16,-4-7 0-16,7 8 0 0,-6 4 0 15,7-2 0-15,-9 6 0 16,6-9 0-16,-1 11 0 16,-1-6 0-16,1 8 0 15,4-1 0-15,-4-1 0 0,-1 3 0 16,-2 1 0-16,6-3 0 15,1 2 0-15,-8-2 0 16,7-9 0-16,1 5 0 0,0-8 0 16,3 4 0-16,0 1 0 15,-7-6 0-15,7-1 0 16,0 3 0-16,0-4 0 16,0 3 0-16,3-3 0 15,1 8 0-15,-4-1 0 0,0 3 0 16,3 4 0-16,-3 0 0 15,3 11 0-15,1-4 0 16,-4 7 0-16,0 0 0 16,11 5 0-16,-8 2 0 0,1 2 0 15,-4 7 0-15,3-6 0 16,-3 9 0-16,0-2 0 16,0-2 0-16,-3-1 0 0,-4-8 0 15,4 5 0-15,-5-6 0 16,-2-4 0-16,6-5 0 15,4-3 0-15,0-3 0 16,0-9 0-16,0-1 0 0,0-8 0 16,4-10 0-16,-1 2 0 15,0-13 0-15,1-7 0 16,-1-12 0-16,2-7 0 16,-2-14 0-16,-3-20 0 15,0 0 0-15,17-2-66 0,-20-41-27 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44.9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0 167 308 0,'0'0'8'0,"0"0"6"15,0 0 0-15,0 0 2 16,18 0 3-16,-18 0 2 16,31-11-2-16,-6 2 1 15,3 1-8-15,12-2-4 0,5 6-2 16,12-2-2-16,10-5-2 16,8 8 0-16,6-4-1 15,7 7 0-15,7 0-1 16,8 0 1-16,3-7-1 15,7 3 0-15,1 0 1 0,6 2 0 16,-8 2-1-16,1-9 1 16,1 7-1-16,-4-2 0 15,-12 0 1-15,-12 1-1 16,-1 3 0-16,-19 0 0 0,-1 0 0 16,-6 0 1-16,-6-4-1 15,1 4 1-15,-8 0-1 16,7 0 1-16,-5 0-1 15,7 0 0-15,-7-2 0 0,-2 2 1 16,-4-6-1-16,-6 6 0 16,-1 0 0-16,-3 0 1 15,-7 0-1-15,-12-3 2 0,2 3 0 16,-15 0 0-16,25 0 1 16,-25 0 0-16,0 0-1 15,0 0 1-15,0 0-1 16,15 0-1-16,-15 0 0 0,0 0 0 15,0 0-1-15,0 0 1 16,0 0 0-16,0 0 1 16,10 0-2-16,-10 0 0 15,0 0 0-15,0 0 0 16,0 0 0-16,0 0 0 0,0 0 0 16,0 0 0-16,3 15 0 15,2-2 0-15,0 2 0 16,0 3 0-16,-5 2 0 15,7 4 0-15,-4 4 0 0,0 9 0 16,-3-2 0-16,5 7 0 16,-5 7 0-16,0-3 0 15,10 11 0-15,-3 3 0 0,3 3 0 16,11 7 0-16,1 8 0 16,6 3 0-16,0 3 0 15,1 15 0-15,-1-5 0 16,-7 9 0-16,1 3 0 15,-9 0 0-15,5 3 0 0,-14 0 0 16,-1 4 0-16,-3-4 0 16,-3 0 0-16,-1 4 0 15,-3 0 0-15,1-4 0 16,-9-4 0-16,15 5 0 0,-3-1 0 16,3-4 0-16,0-2 0 15,3-7 0-15,0 1 0 16,-3-1 0-16,0-3 0 15,0-7 0-15,-3-4 0 0,-7 1 0 16,5-4 0-16,-1 5 0 16,-1-10 0-16,7 4 0 15,0 3 0-15,7 1 0 0,-7-9 0 16,11 9 0-16,-4-6 0 16,-4 2 0-16,4-1 0 15,-7 9 0-15,3-7 0 16,-3 3 0-16,0 6 0 15,0 0 0-15,-3 0 0 0,-4 0 0 16,4 0 0-16,3-3 0 16,0-4 0-16,0 8 0 15,0-16 0-15,0 8 0 16,3 1 0-16,4-9 0 0,-7 4 0 16,0-2 0-16,0-2 0 15,-4-8 0-15,-2-3 0 16,2 0 0-16,-4-7 0 0,-2 1 0 15,3-6 0-15,1-1 0 16,-2 0 0-16,4 1 0 16,-2-5 0-16,-9 4 0 15,12-2 0-15,-4-5 0 0,0 0 0 16,-4-3 0-16,7-1 0 16,4-2 0-16,0-5 0 15,0 1 0-15,0 0 0 16,0 0 0-16,0-4 0 15,0 3 0-15,4-2 0 0,-4-1 0 16,-7-4 0-16,0 2 0 16,4-9 0-16,-5 0 0 15,8 0 0-15,-4-6 0 16,4-11 0-16,-6 21 0 0,6-21 0 16,0 19 0-16,0-19 0 15,-4 11 0-15,4-11 0 16,-3 17 0-16,3-17 0 0,0 14 0 15,0-14 0-15,0 21 0 16,0-11 0-16,0-10 0 16,0 24 0-16,0-7 0 15,0 0 0-15,0 0 0 0,0-4 0 16,-11 9 0-16,4-5 0 16,0 1 0-16,4-4 0 15,-5 3 0-15,4-6 0 16,4-11 0-16,-6 17 0 15,6-17 0-15,-4 15 0 0,4-15 0 16,-8 15 0-16,8-15 0 16,-17 20 0-16,17-20 0 15,-21 21 0-15,3-10 0 16,1 3 0-16,-5-4 0 0,-2 0 0 16,-1-2 0-16,0-1 0 15,0-1 0-15,-6 1 0 16,-4-3 0-16,3 3 0 0,-4-1 0 15,-6 3 0-15,4-1 0 16,-10-1 0-16,-4 3 0 16,3-7 0-16,-4 5 0 15,-7-1 0-15,-1-5 0 0,1 2 0 16,-7 0 0-16,0 3 0 16,-8 0 0-16,2-1 0 15,-2 2 0-15,1-2 0 16,-8 9 0-16,8-6 0 15,-7 2 0-15,4 0 0 0,-1-5 0 16,0 3 0-16,0-7 0 16,0 6 0-16,4-3 0 15,4-3 0-15,2-2 0 16,0 4 0-16,12 0 0 0,-1-4 0 16,4 3 0-16,8-3 0 15,9 0 0-15,8 0 0 16,-1 0 0-16,8 0 0 0,1 0 0 15,8 0 0-15,-1 0 0 16,2-3 0-16,11 3 0 16,-29-10 0-16,29 10-24 15,-18-18-66-15,15-7-3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45.9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 0 260 0,'0'0'9'16,"0"0"5"-16,0 0 3 15,0 0 0-15,0 0 1 0,0 0 1 16,5 19 1-16,-2-4 1 16,4 4-8-16,0 17-6 15,-1 3-3-15,6 9 0 16,-6 10-1-16,1 8-1 0,-2 9 0 16,5-2-1-16,-10 9 0 15,3-3-1-15,1 7 1 16,-1 2 0-16,5 3 0 15,-8 2 0-15,3 1-1 16,-3 5-1-16,7 3 2 0,-7 8 1 16,3-5 1-16,-3 8 2 15,0-4 0-15,4 8 0 16,-4 6 1-16,0-1 1 16,0 2-2-16,0-1 0 0,-4 1-1 15,1 0-2-15,0 1 0 16,-1-5-1-16,1 4 0 15,-2-4-1-15,5 1 0 16,-6-1 0-16,-1 2 0 0,-3 0-1 16,2 2 1-16,-2-3 1 15,3-1 1-15,-4-6 0 16,4-1 0-16,-3-3 1 16,2-1 0-16,1-8 0 0,0 6-1 15,-1-8 1-15,5 0-1 16,0 2-2-16,-1-1 0 15,4-3 0-15,0-1 0 16,0-1 0-16,0-1 0 0,0 2 0 16,0-7 0-16,0 3 0 15,0-4 0-15,4-4 0 16,2 4 0-16,6-5 0 16,-6-4 0-16,1 5 0 0,8-3 0 15,-5 1 0-15,1-5 0 16,-4-3 0-16,0 0 0 15,-4-3 0-15,2-5 0 16,5-7 0-16,-7-5 0 0,1-1 0 16,-1-4 0-16,-3-3 0 15,3-4 0-15,2 5 0 16,2-16 0-16,-7 1 0 0,3-8 0 16,0-6 0-16,-3-18 0 15,0 0 0-15,0 0 0 16,0-25 0-16,0-20-81 15,-3-22-9-15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46.8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6 175 263 0,'0'0'6'0,"0"0"5"0,0 0 1 16,-14 4 4-16,14-4 2 15,0 0 1-15,3 14 2 16,12-10 3-16,13-4-6 0,18 2-5 16,11-2-1-16,17 0-2 15,14-6-3-15,22-5-2 16,11 1 0-16,10-1-2 16,17-6-1-16,7 6-1 15,15-2 1-15,7 2-1 0,6-1 1 16,-2 1 0-16,3-2 0 15,-7-2 1-15,-16 6 0 16,-18-2 0-16,-27 0 1 0,-20 1 0 16,-26 3-2-16,-21 4-1 15,-30-1-5-15,-19 4-8 16,-15 7-41-16,-10-7-32 16,-10 0-2-16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47.2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0 150 352 0,'0'0'5'0,"0"0"4"15,0 0 2-15,0 0 1 0,0 0 0 16,0 0 1-16,20-2 1 15,2-7 0-15,14 7-3 16,9-5-5-16,29-3-1 16,26-1 0-16,26-7-1 15,33 0-1-15,22 5-1 0,28-2 0 16,25 2-1-16,13 2 0 16,4 0-1-16,-11 11 1 15,-21 0-1-15,-32 7-3 16,-34 4-7-16,-32 17-71 0,-51 3-3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47.8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-5 331 250 0,'0'0'6'16,"0"0"4"-16,0 0 3 0,0 13 3 15,0-13 4-15,0 0 3 16,10 17 0-16,12-13 4 16,21-4-7-16,13 0-4 15,29-6-2-15,24-9-3 0,29 2-5 16,25-11-1-16,17 0-2 16,26 1 0-16,8-10 0 15,10 2 1-15,2 3-2 16,-6 0 2-16,-16-5 0 0,-13 9-1 15,-25 0 1-15,-24 2-1 16,-29 9 0-16,-28-2 0 16,-29 8 0-16,-16 3-2 15,-20 4-1-15,-20 0-5 16,0 0-29-16,0 0-51 0,-10 0-2 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48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1012 1249 310 0,'0'0'7'16,"0"0"4"-16,0 0 2 15,0 0 2-15,0 0 3 16,0 0 2-16,0 0 0 0,0 0 0 16,-17-19-6-16,17 19-2 15,-11-24-3-15,0 5-3 16,-7-5 0-16,-10-11-2 16,-3 4 0-16,-12-17-1 0,-7-10 1 15,-5-6-2-15,-10-17 0 16,-1-3 0-16,-9-8-1 15,1-7 1-15,-1-6 0 16,-3 6-1-16,8 3-1 0,3 20 3 16,13 8-3-16,5 12 0 15,14 17 0-15,10 14 0 16,10 18-2-16,15 7 1 16,0 11-3-16,12 6-7 15,9 16-25-15,7 1-48 0,4 4-2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4:32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1A809B-E451-4936-8BD4-9D5094D02020}" emma:medium="tactile" emma:mode="ink">
          <msink:context xmlns:msink="http://schemas.microsoft.com/ink/2010/main" type="inkDrawing" rotatedBoundingBox="1069,6324 5091,6102 5095,6173 1072,6395" semanticType="underline" shapeName="Other">
            <msink:sourceLink direction="with" ref="{E91C1498-17D4-4DB7-BA8F-0BC6F5434D4C}"/>
          </msink:context>
        </emma:interpretation>
      </emma:emma>
    </inkml:annotationXML>
    <inkml:trace contextRef="#ctx0" brushRef="#br0">0 187 290 0,'0'0'2'0,"0"0"2"0,0 0 2 16,8 9 2-16,9-1 5 15,11-1 0-15,12 1 3 0,20-6 2 16,24 2-2-16,19 1-1 16,25-5-2-16,20-5-2 15,19-5-3-15,12-3-3 16,20-2-1-16,9 0 0 16,1-7 0-16,6 6 0 15,1-2 0-15,-7 3 0 0,-15 2 0 16,0 2 1-16,-17 5 0 15,-17-1 0-15,-16 1-1 16,-20 4 0-16,-11 0 1 0,-10-4-1 16,-15 3 0-16,-10-3 0 15,-10 1 1-15,-5-1-5 16,-3 2 0-16,-11-3 0 16,1 3 0-16,-15 2 0 0,0-3 0 15,-10 2 0-15,-7 3 0 16,-3-3 0-16,-15 3 0 15,13 0 0-15,-13 0 0 16,0 0 0-16,0 0 0 0,0 0 0 16,0 0 0-16,0 0 0 15,0 0 0-15,-3 17-48 16,3-17-39-16</inkml:trace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49.8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49 267 0,'0'0'7'0,"0"0"6"0,0 0 4 16,0 0 1-16,-5-14 2 15,5 14 3-15,0 0-1 16,0-14 1-16,0 14-6 0,22-10-6 15,-4 6-3-15,10 1-3 16,4 0-1-16,6 3-2 16,8 0 0-16,-3 6 0 15,2 2-2-15,2 2 0 0,-4 0 1 16,-12 9-1-16,-6 0 0 16,-7 7 1-16,-11-4-1 15,-7 9-1-15,-7 0 2 16,-14 5-1-16,-8-1 1 0,-10-3 0 15,0 6-1-15,-7-10 0 16,0 0 1-16,1-2 0 16,2-9-1-16,-2-6-1 15,9-11-2-15,19 4-11 0,-1-8-26 16,11-13-40-16,10-7-4 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0.0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234-1 299 0,'0'0'8'0,"0"0"3"0,-15 0 3 16,2 0 2-16,-5 4-1 15,1 3 3-15,-6 7 2 16,0 3-2-16,-2 5-6 0,3-3-3 15,1 7-2-15,4 2-3 16,-1 4 2-16,3 2-2 16,8-1-1-16,7-5 0 15,7-3 0-15,11-1-2 0,14-6 1 16,4-4-4-16,6-14-10 16,11-4-42-16,0-3-26 15,-3-3-4-15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0.5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36 362 0,'0'0'7'0,"0"0"0"15,0 0 3-15,0 0 0 16,11-4 1-16,-11 4 2 0,28-6-1 16,-3 2 2-16,4 4-6 15,6-4-2-15,6 1 0 16,9 0-2-16,3-2 0 16,8 5-1-16,-1 0-2 15,-7-2 1-15,-7-2 0 0,-7 4-2 16,-11 0 0-16,-3 0-3 15,-4 6-9-15,-21 13-52 16,0-19-18-16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1.0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75 70 340 0,'0'0'5'15,"0"0"2"-15,-18-4 3 16,18 4 3-16,-22-6 1 16,22 6 0-16,-23-11 0 15,23 11 1-15,-12-17-4 16,12 17-3-16,15-11-2 15,10 4-3-15,0 3 0 0,10-3 0 16,6 7-2-16,2 0 1 16,4 0-1-16,-6 0 1 15,-1 7-2-15,-5 4 1 0,-7 4 0 16,-10 2-1-16,-8 4 1 16,-6 3-1-16,-4 4 0 15,-14 2 0-15,-4-6 0 16,-10 4 0-16,0-4 0 0,-15-4 0 15,11 2 0-15,-6-7-2 16,5 2-2-16,6-17-7 16,9 4-15-16,3 3-52 0,15-7-4 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1.2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375 5 403 0,'0'0'5'0,"-7"0"1"16,7 0 2-16,-24-4 1 15,10 4 0-15,-7 0 1 16,-11 11 1-16,-1-4-1 0,3 14-3 16,0 2-2-16,-5 1-1 15,4 11-1-15,-9 1 0 16,12-2-2-16,3 5 1 15,12-3-1-15,1-2 0 0,12-1-3 16,12-1-8-16,6-11-72 16,24-7-3-16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2.2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331 366 263 0,'0'0'7'0,"0"0"4"0,0 0 6 16,0 0-1-16,3 21 4 15,-3-21 1-15,-3 25 1 16,-12-12 0-16,-7-5-6 0,-6-1-4 16,-10 1-5-16,-2-8 0 15,-8-4-3-15,1-9-2 16,8-10 0-16,11-12 0 16,11 4-1-16,6-11-1 0,17 2 0 15,19-9-1-15,18 3 0 16,13 1 0-16,4 6 0 15,5 11-1-15,-6 3 1 16,1 8 0-16,-10 6 0 0,-12 18 2 16,-13 8-1-16,-10 13 0 15,-15 6 1-15,-3 17 0 16,-12 8 0-16,-7 4 1 16,-6 4 0-16,-3-7-2 15,-4 4 1-15,-5-12 0 0,2-3 0 16,-2-10 0-16,2-13 2 15,-1-9-1-15,11-14 0 16,3-3 0-16,11-3-1 16,3-14 0-16,11-5 1 0,7-4-2 15,18 9-1-15,7 0 0 16,4-1 0-16,6 4-1 16,-1 11 2-16,6 3-1 0,-4 10-1 15,-5 11 0-15,-2 15-7 16,-16-12-14-16,-2 15-57 15,11 3 0-15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2.5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85 465 406 0,'0'0'4'15,"-10"-3"0"-15,10 3 1 16,-25-21 2-16,15 7-1 16,-5-7 0-16,5-10 0 15,-1-4 0-15,7-2-4 0,4-5-1 16,4 1-1-16,9-6-3 16,5 1 1-16,4 8 1 15,3 6-2-15,-4 4 1 0,-1 13 1 16,2 2 0-16,-1 13 1 15,-6 2 2-15,2 26-1 16,-6 9-1-16,-1 8 2 16,2 4-1-16,-6 5 0 15,5 12 1-15,-5-3-5 0,-1 1-5 16,-2-8-13-16,-3 2-24 16,-3-17-34-16,-2-3-4 15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2.7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18 398 0,'0'0'3'0,"0"0"1"16,14 0 2-16,4 0-1 15,10-4 1-15,10 1 0 0,5 3-6 16,4-4-22-16,-2 0-51 16,4 1-5-16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3.3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176 610 339 0,'0'0'7'0,"0"0"2"15,0 0 4-15,0 0 0 16,0 0 2-16,-12 10-1 15,-1-10 1-15,-2-3 1 16,-3-7-6-16,-2-8-4 0,-2-10-1 16,1-4-2-16,6-7-1 15,5-3 0-15,7-8-1 16,3 1-1-16,6-7-1 16,16 3 0-16,-1 0-1 0,8 7 1 15,-5-1-1-15,5 10 0 16,-8 8 0-16,7 9 1 15,-3 12 0-15,-3 8 0 16,-2 8 1-16,-2 12 0 0,3 9 0 16,1 8 1-16,-9 14 0 15,-1 1-1-15,-9 8 1 16,-3 4-1-16,0-2 0 0,-15 3 2 16,-9-10-1-16,-5-1-1 15,-9-12 2-15,-5-7-1 16,0-14 1-16,-2-3-1 15,2-12 2-15,8-6-3 16,7-4 1-16,10-13-1 0,14-3 0 16,4 2 0-16,12-6 0 15,8 7-1-15,15-1-1 16,5 6 2-16,1 7 0 16,2 5-2-16,-8 0-1 0,1 5-10 15,-4 10-38-15,-4 10-31 16,-10-4-2-16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3.5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0 407 0,'0'0'3'0,"0"11"1"16,-4-1 1-16,4 8 0 16,0 5 0-16,0 8 0 0,0 0 1 15,4 12-2-15,-1 0-7 16,-3-5-16-16,0 7-60 16,5 5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4:36.5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CE9051-C526-46E1-ACA9-55C44CB87AE1}" emma:medium="tactile" emma:mode="ink">
          <msink:context xmlns:msink="http://schemas.microsoft.com/ink/2010/main" type="inkDrawing" rotatedBoundingBox="780,7877 5397,7579 5401,7641 784,7939" semanticType="strikethrough" shapeName="Other">
            <msink:sourceLink direction="with" ref="{7F251518-7D01-43E9-B844-C97953D7FFC5}"/>
          </msink:context>
        </emma:interpretation>
      </emma:emma>
    </inkml:annotationXML>
    <inkml:trace contextRef="#ctx0" brushRef="#br0">87 327 257 0,'0'0'7'16,"0"0"3"-16,-15 4 5 0,15-4 4 16,-20 3 3-16,20-3 2 15,-22 4 3-15,9-4 1 16,13 0-6-16,-18 0-4 16,18 0-4-16,0 0-4 15,0 0-2-15,18-7-3 0,-1 3-1 16,8 0-1-16,3 1 0 15,10-4 0-15,5 4-1 16,7-1 1-16,-4-3-1 0,4 0 1 16,3 4-1-16,-1-8-2 15,4 7 0-15,5-5 0 16,-4 1 0-16,6 1 0 16,3-4 0-16,2 3 0 0,0 3 0 15,2 1 0-15,4 0 0 16,-4 0 0-16,3 4 0 15,-3 0 0-15,-4 0 0 16,2 0 0-16,3 0 0 16,-1 0 0-16,5-3 0 0,-9 3 0 15,9-2 0-15,-4-6 0 16,-1 8 0-16,-2-5 0 16,-2 1 0-16,5 2 0 15,-6-2 0-15,5 1 0 0,1 3 0 16,2 0 0-16,2-4 0 15,3 0 0-15,0 1 0 16,-4-1 0-16,7 1 0 0,-3-7 0 16,0 3 0-16,-1-4 0 15,1 1 0-15,0-4 0 16,6-1 0-16,2 0 0 16,-1 6 0-16,-4-6 0 0,0 9 0 15,-6-1 0-15,-2 7 0 16,-5 0 0-16,-8 0 0 15,-7 7 0-15,0-5 0 16,-7 6 0-16,-4-5 0 16,1-3 0-16,-5 0 0 0,2 0 0 15,-2 0 0-15,2-7 0 16,-2 3 0-16,5 2 0 16,-1-5 0-16,1-1 0 15,-5 8 0-15,5-7 0 0,-3 7 0 16,-5-4 0-16,-4 1 0 15,-6-1 0-15,-8 1 0 16,-2 3 0-16,-15 0 0 0,13 0 0 16,-13 0 0-16,0 0 0 15,0 0 0-15,0 0 0 16,0 0 0-16,0 0 0 16,0 0 0-16,-13-17-63 0,13 17-28 15</inkml:trace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3.9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13 343 0,'0'0'6'16,"0"0"2"-16,0 0 0 15,0 0 1-15,11-11 0 0,-11 11-1 16,29 0 0-16,-8 0 0 15,-1 0-5-15,2 8-3 16,3 7-2-16,-4 3 0 16,-6-1-1-16,-8 0 0 15,-7 1 0-15,0-1 1 0,-4 4-2 16,1 2 2-16,-12-6 2 16,5-4 0-16,10 2 1 15,0-15 1-15,7 21 1 16,6-14 1-16,9 0 1 0,-4 0 0 15,13-7 0-15,-6 7 2 16,-3 3-2-16,-4 4 0 16,-5-1-1-16,-9 4-1 15,-4 0-1-15,0 3 1 0,-14 6-3 16,-7-2-1-16,-4 3-3 16,-10-1-8-16,-5-1-17 15,-3-5-50-15,-13 2 0 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4.2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25 352 0,'0'0'5'0,"0"0"3"15,12 0 2-15,6 0 2 16,10 0-1-16,10 0 0 0,19 0 0 16,14-3 0-16,10 3-11 15,-3-10-32-15,17 3-43 16,1 0-5-16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4.3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0 404 0,'0'0'3'0,"0"0"0"0,17 3 1 15,-4-3 0-15,20 7-3 16,2-7-13-16,-3 8-61 0,39 1-2 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5.3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377 500 269 0,'0'0'4'16,"0"0"3"-16,-21 17 1 16,7-10 1-16,-11 4-1 15,-3-1 3-15,-8-4 3 0,-2-2 1 16,-4-4 0-16,-4-17 0 15,3-4-1-15,8-13-1 16,10-9-1-16,7 0-2 16,14-9-3-16,4-1-2 15,15 0-3-15,17 1-1 0,9-2 0 16,14 12 0-16,-7 3-1 16,2 15 0-16,-4 7-1 15,-1 8 2-15,-5 9-1 16,-9 19 1-16,-9 12-1 0,-15 11 2 15,-1 14-1-15,-6 0 1 16,-6 11 1-16,-11-3-1 16,-5 6 0-16,-9-17 1 0,-2 4-1 15,-6-12-1-15,0-10 1 16,1-12 0-16,3-10-1 16,3-9 0-16,11-8 1 0,6-7-2 15,8-2 1-15,10-8 0 16,16-5-1-16,12 2 0 15,9 7 0-15,5 3-1 16,-2 9 0-16,2 5 1 16,-2 11-1-16,0 14-1 0,-8 6-2 15,-4 16-13-15,-6 6-35 16,-3-12-28-16,-1 17-4 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5.6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44 637 427 0,'0'0'5'0,"0"0"-1"0,0 0 1 16,-15-14 0-16,12 0 1 15,-4-8 1-15,-1 3-1 0,1-11 0 16,4-9-4-16,3-6 0 15,3-4-1-15,7-4-1 16,5-3-1-16,0-2 1 16,2-4-2-16,7 4 0 0,-2 12 0 15,3 8 0-15,-8 14 0 16,-3 14 2-16,-4 10-1 16,5 21-1-16,-1 20 2 15,-6 6-1-15,5 13 0 16,-3 9 0-16,2 3-7 0,-2 8-12 15,-2-9-19-15,-8 2-41 16,0-11-3-16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5.7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0 249 357 0,'0'0'4'15,"0"-28"0"-15,0 15 1 16,0-5-1-16,0-10 0 15,7-1 1-15,6-5-3 0,2 6-8 16,3-5-20-16,-5 13-43 16,16 2-8-16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6.3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218 218 336 0,'0'0'5'0,"0"0"3"16,-3 6 2-16,3 8 2 0,0 0 0 16,0 7 1-16,0 5-1 15,0 6 1-15,0-2-5 16,-7 6-3-16,-8-5-1 15,2-3-1-15,-9-3 0 16,-3-6-1-16,1-5 1 0,-5-14 1 16,1-7-1-16,3-14-1 15,7-12 0-15,11-1-1 16,7-9-1-16,4-2 1 16,14-9-2-16,13-2 0 0,6 11 1 15,8-2-1-15,1 8 1 16,-4 5 0-16,-6 9 0 15,-1-1-1-15,-3 20 1 16,-14 6 0-16,-8 6 0 0,-2 20-1 16,-8 8 1-16,0 19 0 15,-8-1 1-15,-2 13 0 16,-5 1 0-16,5 2 0 16,-8-9 1-16,4-1 0 15,-7-6-1-15,-1-14 1 0,-6-10 0 16,3-5-1-16,4-10 1 15,-4-9 0-15,0-4-1 16,8-6 0-16,6-5 0 0,9-4-2 16,2-2 1-16,10 6-1 15,7-6 0-15,8 6 0 16,6 7 0-16,2 4-1 0,-1 10-2 16,3 14-5-16,-14-9-24 15,11 13-48-15,-8 8 0 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6.5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0 375 0,'0'0'4'16,"0"0"3"-16,-3 11-1 0,-1 2 2 16,1 2 0-16,0 9 0 15,-1 12 0-15,1-1 0 16,-2 7-2-16,2 3-6 0,0-2-6 16,3-1-29-16,3 4-44 15,-3-14 1-15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6.9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50 327 0,'0'0'7'15,"0"0"3"-15,0 0 0 0,8-18 1 16,-8 18 0-16,20-13 2 15,10 5-2-15,0 1 0 16,3 7-7-16,9-2-2 16,1 2-2-16,-5 2-1 0,-5 9-1 15,-5 6-1-15,-21 5 1 16,-7-3-1-16,-15 5 1 16,-5 4-1-16,-13-3 2 0,-5-1 0 15,9 1 1-15,-2-7-1 16,16-1 0-16,12 0 2 15,3-17-2-15,10 21 1 16,11-10 2-16,7-5 0 0,-3 2 1 16,4 6 1-16,-5 1 1 15,-6-6-1-15,-4 6 1 16,-6 0 0-16,-5 9-2 16,-3 0 0-16,-11 0-1 15,-3 4-1-15,-4-2 1 0,-13 2-5 16,3 4-6-16,-15 0-28 15,-4-12-40-15,-1 1-3 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7.4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 65 375 0,'0'0'8'0,"0"0"0"15,0 0 1-15,-11-10 2 0,11 10 1 16,18-18-1-16,10 8 2 16,10 1-1-16,27 5-10 15,11-9-21-15,32 13-58 16,8-7-3-16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5:29.3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D31C21-C134-49B7-AFC6-448C776EB7E8}" emma:medium="tactile" emma:mode="ink">
          <msink:context xmlns:msink="http://schemas.microsoft.com/ink/2010/main" type="inkDrawing" rotatedBoundingBox="24163,10131 28385,14084 27402,15134 23179,11181" semanticType="callout" shapeName="Other">
            <msink:sourceLink direction="to" ref="{6D901332-685C-4649-82D9-7476101D74FF}"/>
            <msink:sourceLink direction="to" ref="{CE466B64-A799-4D4A-929B-107E08D2954E}"/>
          </msink:context>
        </emma:interpretation>
      </emma:emma>
    </inkml:annotationXML>
    <inkml:trace contextRef="#ctx0" brushRef="#br0">8401 12544 219 0,'0'0'6'0,"0"0"8"16,0 0 4-16,0 0 3 0,0 0 3 15,0 0 1-15,0 0 2 16,0 0 3-16,0 0-8 16,0 0-5-16,0 0-2 15,0 0-6-15,0 0-1 0,0 0-1 16,0 0-2-16,-21 7-1 15,21-7-1-15,-25 13 0 16,7-9-1-16,1 7 1 16,-1-3 0-16,-3 3-1 15,-8-4 0-15,-6-1-1 0,-1 1 1 16,-5-3-1-16,-9 3 0 16,-13-1 1-16,-2-2-1 15,-8 0 1-15,-8-1-1 16,-4 1 1-16,-1-1 0 0,-2-3 0 15,-3 0 0-15,6-7 1 16,-1-6-3-16,-2-5 0 16,3-5 0-16,1-1 0 0,-4-7 0 15,-2-4 0-15,2-4 0 16,-3 3 0-16,-5-6 0 16,3 0 0-16,2-5 0 15,-2-5 0-15,2 3 0 16,3-11 0-16,-5 0 0 0,2-2 0 15,3-3 0-15,-5-1 0 16,2 1 0-16,3-1 0 16,-5 2 0-16,2-6 0 15,3 2 0-15,-2 2 0 0,6-1 0 16,-4-3 0-16,6 3 0 16,1-4 0-16,3 5 0 15,7 1 0-15,-2-1 0 16,5-1 0-16,5 4 0 0,-2 0 0 15,9 2 0-15,-4 2 0 16,7 3 0-16,3-1 0 16,4 0 0-16,8-3 0 0,3 0 0 15,0 4 0-15,5-7 0 16,12-3 0-16,8 2 0 16,3-2 0-16,7-3 0 15,0 7 0-15,4 2 0 0,2 0 0 16,1 10 0-16,1 1 0 15,-5 7 0-15,1 3 0 16,-1 0 0-16,2 4 0 16,0 0 0-16,3 0 0 15,-1 0 0-15,3-5 0 0,8 5 0 16,0-3 0-16,-1 3 0 16,1 1 0-16,0 7 0 15,4-1 0-15,-9 8 0 16,5-1 0-16,-4 3 0 0,-3 3 0 15,-4 0 0-15,0 2 0 16,-4-2 0-16,5-1 0 16,-4-2 0-16,-1 1 0 0,0 2 0 15,1 2 0-15,-1-6 0 16,2 4 0-16,-2 6 0 16,-3 9 0-16,3-18 0 15,-3 18 0-15,0-14 0 0,0 14 0 16,0 0 0-16,0 0 0 15,0 0 0-15,0 0 0 16,0-10 0-16,0 10 0 16,0 0 0-16,0 0 0 0,0 6 0 15,0-6 0-15,4 18 0 16,-4-4 0-16,0 3 0 16,0 5 0-16,-7-1 0 15,-8 4 0-15,-3 6 0 16,-2 1-2-16,-8 4-6 0,-2-5-9 15,-1-3-21-15,-1 0-47 16,14-10-1-16</inkml:trace>
    <inkml:trace contextRef="#ctx0" brushRef="#br0" timeOffset="128580.3021">8048 12840 336 0,'0'0'5'0,"0"0"2"15,0 0 3-15,0 0 3 0,0 0 1 16,0 0 1-16,0 0 1 16,10 0 1-16,-10 0-3 15,18 13-4-15,-4-2-3 16,7-4-1-16,8-1-1 0,7 5-3 16,-1-3 0-16,6-1-1 15,2-5 0-15,-1 7 0 16,-2-1 0-16,-12-1 0 15,-3 3 0-15,-7 4 1 0,-11 0 0 16,-7 3 1-16,0 0 0 16,-19 5 0-16,-5 6-1 15,-1-6 2-15,-3 6-2 16,-7-1 1-16,-5 9-1 16,-2 3-2-16,-7-7-8 0,7 6-39 15,-8 4-38-15,-11-2-2 16</inkml:trace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8.4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381 480 247 0,'0'0'5'16,"0"0"6"-16,0 0 0 15,-11 13 4-15,0-13 1 0,-7 4 2 16,-6-8-1-16,-11-2 1 16,-5-8-3-16,-5-8-4 15,-8-6-4-15,7-7-2 16,7-8 0-16,11 1-3 0,10 1-1 15,8-6 1-15,10 2-2 16,23 2-1-16,7 6 1 16,5 3-1-16,8 10 0 15,-2 3 1-15,6 11 0 0,-2 10 0 16,-2 7 2-16,-8 17 2 16,-10 4-3-16,-1 15 2 15,-5 3 0-15,-16 9 0 16,-3 9-1-16,-3 0 1 0,-19-5-2 15,-3 1 0-15,-6-11 1 16,-16-6-1-16,1-4 1 16,1-18 0-16,-5-7-1 15,7-10 0-15,8-4 2 16,10-7-2-16,12-14-1 0,13-3 1 16,13-6-1-16,16 6-1 15,14 2 1-15,3 2 0 16,2 6-1-16,9 10 1 0,-1 4 0 15,-6 21 0-15,-10 11 0 16,-9 5-5-16,-13 7-13 16,-4 8-60-16,0 6-1 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8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58 585 350 0,'0'0'6'0,"-8"-14"3"0,-2 0 1 16,3-7 1-16,-3-10-1 16,-2-5 0-16,6-6 1 15,1-8 0-15,5-6-6 16,8-4-3-16,7 0-1 15,2 4 1-15,4 11-2 0,4 6-2 16,-12 5 2-16,5 14-2 16,-4 13 2-16,-14 7-1 15,18 21 1-15,-8 15-1 16,-5 7 1-16,2 8 1 0,6 14-3 16,-5-6-7-16,9 8-34 15,-2 7-34-15,-5-19-3 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8.8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3 130 344 0,'0'0'2'0,"-4"-13"0"16,4 13 1-16,0-22-1 15,11 9 1-15,10-2-7 16,4-6-18-16,0-4-45 15,23 4-7-15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1:59.4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358 457 297 0,'0'0'3'0,"0"0"3"16,0 20 1-16,0-5 4 0,-11-5 1 15,-3 4 0-15,-4-4 3 16,-7 0 0-16,-3 1-1 16,-12-11-3-16,-1 0-3 15,1-14-2-15,-2-7-1 0,7-3-2 16,4-5-1-16,13-9-1 15,3-5 0-15,15 2-1 16,11-6 1-16,11-6-2 16,6 12-1-16,7-5 1 0,10 3 0 15,1 8 0-15,1 7-1 16,-9 6 2-16,2 5-1 16,-5 14 2-16,-4 3 0 0,-6 18 1 15,-4 13-1-15,-4 10 2 16,-5 13-1-16,-1 9-1 15,-9 9 1-15,-2 1-1 16,0 0 0-16,0-2 1 16,-10-9-2-16,-7-4 0 0,-1-9 1 15,-10-14 0-15,0-10 0 16,-7-10 1-16,-2-15 0 16,2 0-1-16,4-8 1 15,3-9-1-15,6-12 0 0,11 1 0 16,9-3-1-16,7 3 0 15,13 2-1-15,7 5 1 16,10 3-1-16,5 12-1 16,3 2 2-16,-5 8-1 0,5 13-3 15,-1 7-14-15,7 10-60 16,-17-3-3-16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00.5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 0 303 0,'0'0'4'0,"0"0"0"0,0 0 6 16,0 0 1-16,0 0 1 15,0 17 2-15,0 3 1 16,0 2 0-16,0 10-4 16,0 4-1-16,0 5-5 0,-5-5-6 15,5 7-15-15,-3-1-52 16,-1-11-10-16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00.9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58 297 0,'0'0'3'0,"0"0"2"0,0 0 2 16,0-13 2-16,0 13 0 16,6-17 1-16,9 10 1 15,10-4 0-15,7 3-3 0,3 8-1 16,1 0-3-16,2 0-1 15,-3 4-2-15,0 7-1 16,-12 2-2-16,-18 9-1 16,-5-1 1-16,-5 3-1 15,-20 3 1-15,-3 3-1 0,-2-6-1 16,-5-2 3-16,10-1-1 16,4-4 1-16,11 0 1 15,10-2 3-15,0-15-3 16,18 17 4-16,2-6-1 0,5 4 1 15,0-2 1-15,-10 2 1 16,-5 2-2-16,-10 11-1 16,0 0 0-16,-17 12-9 15,-19-2-32-15,-6 11-34 0,-1 4-5 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01.5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271 563 345 0,'0'0'5'16,"0"0"1"-16,0 0 0 0,0 0 3 16,-13-9-2-16,13 9 2 15,-28-6-1-15,3 4 2 16,-3-1-4-16,-9 3 0 15,2-12 1-15,4-1-2 0,3-5 1 16,3-10-1-16,10 0-1 16,12-10-1-16,3-9-1 15,18-2-2-15,7-1 0 16,6-3-1-16,9 4 1 0,-2 8 0 16,4 0 0-16,-3 10 0 15,-4 7 0-15,-6 6 1 16,-11 15 0-16,0 10 0 15,-11 21 1-15,-7 6-1 0,0 18 0 16,-12 3 1-16,-1 8 0 16,-9 4-2-16,1-1 0 15,-1-1 1-15,-1-13-1 16,-7-6 1-16,2-14 0 0,3-7 0 16,5-15 0-16,-2-10 1 15,9 0-1-15,-2-13 1 16,15-13 0-16,0-2 0 15,15 0-2-15,10 0 1 0,3 7 0 16,4 7-1-16,3 7 0 16,3 11 0-16,-2 9-1 15,-4 15 1-15,-4 10-1 16,-3 5-4-16,-4 7-8 0,1 3-21 16,-19 0-47-16,11-8-3 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02.0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79 521 376 0,'0'0'3'0,"0"0"3"16,-10-7 1-16,10 7 1 0,-19-29 0 15,1 12 1-15,8-7 1 16,-3-9-1-16,8-3-2 15,2 1-3-15,3-3-1 0,8-3-2 16,-3-6-2-16,13 5 1 16,-3 0-2-16,7 2 0 15,-4 5 0-15,-1 11 1 16,1 3 0-16,2 11 1 0,1 10 0 16,4 24 1-16,-3 11 0 15,-4 11 0-15,-8 10 1 16,5 10-3-16,-5 9-4 15,-3-2-12-15,-7 6-30 16,0-12-30-16,0-14-4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02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0 151 0,'0'0'-3'0,"18"0"-27"0,3 0-19 15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02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248 398 311 0,'0'0'4'15,"0"0"4"-15,3 18 0 0,-3-18 2 16,0 17 2-16,0-17 1 15,-17 22 0-15,-1-12 2 16,-10-7-5-16,-4-3-2 16,1-7-2-16,-4-6-2 15,-2-9-1-15,13-6-1 0,7-10 0 16,5-9-2-16,12 6 0 16,15-8 1-16,12 4-2 15,6 1 0-15,5-2 1 16,2 12 0-16,2 10 0 0,-6 5 0 15,-11 8 2-15,-5 11 0 16,-5 11 1-16,-15 12 0 16,0 18-1-16,-4 8 1 0,-10 7 0 15,0 4-1-15,-1 2 0 16,-3-1-1-16,1-2 0 16,-4-5 0-16,-1-11 0 15,1-12 0-15,1-11 0 0,-5-5 0 16,3-8 0-16,-3-3-1 15,12-8 1-15,-2-7-1 16,12-6 0-16,3 3 0 16,0 0 0-16,7 0-1 15,14 3 0-15,4 8 1 0,3 3 0 16,4 7 0-16,-4 14 0 16,0 3-4-16,0 19-10 15,-6 13-54-15,-4-17-11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5:03.7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2C63B8-E563-441D-9074-A1C3358F85E1}" emma:medium="tactile" emma:mode="ink">
          <msink:context xmlns:msink="http://schemas.microsoft.com/ink/2010/main" type="inkDrawing" rotatedBoundingBox="670,9565 5421,9464 5426,9720 676,9821" semanticType="underline" shapeName="Other">
            <msink:sourceLink direction="with" ref="{7F251518-7D01-43E9-B844-C97953D7FFC5}"/>
          </msink:context>
        </emma:interpretation>
      </emma:emma>
    </inkml:annotationXML>
    <inkml:trace contextRef="#ctx0" brushRef="#br0">-6 88 246 0,'0'0'8'0,"0"0"4"0,0 0 4 15,0 0 2-15,0 0 0 16,0-15 2-16,0 15 0 15,0 0 0-15,0 0-6 16,0 0-5-16,17-2-2 0,-17 2-2 16,25 0-1-16,-4 2 0 15,7 7-1-15,7-7 1 16,5 5 0-16,2 1 0 0,4-1-2 16,7 1 1-16,0 3-2 15,3-5 1-15,-6 5-1 16,10 0 0-16,-7-1 0 15,7-4 1-15,-4 2 0 0,2-2 0 16,-5-6 0-16,-1 4 0 16,4-4 0-16,-6 0 1 15,3 0-1-15,-3 0 0 16,-1 0-1-16,-2 4 0 0,1-2-1 16,5 2 1-16,0 3 0 15,5 0-1-15,2-3 1 16,3 0-1-16,5-2 1 15,2-2-1-15,4 5 0 0,1-3 0 16,-4-2 1-16,2 4-1 16,2 0 0-16,-1 5 0 15,-4-5 0-15,1 1 1 16,-3 3-1-16,2-6 0 0,5 7 0 16,-4-9 0-16,2 0 1 15,2-5-1-15,3-1 0 16,3-2 0-16,4-1 0 15,-4-4 1-15,-3 2-1 0,3 1 0 16,-3-4 0-16,0 8 0 16,-4-2 0-16,1-2 1 15,-5 3-1-15,8 0 0 0,-4-3 0 16,1-1 1-16,3-2-1 16,-8 2 0-16,1-4 1 15,-5 7-1-15,-6 1 1 16,-2-4 0-16,-6 5 0 0,-6-1 0 15,0 3 0-15,-7 1 0 16,0-1 0-16,-4 1-1 16,8 0 1-16,-1-1-1 15,-4 0 1-15,2-2-1 16,-2-2 0-16,2 5 1 0,-12-4 0 16,0 3 1-16,-6 2 1 15,-12-2 0-15,-10 4 1 16,18-5-1-16,-18 5 1 15,0 0-2-15,0 0-2 0,0 0 0 16,0 0 0-16,0 0 0 16,0 0 0-16,0 0 0 15,0 0 0-15,7 9-6 0,-14 7-76 16,0-5-5-16</inkml:trace>
  </inkml:traceGroup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02.9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0 321 0,'0'0'6'16,"0"0"3"-16,0 0 3 16,3 17 0-16,1 4 2 15,-1 5 1-15,1 1-1 0,-4 15-1 16,3 3-6-16,0 6-5 16,-3-2-11-16,5-3-29 15,2 0-38-15,-7-1-4 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03.4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 3 363 0,'0'0'5'0,"8"0"0"0,-8 0 1 16,28-4 2-16,-3 4-2 16,-2 0 1-16,7 0 0 15,1 7-1-15,-6 0-4 16,-3 7-5-16,-5 0-2 0,-11 10-5 16,-6-7-3-16,-6 9-2 15,-6 2 1-15,-8 0 2 16,2-3 3-16,-7-4 2 15,5 4 4-15,-2-12 5 0,11 4 5 16,11-17 1-16,-10 23 2 16,10-23 0-16,0 21 0 15,0-21-1-15,13 17 1 16,-1-3-3-16,-2 3-1 0,1 2-1 16,3 1-1-16,-8-3-2 15,2 6 1-15,-4-2-1 16,-4 0 0-16,0-4-1 15,-7 1 0-15,-8-5-3 16,-13 0-5-16,3 0-16 0,-13-9-52 16,-8-4-2-16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03.5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0 443 0,'0'0'3'0,"0"0"1"16,21 2 1-16,6 2-1 0,21 3 2 16,10-1-3-16,25 13-17 15,23-5-61-15,0-8-5 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19.7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16 332 0,'0'0'8'16,"0"0"2"-16,-3-7 2 16,3 7 2-16,0 0 1 0,0 0 0 15,0 0 0-15,-4-17-1 16,4 17-7-16,0 0-5 16,0 0-13-16,4 21-62 15,6-18-6-15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20.2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0 355 0,'0'0'6'15,"0"0"1"-15,0 0-1 16,0 0 0-16,0 0-1 0,0 0-18 16,11 18-54-16,-11-18-3 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1.5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312 4 339 0,'0'0'7'16,"0"0"3"-16,-7-7 2 15,7 7 0-15,-28 0 1 16,10 3 1-16,-7 12 0 0,-7 6 1 15,-4 14-6-15,1 4-4 16,0 16 0-16,-1-1-1 16,9-1-1-16,9-1 0 0,8 2 1 15,10-16-2-15,23-10 0 16,20-13 1-16,14-13 0 16,3-4-1-16,14-20 1 15,-3-9 0-15,-4-11-1 16,-1-1 0-16,-19-3-1 0,-16 5 0 15,-19-2 0-15,-12 10 0 16,-18-1-1-16,-14 20-1 16,-8 3-4-16,-1 11-10 0,-9 7-45 15,12 4-24-15,13 6-3 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1.8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47 18 464 0,'0'0'3'0,"0"0"1"16,0 0-1-16,0 0 1 15,-10 0 0-15,0 10 0 16,2 8 0-16,1 6 0 0,-1 8-2 15,8 7-1-15,0-7 0 16,15-1 0-16,13 0-1 16,10-9 1-16,20-11-1 15,-5-11 0-15,7-3 1 0,-7-14 0 16,-8-9-1-16,-5-9 1 16,-19 0 1-16,-18-8-2 15,-21 8 1-15,-17 0 0 16,-14 14-1-16,-18 3-3 15,-4 15-12-15,-22 14-68 0,10 6-5 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4.3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5-5 292 0,'0'0'8'0,"0"0"3"16,0 0 5-16,0 0 1 15,0 0 1-15,0 0 3 16,0 0-1-16,-11-4 2 15,11 4-7-15,0 0-2 0,0 14-4 16,3 4-1-16,5 10-1 16,-8 4-1-16,10 7 0 15,0 10-2-15,-3 3 0 0,8 9-1 16,-2 2 0-16,9 1-1 16,-4 6-5-16,3-7-9 15,4 4-71-15,0-5-3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4.8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149-2 326 0,'0'0'6'16,"0"0"4"-16,-15 0 1 16,15 0 2-16,-20 15 2 15,2 7 2-15,-2 6-1 16,2 10 1-16,0 11-5 0,4 7-4 16,-1 4-1-16,5 0-2 15,10 1-1-15,10-8-1 16,12-10-1-16,13-9-1 0,8-13-1 15,10-14 0-15,0-14 0 16,0-10-1-16,-8-19 1 16,1-3-1-16,-11-10 0 15,-13 0 1-15,-8-5-1 16,-17 5 0-16,-15 8-4 0,-20 0-9 16,-17 22-65-16,-8 10-3 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8.1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 72 266 0,'0'0'7'0,"0"0"5"15,0 0 3-15,0 0 2 16,0 0 3-16,-13-10-1 0,13 10 2 15,0 0 1-15,0 0-7 16,-8 10-3-16,4 7-3 16,1 8-1-16,3 6-2 15,-3 6 0-15,3 4 0 0,0 5-2 16,3 0 0-16,4-3-1 16,4-9 0-16,6-6 0 15,5-11-1-15,6-6-1 16,3-11 1-16,1-11 1 0,1-6 0 15,2-11 0-15,-4-3-1 16,-9-5-1-16,-4-2 0 16,-5-5 0-16,-9 5-1 0,-8-1 0 15,-9 0-1-15,-5 4 0 16,-10 4 0-16,-1-2-1 16,-2 16-1-16,-9 6-3 15,2 11-7-15,-2 0-15 16,-1 22-55-16,19 6-1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3:30.2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59A3C44-4812-4E1E-8D16-F015F1ECAD06}" emma:medium="tactile" emma:mode="ink">
          <msink:context xmlns:msink="http://schemas.microsoft.com/ink/2010/main" type="writingRegion" rotatedBoundingBox="25100,7733 33056,6373 33409,8436 25453,9797"/>
        </emma:interpretation>
      </emma:emma>
    </inkml:annotationXML>
    <inkml:traceGroup>
      <inkml:annotationXML>
        <emma:emma xmlns:emma="http://www.w3.org/2003/04/emma" version="1.0">
          <emma:interpretation id="{2D4C9ACB-F88B-4FF4-8D70-1714D76102C0}" emma:medium="tactile" emma:mode="ink">
            <msink:context xmlns:msink="http://schemas.microsoft.com/ink/2010/main" type="paragraph" rotatedBoundingBox="25100,7733 33056,6373 33409,8436 25453,9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D22BBE-FF51-44C9-A9EE-B36C9D8EABDE}" emma:medium="tactile" emma:mode="ink">
              <msink:context xmlns:msink="http://schemas.microsoft.com/ink/2010/main" type="line" rotatedBoundingBox="25100,7733 33056,6373 33409,8436 25453,9797"/>
            </emma:interpretation>
          </emma:emma>
        </inkml:annotationXML>
        <inkml:traceGroup>
          <inkml:annotationXML>
            <emma:emma xmlns:emma="http://www.w3.org/2003/04/emma" version="1.0">
              <emma:interpretation id="{48EF59BE-0217-4765-BCA5-B4FEAFF6E3FE}" emma:medium="tactile" emma:mode="ink">
                <msink:context xmlns:msink="http://schemas.microsoft.com/ink/2010/main" type="inkWord" rotatedBoundingBox="24709,8833 26607,6835 27598,7776 25700,9775"/>
              </emma:interpretation>
              <emma:one-of disjunction-type="recognition" id="oneOf0">
                <emma:interpretation id="interp0" emma:lang="en-US" emma:confidence="0">
                  <emma:literal>so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Do</emma:literal>
                </emma:interpretation>
                <emma:interpretation id="interp3" emma:lang="en-US" emma:confidence="0">
                  <emma:literal>of</emma:literal>
                </emma:interpretation>
                <emma:interpretation id="interp4" emma:lang="en-US" emma:confidence="0">
                  <emma:literal>20</emma:literal>
                </emma:interpretation>
              </emma:one-of>
            </emma:emma>
          </inkml:annotationXML>
          <inkml:trace contextRef="#ctx0" brushRef="#br0">5565 7385 252 0,'0'0'7'15,"0"0"5"-15,0 0 4 16,0 0 4-16,0 0 3 0,0 0 1 16,0-10 3-16,0 10 2 15,0-18-7-15,7 8-4 16,-2-7-4-16,1 0-2 16,-2-5-3-16,-4-2-3 0,3-6-1 15,2-4-2-15,0-2 0 16,0-5-2-16,5-13 1 15,8 1-1-15,-1-7 0 16,11-3-1-16,5-5 1 16,5-1-1-16,9 3 0 0,6-3 0 15,7 11 0-15,-4 4 0 16,4 5 0-16,1 4 0 16,5 11-1-16,-6 4 1 0,5 4 0 15,-6 6 0-15,1 6 0 16,0 3 0-16,4 5-1 15,-4 6 1-15,0 0 0 16,-2 3-1-16,-6 7 1 16,1 8-1-16,-7 6 0 0,-3 4 1 15,-8 4-1-15,-3 7 0 16,-8-1 1-16,-7 8-1 16,-2 5 0-16,-7-3 1 0,-1 5 0 15,-7 1-1-15,0-3 0 16,0 3 1-16,-7-1 0 15,-1-1 0-15,1 1 0 16,-1-3 1-16,3-8-1 0,-3 4 0 16,1-3 0-16,-3-5 0 15,-1 7 0-15,-3-8 0 16,3 1-1-16,-3-4 2 16,-7 1-1-16,3 6-1 0,-11-7 1 15,5 1 0-15,-1 1-1 16,3-2 2-16,-1 3-1 15,-2-10-1-15,3 4 1 0,4-3 0 16,5-5 0-16,-2 5 0 16,-2-15 1-16,2 9-1 15,5-8 1-15,-4-1 0 16,0 2 0-16,-7-2 0 16,-1 4 0-16,1 2 0 0,-8-1 0 15,5-1-1-15,-8 1 2 16,0 0-1-16,1-5 0 15,-4 2 0-15,2-4 1 16,1-5-2-16,4 5 0 0,-3-4 0 16,-1 1 0-16,4-3 0 15,-2 3 0-15,2 0 0 16,0-1 0-16,3-5 0 16,-3 3 0-16,3-5 0 0,5 6 0 15,-5-6 0-15,3 4 0 16,4-4 0-16,0 0 0 15,1 4 0-15,4-4 0 0,-5 3 0 16,3 0 0-16,-2 1 0 16,2 0 0-16,2-4 0 15,-2 3 0-15,2-3 0 16,13 0 0-16,-18 3 0 16,18-3 0-16,-15 0 0 0,15 0 0 15,0 0 0-15,0 0 0 16,-14-3 0-16,14 3 0 15,0 0 0-15,0 0 0 16,0 0 0-16,0 0 0 0,0 0 0 16,0 0 0-16,0 0 0 15,0 0 0-15,0 0 0 16,0-17 0-16,0 17 0 16,0-14 0-16,0 0 0 0,-3-5 0 15,3-6 0-15,0 1 0 16,0-4 0-16,0-4 0 15,0 2 0-15,-3-11 0 16,3 13 0-16,0-3 0 0,6 7 0 16,-2 6 0-16,-1 1 0 15,-3 17 0-15,4-15 0 16,-4 15 0-16,0 0 0 16,0 17 0-16,0 5 0 0,-7-1 0 15,3 7 0-15,1 4 0 16,0 7 0-16,-2 0 0 15,-2-1 0-15,4 0 0 16,0-1 0-16,-4-2 0 0,2-4 0 16,2 0 0-16,0-10 0 15,3 1 0-15,0-3 0 16,6 0 0-16,6-4 0 16,-2-8 0-16,8 0 0 0,7 0 0 15,3-7 0-15,0 3 0 16,4-3 0-16,4 0 0 15,-6 0 0-15,10 0 0 0,-9 0-5 16,6-6-76-16,-9 6-6 16</inkml:trace>
          <inkml:trace contextRef="#ctx0" brushRef="#br0" timeOffset="999.9935">7401 6223 354 0,'0'0'6'16,"0"0"0"-16,0 0 4 15,0 0 1-15,0 0 1 16,-11-7 0-16,11 7 2 0,0 0 1 16,-22 0-5-16,9 11-1 15,-5-2-2-15,1 10-2 16,-5 3 0-16,1 2-2 0,0 7-1 16,-4 4 0-16,3 1-1 15,5 3-1-15,6 3 0 16,4 1 1-16,4-1 0 15,3 0 0-15,7-3 1 16,7-9-1-16,8 4 1 0,6-14 0 16,7-2 0-16,-3-5-1 15,9-6 1-15,-1-7 0 16,3 0-1-16,0-7 1 16,-13 1-1-16,6-8 0 15,-8-8 1-15,-6 2-1 0,-2-8 1 16,-5 3-2-16,-5-11 0 15,-5-3 0-15,1 2 0 16,-6-8 0-16,0 1 0 0,0-2 0 16,-11 3 0-16,-2 1 0 15,1 4 0-15,-1 0 0 16,-5 4 0-16,-4 7 0 16,-6 2 0-16,0 4 0 0,1 0 0 15,-6 3 0-15,1 16 0 16,-6 2 0-16,2 11-40 15,-3 13-44-15,-3 7-5 16</inkml:trace>
        </inkml:traceGroup>
        <inkml:traceGroup>
          <inkml:annotationXML>
            <emma:emma xmlns:emma="http://www.w3.org/2003/04/emma" version="1.0">
              <emma:interpretation id="{A338C142-023F-4A00-98D8-140C51FA4429}" emma:medium="tactile" emma:mode="ink">
                <msink:context xmlns:msink="http://schemas.microsoft.com/ink/2010/main" type="inkWord" rotatedBoundingBox="30812,6904 33080,6516 33409,8436 31140,8824"/>
              </emma:interpretation>
              <emma:one-of disjunction-type="recognition" id="oneOf1">
                <emma:interpretation id="interp5" emma:lang="en-US" emma:confidence="0">
                  <emma:literal>"9998th</emma:literal>
                </emma:interpretation>
                <emma:interpretation id="interp6" emma:lang="en-US" emma:confidence="0">
                  <emma:literal>"99984k*</emma:literal>
                </emma:interpretation>
                <emma:interpretation id="interp7" emma:lang="en-US" emma:confidence="0">
                  <emma:literal>"9998th*</emma:literal>
                </emma:interpretation>
                <emma:interpretation id="interp8" emma:lang="en-US" emma:confidence="0">
                  <emma:literal>"9998th*"</emma:literal>
                </emma:interpretation>
                <emma:interpretation id="interp9" emma:lang="en-US" emma:confidence="0">
                  <emma:literal>"99098th*</emma:literal>
                </emma:interpretation>
              </emma:one-of>
            </emma:emma>
          </inkml:annotationXML>
          <inkml:trace contextRef="#ctx0" brushRef="#br0" timeOffset="24500.4185">12785 5532 405 0,'0'0'5'16,"-31"0"1"-16,6 8 2 15,-3 6 0-15,-12 11 1 0,-3 3-1 16,2 3 1-16,-1 9 0 15,9 9-4-15,16-8-2 16,9 6-2-16,13-5 1 16,20-11-2-16,13-3 1 0,12-13-1 15,6-11 0-15,7-4 0 16,-3-15 0-16,-2-2-1 16,-5-11 0-16,-18-4-1 15,-10 0-1-15,-15 0-1 0,-10-3-1 16,-17 7 0-16,-11 0-1 15,-12 10-4-15,-3 5-9 16,1-11-46-16,-4 18-13 16</inkml:trace>
          <inkml:trace contextRef="#ctx0" brushRef="#br0" timeOffset="24953.5233">13351 5223 423 0,'0'0'6'0,"0"0"1"15,-10 0 1-15,10 0 1 16,-15 0 1-16,15 0 1 16,-21 24-1-16,11-6 1 0,6 13-4 15,-4 4-3-15,8 8 1 16,0 10-5-16,0 7 0 16,8 7 0-16,2-1 0 15,2 2 0-15,1-5 0 16,2 1 0-16,-8-8 0 0,3-7 0 15,-2-6 0-15,-8-8 0 16,0-8 0-16,0-5 0 16,7-9 0-16,-7-13 0 15,0 23 0-15,0-23 0 0,0 0 0 16,0 0 0-16,3 13 0 16,-3-13 0-16,0 0-40 15,0 18-51-15</inkml:trace>
          <inkml:trace contextRef="#ctx0" brushRef="#br0" timeOffset="38141.2533">11357 6476 352 0,'0'0'4'0,"0"0"2"16,0 0 4-16,0 0 2 16,17 8 0-16,-6 1 1 15,6 0 1-15,-2 4 1 0,0 4-6 16,10 6-1-16,-8 1-2 15,1 8-2-15,-8-2-1 16,-2 7-2-16,-3 2 0 16,3-1 1-16,-4 0-1 15,-1-3 0-15,0-1 1 0,-3-7 0 16,4-6 0-16,-4 0 0 16,3-6 1-16,-3-15 1 15,5 17-1-15,-5-17 1 0,0 0-1 16,0 0 0-16,0 0-1 15,0 0-2-15,0 0-7 16,0 0-18-16,0 0-58 16,0 0-3-16</inkml:trace>
          <inkml:trace contextRef="#ctx0" brushRef="#br0" timeOffset="37531.8632">11498 6397 243 0,'0'0'7'15,"0"0"2"-15,0 0 5 16,-13 10 1-16,13-10 3 0,-18 18 1 16,8-8 0-16,-5 4 2 15,-3 0-6-15,4 3-2 16,-7 5-3-16,3-1-2 15,-7 1-2-15,5-1-2 16,2 3 0-16,3-3-5 0,-2-4-9 16,6-6-29-16,11 2-36 15,0-13-4-15</inkml:trace>
          <inkml:trace contextRef="#ctx0" brushRef="#br0" timeOffset="45188.269">12142 6538 321 0,'0'0'5'15,"0"0"2"-15,0 0 2 16,-10 13 3-16,10-13 2 16,-8 28 3-16,4-7-1 15,1 7 3-15,3 7-5 0,3 5-1 16,9 2-2-16,-2 6-2 15,5 10-3-15,-2-2 0 16,2 0-2-16,-5 4-2 16,-3-7 0-16,1-1 0 0,-8-5-1 15,0-9-1-15,0-3 0 16,0-7-3-16,0-9-10 16,0-19-65-16,0 14-7 15</inkml:trace>
          <inkml:trace contextRef="#ctx0" brushRef="#br0" timeOffset="46938.2766">12863 6349 267 0,'0'0'5'0,"0"0"3"0,0 0 1 16,-3 18 2-16,-5-3 0 16,-2 2 3-16,-5 12-2 0,-5-1 2 15,2 13-6-15,-4 0-1 16,1 0-7-16,1-6-16 16,-2-4-50-16,11 2-6 15</inkml:trace>
          <inkml:trace contextRef="#ctx0" brushRef="#br0" timeOffset="47485.1585">12885 6512 329 0,'0'0'4'0,"0"0"0"16,0 15 3-16,0-15 2 15,0 24 1-15,0-2 3 16,0 5 1-16,7 5 0 15,-1 7-3-15,1 0-2 0,1-1-1 16,2 3-2-16,0 4-1 16,2-4-2-16,-2-6 0 15,-2 1 0-15,-3-6-1 16,3 0 1-16,-1-6 1 0,-4-3-1 16,-3-7 0-16,0-3 0 15,0-11-2-15,0 0-8 16,5 18-32-16,-5-18-42 15,0 0-1-15</inkml:trace>
          <inkml:trace contextRef="#ctx0" brushRef="#br0" timeOffset="48953.9622">13464 6497 328 0,'0'0'3'0,"0"0"2"15,0 0 2-15,0 0 3 0,0 26 2 16,0-11 2-16,0 13 1 16,-7 6 0-16,-7 7-1 15,0 11-3-15,-4 3-3 16,0 1-3-16,-7 5-4 0,0-16-9 16,5-3-19-16,2 1-46 15,8-21-7-15</inkml:trace>
          <inkml:trace contextRef="#ctx0" brushRef="#br0" timeOffset="49141.4378">13396 6621 360 0,'0'0'2'0,"0"0"1"0,0 0 2 15,8 7 1-15,-8-7 1 16,28 24-1-16,-6-5 1 15,9 5-1-15,-2 2-5 16,14 5-19-16,-2-3-55 0,-12 3-3 16</inkml:trace>
          <inkml:trace contextRef="#ctx0" brushRef="#br0" timeOffset="49470.569">13411 6693 343 0,'0'0'5'16,"0"0"3"-16,0 17 2 16,7 0 3-16,4 1 1 15,-1 6 0-15,5 7 0 0,-5 5 1 16,8 3-5-16,2-1-2 15,-2 5-3-15,1-4-1 16,-9 0-1-16,1-12-2 16,-4 8-5-16,3-12-13 0,-13-3-63 15,-1-1-1-15</inkml:trace>
          <inkml:trace contextRef="#ctx0" brushRef="#br0" timeOffset="24156.6551">12167 5537 349 0,'0'0'9'0,"-15"0"4"15,-2 0 1-15,-4 6 0 16,-4 5 1-16,0 6 0 15,-7 11 0-15,1 6 1 16,-5 11-10-16,14 0-2 0,5 7-1 16,14 2-1-16,3-2-1 15,10-6 1-15,18-7-1 16,12-11 0-16,2-14 0 16,14-7 0-16,2-7 1 0,-5-10 0 15,-5-14-1-15,-2-4 1 16,-7-9-1-16,-14-2-1 15,-7-2 0-15,-11-1-1 16,-7-1-1-16,-17 8-3 0,-8 4-2 16,-8 7-6-16,5 9-18 15,3 4-51-15,-2 9-1 16</inkml:trace>
          <inkml:trace contextRef="#ctx0" brushRef="#br0" timeOffset="47141.403">12863 6428 332 0,'0'0'2'16,"0"0"2"-16,0 0 1 15,14 7 2-15,-14-7 0 16,21 24 1-16,-6-7-1 0,5 4 1 15,5 1-4-15,3 4-12 16,-6 4-38-16,13-5-25 16,-2-4-6-16</inkml:trace>
          <inkml:trace contextRef="#ctx0" brushRef="#br0" timeOffset="23797.255">11485 5561 329 0,'0'0'7'15,"0"0"3"-15,0 0 4 0,0 0 3 16,0 0 2-16,0 0-1 16,0-14 0-16,0 14 1 15,0 0-7-15,-11 0-4 16,11 0-3-16,-17 7-2 0,2 10-2 16,0 1 0-16,2 7 0 15,1 11-1-15,-1 2 1 16,-2 7 0-16,5 5 0 15,3 0 0-15,4 2 1 16,3 1 0-16,0-4 0 0,10-11 1 16,8-3 0-16,14-9 0 15,-1-7 0-15,9-17 0 16,2-2 1-16,-1-6-4 16,-1-12 0-16,-5-7 0 0,-2-8 0 15,-16 2 0-15,-3-6 0 16,-7-10 0-16,-7-3 0 15,-3 1 0-15,-15 0 0 0,1 6 0 16,-8 4 0-16,3 9 0 16,1 0 0-16,-4 17 0 15,-3 9-16-15,10 4-36 16,1 13-34-16,-1 13-2 0</inkml:trace>
          <inkml:trace contextRef="#ctx0" brushRef="#br0" timeOffset="44422.6354">12163 6407 303 0,'0'0'5'15,"0"0"4"-15,0 0 4 0,0 0 2 16,4 18 2-16,-4-18 4 16,3 17-2-16,-3 0 2 15,0 0-5-15,-7 4-4 16,-7 5-3-16,-8-2-2 15,2 4-2-15,-13 1-2 0,2-5 0 16,2 4-2-16,1-6-3 16,7 3-5-16,-1-7-7 15,12-1-10-15,0 0-37 0,10-17-21 16,0 17-5 0</inkml:trace>
          <inkml:trace contextRef="#ctx0" brushRef="#br0" timeOffset="44875.7393">12018 6445 341 0,'0'0'4'0,"0"0"3"0,0 0 1 16,8 0 2-16,-8 0 3 15,17 0-1-15,-17 0 2 16,24 21 0-16,-12-11-4 16,5 11-2-16,1 1-2 0,7 4 0 15,3-2-3-15,7 7-1 16,1-3-2-16,6-4-3 15,-7-1-10-15,8-10-43 16,-8 5-24-16,-7-3-3 0</inkml:trace>
          <inkml:trace contextRef="#ctx0" brushRef="#br0" timeOffset="37750.6196">11449 6438 337 0,'0'0'3'0,"0"0"2"0,0 0 1 16,0 0 2-16,8 4 1 16,-8-4 0-16,13 21 1 0,2-11-1 15,5 1-2-15,2 7-2 16,2-5-5-16,1 2-6 15,0-5-10-15,0-3-38 16,-5 8-21-16</inkml:trace>
        </inkml:traceGroup>
      </inkml:traceGroup>
    </inkml:traceGroup>
  </inkml:traceGroup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8.9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65 0 406 0,'0'0'7'0,"0"0"1"0,0 0 3 16,0 0 0-16,0 0 0 15,0 0 1-15,0 15-1 16,0 6 0-16,0 3-5 0,0 21-2 15,0 9-2-15,0 21-1 16,-7 12 1-16,-4 23-2 16,-3-9-6-16,6 8-56 15,-5 12-23-15,1-5-2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9.4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120 0 334 0,'0'0'4'15,"0"0"3"-15,-3 13 3 16,-4 13 1-16,-3 13 2 15,-5 10 0-15,5 13 0 0,-8 17 0 16,0 3-7-16,4 12-22 16,11-5-59-16,-19-8-2 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9.5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0 372 0,'0'0'4'0,"0"9"1"16,4 13 2-16,10 8-2 0,8 4 1 16,20 11-7-16,4 0-40 15,25 17-29-15,17-13-7 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9.7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244 0 407 0,'0'0'4'0,"-22"18"1"16,1 10 0-16,-1 15 0 16,-9 9 1-16,-1 16-5 0,-7 12-12 15,-3 16-59-15,7-13-9 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52:39.9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0 395 0,'0'0'5'0,"0"0"2"16,18 22 1-16,10 10 1 16,14 14 0-16,17 20 1 15,19 22-1-15,22 36-18 0,31 34-65 16,0 18-5-1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51.2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5-5 102 0,'0'0'7'0,"0"0"4"16,-10 0 4-16,10 0 5 16,0 0 1-16,0 0 3 0,0 0 1 15,0 0 2-15,0 0-7 16,0 0-2-16,0 0-5 15,0 0-4-15,0 0 0 16,0 0-3-16,0 15-1 16,0-15-1-16,0 0 1 0,0 0 0 15,0 0 2-15,0 0-1 16,0 0 3-16,0 0-1 16,0 0-1-16,0 0 1 15,0 0-3-15,0 0 0 0,0 0-1 16,0 0-1-16,0 0-1 15,0 0 0-15,0 0-1 16,0 0-1-16,0 0 1 16,0 0 0-16,0 0-1 0,0 0 2 15,0 0-1-15,0 0-1 16,0 0 2-16,0 0 0 16,0 0-1-16,0 0 2 0,0 0-2 15,0 0 0-15,10-4 1 16,-10 4-1-16,0 0-1 15,0 0 2-15,0 0-2 16,0 0 1-16,0 0-1 0,0 0 1 16,0 0-1-16,0 0 1 15,0 0-1-15,0 0 0 16,0 0 0-16,0 0 0 16,0 0-2-16,0 0-4 15,0 0-16-15,-10-3-51 0,10 3-3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8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FE9755-601E-4546-B898-AEB063D7992F}" emma:medium="tactile" emma:mode="ink">
          <msink:context xmlns:msink="http://schemas.microsoft.com/ink/2010/main" type="inkDrawing" rotatedBoundingBox="12600,1926 17796,1952 17792,2778 12596,2752" semanticType="connector" shapeName="Other">
            <msink:sourceLink direction="with" ref="{6195F066-1DEE-4D1C-AA00-BE6DB810EBEF}"/>
            <msink:sourceLink direction="with" ref="{5760B84A-EA6E-4D5A-B23B-CEDA4FA5AA35}"/>
          </msink:context>
        </emma:interpretation>
      </emma:emma>
    </inkml:annotationXML>
    <inkml:trace contextRef="#ctx0" brushRef="#br0">9661 418 250 0,'0'0'8'15,"0"0"3"-15,0 0 3 0,0 0 0 16,0-12 1-16,0 12 1 16,0 0 0-16,0-11 1 15,0 11-4-15,0 0-3 16,-12-13-2-16,12 13 0 16,0-22 0-16,0 8 1 0,7 1-2 15,4-4 0-15,1-5 0 16,1 1-4-16,12-1 1 15,0-2-2-15,3-1 1 0,0 4-1 16,7-3 0-16,8-2 0 16,4 2-1-16,1-4 0 15,12 3 0-15,1 1 1 16,2 3-1-16,2-1-1 0,1 1 0 16,-3 6 0-16,9-5 1 15,-6 5-1-15,5-2 1 16,7 0 0-16,0 0-1 15,10-4 1-15,0-5-1 16,12 0 1-16,-1-1 0 0,7 3 0 16,4 0 0-16,-4 3 1 15,0 3 0-15,3 3 0 16,-6 5 0-16,3 1 1 0,-4 7-1 16,1-2 0-16,-1 1 0 15,-2-1-1-15,1 4 1 16,2 0 0-16,-4 0 0 15,1 0 0-15,-9 0-1 0,2 0 1 16,-5 0 0-16,-4 7-1 16,1-3 0-16,-4-2 0 15,1 2-1-15,2 1 0 16,-6 1 0-16,-3 1 1 0,3 5-1 16,-7-7 1-16,-1 3-1 15,-2-1 0-15,-9 4 0 16,-2 4 1-16,-4-2 0 0,-7 1-1 15,-4 0 0 1,-9 0 1-16,-5 3-1 0,-1 1 0 16,-4-1 2-16,-3 6-2 15,5-5 0-15,0 2 0 16,3 1 0-16,-3 0 0 0,0-4 0 16,6 6 0-16,-3 1 0 15,1-6 0-15,-1 6 0 16,0-6 0-16,0 3 0 15,4-3 0-15,1 1 0 0,-2 5-2 16,1-7 2-16,0 0-1 16,-4-3 1-16,0 0 1 15,-3 3-1-15,-7 0 0 16,-5-2 2-16,2 4-2 0,-5-1 0 16,-2-5 0-16,-1 4 0 15,0 1 0-15,1 0 0 16,2-1 0-16,-3 0 0 0,-1-2 0 15,6 0 0-15,-6-2 0 16,-6-13 0-16,12 22 0 16,-12-22 0-16,0 0 0 15,3 13 0-15,-3-13 0 16,0 0 0-16,0 0 0 0,0 0 0 16,0 0 0-16,0 0 0 15,-11-6-3-15,11 6-49 16,-10-11-35-16,-5 0-3 15</inkml:trace>
  </inkml:traceGroup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56.0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0E88DF-5ED2-42E5-BE54-C33271051733}" emma:medium="tactile" emma:mode="ink">
          <msink:context xmlns:msink="http://schemas.microsoft.com/ink/2010/main" type="inkDrawing" rotatedBoundingBox="12609,4121 17922,3996 17930,4315 12617,4441" semanticType="underline" shapeName="Other">
            <msink:sourceLink direction="with" ref="{6195F066-1DEE-4D1C-AA00-BE6DB810EBEF}"/>
            <msink:sourceLink direction="with" ref="{3D905FF4-3030-4427-9D22-81ECEEE05F2E}"/>
          </msink:context>
        </emma:interpretation>
      </emma:emma>
    </inkml:annotationXML>
    <inkml:trace contextRef="#ctx0" brushRef="#br0">0 116 88 0,'0'0'6'0,"0"0"6"0,0 0 0 16,0 0 5-16,0 0 0 15,0 0 3-15,0 0 1 16,0 0 1-16,0 0-2 16,0 0-2-16,0 0-1 0,0 0-1 15,0 0 0-15,0 0-2 16,0 0 1-16,7-10-3 16,-7 10-2-16,0 0-2 15,0 0-3-15,0 0 0 0,15-3-2 16,-15 3 0-16,0 0-1 15,13 3 2-15,-13-3-2 16,25 4 1-16,-15 0 0 0,5 3 0 16,2-7 1-16,-3 2-1 15,8 2 0-15,-5 0 0 16,1-1-1-16,0 5 0 16,-4-1 0-16,7 1 0 15,-3-1 0-15,2-1-1 0,2 5 0 16,-1 0 1-16,4-1 0 15,3 0-1-15,1-3 1 16,2 0-1-16,1 3 0 16,-4-3 0-16,12 1 0 0,-2-5 0 15,1 1 0-15,8 0-1 16,-9 3 1-16,7-1 0 16,-5-2 0-16,6-1-1 15,-4 1 1-15,-3 0 1 0,8 0-2 16,-12-1 1-16,6-3 0 15,2 0-1-15,0 0 2 16,2 0-2-16,-2 0 0 0,7-3 0 16,-5-1 1-16,1 4-1 15,-3 0 1-15,-1 0-1 16,1 0-1-16,0 0 1 16,-5 0 0-16,-3 7 0 15,0-3 0-15,1 0 0 0,-4 3-1 16,3-7 2-16,1 0-1 15,-8 4 0-15,7-2 1 16,-3-2-1-16,1 0 1 16,2 0-1-16,-7 0 0 0,0 4 0 15,-6-1 0-15,9-3 0 16,-3 0 0-16,4 8 0 16,-4-5 0-16,1 1 1 15,2 2-1-15,9-6-1 0,-5 0 2 16,1 0-1-16,2 4 0 15,4-1 1-15,-3 1-1 16,8-4-1-16,-2 0 2 0,1 0-1 16,-1 3 0-16,13-3 1 15,-5 0-1-15,0-7 0 16,7 4 0-16,-4-4 1 16,1 4-2-16,7-1 2 15,-1-3-1-15,-3 3-1 0,0 1 2 16,1-1-1-16,2 2 0 15,2-2 1-15,-7-1-1 16,3 5-1-16,-1-6 2 16,-7 2-1-16,4 1-1 0,-1-9 2 15,-3 5-1-15,4 3 0 16,-11-5 1-16,0 5-1 16,4-3-1-16,-5-4 2 15,5 5 0-15,-4 2-1 0,-8-3 1 16,9 0-1-16,-4 0 0 15,2-4 1-15,1 1 0 16,-3 7 0-16,-8-5 0 0,3 1-1 16,5-4 1-16,-3 5-1 15,-5-1 1-15,3 3-1 16,-6 2 1-16,4-7-1 16,2 1 0-16,-3 1 0 15,1 1 1-15,-1 2 0 16,0-3 0-16,-3-4-1 0,4 1 1 15,-8 3 0-15,1 4-1 16,-1-1 2-16,-3-2-2 16,3-2 0-16,4 2 1 0,-1-1 0 15,-3 3-2-15,8-3 3 16,-4 1-2-16,-4-3 0 16,1 3 2-16,-11 2-1 15,-5 4 0-15,5-3 2 0,-18 3-1 16,10-4-1-16,-10 4 1 15,0 0-1-15,0 0-2 16,0 0-2-16,0 0-6 0,0 0-13 16,0 0-55-16,-6 4-4 15</inkml:trace>
  </inkml:traceGroup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7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FADAAA-B1DD-4A9D-9900-7C79685BBBA9}" emma:medium="tactile" emma:mode="ink">
          <msink:context xmlns:msink="http://schemas.microsoft.com/ink/2010/main" type="inkDrawing" rotatedBoundingBox="4765,4234 11187,4477 11162,5128 4740,4886" semanticType="underline" shapeName="Other"/>
        </emma:interpretation>
      </emma:emma>
    </inkml:annotationXML>
    <inkml:trace contextRef="#ctx0" brushRef="#br0">-6028 2008 223 0,'0'0'5'0,"0"0"0"0,0 0 2 16,0 0 2-16,0 0 0 16,0 0 4-16,0 0 2 15,0 0 3-15,0 0-1 0,0 0 0 16,0 0 0-16,0-6 1 16,0 6 0-16,0 0-3 15,0 0-2-15,0 0-1 16,0 0-3-16,-11 10-1 0,11-10-3 15,-14 11 0-15,0-2-2 16,0 6 0-16,-4 4 0 16,-2 1-2-16,-8-2 0 15,-2 10 0-15,-1-4 0 16,-8 6 0-16,0-2 0 0,-3-1-1 16,2-3 0-16,-6-2 1 15,8-1 0-15,-2-3-1 16,2-3 0-16,-1-2 1 15,0 2-1-15,-3-5 1 0,-4 0 0 16,-4 1-1-16,-6-8 1 16,-9 7-1-16,-5-2 1 15,-4-1 0-15,-7 3 0 0,-4-7-1 16,-8 8 1-16,-1-4 0 16,-1 3-1-16,-5-3 1 15,4 6-1-15,5 0 0 16,-2-3 1-16,2 1-1 0,3 0 0 15,0-4 0-15,5 0 0 16,2-4 0-16,3 1 0 16,-2-1 0-16,5-3 0 15,-2 0 0-15,2-3 1 0,2-1-1 16,-2-6 0-16,1 6 0 16,-1-6 0-16,4 0 1 15,-2-5-1-15,-5 4 0 16,-4 2 0-16,-2-4 0 15,-2 3 1-15,-2-1-1 0,-7-2 0 16,-4-1 0-16,-1 3 0 16,2 1 1-16,-5-4-1 15,4-1 0-15,-4-2 0 0,2 4 1 16,-2-7-1-16,0 3 0 16,0 0 0-16,4-5 1 15,4 6-1-15,-1-6 0 16,8 5 0-16,-3-5 0 0,2 7 1 15,7-2-1-15,1 4 0 16,3-2 0-16,5 4 0 16,-2-2 0-16,7 2 1 15,2 4-1-15,6-2 0 0,-1-2 0 16,5 3 0-16,3-3 0 16,3 4 0-16,5-3 1 15,2-1-1-15,8-4 0 0,3 6 1 16,7-2-1-16,7-4 0 15,0 9 1-15,18 6-1 16,-17-14 0-16,17 14 0 16,0 0-1-16,0 0 1 15,0 0-1-15,0 0 1 0,0 0 0 16,0 0 0-16,0 0 0 16,0 0 0-16,0 0 0 15,0 0 0-15,-3-14 0 16,3 14 0-16,0 0 0 0,0 0 0 15,0 0 0-15,0 0 0 16,0 0 0-16,0 0-1 16,0 0 1-16,0 0 0 15,0 0-1-15,0 0 1 0,0 0-1 16,0 0 0-16,0 0 1 16,0 0-1-16,0 0 1 15,0 0-1-15,0 0 1 16,0 0 0-16,0 0 1 0,0 0-1 15,0 0 0-15,0 0 1 16,0 0-1-16,0 0 1 16,0 0 0-16,-11-15-1 0,11 15 1 15,0 0-1-15,0 0 1 16,0 0-1-16,0 0 0 16,0 0 0-16,0 0 0 15,0 0 0-15,0 0 0 16,0 0 0-16,0 0 0 0,0 0-1 15,0 0 1-15,0 0 0 16,0 0 0-16,0 0-1 16,-14 0 1-16,14 0 0 15,-18 22-1-15,8-5 1 0,-5 1 0 16,0 2 0-16,2 2 0 16,-5-1-1-16,1 5 1 15,2-6 1-15,2 8-1 16,-5-7-1-16,3 0 1 0,1 1 0 15,3-5 0-15,1-2 0 16,3 2 0-16,7-17 0 16,-10 22 0-16,10-22 1 0,0 0-1 15,0 13 0-15,0-13 0 16,0 0 0-16,0 14 0 16,0-14 0-16,0 0 0 15,-5 11-1-15,5-11-1 16,0 0-1-16,0 0-3 0,-3 13-6 15,3-13-12-15,0 0-58 16,0 0-1-16</inkml:trace>
  </inkml:traceGroup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7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C2DA98C-90E6-4F45-9858-164B60E17179}" emma:medium="tactile" emma:mode="ink">
          <msink:context xmlns:msink="http://schemas.microsoft.com/ink/2010/main" type="inkDrawing" rotatedBoundingBox="2852,4612 3023,2228 5187,2383 5016,4767" semanticType="enclosure" shapeName="Other">
            <msink:sourceLink direction="with" ref="{B1D66202-539C-4913-9734-ECBF47619D24}"/>
            <msink:sourceLink direction="with" ref="{2886746A-DE60-4138-A5C1-0181C4C049DA}"/>
          </msink:context>
        </emma:interpretation>
      </emma:emma>
    </inkml:annotationXML>
    <inkml:trace contextRef="#ctx0" brushRef="#br0">1285 212 289 0,'0'0'6'0,"0"0"2"15,0 0 2-15,0 0 4 16,0-14 0-16,0 14 2 15,-4-13 2-15,4 13 0 16,-18-17-4-16,18 17-4 0,-28-15-1 16,11 12-2-16,-8-1-2 15,-3 0 0-15,-5 2 0 16,-5-3-1-16,-1 1 0 0,-7 0 1 16,0 4-1-16,-4 0 0 15,5 0-1-15,-1 0 0 16,-1 0-1-16,4 8-1 15,-2 3 0-15,2 4 0 0,2-2-1 16,-2 5 1-16,1-1-1 16,-1 8 1-16,0-1 0 15,5 1-1-15,-2 4 1 16,2-1 0-16,-4 3-1 0,9 1 1 16,2-4 0-16,-1 7-1 15,7-3 1-15,4 2-1 16,-1 0 1-16,5 1-1 15,6 0 1-15,-2-1 0 16,1 4-1-16,2-1 1 0,0 2-1 16,2-5 0-16,-2 10 0 15,3-7 1-15,4-1-1 16,-2-1 0-16,-2 4 0 0,7-3 0 16,0-1 0-16,0-1 0 15,7 2 1-15,-2 3-1 16,1 3 0-16,1-3 0 15,8 0 1-15,-8 6-1 0,6-3 0 16,-1 4 0-16,1 1 1 16,2-2-1-16,3-4 1 15,2 6 0-15,2-5 0 16,2 0 0-16,1 5 1 0,4-4 0 16,-1-2 0-16,0 4 0 15,0 2 1-15,7-2-3 16,1 0 0-16,-1 0 0 15,5-4 0-15,-2-3 0 0,5 1 0 16,-1-7 0-16,4 0 0 16,4-8 0-16,-2 4 0 15,2-11 0-15,8 4 0 16,-2-6 0-16,1 0 0 0,-1-8 0 16,4 4 0-16,-4-8 0 15,-3 0 0-15,4-3 0 16,-1-3 0-16,-6-5 0 15,0-5 0-15,-1-2 0 0,4-2 0 16,-6-2 0-16,1-1 0 16,-5-5 0-16,3 1 0 15,-4-1 0-15,1-1 0 16,-8 2 0-16,5 0 0 0,-5-4 0 16,-7 1 0-16,0-1 0 15,0-6 0-15,-3-4 0 16,0 6 0-16,-4-10 0 0,1 3 0 15,-5-10 0-15,1 0 0 16,-5-5 0-16,2 5 0 16,-5-3 0-16,-2-6 0 15,-5 7 0-15,4-5 0 16,-7-2 0-16,0 3 0 0,0 5 0 16,-7 0 0-16,4-3 0 15,-5 0 0-15,1 5 0 16,-3 1 0-16,2 2 0 15,2 2 0-15,-5-2 0 0,5 2 0 16,-6 4 0-16,2-3 0 16,2 3 0-16,-2 2 0 15,3-3 0-15,-4 5 0 16,4 4 0-16,-3-2 0 0,-1 5 0 16,4 0 0-16,-11 0 0 15,8 3 0-15,-12 5 0 16,4-5 0-16,1 3 0 0,-1-2 0 15,-3 3 0-15,4 0 0 16,-4 4 0-16,2-1 0 16,1-5 0-16,1 6 0 15,-1-1 0-15,1 1 0 0,-1 0 0 16,-3 3 0-16,1-8 0 16,-5 5 0-16,0-1 0 15,0-1 0-15,0 6 0 16,-3-2 0-16,0 2 0 15,3 6 0-15,0-3 0 0,-3 6 0 16,3 0 0-16,4-2 0 16,-4-1 0-16,3 0 0 15,5-1 0-15,-4 2 0 16,0 3 0-16,-1-5 0 0,2 5 0 16,-10-1 0-16,7 4 0 15,-10 0 0-15,1 18-3 16,-11 16-65-16,8-16-21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3:09.4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C55BFE-9CAD-448C-B0FE-1E9783831759}" emma:medium="tactile" emma:mode="ink">
          <msink:context xmlns:msink="http://schemas.microsoft.com/ink/2010/main" type="writingRegion" rotatedBoundingBox="14584,0 24499,1641 24126,3893 14211,2251"/>
        </emma:interpretation>
      </emma:emma>
    </inkml:annotationXML>
    <inkml:traceGroup>
      <inkml:annotationXML>
        <emma:emma xmlns:emma="http://www.w3.org/2003/04/emma" version="1.0">
          <emma:interpretation id="{C13200DD-7086-4C64-AB5D-39A71257CE41}" emma:medium="tactile" emma:mode="ink">
            <msink:context xmlns:msink="http://schemas.microsoft.com/ink/2010/main" type="paragraph" rotatedBoundingBox="14584,0 24499,1641 24126,3893 14211,2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F680B8-04CC-4069-ACB7-512548EEC9CA}" emma:medium="tactile" emma:mode="ink">
              <msink:context xmlns:msink="http://schemas.microsoft.com/ink/2010/main" type="line" rotatedBoundingBox="14584,0 24499,1641 24126,3893 14211,2251"/>
            </emma:interpretation>
          </emma:emma>
        </inkml:annotationXML>
        <inkml:traceGroup>
          <inkml:annotationXML>
            <emma:emma xmlns:emma="http://www.w3.org/2003/04/emma" version="1.0">
              <emma:interpretation id="{8207F5DD-3576-4FF6-B285-9F37F2177737}" emma:medium="tactile" emma:mode="ink">
                <msink:context xmlns:msink="http://schemas.microsoft.com/ink/2010/main" type="inkWord" rotatedBoundingBox="19582,585 24547,2463 23863,4271 18898,2393"/>
              </emma:interpretation>
              <emma:one-of disjunction-type="recognition" id="oneOf0">
                <emma:interpretation id="interp0" emma:lang="en-US" emma:confidence="0">
                  <emma:literal>or-ormolu</emma:literal>
                </emma:interpretation>
                <emma:interpretation id="interp1" emma:lang="en-US" emma:confidence="0">
                  <emma:literal>or-ormolu,</emma:literal>
                </emma:interpretation>
                <emma:interpretation id="interp2" emma:lang="en-US" emma:confidence="0">
                  <emma:literal>oh-ormolu</emma:literal>
                </emma:interpretation>
                <emma:interpretation id="interp3" emma:lang="en-US" emma:confidence="0">
                  <emma:literal>o r-ormolu</emma:literal>
                </emma:interpretation>
                <emma:interpretation id="interp4" emma:lang="en-US" emma:confidence="0">
                  <emma:literal>or-ormolus</emma:literal>
                </emma:interpretation>
              </emma:one-of>
            </emma:emma>
          </inkml:annotationXML>
          <inkml:trace contextRef="#ctx0" brushRef="#br0">2093-2502 308 0,'0'0'5'0,"0"0"0"16,-18 4 4-16,18-4 2 15,-18 20 2-15,4-1 1 16,-7 6 5-16,3 3-2 16,-4 6-4-16,2 8 0 0,2 9-2 15,3-2-5-15,8-1 1 16,7-5-3-16,15-5 0 16,10-9 0-16,6-15-1 15,8-10 1-15,7-8-1 0,0-17 0 16,-7-10-1-16,-1-5 0 15,-13-7-1-15,-7-2-3 16,-13 2-1-16,-10 5-1 16,-15 3-6-16,-10 7-5 0,-5 9-22 15,7 10-42-15,-7 5-3 16</inkml:trace>
          <inkml:trace contextRef="#ctx0" brushRef="#br0" timeOffset="218.7553">2337-2569 344 0,'0'0'6'0,"0"0"4"16,0 0 5-16,-12 11 1 15,12 2 0-15,-6 6 1 16,6 5 0-16,0 8 1 0,0 7-7 15,6 3-3-15,1 10-5 16,11 6-9-16,-11-6-18 16,-4 3-53-16,15-1-2 15</inkml:trace>
          <inkml:trace contextRef="#ctx0" brushRef="#br0" timeOffset="562.5288">2765-2526 399 0,'0'0'5'0,"0"0"1"16,0 10-1-16,-8 8 3 16,-3 2-1-16,0 14 1 15,1 0 1-15,7 8 0 16,-4 4-5-16,7-1 0 0,7-2 0 15,11-5-1-15,13-14 0 16,4-6-1-16,5-8 0 16,2-10 1-16,-1-10-1 15,-8-8-1-15,-5-12 0 16,-14-6-1-16,-11-3-3 0,-6 1-6 16,-17-5-15-16,-23 12-55 15,1 10-2-15</inkml:trace>
          <inkml:trace contextRef="#ctx0" brushRef="#br0" timeOffset="-7671.9309">-1224-4464 234 0,'0'0'7'0,"0"0"2"16,-22-11 4-16,9 4 2 15,-5 5 2-15,-11-7 2 16,1 7 1-16,-7-6 0 16,-4 8-4-16,0-3-5 0,1 3-1 15,-5 3-3-15,0 5-2 16,-5 9-1-16,1 1-1 15,1 13-1-15,0 4 2 16,-1 8 0-16,2 10-1 16,7 3 2-16,-2 11-2 0,5-1 0 15,10 9 1-15,1 5-1 16,6 6-1-16,7-1 1 16,8 5-2-16,3 3 2 15,10 3 0-15,8-3 1 0,17-1-1 16,5-8 2-16,13 1 0 15,10-8 0-15,12-10 2 16,9-7-1-16,8-11 0 0,7-6 1 16,11-15-1-16,-1-7-2 15,7-18-4-15,-3-3 0 16,1-14 0-16,-1-6 0 16,-3-15 0-16,-8-6 0 15,-10 0 0-15,-3-19 0 0,-14 0 0 16,-5-6 0-16,-7-9 0 15,-13-9 0-15,-1-4 0 16,-17-11 0-16,-7-3 0 16,-12-4 0-16,-1 8 0 0,-12-7 0 15,-14 2 0-15,-11 4 0 16,-11 9 0-16,-9 4 0 16,-8 9 0-16,-12 12 0 15,-9 10 0-15,-1 14 0 0,-13 4 0 16,4 22-5-16,-8 9-4 15,1 10-12-15,-9 26-57 16,1 3-7-16</inkml:trace>
          <inkml:trace contextRef="#ctx0" brushRef="#br0" timeOffset="-1328.1399">-1359-3868 322 0,'0'0'2'0,"0"0"1"16,-6 0 2-16,-9 0 2 15,-5 6 1-15,-10 5 1 16,0 6 3-16,-10 8-1 0,-3 1-1 16,2 9-1-16,1-1-3 15,12 11-2-15,6-2 0 16,16-4-1-16,6-7-1 15,24-8 0-15,13-10 0 0,19-10-1 16,4-4 1-16,8-21-1 16,2-11 0-16,-7-2-1 15,-7-14 0-15,-13 3-1 16,-18 7-2-16,-22-5 0 0,-6 8-1 16,-22 7-2-16,-13 7-1 15,-9 14-9-15,-6 7-31 16,0 3-26-16,7 4-4 0</inkml:trace>
          <inkml:trace contextRef="#ctx0" brushRef="#br0" timeOffset="-1000.0118">-888-3883 323 0,'0'0'7'16,"-14"11"2"-16,0-4 2 0,-8 3 2 16,4 4 0-16,0 7 1 15,-5 3 0-15,5 2-1 16,0 2-5-16,11 0-2 16,7-3-3-16,18-1 1 0,7-7-2 15,13-4 0-15,5-8 1 16,7-5-1-16,-2-5-1 15,2-10 1-15,-12-11-1 16,-5-1-1-16,-13 2-1 0,-20-6-3 16,-3 1-3-16,-25 6-6 15,-11 0-8-15,1 3-34 16,-8 14-23-16,11 4-2 0</inkml:trace>
          <inkml:trace contextRef="#ctx0" brushRef="#br0" timeOffset="-765.6336">-569-4085 319 0,'0'0'10'0,"0"0"4"15,0 0 0-15,0 0 3 0,0 0 2 16,0 0 1-16,0 11 0 15,0 8 0-15,0 5-8 16,-5 15-5-16,5 7-1 16,0 21-14-16,-7 3-69 0,7 8-4 15</inkml:trace>
          <inkml:trace contextRef="#ctx0" brushRef="#br0" timeOffset="16250.1725">-131-3559 162 0,'0'0'2'0,"0"0"1"16,18 0 4-16,-5 0 4 15,9 0 5-15,1 0 3 16,20 0 2-16,10 0 1 0,4 4-2 16,21 3 1-16,11 7-4 15,9 3-4-15,8 5-3 16,15 6-4-16,-5 4 0 0,1 10 1 16,0-1 0-16,-7 7-3 15,-12-3 2-15,-6 6 0 16,-10 1-2-16,-8 0 1 15,-17-8-2-15,-9 1-1 0,-15-4-1 16,-8-6 2-16,-12 1-1 16,-9-11-5-16,-4-5-8 15,-22-9-27-15,2-4-31 16,2-7-4-16</inkml:trace>
          <inkml:trace contextRef="#ctx0" brushRef="#br0" timeOffset="16579.2997">1340-3485 317 0,'0'0'1'16,"0"0"-1"-16,6 0 0 16,-6 0 1-16,22 11 1 15,-8-11 0-15,7 11 1 0,4-5 0 16,6 5-1-16,-2 11 4 15,6-2-1-15,-4 8 0 16,9-4 0-16,-9 9-1 16,4-1-2-16,-5 3 1 0,-2-8-2 15,-8 1-3-15,-2 2 1 16,-11-6-1-16,-2 4 1 16,-10-3-1-16,-8-8 0 0,-9 7 1 15,-10-1 2-15,-4-3-1 16,-9-2 1-16,-1 6 0 15,-11 1-5-15,1 0-32 16,0 1-28-16,-9-3-6 0</inkml:trace>
          <inkml:trace contextRef="#ctx0" brushRef="#br0" timeOffset="-9000.0939">-5396-4770 233 0,'0'0'7'0,"0"0"4"0,3-10 4 16,-3 10 2-16,0-19 2 15,0 4 3-15,0 2-2 0,-10-2 1 16,-8 1-2-16,-3 0-6 16,-7 4-4-16,-1-4 0 15,-14 4-4-15,2 3 0 16,-6 0 0-16,2-1-1 15,-5 8-2-15,1 0 2 0,-1 0-2 16,-3 0 0-16,3 8 0 16,-3 2-1-16,0 8 1 15,-3-1-2-15,-4 0 2 16,0 7-2-16,4 2 1 0,-4 0-1 16,-1 1 1-16,4 8-1 15,1 4 1-15,6-1-1 16,1 1-1-16,10-1 2 0,3 5-1 15,6 0-1-15,5-1 1 16,3 0 1-16,4 1 0 16,5-1 1-16,-5-1-1 15,3 5 0-15,1 1 0 16,0-2 0-16,-3 8 0 0,2 1-1 16,0-5 0-16,2-1 0 15,3 6 0-15,2-2 1 16,4-2-1-16,4 0 1 15,4-6 1-15,7 2 0 0,9 1-1 16,10-5 2-16,1-1-2 16,11 2 3-16,1-4-1 15,2-1 1-15,5 1-1 16,6-2 1-16,5-7 0 0,3 2 0 16,3-15 0-16,8 4 0 15,5-6 0-15,1-4-4 16,5-7 0-16,2-4 0 0,4 0 0 15,-3-4 0-15,-1-7 0 16,-7-4 0-16,4-2 0 16,0-4 0-16,-11-7 0 15,0 0 0-15,-2-8 0 16,-14 5 0-16,3-4 0 0,-8 0 0 16,0-12 0-16,-11 5 0 15,1 0 0-15,-3-7 0 16,-10-1 0-16,3-2 0 15,-8-5 0-15,-5 1 0 0,-5 0 0 16,-2-4 0-16,-5 0 0 16,6 0 0-16,-11 0 0 15,-3 4 0-15,0-4 0 16,-10 0 0-16,0 7 0 0,-5-1 0 16,-3 9 0-16,-7-4 0 15,-3 10 0-15,1-3 0 16,-6 3 0-16,-2 2 0 0,-8 0 0 15,5-2 0-15,-8 5 0 16,-7 2 0-16,-1 2 0 16,-5 2 0-16,-8 11 0 15,-4 4 0-15,-4 5 0 16,-6 5-9-16,8-11-73 0,-5 25-4 16</inkml:trace>
          <inkml:trace contextRef="#ctx0" brushRef="#br0" timeOffset="-1953.1469">-5481-4257 300 0,'0'0'6'0,"0"0"3"0,-21 15 2 16,6-6-1-16,-2 10 2 15,4 3 0-15,-5-1 1 0,0 6 0 16,6-3-6-16,12 4-2 15,5-2 0-15,13-9-1 16,9-2-1-16,9-15 1 16,6 0 0-16,1-10-1 15,3-8 1-15,-11-14-1 0,-3 0-1 16,-11-6-1-16,-11 3 0 16,-10-6 0-16,-20 11-3 15,-13 5-7-15,-15 1-20 16,-17 16-47-16,5 12 0 0</inkml:trace>
          <inkml:trace contextRef="#ctx0" brushRef="#br0" timeOffset="-2265.623">-5789-4225 324 0,'0'0'5'0,"-10"11"1"15,-8 0 0-15,1 4 2 16,-8 2-1-16,0 7 2 0,-3 3-1 16,3 8 0-16,7 1-3 15,11-3-2-15,7-6-1 16,12 1-1-16,11-13-1 16,12-6 0-16,5-3 0 0,3-12 0 15,-5-11 0-15,2-7 0 16,-9-4 0-16,-6-6 1 15,-8 0 0-15,-17-1 0 16,0 0-1-16,-10 8-1 16,-15 6-2-16,-3 6-5 0,-4 0-10 15,1 2-35-15,1 13-19 16</inkml:trace>
          <inkml:trace contextRef="#ctx0" brushRef="#br0" timeOffset="-2593.7779">-6252-4227 300 0,'0'0'5'15,"0"0"2"-15,0 0 4 16,4-19-1-16,-4 19 2 15,0 0 0-15,0 0 3 16,-11 11 0-16,-7 10-5 0,-3 14-3 16,-4 7-1-16,5 10-1 15,-5 10-1-15,3-4-1 16,4 0-1-16,8-2 1 0,3-7 0 16,7-10 0-16,11-11 0 15,10-10 1-15,7-18 1 16,7-3-1-16,8-15 0 15,-8-14 0-15,0-7-1 0,-2-7-1 16,-13 0 0-16,-12-3-1 16,-8 0-2-16,0 4 1 15,-21 4-2-15,-4 13-1 16,-7 8-3-16,-4 6-6 0,6 10-12 16,-6 11-45-16,11 4-10 15</inkml:trace>
          <inkml:trace contextRef="#ctx0" brushRef="#br0" timeOffset="15312.6748">-4739-3954 141 0,'0'0'5'0,"28"0"1"15,-6-7 4-15,21 0 6 16,6 1 3-16,26-5 4 16,8 0 2-16,20-3 1 0,11-7-2 15,2 8-3-15,9-2-2 16,-6 0-4-16,12 4-4 16,-11 4-2-16,-3 5-3 15,-4 2-2-15,-7 0-1 0,-6 9-1 16,-9 2 0-16,-9 4 0 15,-8 4-1-15,-7-2-1 16,-11 0 2-16,-3 0 0 16,-7 4 1-16,1-3 0 15,-9 1 0-15,-3-6-1 0,-2 2 0 16,-8 2 1-16,-2-6-1 16,2 2 0-16,5-2-1 15,-7 3 0-15,-1-4-2 0,9 4-2 16,-9-10-6-16,6 3-22 15,0-3-41-15,-13-4-5 16</inkml:trace>
          <inkml:trace contextRef="#ctx0" brushRef="#br0" timeOffset="15640.7981">-2850-4161 270 0,'0'0'1'16,"10"0"-1"-16,8 0 0 16,-1 3 1-16,11 1 5 0,5 3 0 15,5 0 0-15,9 7 3 16,-2-1-2-16,8 6 0 16,-7-2 2-16,1 9-3 15,-6-6-3-15,-5 12 0 16,-14-7-2-16,-9 3 0 15,-13-4-1-15,-6 6 1 0,-16-3 0 16,-9-3-1-16,-4 8 1 16,-12-6-2-16,1 9 1 15,-4-4 0-15,9 10 1 0,-9 0-5 16,7 7-28-16,11 8-33 16,-6 1-3-16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2:49.4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32A25F-BF2F-4E3E-AE1C-38AFF867B586}" emma:medium="tactile" emma:mode="ink">
          <msink:context xmlns:msink="http://schemas.microsoft.com/ink/2010/main" type="writingRegion" rotatedBoundingBox="24912,6902 26217,12718 24151,13181 22846,7365"/>
        </emma:interpretation>
      </emma:emma>
    </inkml:annotationXML>
    <inkml:traceGroup>
      <inkml:annotationXML>
        <emma:emma xmlns:emma="http://www.w3.org/2003/04/emma" version="1.0">
          <emma:interpretation id="{D34701CB-B45C-4BF5-840B-A1DCF0980150}" emma:medium="tactile" emma:mode="ink">
            <msink:context xmlns:msink="http://schemas.microsoft.com/ink/2010/main" type="paragraph" rotatedBoundingBox="24912,6902 26217,12718 24151,13181 22846,7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832055-6840-4017-873C-94DA365F1A12}" emma:medium="tactile" emma:mode="ink">
              <msink:context xmlns:msink="http://schemas.microsoft.com/ink/2010/main" type="line" rotatedBoundingBox="24912,6902 26217,12718 24151,13181 22846,7365"/>
            </emma:interpretation>
          </emma:emma>
        </inkml:annotationXML>
        <inkml:traceGroup>
          <inkml:annotationXML>
            <emma:emma xmlns:emma="http://www.w3.org/2003/04/emma" version="1.0">
              <emma:interpretation id="{CE466B64-A799-4D4A-929B-107E08D2954E}" emma:medium="tactile" emma:mode="ink">
                <msink:context xmlns:msink="http://schemas.microsoft.com/ink/2010/main" type="inkWord" rotatedBoundingBox="24912,6902 26217,12718 24151,13181 22846,7365">
                  <msink:destinationLink direction="to" ref="{ABD31C21-C134-49B7-AFC6-448C776EB7E8}"/>
                </msink:context>
              </emma:interpretation>
              <emma:one-of disjunction-type="recognition" id="oneOf0">
                <emma:interpretation id="interp0" emma:lang="en-US" emma:confidence="0">
                  <emma:literal>Morori</emma:literal>
                </emma:interpretation>
                <emma:interpretation id="interp1" emma:lang="en-US" emma:confidence="0">
                  <emma:literal>Boron</emma:literal>
                </emma:interpretation>
                <emma:interpretation id="interp2" emma:lang="en-US" emma:confidence="0">
                  <emma:literal>Toro'</emma:literal>
                </emma:interpretation>
                <emma:interpretation id="interp3" emma:lang="en-US" emma:confidence="0">
                  <emma:literal>Toro.</emma:literal>
                </emma:interpretation>
                <emma:interpretation id="interp4" emma:lang="en-US" emma:confidence="0">
                  <emma:literal>Moro'</emma:literal>
                </emma:interpretation>
              </emma:one-of>
            </emma:emma>
          </inkml:annotationXML>
          <inkml:trace contextRef="#ctx0" brushRef="#br0">4930 7185 254 0,'0'0'6'0,"0"0"5"16,6-7 4-16,-6 7 3 15,0 0 2-15,14-17 2 16,-14 17 2-16,15-18 1 15,-15 18-5-15,0-21-4 16,0 6-3-16,-4 2-2 16,-7-2-1-16,1 4-4 0,-8-2 0 15,4 2 0-15,-7 1-2 16,-1-1 1-16,-1 1-2 16,-7 3 1-16,7 3-2 0,-2-3 1 15,0 3-1-15,0 4-1 16,0 0 1-16,0 0 0 15,1 0-2-15,-1 4 0 16,-7 0 0-16,-1 7 0 0,2-4 0 16,-4-1 0-16,3 1 0 15,-1 0 0-15,3 0 0 16,2 0 0-16,-2 0 0 16,7-4 0-16,5 4 0 0,-4-3 0 15,1 7 0-15,-1-5 0 16,-3 5 0-16,2 0 0 15,-7 0 0-15,7 4 0 0,-10-2 0 16,1 4 0-16,1-2 0 16,-1 2 0-16,-3 4 0 15,2-4 0-15,5 7 0 16,3-5 0-16,0 5 0 16,2 2 0-16,1 1 0 0,-3 1 0 15,1 2 0-15,2 5 0 16,2-4 0-16,-5 4 0 15,2 4 0-15,0 0 0 16,1-4 0-16,4 7 0 0,5-8 0 16,1 3 0-16,2-2 0 15,3 3 0-15,4-5 0 16,3 6 0-16,0-1 0 16,3-3 0-16,4 4 0 0,0 4 0 15,4-8 0-15,-4 7 0 16,8-3 0-16,-5-5 0 15,0 5 0-15,5-1 0 0,-5-1 0 16,3-3 0-16,5 5 0 16,4-3 0-16,-4-1 0 15,2 3 0-15,5 1 0 16,0-3 0-16,3 7 0 0,-3-8 0 16,3 7 0-16,-3-7 0 15,3 1 0-15,5-6 0 16,-5 3 0-16,-1-6 0 15,3 5 0-15,1-12 0 16,4 10 0-16,-3-13 0 0,4 11 0 16,-4-10 0-16,3 2 0 15,1-5 0-15,-1 3 0 16,-4-8 0-16,4 5 0 16,0-8 0-16,2-1 0 0,-1 2 0 15,2-8 0-15,-3 3 0 16,0-3 0-16,5 0 0 15,-9-3 0-15,4 0 0 0,1-4 0 16,-4-1 0-16,0 1 0 16,4-6 0-16,-1 1 0 15,0-2 0-15,3-3 0 16,2-1 0-16,-5 0 0 0,4-6 0 16,-4-1 0-16,0 5 0 15,5-10 0-15,-12 6 0 16,3-7 0-16,-2 3 0 15,-1-7 0-15,0 5 0 16,-3-5 0-16,0 0 0 0,0 0 0 16,3-1 0-16,-3-2 0 15,3 3 0-15,0 0 0 16,-3-5 0-16,0 2 0 16,-5 0 0-16,3 0 0 0,-6 1 0 15,-7-2 0-15,1 1 0 16,-1-2 0-16,-3 3 0 15,1 1 0-15,-5 1 0 0,1 1 0 16,-4 0 0-16,0 3 0 16,3-4 0-16,1 4 0 15,-4-5 0-15,0 1 0 16,-7-1 0-16,7 2 0 0,-7-8 0 16,-1 8 0-16,1-4 0 15,-6 8 0-15,1-7 0 16,6 9 0-16,-6-4 0 15,7 5 0-15,-3-1 0 16,-2 4 0-16,5-6 0 0,-2 2 0 16,1 0 0-16,-6 4 0 15,2-4 0-15,-3 3 0 16,-2-3 0-16,1 6 0 0,-7 1 0 16,3 0 0-16,1 4 0 15,2-5 0-15,2 9 0 16,-5-9 0-16,3 7 0 15,-2-6 0-15,-1 8 0 0,0-5 0 16,-2 8 0-16,-5-4 0 16,-5 3 0-16,-1 8 0 15,4-5 0-15,-13 8 0 16,7 0 0-16,-2 0 0 0,4-2 0 16,-4-3 0-16,3 1 0 15,1-2 0-15,-6 3 0 16,2-3 0-16,-1 4 0 15,-2 2 0-15,3 0 0 0,3 2 0 16,-11 7 0-16,15 8-70 16,-7 5-21-16</inkml:trace>
          <inkml:trace contextRef="#ctx0" brushRef="#br0" timeOffset="20250.32">4492 5772 311 0,'0'0'7'0,"0"0"4"16,0 0 3-16,0 0 1 15,-8-10 1-15,8 10 2 16,0 0 0-16,-7 10 2 15,4 8-7-15,3 3-2 16,-5 11-4-16,-2 10 1 16,1 4-1-16,-6 0-1 0,10-1-1 15,-6 12-2-15,5-7 0 16,-1 2 0-16,4-2 0 16,0-1-1-16,0-1 0 15,4-1 1-15,7-1-2 0,-9-1 1 16,6 1 0-16,-4-7-2 15,-1 0 0-15,0-8 0 16,2-2 0-16,-5-1 0 0,0-11 0 16,0 5 0-16,0-5 0 15,2-3 0-15,-2 0 0 16,0 0 0-16,0-3 0 16,0 2 0-16,0 2 0 0,0-15 0 15,-2 19 0-15,2-19 0 16,0 0 0-16,0 0 0 15,0 0 0-15,0 0 0 16,0 0-2-16,-23-19-34 16,18 4-48-16,-7 2-3 0</inkml:trace>
          <inkml:trace contextRef="#ctx0" brushRef="#br0" timeOffset="2968.8011">4653 8252 246 0,'0'0'5'0,"0"0"3"16,0 0 2-16,0 0 2 15,0 0 3-15,11 0 0 16,-11 0 4-16,22-3 1 16,-5 3-4-16,4-4 1 0,-3 4-4 15,4 0-1-15,3 0-2 16,5 0-1-16,-2 0-2 16,5 0-2-16,-1 0 0 15,6 0-1-15,2 0-1 0,-2 0 0 16,1 0-1-16,0-3 1 15,-3-4-1-15,-4 3 1 16,3 1-1-16,-11 3 1 16,-7-3 0-16,1 3-1 0,-6-4 1 15,-12 4-1-15,17-4 0 16,-17 4 0-16,0 0-1 16,0 0 1-16,14-3-2 0,-14 3 0 15,17 0-2-15,-17 0-7 16,25 0-20-16,3 0-52 15,-28 0-2-15</inkml:trace>
          <inkml:trace contextRef="#ctx0" brushRef="#br0" timeOffset="20640.978">4124 6611 341 0,'0'0'3'0,"0"0"1"16,10 3 1-16,-10-3 2 16,13 14 1-16,-1-1 0 15,-6 6 3-15,6 1-1 0,-2 6-1 16,-7-1 0-16,7 3-2 15,2 2 0-15,1 4 0 16,-2-10-1-16,14 0 0 16,-8-9 0-16,8-2-1 0,3-2 0 15,2-8 0-15,-2-3-1 16,0-3 0-16,-6-11 0 16,1-3 0-16,-5-4-2 0,-1-3 0 15,-5-10 0-15,-6 3 0 16,-2 0-1-16,4-12 0 15,-5 8 0-15,-3-1 0 16,3 2-1-16,-3-1 0 16,11 10-4-16,-5-3-7 15,9 2-43-15,-5 16-29 0,-2-7-2 16</inkml:trace>
          <inkml:trace contextRef="#ctx0" brushRef="#br0" timeOffset="2093.7917">3802 8182 332 0,'0'0'5'0,"0"0"3"0,0 0 2 15,25-7 4-15,3 5 1 16,14-4 0-16,7 3 1 16,16 1 2-16,5 2-6 0,14-4-1 15,-2 4-3-15,7 0-2 16,-6 4-1-16,0 1-1 15,-5 3-2-15,-12 3 0 16,-1-5 0-16,-9 5-1 16,-6-7 0-16,-8 3 0 0,-4-4 0 15,-10-3 0-15,-6 0 0 16,-4 0 0-16,-5 0 1 16,-13 0-1-16,18-3 1 15,-18 3-2-15,0 0-1 0,0 0-4 16,0 0-9-16,0 14-47 15,0-14-23-15,-18 0-3 16</inkml:trace>
          <inkml:trace contextRef="#ctx0" brushRef="#br0" timeOffset="953.1414">4625 7400 131 0,'0'0'4'0,"0"0"3"16,0 0 3-16,0-15 5 15,0 15 8-15,0 0 7 16,-14-17 3-16,14 17 3 15,-11-14-2-15,11 14-5 0,-17-7-1 16,17 7-4-16,-15-4-8 16,2 1-6-16,2 3-4 15,-11 3-3-15,-3 5 0 16,-5 2-2-16,2 4 0 0,-9 3 1 16,6 6-1-16,3 5-1 15,-4 0 1-15,7 0 0 16,4 6-1-16,11-1 0 15,10-1 0-15,0-4 0 16,10-7 0-16,11-1 1 0,7-1-1 16,4-13 0-16,6 5 2 15,-3-3-1-15,2-5-1 16,-6 1 1-16,-3-2-1 0,-6 7 0 16,-9-3 1-16,-13-6-1 15,18 18 0-15,-18-18 0 16,0 24 0-16,0-6 1 15,-3-1 0-15,-4 0-1 0,-4 2 0 16,-3 1 1-16,0 2 1 16,-3-5-1-16,-5 1 0 15,4-4 2-15,-2 1-2 16,2-6 2-16,-4-5-1 0,4-4-3 16,18 0-3-16,-20-13-10 15,17-6-29-15,3 2-38 16,0-5-3-16</inkml:trace>
          <inkml:trace contextRef="#ctx0" brushRef="#br0" timeOffset="4031.3094">4859 8552 374 0,'0'0'4'0,"0"0"4"0,0 0 0 16,0 0 1-16,-12 7 2 16,12-7 0-16,-17 24 0 15,-1-5 1-15,0-2-4 16,5 8-3-16,-4-4-1 0,5 3-1 15,6-2-1-15,-1 2 0 16,7-5 0-16,3-6 0 16,11-2-1-16,7-5 1 0,8-1 0 15,-1-5-1-15,0 0 0 16,0-11 1-16,-3-2-2 16,0-2 1-16,-7-7 0 15,-8-3-1-15,-3 1 1 0,-4-8 0 16,-3 2-1-16,-3 0 0 15,-4 2 1-15,0 6-1 16,-4-2 0-16,1 14 1 16,0 0-1-16,-5 10-1 15,0 4-3-15,-2 5-13 0,-7 6-64 16,7 5-2-16</inkml:trace>
          <inkml:trace contextRef="#ctx0" brushRef="#br0" timeOffset="3578.1602">4381 8517 359 0,'0'0'3'0,"0"0"1"0,0 0 3 15,-10 0 1-15,10 0 2 16,-18 10 0-16,8-2 0 15,-8 2 1-15,4 0-2 16,-4 7-1-16,3 4-3 16,5 3 0-16,3-5-1 0,1 10-1 15,6-9 0-15,0 2 1 16,13-1-2-16,9-3 2 16,-1-10-1-16,11 3 0 15,-8-9-1-15,11-2 1 0,-3-2-2 16,-4-9 1-16,2-2-1 15,-7-4 0-15,-5-4 0 16,-7 1 0-16,-5-9-1 16,-6 1 0-16,0 0 0 0,-6 0 0 15,-5-1 0-15,-7 5-1 16,0 6 0-16,1 7-3 16,-1 1-3-16,0 10-9 0,5 0-24 15,-12 8-42-15,15 3-2 16</inkml:trace>
          <inkml:trace contextRef="#ctx0" brushRef="#br0" timeOffset="1296.8691">4794 7611 370 0,'0'0'4'16,"0"0"2"-16,-5 11 3 15,5-11 0-15,-22 21 0 16,4-4 2-16,3 0 0 0,-2 9 0 16,3 2-4-16,4 0-1 15,-2 0-3-15,9 4 0 16,3-3-1-16,11 0 0 16,6-10-1-16,5 0 2 0,2-9-1 15,5-3-1-15,7-7 2 16,-6-3-1-16,3-8 0 15,-8-6 1-15,-8-7-2 0,-3-5 0 16,-7-4 1-16,-7 2-2 16,-7 0 0-16,-7-2 0 15,-3 5-2-15,-1 13-7 16,-10 2-21-16,3 9-52 16,0 4-1-16</inkml:trace>
          <inkml:trace contextRef="#ctx0" brushRef="#br0" timeOffset="160190.2678">3787 9038 299 0,'0'0'7'16,"0"0"2"-16,0 0 3 15,0 0 1-15,-3-14 3 0,3 14 2 16,10-17 2-16,5 9 0 16,13-2-7-16,0 2-1 15,7 5-2-15,1 0-3 16,3 3-1-16,0 0-2 0,-1 3-2 15,-1 4 0-15,4 0 0 16,1 0-1-16,4-3 0 16,4 2 0-16,3-1 0 15,-3-3-1-15,3 6 0 16,-3-5 1-16,-9 8-1 0,-12 1-3 16,-1 5-8-16,-14 11-49 15,0-10-20-15</inkml:trace>
          <inkml:trace contextRef="#ctx0" brushRef="#br0" timeOffset="163096.5405">5595 10927 301 0,'0'0'6'16,"0"0"4"-16,0 0 4 0,0 0 2 15,0 0 3-15,10-15 3 16,-10 15 1-16,0 0 1 15,7-17-5-15,-7 17-3 16,0 0-3-16,0 0-2 0,0-14-3 16,0 14-2-16,0 0-3 15,0 0-3-15,0 0 0 16,13 0 0-16,-13 0 0 16,18 10 0-16,-6 4 0 0,-2 0 0 15,3 7 0-15,2 9 0 16,6 0 0-16,-7 6 0 15,1-1 0-15,3 4 0 16,-1-3 0-16,-3 2 0 16,0 1 0-16,-3-9 0 0,-1 7 0 15,2-9 0-15,-2-3 0 16,-7-5 0-16,1-6 0 16,2 0 0-16,2 5 0 15,-8-19 0-15,10 17 0 0,-10-17 0 16,12 15 0-16,-12-15 0 15,0 0 0-15,10 17 0 16,-10-17 0-16,0 0 0 0,7 10 0 16,-7-10 0-16,0 0 0 15,11 14 0-15,-11-14 0 16,7 18 0-16,-7-18 0 16,3 14 0-16,-3-14 0 0,7 13 0 15,-7-13 0-15,0 0 0 16,8 15 0-16,-8-15 0 15,0 0 0-15,0 0 0 16,0 0 0-16,0 0 0 0,0 0 0 16,0 0 0-16,0 0 0 15,0 0 0-15,0 0 0 16,0 0 0-16,0 0 0 16,0 0 0-16,0 0 0 15,0 0 0-15,0 0 0 0,0 0 0 16,0 0-2-16,0 0-89 15,0 0-2-15</inkml:trace>
        </inkml:traceGroup>
      </inkml:traceGroup>
    </inkml:traceGroup>
  </inkml:traceGroup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7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CE8FF5-1E82-4546-9D26-18F38CB2E257}" emma:medium="tactile" emma:mode="ink">
          <msink:context xmlns:msink="http://schemas.microsoft.com/ink/2010/main" type="inkDrawing" rotatedBoundingBox="5005,2300 11135,2084 11161,2833 5031,3050" semanticType="callout" shapeName="Other"/>
        </emma:interpretation>
      </emma:emma>
    </inkml:annotationXML>
    <inkml:trace contextRef="#ctx0" brushRef="#br0">2084 738 195 0,'0'0'7'0,"0"0"3"0,0 0 6 16,0 0 2-16,0 0 4 15,0 0 2-15,0 0 2 16,0-15 1-16,0 15-3 16,0 0-3-16,0 0-5 15,0 0-2-15,0 0-2 0,10-15-1 16,-10 15-3-16,15-17-2 15,-5 4 0-15,1-5-2 16,6 0-1-16,1 1 0 0,4-5-1 16,1 5 0-16,2-3 0 15,0 1-1-15,3-2 1 16,0 0 0-16,5 4 0 16,-1-1-1-16,3-3 1 15,1-1-1-15,2 1 0 0,2-1 0 16,2 2-1-16,-1-1 0 15,6 4 1-15,2-4-1 0,4-1 0 16,0 1 0-16,12 4 0 16,1-9 0-16,9 5 0 15,6-3 1-15,7 3 0 16,8-5 0-16,4 2-1 0,1 0 1 16,5 3 1-16,-3 0-1 15,10 0 0-15,-7 7-1 16,4-3 0-16,-1-2 0 15,-3 4 1-15,7 2 0 0,-7-1-1 16,7 3 1-16,-2 1-1 16,-5 3 1-16,-1 0-1 15,-6 3 1-15,1 1 0 16,-4 3-1-16,-2 0 1 16,-2 3-1-16,-3 1 0 0,3 3 1 15,-4 0-1-15,4 0 2 16,-4-1-2-16,0-2 0 15,5 3 0-15,-8-3 0 16,3-1 0-16,-4 3 0 0,-1 3 0 16,-6-7 0-16,-3 9 0 15,-3-5 0-15,-4 11 0 16,-1-4 0-16,-1 2 0 0,-2-2 0 16,5 1 0-16,-5 0 0 15,0 0 0-15,2 4 0 16,-2-5 0-16,-7 2 0 15,5-2 0-15,-1 2-2 16,-4-4 2-16,1 0 0 0,3 3 0 16,-4 0 2-16,-3-4-2 15,5 4 0-15,-5 0 0 16,0 1 0-16,-8-2 0 16,-2 2 0-16,-5 0 0 0,-6-2 0 15,-4 2 0-15,-3-2 0 16,0-6 0-16,-4 3 0 15,4-2 0-15,-7 2 0 16,-1-3 0-16,1 4 0 0,-1-5 0 16,-2 1 0-16,3 1 0 15,-8-1 0-15,-10-7 0 16,22 13 0-16,-22-13 0 0,10 13 0 16,-10-13 0-16,0 0 0 15,0 0 0-15,0 0 0 16,0 0 0-16,0 0 0 15,0 0 0-15,0 0 0 0,11 13 0 16,-11-13 0-16,0 0-3 16,0 0-7-16,0 0-20 15,0 0-53-15,0 0-3 16</inkml:trace>
  </inkml:traceGroup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8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996A19-9645-4008-99B7-EC6160BC43A1}" emma:medium="tactile" emma:mode="ink">
          <msink:context xmlns:msink="http://schemas.microsoft.com/ink/2010/main" type="writingRegion" rotatedBoundingBox="15090,813 15850,813 15850,4903 15090,4903"/>
        </emma:interpretation>
      </emma:emma>
    </inkml:annotationXML>
    <inkml:traceGroup>
      <inkml:annotationXML>
        <emma:emma xmlns:emma="http://www.w3.org/2003/04/emma" version="1.0">
          <emma:interpretation id="{7D5B4EE1-F700-4631-B681-C0FC95E9BD8A}" emma:medium="tactile" emma:mode="ink">
            <msink:context xmlns:msink="http://schemas.microsoft.com/ink/2010/main" type="paragraph" rotatedBoundingBox="15090,813 15850,813 15850,4903 15090,4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8894A2-0E97-4AA4-999C-19591696D10F}" emma:medium="tactile" emma:mode="ink">
              <msink:context xmlns:msink="http://schemas.microsoft.com/ink/2010/main" type="line" rotatedBoundingBox="15090,813 15850,813 15850,4903 15090,4903"/>
            </emma:interpretation>
          </emma:emma>
        </inkml:annotationXML>
        <inkml:traceGroup>
          <inkml:annotationXML>
            <emma:emma xmlns:emma="http://www.w3.org/2003/04/emma" version="1.0">
              <emma:interpretation id="{F9BE64CE-615F-4CC5-A74D-522FF16B7416}" emma:medium="tactile" emma:mode="ink">
                <msink:context xmlns:msink="http://schemas.microsoft.com/ink/2010/main" type="inkWord" rotatedBoundingBox="14996,4894 15102,801 15860,820 15755,4913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[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12301 2201 386 0,'0'0'3'0,"0"0"1"15,-18-8 0-15,18 8 1 0,-18 0 0 16,5 2 0-16,-4 10 1 16,-1 2 1-16,8 11-3 15,-5 6 0-15,8 7 1 16,4 5-3-16,3 3 1 16,7 0 0-16,14-5 0 0,6 0-1 15,16-10 1-15,3-14-1 16,11-6 0-16,-1-11 1 15,1-4-1-15,-4-13 2 16,-4-8-1-16,-14-6 1 0,-5-5-1 16,-17-6 0-16,-13 3 0 15,-6-7-1-15,-19 8 0 16,-18-1-1-16,-2 7-1 16,-8 8-2-16,-5 9-4 0,-2 5-20 15,0 10-56-15,14 21-2 16</inkml:trace>
          <inkml:trace contextRef="#ctx0" brushRef="#br0" timeOffset="1">12306-1216 292 0,'0'0'8'0,"0"0"3"0,0-19 5 15,0 19 1-15,0-15 0 16,0 15 3-16,0-18-1 15,0 18-1-15,-13-6-6 16,13 6-4-16,-25 4-5 16,10 9-1-16,-5 4-1 0,-3 7 0 15,6 4-1-15,-1 6 1 16,5 4-1-16,3 1 1 16,-2 4 0-16,12-1 1 0,7-4-1 15,15 5 0-15,9-7 2 16,9-5-1-16,13-7 1 15,10-10 0-15,8-4 0 16,4-10-2-16,-2-6 1 16,-2-8 0-16,-8-14-1 0,-3 4 0 15,-14-11-1-15,-3-1 1 16,-21-7 0-16,-9-2 0 16,-6-9 0-16,-7-1 0 15,-13-6 0-15,-9 5-1 0,-10 1 1 16,-4-1-1-16,-5 5 0 15,-6 12 0-15,-1 9-1 16,-5 15 1-16,0 15-2 0,-8 9-5 16,8 31-18-16,18 9-55 15,-18 10-3-15</inkml:trace>
        </inkml:traceGroup>
      </inkml:traceGroup>
    </inkml:traceGroup>
  </inkml:traceGroup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7:52.96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1" timeString="2019-04-10T03:00:20.802"/>
    </inkml:context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74F555-5431-48DE-868A-B8DE8A05E66A}" emma:medium="tactile" emma:mode="ink">
          <msink:context xmlns:msink="http://schemas.microsoft.com/ink/2010/main" type="writingRegion" rotatedBoundingBox="17123,1953 30513,-168 30767,1431 17377,3554"/>
        </emma:interpretation>
      </emma:emma>
    </inkml:annotationXML>
    <inkml:traceGroup>
      <inkml:annotationXML>
        <emma:emma xmlns:emma="http://www.w3.org/2003/04/emma" version="1.0">
          <emma:interpretation id="{27A0ADE3-40B7-4AB6-8965-1677C6CFAEAB}" emma:medium="tactile" emma:mode="ink">
            <msink:context xmlns:msink="http://schemas.microsoft.com/ink/2010/main" type="paragraph" rotatedBoundingBox="17123,1953 30513,-168 30767,1431 17377,3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CAFD51-6898-4A97-A7E8-E3556C8ACF33}" emma:medium="tactile" emma:mode="ink">
              <msink:context xmlns:msink="http://schemas.microsoft.com/ink/2010/main" type="line" rotatedBoundingBox="17123,1953 30513,-168 30767,1431 17377,3554"/>
            </emma:interpretation>
          </emma:emma>
        </inkml:annotationXML>
        <inkml:traceGroup>
          <inkml:annotationXML>
            <emma:emma xmlns:emma="http://www.w3.org/2003/04/emma" version="1.0">
              <emma:interpretation id="{36BFDC36-3B02-44AF-A738-60B31F14AEEC}" emma:medium="tactile" emma:mode="ink">
                <msink:context xmlns:msink="http://schemas.microsoft.com/ink/2010/main" type="inkWord" rotatedBoundingBox="26905,588 30542,12 30749,1318 27113,1895">
                  <msink:destinationLink direction="with" ref="{5D359E86-448F-496E-95EE-4CAC252A7BA5}"/>
                  <msink:destinationLink direction="with" ref="{2688D653-6439-4AE0-8F22-549729B16157}"/>
                </msink:context>
              </emma:interpretation>
              <emma:one-of disjunction-type="recognition" id="oneOf0">
                <emma:interpretation id="interp0" emma:lang="en-US" emma:confidence="0">
                  <emma:literal>won-moans</emma:literal>
                </emma:interpretation>
                <emma:interpretation id="interp1" emma:lang="en-US" emma:confidence="0">
                  <emma:literal>won-moats</emma:literal>
                </emma:interpretation>
                <emma:interpretation id="interp2" emma:lang="en-US" emma:confidence="0">
                  <emma:literal>win-moans</emma:literal>
                </emma:interpretation>
                <emma:interpretation id="interp3" emma:lang="en-US" emma:confidence="0">
                  <emma:literal>won-moan-I</emma:literal>
                </emma:interpretation>
                <emma:interpretation id="interp4" emma:lang="en-US" emma:confidence="0">
                  <emma:literal>win-moats</emma:literal>
                </emma:interpretation>
              </emma:one-of>
            </emma:emma>
          </inkml:annotationXML>
          <inkml:trace contextRef="#ctx0" brushRef="#br0">25307-1578 418 0,'0'0'5'16,"-15"0"0"-16,-6 9 2 16,-4-3 0-16,-3 20 0 15,-4-2 0-15,1 7 1 0,-1 8-1 16,11 7-5-16,21-7 1 16,10 7-2-16,15-1-1 15,11-8 1-15,12-10 0 16,5-10-2-16,5-13 4 0,-10-4-2 15,-1-14-1-15,-22-7 3 16,-7-11-3-16,-15-7-1 16,-6 0-1-16,-15 1-5 15,-17 3-13-15,-5-8-47 0,-5 15-15 16</inkml:trace>
          <inkml:trace contextRef="#ctx0" brushRef="#br0" timeOffset="625.0193">25961-1922 408 0,'0'0'5'15,"0"0"3"-15,0 0-2 0,0 0 2 16,0 0 0-16,3 14 1 16,1 3 0-16,2 9 1 15,-1 2-5-15,2 7-3 16,6 0 1-16,5 11-1 0,-3 1-1 16,2 4 0-16,1-6-2 15,-5-4-2-15,9-13 1 16,-7-1 0-16,-5-3-1 15,-7-2 1-15,-3-22 0 0,0 0-1 16,-21 6 2-16,-8-6 0 16,-6 9 1-16,-11 0 1 15,-7-1-1-15,-3 3-1 16,-4 10 2-16,3 7-1 0,1 6 1 16,10 9 0-16,14-10-1 15,11 1 1-15,17 2 0 16,14-6 0-16,20 0 0 15,5-12 0-15,18-8 0 0,0-10 0 16,7-4 0-16,-7-7 0 16,-7-6 2-16,-11-4-2 15,-3-12 0-15,-14-5 1 16,-8-1-1-16,-10 1 0 0,-4-1 1 16,-9-3-1-16,2 3-1 15,-1 4 3-15,-1 3-2 16,3 14 1-16,10 18 1 15,0 0-1-15,0 0 0 0,6 14 1 16,9 14-2-16,5 15 0 16,10-4 3-16,-7 9-4 15,9 4-3-15,8 3-5 16,-12-7-14-16,-3 6-61 0,21-5-1 16</inkml:trace>
          <inkml:trace contextRef="#ctx0" brushRef="#br0" timeOffset="859.3879">26721-1430 459 0,'0'0'4'0,"0"0"1"15,0 0 1-15,0 0-1 0,-7-13 0 16,7 13 1-16,18-4 0 16,7 0-4-16,10 4-12 15,-7 15-63-15,14-15-12 16</inkml:trace>
          <inkml:trace contextRef="#ctx0" brushRef="#br0" timeOffset="1359.4013">27198-1812 433 0,'0'0'6'0,"0"0"1"16,0 0 1-16,0 0 0 15,17-4 1-15,1 4 0 0,10-4 0 16,12 2 0-16,-2-2-5 15,15 4-3-15,4 4 1 16,-1 2-1-16,-9 1-2 16,2 0 1-16,-14 7-1 0,-10 7-1 15,-18 3 1-15,-7-2-1 16,-17-1-2-16,-8 1 1 16,-8 2-1-16,-2 4 0 15,4 1 1-15,2-5 0 16,8-3-1-16,11-6 2 0,6 6 0 15,8-1 1-15,9-2 1 16,5-4 0-16,1-1-2 16,2-2 4-16,-4 4-2 0,4 4-1 15,-4-10 2-15,1 1 0 16,0 1-2-16,-4 0 4 16,1 3-1-16,6 3-1 15,1-3 2-15,-5 3-1 0,1 2 0 16,-5 1 1-16,-2 5-1 15,-4 4-2-15,-3 2 2 16,-4 4-1-16,-17 1-3 0,-8 3-2 16,-25 3-41-16,-6-3-37 15,-19-4 0-15</inkml:trace>
          <inkml:trace contextRef="#ctx0" brushRef="#br0" timeOffset="-312.5047">23974-1726 279 0,'0'0'2'0,"0"0"-2"16,0 0 4-16,0 15 1 16,0 3 4-16,0 11 0 0,3 9 1 15,0 4 2-15,9 5-2 16,-2 8 0-16,0 8-2 15,1 2-1-15,3-3-3 16,1-9-2-16,-5-6-1 16,4-10 0-16,-10-7 2 0,-1-6 1 15,-3-9 0-15,0-15-2 16,0-11 3-16,-3-8-1 16,-1-9 0-16,-7-3-1 15,8-4-2-15,3-11-1 0,0-1 0 16,8 2 0-16,2 4-1 15,3 5 2-15,9 1-2 16,3-1 0-16,3 12-1 0,-3 14 1 16,6 5 1-16,-1 5 1 15,0 19 0-15,3 1-2 16,-2 8 3-16,-2 10-1 16,-1 3 0-16,-3-3 0 0,-4-3-2 15,-4-11-1-15,-2-1 3 16,-8-10 0-16,-7-13-2 15,0 0 3-15,0-13 0 16,-4-13-1-16,1-2 2 16,-1-3-1-16,4-2-3 0,11-1 3 15,-5 1-2-15,12 2-1 16,7 7 2-16,0 7-1 16,3 8 0-16,1 7 3 0,2 4-2 15,-6 13 0-15,3 9 2 16,-3 8-5-16,7 11-27 15,-1-4-43-15,2 6-3 16</inkml:trace>
          <inkml:trace contextRef="#ctx1" brushRef="#br1">14268 223 289 0,'0'0'8'15,"0"0"3"-15,0 0 4 0,7 17 1 16,-7-17 3-16,15 18 1 16,3-3 2-16,-5 0-1 15,2 2-6-15,10-4-3 16,-2 5-2-16,10-4-3 16,-6 3-2-16,9 0-1 0,-1 2-1 15,0-4-1-15,1 3 0 16,0-5 0-16,0-2-1 15,-1-5 1-15,3 2 1 16,-5-8 0-16,-2 0 0 0,-2-10 0 16,-1-5 1-16,-3-7-1 15,-5 1 0-15,-2-3 0 16,-3-8-3-16,-2 4 0 16,2-4 0-16,-1 4 0 0,-3 0 0 15,-1 3 0-15,0 8 0 16,1-1 0-16,-11 18 0 15,11-17 0-15,-11 17-3 0,0 0-11 16,0 0-69-16,-7 0-3 16</inkml:trace>
          <inkml:trace contextRef="#ctx1" brushRef="#br1" timeOffset="-4">16951 843 334 0,'0'0'4'0,"0"0"1"16,0 0 2-16,0 0 2 16,0 0 2-16,-10 0 2 15,10 0-1-15,0 0 2 16,0 0-2-16,0 0-3 15,-8-15 0-15,8 15-1 16,0-17-1-16,0 17-1 0,8-17-1 16,-5 3-1-16,-3 4 0 15,7-9 0-15,-4 2-1 16,1-3 0-16,-1-3 0 16,0-1-1-16,2-1 0 0,2 1-1 15,3 0 0-15,1-4-1 16,3 3 1-16,-3-1-1 15,6 2 0-15,1-1 1 16,2-3-1-16,-2 2 0 0,0 7 0 16,-4-10 0-16,4 5 0 15,3 0 0-15,1-4 1 16,-2 4-1-16,5 0 0 0,3 0 0 16,2 0 0-16,-2 0 1 15,3 6 0-15,1-5 0 16,-7 10 0-16,7-4 0 0,-8 2-1 15,-2 4 1-15,3 1 0 16,-2 3-1-16,-1 3 0 16,3 1 1-16,-4 0-1 15,1-1-1-15,9 1 2 16,-3-1-2-16,1 4 1 16,-1 0 0-16,5-3 0 0,-2 3 0 15,4 0 0-15,-3 0 0 16,-1 0 0-16,1 0 0 15,1 0 0-15,-8 0 0 0,-2 3 0 16,-1 1 0-16,-1-1-1 16,1-3 1-16,-9 4 0 15,2-1 0-15,-15-3 0 16,25 11 1-16,-25-11-1 0,25 6 0 16,-12-6 0-16,2 4 0 15,-5-1 0-15,5 1 0 16,3 3 0-16,2-1-2 15,1 3 2-15,8 1-1 0,-8-1 0 16,1 2 0-16,1 4 1 16,-5-4-1-16,4 0 1 15,-9-5 0-15,5 5 0 0,-3 0 0 16,-1-5 0-16,-14-6 0 16,25 18 0-16,-25-18 0 15,21 20 0-15,-21-20 0 16,20 26 0-16,-5-13 0 15,-5 2 0-15,1 4 1 0,1-6-1 16,1 1-1-16,-3 0 2 16,-10-14-1-16,22 21-1 15,-22-21 1-15,15 11 1 16,-15-11-2-16,0 0 2 0,10 13-1 16,-10-13 0-16,0 0 0 15,0 0 0-15,0 0 0 16,0 0 1-16,0 0-1 15,0 0 0-15,0 0 1 0,0 0-1 16,0 0 1-16,0 0-1 16,0 0 1-16,0 0-1 15,0 0 0-15,0 0 1 0,0 0-1 16,0 0 0-16,0 0 0 16,0 0 1-16,0 0-1 15,0 0 0-15,0 0 0 16,0 0 0-16,0 0-1 15,0 0-6-15,0 0-28 0,0 0-48 16,0 0-2-16</inkml:trace>
          <inkml:trace contextRef="#ctx0" brushRef="#br0" timeOffset="-1375.0108">20575-259 312 0,'0'0'4'16,"0"0"4"-16,0-11 1 0,0 11 1 16,18-21 2-16,-6 4 1 15,11-4 0-15,7-7 2 16,5-4-4-16,11-1-2 15,-1 2 0-15,15-10-3 0,15-9-2 16,6-3 1-16,11-3-2 16,13 2-1-16,3-5 0 15,11 0-1-15,16-9-2 16,2 5 2-16,6 5-1 0,8 3 0 16,-2 8 1-16,2-1-1 15,5-1-1-15,-4 6 2 16,-10 4 0-16,-11 11-2 15,-4 0 4-15,-29 7-3 16,-5 4 1-16,-20 0 0 0,-18 8 0 16,-17 3-1-16,-10 6 0 15,-28 0-7-15,0 0-14 16,0 0-53-16,-10 6-5 16</inkml:trace>
          <inkml:trace contextRef="#ctx0" brushRef="#br2" timeOffset="97501.0453">15617-576 304 0,'0'0'5'0,"0"0"4"15,0 0 1-15,3-11 0 16,-3 11 2-16,0 0-1 16,0 0 2-16,18 7 2 15,-18 10-6-15,7 11-2 16,4 2 0-16,-1 12 0 15,5 10-2-15,5-2 3 0,-5 6-2 16,2-7-2-16,-3-2 2 16,0-8-4-16,-3 2-3 15,0-10-10-15,-11-31-53 0,14 26-15 16</inkml:trace>
          <inkml:trace contextRef="#ctx0" brushRef="#br2" timeOffset="97829.1583">16038-474 314 0,'0'0'4'0,"-7"8"3"15,7-8 2-15,-23 17 0 16,6-3 1-16,-1 6 2 15,-2 8-2-15,5 2 1 0,5-6-4 16,10 1-1-16,3 3-3 16,4-4 0-16,11 1 0 15,11-10-1-15,6-15 1 16,1 0 0-16,-1 0 0 0,-4-15 0 16,-2-10 0-16,-5-6 0 15,5-4-1-15,-16 0 0 16,-5-2-1-16,-8 6 1 15,-15 7-6-15,-13 3-18 0,-18 10-53 16,4 11-3-16</inkml:trace>
        </inkml:traceGroup>
      </inkml:traceGroup>
    </inkml:traceGroup>
  </inkml:traceGroup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80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1" timeString="2019-04-10T03:09:27.854"/>
    </inkml:context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3C92B4-2936-4BB4-B55F-6C9522F1EF1F}" emma:medium="tactile" emma:mode="ink">
          <msink:context xmlns:msink="http://schemas.microsoft.com/ink/2010/main" type="writingRegion" rotatedBoundingBox="12434,1468 13539,4574 11411,5331 10307,2224"/>
        </emma:interpretation>
      </emma:emma>
    </inkml:annotationXML>
    <inkml:traceGroup>
      <inkml:annotationXML>
        <emma:emma xmlns:emma="http://www.w3.org/2003/04/emma" version="1.0">
          <emma:interpretation id="{A4824778-47AC-47F8-B05F-644655396118}" emma:medium="tactile" emma:mode="ink">
            <msink:context xmlns:msink="http://schemas.microsoft.com/ink/2010/main" type="paragraph" rotatedBoundingBox="12434,1468 13539,4574 11411,5331 10307,2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45A8E6-9CAB-4823-AD58-2ADA7C5C23DE}" emma:medium="tactile" emma:mode="ink">
              <msink:context xmlns:msink="http://schemas.microsoft.com/ink/2010/main" type="line" rotatedBoundingBox="12434,1468 13539,4574 11411,5331 10307,2224"/>
            </emma:interpretation>
          </emma:emma>
        </inkml:annotationXML>
        <inkml:traceGroup>
          <inkml:annotationXML>
            <emma:emma xmlns:emma="http://www.w3.org/2003/04/emma" version="1.0">
              <emma:interpretation id="{14A678E6-7952-4EB7-8015-806F9021AA01}" emma:medium="tactile" emma:mode="ink">
                <msink:context xmlns:msink="http://schemas.microsoft.com/ink/2010/main" type="inkWord" rotatedBoundingBox="12434,1468 13539,4574 11411,5331 10307,2224"/>
              </emma:interpretation>
              <emma:one-of disjunction-type="recognition" id="oneOf0">
                <emma:interpretation id="interp0" emma:lang="en-US" emma:confidence="0">
                  <emma:literal>in-for</emma:literal>
                </emma:interpretation>
                <emma:interpretation id="interp1" emma:lang="en-US" emma:confidence="0">
                  <emma:literal>oink-for</emma:literal>
                </emma:interpretation>
                <emma:interpretation id="interp2" emma:lang="en-US" emma:confidence="0">
                  <emma:literal>inn-for</emma:literal>
                </emma:interpretation>
                <emma:interpretation id="interp3" emma:lang="en-US" emma:confidence="0">
                  <emma:literal>oink-Dorr</emma:literal>
                </emma:interpretation>
                <emma:interpretation id="interp4" emma:lang="en-US" emma:confidence="0">
                  <emma:literal>Joint-for</emma:literal>
                </emma:interpretation>
              </emma:one-of>
            </emma:emma>
          </inkml:annotationXML>
          <inkml:trace contextRef="#ctx0" brushRef="#br0">8553 1230 282 0,'0'0'6'16,"0"0"3"-16,23 0 1 15,-6 0 4-15,11 3 0 16,10-3 2-16,12 0 2 0,14 4 2 16,11 0-7-16,3-4-1 15,10 0-3-15,-7 0-1 16,0 0-1-16,-11 0-4 15,-10 0 1-15,-7 0-4 16,-13 0-4-16,-15-4-10 0,-7-6-51 16,-18 10-12-16</inkml:trace>
          <inkml:trace contextRef="#ctx0" brushRef="#br0" timeOffset="3">8984 453 362 0,'0'0'3'0,"0"0"1"16,0 0 0-16,-3-11 0 0,3 11 2 16,-17-11-1-16,2 7 0 15,-3 4 1-15,1 0-3 16,-11 4-1-16,3 11 0 0,-3-1-1 16,3 0 0-16,0 3 0 15,1 4-1-15,13-1 0 16,0 2 0-16,8-1 0 15,3-2 0-15,11-1 0 0,3-1 0 16,7-4 0-16,7-2 0 16,-3-1 1-16,-3-3-1 15,1 1 1-15,2-2-1 16,-7 1 0-16,-8 1 0 16,-10-8 1-16,15 15-1 0,-15-15 0 15,3 20 1-15,-3-5-1 16,0-2 1-16,-10 5-1 15,2-4 1-15,-2 3-1 16,0 4 1-16,-5-3-1 0,2 0 0 16,-2-1 1-16,2-4-1 15,-2-2 1-15,1 4-1 16,3-8 0-16,-3-4-1 16,14-3-7-16,-18 0-16 0,18 0-48 15,-10-21-3-15</inkml:trace>
          <inkml:trace contextRef="#ctx0" brushRef="#br0" timeOffset="4">9151 717 336 0,'0'0'4'0,"0"0"2"15,0 0 1-15,0 0 3 16,0 0 2-16,0 0 2 0,0 17 0 16,0-17 2-16,-3 22-4 15,0-8-1-15,-2 3-1 16,5 4-3-16,0 3-1 16,0 0-2-16,5 9-1 15,1-2-1-15,5 0-1 0,0 8-6 16,-8-2-10-16,4-3-64 15,-3 1-2-15</inkml:trace>
          <inkml:trace contextRef="#ctx0" brushRef="#br0" timeOffset="-1">9586 1829 310 0,'0'0'5'16,"0"0"5"-16,22-10 1 15,-9 2 3-15,5 5 1 16,10-1 1-16,-3-3 0 15,17 5 0-15,1-2-6 0,3 4-5 16,-4-5-8-16,11 5-25 16,18 0-47-16,-21 0-5 15</inkml:trace>
          <inkml:trace contextRef="#ctx0" brushRef="#br0" timeOffset="5">7896 50 370 0,'0'0'5'0,"0"0"3"0,0 0 1 15,0 0 1-15,0 0 0 16,0 8 2-16,0-8-1 15,7 17 1-15,-7-17-4 16,21 22-3-16,-6-9 0 0,5 4-2 16,2-2-1-16,9 4-1 15,2-6 1-15,-1 5-1 16,3 2 0-16,3-2-1 16,-2 3 0-16,-8-2 1 0,1-1-1 15,-5-1 0-15,-7 4 0 16,-9-7-1-16,-4 3 1 15,-4 4 1-15,-7-4-1 16,-11 0 0-16,-7 2 0 0,-7 3 1 16,-7-1-1-16,-3-4 0 15,-11 4 1-15,0-3-1 16,-3-1 0-16,2-4 1 16,1 2-2-16,0 4-2 15,12-5-8-15,-6-8-27 0,16 2-43 16,1-5 0-16</inkml:trace>
          <inkml:trace contextRef="#ctx1" brushRef="#br1">9150-724 340 0,'0'0'3'15,"0"0"1"-15,0 0 3 16,0 0 2-16,0 0 2 0,0 0 2 16,-12 6-1-16,12 12 2 15,0 5-2-15,0 1-1 16,7 15-3-16,1-1 0 15,-1 9-2-15,0 5-1 0,4 0 1 16,-4 1-1-16,-1 1-3 16,-2-10 3-16,4 6-3 15,-5-11 2-15,0-7-1 16,4-5 0-16,-7-9-4 0,10 3-19 16,5-10-59-16,-15-11-4 15</inkml:trace>
          <inkml:trace contextRef="#ctx1" brushRef="#br1" timeOffset="-343.7959">8669-499 187 0,'0'0'6'15,"0"0"4"-15,0 0 3 0,0 0 3 16,0 0 2-16,-12-6-2 16,12 6 1-16,0 0 1 15,-13 4-5-15,13-4-4 16,-18 24 0-16,3-10-2 0,-2 7-1 15,-1 3 2-15,-7 7 1 16,8 3 1-16,-8 4-1 16,7 0 1-16,0 6-4 15,12-7 4-15,6-2-2 0,0-3 1 16,14-7-1-16,11-4 0 16,7-10 0-16,3-11 0 15,8 0-1-15,5-15-4 0,-2-6 1 16,4-8-2-16,-15-2-1 15,1-6 1-15,-11-8-2 16,-8 4-1-16,-6-4 2 16,-11 0 0-16,-3-2-2 15,-15 9 2-15,-4 3-2 0,-2 7-1 16,-1 5 1-16,3 12-1 16,-3 4-1-16,5 7-1 15,2 7-9-15,3 8-29 16,5-2-36-16,0 6-3 0</inkml:trace>
          <inkml:trace contextRef="#ctx0" brushRef="#br0" timeOffset="-2">9077 146 252 0,'0'0'5'0,"0"0"3"0,-15-15 2 16,15 15 4-16,-17-21 3 16,17 21 1-16,-18-24 2 15,0 13 1-15,5 0-3 16,1 1-3-16,-8 6-3 0,-1 1-1 15,-1 3-3-15,-3 0-2 16,-10 3-2-16,4 8-1 16,-4-1-1-16,-5 5-1 15,2-2 0-15,-2 4 0 0,-3 7-1 16,2-3 1-16,1-1 0 16,5 5 0-16,-3-1 1 15,6 4 0-15,-1 4 0 16,2 0 0-16,3 0 1 0,3 2-1 15,3 1 0-15,2 8 0 16,-2-4 0-16,1 3 0 16,0 1 0-16,4 3-1 15,-5-4 0-15,4 7 0 0,-2-3 1 16,2 3-2-16,0-3 1 16,4 3-1-16,-4-4 0 15,3 5 1-15,2-1 0 0,-2 0 0 16,5 5 0-16,0-5 1 15,-1 3 0-15,7 6 0 16,-3 0 0-16,7-2 0 16,-3 2 0-16,3 1 0 0,3-3 0 15,4 1-1-15,3-2 1 16,2 3 1-16,6-9-2 16,-1 3 1-16,7-5-1 15,1 2 1-15,4-4-2 0,-1-2 0 16,7-4 0-16,1-1 0 15,-1-3 0-15,3 1 0 16,2-4 0-16,-2-4 0 16,5 0 0-16,0-7 0 15,-1-1 0-15,1-1 0 0,2-4 0 16,5-2 0-16,-4-6 0 16,3-3 0-16,4-4 0 15,4-4 0-15,-1-6 0 16,-3-8 0-16,4-2 0 0,-7-6 0 15,6-6 0-15,-10 1 0 16,6-8 0-16,-9 0 0 16,3 0 0-16,-7-6 0 0,0 2 0 15,0 0 0-15,-8 2 0 16,5-1 0-16,-4 3 0 16,-4 7 0-16,1-3 0 15,-5-1 0-15,1 2 0 0,-3 1 0 16,-2-5 0-16,3-7 0 15,-6-1 0-15,4-1 0 16,-7-6 0-16,0 0 0 16,-4 1 0-16,5-1 0 15,-8 1 0-15,0 2 0 0,-1 1 0 16,-6 0 0-16,0-1 0 16,0-3 0-16,0 3 0 15,-6 2 0-15,-1-4 0 16,-3 1 0-16,2 3 0 0,-2 2 0 15,-2-4 0-15,6 8 0 16,-5 3 0-16,0 2 0 16,1 3 0-16,0 0 0 0,-5 6 0 15,5-4 0-15,-8 4 0 16,3 0 0-16,2-4 0 16,-9 8 0-16,5-1 0 15,-8-1 0-15,7 2 0 0,-6 3 0 16,2 0 0-16,2 4 0 15,-2-1 0-15,1 5 0 16,-4-6 0-16,4 2 0 16,-4-5 0-16,0 5 0 0,0-5 0 15,0 8 0-15,0-6 0 16,-3 6 0-16,1 3 0 16,-12-7 0-16,3 8 0 15,0-5-4-15,-2 12-25 16,6-1-55-16,-10 0-4 0</inkml:trace>
          <inkml:trace contextRef="#ctx1" brushRef="#br1" timeOffset="-482677.0223">8961 1523 274 0,'0'0'6'0,"0"0"2"16,0 0 3-16,0 0 0 15,-7 3 4-15,7-3-1 16,0 0 1-16,-15 8 2 16,15-8-5-16,0 0-5 15,-21 17 0-15,21-17-3 16,-22 26-2-16,12-9 0 0,-3 1-1 16,-2 6 0-16,-3 0 1 15,1 5 0-15,2-4 0 16,2 3 1-16,2-4-1 15,0 8 1-15,5-8 0 0,1 1 0 16,5-3-1-16,0-1 1 16,8-3 0-16,2-2 0 15,0-1 0-15,8-6 0 0,7-5 1 16,0-4-1-16,3 0 0 16,-3 0-1-16,3-6 1 15,4-5-2-15,-4-7 1 16,5 4 0-16,-8-3-1 0,-5 4 1 15,-2-2 0-15,-8-7-1 16,5 1 0-16,-12 0 1 16,1 3-1-16,-4-3 0 15,-4 0 0-15,1-3 0 0,-8-2 0 16,0 2-1-16,5 7 1 16,-9-4 1-16,0 7-2 15,5 0 0-15,-3-1 1 16,-9 13-1-16,4 2 0 0,1 0 0 15,-1 0-3-15,-7 2-6 16,-3 13-14-16,10-1-54 16,-10 0-3-16</inkml:trace>
          <inkml:trace contextRef="#ctx1" brushRef="#br2" timeOffset="-510989.8172">9731 1745 201 0,'0'0'8'16,"0"0"3"-16,0 0 4 16,0 0 4-16,0 0 0 0,11 0 1 15,-11 0 1-15,14 0 1 16,-14 0-7-16,21-11-4 16,-3 9-1-16,-4-5-3 15,7 3 0-15,4-7-3 0,3 4 1 16,7-5-1-16,1 3 0 15,-1-2 0-15,7 0-2 16,1-6 0-16,0 6 1 16,-8 1-1-16,3 0-2 0,-8 2 1 15,1 1 0-15,-3 0-1 16,-6 1 0-16,-2 1-3 16,-5 5-12-16,-5-6-13 15,-10 6-40-15,0 0-6 16</inkml:trace>
          <inkml:trace contextRef="#ctx1" brushRef="#br2" timeOffset="-510411.6624">9681 1865 165 0,'0'0'4'0,"0"0"1"16,0 0 3-16,0 0 4 15,0 0 1-15,0 0 5 0,-7 14 2 16,7-14 2-16,0 18 0 16,0-18-2-16,7 24-1 15,4-10-1-15,-4 7-3 16,8-3 0-16,-2-1-3 0,5 2-3 15,-1 1-1-15,5 8-3 16,-1 1 1-16,1 2-3 16,-1 1-1-16,7 0 0 15,-6 3-1-15,-2 3-1 0,5-10 1 16,-4 4 0-16,-4-3-1 16,6-8 1-16,-9-1 1 15,-1-2 0-15,-2-3 2 16,-11-15 0-16,17 21 0 0,-17-21 2 15,0 0 0-15,0 0-1 16,0 0 0-16,12 9-1 16,-12-9-4-16,0 0-7 0,0 0-29 15,0 0-43-15,0 0-1 16</inkml:trace>
        </inkml:traceGroup>
      </inkml:traceGroup>
    </inkml:traceGroup>
  </inkml:traceGroup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12:41.8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6C72C1-51BA-4800-8420-3722C1EC8204}" emma:medium="tactile" emma:mode="ink">
          <msink:context xmlns:msink="http://schemas.microsoft.com/ink/2010/main" type="inkDrawing" rotatedBoundingBox="24972,7302 32400,7151 32469,10561 25042,10713" semanticType="enclosure" shapeName="Other">
            <msink:sourceLink direction="with" ref="{F3536092-FF62-4C9F-AF9B-9FCC6A9E826D}"/>
            <msink:sourceLink direction="with" ref="{3D136EA9-56C4-4483-B2F9-45913CD1E46B}"/>
            <msink:sourceLink direction="with" ref="{6CBA9542-EAD2-4A75-B11D-1FAAD5DEDA15}"/>
            <msink:sourceLink direction="with" ref="{61A7DD63-ECF0-41AD-8509-1A72DB14FDE1}"/>
            <msink:sourceLink direction="with" ref="{0195DD63-4290-4C5C-A032-6DFE1EB11AB4}"/>
            <msink:sourceLink direction="with" ref="{D456247D-44E3-4394-A7D8-D49992F926EE}"/>
            <msink:destinationLink direction="with" ref="{C1F5D4EC-4BA1-45CE-A56C-0D6312394190}"/>
          </msink:context>
        </emma:interpretation>
      </emma:emma>
    </inkml:annotationXML>
    <inkml:trace contextRef="#ctx0" brushRef="#br0">182-2 304 0,'0'0'9'0,"0"0"5"15,0 0 1-15,0 0 4 16,0 0 3-16,0 0 0 16,0 0 1-16,0 0 1 0,-7 0-9 15,7 0-2-15,-11 18-3 16,-1-5-4-16,7 5 0 15,-7 10-2-15,-1 11-2 16,5 4 1-16,1 2-3 0,-3 15 0 16,2-4 0-16,1 10 0 15,0 6 0-15,1 0 0 16,6 4 0-16,-8 0 0 16,4 2 0-16,1 3 0 0,0 4 0 15,3 0 0-15,0 2 0 16,-4 6 0-16,1 1 0 15,-2 1 0-15,2 8 0 16,0-9 0-16,3 5 0 0,-7 8 0 16,0-17 0-16,4-1 0 15,-2 2 0-15,5-6 0 16,0-7 0-16,-3-1 0 16,3-6 0-16,0-1 0 0,0-3 0 15,0 0 0-15,0-7 0 16,3 3 0-16,-3-6 0 15,5-1 0-15,-5 4 0 16,0-4 0-16,0-2 0 0,0-2 0 16,0 1 0-16,-5-10 0 15,2 1 0-15,-1-9 0 16,-2-1 0-16,2-14 0 16,1 1 0-16,3-21 0 0,-5 18-6 15,20-18-82-15,-15-14-2 16</inkml:trace>
    <inkml:trace contextRef="#ctx0" brushRef="#br0" timeOffset="921.8798">125 47 293 0,'0'0'4'0,"0"0"3"0,0 0 2 15,-11-18 6-15,11 18 1 16,0 0 1-16,-3-10 2 16,3 10 2-16,0 0-3 0,6-3-3 15,16 3-4-15,6 3-2 16,5 7-4-16,12-10 1 15,5 11-2-15,21-1-2 16,7-6 1-16,10 2-2 0,7 5 0 16,4-4 0-16,10 1 0 15,4 1-2-15,11-1 2 16,1 3-1-16,6 4 0 16,2-13 1-16,9 9-1 0,6-7 0 15,11-1 0-15,4 1 1 16,6 0-2-16,2-4 3 15,5-4-2-15,-2-3 0 16,5-3 1-16,2 3 0 16,-12-4 0-16,2 3 0 0,-9 1 0 15,1-1-1-15,-7 6 0 16,-2-3 1-16,-8 5-1 16,-8 0 0-16,6 0 0 0,-6 5 0 15,1-3 0-15,-3 9 1 16,-5 1-1-16,-3-1 0 15,6-4 1-15,-6 3-1 16,-1-3 1-16,-2 4 0 0,-6-1 0 16,-2-7 0-16,0 8-1 15,3-8 1-15,-7 1-1 16,4 6 0-16,-4-3 0 16,-10 0 0-16,3 0 0 0,-11 1 0 15,-11-1 1-15,-16-5 0 16,-12 2 0-16,-17 0-1 15,-18-4-5-15,-3 0-18 16,-18 0-58-16,0 0-4 16</inkml:trace>
    <inkml:trace contextRef="#ctx0" brushRef="#br0" timeOffset="2656.2661">-80 3358 368 0,'0'0'4'15,"0"0"0"-15,18 0 1 16,-5 0 2-16,2 0-1 16,5 4 1-16,10-4 1 0,5 4 0 15,0 3-2-15,14 1 0 16,1-1 1-16,17-5-1 15,11 2 0-15,11 0-2 16,12-4 1-16,12 0-1 16,11 0-2-16,14-4 0 15,8-2-1-15,10-7-1 0,5 8 1 16,6-7 0-16,6 1 0 16,11 0 0-16,-3-2 0 15,6-1 1-15,-4 4 0 0,9-8-1 16,-6 5 1-16,-5 2 0 15,3-4-1-15,-7 6 1 16,-4-2-1-16,4-1 0 16,-8 1-1-16,-3 4 1 0,-3-3 0 15,0 0-1-15,-8-1 0 16,1 1 0-16,-3-1 0 16,-12 1 0-16,3-5 1 15,-3 9-1-15,2-5 0 0,1 0 0 16,-10 1 0-16,-6 3 0 15,0-4 1-15,-5 1 0 16,-7-1 0-16,-5 0 1 16,-5 0-1-16,-8 5 0 15,1-8 1-15,-7 3-1 0,-11 1 0 16,-3 2-1-16,-7 2 1 16,-11-1-1-16,-7 3 0 15,-7 2 1-15,-11-2 0 0,-10 4 0 16,0 0 0-16,-7 0 1 15,-18 0-1-15,17 0 1 16,-17 0 0-16,10-5-2 16,-10 5 0-16,18-2 0 0,-18 2 0 15,15-8 0-15,-15 8 0 16,20-7 0-16,-20 7 0 16,22-4 0-16,-22 4 0 15,0 0 0-15,0 0 0 0,11-7 0 16,-11 7 0-16,0 0 0 15,0 0 0-15,0 0 0 16,17-10 0-16,-17 10 0 16,0 0 0-16,0 0 0 0,0 0 0 15,0 0 0-15,0 0 0 16,0 0 0-16,0 0 0 16,0 0 0-16,0 0 0 15,11-15 0-15,-11 15 0 0,0 0 0 16,0 0 0-16,0 0 0 15,0 0 0-15,7-10 0 16,-7 10 0-16,0 0 0 16,0 0 0-16,0-14 0 0,0 14 0 15,0-18 0-15,3 1 0 16,1-1 0-16,4-2 0 16,-8-6 0-16,3-9 0 15,-3-4 0-15,0-2 0 0,0-7 0 16,0-4 0-16,-3-3 0 15,-5-3 0-15,4-4 0 16,-2 2 0-16,2-1 0 16,4-2 0-16,0 3 0 0,-3 1 0 15,3-5 0-15,-8 0 0 16,-2 0 0-16,3 2 0 16,-4-1 0-16,-6-5 0 15,5 5 0-15,-1-1 0 0,3 2 0 16,2 1 0-16,1 1 0 15,4 5 0-15,-2-3 0 16,3 6 0-16,-6 3 0 16,8-5 0-16,-3 9 0 0,-4-6 0 15,0 6 0-15,-4 0 0 16,1 0 0-16,3-9 0 16,-8 5 0-16,5-3 0 15,-5 1 0-15,5-5 0 0,2 7 0 16,1-5 0-16,1 9 0 15,-6 4 0-15,12 5 0 16,-3 0 0-16,3 8 0 0,-3 4 0 16,3 0 0-16,-4 5 0 15,-3 4 0-15,1 2 0 16,1-5 0-16,2 4 0 16,-1 0 0-16,4 14 0 15,-3-10 0-15,3 10 0 0,-3-14 0 16,3 14 0-16,-4-11 0 15,4 11-86-15,-14-3-3 16</inkml:trace>
  </inkml:traceGroup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12:45.4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51A793-7082-493E-ACEA-20BB381DF5D4}" emma:medium="tactile" emma:mode="ink">
          <msink:context xmlns:msink="http://schemas.microsoft.com/ink/2010/main" type="inkDrawing" rotatedBoundingBox="25157,8886 31705,8940 31704,9079 25156,9026" semanticType="underline" shapeName="Other">
            <msink:sourceLink direction="with" ref="{D456247D-44E3-4394-A7D8-D49992F926EE}"/>
          </msink:context>
        </emma:interpretation>
      </emma:emma>
    </inkml:annotationXML>
    <inkml:trace contextRef="#ctx0" brushRef="#br0">0 37 359 0,'0'0'3'0,"0"0"3"16,3-3-2-16,15-1 2 15,0-7 1-15,11 7 0 0,9-2 0 16,8-3 1-16,18 9-3 15,10 0-1-15,14 0 0 16,12 9 0-16,13 6-2 16,17-2 1-16,13 2-2 0,15 2 0 15,16 4 1-15,2-4-2 16,16 0 1-16,5-6 0 16,12 0-1-16,-4-3 0 15,7-8 3-15,-7 3-3 16,3-3 0-16,1 0 0 0,-7 0 1 15,-8 0-1-15,4 0 2 16,-11 0-1-16,-3 0 0 16,-3 0 0-16,-12 0 1 0,5 0-1 15,-8 0 1-15,-3 0 0 16,-9-3 0-16,-1-3 1 16,-8 0 1-16,-7 2-1 15,-7 1 1-15,-15-3-1 0,-10-3 1 16,-6 3-1-16,-22 2 1 15,-8 1-2-15,-17-4 1 16,-10 3-2-16,-8 1 0 16,-7 0 0-16,-3-1 0 0,0 4 0 15,-1-4-1-15,1 1 0 16,7 3 0-16,3-3 0 16,1 3 0-16,-1 0 0 15,-3 0 1-15,-1 0-1 16,-9 0 1-16,-1 0 0 0,-7 0-1 15,-14 0 1-15,14 0-1 16,-14 0-2-16,0 0-6 16,-14 0-15-16,-18 3-60 0,17 0-1 15</inkml:trace>
  </inkml:traceGroup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12:46.1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F5D4EC-4BA1-45CE-A56C-0D6312394190}" emma:medium="tactile" emma:mode="ink">
          <msink:context xmlns:msink="http://schemas.microsoft.com/ink/2010/main" type="inkDrawing" rotatedBoundingBox="28533,10452 28541,7400 28600,7401 28593,10452" semanticType="callout" shapeName="Other">
            <msink:sourceLink direction="with" ref="{9D6C72C1-51BA-4800-8420-3722C1EC8204}"/>
          </msink:context>
        </emma:interpretation>
      </emma:emma>
    </inkml:annotationXML>
    <inkml:trace contextRef="#ctx0" brushRef="#br0">46 0 336 0,'0'0'4'0,"0"0"1"16,0 0 0-16,0 0 1 16,10 3-1-16,-6 14 2 15,-4 13 0-15,0 8-1 16,0 14-2-16,-7 13-1 0,4 16 0 15,-1 14 0-15,-4 7 0 16,2 14 2-16,6 10 1 16,0 5 1-16,0 6 2 15,3 8-2-15,0 3 2 0,-3 0 0 16,5 0-1-16,2-3 0 16,-7-15-2-16,3 4-1 15,-3-14 0-15,3-4-1 0,-3-11 0 16,4-6-1-16,-4-7 0 15,0-8 0-15,0-9 1 16,-4-8-1-16,1-12 0 16,0-8 0-16,3-12-3 15,-7-4 0-15,2-13 0 0,2-7 0 16,3-11 0-16,0 0 0 16,0 0 0-16,-3 13 0 15,3-13 0-15,0 15 0 16,0-15 0-16,3 17 0 0,0-6 0 15,-3-1 0-15,0 5 0 16,0-15 0-16,0 21 0 16,0-21-9-16,-38 3-77 0,38-3-2 15</inkml:trace>
  </inkml:traceGroup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12:53.4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B9355D5-BC76-48FF-A652-EE8B68FD3D49}" emma:medium="tactile" emma:mode="ink">
          <msink:context xmlns:msink="http://schemas.microsoft.com/ink/2010/main" type="inkDrawing" rotatedBoundingBox="26767,10592 26769,7379 26953,7380 26950,10593" semanticType="verticalRange" shapeName="Other">
            <msink:sourceLink direction="with" ref="{D456247D-44E3-4394-A7D8-D49992F926EE}"/>
          </msink:context>
        </emma:interpretation>
      </emma:emma>
    </inkml:annotationXML>
    <inkml:trace contextRef="#ctx0" brushRef="#br0">185 0 304 0,'0'0'8'0,"0"0"4"15,-13 17 2-15,13-17 2 16,-18 30 3-16,3-6 1 0,1 0 0 16,-4 7 1-16,5 4-8 15,-5 12-2-15,3 2-3 16,2 14-2-16,-2-2-1 15,5 8-2-15,3 9 0 16,-1 3-1-16,6 8-1 0,-3 2 1 16,5-3-1-16,7 1 0 15,1-2 1-15,2 2-1 16,-3-8 1-16,4 0-1 16,-4-4 1-16,3-3-1 0,-5 0 0 15,-2 0 0-15,-3-4 0 16,0 5 0-16,0-8 0 15,0 0 0-15,0-5 1 0,0 0-1 16,0-4 0-16,0-7 1 16,3 1-2-16,4-7 0 15,-7-2 0-15,4 4 0 16,-4-3 0-16,6-2 0 0,-1 5 0 16,-5 6 0-16,0-5 0 15,0 5 0-15,0-4 0 16,0 7 0-16,0-8 0 15,-5-6 0-15,5 3 0 16,-3-8 0-16,0-7 0 0,3 2 0 16,-4-8 0-16,4-3 0 15,-3 1 0-15,-1-1 0 16,1-6 0-16,0-2 0 16,3 5 0-16,0-4 0 0,-5 0 0 15,5 0 0-15,0-1 0 16,0-2 0-16,0 6 0 15,0-2 0-15,0 7 0 0,-7-5-36 16,4-3-51-16,3-14-2 16</inkml:trace>
  </inkml:traceGroup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12:54.3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8390AF-9C1A-45D1-A94C-A8253E69F37B}" emma:medium="tactile" emma:mode="ink">
          <msink:context xmlns:msink="http://schemas.microsoft.com/ink/2010/main" type="inkDrawing" rotatedBoundingBox="30417,10155 30495,7437 30622,7441 30543,10159" semanticType="verticalRange" shapeName="Other">
            <msink:sourceLink direction="with" ref="{85291F00-008A-4BB3-9CEC-48DEF39090F2}"/>
            <msink:sourceLink direction="with" ref="{21F6846A-EA76-4B0A-AAEA-43545F964B17}"/>
            <msink:sourceLink direction="with" ref="{A13DE603-328F-4B58-9BE3-4E9E8F98BB47}"/>
            <msink:sourceLink direction="with" ref="{8441B8C5-1A1C-4CA6-B972-8918F8510003}"/>
          </msink:context>
        </emma:interpretation>
      </emma:emma>
    </inkml:annotationXML>
    <inkml:trace contextRef="#ctx0" brushRef="#br0">82-5 284 0,'0'0'9'0,"0"0"5"15,0-9 0-15,0 9 1 16,0 0 0-16,3 6 3 15,0 12 0-15,2 6 1 16,-5 14-9-16,0 15-2 0,0 7-1 16,2 15 0-16,3 9-2 15,-2 4 1-15,-3 11-2 16,3-4 1-16,1 3-1 16,-1-4-1-16,2 3-1 15,-3-5 1-15,6-9-1 0,-5 6 1 16,4-12-1-16,0 9 0 15,-4-9 0-15,5 0 0 16,-8 0 0-16,0 1 0 0,-8-5 0 16,1-5 0-16,1 3 0 15,-6-9 0-15,-1 2 0 16,3-8 1-16,-2-3-1 16,-1-3-1-16,6-7 0 0,-1 2 1 15,1-7-1-15,1 1 0 16,2 4 2-16,1-8-3 15,-5 3 0-15,8-3 0 16,-10 1 0-16,3-1 0 0,7-4 0 16,-5-5 0-16,5 2 0 15,-3-11 0-15,0 1 0 16,-1 0 0-16,4-18 0 0,0 17 0 16,0-17 0-16,0 14 0 15,0-14 0-15,0 0 0 16,0 0 0-16,0 0 0 15,0 0 0-15,0 0 0 0,0 0 0 16,0 0-47-16,0 0-41 16,0 0 0-16</inkml:trace>
  </inkml:traceGroup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7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359E86-448F-496E-95EE-4CAC252A7BA5}" emma:medium="tactile" emma:mode="ink">
          <msink:context xmlns:msink="http://schemas.microsoft.com/ink/2010/main" type="inkDrawing" rotatedBoundingBox="17575,2301 22096,2458 22015,4799 17493,4642" hotPoints="22359,3486 19813,4703 17187,3672 19732,2455" semanticType="enclosure" shapeName="Ellipse">
            <msink:sourceLink direction="with" ref="{348C6E17-38DE-4220-9C1D-17457F878647}"/>
            <msink:sourceLink direction="with" ref="{5A2161F8-E671-4B9F-9E4F-FA709AEC1481}"/>
            <msink:sourceLink direction="with" ref="{52C94277-28FA-40EA-A16A-94F0322F7338}"/>
            <msink:sourceLink direction="with" ref="{2EDFC0DF-D558-4A44-8A70-94648B9B7470}"/>
            <msink:sourceLink direction="with" ref="{36BFDC36-3B02-44AF-A738-60B31F14AEEC}"/>
          </msink:context>
        </emma:interpretation>
      </emma:emma>
    </inkml:annotationXML>
    <inkml:trace contextRef="#ctx0" brushRef="#br0">15715 279 245 0,'0'0'4'0,"0"0"3"0,0 0 5 16,-22-17 4-16,9 10 2 15,-2-3 1-15,-5-1 2 16,-3-4 0-16,-2 5 0 16,2 3-5-16,-9-3-4 15,4 6-3-15,0 1-2 0,-2-1-1 16,5 4-2-16,-6 0-1 16,-1 0-1-16,1 4 0 15,2 3-1-15,-2 3 0 0,1-3-1 16,-5 7 1-16,0 3 0 15,4 1 0-15,-4 3 1 16,-5 5 0-16,5 2-1 16,-1-1 1-16,-2 8 1 15,6 1-1-15,-1 7-1 0,-2 2 1 16,7-4-1-16,0 11 1 16,3-1-1-16,-3 3 0 15,0 2 0-15,3 3 0 16,-3-1 0-16,6 1-1 0,5-4 0 15,-1 3 0-15,5 2 0 16,1-4 1-16,5 0-1 16,4-3 0-16,3 3 1 0,0-3 0 15,0 4 0-15,7 0 1 16,3-5 0-16,5 6 0 16,-2-6 1-16,5-1 0 15,7 3 0-15,3-5 0 0,4 0-1 16,1 1 2-16,9-7-1 15,-3 5 0-15,3-9 1 16,11-2-4-16,0 0 0 0,3-1 0 16,4-8 0-16,5 0 0 15,1 0 0-15,2-3 0 16,-1-8 0-16,4 0 0 16,0-2 0-16,-1-8 0 15,-7-3 0-15,5-4 0 0,-2 0 0 16,2-8 0-16,-5-3 0 15,2-2 0-15,1-5 0 16,-1-2 0-16,-6-8 0 16,-2-1 0-16,-1-7 0 0,1-3 0 15,-4-5 0-15,-3-4 0 16,-9 3 0-16,2-6 0 16,-3-1 0-16,-5 0 0 15,-4-1 0-15,-2-3 0 0,-5 7 0 16,-5-4 0-16,-1-4 0 15,-5 5 0-15,4-7 0 16,-2 5 0-16,3-1 0 0,-11 1 0 16,6 4 0-16,-2 2 0 15,0 0 0-15,-5 7 0 16,-1-1 0-16,-5 1 0 16,0 0 0-16,-5 3 0 0,2-1 0 15,-7-2 0-15,0-2 0 16,-2 1 0-16,6-4 0 15,-6 7 0-15,2-4 0 16,-3 9 0-16,-2-2 0 16,0 1 0-16,-2 3 0 0,-1 1 0 15,-10 7 0-15,-4-4 0 16,1-2 0-16,3-1 0 16,-15-4 0-16,8 7 0 15,0-1 0-15,-8-3 0 0,8 4 0 16,-5 3 0-16,5 1 0 15,-8 3 0-15,8 8 0 16,-6-11 0-16,-2 15 0 16,-4-6 0-16,6 5 0 0,-6-1 0 15,1 1 0-15,1-1 0 16,2 5 0-16,5-1 0 16,-5 0 0-16,-4 7 0 0,6 0 0 15,-2 10-21-15,18 0-65 16,-35 8-2-16</inkml:trace>
    <inkml:trace contextRef="#ctx0" brushRef="#br0" timeOffset="1">16914 801 284 0,'0'0'6'15,"0"0"3"-15,0 0 3 0,10-7 3 16,-10 7 1-16,0 0 1 16,15-17 2-16,-15 17 1 15,0-26-5-15,0 17-4 16,0-6-3-16,0-4-2 16,-5-5-1-16,5-4-1 0,0 4-2 15,11-7 0-15,3-4 0 16,7-5-2-16,8-2 1 15,2 4 0-15,16-2-2 0,2 5 1 16,4 0 0-16,4 11 0 16,3 0 0-16,7 0-1 15,-3 7 1-15,-5 6 0 16,1 5 0-16,1-5 0 0,-1 8 0 16,0 3 0-16,-4 0 0 15,2 0 0-15,-6 7 0 16,1 0 0-16,3 3-1 15,2 1 2-15,2-4-1 0,0 8 0 16,-1-9 0-16,6 5 1 16,-5 0 0-16,6 4 1 15,-8-2 0-15,2 1-1 16,-7 3 1-16,-5 5 0 0,2 2 0 16,-4 1 0-16,1 8-1 15,-6-9 0-15,2 7 0 16,-3 1-1-16,-5 3 1 15,0-3 0-15,-7 3-1 0,-7 3 1 16,1 3-1-16,-5-3 2 16,-3 3-2-16,-3 10 0 15,-5-9 1-15,-6 10-1 16,0-4 0-16,0 10 0 0,-13-2 0 16,-2 4-1-16,-5-4 2 15,-5 4-1-15,-3 4-1 16,-5-2 1-16,-2-1 0 15,-3 2 0-15,-2-6 0 0,2 3-1 16,-9-7 2-16,1 3-1 16,-2 0 1-16,5-3-1 15,-7-3 1-15,0 3-1 16,-3-5 1-16,0-1-1 16,-3-5 0-16,-1-1 1 0,-3-6-2 15,-4 6 2-15,-2-10 0 16,-1 0-1-16,-1-6 0 15,-3 1 1-15,4-6-1 0,-4-2 0 16,5-4 1-16,-2-3-1 16,5-8 0-16,-2 0 1 15,2 1-1-15,0-4 0 16,3 0 1-16,4 0-1 0,-5 0 0 16,8 0 0-16,3-4 0 15,5-2 0-15,2-2 1 16,8 1-1-16,3-3 0 15,4-4 1-15,3 3-1 0,4 0 1 16,-1 1-1-16,1-5 1 16,4 4-1-16,-5-2 0 15,4-1 1-15,5 3-1 16,-2-2 1-16,2-2-1 0,-2 2 0 16,15 13 1-16,-17-18-1 15,17 18 0-15,-15-17 1 16,15 17 0-16,-6-15-1 15,6 15 1-15,0 0 0 0,0-15-1 16,0 15 1-16,0-13 0 16,0 13-1-16,0-18 1 15,0 18-1-15,0-18 1 16,0 18-1-16,-4-17 1 0,4 17-1 16,-3-13 0-16,3 13 0 15,0 0 1-15,0 0-1 16,0 0 0-16,-8-11 1 0,8 11-1 15,0 0 1-15,0 0 0 16,0 0-1-16,-4-15 1 16,4 15-1-16,0 0 1 15,0 0-1-15,0-13 0 0,0 13 1 16,0 0-1-16,0 0 1 16,0 0-1-16,0 0 2 15,0 0-2-15,0 0 0 16,-13-13 0-16,13 13 0 0,0 0 0 15,0 0 0-15,0 0 0 16,0 0 0-16,0 0 0 16,-5-13 0-16,5 13 0 15,0 0 0-15,0 0 0 16,0 0 0-16,-3 7 0 0,3-7 0 16,-3 19 0-16,-9-2 0 15,7 5 0-15,-10 2 0 16,0 3 0-16,-2 1 0 15,-1 8 0-15,-3-1 0 0,1 0-2 16,1-6 1-16,-2-5-1 16,11-3-6-16,10-21-8 15,0 0-51-15,0 0-19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2:58.0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08E1D6B-3615-432E-BC3B-AC415953C85D}" emma:medium="tactile" emma:mode="ink">
          <msink:context xmlns:msink="http://schemas.microsoft.com/ink/2010/main" type="inkDrawing" rotatedBoundingBox="21446,14637 30293,11702 31281,14680 22434,17615" hotPoints="32359,12597 29273,15547 25004,15531 28090,12581" semanticType="enclosure" shapeName="Ellipse">
            <msink:sourceLink direction="with" ref="{6D901332-685C-4649-82D9-7476101D74FF}"/>
            <msink:sourceLink direction="with" ref="{528D31EB-F626-48A2-A0FC-526E4C124A05}"/>
          </msink:context>
        </emma:interpretation>
      </emma:emma>
    </inkml:annotationXML>
    <inkml:trace contextRef="#ctx0" brushRef="#br0">10020 11053 330 0,'0'0'3'15,"0"0"2"-15,0 0 1 16,0 0 2-16,0 0 2 16,0-10 2-16,0 10 2 0,0 0 0 15,7-17-1-15,-7 17 0 16,0 0-1-16,5-17-2 16,-5 17 1-16,0 0-3 15,2-19 0-15,-2 19-2 0,0-9-1 16,0 9-2-16,-14-24 0 15,14 24-1-15,-13-17-1 16,13 17 1-16,-23-21-1 0,23 21 1 16,-23-17-1-16,11 6 1 15,-1 1-1-15,-5 0 0 16,-7 6 1-16,5-2-2 16,-5-3 2-16,0 7-2 15,-3 2 0-15,3 0 0 0,-3 0 0 16,-2-4 0-16,2 1 0 15,1 3 0-15,-6 0 0 16,-2 0 0-16,-3 0 0 16,-2 3 0-16,-3 1 0 0,2-2 0 15,-2 7 0-15,-2-3 0 16,5-2 0-16,2 3 0 16,3 0 0-16,5-1 0 15,2-2 0-15,0 3 0 0,3 0 0 16,0 3 0-16,0 0 0 15,2 5 0-15,-7-2 0 16,-1 11 0-16,6-7 0 0,3 0 0 16,-1 1 0-16,-2-1 0 15,7 0 0-15,1 4 0 16,-1-4 0-16,0 7 0 16,4 0 0-16,-4 4 0 0,0-1 0 15,-2 1 0-15,2 7 0 16,-4-1 0-16,9 0 0 15,-2 0 0-15,-3 3 0 16,8-3 0-16,-5-1 0 16,8-2 0-16,0 4 0 0,-4-3 0 15,1 3 0-15,3-3 0 16,-1 10 0-16,3-5 0 16,-3 0 0-16,-2 5 0 15,3-3 0-15,2 8 0 0,-1-2 0 16,-1 0 0-16,-3 2 0 15,2 2 0-15,1-3 0 16,0 3 0-16,-1 4 0 16,-2-1 0-16,3-2 0 0,1-1 0 15,6 7 0-15,0-5 0 16,0 4 0-16,0 2 0 16,3-1 0-16,0-1 0 15,4 3 0-15,0 5 0 0,-4-2 0 16,2 5 0-16,-2 1 0 15,1 4 0-15,2-4 0 16,1 4 0-16,1-5 0 16,6 5 0-16,-1-2 0 15,5-1 0-15,7-2 0 0,3 1 0 16,1-3 0-16,2-5 0 16,12 3 0-16,-5-14 0 15,5 0 0-15,4-5 0 0,-1-10 0 16,2-2 0-16,6-9 0 15,5-5 0-15,-1-10 0 16,9 1 0-16,-3-8 0 16,2-4 0-16,6-5 0 0,-2-1 0 15,-3 1 0-15,-3-10 0 16,-5 5 0-16,1-3 0 16,-2 0 0-16,-5-8 0 0,-3 1 0 15,3-6 0-15,0 2 0 16,2-3 0-16,-5 0 0 15,6-10 0-15,-10 7 0 16,8-4 0-16,-5-4 0 16,4-5 0-16,-6 2 0 0,-2-4 0 15,-6-5 0-15,0 1 0 16,0-3 0-16,-7 0 0 16,3-4 0-16,-7 2 0 15,5-4 0-15,-5 2 0 0,-3 0 0 16,-5-2 0-16,-2-3 0 15,4-5 0-15,-9 3 0 16,5-3 0-16,-4 5 0 16,0-4 0-16,-3 3 0 0,7-2 0 15,0 5 0-15,-5 5 0 16,5-1 0-16,-7 4 0 16,0 1 0-16,-1 1 0 15,-3-1 0-15,1 6 0 16,-5-4 0-16,-3-2 0 0,3 8 0 15,-3-2 0-15,0 5 0 16,-6 0 0-16,-6 1 0 16,6 7 0-16,-9 0 0 0,1 3 0 15,-4 0 0-15,-3 4 0 16,-4-2 0-16,5-4 0 16,-2 3 0-16,-3-4 0 15,1-4 0-15,-1 1 0 0,0 2 0 16,0 1 0-16,0 0 0 15,-3 7 0-15,3 2 0 16,-6 5 0-16,-4 4 0 16,10 3 0-16,-10 0 0 0,-1 1 0 15,-3-2 0-15,-4-4 0 16,0 1 0-16,2 1 0 16,-9 0 0-16,-10-1 0 15,-3 4-18-15,-15 4-12 16,-21 3-58-16,14 7 0 0</inkml:trace>
    <inkml:trace contextRef="#ctx0" brushRef="#br0" timeOffset="279520.3933">2321 13160 308 0,'0'0'5'16,"0"0"1"-16,13-6 3 0,-13 6 1 15,22-11 2-15,-9 0 1 16,5 4 3-16,4-3 1 16,-1-1-6-16,7 4 0 15,0-3-1-15,8 2-3 16,5 2-1-16,7-5-1 0,4 0 0 16,9 0-1-16,9-4 0 15,8 2-1-15,6-4 0 16,9 3 0-16,2 0 0 0,4 0-1 15,4 3 0-15,-8 4-1 16,4 1-1-16,4 6 1 16,-5 0-1-16,1 0 1 15,1 0-1-15,6 0 1 16,0 0-1-16,7 0 1 0,-4-4 0 16,4-3 0-16,0-6 0 15,-2 11 0-15,-3 0 0 16,-5 2 0-16,0 0 1 15,-9 2-2-15,6 9 1 0,-4-3-1 16,-5 1 1-16,9 2-1 16,-6-7 1-16,9 3-1 15,0-4 1-15,3 0 0 0,-3 5 1 16,-4-2-1-16,-4 2 0 16,-7 2 0-16,5 0 0 15,-12 5 1-15,0-6-2 16,-3 10 1-16,7-9 0 0,-7-2-1 15,6-2 1-15,-2-1-1 16,-5-5 1-16,5 0 0 16,-1-5-1-16,-3 3 0 15,-5-5 0-15,3 2 1 16,-6 2-1-16,-2 3 0 0,-5 0 0 16,0 0 0-16,2 3 0 15,-6 9 0-15,1-10 1 16,-7 7-1-16,4-7 0 15,-1 6 0-15,-6-8 0 0,0 0 0 16,-4 0 0-16,-4 0 1 16,-3 0 1-16,-7 3-2 15,-7-3 0-15,-7 4 0 0,-1-4 0 16,-17 0 0-16,14 7 0 16,-14-7 0-16,0 0 0 15,0 0 0-15,0 0-5 16,0 0-11-16,0 0-42 0,0 0-28 15,4-14-2-15</inkml:trace>
    <inkml:trace contextRef="#ctx0" brushRef="#br0" timeOffset="118830.1435">8751 13755 298 0,'0'0'6'0,"0"0"4"16,0 0 3-16,0 0 3 15,0 0 1-15,0 0 4 16,0 0 1-16,0 0 1 0,0 0-5 16,0 0-3-16,0 8-2 15,0-8-3-15,0 0-2 16,0 0-1-16,0 0-2 16,4 13 0-16,-4-13-1 0,0 22-4 15,0-12 0-15,0 5 0 16,-4 3 0-16,-7-1 0 15,4 0 0-15,-3 4 0 16,-4-4 0-16,3 1 0 0,-7 1 0 16,0 6 0-16,-5-5 0 15,-2 5 0-15,-5 3 0 16,0-2 0-16,-10 2 0 0,-1 0 0 16,-2-1 0-16,0 1 0 15,-10-4 0-15,8 2 0 16,-10-9 0-16,10 5 0 15,-8-8 0-15,0 7 0 16,-3-3 0-16,-4 2 0 0,-5 5 0 16,-11-3 0-16,1 2 0 15,-11 5 0-15,2-1 0 16,-11 0 0-16,-5-2 0 16,1 4 0-16,-7-5 0 0,8 3 0 15,-8-4 0-15,3 6 0 16,-3-2 0-16,3-4 0 15,-3 4 0-15,8-3 0 0,-8-1 0 16,-2 0 0-16,7 1 0 16,-2-3 0-16,0-8 0 15,5 3 0-15,-1-6 0 16,6-1 0-16,2 0 0 0,-1-2 0 16,3-5 0-16,4 5 0 15,4-1 0-15,0-7 0 16,-1 2 0-16,1-2 0 15,10 0 0-15,1 0 0 16,2 6 0-16,5-6 0 0,0 0 0 16,2 0 0-16,4 0 0 15,-6 0 0-15,7 0 0 16,-4 0 0-16,2 0 0 0,-2-6 0 16,7-1 0-16,4 1 0 15,-3-5 0-15,4-3 0 16,-4 0 0-16,3 0 0 15,-4-3 0-15,0 3 0 0,-7-1 0 16,-5 5 0-16,2 3 0 16,0-4 0-16,-1 3 0 15,-3 1 0-15,11 1 0 16,1-5 0-16,10 0 0 0,-1-2 0 16,7-8 0-16,0-4 0 15,-3-3 0-15,6-5 0 16,-9-1 0-16,2-1 0 15,-2 4 0-15,-1-2 0 16,-1 8 0-16,1 1 0 0,8 6 0 16,-5 4 0-16,8 4 0 15,6-1 0-15,1 4 0 16,3 1 0-16,4-5 0 0,1 0 0 16,-5 0 0-16,3-4 0 15,4 2 0-15,0-4 0 16,1 2 0-16,-4 5 0 15,6-4 0-15,2 4 0 0,13 10 0 16,-15-15 0-16,15 15 0 16,0 0 0-16,-10-6 0 15,10 6 0-15,0 0 0 16,0 0 0-16,0 0 0 0,0 0 0 16,-10-7 0-16,10 7 0 15,0 0 0-15,-18-4 0 16,18 4 0-16,-15-4 0 15,15 4 0-15,0 0 0 16,-10-3 0-16,10 3 0 0,0 0 0 16,-15-6 0-16,15 6 0 15,0 0 0-15,0 0 0 16,0 0 0-16,-14-6 0 0,14 6 0 16,0 0 0-16,0 15 0 15,-3 4 0-15,-5 1 0 16,5 4 0-16,-4 7 0 15,-3 8 0-15,0 8 0 0,-5 6 0 16,0-5 0-16,-3 10 0 16,8-7 0-16,0-8 0 15,3-4 0-15,4-18 0 16,10-3 0-16,-7-18-85 0,23-7-6 16</inkml:trace>
  </inkml:traceGroup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77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1" timeString="2019-04-10T03:25:39.192"/>
    </inkml:context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4BC8B2-4918-4C00-ACA5-2F98B2E4A412}" emma:medium="tactile" emma:mode="ink">
          <msink:context xmlns:msink="http://schemas.microsoft.com/ink/2010/main" type="writingRegion" rotatedBoundingBox="5154,3439 32,6233 -1658,3134 3463,340"/>
        </emma:interpretation>
      </emma:emma>
    </inkml:annotationXML>
    <inkml:traceGroup>
      <inkml:annotationXML>
        <emma:emma xmlns:emma="http://www.w3.org/2003/04/emma" version="1.0">
          <emma:interpretation id="{67CA5DBA-5815-4417-B29B-5FCF7EBB1339}" emma:medium="tactile" emma:mode="ink">
            <msink:context xmlns:msink="http://schemas.microsoft.com/ink/2010/main" type="paragraph" rotatedBoundingBox="4607,3738 32,6233 -780,4743 3794,2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86746A-DE60-4138-A5C1-0181C4C049DA}" emma:medium="tactile" emma:mode="ink">
              <msink:context xmlns:msink="http://schemas.microsoft.com/ink/2010/main" type="line" rotatedBoundingBox="4607,3738 32,6233 -780,4743 3794,2248">
                <msink:destinationLink direction="with" ref="{1C2DA98C-90E6-4F45-9858-164B60E1717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1F155BE-C748-40FE-962E-526382FDA645}" emma:medium="tactile" emma:mode="ink">
                <msink:context xmlns:msink="http://schemas.microsoft.com/ink/2010/main" type="inkWord" rotatedBoundingBox="4607,3738 32,6233 -780,4743 3794,2248">
                  <msink:destinationLink direction="with" ref="{11307BB9-D213-418A-89CA-7F610E73F281}"/>
                </msink:context>
              </emma:interpretation>
              <emma:one-of disjunction-type="recognition" id="oneOf0">
                <emma:interpretation id="interp0" emma:lang="en-US" emma:confidence="0">
                  <emma:literal>or</emma:literal>
                </emma:interpretation>
                <emma:interpretation id="interp1" emma:lang="en-US" emma:confidence="0">
                  <emma:literal>so</emma:literal>
                </emma:interpretation>
                <emma:interpretation id="interp2" emma:lang="en-US" emma:confidence="0">
                  <emma:literal>set</emma:literal>
                </emma:interpretation>
                <emma:interpretation id="interp3" emma:lang="en-US" emma:confidence="0">
                  <emma:literal>sir</emma:literal>
                </emma:interpretation>
                <emma:interpretation id="interp4" emma:lang="en-US" emma:confidence="0">
                  <emma:literal>err</emma:literal>
                </emma:interpretation>
              </emma:one-of>
            </emma:emma>
          </inkml:annotationXML>
          <inkml:trace contextRef="#ctx0" brushRef="#br0">1285 871 355 0,'0'0'5'15,"0"0"0"-15,0 0 3 16,0 0 0-16,-14 15 0 16,-1-2 1-16,-6 6 0 15,-1 5 0-15,-1 4-3 0,1 0-3 16,4 4 0-16,8 0-1 15,2-4 0-15,8-7 0 16,18-10-1-16,4-5 2 16,6-6-3-16,7 0 1 0,1-14 1 15,-1-3 0-15,0-7 0 16,-7-4 0-16,-10 2 1 16,-3-2-1-16,-12 3-1 0,-11 5 0 15,-9 6-1-15,-4 3-6 16,-11-2-18-16,-17 13-53 15,17 10-2-15</inkml:trace>
          <inkml:trace contextRef="#ctx0" brushRef="#br0" timeOffset="-1">1019 603 298 0,'0'0'7'15,"0"0"4"-15,0 0 3 16,0 0 1-16,0 0 2 0,0 0 2 16,-10-9 0-16,10 9 1 15,-15-4-6-15,5 4-4 16,-8 0-3-16,-2 0-1 15,-10 7-1-15,2 4-2 16,-7-1 0-16,-3 8-2 0,-2-1 0 16,5 4 0-16,-1 4-1 15,11-1 0-15,2 2-1 16,8-2 0-16,5 1 0 0,6-1-1 16,4-3 1-16,14 1-1 15,4-5 0-15,2-2 1 16,10-4-1-16,-2-1 1 15,4-3 1-15,-1 0 0 16,-6-4 0-16,3 0 0 0,-10 5 0 16,-1-5 1-16,-2 0-1 15,-15-3 0-15,13 22-1 16,-5-9 2-16,-4 2-2 16,-4 6 1-16,0-3 0 0,0 7-1 15,-4-1 2-15,-7-3-1 16,1 3 0-16,-5-2 0 15,-5-1 0-15,-2-6 0 16,1-2-2-16,-4-5-3 0,0-5-11 16,7-10-40-16,1 1-21 15,6-9-5-15</inkml:trace>
          <inkml:trace contextRef="#ctx0" brushRef="#br0" timeOffset="3">425 1510 184 0,'0'0'5'0,"0"0"6"16,0 0 5-16,0 0 6 0,0 0 3 15,0 0 1-15,7 3 2 16,15-3-1-16,-1 0-3 16,17-3-5-16,9-5-5 15,14-3-5-15,9 1-3 16,11 1-3-16,10-2 0 0,5-4 0 15,4 4-1-15,-4 0 0 16,2 5 0-16,-10-2 0 16,-7 1 1-16,-13 4 0 15,-15 3 0-15,-11 0 0 16,-14 0 0-16,-13 3-2 0,-15-3-3 16,3 17-9-16,-10 1-45 15,7-18-21-15,-21 19-5 16</inkml:trace>
          <inkml:trace contextRef="#ctx0" brushRef="#br0" timeOffset="4">-1688 1341 369 0,'0'0'8'16,"0"0"3"-16,0 0 1 0,0-11 2 16,0 11 1-16,0 0 1 15,7-15 0-15,-7 15 0 16,0 0-6-16,21-6-4 15,-4 6-2-15,8 0-1 0,14-4-1 16,3 4-1-16,18 0 0 16,8 0-1-16,10-5 0 15,10 3 1-15,1-6 0 16,9-1-1-16,1-2 1 0,-4-4 0 16,-9 5 0-16,-1-4-1 15,-15 7 2-15,-9-7-2 16,-13 10 0-16,-8-2 0 15,-12 1 0-15,-10 5 0 0,-1 0 0 16,-17 0 0-16,21 0 0 16,-7 0 0-16,4 0 0 15,-3 5 0-15,-2-5 0 16,5 0 0-16,-8 0 0 0,-10 0 0 16,22 0-5-16,-22 0-6 15,0 0-20-15,0 0-53 16,0 0 0-16</inkml:trace>
          <inkml:trace contextRef="#ctx0" brushRef="#br0" timeOffset="5">-660 914 325 0,'0'0'4'0,"0"0"0"0,0 0 5 16,0 11 2-16,0-11 2 16,4 24 2-16,6-10 0 15,1 3 1-15,11-3-4 16,1 5-1-16,7-2-4 16,-7 9-2-16,10-9-2 0,-1 4-1 15,-4-1-2-15,0 1 1 16,-3 5-1-16,-8-1 0 15,1-5 0-15,-3 2 0 16,-5-2 0-16,-7-2 0 0,4 3 1 16,-4 1-1-16,-3-1 1 15,-3 1 1-15,-4 2 0 16,-3-4 0-16,-8 8 0 0,-2 1 1 16,-5 3-1-16,-8 3 0 15,2-4-4-15,-11-3-11 16,2 13-66-16,-6-3-1 15</inkml:trace>
          <inkml:trace contextRef="#ctx1" brushRef="#br1">-2942 3873 265 0,'0'0'7'0,"0"0"3"15,0 0 1-15,3-21 4 16,12 7 1-16,-2-2 1 0,16-10 1 16,6-4 1-16,11-7-5 15,14-5-4-15,4-10-2 16,21-8-2-16,3-7 0 15,21-15-2-15,4-5 0 0,11-9 0 16,4-6 0-16,0 8-3 16,-5 1 2-16,-10 19-7 15,-24 11-11-15,-11 10-47 16,-23 36-13-16</inkml:trace>
        </inkml:traceGroup>
      </inkml:traceGroup>
    </inkml:traceGroup>
    <inkml:traceGroup>
      <inkml:annotationXML>
        <emma:emma xmlns:emma="http://www.w3.org/2003/04/emma" version="1.0">
          <emma:interpretation id="{C922AB95-CE19-47ED-B351-786AEC93A0B1}" emma:medium="tactile" emma:mode="ink">
            <msink:context xmlns:msink="http://schemas.microsoft.com/ink/2010/main" type="paragraph" rotatedBoundingBox="3227,2983 2076,1178 3363,357 4513,21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A26E5-9046-4951-9C44-50FF3065016F}" emma:medium="tactile" emma:mode="ink">
              <msink:context xmlns:msink="http://schemas.microsoft.com/ink/2010/main" type="line" rotatedBoundingBox="3227,2983 2076,1178 3363,357 4513,2162"/>
            </emma:interpretation>
          </emma:emma>
        </inkml:annotationXML>
        <inkml:traceGroup>
          <inkml:annotationXML>
            <emma:emma xmlns:emma="http://www.w3.org/2003/04/emma" version="1.0">
              <emma:interpretation id="{705ACD7B-D403-40E3-9A26-1060403E934F}" emma:medium="tactile" emma:mode="ink">
                <msink:context xmlns:msink="http://schemas.microsoft.com/ink/2010/main" type="inkWord" rotatedBoundingBox="3227,2983 2076,1178 3363,357 4513,2162"/>
              </emma:interpretation>
              <emma:one-of disjunction-type="recognition" id="oneOf1">
                <emma:interpretation id="interp5" emma:lang="en-US" emma:confidence="0">
                  <emma:literal>Do</emma:literal>
                </emma:interpretation>
                <emma:interpretation id="interp6" emma:lang="en-US" emma:confidence="0">
                  <emma:literal>To</emma:literal>
                </emma:interpretation>
                <emma:interpretation id="interp7" emma:lang="en-US" emma:confidence="0">
                  <emma:literal>so</emma:literal>
                </emma:interpretation>
                <emma:interpretation id="interp8" emma:lang="en-US" emma:confidence="0">
                  <emma:literal>%</emma:literal>
                </emma:interpretation>
                <emma:interpretation id="interp9" emma:lang="en-US" emma:confidence="0">
                  <emma:literal>Jo</emma:literal>
                </emma:interpretation>
              </emma:one-of>
            </emma:emma>
          </inkml:annotationXML>
          <inkml:trace contextRef="#ctx0" brushRef="#br0" timeOffset="6">309 329 298 0,'0'0'3'15,"0"0"2"-15,0 0 3 0,0 0 3 16,0 0 0-16,0 7 3 16,0-7 1-16,0 0 3 15,-3 14-3-15,3-14-1 16,-18 10-2-16,4-6 0 16,-4-4-2-16,-7 0 0 0,0-10-2 15,-3-1-1-15,-4-6-2 16,-4-4 0-16,1-11-1 15,-3-5-1-15,-2-4 0 16,2-4-2-16,-5-6 1 0,8-4-1 16,0 3 0-16,-1-9 0 15,11-2-1-15,8 6 0 16,6-3-1-16,11 0 1 16,0 0-1-16,11-2 0 0,11 0 0 15,1 7 1-15,7-4-1 16,5-2-1-16,3 2-1 15,5 5 1-15,10-2 0 0,7 3 1 16,3 6-1-16,5 2 1 16,0 11 0-16,2-1 1 15,-7 5 0-15,5 9 1 16,-12 7-1-16,1 10 0 0,-4 4 0 16,0 4 0-16,-4 7 0 15,1 7 0-15,-5 10-1 16,1-3 2-16,-3 3-1 15,4 4 0-15,-12-2 0 16,3 7 1-16,-2-9-1 0,-9 7 2 16,3-4 0-16,-2 4 0 15,-8-1 0-15,-2 3 0 16,0-6-1-16,-1 8 1 0,-2-7 0 16,-5 7-2-16,1-1 1 15,-4 1-1-15,3-2 1 16,-2 1 0-16,-1-4 0 15,-4 1-1-15,-3 1 1 0,0-3 0 16,0-2 0-16,0 0 0 16,-10 1 0-16,-1 0 0 15,-3-4 0-15,-4 0 0 16,0 0 0-16,-7-3 0 0,-3 1 1 16,0-6-2-16,1 1 0 15,-3-3 0-15,2 2 0 16,-3-5 0-16,2 3 0 15,1-5 0-15,7 2 0 16,-1-5 0-16,5 1 0 0,6-7 0 16,11-4 0-16,-17 0 0 15,17 0 0-15,0 0 0 16,0-15 0-16,0 15 0 16,10-21 0-16,-6 10 0 0,-4 11 0 15,3-24 0-15,-3 24 0 16,0-18 0-16,-7 4 0 15,0-3 0-15,-4 0 0 0,1-4 0 16,-5-12 0-16,-2 5 0 16,3-4 0-16,0 5 0 15,3 1 0-15,4 2 0 16,-3 5 0-16,10 19 0 0,-3-17 0 16,3 17 0-16,0 0 0 15,0 0 0-15,0 10 0 16,0-10 0-16,17 26 0 15,-6-9 0-15,6 1 0 0,4 3 0 16,4 0 0-16,-4-4 0 16,11 5 0-16,-4-5 0 15,4 5 0-15,1-1 0 16,-2-3 0-16,1-8 0 0,-7 4 0 16,3-4 0-16,-3-6 0 15,0 0 0-15,-12-4 0 16,12 0 0-16,-4-11 0 15,4 1 0-15,-8-7 0 0,1 2 0 16,7-5 0-16,-3-3 0 16,-4 1 0-16,-5 6 0 15,5-5 0-15,-8 7 0 16,2-3 0-16,-2 2 0 0,-3 2-3 16,6-24-79-16,-13 37-4 15</inkml:trace>
          <inkml:trace contextRef="#ctx0" brushRef="#br0" timeOffset="7">47-1711 349 0,'0'0'5'15,"-10"0"1"-15,10 0 2 16,-25 14 1-16,10-3 2 15,-3 2-1-15,-2 9 1 0,2 3-1 16,1 3-3-16,6 4-2 16,1 7-2-16,3-2-1 15,7 10 0-15,0-5 0 16,10 4 0-16,8-3 0 0,2-5 0 16,10-10 0-16,5-4 1 15,10-9 0-15,1-11 0 16,0-4 1-16,4-11 0 0,0-10 0 15,-2-8 0-15,-5-2 0 16,-8-8-1-16,-10 0 1 16,-7 0-1-16,-8-5-1 15,-10-3 1-15,0 4-2 16,-18-2-1-16,-2-2 1 0,-13 10-2 16,-5 4 1-16,-7 5-2 15,-5 14 0-15,0 3-4 16,-3 22-12-16,4 14-63 15,2 14-3-15</inkml:trace>
        </inkml:traceGroup>
      </inkml:traceGroup>
    </inkml:traceGroup>
  </inkml:traceGroup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7:55.1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88D653-6439-4AE0-8F22-549729B16157}" emma:medium="tactile" emma:mode="ink">
          <msink:context xmlns:msink="http://schemas.microsoft.com/ink/2010/main" type="inkDrawing" rotatedBoundingBox="23610,1455 27228,3219 26713,4276 23095,2512" semanticType="callout" shapeName="Other">
            <msink:sourceLink direction="with" ref="{9623129C-B995-4F0A-AC65-E34642E75675}"/>
            <msink:sourceLink direction="with" ref="{36BFDC36-3B02-44AF-A738-60B31F14AEEC}"/>
          </msink:context>
        </emma:interpretation>
      </emma:emma>
    </inkml:annotationXML>
    <inkml:trace contextRef="#ctx0" brushRef="#br0">20344-205 363 0,'0'0'6'16,"0"0"-1"-16,0 0 2 15,0 0 3-15,0 0-3 0,0 0 1 16,-7 13 1-16,7 5-1 16,7 6-2-16,15 7 0 15,9 8-2-15,9 15-2 16,13 9 4-16,13 11-2 0,19 18-1 16,14-8 2-16,18 8-3 15,2 10-1-15,12 0 1 16,18-4-1-16,7 1 0 0,14-3 0 15,-1-1 1-15,12 3 0 16,-4-9 2-16,14-8 0 16,-7-11 0-16,5-1 1 15,-5-11 0-15,-6-2 0 16,-12-17 0-16,-7-14-1 0,-18-12 0 16,-14-2-4-16,-20-7 0 15,-23 7 0-15,-27-11 0 16,-11-4 0-16,-21-7 0 15,-15-2-9-15,-10 13-74 0,-10-23-2 16</inkml:trace>
    <inkml:trace contextRef="#ctx0" brushRef="#br0" timeOffset="343.757">23844 696 317 0,'0'0'4'0,"0"0"1"15,5 13-1-15,8 6 1 16,4 1 1-16,8 1-1 0,11 7 1 16,2 2 1-16,9-6-4 15,-1 15-3-15,-8-8 3 16,-6-3 0-16,-11 5 0 15,-6-2 3-15,-15 4 3 0,-11 8-1 16,-17 2 3-16,-7 1 0 16,-5 0 1-16,2 4-1 15,-9 6-1-15,6 3-3 16,-6 5-1-16,1-1-2 16,8-3-5-16,-2-4-14 0,-13 0-61 15,22 2-3-15</inkml:trace>
  </inkml:traceGroup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9:29.6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1" timeString="2019-04-10T03:00:20.785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8903D3-AEAA-40D2-A1A1-5F97EEF74DA4}" emma:medium="tactile" emma:mode="ink">
          <msink:context xmlns:msink="http://schemas.microsoft.com/ink/2010/main" type="writingRegion" rotatedBoundingBox="4736,942 7709,942 7709,2479 4736,2479"/>
        </emma:interpretation>
      </emma:emma>
    </inkml:annotationXML>
    <inkml:traceGroup>
      <inkml:annotationXML>
        <emma:emma xmlns:emma="http://www.w3.org/2003/04/emma" version="1.0">
          <emma:interpretation id="{111EB79F-0D99-4AE4-9BAB-A77FD20841B1}" emma:medium="tactile" emma:mode="ink">
            <msink:context xmlns:msink="http://schemas.microsoft.com/ink/2010/main" type="paragraph" rotatedBoundingBox="4736,942 7709,942 7709,2479 4736,2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69CD54-384C-4028-98CC-18D663ED04B5}" emma:medium="tactile" emma:mode="ink">
              <msink:context xmlns:msink="http://schemas.microsoft.com/ink/2010/main" type="line" rotatedBoundingBox="4736,942 7709,942 7709,2479 4736,2479"/>
            </emma:interpretation>
          </emma:emma>
        </inkml:annotationXML>
        <inkml:traceGroup>
          <inkml:annotationXML>
            <emma:emma xmlns:emma="http://www.w3.org/2003/04/emma" version="1.0">
              <emma:interpretation id="{2AE6F443-D6FE-4452-8150-6613EE7C8BBC}" emma:medium="tactile" emma:mode="ink">
                <msink:context xmlns:msink="http://schemas.microsoft.com/ink/2010/main" type="inkWord" rotatedBoundingBox="4736,1955 5397,1955 5397,2479 4736,2479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6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%</emma:literal>
                </emma:interpretation>
              </emma:one-of>
            </emma:emma>
          </inkml:annotationXML>
          <inkml:trace contextRef="#ctx0" brushRef="#br0">2374-357 278 0,'0'0'6'0,"0"0"2"0,-10 0 5 16,10 0 0-16,-28 13 3 15,13-2-1-15,-2 7 1 16,-1-1 3-16,0 7-8 16,5 0-2-16,1 6-3 15,10-2-1-15,2 0 0 0,7-3-1 16,11-5-1-16,2-3 1 15,5-8-1-15,0-7 1 16,3-2-1-16,-3-13-1 0,0-2-1 16,-7-9 1-16,-5-1-2 15,-9-3 1-15,-4 0-1 16,0 0-1-16,-14 3 1 16,-7 8 0-16,-7-1-8 0,-1 12-68 15,-10 9-1-15</inkml:trace>
          <inkml:trace contextRef="#ctx0" brushRef="#br0" timeOffset="-343.7785">1976-346 263 0,'0'0'1'0,"0"0"0"15,-15 6 1-15,15-6 1 16,-21 25 2-16,7-8 3 16,-7 11 1-16,-1 9 2 15,-3 0 1-15,5 13 2 0,2-2-1 16,3 2-1-16,5 0-1 16,3-2-1-16,7-7-1 15,0-6 0-15,7-11-3 16,8-10-1-16,5-11 0 15,8-3-2-15,2-14 1 16,-3-7-1-16,1-3-1 0,0-8-1 16,-3-4 0-16,-3-2 0 15,-8-4-1-15,-7-1-1 16,-4 4 1-16,-3 1-1 0,-3 6 0 16,-7 8-1-16,-5 7 1 15,2 0-3-15,-2 15-5 16,-3-2-18-16,1 10-46 15,6 11-3-15</inkml:trace>
        </inkml:traceGroup>
        <inkml:traceGroup>
          <inkml:annotationXML>
            <emma:emma xmlns:emma="http://www.w3.org/2003/04/emma" version="1.0">
              <emma:interpretation id="{3E63CC08-072F-4050-9994-44A2F808947B}" emma:medium="tactile" emma:mode="ink">
                <msink:context xmlns:msink="http://schemas.microsoft.com/ink/2010/main" type="inkWord" rotatedBoundingBox="7616,942 7709,942 7709,1760 7616,1760"/>
              </emma:interpretation>
              <emma:one-of disjunction-type="recognition" id="oneOf1">
                <emma:interpretation id="interp5" emma:lang="en-US" emma:confidence="0">
                  <emma:literal>|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l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1" brushRef="#br1">4668-1319 350 0,'0'0'5'0,"0"0"2"0,0 0 3 16,4-23 2-16,-4 23 0 16,3-13 2-16,-3 13 1 15,3-15 0-15,-3 15-4 0,0 0-2 16,0 0-1-16,0 0-1 15,5 19-2-15,-5 2-1 16,7 7-1-16,-1 6 1 16,1 5-2-16,1 2 1 0,-5 3-2 15,8-2 1-15,-5 9 0 16,-1-3-1-16,-2-2 1 16,1 4-1-16,-4-11 1 15,3 5 2-15,-3-1-4 0,0-6 0 16,0-7 0-16,0 5 0 15,0-10 0-15,3-1 0 16,-3-7 0-16,4 2 0 0,-1-8 0 16,-3-11 0-16,0 14 0 15,0-14 0-15,0 0 0 16,0 0 0-16,5 17 0 16,-5-17 0-16,0 0 0 15,0 0 0-15,0 0 0 0,0 0 0 16,0 0 0-16,0 0 0 15,0 0 0-15,0 0 0 16,0 0 0-16,0-38-49 16,0 38-41-16</inkml:trace>
        </inkml:traceGroup>
      </inkml:traceGroup>
    </inkml:traceGroup>
  </inkml:traceGroup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9:43.0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784ABD-9228-4DAC-812B-3A5978F86951}" emma:medium="tactile" emma:mode="ink">
          <msink:context xmlns:msink="http://schemas.microsoft.com/ink/2010/main" type="writingRegion" rotatedBoundingBox="10285,8236 13281,8236 13281,9128 10285,9128"/>
        </emma:interpretation>
      </emma:emma>
    </inkml:annotationXML>
    <inkml:traceGroup>
      <inkml:annotationXML>
        <emma:emma xmlns:emma="http://www.w3.org/2003/04/emma" version="1.0">
          <emma:interpretation id="{A2B595BE-A9B0-434A-897C-AC60DECE8864}" emma:medium="tactile" emma:mode="ink">
            <msink:context xmlns:msink="http://schemas.microsoft.com/ink/2010/main" type="paragraph" rotatedBoundingBox="10285,8236 13281,8236 13281,9128 10285,9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16B8D2-AF0B-420C-BFFD-4E438F5A63F0}" emma:medium="tactile" emma:mode="ink">
              <msink:context xmlns:msink="http://schemas.microsoft.com/ink/2010/main" type="line" rotatedBoundingBox="10285,8236 13281,8236 13281,9128 10285,9128"/>
            </emma:interpretation>
          </emma:emma>
        </inkml:annotationXML>
        <inkml:traceGroup>
          <inkml:annotationXML>
            <emma:emma xmlns:emma="http://www.w3.org/2003/04/emma" version="1.0">
              <emma:interpretation id="{D008247E-B71E-445B-84DD-B378C4784351}" emma:medium="tactile" emma:mode="ink">
                <msink:context xmlns:msink="http://schemas.microsoft.com/ink/2010/main" type="inkWord" rotatedBoundingBox="10319,8267 10341,9127 10302,9128 10280,8268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7372 5973 279 0,'0'0'9'0,"0"0"6"16,0 0 3-16,0 0 2 15,0 0 2-15,-10-15 3 16,10 15-1-16,0 0 0 15,0 0-8-15,-15-2-6 0,15 2-3 16,-10 17-2-16,10 7-1 16,0 10-1-16,0 11-1 15,0 7 1-15,3 12 0 16,4 2 0-16,0 10-1 0,-4 1 1 16,5-6-1-16,-8-3 0 15,0-3-1-15,0-9 1 16,0-11-2-16,0-5 1 15,0-12 0-15,0-7-1 0,-3-10 0 16,3-11-2-16,0 0-8 16,0 0-30-16,0 0-44 15,0 0-1-15</inkml:trace>
        </inkml:traceGroup>
        <inkml:traceGroup>
          <inkml:annotationXML>
            <emma:emma xmlns:emma="http://www.w3.org/2003/04/emma" version="1.0">
              <emma:interpretation id="{3A71E503-F05D-4C32-A565-3D25FB233FFA}" emma:medium="tactile" emma:mode="ink">
                <msink:context xmlns:msink="http://schemas.microsoft.com/ink/2010/main" type="inkWord" rotatedBoundingBox="12860,8762 12872,8232 13286,8242 13274,8772"/>
              </emma:interpretation>
              <emma:one-of disjunction-type="recognition" id="oneOf1">
                <emma:interpretation id="interp5" emma:lang="en-US" emma:confidence="0">
                  <emma:literal>0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890.6467">10061 5924 321 0,'0'0'5'0,"0"0"2"0,0 0 3 15,-20 10 1-15,20-10 3 16,-25 24 1-16,7 2 0 0,1 2 1 15,-4 11-5-15,3 3-1 16,4 12-3-16,6-2-1 16,5 1-2-16,3 1 0 15,14-6-1-15,8-10-1 16,6-9 1-16,4-7-1 0,6-11 1 16,5-11 0-16,-1-5 0 15,4-16-1-15,-11-7 1 16,8-4 0-16,-15-11-1 0,-3 0 1 15,-15-2-1-15,0 0-1 16,-10-4 1-16,-13 3-1 16,-9 7-1-16,-9 1-2 15,-8 15-5-15,-10-1-17 16,-19 13-57-16,15 11-1 0</inkml:trace>
        </inkml:traceGroup>
      </inkml:traceGroup>
    </inkml:traceGroup>
  </inkml:traceGroup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79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1" timeString="2019-04-10T03:01:24.020"/>
    </inkml:context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DF09B1-30D4-4D06-82DE-831336D7196F}" emma:medium="tactile" emma:mode="ink">
          <msink:context xmlns:msink="http://schemas.microsoft.com/ink/2010/main" type="writingRegion" rotatedBoundingBox="18280,2620 22715,3207 22495,4874 18060,4288"/>
        </emma:interpretation>
      </emma:emma>
    </inkml:annotationXML>
    <inkml:traceGroup>
      <inkml:annotationXML>
        <emma:emma xmlns:emma="http://www.w3.org/2003/04/emma" version="1.0">
          <emma:interpretation id="{ABB021AE-B004-44C1-ACFA-849279495D9B}" emma:medium="tactile" emma:mode="ink">
            <msink:context xmlns:msink="http://schemas.microsoft.com/ink/2010/main" type="paragraph" rotatedBoundingBox="18280,2620 22715,3207 22535,4571 18100,39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C105F6-3B9F-4030-893E-59E5E5BB2E8F}" emma:medium="tactile" emma:mode="ink">
              <msink:context xmlns:msink="http://schemas.microsoft.com/ink/2010/main" type="line" rotatedBoundingBox="18280,2620 22715,3207 22535,4571 18100,3985"/>
            </emma:interpretation>
          </emma:emma>
        </inkml:annotationXML>
        <inkml:traceGroup>
          <inkml:annotationXML>
            <emma:emma xmlns:emma="http://www.w3.org/2003/04/emma" version="1.0">
              <emma:interpretation id="{52C94277-28FA-40EA-A16A-94F0322F7338}" emma:medium="tactile" emma:mode="ink">
                <msink:context xmlns:msink="http://schemas.microsoft.com/ink/2010/main" type="inkWord" rotatedBoundingBox="18268,2713 20111,2957 19943,4229 18100,3985">
                  <msink:destinationLink direction="with" ref="{5D359E86-448F-496E-95EE-4CAC252A7BA5}"/>
                </msink:context>
              </emma:interpretation>
              <emma:one-of disjunction-type="recognition" id="oneOf0">
                <emma:interpretation id="interp0" emma:lang="en-US" emma:confidence="0">
                  <emma:literal>SE</emma:literal>
                </emma:interpretation>
                <emma:interpretation id="interp1" emma:lang="en-US" emma:confidence="0">
                  <emma:literal>It.</emma:literal>
                </emma:interpretation>
                <emma:interpretation id="interp2" emma:lang="en-US" emma:confidence="0">
                  <emma:literal>St.</emma:literal>
                </emma:interpretation>
                <emma:interpretation id="interp3" emma:lang="en-US" emma:confidence="0">
                  <emma:literal>it.</emma:literal>
                </emma:interpretation>
                <emma:interpretation id="interp4" emma:lang="en-US" emma:confidence="0">
                  <emma:literal>St</emma:literal>
                </emma:interpretation>
              </emma:one-of>
            </emma:emma>
          </inkml:annotationXML>
          <inkml:trace contextRef="#ctx0" brushRef="#br0">16595 1864 352 0,'0'0'5'15,"0"0"3"-15,0 0 1 0,0 0 3 16,0 0 1-16,0 0 1 16,7-6 0-16,6 2 2 15,17 4-5-15,5-3-2 16,8-1-2-16,10 1-3 15,-1-7-6-15,12 10-27 16,-1-4-52-16,-10-3-2 0</inkml:trace>
          <inkml:trace contextRef="#ctx0" brushRef="#br0" timeOffset="-3">15210 1238 278 0,'0'0'7'15,"18"0"1"-15,2 0 5 16,13 4 3-16,2-4 1 16,11 3 2-16,14-3 1 0,8 3 1 15,13 1-7-15,7-4-1 16,3 3-4-16,9-3-3 15,6 0-2-15,-8 0-1 16,-5 0-1-16,-12-3 0 16,-18 3-2-16,-14-4-4 15,-16 4-10-15,-33 0-31 0,0 0-35 16,-5 11-2-16</inkml:trace>
          <inkml:trace contextRef="#ctx0" brushRef="#br0" timeOffset="-5">15835 470 323 0,'0'0'5'16,"0"0"2"-16,0 0 0 16,0 0 0-16,0 0 1 15,-14 0 0-15,14 0 2 0,-24 0-1 16,6 4-5-16,-4 3-2 15,-3 6 0-15,-3 1-1 16,3 4-1-16,2-1 0 16,-2 0 0-16,10 7-1 15,0-5-1-15,10 3 1 0,5-5-1 16,5 1 1-16,10-4 0 16,6 3 0-16,4-6 0 15,-3 1 1-15,3-7 0 0,-5 3 1 16,1-1 0-16,1-3 0 15,-12 3 0-15,-10-7 0 16,11 11 1-16,-11-11-1 0,4 24 1 16,-4-10 0-16,-4 0-1 15,-4 4 1-15,2 2-1 16,-5-1 0-16,0 2-1 16,-2 1 1-16,-2-2-1 15,1-2 0-15,-7-1 1 16,3-6 0-16,-2 0-1 0,1-5-1 15,-2-6-7-15,6 0-25 16,15 0-36-16,-13-25-8 16</inkml:trace>
          <inkml:trace contextRef="#ctx0" brushRef="#br0" timeOffset="-4">15974 773 281 0,'0'0'5'0,"0"0"4"16,0 0 3-16,0 0 2 16,13 0 0-16,-13 0 0 15,0 0 2-15,12 4-1 0,-12-4-3 16,0 0-5-16,17 17-3 15,-17-17-2-15,18 17 0 16,-18-17-1-16,20 21-1 16,-12-7 0-16,-5 2 1 15,-3-7-1-15,-3 10 0 0,-8-5 1 16,-3 7 0-16,1 0-1 16,-2-1 1-16,0-1 0 15,5-2 0-15,2 4 1 16,1-10 0-16,7 7 2 0,0-18 2 15,0 21 0-15,0-21 1 16,15 13 1-16,0-13 0 16,5 4-1-16,5-4-1 15,10 0-1-15,4 0-4 0,3-4-5 16,11 1-14-16,0-7-62 16,7-1-2-16</inkml:trace>
        </inkml:traceGroup>
        <inkml:traceGroup>
          <inkml:annotationXML>
            <emma:emma xmlns:emma="http://www.w3.org/2003/04/emma" version="1.0">
              <emma:interpretation id="{61F27DF8-2BB4-4923-92CF-8D6231E605C2}" emma:medium="tactile" emma:mode="ink">
                <msink:context xmlns:msink="http://schemas.microsoft.com/ink/2010/main" type="inkWord" rotatedBoundingBox="22449,3172 22715,3207 22577,4256 22311,4220"/>
              </emma:interpretation>
              <emma:one-of disjunction-type="recognition" id="oneOf1">
                <emma:interpretation id="interp5" emma:lang="en-US" emma:confidence="1">
                  <emma:literal>|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\</emma:literal>
                </emma:interpretation>
                <emma:interpretation id="interp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1">19498 890 285 0,'0'0'4'0,"0"0"5"16,10-10 3-16,-10 10 5 15,0 0 1-15,18-11 2 0,-18 11 4 16,10-4-2-16,-10 4-1 16,7 6-4-16,-7 9-3 15,0 3-4-15,0 3-2 0,0 13-2 16,0 5 0-16,0 10-2 16,0 4 0-16,3 12-1 15,5 4 0-15,-4 10 1 16,2 1-4-16,1-1 0 15,4 4 0-15,-4-9 0 0,0-4 0 16,1-7 0-16,-5-9 0 16,4-16 0-16,-4-2 0 15,1-10 0-15,4-13 0 16,-8 2 0-16,0-15 0 0,0 0 0 16,0 0 0-16,0 0 0 15,0 0 0-15,0 0 0 16,0 0 0-16,0-11 0 15,-8-6 0-15,-2 6-66 0,10 11-29 16</inkml:trace>
        </inkml:traceGroup>
      </inkml:traceGroup>
    </inkml:traceGroup>
    <inkml:traceGroup>
      <inkml:annotationXML>
        <emma:emma xmlns:emma="http://www.w3.org/2003/04/emma" version="1.0">
          <emma:interpretation id="{51F798EA-1269-4B22-BEE5-C2F6D4381F35}" emma:medium="tactile" emma:mode="ink">
            <msink:context xmlns:msink="http://schemas.microsoft.com/ink/2010/main" type="paragraph" rotatedBoundingBox="18404,4269 18604,3899 18940,4080 18741,445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DFC0DF-D558-4A44-8A70-94648B9B7470}" emma:medium="tactile" emma:mode="ink">
              <msink:context xmlns:msink="http://schemas.microsoft.com/ink/2010/main" type="line" rotatedBoundingBox="18404,4269 18604,3899 18940,4080 18741,4450">
                <msink:destinationLink direction="with" ref="{5D359E86-448F-496E-95EE-4CAC252A7BA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C69B085-FFD6-4EBF-A9E9-AE1115C3AA55}" emma:medium="tactile" emma:mode="ink">
                <msink:context xmlns:msink="http://schemas.microsoft.com/ink/2010/main" type="inkWord" rotatedBoundingBox="18404,4269 18604,3899 18940,4080 18741,4450"/>
              </emma:interpretation>
              <emma:one-of disjunction-type="recognition" id="oneOf2">
                <emma:interpretation id="interp10" emma:lang="en-US" emma:confidence="0">
                  <emma:literal>O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0</emma:literal>
                </emma:interpretation>
                <emma:interpretation id="interp13" emma:lang="en-US" emma:confidence="0">
                  <emma:literal>C</emma:literal>
                </emma:interpretation>
                <emma:interpretation id="interp14" emma:lang="en-US" emma:confidence="0">
                  <emma:literal>c</emma:literal>
                </emma:interpretation>
              </emma:one-of>
            </emma:emma>
          </inkml:annotationXML>
          <inkml:trace contextRef="#ctx1" brushRef="#br1">15730 1654 221 0,'0'0'7'0,"0"0"5"16,4-10 4-16,-4 10 3 16,0 0 4-16,0 0 0 15,0-15-1-15,0 15 0 0,0 0-3 16,0 0-8-16,0 0-4 15,0 0-3-15,0 0-3 16,0 0 0-16,0 0-1 16,0 0 1-16,-15 4-1 15,15-4 2-15,-25 7-1 16,12-1-1-16,-5 5 2 0,1 0-1 16,-1 4-1-16,3-9 0 15,2 9 1-15,1 3-2 16,2 3 2-16,-5-4 0 0,10 4 0 15,-7-4 1-15,6 5 0 16,2-5-1-16,1 5 2 16,-2-1 0-16,5 0-2 15,0 0 2-15,0-1 0 0,5 6-1 16,8-13 1-16,-1 9-1 16,1-7 0-16,4-5 2 15,13 4-2-15,-7-10 0 16,2-4 1-16,3 0-1 0,-3 0-1 15,-3 0 1-15,2 0-1 16,1-7 0-16,-7-4 0 16,-1 1 1-16,-5 3-1 15,1-4 0-15,-3-1 0 16,5-6 0-16,0 5-1 0,-5-4 1 16,-10 17-1-16,13-29 1 15,-5 12 0-15,-1-1 0 16,-4 1-1-16,4-2 1 15,-7 6 0-15,-3-2-1 0,-1 1 1 16,4-7-1-16,-6 8 0 16,-6 2 1-16,2 1 1 15,0-1-2-15,-5-4 0 0,2 2 2 16,-5 1-1-16,1 9-1 16,-1-12 1-16,3 13-1 15,-10-2-1-15,0 0 0 16,-3 4-5-16,3 4-9 0,-10 11-42 15,7-6-23-15,-3 3-3 16</inkml:trace>
        </inkml:traceGroup>
      </inkml:traceGroup>
    </inkml:traceGroup>
  </inkml:traceGroup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7:57.15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9D6A48-C568-4C6B-AEC3-8DBC4FCE7DED}" emma:medium="tactile" emma:mode="ink">
          <msink:context xmlns:msink="http://schemas.microsoft.com/ink/2010/main" type="writingRegion" rotatedBoundingBox="25323,2771 32984,2588 33062,5891 25402,6074"/>
        </emma:interpretation>
      </emma:emma>
    </inkml:annotationXML>
    <inkml:traceGroup>
      <inkml:annotationXML>
        <emma:emma xmlns:emma="http://www.w3.org/2003/04/emma" version="1.0">
          <emma:interpretation id="{CA58476E-C8AA-4C67-8739-5D94B90F808F}" emma:medium="tactile" emma:mode="ink">
            <msink:context xmlns:msink="http://schemas.microsoft.com/ink/2010/main" type="paragraph" rotatedBoundingBox="28067,2890 31266,2523 31409,3763 28209,41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FCF5291-16E2-45E4-8814-4639554ACCB9}" emma:medium="tactile" emma:mode="ink">
              <msink:context xmlns:msink="http://schemas.microsoft.com/ink/2010/main" type="line" rotatedBoundingBox="28067,2890 31266,2523 31409,3763 28209,4130"/>
            </emma:interpretation>
          </emma:emma>
        </inkml:annotationXML>
        <inkml:traceGroup>
          <inkml:annotationXML>
            <emma:emma xmlns:emma="http://www.w3.org/2003/04/emma" version="1.0">
              <emma:interpretation id="{9623129C-B995-4F0A-AC65-E34642E75675}" emma:medium="tactile" emma:mode="ink">
                <msink:context xmlns:msink="http://schemas.microsoft.com/ink/2010/main" type="inkWord" rotatedBoundingBox="28067,2890 31266,2523 31409,3763 28209,4130">
                  <msink:destinationLink direction="with" ref="{2688D653-6439-4AE0-8F22-549729B16157}"/>
                </msink:context>
              </emma:interpretation>
              <emma:one-of disjunction-type="recognition" id="oneOf0">
                <emma:interpretation id="interp0" emma:lang="en-US" emma:confidence="0">
                  <emma:literal>Dives</emma:literal>
                </emma:interpretation>
                <emma:interpretation id="interp1" emma:lang="en-US" emma:confidence="0">
                  <emma:literal>Div. 3</emma:literal>
                </emma:interpretation>
                <emma:interpretation id="interp2" emma:lang="en-US" emma:confidence="0">
                  <emma:literal>Div 3</emma:literal>
                </emma:interpretation>
                <emma:interpretation id="interp3" emma:lang="en-US" emma:confidence="0">
                  <emma:literal>Divas</emma:literal>
                </emma:interpretation>
                <emma:interpretation id="interp4" emma:lang="en-US" emma:confidence="0">
                  <emma:literal>Dive 3</emma:literal>
                </emma:interpretation>
              </emma:one-of>
            </emma:emma>
          </inkml:annotationXML>
          <inkml:trace contextRef="#ctx0" brushRef="#br0">25120 586 354 0,'0'0'7'0,"0"0"4"16,24-10 1-16,-2 10 0 15,3 0 1-15,13 0 1 16,12 0 1-16,6 0-1 0,7 14-7 16,-6 17-1-16,-1 5-4 15,-3 10 0-15,-3 7-1 16,-7 5-1-16,-11 14 0 15,-14 4 0-15,-8 10 0 16,0-9 0-16,-7 4 0 16,-3-3 1-16,-13 3-1 0,-4-3 1 15,-6-12-1-15,0 3-1 16,-6-18 2-16,-7-1-1 0,1-7 1 16,-3-9 1-16,-5-9-1 15,5-14-2-15,5-1-9 16,-6-7-40-16,11-3-30 15,15-24 0-15</inkml:trace>
          <inkml:trace contextRef="#ctx0" brushRef="#br0" timeOffset="-375.0149">25208 590 339 0,'0'0'8'0,"0"0"3"16,-4 10 2-16,4-10 1 0,0 0 0 16,0 14 1-16,0 4 2 15,0 3 0-15,-3 5-8 16,3 13-2-16,7 5-1 15,4 21 0-15,-4 8-1 0,11 2-1 16,-1 2-1-16,1 7 0 16,3-3 0-16,-4-3 1 15,-2-5-1-15,-5-5-2 0,0-16 2 16,-2-3-1-16,-5-6-1 16,-3-7 2-16,0-16-3 15,4-2 0-15,-4-4 0 16,0-14 0-16,0 0-3 0,0 0-12 15,0-22-66-15,-4 9-4 16</inkml:trace>
          <inkml:trace contextRef="#ctx0" brushRef="#br0" timeOffset="390.6048">25979 734 436 0,'0'0'2'0,"0"0"-4"16,0 0 1-16,0 0-10 15,7 4-44-15,11-4-18 16,0 0-4-16</inkml:trace>
          <inkml:trace contextRef="#ctx0" brushRef="#br0" timeOffset="203.13">26070 982 418 0,'0'0'5'15,"0"0"1"-15,-3 10 3 16,-12 8-1-16,5 10 1 0,0 6 1 16,0 9-1-16,-2 10 1 15,6 9-5-15,1-8-6 16,10 16-20-16,15-13-57 16,-5 0-5-16</inkml:trace>
          <inkml:trace contextRef="#ctx0" brushRef="#br0" timeOffset="718.7326">26448 762 427 0,'0'0'4'16,"-6"7"1"-16,6 8 1 0,-4 2 1 15,4 16 0-15,0 5 2 16,4 7-1-16,6 13 1 16,11-6-3-16,1 12-3 15,9 3 0-15,4-8 0 16,8-5-1-16,-8-9-1 0,-3-11 3 15,4-8-1-15,-4-13-1 16,-4-15 0-16,3-13-2 16,-12-9 0-16,-1-15 0 15,-8-11 0-15,3-7 0 0,-1-9 0 16,-2-1 0-16,-7-6 0 16,2 5 0-16,-10 5-80 15,5 8-9-15</inkml:trace>
          <inkml:trace contextRef="#ctx0" brushRef="#br0" timeOffset="1624.9907">26983 851 460 0,'0'0'4'0,"0"0"0"15,18 0 1-15,10 0 1 16,14 0-1-16,14 0-6 15,22-7-62-15,8 7-16 0</inkml:trace>
          <inkml:trace contextRef="#ctx0" brushRef="#br0" timeOffset="1468.7396">27835 446 401 0,'0'0'7'0,"0"0"3"16,-5-18 0-16,5 18 1 0,0-24 0 15,8 9 0-15,9 2 0 16,13-10 1-16,15 12-8 16,8-2-3-16,7 9 1 15,1 2-2-15,9 2-1 16,-9 2 2-16,-8 15-1 16,-18 9 0-16,-18 2 1 0,-17 4-1 15,-17 0 0-15,-18 2 1 16,-12 5-1-16,-6 4 0 15,-8-5 1-15,8-3-1 0,11 1-2 16,14-12 3-16,15 9-3 16,13-6 1-16,10-1 1 15,18-7-1-15,11 5 0 16,7-14 0-16,-3 7 2 0,2 4-2 16,-9-3 2-16,-1-5 0 15,-7 2-1-15,-6-2 0 16,-5 10 0-16,-6 5 1 0,-11 0-1 15,0 0 1-15,-8 2-1 16,-2 3 0-16,-12 3-2 16,-13-1-8-16,0-15-55 15,-11 13-16-15</inkml:trace>
        </inkml:traceGroup>
      </inkml:traceGroup>
    </inkml:traceGroup>
    <inkml:traceGroup>
      <inkml:annotationXML>
        <emma:emma xmlns:emma="http://www.w3.org/2003/04/emma" version="1.0">
          <emma:interpretation id="{73FDE861-A3DE-4244-BA0D-DCE061E53938}" emma:medium="tactile" emma:mode="ink">
            <msink:context xmlns:msink="http://schemas.microsoft.com/ink/2010/main" type="paragraph" rotatedBoundingBox="25361,4372 33022,4189 33062,5891 25402,6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22361E-7159-4FF7-B6B1-BB81B8915FE4}" emma:medium="tactile" emma:mode="ink">
              <msink:context xmlns:msink="http://schemas.microsoft.com/ink/2010/main" type="line" rotatedBoundingBox="25361,4372 33022,4189 33062,5891 25402,6074"/>
            </emma:interpretation>
          </emma:emma>
        </inkml:annotationXML>
        <inkml:traceGroup>
          <inkml:annotationXML>
            <emma:emma xmlns:emma="http://www.w3.org/2003/04/emma" version="1.0">
              <emma:interpretation id="{B348917E-6597-4300-9C6F-D08CD4A6C17D}" emma:medium="tactile" emma:mode="ink">
                <msink:context xmlns:msink="http://schemas.microsoft.com/ink/2010/main" type="inkWord" rotatedBoundingBox="28947,4286 33022,4189 33058,5703 28984,5801"/>
              </emma:interpretation>
              <emma:one-of disjunction-type="recognition" id="oneOf1">
                <emma:interpretation id="interp5" emma:lang="en-US" emma:confidence="0">
                  <emma:literal>YECWQAQR))</emma:literal>
                </emma:interpretation>
                <emma:interpretation id="interp6" emma:lang="en-US" emma:confidence="0">
                  <emma:literal>YECWQAQ))</emma:literal>
                </emma:interpretation>
                <emma:interpretation id="interp7" emma:lang="en-US" emma:confidence="0">
                  <emma:literal>YECWQAQQ))</emma:literal>
                </emma:interpretation>
                <emma:interpretation id="interp8" emma:lang="en-US" emma:confidence="0">
                  <emma:literal>YECWQATQ))</emma:literal>
                </emma:interpretation>
                <emma:interpretation id="interp9" emma:lang="en-US" emma:confidence="0">
                  <emma:literal>YECWQARQ))</emma:literal>
                </emma:interpretation>
              </emma:one-of>
            </emma:emma>
          </inkml:annotationXML>
          <inkml:trace contextRef="#ctx0" brushRef="#br1" timeOffset="275721.7004">22428 2662 393 0,'0'0'6'0,"0"0"1"16,0 0 4-16,0 0 0 15,0 0 1-15,15-11 2 0,10 11-1 16,3 11 1-16,7 13-4 16,8 0-3-16,0 9-3 15,10 3-1-15,0 2-1 16,-8 8-2-16,-2 3-2 0,-1-10-9 16,0-8-39-16,-3 0-34 15,-6-1-2-15</inkml:trace>
          <inkml:trace contextRef="#ctx0" brushRef="#br1" timeOffset="275487.2687">23025 2641 374 0,'0'0'6'16,"0"0"2"-16,0 0 0 0,0 0 3 15,0 14-1-15,0-14 2 16,0 21 1-16,0 0 0 16,-5 5-4-16,-7 9-2 15,-1 6-1-15,-5 8-2 16,0 4 0-16,1 4-1 0,-5-2-2 16,1 3-1-16,-1-13-4 15,4 0-9-15,-2-19-14 16,-8-1-56-16,17-7 0 0</inkml:trace>
          <inkml:trace contextRef="#ctx0" brushRef="#br1" timeOffset="276221.6478">23592 3141 323 0,'0'0'7'0,"0"0"2"15,0 0 2-15,20 3-1 16,5-3 2-16,8 0-1 16,2-3-6-16,18-5-25 0,17-9-48 15,-6-4-8-15</inkml:trace>
          <inkml:trace contextRef="#ctx0" brushRef="#br1" timeOffset="276034.1578">23624 2926 440 0,'0'0'4'0,"0"0"1"15,0 0 1-15,0 0-2 16,6-3 2-16,-6 3-1 15,29-7-1-15,-8 7 1 0,7 0-7 16,4-4-11-16,11-7-44 16,2 9-25-16,-2 2-2 15</inkml:trace>
          <inkml:trace contextRef="#ctx0" brushRef="#br1" timeOffset="276690.3993">24158 2880 315 0,'0'0'8'0,"0"0"2"0,0 0 3 15,13-15 3-15,5 8 2 16,14 3 2-16,18-2-2 16,9-1 0-16,13-4-10 15,19 11-23-15,2-3-59 0,5 0-2 16</inkml:trace>
          <inkml:trace contextRef="#ctx0" brushRef="#br1" timeOffset="276534.1494">24815 2242 376 0,'0'0'4'0,"-10"-4"2"0,10 4 1 16,-32 0 2-16,14 4 1 15,-7 10-1-15,0 3 2 16,0 11 1-16,4 13-3 16,4 3 0-16,6 14-2 15,11 5-1-15,3 7-1 0,8 15 0 16,0 6 0-16,0 10 0 16,-1 3-2-16,-3-2-1 15,1 7-1-15,-5-4 1 16,-6-5-1-16,-5-13-1 0,1-12-2 15,-3-13-4-15,-1-19-5 16,-3-4-12-16,-22-11-47 16,9-24-16-16</inkml:trace>
          <inkml:trace contextRef="#ctx0" brushRef="#br1" timeOffset="277096.6708">25533 2472 418 0,'0'0'3'15,"0"0"1"-15,0 0 0 0,-25 0 1 16,7 3 1-16,-2 15 0 16,-5 10 2-16,-8 7 0 15,1 12-3-15,4 12-1 16,-3 7 1-16,9 9-1 0,12 10-6 16,7-8-8-16,16-3-46 15,12 3-27-15,13-15-1 16</inkml:trace>
          <inkml:trace contextRef="#ctx0" brushRef="#br1" timeOffset="277424.7822">26014 2562 379 0,'0'0'6'0,"7"0"2"16,6 0 1-16,5 0 1 0,7 5 0 16,3 8 2-16,1 2-1 15,7 2 2-15,-1 5-6 16,-4 6-2-16,-3-1-1 16,1 9-2-16,-11 10-1 0,-5-4 1 15,-1 8-1-15,-6-5-2 16,-2 1 2-16,-4 0 0 15,-14 1-1-15,0-12 1 0,-8-5-3 16,-3-9-3-16,0-10-6 16,15-5-29-16,10-6-42 15,-18-6-1-15</inkml:trace>
          <inkml:trace contextRef="#ctx0" brushRef="#br1" timeOffset="277612.284">26540 2631 464 0,'0'0'3'0,"0"0"1"0,0 0 0 16,0 0 0-16,0 0 0 15,-10 13 1-15,-8-2 0 16,-4 10-1-16,-6 3-3 16,-7 12 1-16,0 3-2 15,7 6-3-15,0-2-7 0,10 17-21 16,14-8-52-16,4-3-2 15</inkml:trace>
          <inkml:trace contextRef="#ctx0" brushRef="#br1" timeOffset="277877.9714">26739 3049 404 0,'0'0'5'16,"0"0"2"-16,0 0 0 16,10 22 1-16,-2-9 0 0,5 5 0 15,-3 3 1-15,5 6-1 16,-8 14-4-16,-4-2-1 16,-3-5-3-16,-3 4 0 15,-12 1-2-15,-10 0-3 16,2 0-9-16,-6-14-25 0,-7-8-42 15,13-4-3-15</inkml:trace>
          <inkml:trace contextRef="#ctx0" brushRef="#br1" timeOffset="278440.4424">27477 2824 312 0,'0'0'7'0,"0"10"4"16,0-10 1-16,-20 18 1 0,-2-16 1 16,-3 9 1-16,-6-3-1 15,-15-5 1-15,3-6-7 16,-4-12-3-16,6-6-2 0,-1-3-2 15,12-7 0-15,12-4-1 16,13-12-3-16,8-2 0 16,11 1-2-16,22-3 0 15,9 6 1-15,5 2-1 16,6 6 1-16,1 3 1 0,-1 10 3 16,-10 14 2-16,1 6 3 15,-16 4 1-15,-6 14 0 16,-10 10 1-16,-5 10 0 15,-10 11 1-15,0 4-2 0,-10 7-2 16,-5 5-1-16,-10-2 0 16,-3 4-1-16,-4-6 0 15,-7-5 0-15,-6-5-1 16,2-12 0-16,0-11 1 0,4-10 1 16,3-3-1-16,13-11 1 15,5-11-1-15,11-10-1 16,10 0 1-16,11-3-1 15,11 7-1-15,3-1-1 0,8 6 1 16,-4 12-1-16,3 0 1 16,-7 19-1-16,-3 9 0 15,-11 3-2-15,3 11-14 0,-6 1-63 16,-7 2-3-16</inkml:trace>
          <inkml:trace contextRef="#ctx0" brushRef="#br1" timeOffset="278940.4231">27676 3024 392 0,'0'0'3'0,"0"0"2"16,10-11-1-16,8 9 0 0,14-3 0 15,-4-1-9-15,21-16-62 16,5 19-4-16</inkml:trace>
          <inkml:trace contextRef="#ctx0" brushRef="#br1" timeOffset="278768.5463">27742 3278 455 0,'0'0'3'0,"-6"-18"1"16,6 5 0-16,-7-4 0 15,7-9 1-15,-8-2-1 16,5-7 1-16,-1-7 0 0,4 7-3 16,0-12-1-16,0 5 0 15,7 3-1-15,1 2 0 16,-1 1 0-16,3 14-2 0,1-2 2 16,3 13-1-16,0 11 1 15,0 7-1-15,0 10 1 16,0 16-1-16,7 5 1 15,-2 12-3-15,-9-1-10 0,8-13-54 16,-11 27-16-16</inkml:trace>
          <inkml:trace contextRef="#ctx0" brushRef="#br1" timeOffset="279174.8128">28449 3088 426 0,'0'0'4'16,"0"0"1"-16,0 24 0 15,0-10 2-15,0 8-2 0,5 8 1 16,-2 4 1-16,-3 4-1 15,0 4-4-15,3-10-1 16,-3 4-3-16,-6-5-4 16,-9-10-5-16,-10-7-17 0,-3-7-55 15,0-7 1-15</inkml:trace>
          <inkml:trace contextRef="#ctx0" brushRef="#br1" timeOffset="279752.9318">29033 2782 409 0,'0'0'5'16,"0"0"2"-16,0 0 0 16,-22 6 0-16,2-6 1 15,-5 0 0-15,-6-6 0 0,-12-8 2 16,0-7-6-16,-2-3-2 16,9-13 0-16,11 2-1 15,8-4-1-15,17-11 0 16,0 5-1-16,25-4-1 0,3-7 1 15,17 3-1-15,-2 10 0 16,0 0 1-16,5 5-1 16,-13 14 1-16,5 3 1 0,-9 14 0 15,-9 11 1-15,-4 16 1 16,-1 8 0-16,-9 10 0 16,2 13 1-16,-7 5-1 15,-3 8 1-15,-3-5-1 16,-7 0-1-16,-5-1 0 0,-6-13 0 15,-11-4-1-15,-3-4 1 16,-8-16-1-16,5-6 0 16,3-15 1-16,-1 0-1 15,11-11 1-15,3-4 0 0,12 2-1 16,7-2 0-16,10-4 0 16,11 13 0-16,6 3-1 15,1 6 0-15,7 12 0 16,3 2-2-16,1 11-7 0,-4 0-19 15,-1 8-54-15,1 3 0 16</inkml:trace>
          <inkml:trace contextRef="#ctx0" brushRef="#br1" timeOffset="280409.2053">29408 2580 343 0,'0'0'5'0,"6"0"3"16,9 8 2-16,2-1 1 15,5 3 0-15,-4 1 0 16,6 7-1-16,-2 3 0 0,-5 0-7 16,-17 3-4-16,-7 1-5 15,-11 3-4-15,-7-2-2 16,-3 1-4-16,0 1 1 16,-7-8 2-16,13 6 1 15,12-7 4-15,7-6 6 0,6 1 6 16,14 0 6-16,8-3 4 15,3-4 2-15,5 0 1 16,-5 0-1-16,-3-1 0 16,0 9-2-16,-8-6-3 0,-6 6-1 15,-4-4-4-15,-1 10 0 16,-6-3-1-16,0 3-2 16,-3 3 0-16,-4-3-2 0,-4 0 1 15,1 9-1-15,-8-6 0 16,-4 4-1-16,2-10 0 15,-13-1-3-15,2-3-3 16,-4-14-4-16,0 4-11 0,-8-1-50 16,8-17-13-16</inkml:trace>
          <inkml:trace contextRef="#ctx0" brushRef="#br1" timeOffset="280050.8274">29432 2641 388 0,'0'0'7'0,"0"-14"2"15,0 14 2-15,-3-15 0 16,3 15 1-16,0 0 1 16,0 0 0-16,-11 11 1 15,4 17-6-15,4 7-3 16,3 11-3-16,0 1-1 0,3 11-9 16,0-7-22-16,1 8-53 15,4-6-2-15</inkml:trace>
          <inkml:trace contextRef="#ctx0" brushRef="#br1" timeOffset="280643.5658">29670 1887 376 0,'0'0'7'0,"10"7"1"0,1 10 3 15,14 8 1-15,5 14 0 16,10 14 2-16,13 13-1 16,0 12 1-16,7 14-6 15,-7 10-3-15,-7 7-2 0,-18 4-1 16,-13-1-1-16,-18 5-3 15,-27-11-12-15,-29 1-67 16,-23 0-2-16</inkml:trace>
        </inkml:traceGroup>
      </inkml:traceGroup>
    </inkml:traceGroup>
  </inkml:traceGroup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0:20.79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1" timeString="2019-04-10T03:01:27.208"/>
    </inkml:context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F106627-38CA-4831-A703-39BA52ABC76D}" emma:medium="tactile" emma:mode="ink">
          <msink:context xmlns:msink="http://schemas.microsoft.com/ink/2010/main" type="writingRegion" rotatedBoundingBox="2141,4064 33233,2591 33912,16916 2820,18389"/>
        </emma:interpretation>
      </emma:emma>
    </inkml:annotationXML>
    <inkml:traceGroup>
      <inkml:annotationXML>
        <emma:emma xmlns:emma="http://www.w3.org/2003/04/emma" version="1.0">
          <emma:interpretation id="{8C38BB70-C0D5-428A-A837-0CCFA5420643}" emma:medium="tactile" emma:mode="ink">
            <msink:context xmlns:msink="http://schemas.microsoft.com/ink/2010/main" type="paragraph" rotatedBoundingBox="4043,3885 7649,3805 7663,4461 4058,45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6DA77DB-8EF1-42EA-8D33-78690491FCEA}" emma:medium="tactile" emma:mode="ink">
              <msink:context xmlns:msink="http://schemas.microsoft.com/ink/2010/main" type="inkBullet" rotatedBoundingBox="4933,3865 7649,3805 7663,4461 4948,4521"/>
            </emma:interpretation>
            <emma:one-of disjunction-type="recognition" id="oneOf0">
              <emma:interpretation id="interp0" emma:lang="en-US" emma:confidence="0">
                <emma:literal>to</emma:literal>
              </emma:interpretation>
              <emma:interpretation id="interp1" emma:lang="en-US" emma:confidence="0">
                <emma:literal>N</emma:literal>
              </emma:interpretation>
              <emma:interpretation id="interp2" emma:lang="en-US" emma:confidence="0">
                <emma:literal>NC</emma:literal>
              </emma:interpretation>
              <emma:interpretation id="interp3" emma:lang="en-US" emma:confidence="0">
                <emma:literal>No</emma:literal>
              </emma:interpretation>
              <emma:interpretation id="interp4" emma:lang="en-US" emma:confidence="0">
                <emma:literal>of</emma:literal>
              </emma:interpretation>
            </emma:one-of>
          </emma:emma>
        </inkml:annotationXML>
        <inkml:trace contextRef="#ctx0" brushRef="#br0">4658 1506 326 0,'0'0'7'0,"0"0"2"16,0 0 3-16,-15-10 3 16,15 10 1-16,-18 0 1 15,18 0 0-15,-17 0 2 16,17 0-6-16,-14 14-3 15,10 0-2-15,4 6-1 0,0 2-1 16,4 3-1-16,2 10-1 16,6 3 0-16,-2 1 0 15,1 2 0-15,3 7-1 16,-3-6 2-16,-1-1-5 0,0 0 0 16,-5-11 0-16,5-2 0 15,-7 0 0-15,4-11 0 16,-2-2 0-16,-2-2 0 15,-3-13 0-15,3 19 0 0,-3-19 0 16,0 15 0-16,0-15 0 16,0 0 0-16,0 17 0 15,0-17 0-15,0 0 0 0,0 10 0 16,0-10 0-16,0 0 0 16,0 0 0-16,0 0 0 15,0 0 0-15,0 0 0 16,0 0 0-16,0 0 0 15,0 0 0-15,0 0 0 0,0 0 0 16,0 0 0-16,0 21 0 16,0-21-72-16,-3 21-19 15</inkml:trace>
        <inkml:trace contextRef="#ctx0" brushRef="#br0" timeOffset="-2">1996 2010 307 0,'0'0'4'0,"0"0"2"0,0 0 2 15,7-11 1-15,-7 11 1 16,13-11 1-16,2 5 2 16,6-2-1-16,1 2-2 15,9-2-3-15,4 1-2 0,5 0-1 16,5-6 0-16,1 5-1 16,4 1 0-16,-5-1 0 15,-2 3 1-15,-5 1 1 16,-8-5-1-16,-7 9 0 15,-4 0 0-15,-19 0-2 0,14 0-6 16,-14 0-11-16,-8 0-60 16,8 0-3-16</inkml:trace>
      </inkml:traceGroup>
      <inkml:traceGroup>
        <inkml:annotationXML>
          <emma:emma xmlns:emma="http://www.w3.org/2003/04/emma" version="1.0">
            <emma:interpretation id="{0C337F88-3592-410C-8FB0-8EEECACE05D0}" emma:medium="tactile" emma:mode="ink">
              <msink:context xmlns:msink="http://schemas.microsoft.com/ink/2010/main" type="line" rotatedBoundingBox="4045,3973 4144,3971 4153,4416 4055,4418"/>
            </emma:interpretation>
          </emma:emma>
        </inkml:annotationXML>
        <inkml:traceGroup>
          <inkml:annotationXML>
            <emma:emma xmlns:emma="http://www.w3.org/2003/04/emma" version="1.0">
              <emma:interpretation id="{60628047-3F8C-4D6D-88E7-136995EC374D}" emma:medium="tactile" emma:mode="ink">
                <msink:context xmlns:msink="http://schemas.microsoft.com/ink/2010/main" type="inkWord" rotatedBoundingBox="4045,3973 4144,3971 4153,4416 4055,4418"/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|</emma:literal>
                </emma:interpretation>
                <emma:interpretation id="interp7" emma:lang="en-US" emma:confidence="0">
                  <emma:literal>\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1" brushRef="#br1">1127 1692 215 0,'0'0'7'0,"0"0"3"0,0 0 3 16,0 0 1-16,0 0 2 15,0 0 1-15,0 0 0 16,0 0 2-16,0 0-6 15,0 0-2-15,0 0-1 0,0 15-1 16,0-5-1-16,0 8 1 16,0-3-2-16,0 2 0 15,3 0-1-15,-3 8 0 0,5-1-1 16,-2-2 0-16,-1 6-2 16,3-3 1-16,-2-4 0 15,1 3-1-15,-1-2 0 16,5-1 0-16,-6-4-1 0,3 1 1 15,1-3 0-15,-2-5-1 16,-4-10 1-16,10 17-1 16,-10-17 1-16,0 0-1 15,15 15 0-15,-15-15 1 0,0 0-1 16,0 0 0-16,0 0 0 16,0 0 0-16,0 0-1 15,0 0 1-15,0 0-1 16,0 0 0-16,0 0 0 0,0 0 0 15,0-8 0-15,0 8-1 16,0-17 1-16,0 17-1 16,-4-21 1-16,4 21 0 15,-3-24-1-15,-2 9 0 16,2-3 1-16,1 1-1 0,2-2 0 16,-5 2 0-16,2-7 1 15,3-1-1-15,-4 5 0 16,1-10 0-16,-5 13 0 15,6-5 0-15,-3 5 0 0,2 7 0 16,3 10 0-16,-10-14 0 16,10 14 0-16,0 0 0 15,0 0 0-15,0 0-1 0,0 0 0 16,0 0 1-16,0 0-1 16,0 0 0-16,0 0 0 15,0 0 0-15,0 0 0 16,-5 7 1-16,5-7-1 0,0 21 1 15,0-4 0-15,0 5-1 16,0-2 1-16,0 5 0 16,5 4 0-16,-5-5 0 15,0 0 0-15,3 2 0 16,-3-2 0-16,4-3 0 0,-1-3 0 16,-3-3 0-16,3-2 0 15,-3-13 0-15,7 18 0 16,-7-18 0-16,5 13 0 0,-5-13 0 15,0 0 0-15,3 15 1 16,-3-15-1-16,0 0 0 16,0 0 1-16,0 0-1 15,0 0 1-15,0 0 0 0,0 0 0 16,0 0-1-16,0 0 1 16,0 0 0-16,0 0-1 15,0 0 1-15,0 0-1 16,0 0 0-16,3-8 0 0,-3 8 1 15,0 0-1-15,0-13 0 16,0 13 0-16,0-14 1 16,0 14-1-16,-3-18 0 15,3 18 0-15,0-21 0 0,0 21 0 16,-3-20 1-16,3 5-1 16,0 0 0-16,-5-2 0 15,3-5 0-15,2 2 0 16,-8-1 1-16,5 0-1 15,-4-4 0-15,2-1 0 0,3 9 0 16,-1-3 0-16,-2 2 0 16,5 8 0-16,0 10 0 15,0-21 0-15,0 21 0 0,-3-21 0 16,3 21 0-16,0-15 0 16,0 15 0-16,-4-18 1 15,4 18-1-15,-3-15 0 16,3 15 0-16,0 0 0 0,-3-13-1 15,3 13 1-15,0 0-1 16,0 0 0-16,0 0 0 16,0 0 0-16,0 0 1 15,0 0-1-15,0 0 1 0,0 0-1 16,0 0 1-16,0 0 0 16,0 0 0-16,0 0 0 15,0 0 0-15,0 0 0 16,0 0 0-16,0 0 0 0,0 0 1 15,0 0-2-15,0 0 1 16,0 0 0-16,0 0 0 16,0 0 0-16,-7 7 0 15,7-7-1-15,0 0-4 0,-5 21-9 16,-1 7-57-16,6-28-10 16</inkml:trace>
        </inkml:traceGroup>
      </inkml:traceGroup>
    </inkml:traceGroup>
    <inkml:traceGroup>
      <inkml:annotationXML>
        <emma:emma xmlns:emma="http://www.w3.org/2003/04/emma" version="1.0">
          <emma:interpretation id="{74D1E7E4-A985-464C-AA8C-B83CBCB338DD}" emma:medium="tactile" emma:mode="ink">
            <msink:context xmlns:msink="http://schemas.microsoft.com/ink/2010/main" type="paragraph" rotatedBoundingBox="2221,5800 32712,4071 32953,8314 2461,10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BB90A7-87CC-4168-8DCF-4C0791572006}" emma:medium="tactile" emma:mode="ink">
              <msink:context xmlns:msink="http://schemas.microsoft.com/ink/2010/main" type="line" rotatedBoundingBox="2227,5466 22323,5094 22351,6591 2255,6963"/>
            </emma:interpretation>
          </emma:emma>
        </inkml:annotationXML>
        <inkml:traceGroup>
          <inkml:annotationXML>
            <emma:emma xmlns:emma="http://www.w3.org/2003/04/emma" version="1.0">
              <emma:interpretation id="{4ADA9216-0008-4E61-8E45-73F7FFD08ADC}" emma:medium="tactile" emma:mode="ink">
                <msink:context xmlns:msink="http://schemas.microsoft.com/ink/2010/main" type="inkWord" rotatedBoundingBox="10027,5668 10907,5652 10924,6598 10044,6615"/>
              </emma:interpretation>
              <emma:one-of disjunction-type="recognition" id="oneOf2">
                <emma:interpretation id="interp10" emma:lang="en-US" emma:confidence="0">
                  <emma:literal>I C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D</emma:literal>
                </emma:interpretation>
                <emma:interpretation id="interp13" emma:lang="en-US" emma:confidence="0">
                  <emma:literal>X</emma:literal>
                </emma:interpretation>
                <emma:interpretation id="interp14" emma:lang="en-US" emma:confidence="0">
                  <emma:literal>€</emma:literal>
                </emma:interpretation>
              </emma:one-of>
            </emma:emma>
          </inkml:annotationXML>
          <inkml:trace contextRef="#ctx1" brushRef="#br1" timeOffset="18906.4705">7372 3828 232 0,'0'0'8'0,"0"0"3"0,-15 10 3 16,15-10 3-16,-28 8 0 15,11-2 0-15,-8-2 1 16,-3-4-1-16,3-4-6 0,-3-6-3 16,-5-4-3-16,5-7-3 15,8-7 0-15,2-5-1 16,3-1-1-16,8-2 0 15,7-3 0-15,0-6 0 16,15-1-2-16,-2 4 1 0,9 3-1 16,6 7 0-16,0 4 1 15,4 7-1-15,1 0 0 16,-2 14-1-16,1 3 3 16,3 4-2-16,-7 15 1 0,5 9 1 15,-13 7 0-15,-2 4 1 16,-8 16 1-16,-3 1-1 15,-7 8 2-15,0 4 0 0,-7-2-1 16,-11-4 0-16,-2-2-1 16,-5-8 2-16,-6-8 1 15,-1-5 0-15,-4-8 1 16,-6-5 1-16,6-11 1 0,1-5-1 16,3-6 1-16,11-2 0 15,3-9-1-15,8-4-2 16,6-2-2-16,4-1-1 15,10 2-1-15,8-2-1 16,7-1 1-16,0 10-2 0,3-1 1 16,4 4 0-16,3 6 0 15,-2 6 0-15,-2 7 2 16,1 4-2-16,-7 11 0 16,3 8-9-16,-11 3-39 0,1-1-22 15,-3 8-5-15</inkml:trace>
          <inkml:trace contextRef="#ctx1" brushRef="#br1" timeOffset="19312.7028">7637 4293 337 0,'0'0'6'0,"0"0"2"0,-14-17 3 15,14 17 2-15,-7-25 0 16,7 8 0-16,0-7-1 16,0-10 1-16,10 3-7 0,5-7-2 15,6-3-2-15,-4 0-2 16,11-1-2-16,2 3 1 15,0 3 0-15,-5 1 0 16,0 8 1-16,-4 9-1 16,1 1 0-16,-9 6 0 0,2 7 1 15,0 4 0-15,-5 15 0 16,0 6 0-16,1 7 1 16,-4 6-1-16,3 9 1 15,-2 6 1-15,2 1-3 0,-6 10-5 16,-4-14-15-16,0-8-44 15,0 16-9-15</inkml:trace>
        </inkml:traceGroup>
        <inkml:traceGroup>
          <inkml:annotationXML>
            <emma:emma xmlns:emma="http://www.w3.org/2003/04/emma" version="1.0">
              <emma:interpretation id="{5A5F895C-7766-4C70-9FFD-E78ED115BBEA}" emma:medium="tactile" emma:mode="ink">
                <msink:context xmlns:msink="http://schemas.microsoft.com/ink/2010/main" type="inkWord" rotatedBoundingBox="10640,5315 11015,5308 11037,6500 10663,6507"/>
              </emma:interpretation>
              <emma:one-of disjunction-type="recognition" id="oneOf3">
                <emma:interpretation id="interp15" emma:lang="en-US" emma:confidence="0">
                  <emma:literal>QA</emma:literal>
                </emma:interpretation>
                <emma:interpretation id="interp16" emma:lang="en-US" emma:confidence="0">
                  <emma:literal>QAA</emma:literal>
                </emma:interpretation>
                <emma:interpretation id="interp17" emma:lang="en-US" emma:confidence="0">
                  <emma:literal>AR</emma:literal>
                </emma:interpretation>
                <emma:interpretation id="interp18" emma:lang="en-US" emma:confidence="0">
                  <emma:literal>QRA</emma:literal>
                </emma:interpretation>
                <emma:interpretation id="interp19" emma:lang="en-US" emma:confidence="0">
                  <emma:literal>QAQ</emma:literal>
                </emma:interpretation>
              </emma:one-of>
            </emma:emma>
          </inkml:annotationXML>
          <inkml:trace contextRef="#ctx1" brushRef="#br1" timeOffset="19531.483">7715 4195 340 0,'0'0'8'0,"0"0"2"16,0 0 2-16,0 0 2 15,10 0-1-15,7-9 1 16,6 7-1-16,4-9-1 16,9 0-14-16,-4-6-31 15,6 3-40-15,-2 1-3 0</inkml:trace>
          <inkml:trace contextRef="#ctx1" brushRef="#br1" timeOffset="19890.833">7757 3161 289 0,'0'0'7'0,"0"0"1"0,0 0 4 15,0 0 3-15,0 0 0 16,0 0 2-16,10 0 1 16,8 0 0-16,10-7-6 15,4 1-3-15,4-1-4 0,3-4-6 16,3 1-12-16,-3 6-38 16,-3-6-22-16,-4 3-4 15</inkml:trace>
          <inkml:trace contextRef="#ctx1" brushRef="#br1" timeOffset="20172.0851">7884 3000 308 0,'0'0'5'0,"0"0"4"16,0 0 0-1,0 0 1-15,0 0 2 0,0 0 1 16,-3 6 2-16,3-6 0 16,0 15-4-16,10 0-4 15,-3 3-1-15,4 2 0 0,-4 12-2 16,3 3-1-16,2 2-1 16,-2 11-6-16,-7-6-13 15,2 16-57 1,-5 4 0-16</inkml:trace>
        </inkml:traceGroup>
        <inkml:traceGroup>
          <inkml:annotationXML>
            <emma:emma xmlns:emma="http://www.w3.org/2003/04/emma" version="1.0">
              <emma:interpretation id="{D5A81E8D-E57C-4F25-92DD-9970FE75142D}" emma:medium="tactile" emma:mode="ink">
                <msink:context xmlns:msink="http://schemas.microsoft.com/ink/2010/main" type="inkWord" rotatedBoundingBox="12335,5279 13195,5263 13213,6248 12353,6264"/>
              </emma:interpretation>
              <emma:one-of disjunction-type="recognition" id="oneOf4">
                <emma:interpretation id="interp20" emma:lang="en-US" emma:confidence="0">
                  <emma:literal>QB</emma:literal>
                </emma:interpretation>
                <emma:interpretation id="interp21" emma:lang="en-US" emma:confidence="0">
                  <emma:literal>IB</emma:literal>
                </emma:interpretation>
                <emma:interpretation id="interp22" emma:lang="en-US" emma:confidence="0">
                  <emma:literal>DB</emma:literal>
                </emma:interpretation>
                <emma:interpretation id="interp23" emma:lang="en-US" emma:confidence="0">
                  <emma:literal>PB</emma:literal>
                </emma:interpretation>
                <emma:interpretation id="interp24" emma:lang="en-US" emma:confidence="0">
                  <emma:literal>BQ</emma:literal>
                </emma:interpretation>
              </emma:one-of>
            </emma:emma>
          </inkml:annotationXML>
          <inkml:trace contextRef="#ctx1" brushRef="#br1" timeOffset="21203.3467">9623 3742 110 0,'0'0'5'0,"0"0"3"0,-7 11 6 16,7-11 4-16,-21 23 4 15,11-14 3-15,-8 6 3 16,1 3 1-16,-1-4-2 15,0-8-4-15,-7 2-3 0,8-8-5 16,-5 0-4-16,8-14-3 16,0-7-1-16,3-7-4 15,4 2-2-15,4-13-1 16,3 1-1-16,8-5-2 0,12-2-2 16,-5-1 0-16,5 0 0 15,2 3 0-15,2 2 0 16,1 3-1-16,10 5 2 0,-10 8 1 15,0 3 2-15,3 13 1 16,-3 5 1-16,3 4 0 16,-3 7 1-16,0 10 1 15,-7 9 1-15,-5 9-1 0,-1 7 1 16,-2 3-1-16,-7 13 0 16,-3 2-1-16,0 2 1 15,-10 2 0-15,-5-5-1 16,-3-8 2-16,-2-6-2 0,-8-7 1 15,-5-14 1-15,6 0-1 16,-6-18 1-16,5-6 1 16,3 0-2-16,5-6 0 15,5-12 0-15,8-5-1 16,7 2-1-16,0-3 0 0,7 0-2 16,8 3 0-16,5 4 0 15,5 2 1-15,0 12-1 16,0 3 1-16,3 7 0 0,5 10 0 15,-6 5-3-15,9 12-13 16,-8 9-51-16,0-5-3 16</inkml:trace>
          <inkml:trace contextRef="#ctx1" brushRef="#br1" timeOffset="22359.6115">9938 3187 272 0,'0'0'7'0,"0"0"1"0,0 0 5 15,7 0 0-15,-7 0 3 16,28-9 0-16,-10 3 0 15,11-5 1-15,2 4-5 16,9 1-8-16,-9-5-10 0,11 4-32 16,4 0-31-16,-6-4-6 15</inkml:trace>
          <inkml:trace contextRef="#ctx1" brushRef="#br1" timeOffset="22578.4194">10119 2954 295 0,'0'0'4'0,"0"0"2"16,-8 11 3-16,8-11 3 16,0 24 1-16,0-7 1 15,3 13 1-15,5 5 1 16,2 0-4-16,2 9-3 0,1 8-3 15,5 6-12-15,-11 17-49 16,8-8-15 0</inkml:trace>
        </inkml:traceGroup>
        <inkml:traceGroup>
          <inkml:annotationXML>
            <emma:emma xmlns:emma="http://www.w3.org/2003/04/emma" version="1.0">
              <emma:interpretation id="{246084B0-C25B-458A-BFFB-15320A212787}" emma:medium="tactile" emma:mode="ink">
                <msink:context xmlns:msink="http://schemas.microsoft.com/ink/2010/main" type="inkWord" rotatedBoundingBox="13106,5584 18249,5489 18269,6595 13127,6690"/>
              </emma:interpretation>
              <emma:one-of disjunction-type="recognition" id="oneOf5">
                <emma:interpretation id="interp25" emma:lang="en-US" emma:confidence="0">
                  <emma:literal>IA</emma:literal>
                </emma:interpretation>
                <emma:interpretation id="interp26" emma:lang="en-US" emma:confidence="0">
                  <emma:literal>In</emma:literal>
                </emma:interpretation>
                <emma:interpretation id="interp27" emma:lang="en-US" emma:confidence="0">
                  <emma:literal>QA</emma:literal>
                </emma:interpretation>
                <emma:interpretation id="interp28" emma:lang="en-US" emma:confidence="0">
                  <emma:literal>QII</emma:literal>
                </emma:interpretation>
                <emma:interpretation id="interp29" emma:lang="en-US" emma:confidence="0">
                  <emma:literal>QIS</emma:literal>
                </emma:interpretation>
              </emma:one-of>
            </emma:emma>
          </inkml:annotationXML>
          <inkml:trace contextRef="#ctx1" brushRef="#br1" timeOffset="22000.2531">10169 3822 347 0,'0'0'4'0,"0"0"1"16,0 0 1-16,10 0 3 16,3 0-1-16,5 0 2 0,7 0-1 15,7 0 1-15,4 0-4 16,2 0-2-16,2 2-1 15,-5 6-4-15,-4-2 0 16,-9 5-1-16,-2 0-2 0,-9 2 0 16,-11 4-1-16,0 1-1 15,-6 1 0-15,-6-2 1 16,-1 0-1-16,2 2 1 16,-3-5 1-16,6 2 1 0,1-1 0 15,4-2 2-15,0-2 1 16,3 4 0-16,0-15 0 15,3 26 0-15,-3-26 3 16,15 19-3-16,-15-19 1 0,17 22 1 16,-17-22 0-16,18 14 0 15,-18-14 0-15,21 13 1 16,-21-13 0-16,14 18 0 16,-14-18-1-16,11 21 0 0,-11-21 0 15,7 22 0-15,-7-7-1 16,0-5 1-16,0 3-1 15,-7 9 0-15,-4-5 0 16,0-3 0-16,-10 8 1 0,0-11-1 16,-8 6 0-16,1-6-2 15,-7-7-4-15,7-4-35 16,-4 0-29-16,-4-13-2 16</inkml:trace>
          <inkml:trace contextRef="#ctx1" brushRef="#br1" timeOffset="21453.3659">10217 3807 329 0,'0'0'4'16,"0"0"2"-16,0 0 1 0,5 11 2 15,1 6 1-15,-2 0 0 16,3 11 1-16,-1 8-1 15,-6 7-4-15,5-5-8 0,-2 8-33 16,4 3-32-16,-7-3-4 16</inkml:trace>
          <inkml:trace contextRef="#ctx1" brushRef="#br1" timeOffset="23859.6271">11766 3243 304 0,'0'0'3'16,"0"0"1"-16,0 0 1 15,0 0 3-15,4 11 2 16,-4-11 0-16,21 27 1 0,-7-10 2 15,7 9-2-15,7 13-1 16,0-4 0-16,9 7-2 16,4 1-2-16,1 2 0 15,1-3-1-15,0 6-1 0,-5-14 0 16,-3-2-1-16,1-4-2 16,-4-8 2-16,-7 1-2 15,-7-6 0-15,-1-4 1 16,-17-11-1-16,15 10 0 15,-15-10 0-15,0 0 0 0,0 0-1 16,0 0 1-16,0 0-4 16,0 0-8-16,0 0-17 15,0 0-46-15,0 0-3 0</inkml:trace>
          <inkml:trace contextRef="#ctx1" brushRef="#br1" timeOffset="23468.9984">12511 3302 225 0,'0'0'7'0,"0"0"2"16,0 0 4-16,-10 7 1 16,10-7 1-16,-18 15 2 0,11 0 0 15,-11 2 1-15,1 11-4 16,-1 7-2-16,0 3-2 16,1 9-2-16,-1 5 1 15,-3 12-3-15,-1-4 1 0,2 0-1 16,2-4-2-16,1-6-1 15,-1-2-1-15,3-9-1 16,-2 0-10-16,6-14-30 16,1-12-32-16,10-13-4 15</inkml:trace>
          <inkml:trace contextRef="#ctx1" brushRef="#br1" timeOffset="598740.7093">15303 3260 331 0,'0'0'7'0,"0"0"3"16,0 0 2-16,0 0 2 15,0 0 2-15,0 0 0 16,0 0 0-16,0 0 0 0,0 0-6 15,0 0-3-15,-12 11-1 16,9 3-1-16,3 8-1 16,0-3-1-16,0 15 2 15,3 4 0-15,-3 4 2 16,0 7-2-16,0 1-1 0,5 5 1 16,-5 3 0-16,0 2-3 15,0 4-2-15,-5-8 0 16,5-11 0-16,0-6 0 15,0-7 0-15,0 0 0 0,0-15 0 16,0-17 0-16,0 0 0 16,12 0-14-16,-12 0-52 15,6-17-20-15</inkml:trace>
        </inkml:traceGroup>
        <inkml:traceGroup>
          <inkml:annotationXML>
            <emma:emma xmlns:emma="http://www.w3.org/2003/04/emma" version="1.0">
              <emma:interpretation id="{A126FB1B-D42A-4973-8EE6-9BCEA8EB3134}" emma:medium="tactile" emma:mode="ink">
                <msink:context xmlns:msink="http://schemas.microsoft.com/ink/2010/main" type="inkWord" rotatedBoundingBox="18160,5488 21650,5424 21672,6603 18182,6668"/>
              </emma:interpretation>
              <emma:one-of disjunction-type="recognition" id="oneOf6">
                <emma:interpretation id="interp30" emma:lang="en-US" emma:confidence="0">
                  <emma:literal>Its</emma:literal>
                </emma:interpretation>
                <emma:interpretation id="interp31" emma:lang="en-US" emma:confidence="0">
                  <emma:literal>It,</emma:literal>
                </emma:interpretation>
                <emma:interpretation id="interp32" emma:lang="en-US" emma:confidence="0">
                  <emma:literal>25,</emma:literal>
                </emma:interpretation>
                <emma:interpretation id="interp33" emma:lang="en-US" emma:confidence="0">
                  <emma:literal>253</emma:literal>
                </emma:interpretation>
                <emma:interpretation id="interp34" emma:lang="en-US" emma:confidence="0">
                  <emma:literal>275,</emma:literal>
                </emma:interpretation>
              </emma:one-of>
            </emma:emma>
          </inkml:annotationXML>
          <inkml:trace contextRef="#ctx1" brushRef="#br1" timeOffset="599225.111">15213 3219 296 0,'0'0'6'0,"0"0"4"16,0 0 3-16,0 0 2 0,8 0 1 16,7-4 3-16,5 1 0 15,5 3 0-15,15-8-5 16,-2 8-3-16,12 0-3 15,-1 0 0-15,4 4-3 16,-4 10-2-16,1 0 1 0,-7 4-1 16,-5 6-2-16,-2 5 2 15,-8 3-2-15,1 7 0 16,-11-5 3-16,-5 4-2 16,-3 10-1-16,-2-10 1 0,-1 7 1 15,-7 9-2-15,0-9 2 16,-15 4-1-16,5 5-2 15,-3-9 3-15,-2 0-2 0,-7 6 2 16,-6-9 0-16,7-8 1 16,-4-2 0-16,8-11-4 15,-8-3 0-15,4 3 0 16,-7-13 0-16,9-1 0 0,-4-7 0 16,1 0 0-16,1 0 0 15,-7 0 0-15,3 0 0 16,-3-4 0-16,6 4 0 15,-6-7 0-15,6 3 0 0,-6 2 0 16,7 2 0-16,-1-15 0 16,-6 11-86-16,28 4-2 15</inkml:trace>
          <inkml:trace contextRef="#ctx1" brushRef="#br1" timeOffset="608803.309">15860 4124 381 0,'0'0'9'0,"0"0"2"0,0 0 3 16,8 0 0-16,-8 0 1 16,22-4 2-16,-4 2-2 15,5-7 0-15,9-8-10 0,18 15-20 16,6-9-64-16,-3-6-2 15</inkml:trace>
          <inkml:trace contextRef="#ctx1" brushRef="#br1" timeOffset="608631.4444">15885 4314 369 0,'0'0'6'16,"0"0"5"-16,0 0 2 16,8 0 1-16,-8 0 1 15,7-10 1-15,-4-1 1 0,-3-10 0 16,5-7-5-16,-3-6-5 15,6-3-3-15,2-12 0 16,0 4-2-16,8-2-2 16,0 5 1-16,7-4-1 0,-8 10-1 15,8 1 1-15,-7 4 0 16,0 13 0-16,-4 5 1 16,-14 13 0-16,21-15-2 0,-21 15 4 15,0 0-3-15,10 22 0 16,-5-5 0-16,-2 14 0 15,1 4 0-15,2 6 0 16,1 11 0-16,1-3 0 0,-1 0 0 16,6 4 0-16,-5-3 0 15,-4-5-14-15,-4-9-18 16,-4-2-53-16,4-5 1 16</inkml:trace>
          <inkml:trace contextRef="#ctx1" brushRef="#br1" timeOffset="609834.57">18187 3130 318 0,'0'0'7'0,"0"0"3"16,17-4 1-16,1 1 1 16,11 3 3-16,7-3 1 15,5 3-1-15,6 3 2 16,-1 11-6-16,7-1-3 0,-8 9-2 15,1 3-1-15,-7 8-1 16,-3 5-2-16,-11 3 2 16,-8 2-2-16,-3 3-1 15,-3 0 1-15,-8 10-1 0,-3 0 1 16,-14 1-1-16,0-11 0 16,-3 3 0-16,-5-11 0 15,-9-5 0-15,3-1 0 16,-5-8 1-16,6-17-2 15,4-3-9-15,-2-4-35 0,15-8-35 16,3-6-2-16</inkml:trace>
          <inkml:trace contextRef="#ctx1" brushRef="#br1" timeOffset="609490.8159">18438 3230 328 0,'0'0'8'0,"0"0"4"0,0 0 2 16,0 0 1-16,0 0 1 16,0 0 2-16,0 6 0 15,0 12 0-15,-3 9-5 16,3 18-4-16,-4 13-1 15,4 4-1-15,0 7-1 16,0 0-5-16,4 6-8 16,-4-9-18-16,0-2-54 15,0-15-3-15</inkml:trace>
        </inkml:traceGroup>
        <inkml:traceGroup>
          <inkml:annotationXML>
            <emma:emma xmlns:emma="http://www.w3.org/2003/04/emma" version="1.0">
              <emma:interpretation id="{67F23991-F641-43CF-B3D7-1BCCAFD96529}" emma:medium="tactile" emma:mode="ink">
                <msink:context xmlns:msink="http://schemas.microsoft.com/ink/2010/main" type="inkWord" rotatedBoundingBox="21968,5771 22336,5764 22348,6429 21981,6435"/>
              </emma:interpretation>
              <emma:one-of disjunction-type="recognition" id="oneOf7">
                <emma:interpretation id="interp35" emma:lang="en-US" emma:confidence="1">
                  <emma:literal>Y</emma:literal>
                </emma:interpretation>
                <emma:interpretation id="interp36" emma:lang="en-US" emma:confidence="0">
                  <emma:literal>y</emma:literal>
                </emma:interpretation>
                <emma:interpretation id="interp37" emma:lang="en-US" emma:confidence="0">
                  <emma:literal>x</emma:literal>
                </emma:interpretation>
                <emma:interpretation id="interp38" emma:lang="en-US" emma:confidence="0">
                  <emma:literal>V</emma:literal>
                </emma:interpretation>
                <emma:interpretation id="interp39" emma:lang="en-US" emma:confidence="0">
                  <emma:literal>v</emma:literal>
                </emma:interpretation>
              </emma:one-of>
            </emma:emma>
          </inkml:annotationXML>
          <inkml:trace contextRef="#ctx1" brushRef="#br1" timeOffset="610147.0729">19022 3522 410 0,'0'0'6'0,"0"0"1"0,0 0 1 15,0 0 1-15,0 0 0 16,10 14 1-16,-10-14 1 15,11 34 0-15,-11-6-5 0,0 11-2 16,0 0-1-16,7 8 0 16,-7 0-3-16,3 7-6 15,-3-1-6-15,0-3-13 16,0-7-37-16,4-16-21 16,-4-5-3-16</inkml:trace>
          <inkml:trace contextRef="#ctx1" brushRef="#br1" timeOffset="610553.344">19040 3472 336 0,'0'0'8'0,"0"0"2"16,0 0 1-16,0 0 3 16,17-11 0-16,-3 11 2 0,15 0-2 15,9-4 1-15,5 4-7 16,-1 0-3-16,4 8-2 15,-8 1 0-15,-2 4-2 16,-7 0-1-16,-16 9 1 0,-8 2-1 16,-13 7 1-16,-9 1-1 15,-8-4-1-15,0 0 0 16,-6 5 0-16,1-2 0 16,5-3 0-16,8-6 0 0,3-5-1 15,14-17 3-15,3 26 0 16,12-13 0-16,6-2 2 15,-4-1-1-15,5 5 0 16,3-9 2-16,-7 5-1 16,-8 9-1-16,8-4 2 0,-8 2-1 15,-2-5-2-15,-8-13 1 16,10 28 0-16,-7-7-1 16,-3-4 2-16,0 0-1 0,-10 1-2 15,-4 1 0-15,-18-9-11 16,-11 12-66-16,5-9-2 15</inkml:trace>
        </inkml:traceGroup>
        <inkml:traceGroup>
          <inkml:annotationXML>
            <emma:emma xmlns:emma="http://www.w3.org/2003/04/emma" version="1.0">
              <emma:interpretation id="{3F8A9345-898D-46C6-B880-7867EAB80F0F}" emma:medium="tactile" emma:mode="ink">
                <msink:context xmlns:msink="http://schemas.microsoft.com/ink/2010/main" type="inkWord" rotatedBoundingBox="2235,5909 5143,5855 5158,6682 2251,6736"/>
              </emma:interpretation>
              <emma:one-of disjunction-type="recognition" id="oneOf8">
                <emma:interpretation id="interp40" emma:lang="en-US" emma:confidence="0">
                  <emma:literal>DA</emma:literal>
                </emma:interpretation>
                <emma:interpretation id="interp41" emma:lang="en-US" emma:confidence="0">
                  <emma:literal>BA</emma:literal>
                </emma:interpretation>
                <emma:interpretation id="interp42" emma:lang="en-US" emma:confidence="0">
                  <emma:literal>DAP</emma:literal>
                </emma:interpretation>
                <emma:interpretation id="interp43" emma:lang="en-US" emma:confidence="0">
                  <emma:literal>DAB</emma:literal>
                </emma:interpretation>
                <emma:interpretation id="interp44" emma:lang="en-US" emma:confidence="0">
                  <emma:literal>DCA</emma:literal>
                </emma:interpretation>
              </emma:one-of>
            </emma:emma>
          </inkml:annotationXML>
          <inkml:trace contextRef="#ctx1" brushRef="#br1" timeOffset="8968.8696">17 3846 133 0,'0'0'5'0,"0"0"6"15,0 0 3-15,0 0 1 16,-7-4 2-16,7 4 2 16,0 0 0-16,0 0 0 15,-18 0-5-15,18 0-6 0,0 0-1 16,-10 0-2-16,10 0-3 16,0 0 0-16,-22 10 0 15,22-10 1-15,-18 11 0 16,18-11 0-16,-21 21 0 15,21-21 1-15,-25 21 0 0,15-8 0 16,0 2 1-16,-1 0-2 16,0 3 1-16,5-1-1 15,-6 0 1-15,6 2 0 16,-1-2 0-16,-1 3 0 0,1-1-1 16,0 2 1-16,4-3-1 15,-2-1 0-15,2 0 0 16,0 2-1-16,3-6 2 15,0 4-1-15,3-2 0 0,5 0 0 16,2-2 2-16,5-2-2 16,-5 0 0-16,8-1 0 15,-1-3 0-15,4 4-1 0,1-8 1 16,-1 0-1-16,4 1 0 16,-8-4 0-16,8 0 1 15,-7 0-1-15,0 0 0 16,-8 0 0-16,-10 0 0 0,17 0 0 15,-17 0-1-15,0 0 0 16,0 0 1-16,0 0-1 16,0 0 0-16,0 0-1 15,0 0 1-15,0 0 0 16,0 0 0-16,0 0 0 0,0 0 0 16,0 0 0-16,0 0-1 15,0 0 1-15,0 0-1 16,0 0 0-16,0 0 1 15,0 0-2-15,8-10-2 0,-8 10-8 16,0 0-29-16,0 0-32 16,0 0-3-16</inkml:trace>
          <inkml:trace contextRef="#ctx1" brushRef="#br1" timeOffset="7468.8538">-708 3822 196 0,'0'0'5'0,"0"0"4"0,0 0 2 15,0 0 3-15,0 0 3 16,0-18 1-16,0 18 2 15,0 0 0-15,22-19-3 0,-22 19-5 16,20-6-3-16,-2 3-1 16,0-3-2-16,2 6-2 15,2 0 0-15,6 0-1 16,0 0-1-16,5 9-1 0,2-3 1 16,-3 5-1-16,-4 0-1 15,0 4 1-15,-3 1-1 16,-4 2 1-16,1 6 1 15,-9 4-1-15,2-3 0 0,-5 12 0 16,5-7 0-16,-8 8 0 16,-1-1 0-16,-2 2 0 15,-4-8 0-15,0 4 0 16,-7-1-1-16,-11 0 0 0,1-3 1 16,-11-6 0-16,-5 3 0 15,1-8 0-15,-3-1 0 16,-3-4 1-16,2-6 0 15,1-1-1-15,3-8-3 0,4 0-7 16,7-4-17-16,3-13-30 16,7 2-14-16</inkml:trace>
          <inkml:trace contextRef="#ctx1" brushRef="#br1" timeOffset="11593.8937">1530 3908 134 0,'0'0'8'16,"0"0"6"-16,0 0 3 16,0 0 3-16,0 0 0 0,0 0 1 15,0 0 1-15,-7 10 0 16,7-10-8-16,-10 13-3 15,10-13-4-15,-18 17 0 16,18-17 0-16,-28 22 0 16,6-16-1-16,4 1 0 0,-7-4 1 15,5-3 0-15,-8 0 1 16,3 0-2-16,0-6 0 16,4-8 1-16,3-4-3 15,1-3 0-15,5 2-1 0,6-9-1 16,6 0-2-16,0-2-1 15,6-3 0-15,12 4-1 16,4-2 0-16,6 3 0 16,7 1 0-16,3 1 1 0,5 6-1 15,0 1 1-15,9 2 1 16,-2 6-2-16,0-3 2 16,-8 7 0-16,-7 0-1 15,-3 7-1-15,-7 0 2 0,-4 7-1 16,-14 14 1-16,1 3-1 15,-8 8 1-15,-3 11 1 16,-9-5 0-16,-6 12 1 0,5 0-1 16,-12 3 1-16,3-8 0 15,-2-2 0-15,-8-5-1 16,4-7 1-16,-4-3 0 16,-4-5 0-16,4-10 1 15,-3-2 0-15,0-7 0 0,7-4 1 16,0 0 0-16,3-11 0 15,7 5 0-15,8-5 0 16,10 11-1-16,-15-26-1 16,15 26-1-16,0-21 0 0,0 21-1 15,15-13 0-15,-15 13 0 16,25-15 1-16,-5 11 0 16,5 4 0-16,3 0 1 15,-3 4 1-15,8 11-2 0,-5-2 1 16,2 4 0-16,0 9 0 15,-2-5 0-15,-3 11-1 16,3-4 0-16,4 2-6 0,-11-6-15 16,-11 6-54-16,15-2-3 15</inkml:trace>
          <inkml:trace contextRef="#ctx1" brushRef="#br1" timeOffset="13859.522">1943 4375 285 0,'0'0'7'15,"0"0"2"-15,0 0 3 0,0 0 4 16,0 0 0-16,0 0 2 16,-3-8 4-16,3 8-2 15,-7-22-5-15,7 9-3 16,0-2-3-16,-3-6-4 16,3-3-1-16,0-4-2 0,0-4-2 15,3 0-1-15,7-3 0 16,5-3 0-16,-2 2-1 15,5 3 1-15,4 5 0 16,-4 8-1-16,-1 0 1 0,-3 5 0 16,3 4 0-16,-17 11-1 15,22-11 2-15,-22 11-3 16,21 4 2-16,-21-4 0 16,18 29 0-16,-4-12 0 0,-3 8 1 15,-1 3 0-15,2 7 1 16,-6 1 0-16,5-1 0 15,-8 3 0-15,0 1-2 0,-3-1-3 16,0-2-6-16,0-5-12 16,-6-10-38-16,2 5-14 15</inkml:trace>
        </inkml:traceGroup>
        <inkml:traceGroup>
          <inkml:annotationXML>
            <emma:emma xmlns:emma="http://www.w3.org/2003/04/emma" version="1.0">
              <emma:interpretation id="{26BFC8DB-E574-4267-BDFD-3E7D49A4613C}" emma:medium="tactile" emma:mode="ink">
                <msink:context xmlns:msink="http://schemas.microsoft.com/ink/2010/main" type="inkWord" rotatedBoundingBox="4891,5721 7463,5673 7481,6680 4909,6728"/>
              </emma:interpretation>
              <emma:one-of disjunction-type="recognition" id="oneOf9">
                <emma:interpretation id="interp45" emma:lang="en-US" emma:confidence="0">
                  <emma:literal>DB</emma:literal>
                </emma:interpretation>
                <emma:interpretation id="interp46" emma:lang="en-US" emma:confidence="0">
                  <emma:literal>DR</emma:literal>
                </emma:interpretation>
                <emma:interpretation id="interp47" emma:lang="en-US" emma:confidence="0">
                  <emma:literal>DBS</emma:literal>
                </emma:interpretation>
                <emma:interpretation id="interp48" emma:lang="en-US" emma:confidence="0">
                  <emma:literal>DBL</emma:literal>
                </emma:interpretation>
                <emma:interpretation id="interp49" emma:lang="en-US" emma:confidence="0">
                  <emma:literal>€3]</emma:literal>
                </emma:interpretation>
              </emma:one-of>
            </emma:emma>
          </inkml:annotationXML>
          <inkml:trace contextRef="#ctx1" brushRef="#br1" timeOffset="14062.6781">1958 4212 317 0,'0'0'7'16,"0"0"1"-16,0 0 3 16,3-8 1-16,-3 8 2 0,28-3 1 15,-10-1-2-15,7 2 0 16,0-7-14-16,13-4-51 15,-1 9-17-15</inkml:trace>
          <inkml:trace contextRef="#ctx1" brushRef="#br1" timeOffset="15750.1653">4270 3832 307 0,'0'0'3'0,"0"0"1"15,0 0 5-15,0 0 0 16,0 0 2-16,0 0 1 16,3 17 2-16,1-3 0 0,4 7-3 15,-5 3-1-15,0 1-4 16,1 12 0-16,-1-3-2 15,1 0-1-15,-1 7 0 16,-3-2-2-16,8-5-1 16,-8-6-7-16,3 6-13 0,1-8-32 15,-4-4-19-15,0-2-6 16</inkml:trace>
          <inkml:trace contextRef="#ctx1" brushRef="#br1" timeOffset="16329.2955">4207 3856 311 0,'0'0'5'15,"0"0"4"-15,0 0 0 0,13 0 3 16,2 0 0-16,2-7 2 15,8 4 0-15,3-1 0 16,8-3-5-16,-1 4-3 16,0-1-2-16,-7 4-2 0,2-4-2 15,-10 4 0-15,-2 4 0 16,-18-4-1-16,17 18 0 16,-17-1 0-16,-2 0-2 15,-10 2 1-15,-1 0 0 0,-5 7-2 16,0 0 0-16,1-6-2 15,-1 0 1-15,0 2 1 16,8-5 0-16,3-2 0 0,2 0 2 16,5-15 1-16,5 17 0 15,-5-17 2-15,25 11-1 16,-12-4 0-16,5-1 1 16,-4 2-1-16,-14-8 1 15,21 10 0-15,-21-10-1 0,17 18 1 16,-17-18-1-16,11 17 2 15,-11-17-1-15,7 22-1 16,-7-22 1-16,7 24 0 16,-7-14 1-16,0 5 0 0,0-2 1 15,-7 2 1-15,0 3 0 16,-4-4 0-16,-2 3 1 16,-1-4-1-16,-4 2 1 15,0-6-2-15,1 0-3 0,-1-5-17 16,18-4-53-16,-25 0-1 15</inkml:trace>
          <inkml:trace contextRef="#ctx1" brushRef="#br1" timeOffset="15343.9373">3799 3800 166 0,'0'0'6'0,"0"0"4"16,0 0 6-16,0 11 2 16,0-11 4-16,0 0-2 0,-17 17 3 15,4-10-1-15,-5-7-4 16,-4 0-5-16,-6 0-3 15,3-3-3-15,0-7-1 0,4-5-2 16,-1-3 0-16,9-3-1 16,6-5-1-16,7-1-1 15,0-4-2-15,3-1 0 16,8 0-2-16,7-7 0 16,3 4-1-16,4-3 0 15,3 4 0-15,-3 4 1 0,10 5 0 16,-7 4 0-16,11 7 1 15,-8 4 1-15,-1 10 0 16,-7 4 0-16,2 9 0 0,-7 8 1 16,-3 3 0-16,-8 12 0 15,-1 0 0-15,-6 9 1 16,0 0 0-16,-3 9 0 16,-7-2 1-16,-5-5-1 0,-3-2 1 15,-7 1 0-15,-3-11 0 16,0-4 1-16,-7-8 0 15,3-10 2-15,1-2 1 16,-1-7 0-16,7-4-1 0,4-7 2 16,6-3-2-16,5-5-1 15,10-4-1-15,0 5-2 16,3-3 0-16,7 0-1 0,5 3-1 16,3 3 0-16,7 4 1 15,-5 1 0-15,2 6 0 16,-1 2 0-16,7 9 0 15,-6 6 1-15,6 4 0 16,-11 5-3-16,11 6-9 0,-10 9-43 16,4-9-16-16</inkml:trace>
        </inkml:traceGroup>
      </inkml:traceGroup>
      <inkml:traceGroup>
        <inkml:annotationXML>
          <emma:emma xmlns:emma="http://www.w3.org/2003/04/emma" version="1.0">
            <emma:interpretation id="{85291F00-008A-4BB3-9CEC-48DEF39090F2}" emma:medium="tactile" emma:mode="ink">
              <msink:context xmlns:msink="http://schemas.microsoft.com/ink/2010/main" type="line" rotatedBoundingBox="2588,7143 32789,5431 32945,8180 2744,9892">
                <msink:destinationLink direction="with" ref="{0E8390AF-9C1A-45D1-A94C-A8253E69F37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EE82687-87F3-42DC-9BFB-D6F7409335D0}" emma:medium="tactile" emma:mode="ink">
                <msink:context xmlns:msink="http://schemas.microsoft.com/ink/2010/main" type="inkWord" rotatedBoundingBox="2588,7143 25623,5837 25705,7290 2670,8596"/>
              </emma:interpretation>
              <emma:one-of disjunction-type="recognition" id="oneOf10">
                <emma:interpretation id="interp50" emma:lang="en-US" emma:confidence="0">
                  <emma:literal>%</emma:literal>
                </emma:interpretation>
                <emma:interpretation id="interp51" emma:lang="en-US" emma:confidence="0">
                  <emma:literal>☺</emma:literal>
                </emma:interpretation>
                <emma:interpretation id="interp52" emma:lang="en-US" emma:confidence="0">
                  <emma:literal>¥</emma:literal>
                </emma:interpretation>
                <emma:interpretation id="interp53" emma:lang="en-US" emma:confidence="0">
                  <emma:literal>☹</emma:literal>
                </emma:interpretation>
                <emma:interpretation id="interp54" emma:lang="en-US" emma:confidence="0">
                  <emma:literal>Y</emma:literal>
                </emma:interpretation>
              </emma:one-of>
            </emma:emma>
          </inkml:annotationXML>
          <inkml:trace contextRef="#ctx1" brushRef="#br1" timeOffset="723304.532">22262 4974 157 0,'0'0'10'16,"0"0"4"-16,0 0 6 16,0 0 1-16,0 6 3 15,0-6 2-15,0 0 1 16,8 15 1-16,-8-15-8 0,-8 7-2 15,8-7-5-15,-20 6 1 16,8-6-5-16,-9 0-1 16,1-6 1-16,-2-12-3 0,-3-10-2 15,1-12 0-15,-1 2-1 16,-4-10 0-16,-7-14 1 16,1 3-2-16,-3-5-1 15,0-9 3-15,-5 1-2 0,-7 2 1 16,-6-2-1-16,-4-4 0 15,-8 6-2-15,8-8 2 16,0 8-2-16,-7 6-1 16,3 6 1-16,8-4 0 0,10 10-1 15,4 0 1-15,6 12 0 16,1 8 0-16,3 4 2 16,7 0-2-16,4 11 0 0,3 6 0 15,8 9-1-15,-8 2-5 16,11 17-13-16,7 7-59 15,10-3 0-15</inkml:trace>
          <inkml:trace contextRef="#ctx1" brushRef="#br1" timeOffset="28047.1812">-135 5411 198 0,'0'0'8'0,"0"0"5"15,0 0 1-15,0 0 4 16,0 0 0-16,0 0 1 15,0 0 2-15,0 0 0 0,0 0-7 16,-14-8-5-16,14 8-3 16,-15 0-2-16,15 0-1 15,-21 8 0-15,21-8-3 16,-25 17 0-16,11-3 0 16,0 3 0-16,0 4 0 15,0 4 0-15,0 3 1 0,3 0-1 16,4 7 1-16,0 1 0 15,4 3 1-15,3-3 1 16,0-1-1-16,7-8 2 0,6 1-1 16,2-6 1-16,3-3 1 15,7-8-1-15,-2-3 0 16,7-8 0-16,-2 0 1 16,7-8-1-16,-3-5-1 0,-4-4 0 15,3-5 0-15,-6 1-1 16,-3 0 1-16,-9-3-1 15,-1-6 0-15,-6 6 0 0,-6-4 0 16,0 0-1-16,-6-3 0 16,-6 0-1-16,-1 3 0 15,-4-6 0-15,-8 7-1 16,3-1 1-16,-2 6-1 0,2 7-2 16,-3 6-2-16,1 1-6 15,-1 8-24-15,15 8-39 16,-19 7-3-16</inkml:trace>
          <inkml:trace contextRef="#ctx1" brushRef="#br1" timeOffset="739351.5776">22552 4506 280 0,'0'0'5'16,"0"0"6"-16,0 0 2 16,0 0 5-16,0 13 1 0,0-13 3 15,0 0 0-15,-18 0 0 16,5 0-4-16,-5-4-5 16,1-11-3-16,-5-3-5 0,4-6 1 15,5 0-3-15,-2-5-1 16,8 1 1-16,4-4-2 15,3 1 0-15,6 3-1 16,13-1 0-16,-9 16-1 0,11-4 1 16,7 4-1-16,-3 3 0 15,7 7 0-15,-4 3 1 16,0 3 2-16,-3 7-1 16,-3 10-1-16,1-3 1 0,-8 11-1 15,0 7 1-15,-2 11 0 16,-8-1 0-16,0 4-2 15,-5-3 2-15,-3 7-1 0,-11 0 1 16,3-11 1-16,-14 1-1 16,2-18 0-16,-6-1 1 15,-2-10 0-15,-5 0 0 16,7-14 2-16,8-7-1 0,1-4-1 16,2-9 1-16,11-4-1 15,7 6 0-15,3-3-1 16,4-1-1-16,8 7-2 15,2 5 3-15,1 7-1 16,3 3-2-16,4 7 3 0,0 10-4 16,-5-2-6-16,8 20-25 15,2-7-47-15,-7 7-3 16</inkml:trace>
          <inkml:trace contextRef="#ctx1" brushRef="#br1" timeOffset="741273.4691">22308 3871 423 0,'0'0'5'0,"7"0"0"0,11 0 1 15,-3 0 1-15,12 0 0 16,6 0-1-16,2 0-7 16,14-11-47-16,1 11-27 15,0 0-6-15</inkml:trace>
        </inkml:traceGroup>
        <inkml:traceGroup>
          <inkml:annotationXML>
            <emma:emma xmlns:emma="http://www.w3.org/2003/04/emma" version="1.0">
              <emma:interpretation id="{C02E1F85-EC5E-4CB5-99F0-4F66013928A4}" emma:medium="tactile" emma:mode="ink">
                <msink:context xmlns:msink="http://schemas.microsoft.com/ink/2010/main" type="inkWord" rotatedBoundingBox="25810,6767 25999,6756 26025,7211 25836,7221"/>
              </emma:interpretation>
              <emma:one-of disjunction-type="recognition" id="oneOf11">
                <emma:interpretation id="interp55" emma:lang="en-US" emma:confidence="0">
                  <emma:literal>•</emma:literal>
                </emma:interpretation>
                <emma:interpretation id="interp56" emma:lang="en-US" emma:confidence="0">
                  <emma:literal>p</emma:literal>
                </emma:interpretation>
                <emma:interpretation id="interp57" emma:lang="en-US" emma:confidence="0">
                  <emma:literal>Y</emma:literal>
                </emma:interpretation>
                <emma:interpretation id="interp58" emma:lang="en-US" emma:confidence="0">
                  <emma:literal>T</emma:literal>
                </emma:interpretation>
                <emma:interpretation id="interp59" emma:lang="en-US" emma:confidence="0">
                  <emma:literal>:</emma:literal>
                </emma:interpretation>
              </emma:one-of>
            </emma:emma>
          </inkml:annotationXML>
          <inkml:trace contextRef="#ctx1" brushRef="#br1" timeOffset="739695.3352">22906 4909 410 0,'0'0'6'16,"0"-13"1"-16,0 13 1 0,-11-25 2 15,8 11-1-15,0-4-1 16,-2-10 2-16,2-5-1 15,3 5-6-15,3-10 0 16,5-1-2-16,2-4-2 16,0 2 1-16,8 3-1 0,-3 6 0 15,-1 6 2-15,0 2-2 16,-3 9 0-16,-11 15 2 16,14-6-1-16,-14 6-1 15,17 21 3-15,-9 3-2 0,-1 2-2 16,3 13-2-16,-7 3-12 15,9-7-54-15,-2 12-11 16</inkml:trace>
          <inkml:trace contextRef="#ctx1" brushRef="#br1" timeOffset="739867.1955">22927 4684 330 0,'0'0'9'0,"0"0"2"16,-3-17 4-16,3 17-2 16,3-13 1-16,-3 13 0 0,28-13-11 15,-16 17-56-15,16-4-16 16</inkml:trace>
        </inkml:traceGroup>
        <inkml:traceGroup>
          <inkml:annotationXML>
            <emma:emma xmlns:emma="http://www.w3.org/2003/04/emma" version="1.0">
              <emma:interpretation id="{1FAA9D5B-5161-49CE-BA8C-E30722555AE6}" emma:medium="tactile" emma:mode="ink">
                <msink:context xmlns:msink="http://schemas.microsoft.com/ink/2010/main" type="inkWord" rotatedBoundingBox="26022,6236 26177,6227 26179,6254 26024,6262"/>
              </emma:interpretation>
              <emma:one-of disjunction-type="recognition" id="oneOf12">
                <emma:interpretation id="interp60" emma:lang="en-US" emma:confidence="1">
                  <emma:literal>O</emma:literal>
                </emma:interpretation>
                <emma:interpretation id="interp61" emma:lang="en-US" emma:confidence="0">
                  <emma:literal>0</emma:literal>
                </emma:interpretation>
                <emma:interpretation id="interp62" emma:lang="en-US" emma:confidence="0">
                  <emma:literal>o</emma:literal>
                </emma:interpretation>
                <emma:interpretation id="interp63" emma:lang="en-US" emma:confidence="0">
                  <emma:literal>a</emma:literal>
                </emma:interpretation>
                <emma:interpretation id="interp64" emma:lang="en-US" emma:confidence="0">
                  <emma:literal>D</emma:literal>
                </emma:interpretation>
              </emma:one-of>
            </emma:emma>
          </inkml:annotationXML>
          <inkml:trace contextRef="#ctx1" brushRef="#br1" timeOffset="741414.0946">23075 3924 459 0,'0'0'3'16,"0"0"0"-16,0 0-1 15,18 0 1-15,3 0-6 16,11 7-30-16,8-1-45 0,5-1 1 15</inkml:trace>
        </inkml:traceGroup>
        <inkml:traceGroup>
          <inkml:annotationXML>
            <emma:emma xmlns:emma="http://www.w3.org/2003/04/emma" version="1.0">
              <emma:interpretation id="{2D13D395-8E2E-4EC8-B6BE-D82E5F369B1B}" emma:medium="tactile" emma:mode="ink">
                <msink:context xmlns:msink="http://schemas.microsoft.com/ink/2010/main" type="inkWord" rotatedBoundingBox="26178,6375 26440,6360 26477,7015 26215,7030"/>
              </emma:interpretation>
              <emma:one-of disjunction-type="recognition" id="oneOf13">
                <emma:interpretation id="interp65" emma:lang="en-US" emma:confidence="0">
                  <emma:literal>0</emma:literal>
                </emma:interpretation>
                <emma:interpretation id="interp66" emma:lang="en-US" emma:confidence="0">
                  <emma:literal>O</emma:literal>
                </emma:interpretation>
                <emma:interpretation id="interp67" emma:lang="en-US" emma:confidence="0">
                  <emma:literal>o</emma:literal>
                </emma:interpretation>
                <emma:interpretation id="interp68" emma:lang="en-US" emma:confidence="0">
                  <emma:literal>8</emma:literal>
                </emma:interpretation>
                <emma:interpretation id="interp69" emma:lang="en-US" emma:confidence="0">
                  <emma:literal>g</emma:literal>
                </emma:interpretation>
              </emma:one-of>
            </emma:emma>
          </inkml:annotationXML>
          <inkml:trace contextRef="#ctx1" brushRef="#br1" timeOffset="740398.4648">23323 4543 317 0,'0'0'7'0,"0"0"2"16,0 0 3-16,-18-7 0 15,18 7 1-15,-21-21 3 0,11 6-1 16,-5-5-1-16,8-12-4 16,7 4-4-16,-3-10-3 15,3-1 2-15,0-8-4 16,10 6-2-16,5-10 1 0,3 9-1 16,-8 8-3-16,5 6 1 15,-5 7 1-15,3 6-1 16,5 7 3-16,4 8 0 0,-9 15 0 15,5 6 3-15,-1 7-1 16,6 8-1-16,-3 5 0 16,-2 13 1-16,-6 5-2 15,-2 2 1-15,-7-2-1 0,-3 2-1 16,0-9 2-16,-8-6 1 16,-12-5-1-16,-5-4 2 15,0-13 1-15,-6-6-1 16,6-15 3-16,3-3 0 15,-2 0-2-15,7-6 1 0,2-12 0 16,15-3-3-16,0-9 0 16,10 10-2-16,5 3-1 15,-2 3 1-15,9 0-1 16,3 10-1-16,-4 0 0 0,7 12-4 16,-13 9-15-16,-15 7-59 15,10 4 1-15</inkml:trace>
        </inkml:traceGroup>
        <inkml:traceGroup>
          <inkml:annotationXML>
            <emma:emma xmlns:emma="http://www.w3.org/2003/04/emma" version="1.0">
              <emma:interpretation id="{6AA0D6D5-4C8D-44DD-94B6-98CCDA276E47}" emma:medium="tactile" emma:mode="ink">
                <msink:context xmlns:msink="http://schemas.microsoft.com/ink/2010/main" type="inkWord" rotatedBoundingBox="26524,6790 26795,6775 26822,7251 26551,7267"/>
              </emma:interpretation>
              <emma:one-of disjunction-type="recognition" id="oneOf14">
                <emma:interpretation id="interp70" emma:lang="en-US" emma:confidence="0">
                  <emma:literal>y</emma:literal>
                </emma:interpretation>
                <emma:interpretation id="interp71" emma:lang="en-US" emma:confidence="0">
                  <emma:literal>Y</emma:literal>
                </emma:interpretation>
                <emma:interpretation id="interp72" emma:lang="en-US" emma:confidence="0">
                  <emma:literal>"</emma:literal>
                </emma:interpretation>
                <emma:interpretation id="interp73" emma:lang="en-US" emma:confidence="0">
                  <emma:literal>d</emma:literal>
                </emma:interpretation>
                <emma:interpretation id="interp74" emma:lang="en-US" emma:confidence="0">
                  <emma:literal>b</emma:literal>
                </emma:interpretation>
              </emma:one-of>
            </emma:emma>
          </inkml:annotationXML>
          <inkml:trace contextRef="#ctx1" brushRef="#br1" timeOffset="740992.2067">23577 4480 350 0,'0'0'8'16,"0"0"2"-16,0 0-1 16,7 0 3-16,8 0-2 0,10-4 1 15,3 4 0-15,4 0-1 16,4 0-6-16,2 4-3 15,0-2 1-15,-8 9-2 16,-13 4 0-16,-9 2-3 0,-8-2 2 16,-5 3-1-16,-8-1 0 15,-9 4 0-15,-3-4 0 16,7 0 0-16,1-6 1 16,17-11 0-16,-11 22 0 0,11-22 1 15,3 19 0-15,-3-19 0 16,18 19 1-16,-18-19 0 15,25 22 0-15,-18-8 1 16,-7 7 0-16,0-1-1 0,-3 2 0 16,-4 4-3-16,-8-5-4 15,2 6-12-15,-22 5-37 16,5-7-19-16,2-4-5 16</inkml:trace>
          <inkml:trace contextRef="#ctx1" brushRef="#br1" timeOffset="740601.5774">23667 4476 375 0,'0'0'5'0,"0"0"2"15,0 15 0-15,0 0 0 0,3-6 1 16,4 16-1-16,-4-1-4 16,7 12-30-16,-2-6-46 15,2 3-2-15</inkml:trace>
        </inkml:traceGroup>
        <inkml:traceGroup>
          <inkml:annotationXML>
            <emma:emma xmlns:emma="http://www.w3.org/2003/04/emma" version="1.0">
              <emma:interpretation id="{03A35A3C-98D8-4C50-AB0D-8BAFF405B157}" emma:medium="tactile" emma:mode="ink">
                <msink:context xmlns:msink="http://schemas.microsoft.com/ink/2010/main" type="inkWord" rotatedBoundingBox="27334,6524 27945,6490 27977,7056 27366,7090"/>
              </emma:interpretation>
              <emma:one-of disjunction-type="recognition" id="oneOf15">
                <emma:interpretation id="interp75" emma:lang="en-US" emma:confidence="0">
                  <emma:literal>i</emma:literal>
                </emma:interpretation>
                <emma:interpretation id="interp76" emma:lang="en-US" emma:confidence="0">
                  <emma:literal>5</emma:literal>
                </emma:interpretation>
                <emma:interpretation id="interp77" emma:lang="en-US" emma:confidence="0">
                  <emma:literal>p</emma:literal>
                </emma:interpretation>
                <emma:interpretation id="interp78" emma:lang="en-US" emma:confidence="0">
                  <emma:literal>Y</emma:literal>
                </emma:interpretation>
                <emma:interpretation id="interp79" emma:lang="en-US" emma:confidence="0">
                  <emma:literal>N</emma:literal>
                </emma:interpretation>
              </emma:one-of>
            </emma:emma>
          </inkml:annotationXML>
          <inkml:trace contextRef="#ctx1" brushRef="#br1" timeOffset="742570.3482">24496 4691 306 0,'0'0'6'0,"0"0"3"15,0 0 3-15,0 0 1 16,-6-13 2-16,6 13 4 0,-17-22-1 15,5 3 0-15,-6-1-3 16,1-8-5-16,3 3-3 16,7-5-1-16,4-11-4 15,3 0 0-15,6-1 0 0,6 3-2 16,8 0-2-16,5 3 2 16,0 5-2-16,-4 4 0 15,11 3 1-15,-11 14-1 16,7 7 1-16,1 3 1 0,-1 3 0 15,-3 12 0-15,-1 6 1 16,-2 7 0-16,-2 8 0 16,-2 9 1-16,-11 1-1 15,-7 7-1-15,0-1 2 0,-17 1-1 16,-8 0 1-16,-6-11 1 16,-5-2-1-16,-6-12-1 15,-1-7 2-15,5-10 0 16,1-5-1-16,9-6 2 0,11-10-1 15,6-4-1-15,8-4 1 16,3-3-1-16,18 3-2 16,6-7 1-16,5 7-1 15,6 12-1-15,-7 2 2 0,0 4-1 16,7 10-2-16,-7 5 0 16,5 22-13-16,-19 11-61 15,7-17-5-15</inkml:trace>
          <inkml:trace contextRef="#ctx1" brushRef="#br1" timeOffset="744367.243">24858 4678 381 0,'0'0'6'16,"0"0"0"-16,0 0 0 16,21 0 0-16,4 0-1 15,7-5-7-15,9-12-51 0,6 15-15 16</inkml:trace>
        </inkml:traceGroup>
        <inkml:traceGroup>
          <inkml:annotationXML>
            <emma:emma xmlns:emma="http://www.w3.org/2003/04/emma" version="1.0">
              <emma:interpretation id="{B137A12C-BB1F-4160-AEF7-F9B5ABF4581E}" emma:medium="tactile" emma:mode="ink">
                <msink:context xmlns:msink="http://schemas.microsoft.com/ink/2010/main" type="inkWord" rotatedBoundingBox="27830,6433 28623,6388 28666,7153 27873,7198"/>
              </emma:interpretation>
              <emma:one-of disjunction-type="recognition" id="oneOf16">
                <emma:interpretation id="interp80" emma:lang="en-US" emma:confidence="0">
                  <emma:literal>5</emma:literal>
                </emma:interpretation>
                <emma:interpretation id="interp81" emma:lang="en-US" emma:confidence="0">
                  <emma:literal>@</emma:literal>
                </emma:interpretation>
                <emma:interpretation id="interp82" emma:lang="en-US" emma:confidence="0">
                  <emma:literal>•</emma:literal>
                </emma:interpretation>
                <emma:interpretation id="interp83" emma:lang="en-US" emma:confidence="0">
                  <emma:literal>E</emma:literal>
                </emma:interpretation>
                <emma:interpretation id="interp84" emma:lang="en-US" emma:confidence="0">
                  <emma:literal>6</emma:literal>
                </emma:interpretation>
              </emma:one-of>
            </emma:emma>
          </inkml:annotationXML>
          <inkml:trace contextRef="#ctx1" brushRef="#br1" timeOffset="744148.4902">24959 4885 355 0,'0'0'6'0,"0"0"2"0,-10-18 3 15,3 5 1-15,-4-2 0 16,9-9-1-16,-6-6 1 16,5-1 0-16,3-7-5 15,3 4-3-15,5-7-2 0,2 0-2 16,7-6 0-16,-6 9 0 16,3 5 0-16,-3 5 1 15,-1 8-2-15,-3-1 0 16,4 7 1-16,-11 14 1 15,0 0-1-15,22 0 1 0,-22 0 0 16,13 17-1-16,-1-6 2 16,-2 10 0-16,3 3 0 15,5 1 0-15,-6 1 0 0,1 2-2 16,-3-4 3-16,-2 11-2 16,-4-4 0-16,6 1 1 15,-10-4-1-15,3-3-1 16,2-1 2-16,-5-2-1 0,0-1 0 15,0-10 1-15,0-11-1 16,3 26 0-16,-3-26 1 16,0 0 0-16,0 13-1 15,0-13 1-15,0 0 0 0,0 0-1 16,0 0 1-16,0 0 0 16,0 0-1-16,0 0 2 15,0 0-1-15,0 0-1 16,0 0 2-16,0 0-2 0,0 0 0 15,0 0 0-15,0 0 0 16,0 0-1-16,0 0 1 16,0 0-1-16,0 0-2 15,0 0 2-15,14 0 0 0,-14 0-2 16,0 0 2-16,0 0-1 16,0 0-3-16,0 0-9 15,0 0-59-15,0 0-11 16</inkml:trace>
          <inkml:trace contextRef="#ctx1" brushRef="#br1" timeOffset="744914.1565">25589 4586 311 0,'0'0'5'0,"0"0"4"15,-6 0-1-15,-9 0 3 16,-2-8 1-16,-5 2 2 0,-2-8 2 16,-5-1-1-16,1-5-4 15,3-10-4-15,7 2 0 16,5-7-1-16,8 0-3 0,5 2 0 16,8-5-2-16,9-4-1 15,8 4 0-15,0 4-1 16,3 0 1-16,8 3-2 15,-4 6 1-15,-7 5-1 0,3 1 2 16,-10 17 1-16,-1 2-1 16,1 13 4-16,-8 9-4 15,-7 16 1-15,2 5 2 16,-5 6-2-16,-5 11 0 0,-1-4 2 16,-8 4-3-16,-7-4 0 15,-4-9 2-15,-7-9 0 16,-1-7-1-16,2-10 2 15,-1-6 0-15,4-13 0 16,3-2 1-16,7-2-1 0,18 2-1 16,0-26 1-16,11 13-1 15,3 2-1-15,11 1 0 16,0 0-2-16,3 10 0 16,3 0 1-16,-1 6-3 0,-13 5-7 15,1 14-19-15,10 3-50 16,-13-8-2-16</inkml:trace>
        </inkml:traceGroup>
        <inkml:traceGroup>
          <inkml:annotationXML>
            <emma:emma xmlns:emma="http://www.w3.org/2003/04/emma" version="1.0">
              <emma:interpretation id="{BA45E2DB-BE6F-478D-A837-7B852D0EAD74}" emma:medium="tactile" emma:mode="ink">
                <msink:context xmlns:msink="http://schemas.microsoft.com/ink/2010/main" type="inkWord" rotatedBoundingBox="2610,7524 32811,5812 32945,8180 2744,9892"/>
              </emma:interpretation>
              <emma:one-of disjunction-type="recognition" id="oneOf17">
                <emma:interpretation id="interp85" emma:lang="en-US" emma:confidence="0">
                  <emma:literal>scissions-an onion and,</emma:literal>
                </emma:interpretation>
                <emma:interpretation id="interp86" emma:lang="en-US" emma:confidence="0">
                  <emma:literal>session-ones RQAB QATB</emma:literal>
                </emma:interpretation>
                <emma:interpretation id="interp87" emma:lang="en-US" emma:confidence="0">
                  <emma:literal>Derision-ones RQAB QATB</emma:literal>
                </emma:interpretation>
                <emma:interpretation id="interp88" emma:lang="en-US" emma:confidence="0">
                  <emma:literal>session-ones RTAB QATB</emma:literal>
                </emma:interpretation>
                <emma:interpretation id="interp89" emma:lang="en-US" emma:confidence="0">
                  <emma:literal>session-ones RQAB QAJB</emma:literal>
                </emma:interpretation>
              </emma:one-of>
            </emma:emma>
          </inkml:annotationXML>
          <inkml:trace contextRef="#ctx1" brushRef="#br1" timeOffset="750054.8027">27374 4500 259 0,'0'0'3'0,"-13"0"3"15,13 0 3-15,-28-13 0 16,3 2 2-16,3-3-1 15,-3-7 0-15,12-4 3 0,-5-5-4 16,18 2-5-16,0-9-5 16,13 2-3-16,17-7 0 15,-2 8-2-15,7-7 1 16,-3 14-2-16,4 3 4 0,-16-2 2 16,1 13 2-16,1 5 3 15,-9 8 3-15,-1 4 0 16,-2 13 1-16,-2 5-2 15,-1 9-1-15,3 8 1 0,-10 11-1 16,0-2-1-16,3 9-1 16,-6-8-2-16,-7 4 1 15,-5-12-1-15,-10 2 3 0,-7-10 0 16,1-9 4-16,-12-6-1 16,5-8 0-16,6-7 1 15,-1-3-1-15,13 0-1 16,2-13 0-16,11-1-2 15,7-4-3-15,14-7 1 0,4 7-2 16,6 1 0-16,1 2 0 16,-3 2 0-16,3 5 0 15,3 5 0-15,-11 3 0 16,-3 18 0-16,-3 1 2 0,0 5-2 16,-4-1-6-16,3 13-27 15,1 3-42-15,-11-8-3 16</inkml:trace>
          <inkml:trace contextRef="#ctx1" brushRef="#br1" timeOffset="750257.9296">27636 4480 360 0,'0'0'6'0,"0"0"4"16,0 17-1-16,0-4 0 16,0 11 1-16,0 0 0 15,0 10-1-15,0 2-5 16,0 7-28-16,10-5-49 16,-10-3-3-16</inkml:trace>
          <inkml:trace contextRef="#ctx1" brushRef="#br1" timeOffset="750632.9336">27636 4525 330 0,'0'0'6'0,"0"0"3"15,0 0 0-15,0 0 2 0,0-17-1 16,0 17 1-16,25 0-2 15,-7 0 1-15,7 2-10 16,-5 7-6-16,2 2-6 0,-4-1-4 16,0 8-2-16,-8-4 3 15,-3 0 0-15,-7 2 1 16,-7-1 7-16,-3-2 3 16,-5-2 4-16,15-11 5 0,-21 26 2 15,17-15 0-15,4-11 2 16,0 21-2-16,0-21-2 15,29 17 2-15,-8-3-1 16,-6 6 0-16,-5-2 0 16,-3-3 0-16,-7 10-3 0,0-7 0 15,-7 3-4-15,-11-1-8 16,-10 1-24-16,3 4-34 16,-7-7-8-16</inkml:trace>
          <inkml:trace contextRef="#ctx1" brushRef="#br1" timeOffset="471786.2502">7375 4967 169 0,'0'0'8'0,"0"0"2"16,0 0 6-16,0 0 1 15,0 0 2-15,0 0 2 0,0 0 1 16,0 0 1-16,0 0-4 15,4 7-3-15,-4-7-1 16,0 0 0-16,0 0-1 16,0 0-2-16,0 0 0 0,0 0-1 15,0 0-1-15,0 0-1 16,0 0-3-16,0 0-1 16,0 0 0-16,0 0 0 15,0 0-1-15,0 0 0 0,-7-5 0 16,7 5-1-16,0 0 2 15,0 0-1-15,0 0-1 16,0 0 1-16,0 0 0 16,0 0-1-16,-10-8 0 0,10 8 0 15,0 0-1-15,0 0 1 16,0 0 0-16,-15-5-3 16,15 5 0-16,0 0 0 15,-15-8 0-15,15 8 0 0,0 0 0 16,-17-4 0-16,17 4 0 15,0 0 0-15,-14 0 0 16,14 0 0-16,0 0 0 16,-14 4 0-16,14-4 0 0,-18 11 0 15,18-11 0-15,-18 19 0 16,8-6 0-16,0 1 0 16,-5 3 0-16,5 4 0 15,-1 4 0-15,4 3 0 0,0 4 0 16,7 0 0-16,0 6 0 15,0 1 0-15,10 4 0 16,2-8 0-16,5 7 0 16,4-7 0-16,4-7 0 0,3 1 0 15,7-12 0-15,8-3 0 16,0-10 0-16,9-4 0 16,-3-4 0-16,1-10 0 15,0-6 0-15,-7-6 0 0,-5 2 0 16,-6-8 0-16,-7-3 0 15,-12 4 0-15,-5-10 0 16,-8 0 0-16,-10-5 0 16,-13 4 0-16,-4-1 0 0,-9 1 0 15,-6 11 0-15,-4-1 0 16,0 11 0-16,-7 10 0 16,6 11 0-16,6 4 0 15,16 5-64-15,3 21-24 0,15-2-1 16</inkml:trace>
          <inkml:trace contextRef="#ctx1" brushRef="#br1" timeOffset="472489.3867">10119 4830 341 0,'0'0'6'0,"0"0"2"0,0 0 3 15,0 0 3-15,-11 0 1 16,11 0 0-16,-22 2 0 16,2 9 1-16,2 3-5 15,-7 7-3-15,0 7-2 16,0 3-1-16,-3 10-2 0,8 0 1 15,2 12-2-15,3-3 0 16,8-9 0-16,7 8 0 16,7-9-1-16,14-9 1 15,11-10 0-15,6-3-1 0,10-15 1 16,0-3 0-16,12-10 0 16,-7-7 0-16,0-11 0 15,-6-9 1-15,-11-2-1 0,-6-2 2 16,-12-5-4-16,-6-7 0 15,-12 1 0-15,-12 2 0 16,-6 0 0-16,-9 5 0 0,-9 7 0 16,-2 12 0-16,-9 1-4 15,9 5-75-15,-5 20-6 16</inkml:trace>
          <inkml:trace contextRef="#ctx1" brushRef="#br1" timeOffset="474786.2723">12208 4620 313 0,'0'0'12'0,"0"0"1"16,-7-14 4-16,7 14 3 16,0 0 3-16,-7-10-1 0,7 10 1 15,0 0 1-15,0 0-11 16,0 0-1-16,0 0-4 15,0 21-2-15,0-1-1 16,0 14-5-16,0 4 0 0,0 14 0 16,0 6 0-16,-3 8 0 15,3 5 0-15,0 2 0 16,-5 5 0-16,5-8 0 16,-3 1 0-16,3-8 0 0,-4-6 0 15,4-7 0-15,0-12 0 16,0-4 0-16,0-6 0 15,0-10 0-15,0-3 0 16,0-5 0-16,0-10 0 0,0 18 0 16,0-18 0-16,0 0 0 15,0 0 0-15,0 0 0 16,0 0 0-16,-13 8 0 16,13-8 0-16,-25 17-39 15,14-17-49-15</inkml:trace>
          <inkml:trace contextRef="#ctx1" brushRef="#br1" timeOffset="620725.3353">15546 4847 277 0,'0'0'7'0,"0"0"6"0,14 0 2 16,-14 0 3-16,0 0 1 16,0 0 3-16,0 0 1 15,0 0 0-15,-17 7-5 0,-1 3-4 16,-7 7-3-16,0 0-2 16,-6 11-1-16,6 2-1 15,3 9-1-15,2 6-1 16,5 4-1-16,15-3-1 0,0 0 0 15,25 0-1-15,7-10-1 16,11-5 0-16,10-14 1 16,13-13-2-16,2-8 0 15,2-13 0-15,-5-12 0 16,-6-3 0-16,-12-10 0 0,-16 1 0 16,-14-9 0-16,-12 0 0 15,-17 8 0-15,-16 1 0 16,-15 5 0-16,-5 3 0 15,-9 9 0-15,-4 7 0 0,2 17-2 16,-13 7-51-16,24 7-31 16,16 6-3-16</inkml:trace>
          <inkml:trace contextRef="#ctx1" brushRef="#br1" timeOffset="621365.9452">18771 4734 376 0,'0'0'8'0,"0"0"0"0,-3 6 2 16,3-6 3-16,-30 18 1 16,13-8 0-16,-4 0 1 15,-4 8 1-15,0 7-7 16,-6 4-1-16,9 2-2 0,4 1-2 15,8 7-1-15,6 4-1 16,4-2-1-16,14-5 3 16,14-8-4-16,19-11 0 15,2-8 0-15,8-9 0 16,7-11 0-16,-1-12 0 0,-6-8 0 16,-8-8 0-16,-2-5 0 15,-16 3 0-15,-21 0 0 16,-10 2 0-16,-21 3 0 15,-11 11-3-15,-21-3-28 0,-13 25-51 16,-12 6-4-16</inkml:trace>
          <inkml:trace contextRef="#ctx1" brushRef="#br1" timeOffset="737570.299">20683 5272 414 0,'0'0'4'0,"0"0"2"15,6 11 3-15,11-11 1 0,19 0 1 16,16 4 0-16,13-4 1 16,13 0 1-16,18 0-5 15,10-7-1-15,0 3-3 16,-8 4-2-16,-13-4-2 15,-11 8-23-15,-14 3-59 0,-25-3-3 16</inkml:trace>
          <inkml:trace contextRef="#ctx1" brushRef="#br1" timeOffset="34594.1135">1852 5128 219 0,'0'0'3'15,"0"0"3"-15,-4 11 0 16,4-11 3-16,-10 11 2 0,10-11 1 16,-18 24 1-16,3-4 1 15,2 2-3-15,-2 6-1 16,-2 0 0-16,2 11-3 16,5-4-1-16,2 11 0 15,8-10-1-15,0-5 0 0,12 0-1 16,1-3 1-16,12-10-1 15,0-6 1-15,3-7-1 16,7-5-1-16,1-5 2 16,-4-10-2-16,3-4 0 0,-10-5 0 15,0-3-1-15,-7 3 1 16,-5-4-1-16,-5-2 0 16,-5-2 1-16,-3-2-1 0,-3 2 0 15,-8-7 0-15,1 7-1 16,-5-3-1-16,-2 8 0 15,-4-1-1-15,-4 6-2 16,0 7-4-16,3 15-17 16,4 7-46-16,-10 10-3 0</inkml:trace>
          <inkml:trace contextRef="#ctx1" brushRef="#br1" timeOffset="39906.6969">4202 5054 238 0,'0'0'5'15,"0"0"4"-15,-13 0 2 0,13 0 3 16,-22 0 1-16,4 0 0 16,-2 7 2-16,2 4 0 15,-7 6-5-15,8 1-4 16,-4 10 0-16,6-3-4 15,5 13-1-15,3 1 0 0,7 4-1 16,3-8 1-16,11 10-1 16,4-9 0-16,10-8 1 15,0-6-1-15,12-9 0 0,-5-9 0 16,3-4 0-16,2-7 0 16,-2-10 0-16,-6-9 0 15,-4-2 0-15,-3-8 1 16,-7-2-1-16,-8-3 0 0,-2-2-1 15,-8-3 1-15,0 4-1 16,-8-1 1-16,-2 4-1 16,-5 4-2-16,-2 11 1 15,-1 4-1-15,0 9-1 16,1 5 0-16,-4 6-4 0,-1 8-9 16,1 14-38-16,4 2-19 15,-4 7-3-15</inkml:trace>
          <inkml:trace contextRef="#ctx1" brushRef="#br1" timeOffset="759320.538">28340 4500 251 0,'0'0'6'0,"0"0"4"16,0 0 1-16,-7 0 0 15,7 0 2-15,-22-13 3 16,9-2 1-16,-5-3 1 0,3-9-3 16,2-5-3-16,6-1-2 15,2-5 0-15,5 0-3 16,5 0-2-16,13-6-1 15,2 13-2-15,8 0-3 0,4 7 2 16,1 2 0-16,2 7-2 16,-4 5 2-16,-2 5 0 15,-1 5-1-15,-7 15 1 16,-11 7 1-16,-5 13-3 16,-5 3 2-16,-5 13-1 0,-8 4 1 15,-9 6 0-15,-2-1-1 16,-5-1 0-16,-9-11 1 15,2 0 0-15,-9-10 1 0,-2-10 0 16,1-15 0-16,4-5-1 16,11-8 3-16,-2-8-3 15,13-1 1-15,12-9-1 16,8-6 0-16,8 2-1 0,15 1 1 16,10 8-1-16,5 2 0 15,4 11 0-15,6 0 0 16,-3 11 0-16,4 2 0 15,-13 16-2-15,-5 1-6 0,2 9-26 16,2 4-42-16,-25-4-3 16</inkml:trace>
          <inkml:trace contextRef="#ctx1" brushRef="#br1" timeOffset="759664.2916">28683 4754 335 0,'0'0'8'16,"-7"-14"1"-16,7 14 0 16,-10-24 2-16,2 7 0 0,5-9-1 15,-1-6 0-15,4 1-1 16,0-4-7-16,4 0-2 15,7 1-1-15,6-7 0 16,8 6-1-16,-4 8 0 0,4 1 1 16,-8 9 1-16,1 6 0 15,3 5 1-15,1 6 0 16,-9 15 2-16,-1 4-1 0,-2 9 0 16,0 11-1-16,-2-1-5 15,-1 14-14-15,-4 3-54 16,-3-7-4-16</inkml:trace>
          <inkml:trace contextRef="#ctx1" brushRef="#br1" timeOffset="759884.0488">28751 4592 317 0,'0'0'1'0,"0"0"-1"16,17-3-16-16,1 3-46 16,3 0-5-16</inkml:trace>
          <inkml:trace contextRef="#ctx1" brushRef="#br1" timeOffset="745617.2734">25767 4430 340 0,'0'0'4'16,"0"0"3"-16,6 0 1 16,-6 0 4-16,22 0 1 0,-5 4-1 15,8-4 1-15,-1 4 0 16,5-1-4-16,-5-3-2 16,-5 3-3-16,-1 7-2 15,2-6 0-15,-20-4-2 0,11 24-2 16,-11-9 1-16,-11-2-2 15,1 7-2-15,0-7 0 16,-8 8-2-16,-1 1-1 16,1-8 1-16,5 3 0 0,3-4 0 15,10-2 4-15,0 4 1 16,0 0 0-16,3-2 3 16,-3-13 1-16,20 17 0 15,-8-9 1-15,6 2 0 0,-18-10 0 16,13 21 1-16,-13-21-1 15,12 21 0-15,-2-6 1 16,-3-2-2-16,-7 13 0 16,0-9 1-16,-7 5-2 0,-3-5-4 15,-8 0-7-15,-4-7-40 16,-10 5-23-16,-7-2-4 16</inkml:trace>
          <inkml:trace contextRef="#ctx1" brushRef="#br1" timeOffset="745148.5008">25805 4476 337 0,'0'0'9'0,"0"0"1"16,0 0 0-16,-3-14 5 0,3 14-1 16,0 0 1-16,0 14 0 15,-4 3 0-15,4 9-8 16,0 6-1-16,4 3-3 16,-4 3-7-16,0 1-21 15,13-1-52-15,-13-2-2 0</inkml:trace>
          <inkml:trace contextRef="#ctx1" brushRef="#br1" timeOffset="748070.4069">24289 3972 338 0,'0'0'8'15,"0"0"2"-15,0 0 3 16,0 0 1-16,0 0 2 16,0 0 0-16,6 0 1 0,16 0 1 15,6 0-7-15,11 0-3 16,10 0-1-16,11 0-3 15,15-2-5-15,-4-2-22 16,2 4-57-16,-5 4 1 0</inkml:trace>
          <inkml:trace contextRef="#ctx1" brushRef="#br1" timeOffset="748945.4156">26579 4480 251 0,'0'0'6'0,"0"0"3"16,-18 7 2-16,5-7 1 15,-9 0 2-15,-6-5 2 16,-3-1 2-16,-1-5-1 16,-4-6-3-16,11-11-4 15,8 0 1-15,6-4-5 0,11-4-1 16,8 2-2-16,15-5-3 15,7 7 0-15,5-3-1 16,8 9 1-16,-5 6-2 0,-3 10 2 16,3 0 0-16,-8 1 1 15,-2 9 1-15,-8 9 1 16,-2 7 0-16,-14 6 0 16,-1 2 1-16,-3 6-3 0,-3 4 1 15,-11 4-1-15,-4 1 0 16,-3-2-1-16,-1-3 0 15,2-10 0-15,-8 1 0 16,-2-8 1-16,2-6 1 0,3-4 0 16,5-7 0-16,5-7 1 15,15 7-1-15,-7-21 0 16,7 21 1-16,19-21-2 16,-1 10 1-16,9 5 0 15,-2 6-1-15,3 3 1 0,0 11 0 16,-3 7 0-16,0 7-3 15,0 6-9-15,-7 14-37 16,-5-6-30-16,-2 3-3 0</inkml:trace>
          <inkml:trace contextRef="#ctx1" brushRef="#br1" timeOffset="749273.5441">26858 4716 342 0,'0'0'6'16,"-6"-15"1"-16,2 2 0 16,-4-12 1-16,5-3-1 15,1-7 0-15,-6-4 0 0,4-3-1 16,4-1-4-16,7 1 0 15,3 13-3-15,2 10 1 16,1 4 0-16,5 6 0 16,4 9 2-16,-4 5 0 15,-5 14 0-15,2 11 0 0,-5 2 2 16,0 7-1-16,2 8-4 16,-6-3-18-16,-9 6-53 15,3 4-2-15</inkml:trace>
          <inkml:trace contextRef="#ctx1" brushRef="#br1" timeOffset="749429.7958">26926 4600 293 0,'0'0'3'16,"0"0"-1"-16,20-11-1 0,-5 8-12 15,0-5-48-15,13 5-5 16</inkml:trace>
          <inkml:trace contextRef="#ctx1" brushRef="#br1" timeOffset="751789.1953">27130 3856 342 0,'0'0'4'0,"0"0"3"16,0 0 1-16,0 0 3 15,7-4 1-15,-7 4 1 0,15-6 1 16,-15 6 2-16,21-4-3 16,-21 4-3-16,0 0 0 15,14-7-2-15,-14 7-2 16,0 0-1-16,0 0-1 0,0 0-2 15,0 0-1-15,0 0 0 16,0 0-1-16,0 0-1 16,0 0 2-16,0 0-1 15,0 0-1-15,0 0 1 0,0 0 0 16,0 0 0-16,0 0-1 16,0 0-2-16,0 0-5 15,0 0-11-15,-2 14-50 16,2-14-14-16</inkml:trace>
          <inkml:trace contextRef="#ctx1" brushRef="#br1" timeOffset="762726.84">28782 3835 264 0,'0'0'8'0,"0"0"6"15,0 0 1-15,0 0 3 16,0 0 2-16,0 0 2 15,14 3 4-15,11 1-2 16,11 0-7-16,17-1-4 0,10-3-1 16,18 7-3-16,4-7-2 15,14 0-3-15,1 0-1 16,-9 0 0-16,1 0-1 16,-15 0 0-16,-9 0 1 0,-23 0 1 15,-2 0 0-15,-18-4 1 16,-10 4-1-16,-15 0 0 15,0 0 0-15,0 0-4 16,-8 0 0-16,-7 4 0 0,2-4 0 16,13 0-21-16,0 17-62 15,0-17-2-15</inkml:trace>
          <inkml:trace contextRef="#ctx1" brushRef="#br1" timeOffset="760445.539">29267 4543 315 0,'0'0'3'0,"0"0"4"16,0 0 1-16,-12-9 1 15,12 9 0-15,-17-26 2 0,6 9 0 16,1-5 1-16,3-6-4 15,7 0-3-15,0-8-2 16,0-2-3-16,14-5-2 16,4 4-2-16,3-4-1 15,4 9 0-15,0-1-1 16,0 10 1-16,-5 8 1 0,1 6 3 16,1 9 2-16,-5 4 1 15,-3 13 2-15,-3 9 0 16,-3 3 0-16,-5 16-1 0,-3 7 0 15,0 3 0-15,0 3-1 16,-15 4-1-16,-3 0-1 16,-2-6 0-16,-5-2 1 15,-3-10 1-15,-7-3 0 0,-1-11 2 16,1-14 1-16,0-4 2 16,5-6 0-16,7-4 0 15,5-14 0-15,6 0-2 16,9-10-1-16,6-2-1 0,15 5-3 15,7-1 0-15,0 6-1 16,3 2 0-16,0 6 0 16,1 5-1-16,2 3 1 15,-6 11 0-15,-7 3-4 16,4 10-20-16,6-6-51 0,-11 2-2 16</inkml:trace>
          <inkml:trace contextRef="#ctx1" brushRef="#br1" timeOffset="760695.5572">29729 4427 381 0,'0'0'4'0,"0"0"-1"0,0 0 1 16,0 0 2-16,0 21-1 15,-6 0 1-15,-1 3 0 16,-4 6 1-16,4 8-4 0,-3 1 1 15,-2 2-6-15,-1 2-14 16,-5-4-56-16,11-1-4 16</inkml:trace>
          <inkml:trace contextRef="#ctx1" brushRef="#br1" timeOffset="761133.0449">29676 4448 349 0,'0'0'6'0,"0"0"1"15,12-7 3-15,-12 7-2 16,28-3 1-16,-3-1 0 0,-5 4-1 16,5 0 0-16,8 4-7 15,-10-1-4-15,6 8-4 16,-5-1 1-16,-6 0-1 15,-14 5 0-15,-1-2 0 0,-3 2 1 16,-18 4 2-16,5-6 1 16,-9 4 3-16,1-3 0 15,-1 0 1-15,9-4-1 16,13-10 0-16,-10 22 2 0,10-22-2 16,10 13 1-16,3-5 0 15,2 1 1-15,0 0 0 16,2-1 2-16,-3 3 2 15,0-2-2-15,-14-9 1 16,14 25 0-16,-14-4-1 0,0-4 0 16,0 5 0-16,-11 2-2 15,-2 2 0-15,-9-5-1 16,-3 6-7-16,-6-9-17 0,-19 3-50 16,8-1-1-16</inkml:trace>
          <inkml:trace contextRef="#ctx1" brushRef="#br1" timeOffset="29015.9295">-46 6530 131 0,'0'0'5'15,"0"0"3"-15,-22 7 4 16,11 0 3-16,-3-1 3 0,-4 5 2 16,-3 6 0-16,1 9 0 15,-2-4-3-15,4 6-3 16,3 3-4-16,2 4-2 16,6 1-2-16,-4 3-1 15,7-5 0-15,4 1-1 0,0-1 2 16,4-4-2-16,7 2 1 15,-1-8-1-15,8-3 0 16,4-8 1-16,3-9-1 0,3-4-1 16,3-10 0-16,-2-8-1 15,2-9 1-15,1-1-1 16,1-7 0-16,-5-5 1 16,-3 5-1-16,-5-3 0 15,-2-1 1-15,-8 0 0 0,-3 0 0 16,-7 5 2-16,0 2-2 15,-10 2 0-15,-5 11 0 16,-2 0-1-16,-8 9 0 16,1 6-2-16,-5 4-3 0,-2 7-6 15,-1 4-19-15,-7 6-42 16,7 6-3-16</inkml:trace>
          <inkml:trace contextRef="#ctx1" brushRef="#br1" timeOffset="497739.6456">12148 5977 260 0,'0'0'8'0,"0"0"1"16,-10 0 2-16,-2 0 3 0,-6 0 2 16,1 0 2-16,-8 9 2 15,-3 2 1-15,-3 8-5 16,1 9-2-16,-5 4-2 0,7 9-1 15,0 10-2-15,3 5-2 16,8 8-2-16,6-5 0 16,11 5-1-16,3-8 0 15,22-7-1-15,11-11 0 0,9-8-1 16,15-17 1-16,4-13-1 16,3-4 1-16,-3-17-1 15,-4-11 1-15,-3-2 0 16,-19-8 0-16,-10-5 0 0,-10 2-1 15,-18 3 1-15,-6 0-1 16,-16 2 0-16,-13 12-1 16,-11 7-2-16,-7 4-5 15,0 14-14-15,-10 3-61 16,6 0-4-16</inkml:trace>
          <inkml:trace contextRef="#ctx1" brushRef="#br1" timeOffset="622006.5743">15394 5681 314 0,'0'0'10'0,"0"0"5"16,0 0 1-16,0 0 3 15,0 0 1-15,0 0 1 16,0 0 0-16,8 3 2 0,2 14-9 16,5 17-5-16,-2 11-1 15,5 11-2-15,-1 11 0 16,-2 14-1-16,0 0-1 15,-5 3-4-15,0 4 0 0,-2-6 0 16,-5-5 0-16,1-9 0 16,2-12 0-16,-2-7 0 15,-1-14 0-15,7-3-3 16,-10 0-57-16,12-19-26 0,9-9-1 16</inkml:trace>
          <inkml:trace contextRef="#ctx1" brushRef="#br1" timeOffset="622600.3318">18607 5857 308 0,'0'0'8'16,"0"0"4"-16,0 0 1 0,-6 5 1 16,6-5 4-16,-30 24 1 15,13-7 0-15,-1 11 0 16,-3-3-6-16,-1 14-3 15,2 4-2-15,2-2-2 0,8-3-1 16,2 3-2-16,8-7 0 16,8-6-1-16,17-7-1 15,3-14 1-15,17-7 0 16,1-4-1-16,7-16 1 16,-3-5 0-16,3-10-1 0,-11-8 1 15,-3 1-1-15,-10 1-1 16,-23-2 1-16,-6 0 0 15,-13 11-4-15,-27 2-6 0,-1 12-36 16,-24 14-37 0,-8 4-1-16</inkml:trace>
          <inkml:trace contextRef="#ctx1" brushRef="#br1" timeOffset="35187.9279">1863 6364 203 0,'0'0'4'16,"0"0"4"-16,-8 14 4 0,1-3 1 16,-3 6 2-16,-1 7 1 15,1 2 0-15,-5 10 2 16,8-5-4-16,0 5-2 16,4 2-4-16,3-5 0 15,3-3-2-15,11-2 0 0,4-3 0 16,7-12-1-16,3-4-1 15,4-5 0-15,3-4 1 16,-4-7-2-16,2-12 0 16,-5 2 1-16,-3-8 0 0,-11 1 1 15,-3-4-1-15,-11 0 1 16,0-9-1-16,-15 6 0 16,-6 0-1-16,-4 6-1 15,-7-3-2-15,1 10-2 0,-1 8-8 16,-4 5-25-16,-9 10-37 15,10 8-4-15</inkml:trace>
          <inkml:trace contextRef="#ctx1" brushRef="#br1" timeOffset="40422.3266">4323 5962 289 0,'0'0'4'0,"0"0"3"16,-18 5-1-16,18-5 2 15,-17 10 2-15,17-10 1 16,-21 18 2-16,6-3 1 0,8 2-2 16,0 11 0-16,1-4-1 15,1 12-2-15,5-2-2 16,0 9-1-16,0-5-1 15,5 5-3-15,-2 0 0 0,4-5-1 16,-4-3-1-16,1-3 1 16,-1-4 1-16,-3-6 1 15,3-5 1-15,2-6 1 0,-5-11 0 16,0 0 0-16,0 13 1 16,0-13-3-16,0 0-7 15,0 0-15-15,0 0-58 16,-5-6-1-16</inkml:trace>
          <inkml:trace contextRef="#ctx1" brushRef="#br1" timeOffset="737039.0688">20700 5611 368 0,'0'0'9'16,"0"0"4"-16,0-11 1 0,0 11 0 16,0-13 1-16,0 13 1 15,21-21 0-15,-6 14 1 16,8 1-9-16,7 4-3 16,0 2-2-16,10 2 0 15,3 11-1-15,-8 8 0 0,3-4-1 16,1 4 0-16,-7 7-1 15,0 3 1-15,-11 1-1 16,-6 11 1-16,-8-5-1 16,-7 9 0-16,-7-1 0 0,-8-2 0 15,-10 2 2-15,1-3-2 16,-12-4 0-16,12-8 0 16,-5-7 0-16,5-7 0 15,12 2-7-15,-1-14-9 0,13-16-53 16,13 4-15-16</inkml:trace>
          <inkml:trace contextRef="#ctx1" brushRef="#br1" timeOffset="737289.0705">21300 5696 409 0,'0'0'6'15,"0"0"1"-15,0 0 1 0,0 0 2 16,0 0 1-16,-13 5 1 15,-9 8 1-15,-6-3 0 16,-7 4-5-16,0 7-1 16,-1 6 0-16,-3 1-7 15,11 7 0-15,3 2 0 0,14 1 0 16,8-4 0-16,11 3 0 16,12-5 0-16,13-4 0 15,5-4-6-15,5-10-18 0,7-3-59 16,-5-9-3-16</inkml:trace>
        </inkml:traceGroup>
      </inkml:traceGroup>
      <inkml:traceGroup>
        <inkml:annotationXML>
          <emma:emma xmlns:emma="http://www.w3.org/2003/04/emma" version="1.0">
            <emma:interpretation id="{D456247D-44E3-4394-A7D8-D49992F926EE}" emma:medium="tactile" emma:mode="ink">
              <msink:context xmlns:msink="http://schemas.microsoft.com/ink/2010/main" type="line" rotatedBoundingBox="25596,7859 31586,7872 31585,8632 25594,8619">
                <msink:destinationLink direction="with" ref="{9D6C72C1-51BA-4800-8420-3722C1EC8204}"/>
                <msink:destinationLink direction="with" ref="{1B9355D5-BC76-48FF-A652-EE8B68FD3D49}"/>
                <msink:destinationLink direction="with" ref="{5D51A793-7082-493E-ACEA-20BB381DF5D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A5221B5-F135-4D99-913B-7C584E673D61}" emma:medium="tactile" emma:mode="ink">
                <msink:context xmlns:msink="http://schemas.microsoft.com/ink/2010/main" type="inkWord" rotatedBoundingBox="25596,7859 31586,7872 31585,8632 25594,8619"/>
              </emma:interpretation>
              <emma:one-of disjunction-type="recognition" id="oneOf18">
                <emma:interpretation id="interp90" emma:lang="en-US" emma:confidence="1">
                  <emma:literal>1000</emma:literal>
                </emma:interpretation>
                <emma:interpretation id="interp91" emma:lang="en-US" emma:confidence="0">
                  <emma:literal>100</emma:literal>
                </emma:interpretation>
                <emma:interpretation id="interp92" emma:lang="en-US" emma:confidence="0">
                  <emma:literal>10000</emma:literal>
                </emma:interpretation>
                <emma:interpretation id="interp93" emma:lang="en-US" emma:confidence="0">
                  <emma:literal>100°</emma:literal>
                </emma:interpretation>
                <emma:interpretation id="interp94" emma:lang="en-US" emma:confidence="0">
                  <emma:literal>0000</emma:literal>
                </emma:interpretation>
              </emma:one-of>
            </emma:emma>
          </inkml:annotationXML>
          <inkml:trace contextRef="#ctx1" brushRef="#br1" timeOffset="767336.2495">22648 5635 328 0,'0'0'9'15,"0"-14"3"-15,0 14 4 16,14-21 3-16,-3 11 1 16,-1-4 1-16,0 4 0 0,5-5 1 15,-15 15-8-15,20-3-4 16,-20 3-1-16,15 13-2 15,-8 16-4-15,1 2-3 16,-2 14 0-16,5 13 0 0,-3 4 0 16,2 7 0-16,0 0 0 15,5-7 0-15,-2 7 0 16,-5-9 0-16,6-11 0 16,-8-10 0-16,9-8 0 0,-8-7 0 15,1-9 0-15,-8 0 0 16,0-15 0-16,0 0 0 15,0 0 0-15,0 0 0 16,0 0 0-16,0 0 0 0,0 18 0 16,13-16-77-16,-13-2-13 15</inkml:trace>
          <inkml:trace contextRef="#ctx1" brushRef="#br1" timeOffset="769539.3836">24639 5692 336 0,'0'0'5'0,"0"0"1"0,0 0 4 16,-18 0 2-16,18 0 2 16,-25 4 1-16,8 9 0 15,-11 9 1-15,-2 6-4 0,-1 10-2 16,2 12-3-16,1-5-2 16,0 8-1-16,7-1-1 15,14 6-1-15,7-16 0 16,7 1 0-16,17-12 0 0,16-10 0 15,2-7 0-15,14-10-1 16,-3-4 2-16,4-7-1 16,-8-10-1-16,-2-11 2 15,-16 2-2-15,-9-9 0 0,-4 3 1 16,-18-6-1-16,0-3-1 16,-22-4 1-16,-9 4-2 15,-5 3-4-15,-6-10-7 16,2 7-43-16,-6 16-28 0,1-3-1 15</inkml:trace>
          <inkml:trace contextRef="#ctx1" brushRef="#br1" timeOffset="771430.0288">26520 5684 216 0,'0'0'5'15,"0"0"1"-15,0 0 3 16,-12 12 4-16,-1 6 1 0,-5 10 3 16,-11 3 2-16,5 6 1 15,-8 15-2-15,7-7-1 16,4-3-1-16,4-5-3 15,12-3 0-15,10-14-4 0,26-9-1 16,16-11-2-16,8-11-1 16,13-9-1-16,3-14 2 15,-4-3-2-15,-3-9-1 16,-4-2 1-16,-17-3 0 0,-26 6-1 16,-17 2 1-16,-17 11-4 15,-20 14-8-15,-22 5-24 16,-16 13-46-16,-6 13-3 15</inkml:trace>
          <inkml:trace contextRef="#ctx1" brushRef="#br1" timeOffset="770320.6419">28429 5793 308 0,'0'0'6'0,"-18"8"4"15,3 5 1-15,-2 5 1 16,-8 7 1-16,0 1 2 15,1 5 0-15,-1 0 0 0,3 8-5 16,9-7-3-16,8-4 0 16,13-4-2-16,20-13-1 15,11 3-1-15,7-14 1 16,4 0-1-16,3-14 1 0,0-3 0 16,-3-11-1-16,-15-5 1 15,-7-6-1-15,-20 5 1 16,-8-8-2-16,-12 0 0 15,-9 2-7-15,-21 2-11 0,-11 7-63 16,-15 5-2-16</inkml:trace>
        </inkml:traceGroup>
      </inkml:traceGroup>
    </inkml:traceGroup>
    <inkml:traceGroup>
      <inkml:annotationXML>
        <emma:emma xmlns:emma="http://www.w3.org/2003/04/emma" version="1.0">
          <emma:interpretation id="{2067E1A1-1E30-4DE2-BAD8-0DD81A2795B8}" emma:medium="tactile" emma:mode="ink">
            <msink:context xmlns:msink="http://schemas.microsoft.com/ink/2010/main" type="paragraph" rotatedBoundingBox="2705,9814 15248,9294 15285,10174 2742,106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BEC6DE-C6D7-4B72-867F-AADE9F9375C6}" emma:medium="tactile" emma:mode="ink">
              <msink:context xmlns:msink="http://schemas.microsoft.com/ink/2010/main" type="inkBullet" rotatedBoundingBox="12986,9388 13058,9384 13094,10265 13022,10268"/>
            </emma:interpretation>
            <emma:one-of disjunction-type="recognition" id="oneOf19">
              <emma:interpretation id="interp95" emma:lang="en-US" emma:confidence="0">
                <emma:literal>•</emma:literal>
              </emma:interpretation>
            </emma:one-of>
          </emma:emma>
        </inkml:annotationXML>
        <inkml:trace contextRef="#ctx1" brushRef="#br1" timeOffset="507864.7449">10038 7076 307 0,'0'0'4'0,"0"0"1"0,0 0 3 15,0 0 1-15,0 0 5 16,0 0 1-16,6 22 3 0,-2 2 1 15,4 7-5-15,-3 10 0 16,3 11-1-16,-1 7-3 16,-4 8-3-16,4 4-2 15,-7 4 0-15,8-2-1 16,-8-2 0-16,7-5 0 0,0-8 1 16,-1-10 0-16,2-10 0 15,-1-6 1-15,0-11-1 16,-4-6-1-16,-3-15-2 15,8 13-2-15,-8-13 0 0,0 0 0 16,0 0 0-16,0 0-27 16,-8-2-56-16,8 2-4 15</inkml:trace>
      </inkml:traceGroup>
      <inkml:traceGroup>
        <inkml:annotationXML>
          <emma:emma xmlns:emma="http://www.w3.org/2003/04/emma" version="1.0">
            <emma:interpretation id="{21F6846A-EA76-4B0A-AAEA-43545F964B17}" emma:medium="tactile" emma:mode="ink">
              <msink:context xmlns:msink="http://schemas.microsoft.com/ink/2010/main" type="line" rotatedBoundingBox="2714,10026 15257,9505 15284,10158 2741,10678">
                <msink:destinationLink direction="with" ref="{0E8390AF-9C1A-45D1-A94C-A8253E69F37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2D25ACA-79DD-4302-9938-72FC9DB90BBC}" emma:medium="tactile" emma:mode="ink">
                <msink:context xmlns:msink="http://schemas.microsoft.com/ink/2010/main" type="inkWord" rotatedBoundingBox="2714,10026 15257,9505 15284,10158 2741,10678"/>
              </emma:interpretation>
              <emma:one-of disjunction-type="recognition" id="oneOf20">
                <emma:interpretation id="interp96" emma:lang="en-US" emma:confidence="0">
                  <emma:literal>1000</emma:literal>
                </emma:interpretation>
                <emma:interpretation id="interp97" emma:lang="en-US" emma:confidence="0">
                  <emma:literal>00 010</emma:literal>
                </emma:interpretation>
                <emma:interpretation id="interp98" emma:lang="en-US" emma:confidence="0">
                  <emma:literal>10010</emma:literal>
                </emma:interpretation>
                <emma:interpretation id="interp99" emma:lang="en-US" emma:confidence="0">
                  <emma:literal>1010</emma:literal>
                </emma:interpretation>
                <emma:interpretation id="interp100" emma:lang="en-US" emma:confidence="0">
                  <emma:literal>0000</emma:literal>
                </emma:interpretation>
              </emma:one-of>
            </emma:emma>
          </inkml:annotationXML>
          <inkml:trace contextRef="#ctx1" brushRef="#br1" timeOffset="508989.7547">12126 7207 233 0,'0'0'10'15,"0"0"5"-15,0 0 4 0,0 0 0 16,-6-4 3-16,6 4 2 16,-29 0 2-16,11 8 2 15,-10 3-11-15,0 2-3 16,-4 12-3-16,-3 3-2 0,4 0-3 16,1 15-2-16,2 2-1 15,8 4 0-15,-2 5-1 16,14 1 0-16,8-3 0 15,0-1 0-15,18-2 0 16,7-7 0-16,7-10 1 0,14-7-2 16,4-8 1-16,-2-13 0 15,10-4-1-15,-8-11 1 0,-2-13 0 16,-5 0-1-16,-8-17 1 16,-7 3 0-16,-10-7-1 15,-6-2 1-15,-12-5 0 16,0-1-1-16,-12 3 1 15,-6 1-1-15,-5 8 0 0,-10 0 0 16,-6 13 0-16,-7 8-1 16,0 13-4-16,-11 7-11 15,4 14-67-15,-6 14-3 16</inkml:trace>
          <inkml:trace contextRef="#ctx1" brushRef="#br1" timeOffset="29719.0887">-26 7795 224 0,'0'0'5'15,"0"0"-2"-15,-3 10 3 0,3-10-2 16,0 0 3-16,-14 15 0 15,-1-5 4-15,2 8 2 16,-5-4-4-16,0 11 2 16,-7-8-1-16,5 13 1 0,2-3-2 15,-4 4-2-15,12 1-1 16,-1-4-2-16,7 4-1 16,4-7 1-16,4 3-1 15,10-4 1-15,3-2 1 0,5-5 2 16,6-6-2-16,8-1 1 15,-8-5-1-15,7-5-1 16,5-5 0-16,-10-5-1 0,6-5 0 16,-4 2-1-16,-7-9 0 15,-4-2 1-15,-4-4 1 16,-2 3-1-16,-12-7 1 16,-3 0-1-16,0-2 0 15,-10-5-1-15,-1 7 0 0,-6-3-2 16,-1 7-1-16,0-1 1 15,-4 9-2-15,2 5 0 16,2 13-5-16,-7 2-5 16,8 2-29-16,9 20-32 0,-17-2-4 15</inkml:trace>
          <inkml:trace contextRef="#ctx1" brushRef="#br1" timeOffset="35828.4998">2074 7686 293 0,'0'0'3'0,"0"0"1"15,0 0 1-15,0 0 3 16,0 0 2-16,0 0 2 16,-7 10 0-16,7 4 1 15,0 8 0-15,0 2-1 0,0 8-3 16,4 10-1-16,-1 4-2 16,0 3-1-16,2 1-1 15,-2 3 0-15,1-1-1 0,-1-6 0 16,0 0-1-16,1-10-4 15,-4-8-10-15,0-14-59 16,0 7-2-16</inkml:trace>
          <inkml:trace contextRef="#ctx1" brushRef="#br1" timeOffset="507224.131">7287 7527 233 0,'0'0'6'0,"0"0"2"15,0 0 3-15,-11-3 4 16,11 3 2-16,-14-4 3 0,14 4 1 15,-14 0 1-15,14 0-4 16,-14 7-1-16,6 8-3 16,5 9-2-16,-4 7-3 15,4 10-2-15,3 7-1 0,0 0 0 16,0 10-1-16,0-2-1 16,3-7 1-16,4-6-1 15,8-8 0-15,6-8 0 16,7-12 1-16,4-8-3 15,11-7 1-15,-5-14-1 0,7-7 0 16,-2-10-2-16,-3-2 0 16,-5-3 0-16,-10-5-1 15,-7 3 1-15,-12-5-1 0,-6 0 1 16,-11 1-1-16,-9 0 1 16,-13-1 1-16,-5 8-1 15,-9-3 0-15,-1 4 0 16,-5 6 0-16,3 4-1 0,0 14 1 15,8 3-2-15,0 7-3 16,9 11-9-16,1 10-34 16,11 7-33-16,4 9-3 15</inkml:trace>
          <inkml:trace contextRef="#ctx1" brushRef="#br1" timeOffset="41047.3046">4386 7548 229 0,'0'0'3'15,"0"0"1"-15,0 0 3 16,-17 0 4-16,17 0 3 15,-21 14 2-15,3-10 2 0,4 3-1 16,-4 4 0-16,0 2-2 16,1 4-3-16,-1 3-1 15,5 3-5-15,-2 6 0 16,8-1-1-16,-1 3-2 0,8 1 0 16,0 1 1-16,15-5 0 15,3-4 0-15,7-6 0 16,6-5-1-16,4-9 0 15,5-4-1-15,2-4 0 0,-3-13-2 16,-4 3 1-16,-3-10 0 16,-7 2 0-16,-7-6 1 15,-11 7-1-15,-4-12 1 16,-3 5-1-16,-7-3 1 0,-11 0-1 16,-2 1-1-16,-5 2-1 15,-8 11-3-15,5 6-4 16,-7 1-12-16,0 0-51 15,-1 20-6-15</inkml:trace>
        </inkml:traceGroup>
      </inkml:traceGroup>
    </inkml:traceGroup>
    <inkml:traceGroup>
      <inkml:annotationXML>
        <emma:emma xmlns:emma="http://www.w3.org/2003/04/emma" version="1.0">
          <emma:interpretation id="{3F218A46-B4D1-4283-B140-6BE435E54140}" emma:medium="tactile" emma:mode="ink">
            <msink:context xmlns:msink="http://schemas.microsoft.com/ink/2010/main" type="paragraph" rotatedBoundingBox="2798,10818 32170,8373 32325,10229 2953,126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EDEDB5-A274-4591-BA2B-08AF2B2CA378}" emma:medium="tactile" emma:mode="ink">
              <msink:context xmlns:msink="http://schemas.microsoft.com/ink/2010/main" type="inkBullet" rotatedBoundingBox="2842,11345 3197,11316 3235,11771 2880,11800"/>
            </emma:interpretation>
            <emma:one-of disjunction-type="recognition" id="oneOf21">
              <emma:interpretation id="interp101" emma:lang="en-US" emma:confidence="0">
                <emma:literal>•</emma:literal>
              </emma:interpretation>
            </emma:one-of>
          </emma:emma>
        </inkml:annotationXML>
        <inkml:trace contextRef="#ctx1" brushRef="#br1" timeOffset="30469.0702">32 9131 143 0,'0'0'7'0,"0"0"5"16,0 0 3-16,-18 21 2 0,6-7 2 15,-1 0 2-15,-2 10 0 16,-2-3-1-16,6 7-3 16,-3 5-6-16,11 1-3 15,-2-6-1-15,5 8-1 0,8-8-1 16,6-2-1-16,4-9 1 15,7-4-1-15,3-5 0 16,7-8 0-16,-2 0 0 16,5-11 0-16,-6-3 3 15,-1-10-1-15,-6 2 1 0,0-10 1 16,-10 0 0-16,-5-2-1 16,-3-1 0-16,-7-8-1 15,-4 0-1-15,-6 5-1 0,-5-1-2 16,-3 7-1-16,-2 4-1 15,-1 7-1-15,-4 7-3 16,0 14-8-16,0 7-42 16,-3 10-18-16,3 7-5 0</inkml:trace>
      </inkml:traceGroup>
      <inkml:traceGroup>
        <inkml:annotationXML>
          <emma:emma xmlns:emma="http://www.w3.org/2003/04/emma" version="1.0">
            <emma:interpretation id="{8E4CC74B-EF27-4BA2-AF32-4E2882587CFE}" emma:medium="tactile" emma:mode="ink">
              <msink:context xmlns:msink="http://schemas.microsoft.com/ink/2010/main" type="line" rotatedBoundingBox="4933,10640 32170,8373 32325,10229 5087,12496"/>
            </emma:interpretation>
          </emma:emma>
        </inkml:annotationXML>
        <inkml:traceGroup>
          <inkml:annotationXML>
            <emma:emma xmlns:emma="http://www.w3.org/2003/04/emma" version="1.0">
              <emma:interpretation id="{95B4F621-830A-4B74-BCB9-ED825C326D8D}" emma:medium="tactile" emma:mode="ink">
                <msink:context xmlns:msink="http://schemas.microsoft.com/ink/2010/main" type="inkWord" rotatedBoundingBox="5009,11787 5029,11264 5052,11265 5033,11788"/>
              </emma:interpretation>
              <emma:one-of disjunction-type="recognition" id="oneOf22">
                <emma:interpretation id="interp102" emma:lang="en-US" emma:confidence="0">
                  <emma:literal>YTJCFAIISIDJCEQAOZ)</emma:literal>
                </emma:interpretation>
                <emma:interpretation id="interp103" emma:lang="en-US" emma:confidence="0">
                  <emma:literal>YTJCFAIISIRJCEQAOZ)</emma:literal>
                </emma:interpretation>
                <emma:interpretation id="interp104" emma:lang="en-US" emma:confidence="0">
                  <emma:literal>YTJCFAIISILJCEQAOZ)</emma:literal>
                </emma:interpretation>
                <emma:interpretation id="interp105" emma:lang="en-US" emma:confidence="0">
                  <emma:literal>YTJCFAIISIOJCEQAOZ)</emma:literal>
                </emma:interpretation>
                <emma:interpretation id="interp106" emma:lang="en-US" emma:confidence="0">
                  <emma:literal>YTJCFAIISIQJCEQAOZ)</emma:literal>
                </emma:interpretation>
              </emma:one-of>
            </emma:emma>
          </inkml:annotationXML>
          <inkml:trace contextRef="#ctx1" brushRef="#br1" timeOffset="36391.0115">2102 8953 348 0,'0'0'6'16,"0"0"1"-16,0 0 2 16,0 0-1-16,0 0 2 15,0 0-1-15,0 0 1 0,0 26 0 16,0-9-5-16,-7 5-2 16,1 9 0-16,2 1-1 15,-4 7 1-15,5-4-1 16,3 7-1-16,0-3 1 0,0 0-1 15,0-4 0-15,0-7 1 16,0 1-1-16,0-4 0 16,3-5 1-16,-3-3-1 15,5-2-2-15,-2-1-4 16,-3-14-12-16,0 0-51 0,0 18-6 16</inkml:trace>
        </inkml:traceGroup>
        <inkml:traceGroup>
          <inkml:annotationXML>
            <emma:emma xmlns:emma="http://www.w3.org/2003/04/emma" version="1.0">
              <emma:interpretation id="{0E021330-7DCB-4DD7-89BA-A41703DD80B1}" emma:medium="tactile" emma:mode="ink">
                <msink:context xmlns:msink="http://schemas.microsoft.com/ink/2010/main" type="inkWord" rotatedBoundingBox="7388,10891 7452,10886 7511,11605 7448,11611"/>
              </emma:interpretation>
            </emma:emma>
          </inkml:annotationXML>
          <inkml:trace contextRef="#ctx1" brushRef="#br1" timeOffset="41594.2196">4504 8574 258 0,'0'0'4'0,"0"0"0"16,0 0 1-16,0 0 4 16,-7 10 3-16,7-10 0 0,-15 10 2 15,15-10 1-15,-10 24-2 16,2-9 0-16,8 15-1 15,-3 1-3-15,3 3-2 16,0 8-2-16,0 6-1 0,3 0-2 16,5 0 1-16,-1 6-2 15,0-8 1-15,-1 2 0 16,1-9 2-16,1-2 0 16,-5-9 1-16,1-1 0 0,-1-6 1 15,2-6-1-15,-5 0 0 16,0-15 0-16,2 20-2 15,-2-20-1-15,3 17-2 16,-3-17-8-16,0 0-30 0,12 15-37 16,-12-15-2-16</inkml:trace>
        </inkml:traceGroup>
        <inkml:traceGroup>
          <inkml:annotationXML>
            <emma:emma xmlns:emma="http://www.w3.org/2003/04/emma" version="1.0">
              <emma:interpretation id="{F5AD1432-730A-4463-A403-817AABD624E9}" emma:medium="tactile" emma:mode="ink">
                <msink:context xmlns:msink="http://schemas.microsoft.com/ink/2010/main" type="inkWord" rotatedBoundingBox="9962,11008 10473,10966 10525,11592 10014,11635"/>
              </emma:interpretation>
            </emma:emma>
          </inkml:annotationXML>
          <inkml:trace contextRef="#ctx1" brushRef="#br1" timeOffset="522911.7768">7020 8760 264 0,'0'0'4'0,"0"0"1"0,0 0 6 15,0 0 5-15,0 0 0 16,12 0 3-16,1 6 0 16,5 9 1-16,4 9-2 15,5-5-3-15,9 5-5 0,-1 4-4 16,3 4-2-16,5 2-1 15,-3 3-1-15,-2-2 0 16,-6 4-1-16,-1-4 2 16,-1 4-3-16,-10-11 2 15,1 0 0-15,-10-3 0 16,3-8 0-16,-7-4 1 0,-7-13-1 16,7 15 0-16,-7-15-3 15,0 0-11-15,0 33-58 16,0-33-8-16</inkml:trace>
          <inkml:trace contextRef="#ctx1" brushRef="#br1" timeOffset="522599.2734">7518 8655 210 0,'0'0'6'15,"0"0"3"-15,8 10 4 16,-8-10 1-16,0 0 4 16,0 22 2-16,-3-11 3 0,-5 6 1 15,-9-4-4-15,-1 16-2 16,-7-1-1-16,0 15-3 16,-10-1-4-16,4 6-1 15,-9 2-3-15,5 0-1 0,0-2-1 16,-1-5-2-16,4 0-1 15,4-15-3-15,10 2-8 16,-2-11-16-16,5-10-39 16,15-9-12-16</inkml:trace>
        </inkml:traceGroup>
        <inkml:traceGroup>
          <inkml:annotationXML>
            <emma:emma xmlns:emma="http://www.w3.org/2003/04/emma" version="1.0">
              <emma:interpretation id="{3B400044-1B51-4001-A91A-CB53A45254BF}" emma:medium="tactile" emma:mode="ink">
                <msink:context xmlns:msink="http://schemas.microsoft.com/ink/2010/main" type="inkWord" rotatedBoundingBox="13165,10710 15403,10524 15473,11354 13235,11541"/>
              </emma:interpretation>
            </emma:emma>
          </inkml:annotationXML>
          <inkml:trace contextRef="#ctx1" brushRef="#br1" timeOffset="523443.0437">10668 8605 314 0,'0'0'4'16,"0"0"2"-16,-13 13 0 16,1-2 1-16,-1 15 1 15,-5 10 0-15,-4-2 4 0,-9 11-1 16,3 9-2-16,-1 2-2 16,-2 0-1-16,-1 4-1 15,-1-3 0-15,3-9-3 16,5 3-5-16,-3-20-13 0,6-6-42 15,8-4-15-15</inkml:trace>
          <inkml:trace contextRef="#ctx1" brushRef="#br1" timeOffset="523771.1965">10265 8704 283 0,'0'0'5'0,"0"0"3"16,0 0 1-16,0 0 4 16,0 0 3-16,0 0 0 15,-3 18 2-15,3 2 1 16,11 8-5-16,6 5-2 0,4 3-1 16,8 1-4-16,2 5-2 15,4-7 0-15,8 2-2 16,0-6 0-16,2-3 0 15,2-4-1-15,-6-1 1 0,-1-5 0 16,-2-5 0-16,-8-2-1 16,-7-5 1-16,-5 2 0 15,-6-8 0-15,-12 0-1 0,0 0-2 16,13 3-8-16,-13-3-41 16,0 0-30-16,-7 0-3 15</inkml:trace>
          <inkml:trace contextRef="#ctx1" brushRef="#br1" timeOffset="525568.0569">12242 8387 235 0,'0'0'6'0,"0"0"2"16,0 0 3-16,-8 0 4 15,8 0 2-15,-13 0 3 16,13 0 0-16,-18 0 2 0,18 0-3 15,-17 0-3-15,17 0-3 16,-15-3-3-16,15 3-1 16,-15 0-2-16,15 0-1 0,-23 0-1 15,8 7-1-15,-3 0 0 16,1 3 0-16,-1 4 0 16,-4 0 0-16,4-4-1 15,5 8 1-15,-2-3-1 16,5-5 0-16,3 5 0 0,-1-2 0 15,-2 2 0-15,3-1-1 16,4 7 1-16,-4-4-1 16,-1 4 1-16,5 1-1 15,-4-3 0-15,4 11 0 0,-1-6-1 16,4 1 0-16,0-1 0 16,0 2-1-16,0-1 1 15,0-1-1-15,4-2 1 16,-1-2-1-16,4-2 2 0,4 3 0 15,-1-1-1-15,2-3 1 16,1 2 0-16,4-4-2 16,1-1 0-16,4 0 0 0,2-7 0 15,1 0 0-15,0-1 0 16,-3-2 0-16,-2 0 0 16,5-4 0-16,-7 0 0 15,3 0 0-15,-4 0 0 0,1-4 0 16,4-3 0-16,-2 0 0 15,5 0 0-15,-4-4 0 16,4 2 0-16,0-2 0 16,-7 1 0-16,2-5 0 15,-5 4 0-15,0-4 0 0,-5 2 0 16,-7-5 0-16,4 4 0 16,-7-3 0-16,5-4 0 15,-2-3 0-15,0-6 0 16,-3-5 0-16,0 4 0 0,0-4 0 15,0-6 0-15,0 4 0 16,-6 2 0-16,-2 4 0 16,-2-3 0-16,-2 10 0 0,-1-4 0 15,-2 4 0-15,-2-1 0 16,-1 1 0-16,-3-1 0 16,-1-3 0-16,-3 3 0 15,2 0 0-15,-2 4 0 16,-5 8 0-16,0 2-8 0,-16 11-77 15,11 18-2-15</inkml:trace>
        </inkml:traceGroup>
        <inkml:traceGroup>
          <inkml:annotationXML>
            <emma:emma xmlns:emma="http://www.w3.org/2003/04/emma" version="1.0">
              <emma:interpretation id="{A1D96915-8B71-42FD-BFC7-AD07D925D84C}" emma:medium="tactile" emma:mode="ink">
                <msink:context xmlns:msink="http://schemas.microsoft.com/ink/2010/main" type="inkWord" rotatedBoundingBox="18276,9530 18968,9472 19118,11267 18426,11325"/>
              </emma:interpretation>
            </emma:emma>
          </inkml:annotationXML>
          <inkml:trace contextRef="#ctx1" brushRef="#br1" timeOffset="623381.5886">15750 7183 307 0,'0'0'8'15,"0"0"3"-15,-15 2 1 16,-3 7 2-16,-10 4 0 15,-4 8 4-15,-6 3-1 0,-5 12 0 16,-7 7-7-16,2 9-2 16,5 3-1-16,11 10-3 15,11-6 0-15,6 2-1 16,15-9 0-16,18-13 0 0,17-8-1 16,15-16 0-16,10-13 0 15,11-12 0-15,3-14 1 16,-4-11-1-16,-2-11 0 15,-11-4 1-15,-16 1-1 16,-11 0 0-16,-20 3-1 0,-13 3 0 16,-22 13-3-16,-10 9-6 15,-15-2-13-15,-13 20-60 16,13 3-1-16</inkml:trace>
          <inkml:trace contextRef="#ctx1" brushRef="#br1" timeOffset="624772.2456">15569 8464 375 0,'0'0'5'0,"0"0"2"15,0 0 0-15,0 0 1 16,0 0 3-16,0 0 1 0,0 21 1 16,18 3-1-1,7 13-3-15,15 5-4 0,8 14-9 16,9 18-51-16,10-11-22 16,11 4-6-16</inkml:trace>
          <inkml:trace contextRef="#ctx1" brushRef="#br1" timeOffset="624569.101">16125 8415 293 0,'0'0'9'0,"0"0"2"0,0 0 4 16,-18 0 2-16,4 0 1 15,-11 11 4-15,0 9-1 16,-6 4 2-16,-9 15-8 16,-2 8-2-16,0 6-4 0,-8 10-2 15,8 4-4-15,-4-1-5 16,11 2-14-16,-11 7-47 15,17-23-19-15</inkml:trace>
        </inkml:traceGroup>
        <inkml:traceGroup>
          <inkml:annotationXML>
            <emma:emma xmlns:emma="http://www.w3.org/2003/04/emma" version="1.0">
              <emma:interpretation id="{DCAD4A88-D3F4-41D8-A623-5772E88DC5FB}" emma:medium="tactile" emma:mode="ink">
                <msink:context xmlns:msink="http://schemas.microsoft.com/ink/2010/main" type="inkWord" rotatedBoundingBox="20770,9355 21413,9302 21555,11004 20912,11058"/>
              </emma:interpretation>
            </emma:emma>
          </inkml:annotationXML>
          <inkml:trace contextRef="#ctx1" brushRef="#br1" timeOffset="625413.8614">17938 8292 405 0,'0'0'1'16,"0"0"1"-16,0 0 1 15,-2 14 3-15,-3 0 1 16,5 10 1-16,7 8 0 15,8 7 1-15,6 10-1 0,7 9-3 16,14 4-12-16,-2 26-61 16,13-28-11-16</inkml:trace>
          <inkml:trace contextRef="#ctx1" brushRef="#br1" timeOffset="625147.2439">18465 8408 326 0,'0'0'11'16,"0"0"3"-16,-10-13 4 0,10 13 2 15,-21-11-1-15,6 7 1 16,-2 4 1-16,-8 0 0 16,-3 15-10-16,-5 12-4 15,3 8-3-15,-18 8-4 0,10 13-9 16,-7 0-21-16,-16 8-51 16,16-8-3-16</inkml:trace>
          <inkml:trace contextRef="#ctx1" brushRef="#br1" timeOffset="623928.4821">18469 7031 339 0,'0'0'7'0,"0"0"4"0,-4-19 3 15,4 19 2-15,0 0 0 16,-7-14 1-16,7 14 2 16,0 0-1-16,-14-6-5 15,14 6-3-15,-10 13-3 0,6 9-1 16,-4 7-2-16,5 9-1 15,3 10 0-15,0 4 0 16,0 10-1-16,0 0-1 0,8 6 1 16,-1-1-2-16,-1-2 0 15,1-7 0-15,1 0 0 16,-1-10 0-16,-4-13 0 16,1 0 0-16,-1-10 0 0,-3-10 0 15,8-2-12-15,-8-13-72 16,0 0-1-16</inkml:trace>
        </inkml:traceGroup>
        <inkml:traceGroup>
          <inkml:annotationXML>
            <emma:emma xmlns:emma="http://www.w3.org/2003/04/emma" version="1.0">
              <emma:interpretation id="{C797FD4F-2CE0-4DEA-9394-14BEB3C8E124}" emma:medium="tactile" emma:mode="ink">
                <msink:context xmlns:msink="http://schemas.microsoft.com/ink/2010/main" type="inkWord" rotatedBoundingBox="23626,9441 24211,9392 24277,10181 23691,10229"/>
              </emma:interpretation>
            </emma:emma>
          </inkml:annotationXML>
          <inkml:trace contextRef="#ctx1" brushRef="#br1" timeOffset="738117.1766">20678 7129 359 0,'0'0'6'15,"0"0"1"-15,18 0 2 0,0 0 2 16,7 0 0-16,10 0 2 16,3 3 1-16,5 1 2 15,4 2-5-15,-6 5-3 16,-1 2 0-16,-5 4-2 0,-7 7-1 16,-6 4-1-16,-16 7-2 15,1 3 0-15,-7 9-1 16,-3 2 0-16,-7 3-1 15,-8 6 1-15,1-3 0 0,-5 3-1 16,-3-6 0-16,-6-3 0 16,1-2 2-16,-8-9-2 15,3-10 0-15,7-4-4 16,-4-17-9-16,14-14-55 0,18 7-15 16</inkml:trace>
          <inkml:trace contextRef="#ctx1" brushRef="#br1" timeOffset="738398.4474">21280 7280 388 0,'0'0'5'16,"0"0"2"-16,-22 4 3 15,4 0 1-15,0-2 2 16,-2 7 0-16,-5 0 1 15,-3 6 0-15,0 4-3 16,6 9-3-16,1 2-3 0,4 6-1 16,6 7 0-16,0 5-2 15,8 5 0-15,3 1-2 16,0 5 0-16,10-7 0 16,8-9-6-16,14-4-47 0,-1-4-31 15,16-15-2-15</inkml:trace>
        </inkml:traceGroup>
        <inkml:traceGroup>
          <inkml:annotationXML>
            <emma:emma xmlns:emma="http://www.w3.org/2003/04/emma" version="1.0">
              <emma:interpretation id="{6CBA9542-EAD2-4A75-B11D-1FAAD5DEDA15}" emma:medium="tactile" emma:mode="ink">
                <msink:context xmlns:msink="http://schemas.microsoft.com/ink/2010/main" type="inkWord" rotatedBoundingBox="25762,9444 26199,9408 26237,9865 25800,9901">
                  <msink:destinationLink direction="with" ref="{9D6C72C1-51BA-4800-8420-3722C1EC8204}"/>
                </msink:context>
              </emma:interpretation>
            </emma:emma>
          </inkml:annotationXML>
          <inkml:trace contextRef="#ctx1" brushRef="#br1" timeOffset="772367.5382">23005 7118 286 0,'0'0'6'15,"0"0"0"-15,0 0 2 16,-15 0 1-16,15 0 3 15,-28 22 0-15,11 4 1 0,-1-4 1 16,-7 18-2-16,4 2-1 16,-1 4-4-16,12 8 1 15,3-3-2-15,7-6-1 16,11-2 0-16,13-14-1 0,11-5-1 16,8-13 0-16,7-8 0 15,0-6-1-15,-2-14 2 16,2-12 0-16,-7-2 1 15,-8-9 0-15,-10-2 1 16,-11 0-1-16,-14-7 0 0,-3 6 0 16,-19 5-3-16,-17 3 0 15,-6 7-4-15,-8 17-7 16,-15 3-18-16,-13 14-53 0,17 13-2 16</inkml:trace>
        </inkml:traceGroup>
        <inkml:traceGroup>
          <inkml:annotationXML>
            <emma:emma xmlns:emma="http://www.w3.org/2003/04/emma" version="1.0">
              <emma:interpretation id="{61A7DD63-ECF0-41AD-8509-1A72DB14FDE1}" emma:medium="tactile" emma:mode="ink">
                <msink:context xmlns:msink="http://schemas.microsoft.com/ink/2010/main" type="inkWord" rotatedBoundingBox="27474,9424 27579,9416 27652,10299 27547,10308">
                  <msink:destinationLink direction="with" ref="{9D6C72C1-51BA-4800-8420-3722C1EC8204}"/>
                </msink:context>
              </emma:interpretation>
            </emma:emma>
          </inkml:annotationXML>
          <inkml:trace contextRef="#ctx1" brushRef="#br1" timeOffset="774430.0608">24631 7104 331 0,'0'0'5'15,"0"0"2"-15,-10 4 3 16,10-4 2-16,-22 7 2 15,22-7 2-15,-18 25 1 0,5-12 0 16,6 9-2-16,2 6-3 16,3 4-2-16,2 10-2 15,0 8 0-15,2 9-3 0,3-2 0 16,2 7-1-16,-4 2 0 16,5-1-1-16,-1-3 0 15,-1-2 0-15,-6-10-1 16,4-8-2-16,-4-1 0 15,3-11 0-15,-3-6 0 0,0-7 0 16,0-17 0-16,0 22 0 16,0-22 0-16,0 0 0 15,5 10 0-15,-5-10 0 16,0 0 0-16,0 0 0 0,0 0 0 16,0 0 0-16,0 0 0 15,0 0 0-15,0 0 0 16,0 0 0-16,0 0 0 0,0 0 0 15,0 0 0-15,0 0 0 16,0 0 0-16,0 0 0 16,0 0 0-16,0 0 0 15,0 0 0-15,0 0 0 16,0 0 0-16,0 0 0 0,0 0 0 16,0 0 0-16,0 0 0 15,0 0 0-15,0 0 0 16,0 0 0-16,0 0 0 15,0 0 0-15,0 0 0 0,0 0 0 16,0 0 0-16,0 0 0 16,0-7 0-16,0 7 0 15,0 0 0-15,0 0 0 16,0 0 0-16,0 0 0 0,0 0 0 16,0 0 0-16,0 0 0 15,13-14 0-15,-13 14 0 16,0 0 0-16,0 0 0 15,0 0 0-15,0 0 0 0,0 0 0 16,0 0 0-16,0 0 0 16,0 0 0-16,0 0 0 15,4-14-15-15,-4 14-72 16,0 0-4-16</inkml:trace>
        </inkml:traceGroup>
        <inkml:traceGroup>
          <inkml:annotationXML>
            <emma:emma xmlns:emma="http://www.w3.org/2003/04/emma" version="1.0">
              <emma:interpretation id="{0195DD63-4290-4C5C-A032-6DFE1EB11AB4}" emma:medium="tactile" emma:mode="ink">
                <msink:context xmlns:msink="http://schemas.microsoft.com/ink/2010/main" type="inkWord" rotatedBoundingBox="29354,9133 32213,8894 32325,10229 29465,10467">
                  <msink:destinationLink direction="with" ref="{9D6C72C1-51BA-4800-8420-3722C1EC8204}"/>
                </msink:context>
              </emma:interpretation>
            </emma:emma>
          </inkml:annotationXML>
          <inkml:trace contextRef="#ctx1" brushRef="#br1" timeOffset="781289.5094">26590 7194 352 0,'0'0'4'15,"0"0"2"-15,0 0 2 0,0 0 2 16,-17 13 3-16,2 2-1 16,-3 5 2-16,-2 8-1 15,-2 3-3-15,4 4-2 16,5 12-1-16,6-5-3 15,7-1-1-15,10 2-1 0,15-7-1 16,17-15 1-16,11-3-1 16,0-16 0-16,14-2 1 15,-7-17 0-15,-3-10-1 16,-4-6 0-16,-18-5 0 0,-14-1 0 16,-17-3-1-16,-11 11-2 15,-33-5-6-15,-13 18-13 16,-13 12-59-16,-22 6-3 15</inkml:trace>
          <inkml:trace contextRef="#ctx1" brushRef="#br1" timeOffset="722429.5112">27474 7714 306 0,'0'0'7'0,"0"0"4"16,0 0 2-16,0 0 0 15,0 0 2-15,0 10 0 16,0-10 2-16,-7 17-1 16,7-2-6-16,-10 0-4 15,5 6-3-15,-2 3 1 0,1 8 0 16,-1 0-1-16,7 3 0 16,-8 1-1-16,8-5 0 15,0 0 0-15,0-3-1 0,0-6-10 16,0-5-28-16,0-17-41 15,0 0-2-15</inkml:trace>
          <inkml:trace contextRef="#ctx1" brushRef="#br1" timeOffset="780852.0055">27955 7301 266 0,'0'0'5'0,"0"0"3"0,21-11 2 16,-21 11 5-16,17-6 2 15,-17 6 1-15,15-7 1 16,-15 7 3-16,0 0-3 0,0 0-2 15,-7 22-4-15,-11-5-2 16,-4 11-2-16,-1 8-2 16,-7 2-2-16,10 0 0 15,-1 2-2-15,9-2-1 0,12-10 0 16,15-6 0-16,17-13-1 16,14-9 1-16,14-7-1 15,6-17 0-15,2-4 1 16,0-16-1-16,-2-3 0 15,-13-2 0-15,-14-1 1 0,-14 0-1 16,-14 5 0-16,-11 9 0 16,-22 2-2-16,-24 12-5 15,-10 16-11-15,-19 12-48 0,-9 5-19 16</inkml:trace>
          <inkml:trace contextRef="#ctx1" brushRef="#br1" timeOffset="721773.2819">28545 6643 102 0,'0'0'8'0,"0"0"2"0,-15 11 5 15,15-11 4-15,-13 14 5 16,13-14 4-16,-18 10 5 16,18-10-1-16,0 0-4 15,0 0-3-15,0 0-5 0,0 0-3 16,18-4-3-16,-5 1-5 15,9 0-3-15,-1 3-2 16,1 0 0-16,-1 0-1 16,4 0 0-16,2 0-1 0,1 0 0 15,5 0 0-15,6 0 0 16,-3-4-1-16,9 4 0 16,-6 0 0-16,11 0-1 0,-8 0 0 15,-6 4 0-15,2-1 1 16,-10-3-1-16,1 3 0 15,-4 1 1-15,-7-4-1 16,-5 0 1-16,2 0 0 16,-2-4-1-16,-13 4-2 0,22-6-3 15,-4 6-1-15,-18 0-3 16,20 0-1-16,-20 0-5 16,18 0-13-16,-18 0-46 15,0 0-3-15</inkml:trace>
        </inkml:traceGroup>
      </inkml:traceGroup>
    </inkml:traceGroup>
    <inkml:traceGroup>
      <inkml:annotationXML>
        <emma:emma xmlns:emma="http://www.w3.org/2003/04/emma" version="1.0">
          <emma:interpretation id="{27AE849D-0C56-4187-A01D-917C7A8446C1}" emma:medium="tactile" emma:mode="ink">
            <msink:context xmlns:msink="http://schemas.microsoft.com/ink/2010/main" type="paragraph" rotatedBoundingBox="3056,12214 33610,10640 33677,11935 3123,135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3DE603-328F-4B58-9BE3-4E9E8F98BB47}" emma:medium="tactile" emma:mode="ink">
              <msink:context xmlns:msink="http://schemas.microsoft.com/ink/2010/main" type="line" rotatedBoundingBox="3056,12214 33610,10640 33677,11935 3123,13508">
                <msink:destinationLink direction="with" ref="{0E8390AF-9C1A-45D1-A94C-A8253E69F37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72F4787-AC27-4030-8B6A-3BC7F1D15DA1}" emma:medium="tactile" emma:mode="ink">
                <msink:context xmlns:msink="http://schemas.microsoft.com/ink/2010/main" type="inkWord" rotatedBoundingBox="3069,12465 3140,12461 3183,13293 3112,13296"/>
              </emma:interpretation>
            </emma:emma>
          </inkml:annotationXML>
          <inkml:trace contextRef="#ctx1" brushRef="#br1" timeOffset="31297.2034">193 10150 129 0,'0'0'6'16,"0"0"6"-16,0 0 6 15,0 0 4-15,0 0 3 16,0 0 1-16,0 0 1 16,-7 0 0-16,7 0-4 0,0 0-6 15,-10 17-5-15,7 0-4 16,-2 1 0-16,2 6-3 16,3 0 1-16,0 15-1 15,0 0 0-15,0 10 1 0,0 5-1 16,0-2 0-16,0 7 1 15,0-1-1-15,0 2 0 16,0-8 0-16,-4 2-1 16,4-10 0-16,0-1 0 0,0-8 0 15,0-3 0-15,4-10-2 16,-1-6 1-16,2-5 0 16,-5-11-1-16,7 15-5 15,-7-15-9-15,0 0-38 0,0 0-27 16,0 0-1-16</inkml:trace>
        </inkml:traceGroup>
        <inkml:traceGroup>
          <inkml:annotationXML>
            <emma:emma xmlns:emma="http://www.w3.org/2003/04/emma" version="1.0">
              <emma:interpretation id="{BCEE9484-D3C6-4BFF-B49A-230D64BDEFB5}" emma:medium="tactile" emma:mode="ink">
                <msink:context xmlns:msink="http://schemas.microsoft.com/ink/2010/main" type="inkWord" rotatedBoundingBox="4870,12598 5254,12578 5276,13012 4893,13031"/>
              </emma:interpretation>
              <emma:one-of disjunction-type="recognition" id="oneOf23">
                <emma:interpretation id="interp107" emma:lang="en-US" emma:confidence="0">
                  <emma:literal>|</emma:literal>
                </emma:interpretation>
                <emma:interpretation id="interp108" emma:lang="en-US" emma:confidence="0">
                  <emma:literal>I</emma:literal>
                </emma:interpretation>
                <emma:interpretation id="interp109" emma:lang="en-US" emma:confidence="0">
                  <emma:literal>l</emma:literal>
                </emma:interpretation>
                <emma:interpretation id="interp110" emma:lang="en-US" emma:confidence="0">
                  <emma:literal>1</emma:literal>
                </emma:interpretation>
                <emma:interpretation id="interp111" emma:lang="en-US" emma:confidence="0">
                  <emma:literal>'</emma:literal>
                </emma:interpretation>
              </emma:one-of>
            </emma:emma>
          </inkml:annotationXML>
          <inkml:trace contextRef="#ctx1" brushRef="#br1" timeOffset="37156.6551">2142 10322 233 0,'0'0'3'0,"0"0"4"0,-22-5 2 16,22 5 3-16,-21 0 3 16,11 5-1-16,-12-1 3 15,4 9 1-15,5-2-3 16,-9 6-1-16,4 4-2 0,5 0-4 15,-4 10-1-15,5 3-1 16,1 4-1-16,8-4-1 16,3 5-1-16,0-2 0 15,11-3-1-15,9-6 1 0,5-7-1 16,3-14 0-16,8-7-1 16,3 0 0-16,-3-11 0 15,6-6 0-15,-6-7 0 0,-6-5 0 16,0-2 0-16,-10-1 1 15,-5-4 1-15,-7 2 1 16,-8-5-1-16,-5 0 0 16,-13 3-1-16,5 8 1 15,-6 0-2-15,-1 7-1 0,-5 3-1 16,4 12-2-16,-4-3-8 16,4 14-18-16,7 14-45 15,-11-6-4-15</inkml:trace>
        </inkml:traceGroup>
        <inkml:traceGroup>
          <inkml:annotationXML>
            <emma:emma xmlns:emma="http://www.w3.org/2003/04/emma" version="1.0">
              <emma:interpretation id="{60F609BF-2C8D-43D2-9CB3-A3B92FDA1F46}" emma:medium="tactile" emma:mode="ink">
                <msink:context xmlns:msink="http://schemas.microsoft.com/ink/2010/main" type="inkWord" rotatedBoundingBox="7163,12814 7361,12322 7649,12438 7451,12930"/>
              </emma:interpretation>
              <emma:one-of disjunction-type="recognition" id="oneOf24">
                <emma:interpretation id="interp112" emma:lang="en-US" emma:confidence="0">
                  <emma:literal>XO</emma:literal>
                </emma:interpretation>
                <emma:interpretation id="interp113" emma:lang="en-US" emma:confidence="0">
                  <emma:literal>to</emma:literal>
                </emma:interpretation>
                <emma:interpretation id="interp114" emma:lang="en-US" emma:confidence="0">
                  <emma:literal>he</emma:literal>
                </emma:interpretation>
                <emma:interpretation id="interp115" emma:lang="en-US" emma:confidence="0">
                  <emma:literal>me</emma:literal>
                </emma:interpretation>
                <emma:interpretation id="interp116" emma:lang="en-US" emma:confidence="0">
                  <emma:literal>x0</emma:literal>
                </emma:interpretation>
              </emma:one-of>
            </emma:emma>
          </inkml:annotationXML>
          <inkml:trace contextRef="#ctx1" brushRef="#br1" timeOffset="42406.7075">4514 10135 296 0,'0'0'6'0,"0"0"2"16,0 0 1-16,0 0 2 0,-10 0 1 16,10 0 2-16,-22 4 1 15,4 1 2-15,1 3-7 16,-4 3-1-16,-4 4-2 0,0 5-1 16,0 4-1-16,4 4-2 15,-1 1 0-15,5 7-1 16,6-1-1-16,1-1 0 15,10 2 0-15,0 3 1 16,10-11 0-16,5 0-1 16,6-3 1-16,4-12 0 0,7-2 0 15,-4-11-1-15,4 0 0 16,-1-7 0-16,2-14-1 16,-6 0 1-16,-6-7 0 0,1 0-1 15,-7-9 0-15,-2 7 2 16,-3-6-1-16,2-5 0 15,-9-2 0-15,0 4 0 16,-3 4 0-16,0 0 0 0,-3 3 0 16,-12 8-1-16,5 5 0 15,-3 9 0-15,-5 6-1 16,-4 4 0-16,2 0-3 16,-5 4-6-16,-3 3-16 0,-8 6-50 15,7 5-1-15</inkml:trace>
        </inkml:traceGroup>
        <inkml:traceGroup>
          <inkml:annotationXML>
            <emma:emma xmlns:emma="http://www.w3.org/2003/04/emma" version="1.0">
              <emma:interpretation id="{3290144C-8ED1-454A-8761-5F5F64E441E7}" emma:medium="tactile" emma:mode="ink">
                <msink:context xmlns:msink="http://schemas.microsoft.com/ink/2010/main" type="inkWord" rotatedBoundingBox="9876,12724 10219,12173 10562,12387 10219,12938"/>
              </emma:interpretation>
              <emma:one-of disjunction-type="recognition" id="oneOf25">
                <emma:interpretation id="interp117" emma:lang="en-US" emma:confidence="0">
                  <emma:literal>X</emma:literal>
                </emma:interpretation>
                <emma:interpretation id="interp118" emma:lang="en-US" emma:confidence="0">
                  <emma:literal>x</emma:literal>
                </emma:interpretation>
                <emma:interpretation id="interp119" emma:lang="en-US" emma:confidence="0">
                  <emma:literal>*</emma:literal>
                </emma:interpretation>
                <emma:interpretation id="interp120" emma:lang="en-US" emma:confidence="0">
                  <emma:literal>+</emma:literal>
                </emma:interpretation>
                <emma:interpretation id="interp121" emma:lang="en-US" emma:confidence="0">
                  <emma:literal>y</emma:literal>
                </emma:interpretation>
              </emma:one-of>
            </emma:emma>
          </inkml:annotationXML>
          <inkml:trace contextRef="#ctx1" brushRef="#br1" timeOffset="546224.5475">7218 10068 271 0,'0'0'7'0,"0"0"1"0,0 0 3 15,-17 6 3-15,17-6 4 16,-22 7 1-16,8 4 3 16,-8-1 1-16,2 8-6 0,-5 3-2 15,7 7-2-15,-2 8-5 16,5 5-1-16,5 5-3 15,2 1-1-15,8-2 0 16,0 2-1-16,18-8 1 0,7-8 0 16,10-10-1-16,8-7 0 15,2-14 0-15,5-7 0 16,-1-14 1-16,1-13-1 0,-7-9-1 16,-1-11 0-16,-11 3 1 15,-6-11 0-15,-10 6-1 16,-12-8 0-16,-3 12 0 15,-11 3-1-15,-9 8 0 16,-10 7-2-16,0 14-5 0,-10 5-11 16,2 15-62-16,5 4-3 15</inkml:trace>
        </inkml:traceGroup>
        <inkml:traceGroup>
          <inkml:annotationXML>
            <emma:emma xmlns:emma="http://www.w3.org/2003/04/emma" version="1.0">
              <emma:interpretation id="{05D2B93A-7DED-4297-A0FB-51AF131F68C7}" emma:medium="tactile" emma:mode="ink">
                <msink:context xmlns:msink="http://schemas.microsoft.com/ink/2010/main" type="inkWord" rotatedBoundingBox="13309,11993 13375,11989 13426,12977 13360,12981"/>
              </emma:interpretation>
            </emma:emma>
          </inkml:annotationXML>
          <inkml:trace contextRef="#ctx1" brushRef="#br1" timeOffset="546771.4335">10383 9680 346 0,'0'0'6'0,"0"0"3"0,0 0 4 15,0 0 1-15,6 11 1 16,-6 4 1-16,0 9 0 16,0 7 1-16,0 8-5 15,0 15-3-15,0 4-2 0,0 8-2 16,0 10-1-16,0 1 1 15,0 0-1-15,7-2-1 16,0-2 2-16,4-9-2 0,-1-4-1 16,2-11-2-16,-2-10 0 15,0-7 0-15,1-10 0 16,-1 2-3-16,-10-4-66 16,0-20-16-16</inkml:trace>
        </inkml:traceGroup>
        <inkml:traceGroup>
          <inkml:annotationXML>
            <emma:emma xmlns:emma="http://www.w3.org/2003/04/emma" version="1.0">
              <emma:interpretation id="{754613E6-464F-48AC-93F5-153378E12C29}" emma:medium="tactile" emma:mode="ink">
                <msink:context xmlns:msink="http://schemas.microsoft.com/ink/2010/main" type="inkWord" rotatedBoundingBox="15061,12160 15512,12136 15540,12680 15089,12703"/>
              </emma:interpretation>
            </emma:emma>
          </inkml:annotationXML>
          <inkml:trace contextRef="#ctx1" brushRef="#br1" timeOffset="548021.4187">12327 9848 266 0,'0'0'7'0,"0"0"5"0,0 0 3 15,0 0 2-15,-15-9 3 16,15 9-1-16,-20 0 3 15,2 4 1-15,0 9-8 16,1 9-3-16,-8 12-4 0,3 2-2 16,4 18-2-16,-3-2-1 15,7 3-1-15,8 5-1 16,6-3-1-16,3-9 1 16,11 0 0-16,10-17 0 15,11-10 1-15,0-11-1 0,13-10 1 16,0-7 1-16,2-14-1 15,-4-9 0-15,-4-13 1 16,-2-4-1-16,-12-1 0 0,-10-9 0 16,-8 0-1-16,-10 2 0 15,-15 1-1-15,-13 12 0 16,-3 7-6-16,-16 11-10 16,-1 5-62-16,-10 19-2 0</inkml:trace>
        </inkml:traceGroup>
        <inkml:traceGroup>
          <inkml:annotationXML>
            <emma:emma xmlns:emma="http://www.w3.org/2003/04/emma" version="1.0">
              <emma:interpretation id="{C3A537F1-C7A7-4DA2-AF91-29583F3735AD}" emma:medium="tactile" emma:mode="ink">
                <msink:context xmlns:msink="http://schemas.microsoft.com/ink/2010/main" type="inkWord" rotatedBoundingBox="18525,11872 19090,11843 19117,12377 18552,12406"/>
              </emma:interpretation>
              <emma:one-of disjunction-type="recognition" id="oneOf26">
                <emma:interpretation id="interp122" emma:lang="en-US" emma:confidence="0">
                  <emma:literal>|</emma:literal>
                </emma:interpretation>
                <emma:interpretation id="interp123" emma:lang="en-US" emma:confidence="0">
                  <emma:literal>1</emma:literal>
                </emma:interpretation>
                <emma:interpretation id="interp124" emma:lang="en-US" emma:confidence="0">
                  <emma:literal>I</emma:literal>
                </emma:interpretation>
                <emma:interpretation id="interp125" emma:lang="en-US" emma:confidence="0">
                  <emma:literal>l</emma:literal>
                </emma:interpretation>
                <emma:interpretation id="interp126" emma:lang="en-US" emma:confidence="0">
                  <emma:literal>'</emma:literal>
                </emma:interpretation>
              </emma:one-of>
            </emma:emma>
          </inkml:annotationXML>
          <inkml:trace contextRef="#ctx1" brushRef="#br1" timeOffset="626272.2437">15793 9549 328 0,'0'0'8'16,"0"0"4"-16,0 0 2 0,-5 9 3 15,5-9 1-15,-10 19-1 16,-8 3 2-16,-2 6 0 16,-2 8-8-16,-6 7-4 15,-5 9-1-15,10 1-2 0,1 9-2 16,9-5 0-16,13-4 0 16,5-6-1-16,25-13-1 15,11-17 1-15,12-10 0 16,15-14 0-16,2-14 0 15,1-13 0-15,-3-14 0 0,-13 3 0 16,-8-4 0-16,-16-5 1 16,-16 6-1-16,-15 2-1 15,-21 11 0-15,-15 3-3 16,-17 15-4-16,-6 2-11 0,-1 12-62 16,-5 6-4-16</inkml:trace>
        </inkml:traceGroup>
        <inkml:traceGroup>
          <inkml:annotationXML>
            <emma:emma xmlns:emma="http://www.w3.org/2003/04/emma" version="1.0">
              <emma:interpretation id="{80031E10-71B4-44DF-8682-101911E576BE}" emma:medium="tactile" emma:mode="ink">
                <msink:context xmlns:msink="http://schemas.microsoft.com/ink/2010/main" type="inkWord" rotatedBoundingBox="21262,11631 21364,11626 21405,12437 21304,12443"/>
              </emma:interpretation>
            </emma:emma>
          </inkml:annotationXML>
          <inkml:trace contextRef="#ctx1" brushRef="#br1" timeOffset="626725.3738">18416 9338 323 0,'0'0'9'16,"0"0"5"-16,0 0 3 0,0-14 4 16,0 14-1-16,0 0 1 15,0 0 0-15,0-10 1 16,0 10-9-16,-7 6-4 0,0 12-3 16,-4 11-2-16,4 9-1 15,0 12-1-15,-1 10 1 16,1 11-2-16,7 6 1 15,0 7-2-15,0-1-2 0,-3-1-4 16,3-1-16-16,3-6-60 16,-9-12-4-16</inkml:trace>
        </inkml:traceGroup>
        <inkml:traceGroup>
          <inkml:annotationXML>
            <emma:emma xmlns:emma="http://www.w3.org/2003/04/emma" version="1.0">
              <emma:interpretation id="{6EC48AB8-532F-41F7-BB11-B8E1145D939E}" emma:medium="tactile" emma:mode="ink">
                <msink:context xmlns:msink="http://schemas.microsoft.com/ink/2010/main" type="inkWord" rotatedBoundingBox="23030,11447 25541,11455 25539,12225 23028,12217"/>
              </emma:interpretation>
              <emma:one-of disjunction-type="recognition" id="oneOf27">
                <emma:interpretation id="interp127" emma:lang="en-US" emma:confidence="0">
                  <emma:literal>Yep so-loco</emma:literal>
                </emma:interpretation>
                <emma:interpretation id="interp128" emma:lang="en-US" emma:confidence="0">
                  <emma:literal>Yep so-lobo</emma:literal>
                </emma:interpretation>
                <emma:interpretation id="interp129" emma:lang="en-US" emma:confidence="0">
                  <emma:literal>Yep so-logo</emma:literal>
                </emma:interpretation>
                <emma:interpretation id="interp130" emma:lang="en-US" emma:confidence="0">
                  <emma:literal>Yup so-lobo</emma:literal>
                </emma:interpretation>
                <emma:interpretation id="interp131" emma:lang="en-US" emma:confidence="0">
                  <emma:literal>Yup so-logo</emma:literal>
                </emma:interpretation>
              </emma:one-of>
            </emma:emma>
          </inkml:annotationXML>
          <inkml:trace contextRef="#ctx1" brushRef="#br1" timeOffset="785930.2126">22103 9697 383 0,'0'0'4'0,"0"0"3"15,0 0 2-15,0 0 2 0,11 0 1 16,6 0 0-16,5 4 2 16,9-4 0-16,9 0-3 15,6 0-3-15,-1 0-2 16,1 0-1-16,7 0-2 0,-11-4 0 16,1 2-2-16,-11-2 1 15,-7 4-2-15,-4 0 0 16,-21 0 1-16,15 0-2 0,-15 0-4 15,0 0-11-15,-12 4-66 16,12-4-3-16</inkml:trace>
          <inkml:trace contextRef="#ctx1" brushRef="#br1" timeOffset="784727.1106">21456 9204 370 0,'0'0'4'0,"0"0"0"0,0 0 3 15,0 0 0-15,0 0 3 16,-14 0 0-16,14 0 2 16,-24 10 2-16,9 5-3 0,-5 5 0 15,1 10-1-15,1 5-1 16,0-1-3-16,1 15-1 16,-1 2 0-16,0 1-3 15,1 1 0-15,4 0-2 0,-2-5 1 16,2-1-1-16,5-4 0 15,-4-5 1-15,2-9-1 16,0-1 0-16,3-11-1 16,-1-2-4-16,5-2-13 0,-11 12-57 15,14-25-10-15</inkml:trace>
          <inkml:trace contextRef="#ctx1" brushRef="#br1" timeOffset="785523.9467">22100 9373 319 0,'0'0'3'0,"0"0"1"15,0 0 3-15,0 0 2 16,0 0 2-16,0 0 2 0,11 0 4 15,-11 0-1-15,25 4-1 16,-8-1-2-16,14-3-2 16,-3 6-3-16,15 0-1 15,0-3-3-15,2-1-2 0,5 2-2 16,0 0-8-16,-7-4-19 16,-23 0-50-16,16 0-3 15</inkml:trace>
          <inkml:trace contextRef="#ctx1" brushRef="#br1" timeOffset="785102.0785">20806 9138 352 0,'0'0'6'16,"0"0"5"-16,0 0 1 0,0 0 2 15,0 0-1-15,11 0 2 16,-11 0 1-16,0 0 0 16,10 14-5-16,-3 0-4 15,1 0-2-15,5 10-1 0,4-3-1 16,8 3-1-16,3 8 0 16,8-3-1-16,-1-1 0 15,12 3 0-15,-4-3-1 16,-2-2 1-16,2-5-1 0,-8 0 1 15,-6-7-1-15,-5-4 0 16,-7-3-2-16,-2 1-4 16,-15-8-10-16,10-15-57 0,-10 15-10 15</inkml:trace>
          <inkml:trace contextRef="#ctx1" brushRef="#br2" timeOffset="1.45898E6">20081 9806 323 0,'0'0'3'0,"8"-6"1"0,9-5 1 16,7 0 0-16,8-6 0 15,11-8 1-15,13-5-1 16,1-11 1-16,11 3-6 16,-5-12-10-16,0 1-40 0,-3 3-19 15</inkml:trace>
        </inkml:traceGroup>
        <inkml:traceGroup>
          <inkml:annotationXML>
            <emma:emma xmlns:emma="http://www.w3.org/2003/04/emma" version="1.0">
              <emma:interpretation id="{8B72CD21-E601-41D4-9D45-B6AC2C188404}" emma:medium="tactile" emma:mode="ink">
                <msink:context xmlns:msink="http://schemas.microsoft.com/ink/2010/main" type="inkWord" rotatedBoundingBox="26291,11169 29538,11002 29597,12141 26349,12309"/>
              </emma:interpretation>
              <emma:one-of disjunction-type="recognition" id="oneOf28">
                <emma:interpretation id="interp132" emma:lang="en-US" emma:confidence="0">
                  <emma:literal>|</emma:literal>
                </emma:interpretation>
                <emma:interpretation id="interp133" emma:lang="en-US" emma:confidence="0">
                  <emma:literal>1</emma:literal>
                </emma:interpretation>
                <emma:interpretation id="interp134" emma:lang="en-US" emma:confidence="0">
                  <emma:literal>l</emma:literal>
                </emma:interpretation>
                <emma:interpretation id="interp135" emma:lang="en-US" emma:confidence="0">
                  <emma:literal>I</emma:literal>
                </emma:interpretation>
                <emma:interpretation id="interp136" emma:lang="en-US" emma:confidence="0">
                  <emma:literal>'</emma:literal>
                </emma:interpretation>
              </emma:one-of>
            </emma:emma>
          </inkml:annotationXML>
          <inkml:trace contextRef="#ctx1" brushRef="#br1" timeOffset="795086.5417">26530 9236 351 0,'0'0'6'0,"0"0"3"15,0 0 2-15,-10-11 1 16,10 11-1-16,0 0 2 15,0 0 0-15,0 0 0 16,0 0-6-16,6 4-1 0,8 11-3 16,4-2-1-16,0 9 0 15,2-5-2-15,-8 4-1 16,-2-4-3-16,-7 5-1 16,2-1 0-16,-5-3-1 0,-8-1 0 15,1 0 0-15,0 2 0 16,-1-5 1-16,-2 0 2 15,7-1 2-15,3-13 0 16,0 26 1-16,0-26 2 0,0 19 0 16,0-19 1-16,13 24 1 15,-13-24 0-15,8 24 0 16,-4-7-1-16,-1 0 0 16,0 1-2-16,1 0 1 15,4-1-1-15,-8 1-1 0,7 1 2 16,-4-2-1-16,-3 0 1 15,3-3-1-15,-3 0 1 16,-3 0-2-16,-7-4-3 0,-8 0-7 16,3 5-16-16,-5-4-50 15,-5-4-4-15</inkml:trace>
          <inkml:trace contextRef="#ctx1" brushRef="#br1" timeOffset="792195.8739">23352 9028 302 0,'0'0'7'15,"0"0"3"-15,6 0 4 16,9 0 1-16,10 0 2 0,5 0 1 16,10 0 0-16,10-4 0 15,6 4-6-15,0-3-3 16,1 3-4-16,-7-3-6 15,3 3-16-15,-15 14-57 0,-5-11-4 16</inkml:trace>
          <inkml:trace contextRef="#ctx1" brushRef="#br1" timeOffset="791523.993">23376 9331 284 0,'0'0'8'0,"0"0"5"16,0 0 4-16,0 0 1 15,0 0 2-15,0 0 4 16,0 0-1-16,0 0 1 16,0 0-8-16,17 0-4 0,-17 0-2 15,22-3-3-15,-1 3-2 16,7 0-2-16,1 0 0 16,6 0-2-16,1 6 0 15,2 8 0-15,2 7-1 16,-2 5 0-16,-6 2 0 0,-1 4 0 15,-9-1 0-15,-4 7 0 16,-8 2-1-16,-7-5 1 16,-3 0-1-16,-3-4-1 15,-14-1 0-15,-8-2-1 0,-6-4-1 16,-5-3-2-16,-11-11-2 16,5 1-6-16,0-8-17 15,-10-3-50-15,22 0-1 0</inkml:trace>
          <inkml:trace contextRef="#ctx1" brushRef="#br1" timeOffset="791836.4996">23987 9341 317 0,'0'0'6'0,"0"0"3"16,-20 0 2-16,9 0 3 0,-6 0 3 15,-1 7 1-15,-4 1 0 16,-3 3 1-16,2 2-4 16,-2 2-3-16,7 2-4 15,-4 0-1-15,1 9-2 16,-1-2-1-16,9 1-1 0,3 5-1 16,2 4 0-16,8-3-1 15,0 0 0-15,8-3 1 16,12-4-2-16,1 0-3 15,14-7-2-15,2-15-4 0,11 3-16 16,2 5-53-16,-1-20-5 16</inkml:trace>
          <inkml:trace contextRef="#ctx1" brushRef="#br1" timeOffset="792930.2558">24776 9290 280 0,'0'0'6'0,"0"0"3"0,0 13 3 15,0-13 0-15,-3 25 3 16,-5-8 1-16,-5 0 0 15,-9 5 4-15,-6-5-8 16,0-6-2-16,-7 0-3 0,-8-7 1 16,8-4-1-16,-5-4-1 15,9-14-2-15,2-3 1 16,11-7-1-16,12 0-1 0,6-8 0 16,3-3-2-16,18 0-1 15,8 5 1-15,-1-4-1 16,10 5 0-16,2 5 0 15,3 3 1-15,-5 7 0 0,2 12 0 16,-9 6 1-16,-6 6 0 16,0 16 0-16,-8 2 0 15,-3 12-1-15,-10 3 1 16,-4 6-1-16,0 4 0 16,-10 1-1-16,-5-8 1 0,-6 5-1 15,-1-12 1-15,-6-4-1 16,-4-7 0-16,4-6 1 15,0-8 0-15,0-10 0 16,6 0 1-16,9-6-1 0,-2-9 0 16,15-2 0-16,3 0 0 15,12 2 0-15,2 2-1 16,8-2 1-16,3 13-1 0,0 2 0 16,5 6 0-16,-1 16 0 15,-4 2-3-15,-7 0-6 16,4 18-27-16,13-2-47 15,-19-5 0-15</inkml:trace>
          <inkml:trace contextRef="#ctx1" brushRef="#br1" timeOffset="793711.5232">24490 8912 381 0,'0'0'5'0,"6"0"0"16,16 0 1-16,11 0 0 0,8-4 1 15,12 4-1-15,4 0-4 16,14 0-15-16,7 0-59 16,-8 0-4-16</inkml:trace>
          <inkml:trace contextRef="#ctx1" brushRef="#br1" timeOffset="793258.4036">25055 9663 359 0,'0'0'6'0,"0"0"0"16,0-26 1-16,-3 13 2 15,-1-12-1-15,4-3 0 16,-3-3 0-16,3-16 0 16,-3 9-5-16,-2-7-1 0,5 2-1 15,0 4 0-15,11 3 0 16,0 8 0-16,0 2 2 15,3 13 0-15,4 9 1 16,10 8-1-16,-3 15 1 0,-1 9 1 16,1 10-1-16,-3 8-1 15,-5 8-1-15,1 8-5 16,-5-2-7-16,-1 0-26 16,-2 0-42-16,-10-11-3 0</inkml:trace>
          <inkml:trace contextRef="#ctx1" brushRef="#br1" timeOffset="793445.8865">25098 9634 328 0,'0'0'5'16,"0"0"3"-16,0 0 2 0,0 0 2 15,14 7 1-15,4-7 1 16,7 7-2-16,6-3-1 15,4 2-17-15,-5 12-47 16,5-18-19-16</inkml:trace>
          <inkml:trace contextRef="#ctx1" brushRef="#br1" timeOffset="795242.7807">25748 8764 392 0,'0'0'6'15,"22"0"2"-15,6-7 3 16,11 3 0-16,10-3 2 0,16 0 0 16,5 0 0-16,7-3-1 15,5 10-11-15,-16-14-35 16,2 14-44-16,-11 0-4 16</inkml:trace>
          <inkml:trace contextRef="#ctx1" brushRef="#br1" timeOffset="794305.2918">26039 9384 219 0,'0'0'5'0,"0"0"6"15,-22 11 6-15,9-9 3 16,-5 2 5-16,0-4 0 16,-11 0 1-16,1-4 1 15,0-9-4-15,6-9-7 16,9-6-5-16,-2-3-3 0,12-8-3 16,3-4-4-16,13-6 0 15,5 8-1-15,11-6 0 16,2 5 0-16,5 4 0 0,-1 2 0 15,0 8 0-15,0 11-1 16,-2 6 2-16,-5 11-1 16,-6 2 1-16,-5 13 0 15,1 13 0-15,-11 9 0 0,-7 1 0 16,0 11 0-16,0-3 0 16,-14 3 0-16,-1 0-1 15,-9-2 0-15,2-5 0 16,-6-8 0-16,1-5-1 0,-3-9 1 15,-1-5 0-15,-1-7 1 16,7-8-1-16,7 0 2 16,1-10 0-16,9-5 0 15,8-3 0-15,0-1 0 16,18 6 0-16,4 2-2 0,3 8 1 16,6 3-2-16,4 7 1 15,-5 7-4-15,8 18-8 16,-6-4-33-16,-1 4-33 15,-2 0-3-15</inkml:trace>
          <inkml:trace contextRef="#ctx1" brushRef="#br1" timeOffset="794587.5234">26498 9193 399 0,'0'0'3'16,"0"0"1"-16,0 0 0 16,0 11 2-16,4 6 1 15,-4 6 0-15,0 5 1 16,0 10-1-16,0 0-4 0,0 15-4 16,-7-14-17-16,-1 10-58 15,8 2-2-15</inkml:trace>
        </inkml:traceGroup>
        <inkml:traceGroup>
          <inkml:annotationXML>
            <emma:emma xmlns:emma="http://www.w3.org/2003/04/emma" version="1.0">
              <emma:interpretation id="{8D197720-E428-4ECD-9CC0-8518BF7F9B55}" emma:medium="tactile" emma:mode="ink">
                <msink:context xmlns:msink="http://schemas.microsoft.com/ink/2010/main" type="inkWord" rotatedBoundingBox="30270,10812 33610,10640 33676,11924 30336,12096"/>
              </emma:interpretation>
              <emma:one-of disjunction-type="recognition" id="oneOf29">
                <emma:interpretation id="interp137" emma:lang="en-US" emma:confidence="1">
                  <emma:literal>0</emma:literal>
                </emma:interpretation>
                <emma:interpretation id="interp138" emma:lang="en-US" emma:confidence="0">
                  <emma:literal>o</emma:literal>
                </emma:interpretation>
                <emma:interpretation id="interp139" emma:lang="en-US" emma:confidence="0">
                  <emma:literal>O</emma:literal>
                </emma:interpretation>
                <emma:interpretation id="interp140" emma:lang="en-US" emma:confidence="0">
                  <emma:literal>8</emma:literal>
                </emma:interpretation>
                <emma:interpretation id="interp141" emma:lang="en-US" emma:confidence="0">
                  <emma:literal>•</emma:literal>
                </emma:interpretation>
              </emma:one-of>
            </emma:emma>
          </inkml:annotationXML>
          <inkml:trace contextRef="#ctx1" brushRef="#br1" timeOffset="796227.1663">27605 8925 372 0,'0'0'4'15,"0"0"1"-15,0 0 4 0,0 0 2 16,0 15 1-16,0-15 2 15,0 28 1-15,3 0 0 16,0 4-3-16,-3 11-2 16,4 6-2-16,-4 11-6 0,0-4-13 15,0 11-68-15,0-8-4 16</inkml:trace>
          <inkml:trace contextRef="#ctx1" brushRef="#br1" timeOffset="796024.0568">27361 9244 358 0,'0'0'7'16,"0"0"2"-16,0 0 3 15,0 0 1-15,13-6 2 16,5 0-1-16,4 3 2 16,6-1 0-16,15 0-6 15,-1 2-3-15,4-3-1 0,-1 1-3 16,1 4-1-16,-3-2 0 16,-8 2-3-16,-6 0-6 15,-8 0-15-15,0 0-59 0,-21 0-2 16</inkml:trace>
          <inkml:trace contextRef="#ctx1" brushRef="#br1" timeOffset="806742.9026">28029 8894 280 0,'0'0'7'16,"0"0"5"-16,0 0 2 0,-15-7 3 16,15 7 0-16,0 0 2 15,-3-17 3-15,3 17 0 16,3-18-5-16,-3 18-3 16,15-10-3-16,-15 10 0 0,22-7-1 15,-12 3-1-15,8 4-1 16,-8 0-1-16,8 0-2 15,7 0-1-15,-5 8-1 16,5-1-1-16,0-1-2 16,-4 8 0-16,1 0 0 0,-2 7 0 15,3 1 0-15,-6 6 0 16,-4 4 0-16,2-1 0 16,-8 8 0-16,4-2 0 0,-4 8 0 15,-7-4 0-15,-4 2 0 16,-10-5 0-16,-3 1 0 15,-8-4 0-15,-3-4 0 16,-4-1 0-16,-1-10 0 0,-2-3 0 16,0-6-4-16,4-3-5 15,6-8-10-15,7 0-32 16,18 0-34-16,-10-19-2 16</inkml:trace>
          <inkml:trace contextRef="#ctx1" brushRef="#br1" timeOffset="807133.5503">28608 8842 305 0,'0'0'5'0,"0"0"4"16,0 0 4-16,0 0 2 0,0 0 1 15,-10 0 5-15,10 0-1 16,-18 0 2-16,18 0-5 16,-20 0-2-16,20 0-3 0,-18 10-3 15,3 1-2-15,5-1-1 16,-5 7-2-16,5 5 0 16,-5 2-2-16,9 6 1 15,-1 0-2-15,-3 6 2 0,2-2-1 16,8 5-2-16,0 0 0 15,8-3 0-15,-2-2 0 16,5-1 0-16,7-1 0 16,0-11 0-16,5-1 0 0,2-2 0 15,0-8 0-15,3 0 0 16,-3-10-6-16,8-10-69 16,-8 10-11-16</inkml:trace>
          <inkml:trace contextRef="#ctx1" brushRef="#br1" timeOffset="809602.3329">28729 8429 391 0,'0'0'3'16,"10"0"3"-16,5 0 0 16,10-3 2-16,10 3 1 0,11 0 1 15,7 0 1-15,14 0-1 16,11 0-2-16,-7 0-3 15,7 0-1-15,-5 0-1 16,-5 3-2-16,-12-3-3 16,-9 4-4-16,-16 3-12 0,-9 10-56 15,-9-6-8-15</inkml:trace>
          <inkml:trace contextRef="#ctx1" brushRef="#br1" timeOffset="808711.6855">29111 9032 228 0,'0'0'8'0,"0"0"15"15,0 0 5-15,0 0 2 16,0 0 1-16,0 0 1 0,0 0 1 15,0 0-2-15,-15-18-6 16,5 15-14-16,-8-8-5 16,-4 1-3-16,5-8-1 15,-7-1 0-15,2-5-2 0,2 0 1 16,9-8-1-16,0 1 1 16,8-6-1-16,3 2 0 15,10 4 0-15,8 0 0 16,7 6 0-16,7-3 1 0,3 13-2 15,3 2 1-15,2 4 0 16,6 7 0-16,-4 2 0 16,-6 6 0-16,-5 5 1 0,-2 13-2 15,-8 10 1-15,-7 0 0 16,-8 7 0-16,-6 13 0 16,-6-4 0-16,-8 5-1 15,-11 3 1-15,-3-9 0 16,-5 0 1-16,-5-10-1 0,-2-4 0 15,-1-10 1-15,-2-8-1 16,4-6 1-16,1-11 0 16,5-4-1-16,13-10 1 15,5-4 0-15,8 1-1 0,7 0 0 16,7-5 0-16,15 5 1 16,1 2-1-16,17 12 0 15,-5 3 0-15,8 0 1 0,0 9-1 16,-2 15 0-16,2 4 1 15,-8 2-4-15,-3 6-4 16,1 3-22-16,-3 0-52 16,-15-11-5-16</inkml:trace>
          <inkml:trace contextRef="#ctx1" brushRef="#br1" timeOffset="809086.6889">29673 9434 385 0,'0'0'6'16,"0"0"2"-16,-15-5 3 15,15 5 0-15,-20-19 1 16,12 4 1-16,-2-7-1 15,3-3 1-15,4-3-6 0,-5-6-3 16,8-3-2-16,0-2-2 16,8-2 0-16,2 7-1 15,5-5-1-15,-2 5 1 16,9 4 0-16,-1 12 0 0,-1 8 1 16,2 6 1-16,-4 4 1 15,7 14 0-15,-7 10-1 16,-1 11 1-16,-4 6 0 0,2 7-1 15,-5 9-3-15,1-4-5 16,0 3-16-16,-11 2-54 16,0-6-5-16</inkml:trace>
          <inkml:trace contextRef="#ctx1" brushRef="#br1" timeOffset="809258.5538">29698 9338 333 0,'0'0'4'16,"0"0"3"-16,0 0 2 16,7-10 4-16,-7 10 1 15,31-14 1-15,-9 10-1 16,9 1-1-16,4-4-6 0,12 7-15 16,-8 3-55-16,6-3-11 15</inkml:trace>
          <inkml:trace contextRef="#ctx1" brushRef="#br1" timeOffset="810274.1913">30242 9105 283 0,'0'0'1'0,"0"0"2"0,0 0 2 15,-15 0 2-15,2-4 2 16,-9-7 1-16,-1-2 4 16,-7-4 1-16,-1-11 1 0,-4 3-1 15,3-10-2-15,4-1-3 16,6-10-1-16,11 4-1 16,8-1-4-16,3 4-1 15,8 1 0-15,9 8-1 0,7 4 2 16,11 6 0-16,-5 8-1 15,0 9 1-15,6 3 0 16,-7 9 1-16,-1 15-3 16,0 0 1-16,-10 14-2 0,-8 5 1 15,-6 10-2-15,-4-5 0 16,-11 9 1-16,-7 0-2 16,-6-9 2-16,-8-2-1 15,4-6 0-15,-1-12 1 16,-2-11-1-16,3-6 2 0,10-8-1 15,1-3 0-15,5-14 1 16,9 0-1-16,3-6 1 16,7-1-1-16,11-3 1 15,3 11-1-15,4-2 1 0,7 6-1 16,-1 5 0-16,-2 4-1 16,2 11-4-16,-3 2-14 15,-13 4-61-15,13 7-3 0</inkml:trace>
          <inkml:trace contextRef="#ctx1" brushRef="#br1" timeOffset="810961.7137">30461 8908 425 0,'0'0'5'15,"0"0"0"-15,0 0 1 16,0 0 1-16,0 0 1 15,15 10-1-15,3-3 1 0,-1 4 0 16,8 4-5-16,3 2-1 16,0 2 0-16,4 1-2 15,-1 1 0-15,-9 4-1 16,-11-5 0-16,-4 3-1 0,-7-3 1 16,-15 2-1-16,2-5 0 15,-2-3-1-15,-13 3 1 16,11-3-1-16,-1-6 1 15,18-8 1-15,-15 13 0 16,15-13 0-16,3 11 3 0,-3-11-1 16,25 15 2-16,0-5 0 15,0 5 0-15,-10 3 1 16,6-1-1-16,-7 0 0 0,-3 0 0 16,-8 4 0-16,-3 3 0 15,0 2-1-15,-18 0 0 16,8-2 0-16,-18 0 0 15,3 0-1-15,-18 0-4 0,8 13-23 16,-15-5-56-16,-16-8-3 16</inkml:trace>
          <inkml:trace contextRef="#ctx1" brushRef="#br1" timeOffset="810508.582">30496 8953 399 0,'0'0'5'0,"0"0"1"0,0 0 2 15,0 0 2-15,0 0 0 16,8 15 1-16,-8 7 0 16,3 2 0-16,-6 15-5 0,-5 4-1 15,6 9-2-15,-6 0-9 16,4 10-19-16,11-7-56 16,-10-5 0-16</inkml:trace>
        </inkml:traceGroup>
      </inkml:traceGroup>
    </inkml:traceGroup>
    <inkml:traceGroup>
      <inkml:annotationXML>
        <emma:emma xmlns:emma="http://www.w3.org/2003/04/emma" version="1.0">
          <emma:interpretation id="{E871C698-7766-43FC-88BC-D1B5AAD8C4E5}" emma:medium="tactile" emma:mode="ink">
            <msink:context xmlns:msink="http://schemas.microsoft.com/ink/2010/main" type="paragraph" rotatedBoundingBox="3119,13626 32790,12220 32894,14410 3222,158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65D420-5B6F-4EC2-BB4D-CDA4957DA79A}" emma:medium="tactile" emma:mode="ink">
              <msink:context xmlns:msink="http://schemas.microsoft.com/ink/2010/main" type="line" rotatedBoundingBox="3119,13626 32790,12220 32894,14410 3222,15816"/>
            </emma:interpretation>
          </emma:emma>
        </inkml:annotationXML>
        <inkml:traceGroup>
          <inkml:annotationXML>
            <emma:emma xmlns:emma="http://www.w3.org/2003/04/emma" version="1.0">
              <emma:interpretation id="{8CEB1EFC-4517-474A-95AF-249C5CA60D41}" emma:medium="tactile" emma:mode="ink">
                <msink:context xmlns:msink="http://schemas.microsoft.com/ink/2010/main" type="inkWord" rotatedBoundingBox="3204,13861 3262,15671 3216,15673 3158,13863"/>
              </emma:interpretation>
              <emma:one-of disjunction-type="recognition" id="oneOf30">
                <emma:interpretation id="interp142" emma:lang="en-US" emma:confidence="1">
                  <emma:literal>10</emma:literal>
                </emma:interpretation>
                <emma:interpretation id="interp143" emma:lang="en-US" emma:confidence="0">
                  <emma:literal>| 0</emma:literal>
                </emma:interpretation>
                <emma:interpretation id="interp144" emma:lang="en-US" emma:confidence="0">
                  <emma:literal>I 0</emma:literal>
                </emma:interpretation>
                <emma:interpretation id="interp145" emma:lang="en-US" emma:confidence="0">
                  <emma:literal>l 0</emma:literal>
                </emma:interpretation>
                <emma:interpretation id="interp146" emma:lang="en-US" emma:confidence="0">
                  <emma:literal>1 0</emma:literal>
                </emma:interpretation>
              </emma:one-of>
            </emma:emma>
          </inkml:annotationXML>
          <inkml:trace contextRef="#ctx1" brushRef="#br1" timeOffset="31906.608">246 11550 299 0,'0'0'6'0,"0"0"4"15,0 0 2-15,0 0 0 16,0 0 0-16,0 0 2 16,0 0 1-16,0 0 2 15,5 15-6-15,-5-2-3 0,0 9 0 16,-5 6-2-16,2 4 2 16,-1 6-3-16,1 5 0 15,3 3 0-15,-3 3-1 16,3 0-1-16,0 1 0 0,0-8 0 15,0-1 0-15,0 2 0 16,0-10 0-16,0-2 0 16,3-3 0-16,-3-4 0 0,0 2 0 15,0-5 0-15,0-3-1 16,0-1-2-16,0 0-5 16,0-17-7-16,0 25-27 15,0-25-43-15,7 22-1 16</inkml:trace>
          <inkml:trace contextRef="#ctx1" brushRef="#br1" timeOffset="32453.4766">296 12795 306 0,'0'0'6'16,"0"0"4"-16,0 0 1 0,0 0 3 16,0 0 1-16,0 15 4 15,0-15 0-15,0 13 0 16,0-13-5-16,-4 21-3 0,4-7-2 15,0 4-2-15,-3 10-2 16,3 0-1-16,0 4-1 16,-3 3-1-16,3 3 0 15,-4 1-1-15,4 4 0 0,0-4-1 16,0-5 1-16,-3-2-1 16,3 0 0-16,0-10 0 15,0 2 0-15,0-6 0 16,-5-8 0-16,5-10 0 15,0 14-3-15,0-14-7 0,0 0-13 16,0 0-55-16,-6 17-3 16</inkml:trace>
        </inkml:traceGroup>
        <inkml:traceGroup>
          <inkml:annotationXML>
            <emma:emma xmlns:emma="http://www.w3.org/2003/04/emma" version="1.0">
              <emma:interpretation id="{3A83A99D-D38D-4165-A3FA-BB36200FFA0C}" emma:medium="tactile" emma:mode="ink">
                <msink:context xmlns:msink="http://schemas.microsoft.com/ink/2010/main" type="inkWord" rotatedBoundingBox="5269,13758 5372,15623 4964,15645 4860,13780"/>
              </emma:interpretation>
              <emma:one-of disjunction-type="recognition" id="oneOf31">
                <emma:interpretation id="interp147" emma:lang="en-US" emma:confidence="0">
                  <emma:literal>DA</emma:literal>
                </emma:interpretation>
                <emma:interpretation id="interp148" emma:lang="en-US" emma:confidence="0">
                  <emma:literal>PA</emma:literal>
                </emma:interpretation>
                <emma:interpretation id="interp149" emma:lang="en-US" emma:confidence="0">
                  <emma:literal>XA</emma:literal>
                </emma:interpretation>
                <emma:interpretation id="interp150" emma:lang="en-US" emma:confidence="0">
                  <emma:literal>DIA</emma:literal>
                </emma:interpretation>
                <emma:interpretation id="interp151" emma:lang="en-US" emma:confidence="0">
                  <emma:literal>DAA</emma:literal>
                </emma:interpretation>
              </emma:one-of>
            </emma:emma>
          </inkml:annotationXML>
          <inkml:trace contextRef="#ctx1" brushRef="#br1" timeOffset="38484.7824">2160 12686 327 0,'0'0'6'15,"0"0"2"-15,0 0 3 16,0 0 2-16,0 0 2 0,0 6 1 16,0-6 0-16,0 22 1 15,0-2-6-15,3 8-2 16,1 11-3-16,-1 11-1 16,-3 3-2-16,7 3-1 15,-7 8 0-15,0-6-1 0,3 4-1 16,2-17 1-16,-2-4-1 15,0-8 0-15,1-8 0 16,-1-4-4-16,-3-21-9 16,0 0-37-16,15 14-28 15,-15-14-4-15</inkml:trace>
          <inkml:trace contextRef="#ctx1" brushRef="#br1" timeOffset="37797.2731">1996 11547 269 0,'0'0'2'0,"0"0"1"16,0 0 2-16,0 0 1 15,0 18 1-15,-3-5 3 16,-4 5-1-16,-3 7 3 0,0 4-1 15,-2 2-1-15,1 10-1 16,4-4-1-16,4 2 0 16,3-5-2-16,3-2-1 15,12-4 0-15,2-7-1 0,4-10 0 16,8-9 0-16,-1-2-1 16,11 0 0-16,-4-9 1 15,5-10-1-15,-2 2-1 16,2-7 1-16,-10-1 0 15,0-3 2-15,-10-2-1 0,-9-3 1 16,-4 1 1-16,-10-6-2 16,-12 3 1-16,-5-1-1 15,-10 1-1-15,3 0-2 16,-9 6 0-16,8 8-1 0,-4 6-1 16,4 9-2-16,0 6-3 15,-1 6-7-15,1 9-22 16,-8 11-42-16,11-2-4 15</inkml:trace>
        </inkml:traceGroup>
        <inkml:traceGroup>
          <inkml:annotationXML>
            <emma:emma xmlns:emma="http://www.w3.org/2003/04/emma" version="1.0">
              <emma:interpretation id="{F37CE9E8-E3E6-4127-ACE9-348331A8A799}" emma:medium="tactile" emma:mode="ink">
                <msink:context xmlns:msink="http://schemas.microsoft.com/ink/2010/main" type="inkWord" rotatedBoundingBox="7185,13433 7584,13414 7676,15352 7277,15371"/>
              </emma:interpretation>
              <emma:one-of disjunction-type="recognition" id="oneOf32">
                <emma:interpretation id="interp152" emma:lang="en-US" emma:confidence="0">
                  <emma:literal>0</emma:literal>
                </emma:interpretation>
                <emma:interpretation id="interp153" emma:lang="en-US" emma:confidence="0">
                  <emma:literal>U</emma:literal>
                </emma:interpretation>
                <emma:interpretation id="interp154" emma:lang="en-US" emma:confidence="0">
                  <emma:literal>o</emma:literal>
                </emma:interpretation>
                <emma:interpretation id="interp155" emma:lang="en-US" emma:confidence="0">
                  <emma:literal>O</emma:literal>
                </emma:interpretation>
                <emma:interpretation id="interp156" emma:lang="en-US" emma:confidence="0">
                  <emma:literal>•</emma:literal>
                </emma:interpretation>
              </emma:one-of>
            </emma:emma>
          </inkml:annotationXML>
          <inkml:trace contextRef="#ctx1" brushRef="#br1" timeOffset="42953.5752">4567 11106 351 0,'0'0'2'0,"0"0"0"0,0 0 0 16,0 0 1-16,0 11 0 15,0 0 2-15,0 10-1 16,0 5 1-16,0 4-2 0,0 9 2 16,0 6-1-16,0 9-1 15,0-5-1-15,0 7 1 16,3-5-1-16,4-6 0 16,-7-4 0-16,8-5 1 15,-5-10 0-15,4-9 1 0,-7-3 0 16,0-14 0-16,7 14 0 15,-7-14-3-15,0 0-7 16,0 0-23-16,0 0-46 0,-7 10-1 16</inkml:trace>
          <inkml:trace contextRef="#ctx1" brushRef="#br1" timeOffset="43641.1038">4577 12628 244 0,'0'0'7'16,"0"0"2"-16,-13 4 6 15,13-4 2-15,-25 11 3 0,10-5 2 16,-5 1 1-16,-5 9 1 16,0-2-5-16,0 0-4 15,0 6-3-15,1 1-4 16,2 7-2-16,8 7-1 0,0 5-2 15,7-5-1-15,7 3 0 16,3 3-1-16,12-7 0 16,5-6 0-16,5-7 0 15,8-10 0-15,2-11-1 0,3 0 1 16,2-15-2-16,2-6 1 16,-6 1-1-16,-1-16 1 15,-7 4 0-15,-3-3-1 16,-15 0 2-16,-2-4-1 15,-8 0 1-15,-5 4 1 0,-8 0-1 16,-5 6 0-16,-4 10 0 16,-6 0 0-16,3 12 0 15,-3 3-2-15,3 8-3 0,-5 9-8 16,5 6-37-16,0 5-29 16,0 4-3-16</inkml:trace>
        </inkml:traceGroup>
        <inkml:traceGroup>
          <inkml:annotationXML>
            <emma:emma xmlns:emma="http://www.w3.org/2003/04/emma" version="1.0">
              <emma:interpretation id="{94A24BEE-3129-4FB1-A240-825A31BB7690}" emma:medium="tactile" emma:mode="ink">
                <msink:context xmlns:msink="http://schemas.microsoft.com/ink/2010/main" type="inkWord" rotatedBoundingBox="10120,13513 10650,13488 10744,15459 10213,15485"/>
              </emma:interpretation>
              <emma:one-of disjunction-type="recognition" id="oneOf33">
                <emma:interpretation id="interp157" emma:lang="en-US" emma:confidence="0">
                  <emma:literal>|</emma:literal>
                </emma:interpretation>
                <emma:interpretation id="interp158" emma:lang="en-US" emma:confidence="0">
                  <emma:literal>I</emma:literal>
                </emma:interpretation>
                <emma:interpretation id="interp159" emma:lang="en-US" emma:confidence="0">
                  <emma:literal>l</emma:literal>
                </emma:interpretation>
                <emma:interpretation id="interp160" emma:lang="en-US" emma:confidence="0">
                  <emma:literal>1</emma:literal>
                </emma:interpretation>
                <emma:interpretation id="interp161" emma:lang="en-US" emma:confidence="0">
                  <emma:literal>'</emma:literal>
                </emma:interpretation>
              </emma:one-of>
            </emma:emma>
          </inkml:annotationXML>
          <inkml:trace contextRef="#ctx1" brushRef="#br1" timeOffset="555755.8744">7470 11188 346 0,'0'0'4'0,"0"0"3"16,-18 0 1-16,3 4 1 0,1 3 3 16,-7 4-1-16,1 2 2 15,-10 5 0-15,2 3-2 16,0 6-3-16,3 1 0 15,5 13-2-15,2-7 0 16,3 11-2-16,8-2 0 0,7 7-2 16,0-8 0-16,18 5 0 15,4-12 0-15,9-8-1 16,8-6 1-16,7-7-1 0,7-10 1 16,0-8-1-16,3-10 1 15,-2-14 0-15,-8-3 0 16,-11-10-1-16,-7-3 0 15,-13-2-1-15,-8-3 1 0,-7-1 0 16,-12 5-1-16,-8 0 0 16,-5 4-2-16,-3 10-3 15,-8 3-6-15,8 15-25 16,6 6-47-16,-3 7-1 0</inkml:trace>
          <inkml:trace contextRef="#ctx1" brushRef="#br1" timeOffset="571881.0723">7257 12390 357 0,'0'0'5'16,"0"0"2"-16,0 0 1 0,-3-18 3 15,3 18 2-15,-8-19 2 16,8 19 0-16,-3-17 1 15,3 17-4-15,0 0-3 16,0 0-2-16,-7 6-1 16,4 18-3-16,3 6-1 15,0 2 0-15,0 17-1 0,3 5 1 16,7 1 1-16,-2 12 0 16,6-6 1-16,0 1-1 15,-7 2 1-15,3-8-1 0,-2 0-3 16,-1-9 0-16,-4-9 0 15,-3-3 0-15,0-10 0 16,0 1 0-16,-3-13 0 16,3-13 0-16,-7 18 0 0,7-18 0 15,-3 10 0-15,3-10-55 16,-15 8-31-16,15-8-3 16</inkml:trace>
        </inkml:traceGroup>
        <inkml:traceGroup>
          <inkml:annotationXML>
            <emma:emma xmlns:emma="http://www.w3.org/2003/04/emma" version="1.0">
              <emma:interpretation id="{1D3ED6E4-D2FC-47BF-B07F-459E7422985D}" emma:medium="tactile" emma:mode="ink">
                <msink:context xmlns:msink="http://schemas.microsoft.com/ink/2010/main" type="inkWord" rotatedBoundingBox="13004,13577 13638,13547 13711,15083 13077,15113"/>
              </emma:interpretation>
              <emma:one-of disjunction-type="recognition" id="oneOf34">
                <emma:interpretation id="interp162" emma:lang="en-US" emma:confidence="0">
                  <emma:literal>o</emma:literal>
                </emma:interpretation>
                <emma:interpretation id="interp163" emma:lang="en-US" emma:confidence="0">
                  <emma:literal>0</emma:literal>
                </emma:interpretation>
                <emma:interpretation id="interp164" emma:lang="en-US" emma:confidence="0">
                  <emma:literal>O</emma:literal>
                </emma:interpretation>
                <emma:interpretation id="interp165" emma:lang="en-US" emma:confidence="0">
                  <emma:literal>b</emma:literal>
                </emma:interpretation>
                <emma:interpretation id="interp166" emma:lang="en-US" emma:confidence="0">
                  <emma:literal>D</emma:literal>
                </emma:interpretation>
              </emma:one-of>
            </emma:emma>
          </inkml:annotationXML>
          <inkml:trace contextRef="#ctx1" brushRef="#br1" timeOffset="556318.3839">10308 11276 419 0,'0'0'2'0,"0"0"1"15,0 0 0-15,0 0 0 16,-18 3 2-16,8 7 1 16,-5 5 1-16,-5 6 0 0,-2 12-2 15,4-2 0-15,0 15 0 16,8-3-1-16,3 5 0 15,11-2-2-15,14-5 1 16,13-7-1-16,11-14 0 0,16-9 0 16,2-11 0-16,6-11-1 15,-1-13 1-15,-6-8-1 16,-7-7 0-16,-12-7 0 16,-15 0 0-16,-15 1 0 0,-12-1 0 15,-23 8-1-15,-18 2-2 16,-7 14-5-16,-13-6-18 15,-18 17-57-15,16 8-3 16</inkml:trace>
          <inkml:trace contextRef="#ctx1" brushRef="#br1" timeOffset="572568.5676">10358 12259 149 0,'0'0'6'15,"0"-13"6"-15,0 13 10 16,0 0 4-16,0-15 4 0,0 15 3 15,0 0-1-15,0 0 2 16,-7-3-3-16,7 3-6 16,-23 14-7-16,13 3-6 15,-10 11-3-15,-2 3-3 0,-2 12 0 16,2 3-2-16,-3 7-2 16,7 1 0-16,-2 1-1 15,9-3 1-15,7-5 0 16,4-8 0-16,4-5 0 0,10-8 1 15,15-9 0-15,2-10 1 16,1-3-1-16,4-8 0 16,-1-11 1-16,0-5-1 15,-2-8 1-15,-10-4-2 0,-5-8 1 16,-11 3 0-16,0-6-1 16,-7-2 0-16,-14-2 0 15,-10 8 0-15,-5 5-2 16,-12 8-5-16,-14 9-5 0,7 10-36 15,-20 7-39-15,0 7-1 16</inkml:trace>
        </inkml:traceGroup>
        <inkml:traceGroup>
          <inkml:annotationXML>
            <emma:emma xmlns:emma="http://www.w3.org/2003/04/emma" version="1.0">
              <emma:interpretation id="{BB57A1D8-EB0F-49DA-9111-638011B78952}" emma:medium="tactile" emma:mode="ink">
                <msink:context xmlns:msink="http://schemas.microsoft.com/ink/2010/main" type="inkWord" rotatedBoundingBox="15029,15062 15090,13235 15631,13253 15571,15080"/>
              </emma:interpretation>
              <emma:one-of disjunction-type="recognition" id="oneOf35">
                <emma:interpretation id="interp167" emma:lang="en-US" emma:confidence="1">
                  <emma:literal>=</emma:literal>
                </emma:interpretation>
                <emma:interpretation id="interp168" emma:lang="en-US" emma:confidence="0">
                  <emma:literal>I</emma:literal>
                </emma:interpretation>
                <emma:interpretation id="interp169" emma:lang="en-US" emma:confidence="0">
                  <emma:literal>•</emma:literal>
                </emma:interpretation>
                <emma:interpretation id="interp170" emma:lang="en-US" emma:confidence="0">
                  <emma:literal>•Y</emma:literal>
                </emma:interpretation>
                <emma:interpretation id="interp171" emma:lang="en-US" emma:confidence="0">
                  <emma:literal>•A</emma:literal>
                </emma:interpretation>
              </emma:one-of>
            </emma:emma>
          </inkml:annotationXML>
          <inkml:trace contextRef="#ctx1" brushRef="#br1" timeOffset="573693.5773">12425 12175 197 0,'0'0'10'0,"0"0"7"15,0 0 4-15,0-19 2 16,0 19 1-16,0 0 1 16,-14-10-1-16,14 10 0 0,-24 0-6 15,6 7-8-15,-4 0-2 16,-3 8-2-16,-3-2 1 15,1 2 0-15,-1 2 0 16,3 5 0-16,0 6 0 0,-3-1-1 16,3 1 0-16,10 15-2 15,-3-4 0-15,8 6-2 16,7 8 0-16,3-6 0 16,3 1-1-16,15-5 1 15,7-5-1-15,7-2 0 0,9-15 1 16,2-7-1-16,7-8 0 15,0-8 1-15,3-16 1 16,-5-6-1-16,2-11 1 16,-7-6 0-16,-8 0 0 0,-7-8 1 15,-10 0 0-15,-11-1 0 16,-7 8-1-16,-7-4 0 16,-18 8-3-16,0 2 0 0,-10 12 0 15,-7 9 0-15,-5 4-11 16,9 11-41-16,-8 11-34 15,-1 11-1-15</inkml:trace>
          <inkml:trace contextRef="#ctx1" brushRef="#br1" timeOffset="557037.1539">12383 10945 308 0,'0'0'7'0,"0"0"4"15,0 0 2-15,0 0 3 16,0 0 3-16,-8-14 3 15,8 14 0-15,0 0 0 16,0 0-5-16,0 0-4 0,0 0-1 16,-3 7-4-16,3 7-2 15,-3 7-2-15,3 3-1 16,0 13 0-16,0 8-1 16,0 4 1-16,3 0-3 0,5 15 0 15,-5-8 0-15,4 5 0 16,-4-9 0-16,-3 1 0 15,0-4 0-15,0-7 0 16,0-7 0-16,0-3 0 0,-3-10 0 16,0-5 0-16,-1-3 0 15,4-14 0-15,-3 14 0 16,3-14 0-16,0 0 0 0,0 0 0 16,0 0 0-16,0 0 0 15,0-10-47-15,0 10-44 16</inkml:trace>
        </inkml:traceGroup>
        <inkml:traceGroup>
          <inkml:annotationXML>
            <emma:emma xmlns:emma="http://www.w3.org/2003/04/emma" version="1.0">
              <emma:interpretation id="{25121D7F-AEEB-44D3-9D17-096E2823B0D9}" emma:medium="tactile" emma:mode="ink">
                <msink:context xmlns:msink="http://schemas.microsoft.com/ink/2010/main" type="inkWord" rotatedBoundingBox="18583,13031 19041,13009 19136,15019 18678,15041"/>
              </emma:interpretation>
              <emma:one-of disjunction-type="recognition" id="oneOf36">
                <emma:interpretation id="interp172" emma:lang="en-US" emma:confidence="0">
                  <emma:literal>|</emma:literal>
                </emma:interpretation>
                <emma:interpretation id="interp173" emma:lang="en-US" emma:confidence="0">
                  <emma:literal>I</emma:literal>
                </emma:interpretation>
                <emma:interpretation id="interp174" emma:lang="en-US" emma:confidence="0">
                  <emma:literal>l</emma:literal>
                </emma:interpretation>
                <emma:interpretation id="interp175" emma:lang="en-US" emma:confidence="0">
                  <emma:literal>1</emma:literal>
                </emma:interpretation>
                <emma:interpretation id="interp176" emma:lang="en-US" emma:confidence="0">
                  <emma:literal>'</emma:literal>
                </emma:interpretation>
              </emma:one-of>
            </emma:emma>
          </inkml:annotationXML>
          <inkml:trace contextRef="#ctx1" brushRef="#br1" timeOffset="627366.0083">15657 10733 365 0,'0'0'7'0,"0"0"0"16,0 0 2-16,8-15 1 0,-8 15 0 15,0 0 1-15,0 0 1 16,7 7 1-16,-7 16-5 15,-7 5-1-15,-1 14-2 16,3 0 0-16,0 12-1 0,5 1-1 16,5-5-1-16,8 3 0 15,12-15-1-15,10-7 0 16,8-12 0-16,7-12 0 16,3-12 0-16,0-12 0 15,0-14 0-15,-5-8 0 0,-13-7-1 16,-5 1 0-16,-17-1-2 15,-13 0-1-15,-13 3-2 16,-20 8-4-16,-9 7-9 0,-11 18-36 16,0-5-29-16,-7 13-1 15</inkml:trace>
          <inkml:trace contextRef="#ctx1" brushRef="#br1" timeOffset="628537.8966">15888 11879 387 0,'0'0'4'0,"0"0"2"15,0 0 1-15,0 0 1 16,0 0 2-16,0 0 0 0,-14-5 2 15,11 12 2-15,3 16-3 16,-5 12-1-16,5 6-1 16,0 16-1-16,0 10-2 15,11 6-1-15,0 9-1 0,3-1-4 16,0 0 0-16,0-7 0 16,5 0-4-16,-9-18-15 15,0-2-64-15,5-16-3 16</inkml:trace>
        </inkml:traceGroup>
        <inkml:traceGroup>
          <inkml:annotationXML>
            <emma:emma xmlns:emma="http://www.w3.org/2003/04/emma" version="1.0">
              <emma:interpretation id="{4EF18624-7D7F-4E71-BCDC-AF379509BFC5}" emma:medium="tactile" emma:mode="ink">
                <msink:context xmlns:msink="http://schemas.microsoft.com/ink/2010/main" type="inkWord" rotatedBoundingBox="20963,12981 21318,12965 21391,14515 21036,14532"/>
              </emma:interpretation>
              <emma:one-of disjunction-type="recognition" id="oneOf37">
                <emma:interpretation id="interp177" emma:lang="en-US" emma:confidence="0">
                  <emma:literal>0</emma:literal>
                </emma:interpretation>
                <emma:interpretation id="interp178" emma:lang="en-US" emma:confidence="0">
                  <emma:literal>o</emma:literal>
                </emma:interpretation>
                <emma:interpretation id="interp179" emma:lang="en-US" emma:confidence="0">
                  <emma:literal>O</emma:literal>
                </emma:interpretation>
                <emma:interpretation id="interp180" emma:lang="en-US" emma:confidence="0">
                  <emma:literal>a</emma:literal>
                </emma:interpretation>
                <emma:interpretation id="interp181" emma:lang="en-US" emma:confidence="0">
                  <emma:literal>D</emma:literal>
                </emma:interpretation>
              </emma:one-of>
            </emma:emma>
          </inkml:annotationXML>
          <inkml:trace contextRef="#ctx1" brushRef="#br1" timeOffset="627866.0226">18097 10666 283 0,'0'0'7'0,"0"0"4"16,0 0 3-16,0 0 3 15,0 0 1-15,0 0 3 0,0 0 0 16,0 0 1-16,0 0-7 15,-10 28-1-15,3-4-4 16,-7 9-3-16,3 10-1 16,0 1-2-16,1 6-1 0,6 4 0 15,4-10-2-15,11-3 1 16,7-11-1-16,13-8 1 16,4-15-1-16,5-7 1 0,3-14 0 15,-5-7 0-15,-3-11 0 16,-7-3-1-16,-10-4 1 15,-11 1-2-15,-10-3 1 16,-19 11-2-16,-16 1-2 16,-12 8-3-16,-6 11-10 0,-15 24-49 15,1-7-18-15</inkml:trace>
          <inkml:trace contextRef="#ctx1" brushRef="#br1" timeOffset="629100.4089">18243 11861 358 0,'0'0'7'16,"0"0"1"-16,0 0 2 0,0 0 1 16,-10 9 1-16,10-9 1 15,-22 22 2-15,7-5 0 16,-6 13-6-16,7-6-1 15,-4 11-2-15,0 0-1 0,8 7-1 16,3-6-1-16,7-1-2 16,11-6 1-16,13-10-1 15,1-4-1-15,15-11 1 16,2-4 0-16,-1-13-1 0,2-12 1 16,-8-4 0-16,-2-2-1 15,-13-9 0-15,-8-2 1 16,-12 7-1-16,-15-7 0 15,-17 8 0-15,-11 1-3 16,-5 14-5-16,-15 3-14 0,-20 16-59 16,5 0-2-16</inkml:trace>
        </inkml:traceGroup>
        <inkml:traceGroup>
          <inkml:annotationXML>
            <emma:emma xmlns:emma="http://www.w3.org/2003/04/emma" version="1.0">
              <emma:interpretation id="{6BED8925-24CD-4106-B265-D54C38FAF803}" emma:medium="tactile" emma:mode="ink">
                <msink:context xmlns:msink="http://schemas.microsoft.com/ink/2010/main" type="inkWord" rotatedBoundingBox="23722,13280 25983,13179 26023,14066 23761,14167"/>
              </emma:interpretation>
              <emma:one-of disjunction-type="recognition" id="oneOf38">
                <emma:interpretation id="interp182" emma:lang="en-US" emma:confidence="0">
                  <emma:literal>FXQA</emma:literal>
                </emma:interpretation>
                <emma:interpretation id="interp183" emma:lang="en-US" emma:confidence="0">
                  <emma:literal>IKRA</emma:literal>
                </emma:interpretation>
                <emma:interpretation id="interp184" emma:lang="en-US" emma:confidence="0">
                  <emma:literal>FKRA</emma:literal>
                </emma:interpretation>
                <emma:interpretation id="interp185" emma:lang="en-US" emma:confidence="0">
                  <emma:literal>FKBA</emma:literal>
                </emma:interpretation>
                <emma:interpretation id="interp186" emma:lang="en-US" emma:confidence="0">
                  <emma:literal>IXQA</emma:literal>
                </emma:interpretation>
              </emma:one-of>
            </emma:emma>
          </inkml:annotationXML>
          <inkml:trace contextRef="#ctx1" brushRef="#br1" timeOffset="824180.5912">20884 10980 354 0,'0'0'5'16,"0"0"2"-16,3-11 2 0,-3 11 1 15,18-3 1-15,-8-1 0 16,8 4 2-16,7 0-1 16,0 11-4-16,6 7-2 15,5-1-2-15,0 11 0 16,5 1-1-16,-6 6-2 0,0 4 0 15,-5-1 0-15,-5 8-1 16,-5 0 1-16,-5 2 0 16,-12 3 0-16,-3-2 0 15,-7-1 0-15,-11 3 0 0,-7-2 1 16,-3-6-1-16,-10-4 1 16,-9-5-1-16,1-6 0 15,-7-4 0-15,0-7-1 16,3-6-5-16,2-11-14 0,5 0-60 15,18-11-3-15</inkml:trace>
          <inkml:trace contextRef="#ctx1" brushRef="#br1" timeOffset="823821.2459">20847 10973 362 0,'0'0'8'0,"0"0"1"16,0 0 3-16,-13 0 0 15,13 0 1-15,0 0 2 16,-15 0 0-16,15 0 1 16,-10 11-6-16,10 2-2 0,-3 9-1 15,3 10-2-15,0 10-1 16,3 4 0-16,0 10-1 16,4 7 0-16,4 9-1 15,-4-3 1-15,3 3-3 0,-2 1 0 16,4-9 0-16,-7-5 0 15,0-6 0-15,5-12-9 16,-10-11-17-16,-7-13-57 16,7-17-4-16</inkml:trace>
          <inkml:trace contextRef="#ctx1" brushRef="#br1" timeOffset="824649.362">21471 11826 348 0,'0'0'5'0,"0"0"1"15,0 0 4-15,6-11 1 0,-6 11 3 16,15-13 1-16,-8-2 2 16,3 2-1-16,-2-5-3 15,-1-5-3-15,-1-1-2 0,1-7-2 16,1-4-3-16,2-8-3 16,2-3 0-16,1-2-1 15,4-4 0-15,1 4 0 16,4 2 0-16,-1 3 0 15,-1 8 1-15,5 7 0 0,-7 12 0 16,4 5 0-16,-9 11 1 16,5 11-1-16,0 9 1 15,-7 15 1-15,-5 12 0 16,2 2 0-16,-4 14-1 0,-1 1-3 16,-3 9-7-16,-3-8-18 15,-15-3-53-15,14-2-3 16</inkml:trace>
          <inkml:trace contextRef="#ctx1" brushRef="#br1" timeOffset="825039.9826">21489 11632 370 0,'0'0'6'16,"0"0"2"-16,0 0 1 15,13-4 1-15,-3 2 0 0,12-3 1 16,6 3 0-16,12-4-1 16,-2-5-15-16,18-17-58 15,-2 22-14-15</inkml:trace>
          <inkml:trace contextRef="#ctx1" brushRef="#br1" timeOffset="825289.9859">22580 11103 394 0,'0'0'4'0,"0"0"1"15,0 0 3-15,18-3 0 16,-4-1 1-16,8 1 1 0,9 0-2 16,9-5 1-16,1 5-4 15,13-4-8-15,-1-3-13 16,-4 5-62-16,8-1-2 15</inkml:trace>
          <inkml:trace contextRef="#ctx1" brushRef="#br1" timeOffset="825477.4753">22715 11396 412 0,'0'0'1'0,"0"0"1"0,0 0 0 15,13 0 0-15,5 0 1 16,11 0 0-16,10 0-2 16,6 0-8-16,16-4-44 0,6-6-25 15,4-4-4-15</inkml:trace>
          <inkml:trace contextRef="#ctx1" brushRef="#br1" timeOffset="813524.2366">21527 11093 287 0,'0'0'1'16,"0"0"-2"-16,0 0-6 0,0 0-17 15,-15 0-22-15,15 0-18 16</inkml:trace>
        </inkml:traceGroup>
        <inkml:traceGroup>
          <inkml:annotationXML>
            <emma:emma xmlns:emma="http://www.w3.org/2003/04/emma" version="1.0">
              <emma:interpretation id="{D992EEEF-138A-4CA0-B3B1-2A9312B03EC9}" emma:medium="tactile" emma:mode="ink">
                <msink:context xmlns:msink="http://schemas.microsoft.com/ink/2010/main" type="inkWord" rotatedBoundingBox="26663,12982 32812,12690 32871,13934 26721,14226"/>
              </emma:interpretation>
              <emma:one-of disjunction-type="recognition" id="oneOf39">
                <emma:interpretation id="interp187" emma:lang="en-US" emma:confidence="0">
                  <emma:literal>"100 s;</emma:literal>
                </emma:interpretation>
                <emma:interpretation id="interp188" emma:lang="en-US" emma:confidence="0">
                  <emma:literal>11001; 10</emma:literal>
                </emma:interpretation>
                <emma:interpretation id="interp189" emma:lang="en-US" emma:confidence="0">
                  <emma:literal>•00 1; 10</emma:literal>
                </emma:interpretation>
                <emma:interpretation id="interp190" emma:lang="en-US" emma:confidence="0">
                  <emma:literal>"0100 h;</emma:literal>
                </emma:interpretation>
                <emma:interpretation id="interp191" emma:lang="en-US" emma:confidence="0">
                  <emma:literal>•00 10; 10</emma:literal>
                </emma:interpretation>
              </emma:one-of>
            </emma:emma>
          </inkml:annotationXML>
          <inkml:trace contextRef="#ctx1" brushRef="#br1" timeOffset="976433.1963">23730 10670 340 0,'0'0'7'0,"-15"0"3"15,15 0 4-15,0 0 1 0,0 0 2 16,5 0 1-16,18 0 1 16,7 0 0-16,23 0-6 15,13 0-4-15,9 0-3 16,3 0-7-16,10 0-28 15,8 0-52-15,-8 0-3 0</inkml:trace>
          <inkml:trace contextRef="#ctx1" brushRef="#br1" timeOffset="977119.704">25296 11195 365 0,'0'0'5'0,"0"0"0"16,0 0 3-16,-17 0 1 16,6 0 1-16,-6-7 1 0,-5-4 1 15,-3-4 1-15,0-6-4 16,1-10-2-16,6-4-1 15,4-6-2-15,3-9-1 16,11 0-1-16,3-3-1 0,12 4 0 16,10 0-1-16,3-1 1 15,7 14 0-15,4 2 0 16,8 9 0-16,-2 11 1 0,1 8-1 16,-1 6 1-16,-5 6 0 15,-2 19 0-15,-10 6-1 16,-6 12 0-16,-11 6 0 15,-7 7 0-15,-4 4-1 0,-19 0 0 16,-5 0 1-16,-5 0-2 16,-9-7 1-16,-5-7 0 15,-7-14 1-15,2-4-1 16,-5-11 1-16,0-7 0 16,6-10 1-16,8 0 0 0,7-13 0 15,11-8 1-15,18 0-1 16,3-3 0-16,14 5 0 15,18 2 0-15,6 6-1 0,8 11 1 16,8 0-2-16,-1 17 0 16,3 7 0-16,-6 10-3 15,-4 4-7-15,-11-10-25 16,-10 18-49-16,3-8-3 0</inkml:trace>
          <inkml:trace contextRef="#ctx1" brushRef="#br1" timeOffset="979025.9736">25830 11093 355 0,'0'0'6'0,"0"0"4"15,0 0 2-15,0 0 1 0,0 0 0 16,-4-11 0-16,4 11 3 15,0 0-1-15,-6 18-5 16,1 3-3-16,5 10-1 16,0 5-1-16,0 10 0 15,5 2-1-15,-5 6 0 0,6-1-1 16,-2-1-2-16,3-2-4 16,-4-15-9-16,5-3-35 15,-5-12-37-15,-3-20-1 16</inkml:trace>
          <inkml:trace contextRef="#ctx1" brushRef="#br1" timeOffset="979558.2349">25848 10984 385 0,'0'0'5'15,"0"0"2"-15,7-15 1 16,-7 15 2-16,28-3 1 15,-15-1 1-15,17 4-1 0,-5 0 0 16,6 4-4-16,1 3-2 16,-1 6-3-16,-2 5-1 15,-5-1-1-15,-5 6-2 0,-6 5 0 16,-6 3-2-16,-7 0-2 16,-7 2 0-16,-6 3 0 15,-9-1-1-15,1-4 1 16,-4 0 0-16,8-1 1 15,-6-2 2-15,13-4 1 16,0-4 2-16,10 2 1 0,7-1 3 16,4-3 0-16,9-1 0 15,-2 4 2-15,4-6-1 16,3-1-1-16,0 3 1 0,-8-3-2 16,1-1-1-16,-5 2 0 15,-2 4 0-15,-7-1-1 16,-1-5 0-16,-3 4-1 15,-7 1 1-15,-7 3 0 0,-8 0 0 16,-1-4-1-16,-7 6 1 16,0-5 0-16,-3-1 0 15,1-6-1-15,-3-9-3 0,7 6-14 16,10-8-60-16,0-10-4 16</inkml:trace>
          <inkml:trace contextRef="#ctx1" brushRef="#br1" timeOffset="980807.2553">26495 11068 281 0,'0'0'6'15,"0"0"6"-15,0 0 3 16,0 0 3-16,0 0 2 16,7 0 2-16,-7 0 2 15,18 0-1-15,-1 0-4 0,1 0-5 16,6 0-4-16,5 0-3 15,2 0-1-15,9 0-2 16,2 0-2-16,4 0 0 16,7 0-1-16,-3 0 0 0,6-3-1 15,-6 3 1-15,-2-3-1 16,-8 3 0-16,-5 0 0 16,-10-5 0-16,-4 5-1 15,-11 0 0-15,-10 0-3 0,0 0-7 16,0 0-21-16,-10 0-50 15,10 0-2-15</inkml:trace>
          <inkml:trace contextRef="#ctx1" brushRef="#br1" timeOffset="979744.738">26770 11044 377 0,'0'0'6'16,"0"0"1"-16,0 0 3 15,0 0 1-15,15 13 1 16,2-13 0-16,8 0 0 0,10 0 0 16,11 0-7-16,0-6-8 15,14 2-13-15,-3 4-58 16,2-11-8-16</inkml:trace>
          <inkml:trace contextRef="#ctx1" brushRef="#br1" timeOffset="979963.498">26862 10794 402 0,'0'0'5'16,"0"0"0"-16,-17 24 3 0,9-10 2 15,6 3 0-15,-6 5 2 16,4 10 0-16,4 7 1 15,0 3-4-15,12 1-2 16,5 9-2-16,1-3-5 0,-1-2-10 16,7-2-67-16,-9 4-7 15</inkml:trace>
          <inkml:trace contextRef="#ctx1" brushRef="#br1" timeOffset="981635.3888">27792 10818 361 0,'0'0'5'16,"0"0"4"-16,0 0 1 0,7 0 1 15,-7 0 1-15,25 0 1 16,-4 0 1-16,1 0 0 16,6 0-4-16,3 7-2 0,8 0-3 15,0 4 0-15,3 6-2 16,-2 2-1-16,-2 1 0 16,1 5-1-16,-7 3-1 15,0 6 0-15,-14 1 0 16,0 12 0-16,-11 2-1 0,-7 1 1 15,-15 3-1-15,-5-4 1 16,-13-1 0-16,-6-1 0 16,-10-9 0-16,-4-5-1 15,-4-16 0-15,4-4-4 0,0-13-9 16,15 0-24-16,5-11-45 16,13-8-2-16</inkml:trace>
          <inkml:trace contextRef="#ctx1" brushRef="#br1" timeOffset="981932.2672">28679 10843 322 0,'0'0'4'15,"0"0"3"-15,-13 0 4 16,-2 0 4-16,-6 2 2 0,-4 2 2 15,-7 3 0-15,-6 1 2 16,-5 7-3-16,5 2-3 16,-9 1-3-16,4 10-3 15,-3 6-2-15,8 2-1 16,-2 9-1-16,13 1-1 0,6 7-4 16,6-4 0-16,8 4 0 15,7-3 0-15,15-7 0 16,13-8 0-16,7-15-14 15,22-9-58-15,-4-2-15 0</inkml:trace>
          <inkml:trace contextRef="#ctx1" brushRef="#br1" timeOffset="983947.9128">28920 11325 292 0,'0'0'6'0,"0"0"0"0,-10 0 4 16,-5 0 3-16,0-2 1 16,-2-11 0-16,-1 0 3 15,-3-12-1-15,4-6-5 0,6-7-2 16,11-13-4-16,8-5-3 16,9-6-2-16,11-3 0 15,15 3-1-15,6 0 1 0,-2 3 0 16,11 15 2-16,-3 3 0 15,-2 10 0-15,-8 13 0 16,-2 12 0-16,-15 6 1 16,-7 6 0-16,-7 19-1 15,-6 6 0-15,-5 12 0 0,-6 10 0 16,-12 9-1-16,2 10 1 16,-12-2-2-16,0 1 0 15,-8-5-1-15,-2-1 0 16,-8-17 0-16,5-2 1 0,-7-14 0 15,2-8 0-15,8-13 0 16,-5-7 1-16,9-4 1 16,9-11 0-16,9-6 2 15,5-5-1-15,8 1 1 0,8-1-1 16,5 2 1-16,19 2-1 16,-4 8 0-16,12 6 0 15,-2 4 0-15,5 4-1 0,-1 13 0 16,-3 11 0-16,-4 3-3 15,-7 2-7-15,4 6-35 16,-4 3-39-16,-16-3-1 16</inkml:trace>
          <inkml:trace contextRef="#ctx1" brushRef="#br1" timeOffset="984401.0314">29545 11523 333 0,'0'0'4'0,"0"0"1"15,0-17 2-15,7 2 0 16,-7-11 2-16,0 6 1 0,0-15 2 16,5-4-1-16,-5-2-2 15,0-2-1-15,3-3-2 16,4-3 1-16,3 9-2 15,5-2 1-15,3 11-1 0,-1-1-1 16,1 12 0-16,0 5-1 16,-1 11 0-16,1 4-1 15,3 21 0-15,-7 7 0 16,-3 18-2-16,3 3-1 0,-8 9-1 16,1 11-9-16,-7-5-26 15,-7-1-43-15,1 2-2 16</inkml:trace>
          <inkml:trace contextRef="#ctx1" brushRef="#br1" timeOffset="984588.5329">29617 11358 435 0,'0'0'4'0,"0"0"-1"16,0 0 2-16,0 0 1 15,13 0 0-15,9 2 0 16,9 6-1-16,9-8-4 0,13 14-27 16,17-4-54-16,-3 0-3 15</inkml:trace>
          <inkml:trace contextRef="#ctx1" brushRef="#br1" timeOffset="975885.3451">23768 10955 330 0,'0'0'6'0,"0"0"4"0,18-7 3 16,-18 7 4-16,22-10 0 15,-4 3 0-15,2 3 1 16,2 1 0-16,2-1-5 0,1 2-4 16,7 2-4-16,-1 0-2 15,9 0 0-15,2 0-1 16,-3 6 0-16,3 1-1 16,-2 4-1-16,-2 5 1 15,0 10-1-15,-13 2 0 0,-3 7 0 16,-11 8 0-16,-8 1 0 15,-6 4 1-15,-15 8-1 16,-4-7 2-16,-9-4-1 16,-4 1 0-16,-12-7 1 0,1-8 0 15,-2-6-2-15,5-3-1 16,3-16-8-16,9-1-23 16,20-5-51-16,-7-15-2 15</inkml:trace>
          <inkml:trace contextRef="#ctx1" brushRef="#br1" timeOffset="976166.599">24571 10931 335 0,'0'0'7'0,"-15"0"3"15,2 11 3-15,-12-5 3 0,0 4 2 16,-7 5 0-16,-6 3 0 15,-1-1 1-15,-3 9-5 16,6-3-4-16,4 10-1 16,4-2-3-16,6 0-2 15,16 5 0-15,2 3 0 0,8-4-2 16,14 3-1-16,5-6-1 16,7 0-3-16,8-7-4 15,2-12-12-15,5-13-40 16,4 4-27-16,1-4-3 0</inkml:trace>
        </inkml:traceGroup>
      </inkml:traceGroup>
    </inkml:traceGroup>
    <inkml:traceGroup>
      <inkml:annotationXML>
        <emma:emma xmlns:emma="http://www.w3.org/2003/04/emma" version="1.0">
          <emma:interpretation id="{35AE3029-275E-4921-A0CC-02B537B9A518}" emma:medium="tactile" emma:mode="ink">
            <msink:context xmlns:msink="http://schemas.microsoft.com/ink/2010/main" type="paragraph" rotatedBoundingBox="3234,15988 33443,14878 33524,17088 3315,18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768F84-28E3-4A5C-8BAC-BFADD8747FDE}" emma:medium="tactile" emma:mode="ink">
              <msink:context xmlns:msink="http://schemas.microsoft.com/ink/2010/main" type="line" rotatedBoundingBox="3234,15988 33443,14878 33524,17088 3315,18197"/>
            </emma:interpretation>
          </emma:emma>
        </inkml:annotationXML>
        <inkml:traceGroup>
          <inkml:annotationXML>
            <emma:emma xmlns:emma="http://www.w3.org/2003/04/emma" version="1.0">
              <emma:interpretation id="{E43DF449-FCEE-4C25-94BD-73FD8C63D866}" emma:medium="tactile" emma:mode="ink">
                <msink:context xmlns:msink="http://schemas.microsoft.com/ink/2010/main" type="inkWord" rotatedBoundingBox="3259,16817 3299,16298 3322,16299 3282,16819"/>
              </emma:interpretation>
              <emma:one-of disjunction-type="recognition" id="oneOf40">
                <emma:interpretation id="interp192" emma:lang="en-US" emma:confidence="0">
                  <emma:literal>"</emma:literal>
                </emma:interpretation>
                <emma:interpretation id="interp193" emma:lang="en-US" emma:confidence="0">
                  <emma:literal>'</emma:literal>
                </emma:interpretation>
                <emma:interpretation id="interp194" emma:lang="en-US" emma:confidence="0">
                  <emma:literal>i</emma:literal>
                </emma:interpretation>
                <emma:interpretation id="interp195" emma:lang="en-US" emma:confidence="0">
                  <emma:literal>n</emma:literal>
                </emma:interpretation>
                <emma:interpretation id="interp196" emma:lang="en-US" emma:confidence="0">
                  <emma:literal>;</emma:literal>
                </emma:interpretation>
              </emma:one-of>
            </emma:emma>
          </inkml:annotationXML>
          <inkml:trace contextRef="#ctx1" brushRef="#br1" timeOffset="33250.3746">374 13988 321 0,'0'0'7'0,"0"0"3"15,0 0 1-15,0 0 2 16,0 0 1-16,0 0 2 15,-4 12 0-15,4-12 0 16,-3 18-5-16,3-18-4 0,-10 31-1 16,2-17 0-16,8 10-2 15,-7 1 0-15,7 3-1 16,-3 4 0-16,-1-4-1 16,1 10 0-16,3-5 0 0,0-1 0 15,0 3 0-15,0-4 0 16,0-3 0-16,0-6 1 15,0-1 0-15,0-4 0 16,0-6-1-16,0-11 1 16,-5 18-2-16,5-18-1 0,0 0-4 15,0 0-9-15,-10 20-46 16,10-20-23-16,0-10-3 16</inkml:trace>
        </inkml:traceGroup>
        <inkml:traceGroup>
          <inkml:annotationXML>
            <emma:emma xmlns:emma="http://www.w3.org/2003/04/emma" version="1.0">
              <emma:interpretation id="{199DCC7C-C6F1-4D40-AEF3-12D3646D3D07}" emma:medium="tactile" emma:mode="ink">
                <msink:context xmlns:msink="http://schemas.microsoft.com/ink/2010/main" type="inkWord" rotatedBoundingBox="5162,16177 5198,16175 5216,16668 5181,16669"/>
              </emma:interpretation>
            </emma:emma>
          </inkml:annotationXML>
          <inkml:trace contextRef="#ctx1" brushRef="#br1" timeOffset="38906.6882">2216 13865 330 0,'0'0'6'0,"0"0"3"16,10 0 2-16,-10 0 3 0,0 0 0 15,17 0 0-15,-17 0 1 16,0 0 1-16,8 15-5 16,-8-15-3-16,0 24-2 15,0-3-1-15,0 0-1 16,0 3-1-16,0 6 0 0,0 1 0 15,-3 1-1-15,3 6 0 16,0-3-1-16,0 5 1 16,0-9-1-16,-5 5 0 0,5-8-1 15,-2 0 0-15,2-7 0 16,-8 1-1-16,8-6-4 16,0-16-8-16,0 0-51 15,0 0-18-15</inkml:trace>
        </inkml:traceGroup>
        <inkml:traceGroup>
          <inkml:annotationXML>
            <emma:emma xmlns:emma="http://www.w3.org/2003/04/emma" version="1.0">
              <emma:interpretation id="{E5BA7488-2DE0-4144-B90D-66245CC72A9C}" emma:medium="tactile" emma:mode="ink">
                <msink:context xmlns:msink="http://schemas.microsoft.com/ink/2010/main" type="inkWord" rotatedBoundingBox="7570,16050 7611,16686 7596,16688 7554,16051"/>
              </emma:interpretation>
              <emma:one-of disjunction-type="recognition" id="oneOf41">
                <emma:interpretation id="interp197" emma:lang="en-US" emma:confidence="0">
                  <emma:literal>Y</emma:literal>
                </emma:interpretation>
                <emma:interpretation id="interp198" emma:lang="en-US" emma:confidence="0">
                  <emma:literal>y</emma:literal>
                </emma:interpretation>
                <emma:interpretation id="interp199" emma:lang="en-US" emma:confidence="0">
                  <emma:literal>K</emma:literal>
                </emma:interpretation>
                <emma:interpretation id="interp200" emma:lang="en-US" emma:confidence="0">
                  <emma:literal>t</emma:literal>
                </emma:interpretation>
                <emma:interpretation id="interp201" emma:lang="en-US" emma:confidence="0">
                  <emma:literal>k</emma:literal>
                </emma:interpretation>
              </emma:one-of>
            </emma:emma>
          </inkml:annotationXML>
          <inkml:trace contextRef="#ctx1" brushRef="#br1" timeOffset="44187.9665">4610 13739 334 0,'0'0'5'0,"0"0"4"15,0 0 0-15,0 0 3 16,0 0 0-16,0 0 2 0,0 0 0 16,0 24 1-16,0-10-4 15,3 7-3-15,1 8-2 16,-1 7 0-16,4 2-2 15,-4 3 1-15,5 5-2 0,-5 1 0 16,1 2-1-16,-1-2-1 16,-3-2 1-16,0 0-1 15,0-6 0-15,0-7 1 16,0-4-1-16,0-3 1 16,0-8 0-16,0-17 0 0,0 14 1 15,0-14-1-15,0 0-3 16,0 0-8-16,0 0-70 15,0 0-2-15</inkml:trace>
        </inkml:traceGroup>
        <inkml:traceGroup>
          <inkml:annotationXML>
            <emma:emma xmlns:emma="http://www.w3.org/2003/04/emma" version="1.0">
              <emma:interpretation id="{D3C71EBB-6BAA-4046-87BF-4977E79188D0}" emma:medium="tactile" emma:mode="ink">
                <msink:context xmlns:msink="http://schemas.microsoft.com/ink/2010/main" type="inkWord" rotatedBoundingBox="9953,16826 10291,16112 10607,16262 10269,16975"/>
              </emma:interpretation>
              <emma:one-of disjunction-type="recognition" id="oneOf42">
                <emma:interpretation id="interp202" emma:lang="en-US" emma:confidence="0">
                  <emma:literal>*</emma:literal>
                </emma:interpretation>
                <emma:interpretation id="interp203" emma:lang="en-US" emma:confidence="0">
                  <emma:literal>☹</emma:literal>
                </emma:interpretation>
                <emma:interpretation id="interp204" emma:lang="en-US" emma:confidence="0">
                  <emma:literal>x</emma:literal>
                </emma:interpretation>
                <emma:interpretation id="interp205" emma:lang="en-US" emma:confidence="0">
                  <emma:literal>:</emma:literal>
                </emma:interpretation>
                <emma:interpretation id="interp206" emma:lang="en-US" emma:confidence="0">
                  <emma:literal>N</emma:literal>
                </emma:interpretation>
              </emma:one-of>
            </emma:emma>
          </inkml:annotationXML>
          <inkml:trace contextRef="#ctx1" brushRef="#br1" timeOffset="575146.7059">7571 13908 328 0,'0'0'5'0,"0"0"3"15,0 0-1-15,0 0 2 16,0 0 2-16,0 0 0 15,-3 10 3-15,-4 14 0 0,-6 17-4 16,-9 7-3-16,-11 11 0 16,-5 17 0-16,-7 7-4 15,-1-1-2-15,-4-3-5 16,4-3-15-16,4-10-45 0,9-15-14 16</inkml:trace>
          <inkml:trace contextRef="#ctx1" brushRef="#br1" timeOffset="575382.0996">7229 14042 410 0,'0'0'2'0,"0"0"-1"16,0 0 0-16,0 0 1 15,0 10 1-15,0 4-1 0,10 4 1 16,5 10 0-16,13 8-2 15,0 2-5-15,19 1-49 16,6 21-21-16,13-7-7 16</inkml:trace>
        </inkml:traceGroup>
        <inkml:traceGroup>
          <inkml:annotationXML>
            <emma:emma xmlns:emma="http://www.w3.org/2003/04/emma" version="1.0">
              <emma:interpretation id="{8FF197BB-9D1E-4DEB-B05A-C801C836C251}" emma:medium="tactile" emma:mode="ink">
                <msink:context xmlns:msink="http://schemas.microsoft.com/ink/2010/main" type="inkWord" rotatedBoundingBox="13241,15782 13834,16253 13444,16743 12852,16272"/>
              </emma:interpretation>
              <emma:one-of disjunction-type="recognition" id="oneOf43">
                <emma:interpretation id="interp207" emma:lang="en-US" emma:confidence="0">
                  <emma:literal>i</emma:literal>
                </emma:interpretation>
                <emma:interpretation id="interp208" emma:lang="en-US" emma:confidence="0">
                  <emma:literal>5</emma:literal>
                </emma:interpretation>
                <emma:interpretation id="interp209" emma:lang="en-US" emma:confidence="0">
                  <emma:literal>b</emma:literal>
                </emma:interpretation>
                <emma:interpretation id="interp210" emma:lang="en-US" emma:confidence="0">
                  <emma:literal>}</emma:literal>
                </emma:interpretation>
                <emma:interpretation id="interp211" emma:lang="en-US" emma:confidence="0">
                  <emma:literal>{</emma:literal>
                </emma:interpretation>
              </emma:one-of>
            </emma:emma>
          </inkml:annotationXML>
          <inkml:trace contextRef="#ctx1" brushRef="#br1" timeOffset="575709.2173">10484 13622 258 0,'0'0'7'0,"0"0"5"0,0 7 3 16,0 8 4-16,-10 5 3 15,-5 12 0-15,-5 11 2 0,-8 10 0 16,-5 7-6-16,-2 10-9 15,-7 0-13-15,6 4-33 16,8-4-39-16,-4-6-3 16</inkml:trace>
          <inkml:trace contextRef="#ctx1" brushRef="#br1" timeOffset="577146.7367">10152 13728 230 0,'0'0'3'0,"0"0"2"16,0 0 2-16,0 0 5 15,0 0 5-15,0-11 2 0,0 11 4 16,15-6 1-16,-1 6-1 15,-14 0 1-15,24 4-3 16,-24-4-5-16,25 24-2 16,-15-3-4-16,-2 3-2 0,6 4-2 15,-3 4-1-15,6 0-1 16,4 0-1-16,1-1-1 16,6 0 0-16,7-1-1 0,-3-6 1 15,11-2 0-15,-5-2 0 16,5-2 0-16,-5-5 1 15,-3-2 0-15,-2-3 0 16,-5-1 0-16,-3 1 1 0,-15-8 0 16,5 0 0-1,-15 0-4-15,0 0 0 0,0 0 0 16,0 0 0-16,0 0 0 16,0 0-18-16,-15 0-66 15,15 0-2-15</inkml:trace>
          <inkml:trace contextRef="#ctx1" brushRef="#br1" timeOffset="575912.3541">10089 13788 403 0,'0'0'3'0,"0"0"0"16,-11-21 1-16,11 21 0 16,-7-14 0-16,7 14 0 15,0 0 1-15,7-11 0 16,11 22-2-16,7 13-3 0,10 4-3 16,14 22-21-16,29 3-51 15,-10 3-3-15</inkml:trace>
        </inkml:traceGroup>
        <inkml:traceGroup>
          <inkml:annotationXML>
            <emma:emma xmlns:emma="http://www.w3.org/2003/04/emma" version="1.0">
              <emma:interpretation id="{B5E6E270-D273-4000-AE5A-5B1242A5F608}" emma:medium="tactile" emma:mode="ink">
                <msink:context xmlns:msink="http://schemas.microsoft.com/ink/2010/main" type="inkWord" rotatedBoundingBox="15276,15784 15750,15766 15822,17737 15348,17755"/>
              </emma:interpretation>
            </emma:emma>
          </inkml:annotationXML>
          <inkml:trace contextRef="#ctx1" brushRef="#br1" timeOffset="576490.4868">12506 13619 398 0,'0'0'3'0,"0"0"1"16,0 0-1-16,0 0 1 0,-10-7 0 16,10 7 0-16,0 0 1 15,-18 3 0-15,8 11-1 16,-5 3 0-16,-2 16-2 15,-1 3 2-15,-3 9 0 16,4 0 1-16,2 5-2 0,2-1 1 16,8-7-1-16,5-5-1 15,18-13 0-15,10-11-1 16,15-9 0-16,4-8 0 16,9-13-1-16,-1-11 1 0,6-8 0 15,-11-9 0-15,-5-1-1 16,-9-4 1-16,-14-2 1 15,-19 2 0-15,-6 0-1 16,-22 6 0-16,-11 1 0 0,-14 15-4 16,-10-5-7-16,0 13-44 15,-6 13-27-15,-5 4-3 16</inkml:trace>
          <inkml:trace contextRef="#ctx1" brushRef="#br1" timeOffset="634287.9714">12621 14689 326 0,'0'0'7'16,"0"0"3"-16,0 0 2 0,0 0 3 15,0 0 2-15,-14 0-1 16,14 0 1-16,-14 4 1 16,14-4-8-16,-25 22-3 15,7-5-3-15,0 4-3 0,1 8-7 16,-4-5-10-16,3 7-26 16,14-3-39-16,-9-2-1 15</inkml:trace>
          <inkml:trace contextRef="#ctx1" brushRef="#br1" timeOffset="634459.8304">12660 14630 359 0,'0'0'3'16,"0"0"1"-16,0 0 2 0,0 0-1 16,-7 14 1-16,0 0-1 15,4 0 1-15,3 3-1 16,0 0-3-16,13 2 0 15,2-1-3-15,10-3-7 0,0-5-14 16,2-10-42-16,4 3-11 16</inkml:trace>
          <inkml:trace contextRef="#ctx1" brushRef="#br1" timeOffset="634772.3638">12643 14651 351 0,'0'0'6'0,"0"0"0"15,0 0 4-15,0 0 2 16,0 11 0-16,0 3 1 16,0 10 1-16,3 8 0 15,1 7-4-15,2 10-1 0,-2 9-3 16,4 0-1-16,2 14-1 15,0-9-1-15,0 6-1 16,5-7-1-16,-2-7 1 16,2-5-1-16,0-11 0 0,-2-8 0 15,-6-6 0-15,1-11-1 16,-1-1-7-16,-7-13-40 16,0 0-35-16,0 0-1 15</inkml:trace>
        </inkml:traceGroup>
        <inkml:traceGroup>
          <inkml:annotationXML>
            <emma:emma xmlns:emma="http://www.w3.org/2003/04/emma" version="1.0">
              <emma:interpretation id="{335104C5-0CD2-4313-8206-079DC5AE8327}" emma:medium="tactile" emma:mode="ink">
                <msink:context xmlns:msink="http://schemas.microsoft.com/ink/2010/main" type="inkWord" rotatedBoundingBox="18895,15668 19418,15649 19478,17270 18955,17289"/>
              </emma:interpretation>
              <emma:one-of disjunction-type="recognition" id="oneOf44">
                <emma:interpretation id="interp212" emma:lang="en-US" emma:confidence="0">
                  <emma:literal>y</emma:literal>
                </emma:interpretation>
                <emma:interpretation id="interp213" emma:lang="en-US" emma:confidence="0">
                  <emma:literal>Y</emma:literal>
                </emma:interpretation>
                <emma:interpretation id="interp214" emma:lang="en-US" emma:confidence="0">
                  <emma:literal>x</emma:literal>
                </emma:interpretation>
                <emma:interpretation id="interp215" emma:lang="en-US" emma:confidence="0">
                  <emma:literal>X</emma:literal>
                </emma:interpretation>
                <emma:interpretation id="interp216" emma:lang="en-US" emma:confidence="0">
                  <emma:literal>+</emma:literal>
                </emma:interpretation>
              </emma:one-of>
            </emma:emma>
          </inkml:annotationXML>
          <inkml:trace contextRef="#ctx1" brushRef="#br1" timeOffset="635491.092">16110 14479 365 0,'0'0'3'15,"0"0"-1"-15,0 0 0 16,0 17 1-16,-3-3 0 0,-1 0 0 15,-3 14 2-15,1 8-2 16,-6-1-1-16,2 11-3 16,-1-9-12-16,9 4-46 15,-3 0-13-15</inkml:trace>
          <inkml:trace contextRef="#ctx1" brushRef="#br1" timeOffset="635694.2183">16168 14582 300 0,'0'0'2'15,"0"0"-1"-15,0 0 1 16,0 0 1-16,0 0 0 0,6 10 2 16,-6-10 2-16,22 24-2 15,-9-6 0-15,2-1-2 16,5 8-14-16,2 3-46 15,3-11-10-15</inkml:trace>
          <inkml:trace contextRef="#ctx1" brushRef="#br1" timeOffset="636022.3592">16121 14558 266 0,'0'0'8'0,"0"0"4"0,0 0 4 15,0 0 3-15,0 0 0 16,0 0 2-16,0 0 4 16,0 0-2-16,0 0-7 15,0 15-3-15,0-15-4 0,0 19-1 16,0-19-3-16,-8 20-1 15,8-20 0-15,-10 26-2 16,3-13 0-16,1 1 0 0,-2 8-1 16,-2 1 0-16,-2 1-1 15,7 10 0-15,-7 0-3 16,-1 1-4-16,8 16-13 16,-5-3-43-16,2-6-18 15</inkml:trace>
          <inkml:trace contextRef="#ctx1" brushRef="#br1" timeOffset="629772.3466">15987 13457 433 0,'0'0'3'0,"0"0"1"15,0 0 0-15,-15-3-1 16,15 3 3-16,0 0 0 16,0 20 1-16,8 4 1 15,9 11-3-15,11 12-1 0,7 6-2 16,8 1-10-16,14 5-70 16,10 0-4-16</inkml:trace>
          <inkml:trace contextRef="#ctx1" brushRef="#br1" timeOffset="629569.2163">16471 13337 341 0,'0'0'5'0,"0"0"3"15,0 0 3-15,-14 7 3 16,0 6 3-16,-7 8-1 16,-8 3 1-16,-7 10 1 0,1 8-6 15,-10 4-2-15,-5 8-5 16,8 1-8-16,-5-7-14 15,9 3-61-15,3-6-3 16</inkml:trace>
        </inkml:traceGroup>
        <inkml:traceGroup>
          <inkml:annotationXML>
            <emma:emma xmlns:emma="http://www.w3.org/2003/04/emma" version="1.0">
              <emma:interpretation id="{E11794F9-0E85-4E69-8BEC-D5E7A6E1CA70}" emma:medium="tactile" emma:mode="ink">
                <msink:context xmlns:msink="http://schemas.microsoft.com/ink/2010/main" type="inkWord" rotatedBoundingBox="20903,15418 21493,15396 21571,17505 20981,17527"/>
              </emma:interpretation>
              <emma:one-of disjunction-type="recognition" id="oneOf45">
                <emma:interpretation id="interp217" emma:lang="en-US" emma:confidence="0">
                  <emma:literal>4</emma:literal>
                </emma:interpretation>
                <emma:interpretation id="interp218" emma:lang="en-US" emma:confidence="0">
                  <emma:literal>+</emma:literal>
                </emma:interpretation>
                <emma:interpretation id="interp219" emma:lang="en-US" emma:confidence="0">
                  <emma:literal>i</emma:literal>
                </emma:interpretation>
                <emma:interpretation id="interp220" emma:lang="en-US" emma:confidence="0">
                  <emma:literal>t</emma:literal>
                </emma:interpretation>
                <emma:interpretation id="interp221" emma:lang="en-US" emma:confidence="0">
                  <emma:literal>K</emma:literal>
                </emma:interpretation>
              </emma:one-of>
            </emma:emma>
          </inkml:annotationXML>
          <inkml:trace contextRef="#ctx1" brushRef="#br1" timeOffset="636631.7585">18228 14159 365 0,'0'0'5'15,"0"0"2"-15,0 0 3 16,0 0 1-16,0 0 0 15,-10 2 2-15,0 9-1 0,-8 7 1 16,-4 6-5-16,-3 7-4 16,1 5-3-16,-5-1-7 15,8 11-12-15,-4-4-28 16,0-2-34-16,12-12-3 0</inkml:trace>
          <inkml:trace contextRef="#ctx1" brushRef="#br1" timeOffset="636882.7462">18094 14238 374 0,'0'0'2'15,"0"0"0"-15,0 0 0 16,0 0 2-16,0 0-1 16,-10 11 3-16,10 0 1 0,6 2 1 15,12 6-2-15,-1-2 2 16,16 5-1-16,2 5 0 15,5-5-1-15,1 2-4 16,-2-1-5-16,0-3-14 0,-7 5-42 16,-11-11-19-16</inkml:trace>
          <inkml:trace contextRef="#ctx1" brushRef="#br1" timeOffset="637147.391">18105 14342 368 0,'0'0'5'16,"0"0"1"-16,0 0 2 0,0 0 1 15,0 0 2-15,0 0 2 16,3 16 1-16,-3 2 1 16,7 10-4-16,0 12 0 15,-4 2-1-15,9 11-2 16,-6 3-3-16,1 7-1 0,1 0-1 15,-5 4 0-15,4 4-2 16,3-11 0-16,-2-1 0 16,2-1 1-16,-3-13 0 15,1-6-2-15,-6-3 0 0,6-18 0 16,4 1-7-16,-12-4-47 16,0-15-31-16,0 0-1 15</inkml:trace>
          <inkml:trace contextRef="#ctx1" brushRef="#br1" timeOffset="630131.6655">18546 13091 426 0,'0'0'4'0,"0"0"2"15,0 0 1-15,0 0 0 16,0 0 2-16,-10 9 0 15,-1 6 1-15,-9 6 1 0,-2 7-5 16,-14 14-1-16,-2 8-2 16,-5 10-3-16,-7 0-5 15,2 11-13-15,-7 2-45 16,10-13-21-16,-1-11-4 0</inkml:trace>
          <inkml:trace contextRef="#ctx1" brushRef="#br1" timeOffset="630303.5734">18203 13097 457 0,'0'0'2'15,"0"0"1"-15,0 0 0 16,0 15 2-16,8 9 1 16,-6 4 1-16,18 10 0 0,8 16-1 15,2 2-10-15,31 10-74 16,3 10-4-16</inkml:trace>
        </inkml:traceGroup>
        <inkml:traceGroup>
          <inkml:annotationXML>
            <emma:emma xmlns:emma="http://www.w3.org/2003/04/emma" version="1.0">
              <emma:interpretation id="{79E6DBBD-A612-4C90-91A6-5FCC30AF622C}" emma:medium="tactile" emma:mode="ink">
                <msink:context xmlns:msink="http://schemas.microsoft.com/ink/2010/main" type="inkWord" rotatedBoundingBox="23602,15608 25967,15521 26013,16768 23647,16855"/>
              </emma:interpretation>
              <emma:one-of disjunction-type="recognition" id="oneOf46">
                <emma:interpretation id="interp222" emma:lang="en-US" emma:confidence="0">
                  <emma:literal>DB</emma:literal>
                </emma:interpretation>
                <emma:interpretation id="interp223" emma:lang="en-US" emma:confidence="0">
                  <emma:literal>PB</emma:literal>
                </emma:interpretation>
                <emma:interpretation id="interp224" emma:lang="en-US" emma:confidence="0">
                  <emma:literal>DBS</emma:literal>
                </emma:interpretation>
                <emma:interpretation id="interp225" emma:lang="en-US" emma:confidence="0">
                  <emma:literal>Db</emma:literal>
                </emma:interpretation>
                <emma:interpretation id="interp226" emma:lang="en-US" emma:confidence="0">
                  <emma:literal>dB</emma:literal>
                </emma:interpretation>
              </emma:one-of>
            </emma:emma>
          </inkml:annotationXML>
          <inkml:trace contextRef="#ctx1" brushRef="#br1" timeOffset="827258.756">20658 13368 310 0,'0'0'5'0,"0"0"5"16,10-14 0-16,5 8 3 15,-2-2 2-15,5-2 3 0,4 0 1 16,6-1 0-16,7 1-5 16,0 2-2-16,11 5-3 15,-1 3-3-15,5 0-1 16,3 18-3-16,-3-1 0 0,-4 8-1 16,-3 10 0-16,-13 1 0 15,-5 5 0-15,-7 4 0 16,-11 2 0-16,-7 3-1 15,-2-2 1-15,-13 2-1 16,-6-8 0-16,-11 4 1 0,-6-5-1 16,-12-5 1-16,0 0-1 15,-6-8 1-15,-2-4-1 16,2-2-2-16,6-14-4 16,8 5-17-16,21-13-56 0,-4 0-4 15</inkml:trace>
          <inkml:trace contextRef="#ctx1" brushRef="#br1" timeOffset="826868.1248">20661 13383 396 0,'0'0'2'16,"0"0"1"-16,0 0 2 0,0 13 0 15,0 10 1-15,0 1 1 16,0 14 1-16,3 12 0 16,4 6-1-16,-3 7-2 15,-1 4-2-15,2-7-7 0,5 0-36 16,-3-3-37-16,-1-12-4 16</inkml:trace>
          <inkml:trace contextRef="#ctx1" brushRef="#br1" timeOffset="827571.2713">21502 13801 393 0,'0'0'4'0,"0"0"1"15,0 0 1-15,-13 8 1 16,8 5 2-16,2 5 1 16,-1 7 1-16,1 4 0 15,3 13-2-15,3 5-2 0,4 1-2 16,1 5-4-16,6 7-8 15,-11-10-15-15,0 1-57 16,5-4-4-16</inkml:trace>
          <inkml:trace contextRef="#ctx1" brushRef="#br1" timeOffset="828024.3939">21555 13835 406 0,'0'0'4'16,"0"0"1"-16,0 0-1 15,-3-15 1-15,3 15 1 0,10-8 0 16,8 8 1-16,4-3 0 16,9 3-2-16,4 7-2 15,8-1 0-15,-4 1 0 16,7 8-1-16,-15 0-2 0,-6 2-1 15,-7 5-2-15,-14 2 0 16,-8 0 0-16,-21 7-1 16,-3 3 1-16,-11-3 1 15,-3 0 0-15,2-3 0 0,2 2 2 16,10-6 1-16,10-3 0 16,11-7 2-16,7 3 1 15,10-3 0-15,18 0 0 0,7-4 1 16,5 1 0-16,6-1-1 15,-1 5-1-15,-2-4-1 16,0 4-1-16,-16 2 0 16,-2-3 0-16,-10 6-1 15,-7 2 1-15,-13-5 0 0,-15 7-1 16,-8-1-1-16,-15-3 0 16,3 2-6-16,-16-12-13 15,-8 0-60-15,8-10-3 16</inkml:trace>
          <inkml:trace contextRef="#ctx1" brushRef="#br1" timeOffset="828461.9192">22627 13894 497 0,'0'0'2'0,"0"0"1"16,0 0 2-16,0 0-1 15,21 4-4-15,6-4 0 16,21 3 0-16,4-6-7 0,-9 3-75 16,45-8-5-16</inkml:trace>
          <inkml:trace contextRef="#ctx1" brushRef="#br1" timeOffset="828290.0048">22680 13492 392 0,'0'0'3'0,"0"0"2"16,-15 0 2-16,15 0 3 15,0 0 1-15,0 0 2 16,10 4 0-16,15-4 1 0,11 0-3 16,14 0-3-16,3-4-5 15,17 4-14-15,-12 0-68 16,5 0-5-16</inkml:trace>
        </inkml:traceGroup>
        <inkml:traceGroup>
          <inkml:annotationXML>
            <emma:emma xmlns:emma="http://www.w3.org/2003/04/emma" version="1.0">
              <emma:interpretation id="{AB15B988-052D-444B-853B-33DA886D42AA}" emma:medium="tactile" emma:mode="ink">
                <msink:context xmlns:msink="http://schemas.microsoft.com/ink/2010/main" type="inkWord" rotatedBoundingBox="26568,15349 30627,14926 30787,16462 26728,16884"/>
              </emma:interpretation>
              <emma:one-of disjunction-type="recognition" id="oneOf47">
                <emma:interpretation id="interp227" emma:lang="en-US" emma:confidence="0">
                  <emma:literal>251352971522.</emma:literal>
                </emma:interpretation>
                <emma:interpretation id="interp228" emma:lang="en-US" emma:confidence="0">
                  <emma:literal>251352915&lt;2.</emma:literal>
                </emma:interpretation>
                <emma:interpretation id="interp229" emma:lang="en-US" emma:confidence="0">
                  <emma:literal>251352715&lt;2.</emma:literal>
                </emma:interpretation>
                <emma:interpretation id="interp230" emma:lang="en-US" emma:confidence="0">
                  <emma:literal>2513529715&lt;2.</emma:literal>
                </emma:interpretation>
                <emma:interpretation id="interp231" emma:lang="en-US" emma:confidence="0">
                  <emma:literal>2513529715&lt;27</emma:literal>
                </emma:interpretation>
              </emma:one-of>
            </emma:emma>
          </inkml:annotationXML>
          <inkml:trace contextRef="#ctx1" brushRef="#br1" timeOffset="987729.191">23839 13447 341 0,'0'0'9'0,"0"0"3"16,0 0 2-16,-6-8 1 16,6 8 0-16,0 0 1 0,10-18 1 15,3 16 0-15,9 2-7 16,-1 0-4-16,7 0 0 15,4 7-1-15,4 6-2 16,-1 5 1-16,0 6-1 0,-2 4-2 16,-3 4 1-16,3 5-1 15,-11 0 0-15,1 1-1 16,-11 5 0-16,-1 3 0 16,-9-4 0-16,-2 3 0 15,-13 0 0-15,-12-4 0 0,-4-3 1 16,-12 1-1-16,-9-7 1 15,-6 0 0-15,-2-8-1 16,-5-3-2-16,10-6-4 16,0-13-10-16,18-2-21 0,17-6-46 15,11-19-2-15</inkml:trace>
          <inkml:trace contextRef="#ctx1" brushRef="#br1" timeOffset="987291.6983">23939 13870 245 0,'0'0'10'15,"0"0"5"-15,0 0 5 16,0 0 2-16,0 0 2 16,-12 6 0-16,12-6 5 0,-18 0-2 15,8 0-9-15,10 0-4 16,-21 0-4-16,21 0-3 15,-10 0-2-15,10 0-1 16,0 0-1-16,0 0-2 0,0 0 0 16,0 0 0-16,0 0-1 15,0 0 0-15,0 0 0 16,0 0-1-16,-7-13 0 16,7 13-1-16,0 0-1 0,0 0-2 15,0 0-5-15,0 0-17 16,0 0-51-16,0 0-4 15</inkml:trace>
          <inkml:trace contextRef="#ctx1" brushRef="#br1" timeOffset="987963.5683">24521 13539 411 0,'0'0'6'16,"0"0"1"-16,-7-6 1 15,7 6 1-15,-24 0 1 0,2 6 2 16,-6-1 0-16,-7 10 0 16,3 6-4-16,-7 4-2 15,0 6-1-15,8 1-2 16,-2 7-1-16,13-4-2 0,2 11 0 15,11-7 0-15,10-1-7 16,9-5-16-16,11-6-60 16,20-3-4-16</inkml:trace>
          <inkml:trace contextRef="#ctx1" brushRef="#br1" timeOffset="988541.6991">24946 13774 380 0,'0'0'5'16,"0"0"0"-16,-15 18 1 0,5-5 1 16,0 4 0-16,-12 1 2 15,1 1 1-15,-4-2 1 16,-7-3-3-16,1-3 0 0,-1-8 0 15,-4-3-1-15,8-10 0 16,3-8-2-16,11-10 0 16,3-11-1-16,11-3-2 15,11-10-1-15,11-6-1 0,13-1-1 16,15 0 0-16,-1 1 0 16,8 3 0-16,-4 5 0 15,7 7 1-15,-11 16-1 16,-2 3 1-16,-12 13 1 0,-7 7 0 15,-10 4-1-15,-8 17 2 16,-7 15-1-16,-3 6-1 16,-13 10 1-16,-5 10 0 15,0 6-2-15,-7 3 0 16,-3 3 0-16,-4-3-1 0,-6-3 0 16,3-12 0-16,-8-6 1 15,0-11 0-15,4-7 1 16,0-17 1-16,4-5 1 0,7-6 1 15,6-13 0-15,12-12-1 16,10-3 1-16,3 0 0 16,11-4-1-16,8 4-1 15,6 4 0-15,3 9 0 0,5 5-1 16,3 10 0-16,-3 3-2 16,-1 19-3-16,-7-5-6 15,4 18-23-15,3 1-49 16,-10-5-3-16</inkml:trace>
          <inkml:trace contextRef="#ctx1" brushRef="#br1" timeOffset="988791.703">25398 13584 439 0,'0'0'3'16,"0"0"1"-16,0 0 2 0,-18 18 0 16,12-5 2-16,-6 8 0 15,9 11 0-15,1 4 1 16,-3 10-3-16,5 2-1 16,10 9-2-16,5 3-3 0,-5 0-6 15,8 3-11-15,-6 0-45 16,-6-5-22-16,1-17-3 15</inkml:trace>
          <inkml:trace contextRef="#ctx1" brushRef="#br1" timeOffset="989260.4853">25483 13633 405 0,'0'0'6'0,"0"0"2"15,-13-11 1-15,13 11 1 16,0 0 0-16,0 0 1 16,0 0 1-16,10-10 0 0,18 10-6 15,0 3-2-15,4 4-1 16,1 0-2-16,5 4 0 16,-6-1-3-16,-8 8 0 15,-7 3-3-15,-5 5 0 0,-12-2-2 16,-7 7-1-16,-8-3-2 15,-10 9 0-15,-3-7 0 16,0 6 0-16,0-8 2 16,6-4 1-16,9-2 2 15,6-5 3-15,7-6 1 0,0-11 2 16,28 21 2-16,-3-14 1 16,7 0 1-16,-4 4 1 15,0 3 1-15,4 0-1 16,-8-1 1-16,-5 9-1 0,-6-1-1 15,-3 5-1-15,-5-2-1 16,-5 4-1-16,-11-1-2 16,-3-1-1-16,-8-2-1 0,-2 4-3 15,-8-2-2-15,-1-6-7 16,-12-2-9-16,2-12-45 16,-2-1-11-16</inkml:trace>
          <inkml:trace contextRef="#ctx1" brushRef="#br1" timeOffset="989588.6383">24808 12947 412 0,'0'0'6'0,"0"0"0"0,0 0 3 16,0 0 1-16,0 0 2 15,0 0 0-15,15 0 1 16,5 0 1-16,13 0-6 0,5 2-1 15,12 1-5-15,-2-3-2 16,7 6 0-16,-10-6-3 16,16-11-62-16,-16 11-21 15</inkml:trace>
          <inkml:trace contextRef="#ctx1" brushRef="#br1" timeOffset="999198.065">25968 12810 325 0,'0'0'7'16,"0"0"3"-16,0 0 4 16,0 0 2-16,0 0 3 15,0 0 0-15,0 0 2 0,24-9 0 16,11 5-7-16,8-7-3 16,17 5-2-16,11-1-4 15,7-4-1-15,7 1-3 16,-4 6-1-16,-3-3-3 0,0 7-11 15,-28 17-61-15,-2-13-10 16</inkml:trace>
          <inkml:trace contextRef="#ctx1" brushRef="#br1" timeOffset="998229.302">26170 13657 293 0,'0'0'9'0,"0"0"3"15,0 0 4-15,-5 7 1 16,5-7 1-16,0 0 2 15,0 0 0-15,-3 10 0 0,3-10-7 16,0 0-4-16,0 0-2 16,0 0-3-16,-14-10-1 15,0-4-1-15,0-3-1 16,-4-8-1-16,0-5-1 0,4-7 0 16,1-2 0-16,5-6 1 15,8-1 0-15,0-4 0 16,18 1 1-16,7 0 0 0,3 6 0 15,7 1 0-15,3 11 0 16,2 3 1-16,3 6 1 16,-1 12-1-16,-6 5 1 15,-1 5-1-15,-7 15 1 0,-3 11-1 16,-5 5-1-16,-5 11 1 16,-7 7-1-16,-8 12 0 15,0 1-1-15,-15 2 0 16,-7 2 0-16,1-5 0 15,-11-5 1-15,-6-10-1 0,-1-3 0 16,-11-19 0-16,5-2 1 16,-5-16-1-16,7-6 2 15,5-3-1-15,-2-15 1 16,15-2 0-16,7-8 0 0,16-2 0 16,4-1 0-16,16 3-1 15,14-1 1-15,7 10 0 16,8 2 1-16,9 15-3 0,-3 2 0 15,4 10 0-15,-8 16 0 16,1 9 0-16,-8 7 0 16,1 6 0-16,-18 2-18 15,3 0-65-15,-3-2-3 0</inkml:trace>
          <inkml:trace contextRef="#ctx1" brushRef="#br1" timeOffset="998573.0559">26757 14031 325 0,'0'0'9'16,"0"0"3"-16,5-13 2 0,-5 13 2 15,5-26 1-15,-2 4 0 16,1-9 0-16,-4-4 1 15,0-10-8-15,0-9-4 16,0-1-1-16,6-6-1 0,6-2 0 16,-2 0 0-16,8 9-1 15,2 5 0-15,2 8 1 16,9 13-1-16,-1 9 1 0,-7 12-1 16,10 10 0-16,-5 22-1 15,-6 8 0-15,-2 19-1 16,2 11 0-16,-4 11-1 15,-8 3-4-15,1 12-4 16,-11-18-13-16,0-5-59 16,0 8-6-16</inkml:trace>
          <inkml:trace contextRef="#ctx1" brushRef="#br1" timeOffset="998807.4375">26795 13863 428 0,'0'0'4'16,"0"0"2"-16,0 0-1 0,0 0 4 15,0 0-1-15,22-8 2 16,-2 5-1-16,8 3 1 16,12 0-4-16,-5-4-4 0,14 4-8 15,-9 0-46-15,2-11-32 16,4-4-1-16</inkml:trace>
          <inkml:trace contextRef="#ctx1" brushRef="#br1" timeOffset="1.00101E6">27704 12958 340 0,'0'0'5'15,"0"0"1"-15,0 0 3 0,0 0 3 16,0 0 2-16,-11 13 1 15,11 2 2-15,0 5 1 16,0 8-3-16,0 10-2 16,3 9-2-16,5 6-1 15,2 5-3-15,0 11-1 0,5 0-4 16,-12-1-6-16,12 5-20 16,5-13-58-16,-12 0-4 15</inkml:trace>
        </inkml:traceGroup>
        <inkml:traceGroup>
          <inkml:annotationXML>
            <emma:emma xmlns:emma="http://www.w3.org/2003/04/emma" version="1.0">
              <emma:interpretation id="{38B300C6-8D8C-4DFA-8930-3669AF551AEB}" emma:medium="tactile" emma:mode="ink">
                <msink:context xmlns:msink="http://schemas.microsoft.com/ink/2010/main" type="inkWord" rotatedBoundingBox="31482,14950 33443,14878 33486,16051 31525,16123"/>
              </emma:interpretation>
            </emma:emma>
          </inkml:annotationXML>
          <inkml:trace contextRef="#ctx1" brushRef="#br1" timeOffset="1.00157E6">28548 13006 377 0,'0'0'6'0,"0"0"1"16,0 0 0-16,0 0 2 0,0 0 0 15,0 0 1-15,12 0 0 16,5 0 1-16,8 0-4 15,3 0-1-15,3 4-1 16,9 6-1-16,-5 4 0 0,0 6-1 16,1 6 0-16,-1 6-1 15,-3 7-1-15,-4 2-1 16,-10 10-2-16,0-3 0 0,-15 1-1 16,-3 4 0-16,-3-3-1 15,-22-8-1-15,-8-7 0 16,-5-3-1-16,-8-4-4 15,1-13-17-15,-13-5-51 0,20-10-2 16</inkml:trace>
          <inkml:trace contextRef="#ctx1" brushRef="#br1" timeOffset="1.00207E6">28616 12636 427 0,'0'0'3'16,"0"0"2"-16,0 0 1 15,10 7 1-15,12-7 0 16,6 0 1-16,17 0-1 0,13 4-2 15,8-4-7-15,16 6-26 16,17-3-52-16,-14 3-3 16</inkml:trace>
          <inkml:trace contextRef="#ctx1" brushRef="#br1" timeOffset="1.00184E6">29288 12971 441 0,'0'0'3'15,"0"0"1"-15,-15 0 1 16,-3 0 1-16,-2 0 1 16,-16 11 2-16,-3 3 0 0,-10 3 0 15,2 11-2-15,-6 7 0 16,0 8-3-16,5 2-4 16,5 8 0-16,3 3 0 0,20 11 0 15,9-5 0-15,11 0 0 16,8-10 0-16,20-1 0 15,7-13 0-15,18-3-4 16,0-18-45-16,15-13-37 0,-2-4-2 16</inkml:trace>
          <inkml:trace contextRef="#ctx1" brushRef="#br1" timeOffset="1.0027E6">29860 13344 344 0,'0'0'6'0,"0"0"2"16,-24 13 0-16,2-5 2 15,-6 3 1-15,-7-9 1 0,-8 3 0 16,-2-5 0-16,-1 0-4 16,-1-11-1-16,4-11-3 15,8-5 1-15,14-8-1 16,18-5-1-16,3-6-1 0,18-2-1 16,10 0-1-16,18-10 0 15,7 9 0-15,14-3-1 16,-1 1 1-16,2 13 1 15,0-1 1-15,-15 11 0 16,-3 6 2-16,-12 11 0 0,-10 11 0 16,-13 15 1-16,-15 16-1 15,-8 9 0-15,-12 12-1 16,-5 12 0-16,-3 6-2 16,-5 8 0-16,-2-4-1 0,0 0 0 15,-1-4 0-15,-6-13-2 16,2-8 1-16,2-13 0 15,6-12 1-15,1-11-1 0,3-2 1 16,3-11 0-16,25 0 1 16,-8-24 0-16,16 6 1 15,9-2 0-15,19-2-1 16,-1 1 1-16,8 6 0 0,5 2-1 16,2 13 1-16,-7 0-1 15,-1 19 0-15,-3 5-1 16,-7 14-3-16,-4-4-6 15,4 9-26-15,4 0-49 16,-19-1-2-16</inkml:trace>
          <inkml:trace contextRef="#ctx1" brushRef="#br1" timeOffset="1.00328E6">30352 13746 326 0,'0'0'7'0,"-7"0"4"16,7 0 3-16,-15-7 2 16,15 7 1-16,-20-24 1 0,8 5 0 15,-1-5-1-15,8-4-6 16,2-8-4-16,-4-5-3 16,4-10-2-16,3 3-1 15,0-12-1-15,7 2 0 0,-1 7 0 16,9-3 0-16,0 11 0 15,5 5 1-15,-2 10-1 16,7 11 1-16,-10 6 1 16,13 11-1-16,-11 15 1 0,1 9-1 15,0 7 1-15,-1 15-1 16,-9 8 0-16,-1 8-1 16,-4 6-4-16,-3 5-8 15,-8-13-21-15,-2 4-48 0,3-8-3 16</inkml:trace>
          <inkml:trace contextRef="#ctx1" brushRef="#br1" timeOffset="1.00348E6">30295 13443 435 0,'0'0'3'0,"0"0"1"0,15 0 1 15,-15 0 2-15,25 0 0 16,-12 4 0-16,15-1-1 16,4 4-1-16,6-7-18 15,-5 7-65-15,17 0-5 0</inkml:trace>
        </inkml:traceGroup>
      </inkml:traceGroup>
    </inkml:traceGroup>
  </inkml:traceGroup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5:39.5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307BB9-D213-418A-89CA-7F610E73F281}" emma:medium="tactile" emma:mode="ink">
          <msink:context xmlns:msink="http://schemas.microsoft.com/ink/2010/main" type="inkDrawing" rotatedBoundingBox="249,6919 2172,4958 2244,5029 320,6990" semanticType="callout" shapeName="Other">
            <msink:sourceLink direction="with" ref="{61F155BE-C748-40FE-962E-526382FDA645}"/>
          </msink:context>
        </emma:interpretation>
      </emma:emma>
    </inkml:annotationXML>
    <inkml:trace contextRef="#ctx0" brushRef="#br0">0 1968 306 0,'0'0'6'0,"0"0"3"0,7-19 2 15,11-10 2-15,10-12 1 16,10-18 3-16,19-19 0 15,24-22 0-15,15-18-6 16,17-13-2-16,18-11-1 0,10-8-4 16,15-2 1-16,-2 4-1 15,2 4 0-15,-15 9 1 16,-5 9-1-16,-16 16 1 16,-18 15-2-16,-17 21 0 0,-25 15-7 15,-11 27-22-15,-17 11-54 16,-17 16 0-16</inkml:trace>
  </inkml:traceGroup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5:46.5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0 194 300 0,'0'0'1'16,"0"-8"0"-16,12-2 1 0,12-7 0 15,5-4-1-15,17-4-5 16,9-9-30-16,20-7-29 16,11 3-2-16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5:46.9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0 187 465 0,'0'0'1'0,"0"0"-1"16,12-19 0-16,9 6 1 15,11-13-5-15,16 2-18 0,35-21-56 16,15-15-1-16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7:17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BCF4897-A5F3-41B1-984E-A88574359EE7}" emma:medium="tactile" emma:mode="ink">
          <msink:context xmlns:msink="http://schemas.microsoft.com/ink/2010/main" type="writingRegion" rotatedBoundingBox="16633,13873 18814,13873 18814,15844 16633,15844">
            <msink:destinationLink direction="with" ref="{5B9B4117-E247-4FD2-9E74-F3327619073E}"/>
          </msink:context>
        </emma:interpretation>
      </emma:emma>
    </inkml:annotationXML>
    <inkml:traceGroup>
      <inkml:annotationXML>
        <emma:emma xmlns:emma="http://www.w3.org/2003/04/emma" version="1.0">
          <emma:interpretation id="{C78F7735-64E1-4D3A-94ED-5705B0DA1672}" emma:medium="tactile" emma:mode="ink">
            <msink:context xmlns:msink="http://schemas.microsoft.com/ink/2010/main" type="paragraph" rotatedBoundingBox="16633,13873 18814,13873 18814,15844 16633,15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1F6CC5-8F90-4AE2-8A9B-CC1E20F54DEE}" emma:medium="tactile" emma:mode="ink">
              <msink:context xmlns:msink="http://schemas.microsoft.com/ink/2010/main" type="line" rotatedBoundingBox="16633,13873 18814,13873 18814,15844 16633,15844"/>
            </emma:interpretation>
          </emma:emma>
        </inkml:annotationXML>
        <inkml:traceGroup>
          <inkml:annotationXML>
            <emma:emma xmlns:emma="http://www.w3.org/2003/04/emma" version="1.0">
              <emma:interpretation id="{5A770BBF-3FF8-4439-9FA7-DE2C70805B0C}" emma:medium="tactile" emma:mode="ink">
                <msink:context xmlns:msink="http://schemas.microsoft.com/ink/2010/main" type="inkWord" rotatedBoundingBox="16633,13873 18814,13873 18814,15844 16633,15844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\ &gt;</emma:literal>
                </emma:interpretation>
                <emma:interpretation id="interp2" emma:lang="en-US" emma:confidence="0">
                  <emma:literal>' &gt;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I &gt;</emma:literal>
                </emma:interpretation>
              </emma:one-of>
            </emma:emma>
          </inkml:annotationXML>
          <inkml:trace contextRef="#ctx0" brushRef="#br0">24-2 302 0,'0'0'3'0,"0"0"1"15,0 0 4-15,-14 0 3 16,14 0 2-16,0 0 0 16,-11 0 3-16,11 0 1 0,0 0-1 15,0 0-2-15,14 0-3 16,7 4-3-16,8 4-1 15,2-3-1-15,5 8-1 16,6-7-2-16,1 5-1 0,-5 0-1 16,5 2 0-16,-8 1 0 15,0 0 0-15,-10 7-1 16,0-4 1-16,-10 6 0 16,-5 1 0-16,-7 0 0 0,-3 4 0 15,-7 1 0-15,-11 2 0 16,-2 3 1-16,-13 3 0 15,5 2 0-15,-10-8 0 0,6 6 1 16,-11-7-1-16,8 2 1 16,-8-4-1-16,5-3-3 15,6 3-14-15,-4-10-64 16,1-7-4-16</inkml:trace>
          <inkml:trace contextRef="#ctx0" brushRef="#br0" timeOffset="811.5211">-1737 1083 336 0,'0'0'9'0,"0"0"3"16,0 0 4-16,0 0 3 16,15-17 0-16,-15 17 1 15,0 0 0-15,0 0 2 0,0 0-8 16,13 11-4-16,-13 6-3 15,5 5-2-15,1 2-3 16,1 7-2-16,3 4 0 16,2 12 0-16,1-5 0 0,2 12 0 15,3-5 0-15,-1 7 0 16,4-2 0-16,-7-2 0 16,4-1 0-16,-3 0 0 15,-2 1 0-15,-3-10 0 0,5 0 0 16,-12-6 0-16,9 0 0 15,-6-8 0-15,-2-4 0 16,-4-5 0-16,3-6 0 16,-3-13 0-16,4 15 0 0,-4-15 0 15,0 0 0-15,0 0 0 16,0 0 0-16,0 0 0 16,0 0 0-16,0 0 0 15,0 0 0-15,0 0 0 0,0 0 0 16,0 0 0-16,0 0 0 15,0 0 0-15,0 0 0 16,0 0 0-16,-7 0 0 16,7 0 0-16,0 0 0 0,-15 0 0 15,15 0-39-15,0 0-53 16</inkml:trace>
        </inkml:traceGroup>
      </inkml:traceGroup>
    </inkml:traceGroup>
  </inkml:traceGroup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02.5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4E3675-AE80-4633-B6EE-6EE7DDF7FE93}" emma:medium="tactile" emma:mode="ink">
          <msink:context xmlns:msink="http://schemas.microsoft.com/ink/2010/main" type="inkDrawing" rotatedBoundingBox="19592,11550 24280,10259 25445,14489 20757,15780" hotPoints="24535,11301 24411,14920 20791,14796 20915,11177" semanticType="enclosure" shapeName="Square">
            <msink:sourceLink direction="with" ref="{DE151232-CAAE-4574-AD09-C9EE3E815F4B}"/>
            <msink:sourceLink direction="with" ref="{24D90045-F43E-4569-A4E3-8C1E3AC68DA5}"/>
            <msink:sourceLink direction="with" ref="{9CFAB96E-4719-43CA-9048-1C13AD63A4B7}"/>
            <msink:destinationLink direction="with" ref="{C9BCE226-DA70-4CDE-8238-62BDE5AD9AB2}"/>
          </msink:context>
        </emma:interpretation>
      </emma:emma>
    </inkml:annotationXML>
    <inkml:trace contextRef="#ctx0" brushRef="#br0">117-6 317 0,'0'0'5'0,"0"0"2"15,0 0 2-15,0 0 3 0,10-7 3 16,-10 7 0-16,0 0 3 16,0 0-1-16,7 11-2 15,-7 13-3-15,-3 11-2 16,-1 11-3-16,-2 10-2 0,2 14 0 16,1 1-2-16,-2 10-1 15,5 7 0-15,0 0 1 16,0 3-1-16,8 5 1 15,-4-6 0-15,-1 6 0 0,0-1 0 16,-3-3 1-16,0 3 0 16,0 1 1-16,-6-6 0 15,2 3-5-15,-4 3 0 0,5-9 0 16,0 4 0-16,-1 1 0 16,4-3 0-16,0-2 0 15,-3 1 0-15,-2-2 0 16,0 0 0-16,-3-7 0 15,1 1 0-15,-8-5 0 0,9-2 0 16,-8-5 0-16,3-6 0 16,1 3 0-16,-2 1 0 15,9-6 0-15,3 0 0 16,0-8 0-16,0 2 0 0,0-12 0 16,3-1 0-16,2-4 0 15,-2-9 0-15,1-11 0 16,-1 5 0-16,0-12 0 15,-3-10 0-15,4 17 0 0,-4-17 0 16,8 15 0-16,-8-15 0 16,3 13 0-16,11-2-80 15,-14-11-9-15</inkml:trace>
    <inkml:trace contextRef="#ctx0" brushRef="#br0" timeOffset="1625.0172">33-63 355 0,'0'0'4'16,"0"0"3"-16,17 0 2 16,4-4 3-16,4-2 0 0,6-5 1 15,16 0 0-15,9 0 2 16,7 1-5-16,12 3-3 15,6 4-1-15,14 3-2 16,4 0-2-16,14 0 0 0,15 3-2 16,13 4 1-16,8 3-1 15,14-3 1-15,-1 4-1 16,11-5 0-16,8-2 1 16,6 1-1-16,-6-3 0 0,-2 2 1 15,-5-4-1-15,2 0 0 16,-12 4 0-16,-5-4 1 15,-14 3 0-15,-14-3 1 0,-19 4-1 16,-17-2 2-16,-9 4-1 16,-23-6 1-16,-6 3-1 15,-14-1 0-15,-15-2 0 16,-10 0-1-16,-4 4 1 0,-14-4 1 16,18 0 0-16,-18 0 0 15,0 0 2-15,0 0-5 16,0 0 0-16,0 0 0 15,0 0 0-15,0 0 0 16,0 0 0-16,6 15 0 0,-6-15 0 16,0 0 0-16,12 22 0 15,-12-22 0-15,5 20 0 16,0-6 0-16,-5 0 0 0,0 10 0 16,0-2 0-16,0 14 0 15,-5-1 0-15,0 14 0 16,-7 5 0-16,1 4 0 15,-2 8 0-15,-1 6 0 0,3 10 0 16,-3-2 0-16,-1 6 0 16,9 4 0-16,-1 2 0 15,2-2 0-15,5 6 0 16,0-7 0-16,5 9 0 0,2-3 0 16,-1 1 0-16,-2-6 0 15,-4 6 0-15,0-3 0 16,0-3 0-16,-4-2 0 15,-2-4 0-15,-6 5 0 0,6-4 0 16,-1-8 0-16,3 4 0 16,1-7 0-16,3 0 0 15,0 0 0-15,0 0 0 16,3-7 0-16,-3 4 0 0,4-1 0 16,-4-1 0-16,0 0 0 15,-7 1 0-15,-1-9 0 16,1 1 0-16,4-4 0 15,0-10 0-15,-1-6 0 0,4-2 0 16,0-9 0-16,0-10 0 16,4-3 0-16,-4-18 0 15,0 24 0-15,0-24 0 0,3 14 0 16,-3-14 0-16,0 0 0 16,0 0 0-16,0 0 0 15,0 0 0-15,0 0 0 16,0 0 0-16,0 0 0 15,-10 6 0-15,-1-6 0 16,-6 4 0-16,-5 1 0 0,-6-3 0 16,-8-2 0-16,-6 4 0 15,-11-4 0-15,-5 3 0 16,-8-3 0-16,-4 0 0 0,-8 0 0 16,-8 0 0-16,-2-7 0 15,-3 5 0-15,-2-7 0 16,2 3 0-16,-4-1 0 15,2 0 0-15,-3 0 0 0,1 4 0 16,-1-5 0-16,1 8 0 16,0-3 0-16,0 3 0 15,-1 0 0-15,1 0 0 16,-1 0 0-16,11 0 0 0,-3 3 0 16,2-3 0-16,2 0 0 15,2 0 0-15,-2-3 0 16,-4 0 0-16,3-1 0 15,-8-3 0-15,5 4 0 16,-3-5 0-16,2 2 0 0,1-1 0 16,3 3 0-16,4-3 0 15,3 1 0-15,7-3 0 16,7 3 0-16,5 3 0 0,2-5 0 16,4 4 0-16,3 0 0 15,8 4 0-15,-5 0 0 16,9 4 0-16,3 2 0 15,2 0 0-15,5-3 0 0,11-1 0 16,2 2 0-16,15-4 0 16,0 0 0-16,0-9-67 15,0-10-22-15</inkml:trace>
  </inkml:traceGroup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08.6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AFAF68-CA31-476B-BB31-D312E32A684E}" emma:medium="tactile" emma:mode="ink">
          <msink:context xmlns:msink="http://schemas.microsoft.com/ink/2010/main" type="inkDrawing" rotatedBoundingBox="9592,13724 19549,12507 20032,16463 10076,17680" semanticType="callout" shapeName="Other">
            <msink:sourceLink direction="to" ref="{2705F1BE-7341-43E4-A832-35B345FFF67A}"/>
            <msink:sourceLink direction="to" ref="{668AA144-9F0B-41B3-9DF2-66E7D89C9905}"/>
            <msink:sourceLink direction="to" ref="{DE6901A1-14F2-46BC-9503-66C4422EACD1}"/>
          </msink:context>
        </emma:interpretation>
      </emma:emma>
    </inkml:annotationXML>
    <inkml:trace contextRef="#ctx0" brushRef="#br0">108 377 378 0,'0'0'6'15,"0"0"0"-15,0 0 0 16,0 0 2-16,-17 0-1 0,17 0 2 15,-15 17 0-15,8 1 1 16,-4 6-4-16,1 0-1 16,3 17 0-16,4 7-1 15,-2 6 1-15,2 9-2 0,3 7 1 16,0 11 0-16,0 6-1 16,0 9-1-16,8-1 0 15,-1 8 0-15,-1 2 0 16,6 1 1-16,-2 7 1 0,-3-4 0 15,-1 7 0-15,2 0 1 16,2-2 0-16,-3 1-5 16,-2 1 0-16,-2 1 0 15,0-8 0-15,4-4 0 16,-3 1 0-16,-1-14 0 0,5 3 0 16,-1-17 0-16,-1-5 0 15,1-12 0-15,4-13 0 16,0-5 0-16,-5-7 0 15,2-12 0-15,-1-6 0 0,-3-4 0 16,-4-14 0-16,6 13 0 16,-6-13 0-16,0 0 0 15,0 0 0-15,0 0 0 0,0 0 0 16,0 0 0-16,0 0 0 16,0 0 0-16,0 0 0 15,0 0 0-15,0 0 0 16,0 0 0-16,0 0 0 0,0 0 0 15,0 0 0-15,0 0 0 16,0 0 0-16,0 0 0 16,22 11 0-16,-4-7 0 15,2-4 0-15,5 0 0 16,14 4 0-16,8-4 0 0,9 2 0 16,7 3 0-16,15-3 0 15,7 4 0-15,11-4 0 16,10 5 0-16,7 4 0 15,7-3 0-15,11 5 0 0,3-2 0 16,4-4 0-16,4 3 0 16,3 0 0-16,7-6 0 15,-1 0 0-15,8-4 0 0,-3 0 0 16,0 0 0-16,3 0 0 16,4 0 0-16,3 3 0 15,-4-3 0-15,4 4 0 16,-3 3 0-16,3-1 0 15,-4-1 0-15,1 1 0 0,1-2 0 16,-10-1 0-16,6 3 0 16,-5-6 0-16,8 0 0 15,-4 0 0-15,0 0 0 16,7 0 0-16,5 0 0 0,8 0 0 16,-5 0 0-16,2-2 0 15,-2 2 0-15,2 0 0 16,-5 0 0-16,-13 2 0 15,-6-2 0-15,-6 4 0 0,-2 1 0 16,-6-3 0-16,-7 4 0 16,7-6 0-16,-12 0 0 15,5-8 0-15,-3-1 0 16,-4 3 0-16,-8-5 0 0,-3 4 0 16,-10-3 0-16,-17 0 0 15,-9 2 0-15,-6 2 0 16,-18 2 0-16,-4-2 0 15,-7-2 0-15,-2 1 0 0,-5 0 0 16,0-4 0-16,4 1 0 16,-4-1 0-16,5-4 0 15,-5 2 0-15,-4 2 0 16,1 5 0-16,-11-2 0 0,-6 5 0 16,-15 3 0-16,22-7 0 15,-22 7 0-15,0 0 0 16,0 0 0-16,0 0 0 15,0 0 0-15,3-11 0 0,-3 11 0 16,0 0 0-16,3-17 0 16,-3 17 0-16,4-14 0 15,-4 14 0-15,7-22 0 16,-7 12 0-16,0-10 0 0,0-3 0 16,0-5 0-16,0 0 0 15,0-11 0-15,0 1 0 16,0-8 0-16,-4-7 0 15,-3-1 0-15,4-5 0 0,-5-4 0 16,1-1 0-16,-3 2 0 16,-5-7 0-16,5 7 0 15,-4-3 0-15,-3 3 0 16,2 2 0-16,-3-4 0 0,4 8 0 16,0-4 0-16,4 4 0 15,-2 3 0-15,9 1 0 16,0 2 0-16,-1-5 0 15,4 3 0-15,4 1 0 0,2 0 0 16,2-5 0-16,-1 0 0 16,3-4 0-16,-2-3 0 15,-1 3 0-15,3-14 0 16,-2 11 0-16,-1-12 0 0,3 6 0 16,-2-6 0-16,-2 9 0 15,5-3 0-15,-5 11 0 16,2-4 0-16,2 10 0 15,-6 8 0-15,4 1 0 0,-2 0 0 16,-2 15 0-16,3-4 0 16,1 4 0-16,-5 7 0 15,-3 3 0-15,3 3 0 16,-3 15 0-16,0-20 0 0,0 20 0 16,0-17 0-16,0 17 0 15,0 0 0-15,0 0 0 16,0-11 0-16,0 11 0 15,0-18 0-15,0 9 0 0,-3-6 0 16,3-4 0-16,0 2 0 16,-3-1 0-16,3 1 0 15,-5 0 0-15,2 3 0 16,-1 0 0-16,4-1 0 0,0 15 0 16,-3-17 0-16,3 17 0 15,0-21 0-15,0 6 0 16,0 4 0-16,0-6 0 15,0 3 0-15,0 0 0 0,0 14 0 16,0-21 0-16,0 21 0 16,0-18 0-16,0 18 0 15,0 0 0-15,0 0 0 16,0 0 0-16,0 0 0 0,0 0 0 16,3-10 0-16,-3 10 0 15,18-11 0-15,-4 9 0 16,1-5 0-16,-2-1 0 0,5 1 0 15,-1 7 0-15,1 0 0 16,0 0 0-16,10 2 0 16,-3 5 0-16,4 1 0 15,2-1 0-15,4 4 0 0,8-7 0 16,-3 0 0-16,5-4 0 16,4 0 0-16,1 0 0 15,0-4 0-15,-5-3 0 16,5 3 0-16,-11 0-15 15,-4-3-73-15,5-1-2 0</inkml:trace>
  </inkml:traceGroup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06.7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657A6F-AED5-4B60-A5F0-63BE0ADEFEB8}" emma:medium="tactile" emma:mode="ink">
          <msink:context xmlns:msink="http://schemas.microsoft.com/ink/2010/main" type="inkDrawing" rotatedBoundingBox="20799,2267 20851,2278 20850,2285 20798,2275" rotationAngle="1596008924" semanticType="container"/>
        </emma:interpretation>
      </emma:emma>
    </inkml:annotationXML>
    <inkml:trace contextRef="#ctx0" brushRef="#br0">-212 1522 70 0,'0'0'5'0,"0"0"1"15,0 0 2-15,0 0 7 16,0 0 2-16,0 0 3 0,-15-3 4 15,15 3 0-15,0 0-1 16,-17 0 3-16,17 0-2 16,0 0-2-16,0 0 0 15,0 0 0-15,0 0-2 16,0 0 2-16,-18-11-2 0,18 11-4 16,0 0-1-16,0 0-3 15,0 0-3-15,0 0 0 16,0 0-3-16,0 0-2 0,0 0 1 15,0 0-2-15,0 0 0 16,0 0 0-16,0 0-1 16,0 0-2-16,0 0 2 15,0 0-2-15,0 0 0 0,0 0 2 16,0 0-2-16,0 0 0 16,0 0 2-16,0 0-1 15,0 0-1-15,0 0 2 0,0 0-1 16,0 0-1-16,0 0 2 15,0 0 0-15,0 0-1 16,0 0 1-16,0 0 0 16,0 0-1-16,0 0 0 15,0 0 1-15,0 0-2 0,0 0 2 16,0 0-1-16,0 0-1 16,0 0 2-16,0 0-1 15,0 0-1-15,0 0 2 16,0 0-2-16,0 0-1 0,0 0 3 15,0 0-2-15,0 0-1 16,0 0 2-16,0 0-1 16,0 0 0-16,0 0 0 15,0 0 0-15,0 0 0 0,0 0 2 16,0 0-2-16,0 0 0 16,0 0 0-16,0 0 0 15,0 0 0-15,0 0 0 0,0 0 0 16,0 0 0-16,0 0 0 15,0 0 0-15,0 0 0 16,0 0 0-16,0 0 0 16,0 0 0-16,0 0 0 0,0 0 0 15,0 0 0-15,0 0 0 16,0 0 0-16,0 0 0 16,0 0 0-16,0 0 0 15,0 0 0-15,0 0 0 16,0 0-8-16,-3 7-33 0,3-7-38 15,0 0-6-15</inkml:trace>
  </inkml:traceGroup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18:53.4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E18E2C-3C25-4A64-830D-CEBA977233EE}" emma:medium="tactile" emma:mode="ink">
          <msink:context xmlns:msink="http://schemas.microsoft.com/ink/2010/main" type="writingRegion" rotatedBoundingBox="875,436 13870,234 13960,6033 965,6235"/>
        </emma:interpretation>
      </emma:emma>
    </inkml:annotationXML>
    <inkml:traceGroup>
      <inkml:annotationXML>
        <emma:emma xmlns:emma="http://www.w3.org/2003/04/emma" version="1.0">
          <emma:interpretation id="{3DCFAE1D-2177-4C04-9DC8-C7F4B3693384}" emma:medium="tactile" emma:mode="ink">
            <msink:context xmlns:msink="http://schemas.microsoft.com/ink/2010/main" type="paragraph" rotatedBoundingBox="1210,297 13907,442 13888,2101 1191,1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2658BB-F875-4E33-A3AD-FDF66335BE94}" emma:medium="tactile" emma:mode="ink">
              <msink:context xmlns:msink="http://schemas.microsoft.com/ink/2010/main" type="inkBullet" rotatedBoundingBox="1205,737 2790,755 2776,1975 1191,1956"/>
            </emma:interpretation>
            <emma:one-of disjunction-type="recognition" id="oneOf0">
              <emma:interpretation id="interp0" emma:lang="en-US" emma:confidence="0">
                <emma:literal>YF</emma:literal>
              </emma:interpretation>
              <emma:interpretation id="interp1" emma:lang="en-US" emma:confidence="0">
                <emma:literal>At</emma:literal>
              </emma:interpretation>
              <emma:interpretation id="interp2" emma:lang="en-US" emma:confidence="0">
                <emma:literal>YR.</emma:literal>
              </emma:interpretation>
              <emma:interpretation id="interp3" emma:lang="en-US" emma:confidence="0">
                <emma:literal>tt</emma:literal>
              </emma:interpretation>
              <emma:interpretation id="interp4" emma:lang="en-US" emma:confidence="0">
                <emma:literal>Xt</emma:literal>
              </emma:interpretation>
            </emma:one-of>
          </emma:emma>
        </inkml:annotationXML>
        <inkml:trace contextRef="#ctx0" brushRef="#br0">340 0 383 0,'0'0'4'16,"0"0"1"-16,0 0 1 15,0 0 1-15,0 0 0 0,-15 15 1 16,7 0 1-16,6 9 1 16,-9 4-2-16,4 17-2 15,-3 6-1-15,-2 4 0 16,-1 6 0-16,-5 2 0 15,-7 3-1-15,-3-4-1 0,3-7 0 16,-3-1-1-16,-1-9-3 16,1-7-3-16,0-14-8 15,10 2-26-15,0-17-44 16,1-1-1-16</inkml:trace>
        <inkml:trace contextRef="#ctx0" brushRef="#br0" timeOffset="546.8848">937 275 388 0,'0'0'4'0,"0"0"2"16,0 0 1-16,0 0 1 0,0 0 1 15,17 0 0-15,-2 0 0 16,3 0 0-16,5-7-5 16,7 3-3-16,5-5-6 15,13 5-16-15,2 4-49 0,0-4-8 16</inkml:trace>
        <inkml:trace contextRef="#ctx0" brushRef="#br0" timeOffset="750.031">823 599 387 0,'0'0'3'15,"0"0"1"-15,0 0 3 16,8 0 1-16,9 0 1 16,4 0 0-16,11-5-1 15,14-3 0-15,7-3-7 0,4-11-18 16,-1 5-59-16,12 4-3 16</inkml:trace>
        <inkml:trace contextRef="#ctx0" brushRef="#br0" timeOffset="1265.6993">163 568 287 0,'0'0'5'16,"0"0"4"-16,0 0 1 15,0 0 3-15,0 0-1 0,0 0 1 16,-15 0 1-16,15 0 1 16,-17 28-3-16,6-2-4 15,4 2-2-15,-3 6 0 16,-5 5-1-16,-3 8 0 0,-7-2 1 16,5 4-1-16,-2 1 2 15,-9-1-3-15,1 0 2 16,2-10-1-16,1 3 0 0,-1-10 0 15,6-5 0-15,8-6-1 16,-3-6-1-16,17-15 0 16,-12 18 0-16,12-18-1 15,0 0 1-15,0 0-1 16,0 0-2-16,12 8-7 0,-12-8-47 16,0 0-28-16,0 0-3 15</inkml:trace>
        <inkml:trace contextRef="#ctx0" brushRef="#br0" timeOffset="218.7744">-361 113 309 0,'0'0'7'16,"0"0"3"-16,0 0 3 15,0 0 1-15,11-4 4 0,-11 4 1 16,25 4 0-16,-8 7 1 16,1 7-6-16,7 10-4 15,-1 4-2-15,5 13-2 16,2 2-2-16,1 5-2 15,-4 5 1-15,5-1-5 16,-8-3-7-16,5-5-35 0,3 6-36 16,2-15-2-16</inkml:trace>
      </inkml:traceGroup>
      <inkml:traceGroup>
        <inkml:annotationXML>
          <emma:emma xmlns:emma="http://www.w3.org/2003/04/emma" version="1.0">
            <emma:interpretation id="{A8771C2E-A215-4994-8337-35FBEA77384F}" emma:medium="tactile" emma:mode="ink">
              <msink:context xmlns:msink="http://schemas.microsoft.com/ink/2010/main" type="line" rotatedBoundingBox="3527,323 13907,442 13889,1977 3509,1859"/>
            </emma:interpretation>
          </emma:emma>
        </inkml:annotationXML>
        <inkml:traceGroup>
          <inkml:annotationXML>
            <emma:emma xmlns:emma="http://www.w3.org/2003/04/emma" version="1.0">
              <emma:interpretation id="{F217CE30-086E-4B82-970F-AE3BBAAEDA46}" emma:medium="tactile" emma:mode="ink">
                <msink:context xmlns:msink="http://schemas.microsoft.com/ink/2010/main" type="inkWord" rotatedBoundingBox="3525,436 5430,458 5417,1617 3512,1595"/>
              </emma:interpretation>
              <emma:one-of disjunction-type="recognition" id="oneOf1">
                <emma:interpretation id="interp5" emma:lang="en-US" emma:confidence="0">
                  <emma:literal>512</emma:literal>
                </emma:interpretation>
                <emma:interpretation id="interp6" emma:lang="en-US" emma:confidence="0">
                  <emma:literal>522</emma:literal>
                </emma:interpretation>
                <emma:interpretation id="interp7" emma:lang="en-US" emma:confidence="0">
                  <emma:literal>5is</emma:literal>
                </emma:interpretation>
                <emma:interpretation id="interp8" emma:lang="en-US" emma:confidence="0">
                  <emma:literal>Jes</emma:literal>
                </emma:interpretation>
                <emma:interpretation id="interp9" emma:lang="en-US" emma:confidence="0">
                  <emma:literal>5222</emma:literal>
                </emma:interpretation>
              </emma:one-of>
            </emma:emma>
          </inkml:annotationXML>
          <inkml:trace contextRef="#ctx0" brushRef="#br0" timeOffset="13406.3928">2025 326 316 0,'0'0'8'0,"0"0"3"16,-21 0 4-16,21 0 3 15,-25-4 2-15,25 4-1 16,-20-11 1-16,20 11 0 0,-5-13-6 16,13-2-4-16,17 4-4 15,10 0-2-15,15 1-2 16,3 3 0-16,10 0 0 16,-3 7-1-16,8 0-1 15,-12 7 1-15,-6 13-1 0,-12 6 0 16,-10 10 0-16,-10 5 0 15,-14 8 1-15,-4 5 0 16,-7 2-1-16,-14-1 1 16,-4 6 0-16,-7-12 0 0,-3 2 0 15,-8-12 0-15,5-9-1 16,-5-5-3-16,3-8-6 16,5-17-25-16,4 0-48 15,21-14-2-15</inkml:trace>
          <inkml:trace contextRef="#ctx0" brushRef="#br0" timeOffset="13859.5783">2153 96 402 0,'0'0'4'16,"0"0"3"-16,0 0 2 0,0 0 2 15,28-4 0-15,7-3 0 16,15-3 1-16,13 0-1 16,23-1-6-16,5-11-19 15,-6 9-65-15,21-2-3 16</inkml:trace>
          <inkml:trace contextRef="#ctx0" brushRef="#br0" timeOffset="13656.4051">2737 206 414 0,'0'0'4'0,"0"0"2"15,-22 10 1-15,4 4 1 0,-3 7 0 16,-11 3 1-16,1 10 1 15,-1 3 0-15,-3 12-4 16,-1-2 0-16,11 5-2 16,8 5-1-16,6-3 1 15,11-2-2-15,0-10 0 0,25 1-2 16,3-19-3-16,25-3-7 16,-3-14-17-16,6-7-56 15,15-11-1-15</inkml:trace>
          <inkml:trace contextRef="#ctx0" brushRef="#br0" timeOffset="14453.2904">3704 416 392 0,'0'0'4'0,"-20"11"1"16,2-5 2-16,-10 7 1 0,-7-2 1 16,-12 2 1-16,-2 2 1 15,-8-6 2-15,4-5-5 16,7-4 0-16,4-7-2 16,9-10-2-16,10-11-1 0,16-9 0 15,9-5-2-15,23-3-1 16,11-9 0-16,14 9-1 15,6-4 0-15,7 2 0 16,5 9 1-16,-8 7-1 16,0 14 0-16,-14 2 0 0,-4 15 1 15,-14 4 0-15,-3 9 0 16,-10 23 0-16,-9 1 1 16,-6 17 0-16,-6 3 0 0,-9 1 0 15,-5 11 1-15,-10-7-1 16,2-2 1-16,-14-7 0 15,4-3 0-15,-12-11 0 16,4-11 1-16,3-11-1 0,1-13 0 16,6-4 1-16,8 0-3 15,11-14 0-15,9 0 0 16,16-3 0-16,9 0 0 16,11 0 0-16,15 15 0 15,3 2 0-15,7 0 0 0,4 13 0 16,-4 10-3-16,-3 12-7 15,-9 9-50-15,2-1-25 16,-8 0-1-16</inkml:trace>
          <inkml:trace contextRef="#ctx0" brushRef="#br0" timeOffset="15172.0333">3090-281 421 0,'0'0'4'16,"0"0"1"-16,20 0 1 0,10 0 1 16,15 0 0-16,16 0 0 15,16 0-1-15,19-8-10 16,23 8-70-16,6 0-6 15</inkml:trace>
        </inkml:traceGroup>
        <inkml:traceGroup>
          <inkml:annotationXML>
            <emma:emma xmlns:emma="http://www.w3.org/2003/04/emma" version="1.0">
              <emma:interpretation id="{EBD7CD33-C6CE-4C82-90B1-188212DC55F9}" emma:medium="tactile" emma:mode="ink">
                <msink:context xmlns:msink="http://schemas.microsoft.com/ink/2010/main" type="inkWord" rotatedBoundingBox="5545,1089 5895,1093 5887,1756 5537,1752"/>
              </emma:interpretation>
              <emma:one-of disjunction-type="recognition" id="oneOf2">
                <emma:interpretation id="interp10" emma:lang="en-US" emma:confidence="1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AX</emma:literal>
                </emma:interpretation>
                <emma:interpretation id="interp13" emma:lang="en-US" emma:confidence="0">
                  <emma:literal>AU</emma:literal>
                </emma:interpretation>
                <emma:interpretation id="interp14" emma:lang="en-US" emma:confidence="0">
                  <emma:literal>AD</emma:literal>
                </emma:interpretation>
              </emma:one-of>
            </emma:emma>
          </inkml:annotationXML>
          <inkml:trace contextRef="#ctx0" brushRef="#br0" timeOffset="14750.1573">3981 1008 410 0,'0'0'7'0,"0"0"2"15,0 0 3-15,-7-21-3 16,7 4 3-16,0-4-1 16,0-10 1-16,0-5 0 0,2-10-7 15,13-7-3-15,-5-7-3 16,13-3-1-16,-6-3 0 16,1 1-1-16,-1 12 1 15,1 4-2-15,-5 10 1 0,2 8 0 16,-15 31 2-16,21-11 1 15,-7 22 0-15,4 20 1 16,0 8 0-16,4 10 1 16,-2 11 0-16,5 9-2 15,-7-4-5-15,7 9-12 0,-15 14-55 16,1-21-11-16</inkml:trace>
          <inkml:trace contextRef="#ctx0" brushRef="#br0" timeOffset="14922.0465">4016 871 368 0,'0'0'7'0,"10"0"3"0,8 0 0 16,7 0 0-16,10-4 0 15,8 1-1-15,7-12-13 16,-4 5-63-16,10 0-6 0</inkml:trace>
        </inkml:traceGroup>
        <inkml:traceGroup>
          <inkml:annotationXML>
            <emma:emma xmlns:emma="http://www.w3.org/2003/04/emma" version="1.0">
              <emma:interpretation id="{AAE99A24-20D1-48B2-A150-EACB39F49DDB}" emma:medium="tactile" emma:mode="ink">
                <msink:context xmlns:msink="http://schemas.microsoft.com/ink/2010/main" type="inkWord" rotatedBoundingBox="6130,353 8854,384 8838,1762 6114,1731"/>
              </emma:interpretation>
              <emma:one-of disjunction-type="recognition" id="oneOf3">
                <emma:interpretation id="interp15" emma:lang="en-US" emma:confidence="0">
                  <emma:literal>IBA</emma:literal>
                </emma:interpretation>
                <emma:interpretation id="interp16" emma:lang="en-US" emma:confidence="0">
                  <emma:literal>FB A</emma:literal>
                </emma:interpretation>
                <emma:interpretation id="interp17" emma:lang="en-US" emma:confidence="0">
                  <emma:literal>Fist</emma:literal>
                </emma:interpretation>
                <emma:interpretation id="interp18" emma:lang="en-US" emma:confidence="0">
                  <emma:literal>First</emma:literal>
                </emma:interpretation>
                <emma:interpretation id="interp19" emma:lang="en-US" emma:confidence="0">
                  <emma:literal>Inst</emma:literal>
                </emma:interpretation>
              </emma:one-of>
            </emma:emma>
          </inkml:annotationXML>
          <inkml:trace contextRef="#ctx0" brushRef="#br0" timeOffset="15812.6746">5165 385 388 0,'0'0'1'0,"-18"3"0"16,0-3 0-16,-9 0 2 15,-9 4 2-15,-3-4 2 16,-7 0 0-16,0-7 2 16,1-3 1-16,2-11-1 15,15-7 0-15,6-4-3 16,12-11-1-16,10-6-1 0,17-5-2 15,11-2-1-15,5-4-1 16,12 7-1-16,-2 5 0 16,7 10 1-16,-4 4-2 0,-8 16 1 15,-3 12 1-15,-10 6-1 16,0 17 2-16,-7 13 0 16,-8 11 0-16,-3 12 0 15,-7 12 1-15,0 1-1 0,-7 5 1 16,-6-2-1-16,-9-1 1 15,-3-8-1-15,-6-8 1 16,-1-5 1-16,-4-16-1 16,4-10 1-16,1-11-1 15,6-10 1-15,10 0-1 0,12-13 0 16,3-8-2-16,11 4 0 16,11 2 0-16,6 2 0 15,10 7-1-15,5 6 0 0,-1 8-1 16,4 18-5-16,-1-9-22 15,-2 17-52-15,4-2-3 16</inkml:trace>
          <inkml:trace contextRef="#ctx0" brushRef="#br0" timeOffset="16047.0746">5578 206 384 0,'0'0'6'16,"0"0"2"-16,0 17 2 16,-3 0 2-16,3 11 1 15,0 7 0-15,7 12 1 0,4 6 1 16,-4 10-6-16,8 4-3 16,-5-1-5-16,3 9-9 15,-1-7-20-15,-12-5-53 16,3-12-3-16</inkml:trace>
          <inkml:trace contextRef="#ctx0" brushRef="#br0" timeOffset="16687.6919">4565-390 405 0,'0'0'5'0,"0"0"3"16,20 11 2-16,8-8 0 16,15 0 2-16,10 1-1 15,22-4 1-15,13 0 0 0,14 0-8 16,1-10-19-16,-1 10-64 15,12-4-5-15</inkml:trace>
          <inkml:trace contextRef="#ctx0" brushRef="#br0" timeOffset="16469.9263">5550 285 399 0,'0'0'5'16,"0"0"1"-16,0 0 1 15,22-6 1-15,-4 6 0 0,13 0 0 16,4 0 1-16,12 4-1 16,-1 11-3-16,-8-4-4 15,5 6 0-15,-11 0-2 16,-7 7-1-16,-19 1 0 0,-6 3-1 16,-11 3 1-16,-6-1 1 15,-4-2 0-15,-4-4 0 16,5 0 1-16,5-2 0 15,12-7 1-15,3-2 1 16,13-2-1-16,9 0 0 0,9-5 1 16,2-2 0-16,-3 7-1 15,3-4 1-15,-5 6 1 16,-6 5-1-16,-9 2 0 16,-6 1 0-16,-7 12-1 15,-3-5 0-15,-11 4 0 0,0 2 0 16,-3 0-3-16,-1 1-1 15,-7-11-5-15,0 0-12 16,-10-3-40-16,-5-14-21 0</inkml:trace>
          <inkml:trace contextRef="#ctx0" brushRef="#br0" timeOffset="17062.6797">6749 328 370 0,'0'0'7'0,"14"0"4"16,7 0 0-16,4-2 0 16,18-6 1-16,7-1 0 15,13-6-1-15,10-4-7 0,16-9-57 16,-11 11-25-16,0-4-4 15</inkml:trace>
          <inkml:trace contextRef="#ctx0" brushRef="#br0" timeOffset="17250.1927">6756-11 456 0,'0'0'2'0,"0"9"1"15,0 8 1-15,10 11 1 0,-2 11 1 16,9 6-1-16,5 13 1 16,6 14 1-16,0 10-3 15,5 6-1-15,2 4-8 16,-12 11-47-16,10-17-31 0,-5 4-1 16</inkml:trace>
          <inkml:trace contextRef="#ctx0" brushRef="#br0" timeOffset="18593.9494">6555 388 321 0,'0'0'8'0,"0"0"2"0,0 0 4 16,10 0 3-16,5 4 0 15,5-1 1-15,13 1-1 16,2 0 0-16,18-2-12 15,0 2-53-15,10-4-27 0,8-4-5 16</inkml:trace>
        </inkml:traceGroup>
        <inkml:traceGroup>
          <inkml:annotationXML>
            <emma:emma xmlns:emma="http://www.w3.org/2003/04/emma" version="1.0">
              <emma:interpretation id="{7559C36A-76C8-4FA8-BE11-63B8E9436E67}" emma:medium="tactile" emma:mode="ink">
                <msink:context xmlns:msink="http://schemas.microsoft.com/ink/2010/main" type="inkWord" rotatedBoundingBox="9598,732 10474,743 10465,1479 9590,1469"/>
              </emma:interpretation>
              <emma:one-of disjunction-type="recognition" id="oneOf4">
                <emma:interpretation id="interp20" emma:lang="en-US" emma:confidence="0">
                  <emma:literal>x</emma:literal>
                </emma:interpretation>
                <emma:interpretation id="interp21" emma:lang="en-US" emma:confidence="0">
                  <emma:literal>X</emma:literal>
                </emma:interpretation>
                <emma:interpretation id="interp22" emma:lang="en-US" emma:confidence="0">
                  <emma:literal>t</emma:literal>
                </emma:interpretation>
                <emma:interpretation id="interp23" emma:lang="en-US" emma:confidence="0">
                  <emma:literal>*</emma:literal>
                </emma:interpretation>
                <emma:interpretation id="interp2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7843.9657">8033 30 328 0,'0'0'5'15,"0"0"1"-15,7-11 3 0,-7 11 3 16,21 0 3-16,-7 0 1 15,7 0-1-15,11 0 0 16,6 3-4-16,12 7-2 16,6 1-1-16,12 4-4 0,10 6-3 15,-8 3 1-15,4 10-1 16,-6 9 0-16,-15 7 0 16,-18-1 0-16,-13 11 1 15,-19 4 2-15,-10-4-1 16,-21 3-1-16,-11-14 1 0,-8 0 0 15,2-10-3-15,-1-11-1 16,6-7-15-16,5-4-58 0,15-17-7 16</inkml:trace>
          <inkml:trace contextRef="#ctx0" brushRef="#br0" timeOffset="18031.4389">8909-2 443 0,'0'0'4'16,"-18"6"2"-16,-2 5 0 16,-15 15 2-16,-5 4 1 15,-9 12 0-15,-1 8 0 0,0 10 0 16,5 7-4-16,12 4-2 16,13 6-3-16,20-6 0 15,13-12-18-15,19 6-64 0,29-17-3 16</inkml:trace>
        </inkml:traceGroup>
        <inkml:traceGroup>
          <inkml:annotationXML>
            <emma:emma xmlns:emma="http://www.w3.org/2003/04/emma" version="1.0">
              <emma:interpretation id="{C469CF8E-4C1E-41EA-BE5B-A6B909D3D74C}" emma:medium="tactile" emma:mode="ink">
                <msink:context xmlns:msink="http://schemas.microsoft.com/ink/2010/main" type="inkWord" rotatedBoundingBox="10868,500 13906,534 13889,1977 10851,1942"/>
              </emma:interpretation>
              <emma:one-of disjunction-type="recognition" id="oneOf5">
                <emma:interpretation id="interp25" emma:lang="en-US" emma:confidence="0">
                  <emma:literal>FAQB</emma:literal>
                </emma:interpretation>
                <emma:interpretation id="interp26" emma:lang="en-US" emma:confidence="0">
                  <emma:literal>RAQB</emma:literal>
                </emma:interpretation>
                <emma:interpretation id="interp27" emma:lang="en-US" emma:confidence="0">
                  <emma:literal>RFAQB</emma:literal>
                </emma:interpretation>
                <emma:interpretation id="interp28" emma:lang="en-US" emma:confidence="0">
                  <emma:literal>FAQBB</emma:literal>
                </emma:interpretation>
                <emma:interpretation id="interp29" emma:lang="en-US" emma:confidence="0">
                  <emma:literal>FAQB}</emma:literal>
                </emma:interpretation>
              </emma:one-of>
            </emma:emma>
          </inkml:annotationXML>
          <inkml:trace contextRef="#ctx0" brushRef="#br0" timeOffset="26422.1525">10294 963 431 0,'0'0'3'0,"25"0"1"0,-2 0 0 16,4-7 0-16,9 0-2 15,9 4-9-15,-5 6-54 16,9-10-13-16</inkml:trace>
          <inkml:trace contextRef="#ctx0" brushRef="#br0" timeOffset="25890.8987">9461 251 371 0,'0'0'4'0,"0"0"2"0,0-14 2 16,0 14 1-16,0 0 1 15,7-14 0-15,-7 14 1 16,10-17 0-16,-10 17-3 16,18-8 0-16,-18 8-4 0,25-9-1 15,-7 0 0-15,2 7 0 16,10-6-2-16,5 8 1 16,0-3-1-16,11-1 0 15,-4-4 0-15,4 8 0 0,0 0 0 16,-4 0 0-16,-6 6 0 15,-9-4-1-15,-2 5 0 16,-2 1 0-16,-6 5 0 0,-4 9 0 16,-5 2 0-16,-1 3-1 15,3 7 1-15,-2 1 0 16,-8 7 0-16,0 6 1 16,0 3 0-16,-8 1-1 15,-2-3 1-15,-10 5 0 0,-5-6 0 16,-8-2 0-16,1 1 0 15,-6-16 0-15,-5-7-1 16,0-2 2-16,-5-9 0 16,-5-13 0-16,-5 0 0 0,3-17 1 15,2-4-1-15,0-11 0 16,6-7 0-16,1-7-1 16,14 1 0-16,11-8-2 0,3-3 0 15,15-1 0-15,3 5-1 16,6-2 0-16,9 5 1 15,10 8 0-15,3-2-1 16,10 7 1-16,2 8 0 0,10 4 0 16,3 3 1-16,3 2 0 15,1 5-1-15,6 8 0 16,-2 6 1-16,-13 6-1 16,2 12 1-16,-14 6-1 15,-4 12 1-15,-7 6-1 0,-7 4 1 16,-16 14 0-16,-2 4 1 15,-2 3 0-15,-6-4-1 16,-7 0 1-16,-2 1-1 16,-4-5 1-16,-4-1 0 0,0-13-1 15,-3-7 0-15,0-8 1 16,-1-10 0-16,-6-5 0 16,4-11 1-16,-2-4 0 0,5-9-1 15,3-4 1-15,8-4-2 16,-1-2 0-16,8 1 1 15,10 1-2-15,3 6 0 16,11 1 0-16,11 10 0 16,6 0 1-16,5 10-1 0,9 4 1 15,2 11-1-15,-4 1-1 16,6 13-8-16,-14 12-63 16,-3-12-9-16</inkml:trace>
          <inkml:trace contextRef="#ctx0" brushRef="#br0" timeOffset="26719.0897">9302-141 374 0,'0'0'3'0,"7"0"4"0,14-3 1 15,7-1 2-15,19 2 0 16,13-7 1-16,16 3 1 15,17-5 0-15,13-2-4 16,4 5-3-16,-1-2-10 16,1-11-58-16,-8 14-16 0</inkml:trace>
          <inkml:trace contextRef="#ctx0" brushRef="#br0" timeOffset="26234.6678">10206 1040 368 0,'0'0'8'0,"-3"-15"2"0,-4-2 1 15,7-4 0-15,-3-3 2 16,3-14-2-16,0-5 1 16,3-10 0-16,15 7-7 15,-4-10-4-15,11 10-1 0,-4 4-1 16,7-1-1-16,1 15 0 16,-1 11 1-16,-7 9 2 15,4 8 1-15,-8 14 0 16,1 10 1-16,0 17 0 0,2 0 0 15,-8 19 0-15,1 4 0 16,2-2-2-16,-5 9-5 16,-2-7-7-16,2 3-25 15,-3-4-44-15,-7-4-2 0</inkml:trace>
          <inkml:trace contextRef="#ctx0" brushRef="#br0" timeOffset="27437.7879">11122 536 322 0,'0'0'8'0,"0"0"2"0,0 0 4 16,0 0 1-16,-17 0 1 16,17 0 0-16,-21-17 0 0,14 3 1 15,-3-6-7-15,5-8-4 16,5-13-3-16,5 0 0 16,8-6-1-16,12 2-2 15,7-8 2-15,6 3-2 16,5 1-1-16,0 0 2 0,2 8-1 15,-2 7 0-15,0 10-1 16,-13 6 1-16,3 14-1 16,-13 8 1-16,-2 20-1 15,-3 19 0-15,-5 10 1 0,-10 17 0 16,0 8 1-16,0 7-1 16,-7 2 1-16,-14 2 0 15,-4-8 0-15,-6-10 1 0,-4-16-2 16,-8-9 3-16,1-10-1 15,-1-14 2-15,0-12 0 16,5-10 1-16,6-4-1 16,7-17 0-16,12 1 0 15,8-14-1-15,5 3 0 0,18 3-2 16,10 1 0-16,11 6-2 16,7 6 1-16,7 12-1 15,-3 6 0-15,-4 18 0 16,4 4-1-16,-2 14-8 0,-16 6-40 15,14 9-33-15,-11-13-2 16</inkml:trace>
          <inkml:trace contextRef="#ctx0" brushRef="#br0" timeOffset="28062.7954">11886 438 436 0,'0'0'4'0,"0"0"0"0,0 0 1 16,7-11 0-16,11 4-1 15,7 3 1-15,7 4 0 16,3 0-1-16,4 11-3 0,0 0-1 16,-3 2-1-16,-5 12-1 15,-14 4-1-15,-12 6-1 16,-5 0 0-16,-15-3-1 16,-6 3 0-16,-1-3 1 0,-6-1 0 15,0-7 1-15,11 6 0 16,5-17 1-16,12 2 1 15,15-4 1-15,10-8 1 16,3 7 1-16,7-6 1 0,0 3 1 16,5-7-1-16,-5 3 2 15,-4 8 0-15,-9 2 1 16,-9 5-2-16,2-1 0 16,-12 6 0-16,1 5-1 0,-4 3-1 15,-14 11-1-15,-4-3 1 16,-3 4-4-16,-4 6-20 15,3-2-58-15,-23-2-1 16</inkml:trace>
          <inkml:trace contextRef="#ctx0" brushRef="#br0" timeOffset="27640.9819">11903 442 408 0,'0'0'3'0,"0"0"1"0,0 15 3 16,0 4 1-16,0 7 0 15,0 5 1-15,0 11 0 0,8 7-1 16,-8 4-4-16,14 17-18 16,-3-12-65-16,-1-3-1 15</inkml:trace>
        </inkml:traceGroup>
      </inkml:traceGroup>
    </inkml:traceGroup>
    <inkml:traceGroup>
      <inkml:annotationXML>
        <emma:emma xmlns:emma="http://www.w3.org/2003/04/emma" version="1.0">
          <emma:interpretation id="{D5C48AD2-ED43-4E7B-8CB3-733D6B860481}" emma:medium="tactile" emma:mode="ink">
            <msink:context xmlns:msink="http://schemas.microsoft.com/ink/2010/main" type="paragraph" rotatedBoundingBox="911,2787 10085,2645 10105,3964 932,41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17A459-D4AD-43AE-94AE-A859F8A8D4DE}" emma:medium="tactile" emma:mode="ink">
              <msink:context xmlns:msink="http://schemas.microsoft.com/ink/2010/main" type="line" rotatedBoundingBox="911,2787 10085,2645 10105,3964 932,4107"/>
            </emma:interpretation>
          </emma:emma>
        </inkml:annotationXML>
        <inkml:traceGroup>
          <inkml:annotationXML>
            <emma:emma xmlns:emma="http://www.w3.org/2003/04/emma" version="1.0">
              <emma:interpretation id="{7A00E315-8CAE-4405-9B4D-772E210A2308}" emma:medium="tactile" emma:mode="ink">
                <msink:context xmlns:msink="http://schemas.microsoft.com/ink/2010/main" type="inkWord" rotatedBoundingBox="911,2787 3033,2754 3052,3971 930,4004"/>
              </emma:interpretation>
              <emma:one-of disjunction-type="recognition" id="oneOf6">
                <emma:interpretation id="interp30" emma:lang="en-US" emma:confidence="0">
                  <emma:literal>DAF</emma:literal>
                </emma:interpretation>
                <emma:interpretation id="interp31" emma:lang="en-US" emma:confidence="0">
                  <emma:literal>PA =</emma:literal>
                </emma:interpretation>
                <emma:interpretation id="interp32" emma:lang="en-US" emma:confidence="0">
                  <emma:literal>DA =</emma:literal>
                </emma:interpretation>
                <emma:interpretation id="interp33" emma:lang="en-US" emma:confidence="0">
                  <emma:literal>PAF</emma:literal>
                </emma:interpretation>
                <emma:interpretation id="interp34" emma:lang="en-US" emma:confidence="0">
                  <emma:literal>A A =</emma:literal>
                </emma:interpretation>
              </emma:one-of>
            </emma:emma>
          </inkml:annotationXML>
          <inkml:trace contextRef="#ctx0" brushRef="#br0" timeOffset="29890.9674">-650 2239 377 0,'0'0'7'0,"0"0"1"16,0 0 2-16,0 0 2 15,6-23 0-15,8 21 1 16,7-7 1-16,11 3 0 0,11-5-5 15,0 9-3-15,10-3-1 16,2 5-2-16,3 0-1 16,-2 7 0-16,-6 8-1 15,0 11 0-15,-9 2-1 0,-1 6 0 16,-10 4 0-16,-8 10 0 16,-1-1 1-16,-6 11-1 15,-8 2 0-15,-4-5 0 16,-3 6 0-16,-10-1 1 15,-8 0 0-15,-7 0-1 0,-3-8 1 16,-7-3 1-16,0-6-1 16,-5-4 1-16,2-12-1 15,2-12 0-15,4-5-2 16,4-10-6-16,18 0-34 0,-1-18-42 16,7 1-2-16</inkml:trace>
          <inkml:trace contextRef="#ctx0" brushRef="#br0" timeOffset="29515.9349">-463 2040 340 0,'0'0'7'0,"0"0"2"15,0 0 3-15,-15 0 0 16,15 0 3-16,-13 15 0 16,5 6 0-16,-2 7 2 15,3 15-6-15,-1 2-2 0,5 15-2 16,3 7 0-16,0 8-2 15,11 4 0-15,3 3-1 16,0 6-1-16,3-6-1 16,5-1 1-16,-4-8-1 15,-8-7-1-15,8-4-2 0,-8-17-4 16,5-6-6-16,-12-22-21 16,-6-6-50-16,3-11-2 15</inkml:trace>
          <inkml:trace contextRef="#ctx0" brushRef="#br0" timeOffset="29172.1816">-206 2446 269 0,'0'0'8'0,"0"0"2"16,-6 17 4-16,6-17 2 0,-29 25 3 15,15-12 0-15,-14 2 3 16,-4-2 1-16,0 0-6 15,-4-6-3-15,-2-7-3 16,10 0-2-16,3-11-2 16,0-11-2-16,11 1-1 0,8-7 0 15,6-7-2-15,0 8 0 16,10-10 0-16,3 9-1 16,2 3-1-16,0 5 1 0,-5 1-1 15,-10 19 0-15,18-13 0 16,-18 13 0-16,0 0 0 15,0 0 0-15,0 0 0 16,0 0 0-16,0 0 1 0,0 0-1 16,0 0 1-16,10 4-1 15,-10-4 0-15,0 0 1 16,0 0-1-16,0 0 0 16,3 14 1-16,-3-14-1 0,0 0 0 15,0 0 0-15,0 17 0 16,0-17 1-16,0 0-1 15,0 0 0-15,0 0 1 16,0 0-1-16,0 0 1 0,0 0 0 16,0 0 0-16,0 0 0 15,0 0 0-15,0 0-1 16,0 0 0-16,0 0 0 16,0 0 0-16,-6 11-4 15,6-11-13-15,-15 20-37 0,15-20-28 16,-10 11-2-16</inkml:trace>
          <inkml:trace contextRef="#ctx0" brushRef="#br0" timeOffset="30265.9555">226 3246 436 0,'0'0'4'0,"0"0"1"0,-7-5 1 16,7 5 1-16,-18-24 0 16,8 7 1-16,0-4 0 15,-2-7 0-15,9-4-4 16,3-4-1-16,0-9-2 0,3-5 0 16,12 1-1-16,2-3-1 15,1-1 0-15,3 6 0 16,1 5-1-16,-5 8 1 15,4 13-1-15,1 6 1 0,-4 15 1 16,2 11-1-16,2 17 1 16,-1 11 0-16,-1 10 0 15,2 8 0-15,3 12-1 16,-7 0-5-16,10 3-31 0,-3 0-44 16,-7-6-1-16</inkml:trace>
          <inkml:trace contextRef="#ctx0" brushRef="#br0" timeOffset="30453.4574">204 2978 413 0,'0'0'6'0,"0"0"1"15,0 0 1-15,15-9 2 16,6 0 0-16,11 3 0 15,6-9 0-15,9 2-3 16,19 2-22-16,20-14-61 0,-11 1-7 16</inkml:trace>
          <inkml:trace contextRef="#ctx0" brushRef="#br0" timeOffset="30656.6035">982 2591 481 0,'0'0'2'0,"0"0"1"0,0 0 1 15,0 0-1-15,8-8 1 16,9 2 0-16,11-1-1 16,7-8-7-16,18 13-27 15,-3-9-51-15,11-2-3 0</inkml:trace>
          <inkml:trace contextRef="#ctx0" brushRef="#br0" timeOffset="30844.0873">1022 2926 491 0,'0'0'3'0,"0"0"0"15,0 0 3-15,0 0-1 0,7 0-2 16,21-9-3-16,7-4 0 15,21 2 0-15,5-9 0 16,24 9-15-16,6-6-70 16,5-5-3-16</inkml:trace>
        </inkml:traceGroup>
        <inkml:traceGroup>
          <inkml:annotationXML>
            <emma:emma xmlns:emma="http://www.w3.org/2003/04/emma" version="1.0">
              <emma:interpretation id="{D9CE727A-E2BB-4B93-AA15-59854D574242}" emma:medium="tactile" emma:mode="ink">
                <msink:context xmlns:msink="http://schemas.microsoft.com/ink/2010/main" type="inkWord" rotatedBoundingBox="3864,2789 10086,2693 10105,3964 3884,4061"/>
              </emma:interpretation>
              <emma:one-of disjunction-type="recognition" id="oneOf7">
                <emma:interpretation id="interp35" emma:lang="en-US" emma:confidence="0">
                  <emma:literal>5223+312</emma:literal>
                </emma:interpretation>
                <emma:interpretation id="interp36" emma:lang="en-US" emma:confidence="0">
                  <emma:literal>52231+31 IA</emma:literal>
                </emma:interpretation>
                <emma:interpretation id="interp37" emma:lang="en-US" emma:confidence="0">
                  <emma:literal>5223+312 A</emma:literal>
                </emma:interpretation>
                <emma:interpretation id="interp38" emma:lang="en-US" emma:confidence="0">
                  <emma:literal>5223+31 IA</emma:literal>
                </emma:interpretation>
                <emma:interpretation id="interp39" emma:lang="en-US" emma:confidence="0">
                  <emma:literal>5223+3/2 A</emma:literal>
                </emma:interpretation>
              </emma:one-of>
            </emma:emma>
          </inkml:annotationXML>
          <inkml:trace contextRef="#ctx0" brushRef="#br0" timeOffset="35000.3922">2337 2358 340 0,'0'0'7'0,"0"0"2"0,0-15 3 16,0 15 1-16,14-9 2 15,4 0 0-15,6-1 1 16,8 0-1-16,18 6-5 16,3 1-2-16,7 0-3 0,3 3-1 15,1 6-3-15,-4 8 0 16,-7 5-1-16,-8 5 1 16,-9 8-1-16,-14 7 1 15,-15 5-1-15,-7 8 1 0,-15 0 1 16,-10 3-1-16,-5-1 1 15,-13-1-1-15,0-5 0 16,1-9 0-16,-1-3 1 16,5-15-3-16,10-7-4 0,6-14-13 15,19-10-34-15,10-11-28 16,21-15-4-16</inkml:trace>
          <inkml:trace contextRef="#ctx0" brushRef="#br0" timeOffset="35453.5034">2301 2122 433 0,'0'0'3'0,"0"0"2"0,0 0 2 16,15 0 2-16,6 0 0 15,21 0 0-15,7-3 0 16,23-1 1-16,4-2-5 15,20 6-14-15,4-5-70 16,6 1-3-16</inkml:trace>
          <inkml:trace contextRef="#ctx0" brushRef="#br0" timeOffset="35219.1379">3065 2340 418 0,'0'0'4'0,"0"0"2"16,0 0 1-16,-21 11 3 15,6 0 0-15,-2 4 1 0,-4 4 0 16,-4 7 1-16,-7 5-4 16,1 7-1-16,6 6-2 15,-3 4-3-15,6 5-2 16,12 1 0-16,2-2 0 0,8 1 0 15,11-10 0-15,21-5 0 16,6-13 0-16,19 0-22 16,4-16-60-16,9-9-4 15</inkml:trace>
          <inkml:trace contextRef="#ctx0" brushRef="#br0" timeOffset="36031.6417">3729 2673 354 0,'0'0'7'15,"0"0"2"-15,-25 9 2 16,2-5 2-16,-2-4 0 15,-10 0 1-15,-5 0 0 0,-6-11 1 16,4-6-6-16,6-9-3 16,8-5-1-16,11-7-3 15,9-9 0-15,11 2-1 16,15-8-1-16,14-1-2 0,11 5 1 16,7 1 0-16,-1 1-1 15,3 8 1-15,-2 8 0 16,-7 14 0-16,-5 6 2 15,-5 11 0-15,-13 11 2 16,-5 17 0-16,-5 10 0 0,-10 15 0 16,0 4 0-16,0 13 0 15,-10-6-1-15,0 9-1 16,-8-9 0-16,-7-1 0 0,-3-9 0 16,-1-9 0-16,1-9 1 15,-3-12-1-15,1-14 1 16,3-10-1-16,-1 0 0 15,10-6 1-15,3-13-1 0,5-5-1 16,10 0 0-16,3 3 0 16,12 4 0-16,13 6 0 15,-1 7 0-15,13 4-1 16,-2 11 1-16,9 10 0 0,-5 3-6 16,8 18-22-16,3-3-52 15,-11-3-4-15</inkml:trace>
          <inkml:trace contextRef="#ctx0" brushRef="#br0" timeOffset="36234.7561">4168 2467 430 0,'0'0'5'0,"0"0"2"16,-8 15 0-16,5 4 2 15,0 7 0-15,-1 13 1 16,1 3 0-16,3 14 0 0,3 5-5 16,4 1-7-16,8 6-21 15,6-6-57-15,-11-4-4 16</inkml:trace>
          <inkml:trace contextRef="#ctx0" brushRef="#br0" timeOffset="36687.9102">4129 2488 432 0,'0'0'3'16,"0"0"1"-16,0 0 0 16,11 0 1-16,9 0 0 0,5 0 0 15,11 0 1-15,6 3-1 16,8 5-3-16,-4-1 0 15,-3 3-2-15,-5 3-1 16,-13 7 2-16,-11 1-2 16,-14 3 1-16,-4 3 0 0,-17 6-1 15,-4-5 1-15,0 4 1 16,2-4-1-16,1 3 0 16,12-9 0-16,10-5 1 15,2-3 0-15,21-2 0 16,5-1 0-16,-1-1 1 0,6-1 1 15,2 2-1-15,-4 7 0 16,-9 0 1-16,-1 2-1 16,-7 8-1-16,-3 6 1 0,-7-4-1 15,-4 6 0-15,0 3 1 16,-7-5-1-16,-8 2 2 16,-3-5-1-16,-7-3 1 15,-3-3 0-15,-7-10-1 0,0-12-5 16,10 7-34-16,-6-20-44 15,6-8-4-15</inkml:trace>
          <inkml:trace contextRef="#ctx0" brushRef="#br0" timeOffset="36906.6693">5162 2460 468 0,'0'0'1'16,"0"0"2"-16,0 0 1 16,17 3 1-16,1-3 0 15,3 0 0-15,14 0 1 0,8 0-1 16,10-3-3-16,7-4-8 16,-3 0-40-16,2-7-36 15,1-3-2-15</inkml:trace>
          <inkml:trace contextRef="#ctx0" brushRef="#br0" timeOffset="37109.7782">5303 2147 452 0,'0'0'1'0,"0"0"3"0,-21 10 1 15,10 10 2-15,5 2 2 16,1 18-1-16,2 2 2 0,3 6-1 15,3 17-3-15,8-2-6 16,6 9 0-16,1 0 0 16,7 13-13-16,0-15-70 15,-15-3-3-15</inkml:trace>
          <inkml:trace contextRef="#ctx0" brushRef="#br0" timeOffset="37750.3992">6381 2157 335 0,'0'0'5'0,"0"0"1"0,22-10 3 16,-4 6 1-16,5 0 1 15,10 2 2-15,2 2-2 16,8 2 1-16,7 6-4 0,-2 12-3 16,2 5 0-16,0 3-3 15,-1 11-1-15,-7 7-1 16,1 0 1-16,-11 8-1 15,-8-2 0-15,-9-3 1 0,-15 4 0 16,-3-7 1-16,-19-2 0 16,-14-7-1-16,-6-5-1 15,-4-8-6-15,-14-7-22 16,-1-9-46-16,16-8-4 0</inkml:trace>
          <inkml:trace contextRef="#ctx0" brushRef="#br0" timeOffset="37969.1726">7194 2104 444 0,'0'0'4'0,"-10"15"1"16,-8-1 1-16,-7 10 2 0,-3 5 0 15,-4 9-1-15,-11 8 1 16,5 7 0-16,3 3-3 15,3 0-2-15,11 10-3 16,6-12-3-16,15 6-18 0,15-11-59 16,10-10-5-16</inkml:trace>
          <inkml:trace contextRef="#ctx0" brushRef="#br0" timeOffset="39719.1824">7619 2553 242 0,'0'0'9'0,"0"0"5"16,0 0 2-16,0 0 3 16,-14 0 2-16,14 0 1 0,-15 2 1 15,15-2 3-15,-21 0-8 16,11 0-5-16,10 0-1 15,-22 0-3-15,22 0-1 16,-18-6-2-16,18 6 1 0,-17-20-1 16,6 7-1-16,4-4 1 15,-3-5-2-15,2-6 0 16,-2-6 0-16,3-2-1 0,7-3-1 16,0-6-1-16,4-2 0 15,6-2-1-15,8 3 0 16,3 4-1-16,8-1-1 15,2 8 2-15,4 11-1 0,1 0 0 16,-1 10 0-16,0 4 1 16,0 10-1-16,1 6 1 15,-7 12 0-15,-1 16 0 16,-3 4 1-16,-7 14 0 16,-5 6-2-16,2 14 2 0,-15-2-1 15,0 0 0-15,-18 0 0 16,-3-7 1-16,-8 2-1 15,-14-10 0-15,-2-10 1 16,-4-4 1-16,-5-10 0 0,8-13 0 16,-2-5 0-16,5-9 1 15,8-4-1-15,10-11-2 16,10-9 0-16,8-2 0 16,7-2 0-16,17 7 0 0,13-6 0 15,5 10 0-15,3 2 0 16,5 4 0-16,0 7 0 15,2 7 0-15,-2 10 0 0,-8 0 0 16,0 20-9-16,-14 12-67 16,4-15-9-16</inkml:trace>
          <inkml:trace contextRef="#ctx0" brushRef="#br0" timeOffset="40126.4247">8086 2890 421 0,'0'0'6'0,"0"0"2"16,0-7 1-16,0 7 2 15,0-24 0-15,0 3 1 0,7-2 0 16,3-5 1-16,5-6-7 15,-2-5-4-15,12-8-2 16,-4 1 0-16,8-3 0 16,-8 4 0-16,7-5 0 0,-11 5 0 15,5 7 0-15,-11 8 0 16,3 6 0-16,-14 24 0 16,21-4 0-16,-11 11 0 0,1 27 0 15,3 7 0-15,-3 14 0 16,6 10 0-16,1 8 0 15,-3 2-8-15,5-2-16 16,-2 2-41-16,-6-8-19 0</inkml:trace>
          <inkml:trace contextRef="#ctx0" brushRef="#br0" timeOffset="40250.4534">8227 2795 440 0,'0'0'6'15,"0"0"1"-15,0 0 1 16,0 0 2-16,0 0 0 16,14-11 0-16,14 11 0 0,18-4-3 15,22 8-25-15,2-4-62 16,11-4-3-16</inkml:trace>
        </inkml:traceGroup>
      </inkml:traceGroup>
    </inkml:traceGroup>
    <inkml:traceGroup>
      <inkml:annotationXML>
        <emma:emma xmlns:emma="http://www.w3.org/2003/04/emma" version="1.0">
          <emma:interpretation id="{24023B9F-7847-47BE-B194-08DD3FC48F80}" emma:medium="tactile" emma:mode="ink">
            <msink:context xmlns:msink="http://schemas.microsoft.com/ink/2010/main" type="paragraph" rotatedBoundingBox="1160,4568 12114,4103 12188,5856 1234,6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606BA4-6718-43BE-A271-AEC9D89EF587}" emma:medium="tactile" emma:mode="ink">
              <msink:context xmlns:msink="http://schemas.microsoft.com/ink/2010/main" type="line" rotatedBoundingBox="1160,4568 12114,4103 12188,5856 1234,6321"/>
            </emma:interpretation>
          </emma:emma>
        </inkml:annotationXML>
        <inkml:traceGroup>
          <inkml:annotationXML>
            <emma:emma xmlns:emma="http://www.w3.org/2003/04/emma" version="1.0">
              <emma:interpretation id="{2B7C91AE-90BF-4EE5-8C05-92E6EAE02AC4}" emma:medium="tactile" emma:mode="ink">
                <msink:context xmlns:msink="http://schemas.microsoft.com/ink/2010/main" type="inkWord" rotatedBoundingBox="1177,4975 2245,4930 2299,6210 1232,6256"/>
              </emma:interpretation>
              <emma:one-of disjunction-type="recognition" id="oneOf8">
                <emma:interpretation id="interp40" emma:lang="en-US" emma:confidence="0">
                  <emma:literal>DB</emma:literal>
                </emma:interpretation>
                <emma:interpretation id="interp41" emma:lang="en-US" emma:confidence="0">
                  <emma:literal>Dy</emma:literal>
                </emma:interpretation>
                <emma:interpretation id="interp42" emma:lang="en-US" emma:confidence="0">
                  <emma:literal>DZ</emma:literal>
                </emma:interpretation>
                <emma:interpretation id="interp43" emma:lang="en-US" emma:confidence="0">
                  <emma:literal>DBS</emma:literal>
                </emma:interpretation>
                <emma:interpretation id="interp44" emma:lang="en-US" emma:confidence="0">
                  <emma:literal>Ds</emma:literal>
                </emma:interpretation>
              </emma:one-of>
            </emma:emma>
          </inkml:annotationXML>
          <inkml:trace contextRef="#ctx0" brushRef="#br0" timeOffset="40969.1882">-383 4277 358 0,'0'0'5'0,"0"0"3"16,0 0 1-16,0 0 3 16,0 30 1-16,0-6 0 15,8 11 1-15,-1 18 1 16,0 7-6-16,1 13-1 0,-2 6-2 15,-2 1-4-15,6 8-9 16,-7-13-20-16,-6-8-54 16,6-12-1-16</inkml:trace>
          <inkml:trace contextRef="#ctx0" brushRef="#br0" timeOffset="41281.6845">-378 4253 381 0,'0'0'6'0,"0"0"1"15,13-10 2-15,5 6 1 0,4-3 1 16,9 4 1-16,11-1-1 16,4 4 1-16,4 7-5 15,0 17-2-15,3 4-2 16,-11 15-1-16,1 7-2 0,-12 9 1 15,-9 8-1-15,-12-1 1 16,1 10-1-16,-11-4 0 16,-11 4 1-16,-11-13 0 15,-1 0 0-15,-10-13 1 16,-2-8-1-16,0-6 1 0,-5-12 0 16,9-6-3-16,-4-18-11 15,17-11-58-15,4-2-12 16</inkml:trace>
          <inkml:trace contextRef="#ctx0" brushRef="#br0" timeOffset="41953.5973">251 4683 374 0,'0'0'6'0,"0"0"4"16,3-14-1-16,8 7 1 15,11-4 1-15,6 1 0 16,10-4 0-16,4 3-1 15,8 1-5-15,3 1-3 16,-7 9-2-16,-3 9 0 0,-15 6 0 16,-6 9-1-16,-19 4 0 15,-3 7-1-15,-11 0 1 16,-6 8-1-16,-8-8 0 16,4 3 0-16,6-6 0 0,5-6 1 15,6-2-1-15,4-7 1 16,14-6 2-16,4 3 0 15,7-4 1-15,-4 0 1 16,4 4-1-16,-5 5 1 0,-5 1 0 16,0 2 0-16,-5 6 0 15,-3 0-1-15,1 3 0 16,-6 6-1-16,1-7 1 16,2 9-1-16,-2-7 1 0,-3 2 0 15,0-8 0-15,-8 2 1 16,-5-3-1-16,-9-3 0 15,-3-5-7-15,-13-4-43 16,3-9-32-16,2-4-2 16</inkml:trace>
          <inkml:trace contextRef="#ctx0" brushRef="#br0" timeOffset="41500.4669">290 4645 421 0,'0'0'4'0,"0"14"1"15,0 3 1-15,-8 7 1 0,5 8 0 16,-1 11 0-16,4 6 1 16,-3 11 0-16,3 3-4 15,0-3-4-15,10 11-13 16,-2-1-47-16,2-16-21 0</inkml:trace>
        </inkml:traceGroup>
        <inkml:traceGroup>
          <inkml:annotationXML>
            <emma:emma xmlns:emma="http://www.w3.org/2003/04/emma" version="1.0">
              <emma:interpretation id="{65BFE16C-D9F4-4917-882C-9DB1D76FC3EA}" emma:medium="tactile" emma:mode="ink">
                <msink:context xmlns:msink="http://schemas.microsoft.com/ink/2010/main" type="inkWord" rotatedBoundingBox="3024,5165 3385,5149 3404,5610 3044,5626"/>
              </emma:interpretation>
              <emma:one-of disjunction-type="recognition" id="oneOf9">
                <emma:interpretation id="interp45" emma:lang="en-US" emma:confidence="1">
                  <emma:literal>=</emma:literal>
                </emma:interpretation>
                <emma:interpretation id="interp46" emma:lang="en-US" emma:confidence="0">
                  <emma:literal>[</emma:literal>
                </emma:interpretation>
                <emma:interpretation id="interp47" emma:lang="en-US" emma:confidence="0">
                  <emma:literal>I</emma:literal>
                </emma:interpretation>
                <emma:interpretation id="interp48" emma:lang="en-US" emma:confidence="0">
                  <emma:literal>:</emma:literal>
                </emma:interpretation>
                <emma:interpretation id="interp49" emma:lang="en-US" emma:confidence="0">
                  <emma:literal>÷</emma:literal>
                </emma:interpretation>
              </emma:one-of>
            </emma:emma>
          </inkml:annotationXML>
          <inkml:trace contextRef="#ctx0" brushRef="#br0" timeOffset="42219.1964">1460 4430 463 0,'0'0'1'0,"0"0"1"0,10 2 1 16,8-2 0-16,3 4 0 16,11-4 0-16,8 0-1 15,1-4-7-15,24-16-62 0,-9 16-13 16</inkml:trace>
          <inkml:trace contextRef="#ctx0" brushRef="#br0" timeOffset="42344.1959">1559 4865 470 0,'0'0'2'0,"0"0"1"0,0 0 0 16,0 0 1-16,14 11 0 15,11-11-1-15,11-11-3 16,20 9-18-16,24-16-61 16,-12-6-5-16</inkml:trace>
        </inkml:traceGroup>
        <inkml:traceGroup>
          <inkml:annotationXML>
            <emma:emma xmlns:emma="http://www.w3.org/2003/04/emma" version="1.0">
              <emma:interpretation id="{ACCDD6C6-62FD-4DA6-BAAA-D35C4FDDC412}" emma:medium="tactile" emma:mode="ink">
                <msink:context xmlns:msink="http://schemas.microsoft.com/ink/2010/main" type="inkWord" rotatedBoundingBox="4037,4615 4970,4576 5009,5493 4076,5533"/>
              </emma:interpretation>
              <emma:one-of disjunction-type="recognition" id="oneOf10">
                <emma:interpretation id="interp50" emma:lang="en-US" emma:confidence="0">
                  <emma:literal>JC</emma:literal>
                </emma:interpretation>
                <emma:interpretation id="interp51" emma:lang="en-US" emma:confidence="0">
                  <emma:literal>SC</emma:literal>
                </emma:interpretation>
                <emma:interpretation id="interp52" emma:lang="en-US" emma:confidence="0">
                  <emma:literal>Je</emma:literal>
                </emma:interpretation>
                <emma:interpretation id="interp53" emma:lang="en-US" emma:confidence="0">
                  <emma:literal>JDC</emma:literal>
                </emma:interpretation>
                <emma:interpretation id="interp54" emma:lang="en-US" emma:confidence="0">
                  <emma:literal>5¢</emma:literal>
                </emma:interpretation>
              </emma:one-of>
            </emma:emma>
          </inkml:annotationXML>
          <inkml:trace contextRef="#ctx0" brushRef="#br0" timeOffset="42984.8406">2648 4190 371 0,'0'0'3'0,"0"0"3"15,6-11 2-15,9 9 1 16,3-5 0-16,2-1 2 0,13 5 0 15,5-1 0-15,9 4-2 16,1 7-3-16,2 10-2 16,3 5-2-16,5 6 0 15,-13 3-1-15,-2 12-1 0,-8 0 0 16,-7 2 1-16,-10 4 0 16,-15 1 0-16,-3-5 0 15,-6 0 1-15,-16-2-1 16,1-7 1-16,-11-2 0 0,-6-6 0 15,-2-6-1-15,-3-7 0 16,5-4-3-16,-5-11-10 16,16-11-38-16,2-4-30 15,7-11-3-15</inkml:trace>
          <inkml:trace contextRef="#ctx0" brushRef="#br0" timeOffset="43328.5823">3419 4151 375 0,'0'0'8'0,"0"0"0"16,-22 0 3-16,1 8 1 16,-4 3 1-16,-10 2 1 15,0 9 0-15,-8 5 1 16,1 8-5-16,3 12-3 0,7-2-1 16,11 4-1-16,7 9-1 15,11-3-1-15,6-3 0 16,14 2 0-16,19-5-6 15,6-17-13-15,-17-4-67 0,38-10-1 16</inkml:trace>
          <inkml:trace contextRef="#ctx0" brushRef="#br0" timeOffset="45875.4827">2475 3926 335 0,'0'0'9'0,"0"0"3"15,18-4 4-15,2 1 1 16,13-1 0-16,12-6 0 16,12 3 0-16,7-4 0 0,17 5-10 15,4-12-16-15,0 6-66 16,14 7-3-16</inkml:trace>
        </inkml:traceGroup>
        <inkml:traceGroup>
          <inkml:annotationXML>
            <emma:emma xmlns:emma="http://www.w3.org/2003/04/emma" version="1.0">
              <emma:interpretation id="{A56CB968-362B-456C-B3C6-184E77A9DFE0}" emma:medium="tactile" emma:mode="ink">
                <msink:context xmlns:msink="http://schemas.microsoft.com/ink/2010/main" type="inkWord" rotatedBoundingBox="5431,4387 12114,4103 12188,5856 5505,6140"/>
              </emma:interpretation>
              <emma:one-of disjunction-type="recognition" id="oneOf11">
                <emma:interpretation id="interp55" emma:lang="en-US" emma:confidence="0">
                  <emma:literal>QATXBAIB</emma:literal>
                </emma:interpretation>
                <emma:interpretation id="interp56" emma:lang="en-US" emma:confidence="0">
                  <emma:literal>QATXBAFB</emma:literal>
                </emma:interpretation>
                <emma:interpretation id="interp57" emma:lang="en-US" emma:confidence="0">
                  <emma:literal>QATXQAIB</emma:literal>
                </emma:interpretation>
                <emma:interpretation id="interp58" emma:lang="en-US" emma:confidence="0">
                  <emma:literal>QATXCBAIB</emma:literal>
                </emma:interpretation>
                <emma:interpretation id="interp59" emma:lang="en-US" emma:confidence="0">
                  <emma:literal>QATAXBAIB</emma:literal>
                </emma:interpretation>
              </emma:one-of>
            </emma:emma>
          </inkml:annotationXML>
          <inkml:trace contextRef="#ctx0" brushRef="#br0" timeOffset="46563.0221">4041 4717 468 0,'0'0'2'16,"-15"-2"0"-16,2-2 1 0,-6-7 1 16,1 1 0-16,-2-11 1 15,2 1 0-15,-2-8 0 16,8-13-1-16,12 3-1 16,4-7-1-16,17-5-1 0,7-3 0 15,12 1-1-15,5 0-1 16,1-2 0-16,4 12 0 15,-8 3 0-15,-3 11-1 16,-7 6 1-16,-7 18 0 0,-7 4 0 16,-11 18 1-16,-4 18-1 15,-3 3 1-15,-3 10 0 16,-4 11 0-16,-1 3 1 16,-2 1-2-16,3-1 1 15,-8-7-1-15,5-2 1 16,-8-12 0-16,0-8 1 0,-2-9 0 15,-2-8 0-15,1-10 1 16,-4-7-1-16,7 0 1 16,4-11-1-16,3-2 0 0,8-4 0 15,3-1 1-15,3 4-2 16,12 4 0-16,3 6 0 16,7 4-2-16,6 14 2 0,1 10 0 15,3 5-2-15,1 6-4 16,6 4-37-16,-4 3-39 15,2-1-2-15</inkml:trace>
          <inkml:trace contextRef="#ctx0" brushRef="#br0" timeOffset="46906.7567">4568 4989 443 0,'0'0'5'16,"0"0"0"-16,0 0 2 0,-8-14 1 16,5 1 1-16,-4-4 0 15,7-9 0-15,-3-9 1 16,3-4-4-16,3-7-6 16,4-8 0-16,11-1 0 15,0-4 0-15,2-3 0 0,5 7 0 16,-4 7 0-16,1 1-2 15,-4 12 1-15,2 17 0 16,2 11 1-16,-4 14 0 16,0 18 0-16,2 9 0 0,2 16 1 15,-1 10-1-15,4 11 0 16,-5-4-4-16,10 11-10 16,-10-8-34-16,5-7-36 15,-7-6 0-15</inkml:trace>
          <inkml:trace contextRef="#ctx0" brushRef="#br0" timeOffset="47109.8721">4621 4865 455 0,'0'0'4'0,"0"0"2"16,0 0 1-16,10 0 2 0,5 0-1 15,2 0 2-15,11-2-1 16,8-9-6-16,3 0-3 16,10 1 0-16,-4-14-20 15,10 6-63-15,-7-2-2 0</inkml:trace>
          <inkml:trace contextRef="#ctx0" brushRef="#br0" timeOffset="49875.5278">5625 4229 289 0,'0'0'10'0,"0"0"3"15,0 0 5-15,0 0 1 16,0 0 3-16,13-7 1 15,5 0 0-15,7 0-1 16,10 4-7-16,5-8-5 0,6 0-4 16,-1 5-2-16,5-1-2 15,-4-4-5-15,-1 11-13 16,-9 0-61-16,-4-4-2 16</inkml:trace>
          <inkml:trace contextRef="#ctx0" brushRef="#br0" timeOffset="50141.1542">5840 3940 419 0,'0'0'3'0,"0"0"2"0,0 0 0 15,0 0 1-15,0 0 2 16,0 13 0-16,4 5 0 15,4 10 1-15,-3 12-3 0,3 2-2 16,2 13 0-16,2 14-4 16,-2-7-14-16,-10 17-64 15,10-4-4-15</inkml:trace>
          <inkml:trace contextRef="#ctx0" brushRef="#br0" timeOffset="50719.2847">6653 3929 383 0,'0'0'4'0,"0"0"2"15,0 0 1-15,12 0 1 16,-12 0 3-16,28 0-1 15,-3 0 2-15,3 0-1 16,10 0-2-16,5 0-4 16,10 4 0-16,0 10-2 0,4 7-1 15,-4 7-1-15,-5 11-1 16,-5 3 1-16,-3 8-1 16,-12 6 0-16,-14 0 1 0,-8 8-1 15,-6-4 0-15,-10-4 0 16,-8-7 0-16,-10-3-1 15,-4-8-2-15,-3-10-2 16,4 2-6-16,-9-19-22 0,5-11-46 16,17-11-2-16</inkml:trace>
          <inkml:trace contextRef="#ctx0" brushRef="#br0" timeOffset="50922.4116">7410 4011 400 0,'0'0'6'16,"0"0"1"-16,-25 5 2 16,5 8 2-16,-5 4 0 0,-10 7 2 15,-1 11 0-15,-11 7 0 16,6 5-5-16,-2 8-2 16,11 10-3-16,7-2 0 15,15-4-2-15,10 2-6 0,10-16-9 16,30-7-67-16,13-4-2 15</inkml:trace>
          <inkml:trace contextRef="#ctx0" brushRef="#br0" timeOffset="52891.1889">7541 3516 432 0,'0'0'3'0,"8"-3"3"16,12-1 1-16,13-2 1 16,15-1 0-16,17 0 0 15,19 0 0-15,16-4-1 16,16 11-12-16,0-3-72 16,15 0-3-16</inkml:trace>
          <inkml:trace contextRef="#ctx0" brushRef="#br0" timeOffset="52063.0483">7806 3922 303 0,'0'0'9'0,"0"0"5"16,0 0 2-16,0 0 3 0,0 0 1 15,10 4 2-15,-10-4-1 16,28 7 0-16,-6-4-8 16,6 4-4-16,0-3-3 15,12-1-2-15,3 4-1 0,-1 4-1 16,-3 0-1-16,-1 4 1 16,1-2-1-16,-11 4 0 15,-3 1-1-15,-4 7 2 16,-9 3-1-16,1 4 0 0,-9 3 0 15,-4 4-1-15,0 3 1 16,-4 5 0-16,-6-6 0 16,-5 5 0-16,2-4-1 0,-9-6 1 15,1-8 0-15,-4-4 1 16,-3-6-1-16,-4-11 1 16,4-7 0-16,-4-11 0 15,4-3 0-15,3-10 0 16,-3-8-2-16,3-4 0 0,7-6 0 15,8-6 0-15,2-6 0 16,8-2 0-16,0 0 0 16,8-5 0-16,2 5 0 0,8 0-2 15,4-1 0-15,-2 15 0 16,5 3 1-16,-4 7 0 16,4 8 0-16,3 10 0 15,1 10 1-15,-5 4 0 0,5 11-1 16,-1 9 2-16,0 13-2 15,-3 5 1-15,3 5 0 16,-3 9 1-16,0 8-1 16,-4 0 0-16,-4 4 1 0,1-1-1 15,-11 1 0-15,-4 0 0 16,-3-6 1-16,-10-4-1 16,-11-5 0-16,-7-11 0 15,-7-3 1-15,-5-9-1 0,-2-5 1 16,-1-7 0-16,2-6 0 15,6-8 0-15,2 0 0 16,8-11-1-16,11 0 2 16,11-6-2-16,3-2 0 0,17 6 0 15,11-2 0-15,7 4 0 16,1 8 0-16,11 3 0 16,-2 7 0-16,5 6 0 15,-8 9 0-15,0 10 0 0,-6 0-4 16,3 10-16-16,-11-3-62 15,-3 0-4-15</inkml:trace>
          <inkml:trace contextRef="#ctx0" brushRef="#br0" timeOffset="52438.0522">8577 4758 365 0,'0'0'10'15,"0"0"2"-15,0 0 1 0,0-7 3 16,0-8 0-16,0-4 0 16,4-1 1-16,-1-8 0 15,0-7-9-15,12-8-2 16,-5-3-2-16,8 2-2 0,-1-10-1 15,5 1-1-15,-1 1 0 16,0 5-1-16,-4 5 1 16,-2 11-1-16,3 10 1 15,-1 7-1-15,-2 14 0 0,3 11 1 16,-5 16 0-16,4 12 0 16,1 11 0-16,-3 9 0 15,2 11 0-15,-2-2 0 16,-2 1-4-16,2 6-10 0,-12-19-25 15,1 4-44-15,4-10 1 16</inkml:trace>
          <inkml:trace contextRef="#ctx0" brushRef="#br0" timeOffset="52625.5562">8581 4666 388 0,'0'0'8'0,"0"0"3"0,0 0 1 15,6 0 1-15,9 0 0 16,10-7 1-16,3 3 0 16,10 0-1-16,9-6-9 15,16 3-14-15,-2 7-63 16,2-11-8-16</inkml:trace>
          <inkml:trace contextRef="#ctx0" brushRef="#br0" timeOffset="53703.6973">9634 4253 416 0,'0'0'5'0,"0"0"1"16,0 0 0-16,-10-4 1 15,-5 1 0-15,-3 0 0 0,-7-1 1 16,0-3 0-16,-5 0-4 15,-3-3-1-15,2-7 0 16,2-2-1-16,1-1 0 16,18-12 0-16,2-4-1 0,8-2-1 15,11-8 1-15,6-1-1 16,11-1 0-16,9-1 0 16,4 2 0-16,2 5-1 15,-1 7 2-15,4 7-2 0,-6 9 1 16,2 6 0-16,-11 9 0 15,-3 8 0-15,-6 15 1 16,-1 11 0-16,-9 9-1 16,1 14 0-16,-9 10 1 0,-4 11-1 15,0 4 1-15,-4-1-1 16,-6 1 0-16,-5-8 1 16,-9-3-1-16,-5-14 1 0,-6-12 0 15,-8-7 0-15,2-14 0 16,-6-9 1-16,1-7 0 15,1-4 0-15,2-11 2 16,3-6-2-16,12-9 1 16,8 2-3-16,5-4 0 0,12 3 0 15,3-3 0-15,10 4 0 16,8 1 0-16,14 6 0 16,-1-1 0-16,-1 12 0 0,1-5 0 15,4 11 0-15,-10 0 0 16,10 4 0-16,-7 9 0 15,-6 5-10-15,9 5-31 16,-2 1-42-16,-5 4-2 0</inkml:trace>
          <inkml:trace contextRef="#ctx0" brushRef="#br0" timeOffset="54578.7056">10143 4282 406 0,'0'0'4'0,"0"0"2"0,0 0 1 16,10 0 2-16,-10 0 1 15,15 8 1-15,-8 9 0 16,1 7 0-16,-2 8-3 16,-2 9-2-16,-1 13-2 15,-3 6-1-15,0 2-2 0,0 7-4 16,0-10-11-16,0-7-36 15,0-2-33-15,0-12-1 16</inkml:trace>
          <inkml:trace contextRef="#ctx0" brushRef="#br0" timeOffset="55281.8325">9372 3437 434 0,'0'0'5'16,"0"0"2"-16,18-7 1 15,0 3 1-15,10 0 0 16,4 1 2-16,18 3-1 0,9 0 0 16,16 0-8-16,-2 3-39 15,13 7-43-15,9-1-3 16</inkml:trace>
          <inkml:trace contextRef="#ctx0" brushRef="#br0" timeOffset="55032.8538">10150 4370 369 0,'0'0'8'0,"0"0"3"15,0 0 1-15,0-15 1 16,0 15 0-16,25-9 1 16,3 1-1-16,5 5 1 0,2 3-7 15,11 0-3-15,4 3-2 16,-2 5-1-16,-2 1 0 16,-7 9-2-16,-6 3 0 15,-16 6 0-15,-14-1-2 0,-3 2 1 16,-7-2-1-16,-18 5 1 15,-3 0 0-15,0-3 0 16,-4 2 1-16,7-6 0 16,4 0 0-16,6-3 1 15,5 0 0-15,10-4 0 0,0 6 1 16,15-10-1-16,2 5 2 16,4-1-1-16,4-2 1 15,-4 2 0-15,4 0-1 16,-3 0 1-16,3 2-1 0,-5-1 1 15,-2 10-2-15,0-7 1 16,-4 0 0-16,-3 3 0 16,-8 2-1-16,1-7 1 15,-8 5 0-15,-10-5-1 0,-15-8-2 16,-2 3-5-16,-15-6-8 16,-1-8-40-16,-9 0-26 15,-4-8-2-15</inkml:trace>
        </inkml:traceGroup>
      </inkml:traceGroup>
    </inkml:traceGroup>
  </inkml:traceGroup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43.8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478964-571D-41BC-97F7-A548DC51834F}" emma:medium="tactile" emma:mode="ink">
          <msink:context xmlns:msink="http://schemas.microsoft.com/ink/2010/main" type="writingRegion" rotatedBoundingBox="18362,1730 19040,5526 18050,5703 17372,1907">
            <msink:destinationLink direction="with" ref="{B624E597-B3F4-44FA-BB6A-0EC43AA090B0}"/>
            <msink:destinationLink direction="with" ref="{B4AC7FD7-E196-4AB4-BAC9-EF3A26ED2B41}"/>
          </msink:context>
        </emma:interpretation>
      </emma:emma>
    </inkml:annotationXML>
    <inkml:traceGroup>
      <inkml:annotationXML>
        <emma:emma xmlns:emma="http://www.w3.org/2003/04/emma" version="1.0">
          <emma:interpretation id="{26F48450-54A6-4C07-8D11-B3AB10564032}" emma:medium="tactile" emma:mode="ink">
            <msink:context xmlns:msink="http://schemas.microsoft.com/ink/2010/main" type="paragraph" rotatedBoundingBox="18362,1730 19040,5526 18050,5703 17372,1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7C259D-3BFF-432E-A1E8-5FD81DFBCF13}" emma:medium="tactile" emma:mode="ink">
              <msink:context xmlns:msink="http://schemas.microsoft.com/ink/2010/main" type="line" rotatedBoundingBox="18362,1730 19040,5526 18050,5703 17372,1907"/>
            </emma:interpretation>
          </emma:emma>
        </inkml:annotationXML>
        <inkml:traceGroup>
          <inkml:annotationXML>
            <emma:emma xmlns:emma="http://www.w3.org/2003/04/emma" version="1.0">
              <emma:interpretation id="{1158AEFF-960E-4D46-9B7A-F2BCECE731B1}" emma:medium="tactile" emma:mode="ink">
                <msink:context xmlns:msink="http://schemas.microsoft.com/ink/2010/main" type="inkWord" rotatedBoundingBox="18326,1736 18485,2626 17622,2780 17463,1890"/>
              </emma:interpretation>
              <emma:one-of disjunction-type="recognition" id="oneOf0">
                <emma:interpretation id="interp0" emma:lang="en-US" emma:confidence="0">
                  <emma:literal>8</emma:literal>
                </emma:interpretation>
                <emma:interpretation id="interp1" emma:lang="en-US" emma:confidence="0">
                  <emma:literal>☹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-13887-115 325 0,'0'0'5'0,"-8"10"2"0,8-10 2 15,0 0 2-15,-20 22 1 16,5-11 0-16,-6-1 2 0,-4 1 0 15,-10-7-5-15,0-4 0 16,-15 0-3-16,9 0 0 16,-2-8 1-16,-4-9-1 15,12-9-2-15,4-1 2 0,9-12-2 16,8-4-3-16,14-6 1 16,11-3-2-16,9 0-2 15,10-2 2-15,8 1-1 16,5 6-1-16,7 6 1 0,3 9 0 15,-5 18 0-15,-5-4 1 16,-1 18 0-16,1 8-2 16,-8 10 3-16,-7 9 0 15,-6 18-2-15,-8 3 3 0,-10 4-2 16,-4 11 1-16,0 8 3 16,-15-4-2-16,-10-4-1 15,-7-7 1-15,-3-2 0 16,-6-2 0-16,-2-17 2 0,-4-10-2 15,9-12-1-15,-1-13 1 16,4 0 0-16,6-2-1 16,11-13 2-16,5-9-2 15,13-1-2-15,6-6 3 0,11 3-3 16,5 5 0-16,14 10 2 16,-1 2-2-16,3 7 0 15,9 4 1-15,-4 21 0 16,2 12-7-16,-6-1-16 0,-14 17-56 15,7-8-2-15</inkml:trace>
          <inkml:trace contextRef="#ctx0" brushRef="#br0" timeOffset="562.4809">-13728-9 383 0,'0'0'6'0,"0"0"3"0,-11-10 0 16,11 10 1-16,0 0 1 16,-7-15-1-16,7 15 1 15,12-6 0-15,5 6-8 16,11-7-15-16,10-4-62 16,10 11-4-16</inkml:trace>
          <inkml:trace contextRef="#ctx0" brushRef="#br0" timeOffset="359.3627">-13656 239 345 0,'-5'-15'6'15,"5"15"3"-15,-7-22 3 16,4 8 2-16,-4-11-2 0,-1-2 0 16,1-14 1-16,-3 4 0 15,7 5-7-15,3-6-1 16,0-5-4-16,0 4-2 15,13-3 2-15,2 14-4 0,12 4 2 16,3 2 1-16,1 3-1 16,-3 6-1-16,1 2 2 15,-5 11-1-15,-2 7 0 0,-2 10 4 16,-2 9-2-16,-6 10-1 16,1 2 3-16,-9 8-4 15,2 14-6-15,2-11-7 16,-8 1-37-16,7 3-24 0,-7-8-3 15</inkml:trace>
        </inkml:traceGroup>
        <inkml:traceGroup>
          <inkml:annotationXML>
            <emma:emma xmlns:emma="http://www.w3.org/2003/04/emma" version="1.0">
              <emma:interpretation id="{0DBC763C-5CA7-4394-9822-C125DF83F65F}" emma:medium="tactile" emma:mode="ink">
                <msink:context xmlns:msink="http://schemas.microsoft.com/ink/2010/main" type="inkWord" rotatedBoundingBox="18651,3350 19040,5526 18050,5703 17662,3527">
                  <msink:destinationLink direction="with" ref="{3509A9B4-8481-42B7-8C0C-EB575314A614}"/>
                </msink:context>
              </emma:interpretation>
              <emma:one-of disjunction-type="recognition" id="oneOf1">
                <emma:interpretation id="interp5" emma:lang="en-US" emma:confidence="0">
                  <emma:literal>Fen</emma:literal>
                </emma:interpretation>
                <emma:interpretation id="interp6" emma:lang="en-US" emma:confidence="0">
                  <emma:literal>Fey</emma:literal>
                </emma:interpretation>
                <emma:interpretation id="interp7" emma:lang="en-US" emma:confidence="0">
                  <emma:literal>Frey</emma:literal>
                </emma:interpretation>
                <emma:interpretation id="interp8" emma:lang="en-US" emma:confidence="0">
                  <emma:literal>Fit,</emma:literal>
                </emma:interpretation>
                <emma:interpretation id="interp9" emma:lang="en-US" emma:confidence="0">
                  <emma:literal>Free,</emma:literal>
                </emma:interpretation>
              </emma:one-of>
            </emma:emma>
          </inkml:annotationXML>
          <inkml:trace contextRef="#ctx0" brushRef="#br0" timeOffset="1484.3889">-13817 1629 257 0,'0'0'7'0,"0"0"0"16,0 0 2-16,8 14 3 15,-8-14 2-15,0 11 2 16,0-11 0-16,-25 17 0 15,0-6-2-15,-3-11-4 0,-8 0 0 16,1-11-3-16,-8-3-3 16,1-6 0-16,14-9-1 15,0-14-1-15,13-3-1 16,15-2 0-16,0-6-1 16,18-5 1-16,7 4-1 0,15-7-1 15,-2 6 1-15,15 3 1 16,-3 11 0-16,-8 7 0 15,1 6 2-15,-8 16-1 16,1 7 0-16,-8 12 1 0,-11 18 0 16,-6 18-1-16,-11 11 2 15,0 8-2-15,0 8-1 16,-8 10 0-16,-9-3-1 16,-8 2 2-16,-3-11-2 0,0-3 0 15,-5-19 0-15,5-10 2 16,0-5 0-16,-4-13 0 15,7-10 1-15,7-7-1 0,5-17 0 16,9-7 0-16,4-2-1 16,7-2 0-16,8-4 1 15,5 0-2-15,5 8 1 16,11 5-1-16,-4 13 1 0,-1 6-1 16,1 19-2-16,1 0-7 15,-2 20-21-15,16-3-46 16,-17 9-2-16</inkml:trace>
          <inkml:trace contextRef="#ctx0" brushRef="#br0" timeOffset="2125.006">-13470 1316 353 0,'0'0'3'0,"0"0"2"0,3-17 0 16,15 10 1-16,0-1 1 15,7 1 0-15,3-1-1 16,7-1 1-16,-3 5-3 16,1 8-5-16,-3 5 2 0,-12 6-2 15,-11 4-2-15,-7 11-1 16,-3-2 1-16,-14 15-1 16,-5-5 2-16,-6 1 0 15,3-3-2-15,0-8 2 0,7 0 2 16,15-6 1-16,3-1 1 15,0-21 2-15,21 17 0 16,8-17 2-16,2 4 2 16,-6-1 0-16,10 4 1 0,-10 0-1 15,3-4-1-15,-6 7-1 16,-4 1-1-16,-8 11-1 16,-2-3-2-16,-1 0 0 15,-7 7-2-15,0-6 1 0,-15 11-3 16,-2 8-3-16,-23 2-9 15,2-11-48-15,-12 12-15 16</inkml:trace>
          <inkml:trace contextRef="#ctx0" brushRef="#br0" timeOffset="1703.1269">-13420 1371 405 0,'0'0'1'16,"0"0"2"-16,0 0 2 0,0 22 1 16,0-1-1-16,0 7 1 15,6 8 1-15,2 5-4 16,-1 13-2-16,0 6-15 16,-7 7-48-16,11-18-15 0</inkml:trace>
          <inkml:trace contextRef="#ctx0" brushRef="#br0" timeOffset="2968.7549">-12925 2457 420 0,'0'0'3'15,"-11"-4"0"-15,-9 4 1 16,-10 12 1-16,-8 1 2 0,-12 5 1 15,-3 3 0-15,-7 7 2 16,-1 10-2-16,6 12 0 16,5 7 0-16,7-1-2 15,8 5-1-15,17 1-1 0,12 2 0 16,6-1-4-16,24-8-7 16,1-1-51-16,32-26-26 15,14-7-1-15</inkml:trace>
          <inkml:trace contextRef="#ctx0" brushRef="#br0" timeOffset="2719.7503">-13834 2686 349 0,'0'0'2'16,"0"0"1"-16,14-17 1 15,1 7 3-15,6-5-1 0,4-3 3 16,3 5 2-16,10-4 0 16,2 0-2-16,2 11 0 15,4 6 0-15,-1 4 0 16,2 17-4-16,-1 7 0 0,-3 7-2 15,-5 7 0-15,-3 4-1 16,-7 12-1-16,-10-3-1 16,-6 5 0-16,-12-7-1 15,-5-5-1-15,-20 4-1 0,-6-7-2 16,-16-11-3-16,-6-2-12 16,-3-13-58-1,6-19 0-15</inkml:trace>
        </inkml:traceGroup>
      </inkml:traceGroup>
    </inkml:traceGroup>
  </inkml:traceGroup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41.1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314470-3982-4FF2-A673-CE05C487E572}" emma:medium="tactile" emma:mode="ink">
          <msink:context xmlns:msink="http://schemas.microsoft.com/ink/2010/main" type="inkDrawing" rotatedBoundingBox="19494,2309 20874,2209 20879,2290 19500,2390" semanticType="underline" shapeName="Other">
            <msink:sourceLink direction="with" ref="{8D0D73A7-8F21-495F-B7EF-2EAF7850633F}"/>
          </msink:context>
        </emma:interpretation>
      </emma:emma>
    </inkml:annotationXML>
    <inkml:trace contextRef="#ctx0" brushRef="#br0">-10977-203 230 0,'0'0'8'15,"0"0"4"-15,0 0 2 0,-4-11 4 16,4 11 4-16,0 0 1 15,0 0 0-15,0 0 5 16,0-15-7-16,0 15-5 16,0 9 3-16,0-9-6 15,0 0-2-15,0 0 0 0,-21 13-2 16,1-1-4-16,-5-1 3 16,-15-2-3-16,-16 2-2 15,-15-4 0-15,-14 7-1 16,-8 0-1-16,5 0 2 0,-10-4 0 15,2-3-3-15,0-7 0 16,8 4 0-16,15 3 0 16,5-7 0-16,0 0 0 15,15 0 0-15,5-11 0 0,5 8 0 16,8 3 0-16,6-4 0 16,5 1 0-16,9-4 0 15,1 0 0-15,0 7 0 0,10 7 0 16,-6 10-67-16,10-17-19 15</inkml:trace>
  </inkml:traceGroup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31.2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92B0C0-83D1-44B1-8486-1F31E16E05CA}" emma:medium="tactile" emma:mode="ink">
          <msink:context xmlns:msink="http://schemas.microsoft.com/ink/2010/main" type="writingRegion" rotatedBoundingBox="23266,5666 21513,5710 21462,3661 23214,3617">
            <msink:destinationLink direction="with" ref="{9B13ACC1-1A74-48DF-A455-4C21FE455C79}"/>
            <msink:destinationLink direction="with" ref="{26331927-F288-47D7-A1B7-65A38A295172}"/>
            <msink:destinationLink direction="with" ref="{89EF064C-B668-43DA-B81D-3486A0F9711A}"/>
          </msink:context>
        </emma:interpretation>
      </emma:emma>
    </inkml:annotationXML>
    <inkml:traceGroup>
      <inkml:annotationXML>
        <emma:emma xmlns:emma="http://www.w3.org/2003/04/emma" version="1.0">
          <emma:interpretation id="{BBE6975D-07E3-4336-AC7B-BB4030501A3B}" emma:medium="tactile" emma:mode="ink">
            <msink:context xmlns:msink="http://schemas.microsoft.com/ink/2010/main" type="paragraph" rotatedBoundingBox="23266,5666 21513,5710 21462,3661 23214,3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9AC1A8-8D0E-43FF-A4C9-095913CA0FE9}" emma:medium="tactile" emma:mode="ink">
              <msink:context xmlns:msink="http://schemas.microsoft.com/ink/2010/main" type="line" rotatedBoundingBox="23266,5666 21513,5710 21462,3661 23214,3617"/>
            </emma:interpretation>
          </emma:emma>
        </inkml:annotationXML>
        <inkml:traceGroup>
          <inkml:annotationXML>
            <emma:emma xmlns:emma="http://www.w3.org/2003/04/emma" version="1.0">
              <emma:interpretation id="{817DE123-A669-4000-98E6-E6524B69A062}" emma:medium="tactile" emma:mode="ink">
                <msink:context xmlns:msink="http://schemas.microsoft.com/ink/2010/main" type="inkWord" rotatedBoundingBox="23266,5666 21513,5710 21462,3661 23214,3617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off</emma:literal>
                </emma:interpretation>
                <emma:interpretation id="interp2" emma:lang="en-US" emma:confidence="0">
                  <emma:literal>on.</emma:literal>
                </emma:interpretation>
                <emma:interpretation id="interp3" emma:lang="en-US" emma:confidence="0">
                  <emma:literal>of.</emma:literal>
                </emma:interpretation>
                <emma:interpretation id="interp4" emma:lang="en-US" emma:confidence="0">
                  <emma:literal>o.</emma:literal>
                </emma:interpretation>
              </emma:one-of>
            </emma:emma>
          </inkml:annotationXML>
          <inkml:trace contextRef="#ctx0" brushRef="#br0">-9358 2648 317 0,'0'0'8'16,"0"0"1"-16,-4-11 3 16,4 11 2-16,7-13 3 15,-7 13 1-15,22-19 1 0,-8 4 0 16,3 13-6-16,5-13-1 16,3 4-4-16,-4 4-1 15,4-3 0-15,0 0-2 16,3-1-1-16,3 1 1 0,-6-4-1 15,7 3-1-15,-4 0 2 16,-6 1-2-16,-1-1-1 16,-4 7-2-16,-2-7 0 15,-15 11 0-15,13-9 0 0,-13 9 0 16,0 0 0-16,0 0-12 16,8-11-62-16,-8 11-11 15</inkml:trace>
          <inkml:trace contextRef="#ctx0" brushRef="#br0" timeOffset="-515.6356">-8672 2274 233 0,'0'0'3'15,"0"0"4"-15,4-15 4 16,-4 15 3-16,0 0 2 0,6-13 3 15,-6 13 3-15,12-18 0 16,-12 18 0-16,0 0-1 16,0-13-5-16,0 13-2 0,0-18-2 15,0 18-2-15,-12-15-2 16,12 15-1-16,-21-17-3 16,7 6-1-16,14 11 0 15,-24-8-1-15,9 8 0 16,-2 0 0-16,-1 6-1 15,-4-1 0-15,4 3 1 0,1 1 0 16,-4 10-1-16,1-4 1 16,2 2 0-16,0 0-2 15,4 0 2-15,6 5-1 0,-2 6 0 16,3-9 2-16,7 1-1 16,0-2-1-16,0-1 2 15,7 1-1-15,0-1 1 16,1 0 0-16,5-10 0 0,-3 4-2 15,15-7 1-15,-3-4-2 16,2 0 0-16,1-4 0 16,3-7 0-16,1-2 0 15,-4-2 0-15,3-2 0 0,-3 3 0 16,-4-6 0-16,-11 2 0 16,5 1 0-16,-8-9 0 15,-4 5 0-15,-3-1 0 0,0-2 0 16,-3-3 0-16,-4 6 0 15,-1-9 0-15,-6 6 0 16,3 6 0-16,-6 4 0 16,-4 0 0-16,3 11 0 15,-4-8-2-15,5 15-36 0,-1 6-46 16,-7-3-1-16</inkml:trace>
          <inkml:trace contextRef="#ctx0" brushRef="#br0" timeOffset="1781.2586">-10317 1221 323 0,'0'0'6'16,"0"0"2"-16,0 6 4 0,0-6 4 15,0 0 0-15,0 0 2 16,-2 18 2-16,2-18 0 16,0 0-6-16,-18 4-1 15,18-4-5-15,0 0-2 0,-10 11-1 16,10-11-2-16,-5 21-1 16,5-8 1-16,0 9 0 15,0 6-2-15,0-1 2 16,0 10-1-16,0 6-2 0,0-2 3 15,0 4-3-15,0 8 0 16,0 0 1-16,0 4-1 16,0-1-1-16,-3-3 2 15,-1-1 0-15,1 2-2 16,3-6 2-16,0 2-1 0,0-3-1 16,0 1 2-16,0-2-1 15,3 8-1-15,-3-9 2 16,0 4 0-16,0 1-1 0,0-5 1 15,0 0 1-15,0 2-2 16,4-1 0-16,-4-2 0 16,3 8 0-16,2-14 0 15,-2 3 0-15,-1 6 0 0,6-5 0 16,-4 0 0-16,-1-4 0 16,2 5 0-16,-5-4 0 15,3 3 0-15,-3-7 0 0,2 2 0 16,-2 1 0-16,0-14 0 15,0 8 0-15,5-8 0 16,-5 1 0-16,0-7 0 16,0-3 0-16,0-15 0 15,0 17 0-15,0-17 0 0,0 0 0 16,0 0 0-16,0 0 0 16,0 0 0-16,0 0 0 15,0 0 0-15,0 0 0 16,0 0 0-16,0 0 0 0,0 0 0 15,0 0 0-15,0 0 0 16,10 3 0-16,-10-3 0 16,15-3 0-16,-15 3 0 15,20-7 0-15,-5 3 0 0,-2 0 0 16,2 2 0-16,3-6 0 16,-1 1 0-16,8 0 0 15,-4 3 0-15,7-3 0 16,1-3 0-16,7 1 0 0,-5-4 0 15,8 7 0-15,4-5 0 16,-5 4 0-16,0-1 0 16,2-2 0-16,3-1 0 15,-8 5 0-15,0 2 0 16,-4-3 0-16,2 4 0 0,-8-7 0 16,3-1 0-16,-1-4 0 15,3 8 0-15,-7-3 0 16,2-5 0-16,5 2 0 15,-2-2 0-15,0 1 0 0,4 4 0 16,-8-1 0-16,5 4 0 16,-1-7 0-16,4 4 0 15,-4 3 0-15,0-4 0 0,-3 5 0 16,-4 1 0-16,4-8 0 16,-3-2 0-16,1 0 0 15,2 9 0-15,-3-1 0 16,-4-1 0-16,6 1 0 0,-2 1 0 15,-2-1 0-15,5 3 0 16,-7 4 0-16,0 0 0 16,-1-7 0-16,1 0 0 0,0 0 0 15,-4 3 0 1,-1 4 0-16,5-6 0 0,-6-1 0 16,1 0 0-16,2-1 0 15,0 6 0-15,-15 2 0 16,17 0 0-16,-17 0 0 0,21-7 0 15,-21 7 0-15,17-4 0 16,-17 4 0-16,0 0 0 16,15 0 0-16,-15 0 0 15,0 0 0-15,13-4 0 0,-13 4 0 16,0 0 0-16,0 0 0 16,0 0 0-16,0 0 0 15,0 0-33-15,0 0-52 16,-17 4-4-16</inkml:trace>
        </inkml:traceGroup>
      </inkml:traceGroup>
    </inkml:traceGroup>
  </inkml:traceGroup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53.2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33749B-1D34-47B0-B657-B09C76EB6ADB}" emma:medium="tactile" emma:mode="ink">
          <msink:context xmlns:msink="http://schemas.microsoft.com/ink/2010/main" type="writingRegion" rotatedBoundingBox="25679,5704 29419,8466 28694,9448 24954,6686"/>
        </emma:interpretation>
      </emma:emma>
    </inkml:annotationXML>
    <inkml:traceGroup>
      <inkml:annotationXML>
        <emma:emma xmlns:emma="http://www.w3.org/2003/04/emma" version="1.0">
          <emma:interpretation id="{9708C6DC-4CC6-448E-87B6-DCCA19BA9E8C}" emma:medium="tactile" emma:mode="ink">
            <msink:context xmlns:msink="http://schemas.microsoft.com/ink/2010/main" type="paragraph" rotatedBoundingBox="25679,5704 29419,8466 28694,9448 24954,6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1DCDE6-3CE1-42E6-8732-2EB94388BB0A}" emma:medium="tactile" emma:mode="ink">
              <msink:context xmlns:msink="http://schemas.microsoft.com/ink/2010/main" type="line" rotatedBoundingBox="25679,5704 29419,8466 28694,9448 24954,6686"/>
            </emma:interpretation>
          </emma:emma>
        </inkml:annotationXML>
        <inkml:traceGroup>
          <inkml:annotationXML>
            <emma:emma xmlns:emma="http://www.w3.org/2003/04/emma" version="1.0">
              <emma:interpretation id="{87BB5E18-5FC5-4639-80CC-B172AC9D75F2}" emma:medium="tactile" emma:mode="ink">
                <msink:context xmlns:msink="http://schemas.microsoft.com/ink/2010/main" type="inkWord" rotatedBoundingBox="25679,5704 26762,6504 26191,7278 25108,6477">
                  <msink:destinationLink direction="with" ref="{A903603F-0D36-4922-B44B-ECE488D277AF}"/>
                </msink:context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own</emma:literal>
                </emma:interpretation>
                <emma:interpretation id="interp4" emma:lang="en-US" emma:confidence="0">
                  <emma:literal>oin</emma:literal>
                </emma:interpretation>
              </emma:one-of>
            </emma:emma>
          </inkml:annotationXML>
          <inkml:trace contextRef="#ctx0" brushRef="#br0">-3377-2137 339 0,'0'0'5'16,"-13"-3"2"-16,-9 3 2 15,-2 0 4-15,-11 3 2 0,-5 4-1 16,-5-1 2-16,-5 9 0 16,4 7-4-16,1 2-1 15,12 5-3-15,13-1-1 16,15 0-1-16,13-4-1 0,12 0-2 15,23-1 2-15,10-16-2 16,12-7 0-16,5 0-1 16,-4-15 0-16,-1-7 0 15,-16-2-1-15,-14-4 0 0,-13 1-2 16,-15-10 1-16,-19 9 0 16,-15 7-3-16,-12-1 0 15,-11 9-3-15,0-1-6 0,9 11-17 16,9-1-51-16,-1 4-4 15</inkml:trace>
          <inkml:trace contextRef="#ctx0" brushRef="#br0" timeOffset="250.0054">-2861-2338 439 0,'0'0'5'0,"0"0"0"0,0 0 1 16,-3 8 1-16,-4 10 1 16,0 2 0-16,-11 9 1 15,0 8 0-15,-2 7-5 16,-5 12 1-16,-7 11-4 0,1 6-2 16,-2 8-4-16,-9-6-11 15,14 3-30-15,7-8-35 16,-1-7-4-16</inkml:trace>
          <inkml:trace contextRef="#ctx0" brushRef="#br0" timeOffset="750.0197">-2700-2081 441 0,'0'0'3'0,"0"0"2"0,0 0 1 16,0 0 0-16,6-6 0 15,8 2 0-15,11-1 1 16,11-1 0-16,6 2-3 0,14 4-2 16,-3 0 0-16,7 10 0 15,-2 1-1-15,-10 11 0 16,-1 3 1-16,-23 10-1 16,-12 10 1-16,-12 8 0 0,-15 0-4 15,-13 17-13-15,-7 5-65 16,-30 4-3-16</inkml:trace>
          <inkml:trace contextRef="#ctx0" brushRef="#br0" timeOffset="468.7542">-2619-2179 455 0,'0'0'1'15,"0"0"2"-15,0 0 1 0,-3 15 1 16,-2 1 1-16,2 8 0 16,-1 13 0-16,1 8 1 15,-7 8-1-15,-2 14-4 16,6-7-5-16,2 17-15 16,-7-6-61-16,1 0-5 0</inkml:trace>
        </inkml:traceGroup>
        <inkml:traceGroup>
          <inkml:annotationXML>
            <emma:emma xmlns:emma="http://www.w3.org/2003/04/emma" version="1.0">
              <emma:interpretation id="{BF377F34-5A27-4C44-9BC9-4E30FDD8AB9F}" emma:medium="tactile" emma:mode="ink">
                <msink:context xmlns:msink="http://schemas.microsoft.com/ink/2010/main" type="inkWord" rotatedBoundingBox="27563,7134 29401,8491 28694,9448 26857,8092">
                  <msink:destinationLink direction="with" ref="{D5848978-AE2D-4EB5-A46F-AFB50767FB83}"/>
                </msink:context>
              </emma:interpretation>
              <emma:one-of disjunction-type="recognition" id="oneOf1">
                <emma:interpretation id="interp5" emma:lang="en-US" emma:confidence="0">
                  <emma:literal>cola</emma:literal>
                </emma:interpretation>
                <emma:interpretation id="interp6" emma:lang="en-US" emma:confidence="0">
                  <emma:literal>10k</emma:literal>
                </emma:interpretation>
                <emma:interpretation id="interp7" emma:lang="en-US" emma:confidence="0">
                  <emma:literal>101k</emma:literal>
                </emma:interpretation>
                <emma:interpretation id="interp8" emma:lang="en-US" emma:confidence="0">
                  <emma:literal>ax,</emma:literal>
                </emma:interpretation>
                <emma:interpretation id="interp9" emma:lang="en-US" emma:confidence="0">
                  <emma:literal>00k</emma:literal>
                </emma:interpretation>
              </emma:one-of>
            </emma:emma>
          </inkml:annotationXML>
          <inkml:trace contextRef="#ctx0" brushRef="#br0" timeOffset="15187.6648">65 96 404 0,'0'0'6'0,"0"0"0"15,0 0 1-15,-5-10 0 16,5 10 1-16,15-10 0 0,5-1 1 16,8 0-1-16,15 2-4 15,4 1 0-15,9-5-2 16,-6 4-1-16,3 0 1 0,-18 3-1 16,1 6 0-16,-16 9 1 15,-5 1-1-15,-15 8 0 16,-10 3 0-16,-8 7 1 15,-7 6-1-15,-3 7 0 0,-4 0 0 16,-4 1-1-16,-3-3 1 16,-3-2-2-16,-8 4-5 15,-7-16-16-15,-19-1-59 16,11-7-1-16</inkml:trace>
          <inkml:trace contextRef="#ctx0" brushRef="#br0" timeOffset="14859.5313">219 13 375 0,'0'0'6'0,"0"0"3"16,-10 17 1-16,-1 1 2 15,4 13-1-15,-6 8 1 0,1 10 0 16,2 11 0-16,-5 7-6 16,9 11-10-16,-6-8-28 15,7 4-48-15,5-8 0 16</inkml:trace>
          <inkml:trace contextRef="#ctx0" brushRef="#br0" timeOffset="14640.7825">-109-185 411 0,'0'0'5'0,"0"0"1"15,0 0 2-15,0 0 0 16,0 9 1-16,-4 13 1 16,1 3 0-16,0 10 1 0,-9 7-5 15,-1 10-1-15,2 17-2 16,0 1-1-16,0 11 0 16,-3 1-2-16,0-2-1 15,4 1-3-15,-2-7-5 16,9 0-14-16,3-7-58 0,-2-15-2 15</inkml:trace>
          <inkml:trace contextRef="#ctx0" brushRef="#br0" timeOffset="14375.1672">-713 30 402 0,'0'0'5'0,"0"0"1"0,-15 4 1 15,-3 7 2-15,-2 6 0 16,-5 7 0-16,-3 10 1 16,3 9 1-16,-3 4-5 0,9 5-2 15,8-3-1-15,11-2 0 16,11-9-1-16,14-18 0 15,10-9 1-15,12-11-2 16,6-13 2-16,-4-15-1 16,3-14-1-16,-9-6 1 0,-8-4 0 15,-13 4-2-15,-14-6 2 16,-8 5-2-16,-19 10-1 16,-5 4-1-16,-18 3-4 15,9 21-8-15,-5 1-24 0,-9 10-44 16,19 0-2-16</inkml:trace>
          <inkml:trace contextRef="#ctx0" brushRef="#br0" timeOffset="15953.2931">-1400-399 174 0,'0'0'8'0,"0"0"4"15,-18 0 5-15,18 0 5 16,0 0 4-16,0 0 3 16,0 0 0-16,0 0 2 0,0 0-6 15,8-19-3-15,-8 19-6 16,0 0-3-16,0 0-5 15,0 0-2-15,-15 0-2 16,-9 8 0-16,-1-1 0 0,-10 0-1 16,-5-3 2-16,-5-2-2 15,-1-2 1-15,6 0 0 16,-1 0 0-16,2-2-1 0,0-2 0 16,4 4 0-16,10 0-2 15,3-3 1-15,4 3-1 16,1 0 0-16,3 0 1 15,14 0-2-15,-17 0 1 0,17 0 0 16,0 0-1-16,-15 3 0 16,15-3 1-16,-15 6-1 15,2-2-4-15,13-4-12 0,-25 25-62 16,10-18-5-16</inkml:trace>
        </inkml:traceGroup>
      </inkml:traceGroup>
    </inkml:traceGroup>
  </inkml:traceGroup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2:10.6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204407-657B-471A-ACB1-DA8BA11973F7}" emma:medium="tactile" emma:mode="ink">
          <msink:context xmlns:msink="http://schemas.microsoft.com/ink/2010/main" type="inkDrawing" rotatedBoundingBox="25634,11762 26106,8080 27096,8207 26624,11889" semanticType="verticalRange" shapeName="Other">
            <msink:sourceLink direction="with" ref="{B35FB109-9721-4984-8956-2FE6AE66E883}"/>
          </msink:context>
        </emma:interpretation>
      </emma:emma>
    </inkml:annotationXML>
    <inkml:trace contextRef="#ctx0" brushRef="#br0">0 3585 306 0,'0'0'7'0,"0"0"4"0,0 0 2 16,6 0 1-16,-6 0 3 15,17 7 1-15,-17-7 0 16,22 14 0-16,-8-10-5 15,0-1-4-15,7 0-2 0,4-3-1 16,7 0-1-16,6-10-1 16,5 0 0-16,0-8 0 15,7 1 0-15,-8-5 1 16,0 3 1-16,-7 2 0 0,-6 0 0 16,-11 3 0-16,-11 4-2 15,-7 10-4-15,6-25 0 16,-6 12 0-16,-10-5 0 15,-3-5 0-15,-2-7 0 0,5-9 0 16,-2-10 0-16,2-9 0 16,-4-11 0-16,3-17 0 15,-3-4 0-15,7-20 0 16,-8 1 0-16,9-8 0 16,-8 1 0-16,6 0 0 0,1 0 0 15,4 2 0-15,3-1 0 16,0 3 0-16,0-1 0 15,3-1 0-15,1 0 0 0,-1 0 0 16,2 4 0-16,-5 4 0 16,3 5 0-16,0 2 0 15,1 11 0-15,-1 4 0 16,4 9 0-16,1 2 0 0,-1 1 0 16,-4 5 0-16,0 5 0 15,-3 2 0-15,0 0 0 16,0-1 0-16,-3 10 0 0,-4-3 0 15,-4 8 0-15,1 7 0 16,0 9 0-16,-2-3 0 16,2 8 0-16,2 7 0 15,3 1 0-15,5 17 0 16,-8-21 0-16,8 21 0 16,0-10 0-16,0 10 0 0,0 0 0 15,0 0 0-15,0 0 0 16,0 0 0-16,0 0 0 15,0 0 0-15,0 0 0 0,0 0 0 16,0 0 0-16,13 0 0 16,2 0 0-16,6 0 0 15,8 0 0-15,9 4 0 16,15-4 0-16,5 0 0 0,5-4 0 16,5-3 0-16,5 0 0 15,-5 7 0-15,2-4 0 16,-6 4 0-16,-7 0 0 15,-4 0 0-15,-12 0 0 0,-6 4 0 16,1 3 0-16,-11 0 0 16,4-3 0-16,-11-4 0 15,-1 2 0-15,-3 2 0 16,-4-4 0-16,-10 0 0 0,15 0 0 16,-15 0 0-16,0 0-3 15,2 21-21-15,13-10-58 16,-15-1-5-16</inkml:trace>
  </inkml:traceGroup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58.7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FCCF0F-19D4-4E04-BD1B-2BA7E2B96BC3}" emma:medium="tactile" emma:mode="ink">
          <msink:context xmlns:msink="http://schemas.microsoft.com/ink/2010/main" type="writingRegion" rotatedBoundingBox="29760,2334 32133,2334 32133,3229 29760,3229"/>
        </emma:interpretation>
      </emma:emma>
    </inkml:annotationXML>
    <inkml:traceGroup>
      <inkml:annotationXML>
        <emma:emma xmlns:emma="http://www.w3.org/2003/04/emma" version="1.0">
          <emma:interpretation id="{103F395D-26CC-44E5-A1CB-3C3050620257}" emma:medium="tactile" emma:mode="ink">
            <msink:context xmlns:msink="http://schemas.microsoft.com/ink/2010/main" type="paragraph" rotatedBoundingBox="29760,2334 32133,2334 32133,3229 29760,32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776353-4720-4CEA-9542-816E179A28A9}" emma:medium="tactile" emma:mode="ink">
              <msink:context xmlns:msink="http://schemas.microsoft.com/ink/2010/main" type="line" rotatedBoundingBox="29760,2334 32133,2334 32133,3229 29760,3229"/>
            </emma:interpretation>
          </emma:emma>
        </inkml:annotationXML>
        <inkml:traceGroup>
          <inkml:annotationXML>
            <emma:emma xmlns:emma="http://www.w3.org/2003/04/emma" version="1.0">
              <emma:interpretation id="{E5133F1B-AD61-4BE6-A476-6BD7611FC5C7}" emma:medium="tactile" emma:mode="ink">
                <msink:context xmlns:msink="http://schemas.microsoft.com/ink/2010/main" type="inkWord" rotatedBoundingBox="29760,2806 30750,2806 30750,2902 29760,2902"/>
              </emma:interpretation>
              <emma:one-of disjunction-type="recognition" id="oneOf0">
                <emma:interpretation id="interp0" emma:lang="en-US" emma:confidence="1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-2093 439 404 0,'0'0'4'0,"0"0"0"16,0 0 3-16,0 0 2 0,0 14 1 15,11-8 1-15,14-2 0 16,14-4 1-16,20 0-3 15,13 0-1-15,9-4-2 16,15-6-1-16,2-4-3 16,1-4 1-16,-6 5-1 0,-8 0 0 15,-19 4 0-15,-9 5-2 16,-14-2 0-16,-12 1 0 16,-9 5 0-16,-9 0 0 0,-13 0-20 15,-10 11-62-15,10-11-3 16</inkml:trace>
        </inkml:traceGroup>
        <inkml:traceGroup>
          <inkml:annotationXML>
            <emma:emma xmlns:emma="http://www.w3.org/2003/04/emma" version="1.0">
              <emma:interpretation id="{29278F7B-FDC8-4C40-B651-B856ECA3D11F}" emma:medium="tactile" emma:mode="ink">
                <msink:context xmlns:msink="http://schemas.microsoft.com/ink/2010/main" type="inkWord" rotatedBoundingBox="32131,2327 32144,3224 31703,3231 31691,2334"/>
              </emma:interpretation>
              <emma:one-of disjunction-type="recognition" id="oneOf1">
                <emma:interpretation id="interp5" emma:lang="en-US" emma:confidence="0.5">
                  <emma:literal>y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•Y</emma:literal>
                </emma:interpretation>
                <emma:interpretation id="interp9" emma:lang="en-US" emma:confidence="0">
                  <emma:literal>•A</emma:literal>
                </emma:interpretation>
              </emma:one-of>
            </emma:emma>
          </inkml:annotationXML>
          <inkml:trace contextRef="#ctx0" brushRef="#br0" timeOffset="421.8772">-162-105 438 0,'0'0'3'0,"0"0"3"16,8 7 1-16,5 4 0 15,5 10 1-15,4 11 0 16,13 3-1-16,11 14-3 0,-4-6-30 15,11 21-52-15,-7-6-5 16</inkml:trace>
          <inkml:trace contextRef="#ctx0" brushRef="#br0" timeOffset="218.7538">266-1 441 0,'0'0'4'0,"0"0"2"0,0 0 1 15,0 0-1-15,11-8 0 16,-11 8 2-16,3 8 0 16,-3 8 0-16,-3 9-2 15,-12 2-2-15,2 20-2 16,-2 6 3-16,-3 10-5 0,-10 4 0 15,3 3 0-15,-2 8 0 16,2-7 0-16,2 0 0 16,0-16 0-16,1-1 0 15,4-12-20-15,-2-11-64 0,15-10-4 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8:05.2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0BBD3F1-72BC-4994-8BEF-4FFBC56EE12F}" emma:medium="tactile" emma:mode="ink">
          <msink:context xmlns:msink="http://schemas.microsoft.com/ink/2010/main" type="writingRegion" rotatedBoundingBox="1381,8054 7431,11864 3833,17578 -2216,13767"/>
        </emma:interpretation>
      </emma:emma>
    </inkml:annotationXML>
    <inkml:traceGroup>
      <inkml:annotationXML>
        <emma:emma xmlns:emma="http://www.w3.org/2003/04/emma" version="1.0">
          <emma:interpretation id="{C3CFC68C-4D22-4301-808A-C43DA77AE461}" emma:medium="tactile" emma:mode="ink">
            <msink:context xmlns:msink="http://schemas.microsoft.com/ink/2010/main" type="paragraph" rotatedBoundingBox="-440,10209 5019,9952 5087,11394 -372,116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BB62DD-7E05-48E4-B258-49BFDEAA1880}" emma:medium="tactile" emma:mode="ink">
              <msink:context xmlns:msink="http://schemas.microsoft.com/ink/2010/main" type="inkBullet" rotatedBoundingBox="-419,10642 824,10584 849,11133 -394,11192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-1477 7388 297 0,'0'0'2'0,"0"0"0"0,0 0 2 15,0 0 2-15,0 0 2 16,18 9 2-16,4-7 1 16,6 2 2-16,17 3 0 15,8-7-1-15,12 4 1 0,9-4-3 16,8 0-1-16,-1-7-2 15,0 3-1-15,0 0-1 16,-6 4-2-16,-12-2 0 16,-10 2-1-16,-3 0-6 15,-22-9-16-15,-6 9-54 0,-5 0-2 16</inkml:trace>
        <inkml:trace contextRef="#ctx0" brushRef="#br0" timeOffset="312.5306">-847 7139 311 0,'0'0'4'0,"-14"0"2"15,14 0 0-15,-22 7 0 16,22-7 2-16,-13 8 2 16,13-8 4-16,0 0 0 15,28 7-2-15,4-7-2 16,14-4 1-16,10-3-1 0,11-4-2 15,1-2-2-15,10-2-2 16,-4 5-2-16,-11-1-1 16,-6 4 2-16,-14 3 1 15,-12 4 2-15,-21 17 0 0,-10 9 1 16,-13 9 1-16,-22 11-1 16,-8 6 1-16,-7 15-3 15,-6 10-4-15,-4-2-19 16,-8 9-62-16,12 4-5 0</inkml:trace>
      </inkml:traceGroup>
      <inkml:traceGroup>
        <inkml:annotationXML>
          <emma:emma xmlns:emma="http://www.w3.org/2003/04/emma" version="1.0">
            <emma:interpretation id="{DCCFE6EB-771D-471C-A0C4-0B586346001F}" emma:medium="tactile" emma:mode="ink">
              <msink:context xmlns:msink="http://schemas.microsoft.com/ink/2010/main" type="line" rotatedBoundingBox="1331,10125 5019,9952 5087,11394 1399,11568">
                <msink:destinationLink direction="with" ref="{3CA1C8F1-ABE0-4313-89A9-A03EBE6D306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3381AFC-4739-41A8-BDEA-12C01FEAC8C3}" emma:medium="tactile" emma:mode="ink">
                <msink:context xmlns:msink="http://schemas.microsoft.com/ink/2010/main" type="inkWord" rotatedBoundingBox="4598,10322 5036,10302 5063,10885 4626,10905"/>
              </emma:interpretation>
              <emma:one-of disjunction-type="recognition" id="oneOf1">
                <emma:interpretation id="interp1" emma:lang="en-US" emma:confidence="0">
                  <emma:literal>100</emma:literal>
                </emma:interpretation>
                <emma:interpretation id="interp2" emma:lang="en-US" emma:confidence="0">
                  <emma:literal>| 00</emma:literal>
                </emma:interpretation>
                <emma:interpretation id="interp3" emma:lang="en-US" emma:confidence="0">
                  <emma:literal>I 00</emma:literal>
                </emma:interpretation>
                <emma:interpretation id="interp4" emma:lang="en-US" emma:confidence="0">
                  <emma:literal>1000</emma:literal>
                </emma:interpretation>
                <emma:interpretation id="interp5" emma:lang="en-US" emma:confidence="0">
                  <emma:literal>l 00</emma:literal>
                </emma:interpretation>
              </emma:one-of>
            </emma:emma>
          </inkml:annotationXML>
          <inkml:trace contextRef="#ctx0" brushRef="#br0" timeOffset="-382459.6686">3898 6805 421 0,'0'0'4'0,"-17"-5"2"15,-1 5 1-15,-4 5-1 16,-6 1 2-16,3 9 0 16,-10 2 1-16,-8 9 1 15,12 12-4-15,-1 8-1 0,4 7-1 16,3 9 0-16,7 1-1 16,4 5-1-16,11-12 0 15,6-2 0-15,14-12-1 16,16-14 0-16,5-15 1 0,12-13-2 15,3-13 0-15,0-15 0 16,-3-14 0-16,-5-8 0 16,-6-6 0-16,-10-3 0 15,-19 1 0-15,-10-4 0 0,-17 8 0 16,-23 8 0-16,-6 8 0 16,-17 13 0-16,3 18 0 15,-18 1-17-15,7 16-66 0,1 18-2 16</inkml:trace>
          <inkml:trace contextRef="#ctx0" brushRef="#br0" timeOffset="-383350.2883">267 6642 233 0,'0'0'9'0,"0"0"5"0,0-14 7 15,0 14 4-15,0 0 3 16,14-10 1-16,-14 10 4 16,0 0-1-16,0 0-6 0,0 0-7 15,14 21-3-15,-14 7-4 16,0 11-4-16,0 17-2 15,0 15-6-15,0 13 0 16,0 16 0-16,0 14 0 16,3 6 0-16,2 11 0 0,-2-1 0 15,7-2 0-15,2-2 0 16,-9-21-15-16,4 2-71 16,11-25-1-16</inkml:trace>
          <inkml:trace contextRef="#ctx0" brushRef="#br0" timeOffset="-382897.1744">1953 6989 448 0,'0'0'4'0,"0"0"1"16,0 0 1-16,0 0 0 16,-21 9 1-16,11 2 1 15,0 10 0-15,-5 11 0 16,0 7-3-16,-2 6-1 0,6 15-2 15,4 4-2-15,7 6 0 16,7-11 0-16,18 3 0 16,3-17 0-16,15-15 0 15,10-11 0-15,4-16 0 0,-4-10 0 16,3-21 0-16,-13-7 0 16,-5-11 0-16,-13-10 0 15,-15-4 0-15,-10 0 0 16,-13-3 0-16,-22 4 0 0,-8 5 0 15,-7 8 0-15,-6 11 0 16,-1 22-3-16,-7-2-12 16,26 15-40-16,6 15-31 0,17 6 0 15</inkml:trace>
        </inkml:traceGroup>
      </inkml:traceGroup>
    </inkml:traceGroup>
    <inkml:traceGroup>
      <inkml:annotationXML>
        <emma:emma xmlns:emma="http://www.w3.org/2003/04/emma" version="1.0">
          <emma:interpretation id="{370FBD78-D72F-42F4-AB26-ECBE4BDEE71F}" emma:medium="tactile" emma:mode="ink">
            <msink:context xmlns:msink="http://schemas.microsoft.com/ink/2010/main" type="paragraph" rotatedBoundingBox="1621,9864 6683,13053 3833,17578 -1228,143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6BEB22-F0DD-4CC7-A84E-E47A15B7B8AD}" emma:medium="tactile" emma:mode="ink">
              <msink:context xmlns:msink="http://schemas.microsoft.com/ink/2010/main" type="line" rotatedBoundingBox="1621,9864 6683,13053 3833,17578 -1228,14389"/>
            </emma:interpretation>
          </emma:emma>
        </inkml:annotationXML>
        <inkml:traceGroup>
          <inkml:annotationXML>
            <emma:emma xmlns:emma="http://www.w3.org/2003/04/emma" version="1.0">
              <emma:interpretation id="{5D183588-B6D1-407B-AE09-BADCA7DB1DC6}" emma:medium="tactile" emma:mode="ink">
                <msink:context xmlns:msink="http://schemas.microsoft.com/ink/2010/main" type="inkWord" rotatedBoundingBox="1621,9864 6683,13053 3833,17578 -1228,14389"/>
              </emma:interpretation>
              <emma:one-of disjunction-type="recognition" id="oneOf2">
                <emma:interpretation id="interp6" emma:lang="en-US" emma:confidence="0">
                  <emma:literal>*'i</emma:literal>
                </emma:interpretation>
                <emma:interpretation id="interp7" emma:lang="en-US" emma:confidence="0">
                  <emma:literal>ai</emma:literal>
                </emma:interpretation>
                <emma:interpretation id="interp8" emma:lang="en-US" emma:confidence="0">
                  <emma:literal>ai,</emma:literal>
                </emma:interpretation>
                <emma:interpretation id="interp9" emma:lang="en-US" emma:confidence="0">
                  <emma:literal>*ai</emma:literal>
                </emma:interpretation>
                <emma:interpretation id="interp10" emma:lang="en-US" emma:confidence="0">
                  <emma:literal>*i</emma:literal>
                </emma:interpretation>
              </emma:one-of>
            </emma:emma>
          </inkml:annotationXML>
          <inkml:trace contextRef="#ctx0" brushRef="#br0" timeOffset="-381303.3941">1960 8700 327 0,'0'0'5'0,"0"0"3"16,0 0 3-16,0 0 0 16,-10-10 4-16,10 10 2 15,-25 3-1-15,12 7 2 16,-9 16-5-16,-3 6-3 0,0 13-2 16,1 7 0-16,2 16-2 15,4 5-2-15,8 5 0 16,10-1-1-16,3-2-1 15,19-12 1-15,13-10-1 0,11-17-1 16,14-16 0-16,8-16-1 16,2-15-1-16,1-13 1 15,0-19 0-15,-11-6 0 16,-12-13 0-16,-12-7 0 0,-14 3 0 16,-22-5 1-16,-11 0-2 15,-24 4 0-15,-15 15-2 16,-10 4-4-16,0 14-13 15,-11 27-58-15,8-4-6 0</inkml:trace>
          <inkml:trace contextRef="#ctx0" brushRef="#br0" timeOffset="-381975.2837">331 8407 443 0,'0'0'2'0,"0"0"2"15,0 0 0-15,-11 17 3 16,11 1 1-16,-4 5 1 15,4 12 1-15,0 13 1 0,4 17-2 16,4 8-5-16,2 19-4 16,0 13 0-16,1 11 0 15,3 11 0-15,-6 0 0 16,-5 1 0-16,-3-6 0 0,7 1-22 16,3-21-64-16,-2-16-4 15</inkml:trace>
          <inkml:trace contextRef="#ctx0" brushRef="#br0" timeOffset="-380803.3921">3544 8242 350 0,'0'0'6'0,"0"0"3"0,0 0 4 16,0 0 1-16,0 0 1 15,0 0 1-15,0 14 2 16,0 17 1-16,-3 20-5 0,3 18-3 16,-4 13-2-16,1 19-1 15,0 16-2-15,-2 17-3 16,2-7-9-16,3 1-37 15,0-6-41-15,0-13-2 16</inkml:trace>
          <inkml:trace contextRef="#ctx0" brushRef="#br0" timeOffset="-378553.3496">2020 11704 429 0,'0'0'4'16,"0"0"2"-16,0 13 3 16,0 0 2-16,0 13 2 15,-7 8 1-15,4 18-1 0,-7 12-1 16,-2 6-12-16,2 23 0 16,-1 1 0-16,4 9 0 15,0 3 0-15,4-1 0 16,-5-14 0-16,16-9-75 0,-1 2-14 15</inkml:trace>
          <inkml:trace contextRef="#ctx0" brushRef="#br0" timeOffset="-378834.6066">684 11931 413 0,'0'0'5'0,"0"0"1"15,-14 0 2-15,14 0 2 16,-14 0 1-16,14 0 1 15,-8 11 2-15,5 9 1 16,3 8-4-16,0 8-5 16,8 20-6-16,5 4 0 0,5 22 0 15,4-3 0-15,-5 17 0 16,8 3 0-16,-4 2 0 16,-3-5 0-16,14-18-65 15,-14 6-24-15</inkml:trace>
          <inkml:trace contextRef="#ctx0" brushRef="#br0" timeOffset="-378209.5412">3587 11734 283 0,'0'0'10'0,"0"0"5"0,-15 0 6 16,2 11 3-16,-5 0 4 16,-7 2 1-16,0 8 1 15,-3 7 0-15,3 6-9 16,5 14-4-16,2 4-14 15,3 1-3-15,8 14 0 0,4 3 0 16,3 8 0-16,0 3 0 16,3 0 0-16,7 7 0 15,-3-7 0-15,4 3 0 16,1-10 0-16,-7-6 0 0,7-5 0 16,-9-21 0-16,7 7-2 15,2-27-87-15,-12-8-1 16</inkml:trace>
          <inkml:trace contextRef="#ctx0" brushRef="#br0" timeOffset="-58266.602">-1356 9388 410 0,'0'0'3'0,"0"0"1"0,14-11 2 15,-14 11-1-15,25-22 1 16,-7 12 1-16,0-1 1 0,10-4 0 15,0 6-3-15,0-2 0 16,4 11-1-16,3 0 2 16,8 3-1-16,2 7-1 15,13 8 0-15,-2-3 0 16,11 6 0-16,0-10-1 0,10 6 1 16,6-6-2-16,1-4 0 15,-2 0 0-15,-4-4-2 16,-4 5 0-16,-7-8 0 15,-11 3 0-15,-10 0 0 0,-7 1-4 16,-21-4-36-16,-8-4-44 16,-10 4-3-16</inkml:trace>
          <inkml:trace contextRef="#ctx0" brushRef="#br0" timeOffset="-57922.8556">-669 9039 365 0,'0'0'0'0,"0"0"1"15,2-8 2-15,-2 8 1 16,21-11 3-16,-3 5 1 0,7 2 1 16,7-3 1-16,3 7 0 15,4 0 0-15,8 0-2 16,9 0-2-16,1 3-2 15,2 5-1-15,-2 1 0 16,3 2-1-16,-7 8 2 0,-4 2 0 16,-9 3 1-16,-8 4 1 15,-14 10 2-15,-13 8 0 16,-5 4 1-16,-13 2-1 16,-12 9-2-16,-10 2-6 0,-11 4 0 15,-11 7 0-15,-6 0 0 16,0 11 0-16,-12 0 0 15,11-8-75-15,-11 33-12 16</inkml:trace>
          <inkml:trace contextRef="#ctx0" brushRef="#br0" timeOffset="-379287.7254">3435 10355 456 0,'0'0'1'0,"0"0"0"16,-15 4 1-16,15-4 2 15,-20 11 1-15,5 0 2 0,0 4 0 16,-5 6 1-16,2 10 0 16,4 11-1-16,3 7-2 15,1 8-5-15,10 6 0 16,0 0 0-16,10 1 0 0,12-5 0 15,6-12 0-15,10-13 0 16,12-13 0-16,0-13 0 16,-1-12 0-16,1-17 0 15,0-14 0-15,-12-3 0 16,-2-20 0-16,-11-1 0 0,-15-7 0 16,-10-2 0-16,-10 1 0 15,-15 7 0-15,-11 5 0 16,-6 9 0-16,-11 6 0 15,-8 22-2-15,-9 26-65 0,7-1-20 16</inkml:trace>
          <inkml:trace contextRef="#ctx0" brushRef="#br0" timeOffset="-379772.0697">1929 10141 445 0,'0'0'3'15,"0"0"2"-15,-14 11 1 0,3-1 1 16,1 8 0-16,-5 7 1 16,1 3 0-16,3 15 2 15,4 5-3-15,4 11-2 16,3 12-5-16,0 4 0 0,7 12 0 15,4 2 0-15,6 5 0 16,-9 2-34-16,2-3-51 16,0-10-3-16</inkml:trace>
          <inkml:trace contextRef="#ctx0" brushRef="#br0" timeOffset="-380100.2541">504 10496 369 0,'0'0'6'16,"0"0"3"-16,0 0 3 16,0 0 1-16,0 0 2 15,0 0 1-15,0 0 0 0,0 0 1 16,0 0-5-16,-7 15-2 15,7 9-3-15,0 15-1 16,0 11-3-16,7 9-3 0,3 19 0 16,-2 6 0-16,5 7 0 15,5 6 0-15,-1 1 0 16,8-7 0-16,-3-10-10 16,2-6-75-16,1-11-2 0</inkml:trace>
        </inkml:traceGroup>
      </inkml:traceGroup>
    </inkml:traceGroup>
  </inkml:traceGroup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2:17.1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6797C3-C78F-463B-8E35-5C2763CC5605}" emma:medium="tactile" emma:mode="ink">
          <msink:context xmlns:msink="http://schemas.microsoft.com/ink/2010/main" type="inkDrawing" rotatedBoundingBox="7276,10292 27384,9287 27395,9491 7286,10496" semanticType="underline" shapeName="Other"/>
        </emma:interpretation>
      </emma:emma>
    </inkml:annotationXML>
    <inkml:trace contextRef="#ctx0" brushRef="#br0">-7585 1605 280 0,'0'0'7'0,"0"0"2"16,0 0-1-16,0 0 1 16,0 0 1-16,0 0 1 0,0-14 0 15,0 14 2-15,28-10-6 16,-6 6-1-16,-1 0 0 15,7 1 1-15,7 3-1 16,-2 0-1-16,5 3-1 16,4 5 0-16,4 2-1 0,4-4-1 15,13 2 0-15,5 2-1 16,2-6 1-16,8-4 0 16,8 0 0-16,2 0 0 15,8-4 1-15,2-3 0 0,1-4 1 16,4 5 0-16,-5-1 1 15,8-4-2-15,1 8 1 16,2-4-1-16,1 3 0 16,4 1-1-16,-2 0 0 0,5-2 0 15,-1 3-1-15,1-6 0 16,0 1 0-16,-1 1 1 16,-2-1-1-16,2-6-1 0,-6 3 1 15,6-1-1-15,-2 2 1 16,-1-2-1-16,3 4 0 15,2-3-1-15,8 6 1 16,-5-6 1-16,12 6-1 16,-5-3 1-16,6 3-1 0,2-3 0 15,0 4 1-15,7 0-1 16,-2 3 1-16,0-5-1 16,1 5 0-16,-4-2 0 15,3 2 1-15,0 0-1 0,0 0 0 16,1 0 0-16,0 0 1 15,-5 0-1-15,1 2 0 16,3-2 1-16,1 0-1 16,3 0 0-16,-7 0 1 0,7-6-1 15,-7-1 0-15,3 1 0 16,0-5 1-16,8 3-1 16,-4-3 0-16,-4 4 0 0,8-8 0 15,0 9 0-15,2-1 0 16,5 0 0-16,3-1 0 15,-3 2 1-15,0-1-1 16,2 0 0-16,9-4 0 16,-9 4 0-16,13 1 1 0,-5-5-1 15,3 7-1-15,0-3 2 16,5 5-1-16,-1-2-1 16,1 4 2-16,5 0-1 15,-1-5 0-15,2 5 0 0,4-2 0 16,4-6 0-16,-1 1 1 15,4-4-1-15,-4 1 0 16,4-1 1-16,-3 0-1 0,2 0 0 16,1 1 1-16,0-4-1 15,-7 4 0-15,0 0 1 16,3-5 0-16,1 1-1 16,-4 0 0-16,0-1 0 0,-4 2 1 15,-3-2-1-15,-1-3 1 16,-6 5-1-16,-4-4 1 15,-7 3 0-15,-7-1-1 16,-3 6 1-16,-5-2-1 16,-6 3 1-16,-7 1-1 0,-3 5 0 15,-9 2 0-15,-5 0 1 16,-1-6-1-16,-7 6 0 16,-3 0 0-16,-5-3 0 15,2 3 0-15,-4-4 1 0,-5 2-1 16,2-7 0-16,-10 3 0 15,6-1 0-15,0 0 0 16,-12 0 0-16,5 4 0 16,-1-5 0-16,0 5 0 0,-6 3 0 15,3-3 1-15,-12-1-1 16,9 0 0-16,-4 1 0 16,-4 0 0-16,4-5 1 0,-5 2-1 15,5-1 0-15,4-4 0 16,3-1 0-16,0 3 0 15,0-2 0-15,2-4 0 16,1 8 0-16,0-3 1 16,-3-1-1-16,-3 1 0 0,-1 3 0 15,-7-3 0-15,1 6 0 16,-8 0 0-16,-1-2 0 16,-1-2 0-16,-3 6 0 15,-2-2 0-15,-3 4 0 0,0-5 0 16,-7 3 0-16,-2-5 0 15,-6 7 0-15,5-4 0 16,-12 0 1-16,0 2-1 0,1-4 0 16,2 3 0-16,-6 3 0 15,3-2 0-15,-3-2 1 16,-3 0-1-16,-1-1 0 16,0 3 0-16,-7 0 1 0,1 2-2 15,-15 0 2-15,21 0-1 16,-21 0 0-16,20-6 0 15,-8 3 0-15,1-1 0 16,-13 4 0-16,22 0 1 16,-9 0 0-16,-1-2 0 0,1-3 0 15,-13 5 1-15,15 0 0 16,-15 0 0-16,0 0 0 16,0 0-1-16,0 0 0 15,0 0 0-15,0 0-1 0,0 0 2 16,18 0-2-16,-18 0 0 15,0 0 0-15,13-6 0 16,-13 6 0-16,0 0 0 16,22 0 0-16,-22 0 0 0,13 0 0 15,-13 0 0-15,25 0 0 16,-25 0 0-16,22-8 0 16,-11 8 0-16,3-3 0 0,-3 3 0 15,-11 0 0-15,10-4 0 16,-10 4 0-16,0 0 0 15,0 0 0-15,0 0 0 16,0 0-2-16,0 0 4 16,0 0-2-16,0 0 0 0,15 0 0 15,-15 0 0-15,0 0 0 16,0 0 0-16,0 0 0 16,17 0 0-16,-17 0 0 15,0 0 0-15,0 0 0 0,0 0-7 16,0 0-11-16,0 0-65 15,-7 0-2-15</inkml:trace>
  </inkml:traceGroup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08.8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4D3A1A-703F-40F7-BAFB-4A69BBA4A0F4}" emma:medium="tactile" emma:mode="ink">
          <msink:context xmlns:msink="http://schemas.microsoft.com/ink/2010/main" type="inkDrawing" rotatedBoundingBox="20847,2116 23001,1992 23004,2050 20850,2174" shapeName="Other"/>
        </emma:interpretation>
      </emma:emma>
    </inkml:annotationXML>
    <inkml:trace contextRef="#ctx0" brushRef="#br0">-11005-323 250 0,'0'0'8'0,"0"0"1"0,0 15 4 15,0-15 2-15,0 0-1 16,6 11 2-16,-6-11 0 15,0 17 1-15,0-17-9 16,0 0-1-16,15 0-3 0,-15 0-3 16,0 0 2-16,0 0-1 15,0 0-1-15,0 0 0 16,0 0 3-16,0 0-1 16,0 0 2-16,0 0-1 0,0 0-2 15,15 3 2-15,-15-3-2 16,0 0 0-16,0 0 0 15,0 0 1-15,0 0-3 16,0 0 2-16,0 0 0 0,0 0 0 16,0 0 2-16,0 0-2 15,20 0-1-15,1 0 0 16,-4 0 2-16,5 4-2 16,6-4 3-16,0-4-2 0,8 4-1 15,11-7 2-15,-6 4 0 16,1-1-1-16,6 0 2 15,-10-2-3-15,7 6 0 16,5-4 2-16,-4-3-2 16,-3 4-2-16,2-5 3 0,-5 6-1 15,5-3-2-15,1-1 2 16,0 2 0-16,1 1-2 16,-2-1 3-16,1-4-1 0,0 8-1 15,11-3 3-15,-12 1-2 16,8 2-1-16,-3 0 2 15,0-6-1-15,-4 6-2 0,7 0 3 16,-10 0-2-16,2 0-1 16,-2-2 1-16,-8 2 1 15,3 0-2-15,-2-5 2 16,-4 5-1-16,0 0-1 16,4-4 2-16,-1 4-1 0,0 0 0 15,1 0 0-15,-6-6 0 16,6 6-1-16,0-7 2 15,0 3-1-15,-5 4 0 16,1 0 1-16,-7 0-1 0,3-7-1 16,0 7 1-16,-10-3 1 15,-4 3-2-15,4 0 3 16,-18 0-1-16,10 0-1 16,-10 0 0-16,0 0-2 0,0 0-8 15,0 7-42-15,0-7-28 16,0 0-5-16</inkml:trace>
  </inkml:traceGroup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38.0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13ACC1-1A74-48DF-A455-4C21FE455C79}" emma:medium="tactile" emma:mode="ink">
          <msink:context xmlns:msink="http://schemas.microsoft.com/ink/2010/main" type="inkDrawing" rotatedBoundingBox="20438,1126 29648,108 30233,5398 21024,6416" hotPoints="29643,663 29953,5524 21160,6085 20850,1225" semanticType="container" shapeName="Rectangle">
            <msink:sourceLink direction="with" ref="{D292B0C0-83D1-44B1-8486-1F31E16E05CA}"/>
            <msink:sourceLink direction="with" ref="{E270E60E-6071-448A-A37B-4309B16E03C1}"/>
          </msink:context>
        </emma:interpretation>
      </emma:emma>
    </inkml:annotationXML>
    <inkml:trace contextRef="#ctx0" brushRef="#br0">-7 322 223 0,'0'0'6'0,"0"0"1"0,0 0 6 16,-3-4 1-16,3 4 3 15,0 0 4-15,-15 4 1 16,15-4 1-16,0 0-3 16,0 0 0-16,0 0-4 15,0 0-2-15,0 0-3 0,18-4-3 16,-1-3 0-16,1-1-3 16,0 5-1-16,-1-1 0 15,8-4-2-15,8 5 0 0,-1 3 0 16,3 0-1-16,-4 3-1 15,4 3 3-15,8-4-3 16,3 2 0-16,7-4 1 16,-1 3-1-16,-2 5 0 15,3-6 2-15,0-2-1 0,12 0-2 16,1 0 3-16,-2 0-1 16,0 5 0-16,-1-5 2 15,8 0-2-15,4 0-1 16,-1-7 3-16,4 7-1 0,-8 0-2 15,5-8 2-15,2 5 0 16,1-1-2-16,4-7 3 16,-1 11-2-16,10 0 0 0,-6-10 1 15,1-1-1-15,5 11-1 16,4-4 2-16,-6-3-1 16,-1 7-2-16,4-7 3 15,-6 1-1-15,5 6-2 0,2 0 3 16,2 0-1-16,-4-4-2 15,8 0 2-15,-3 4 0 16,4 4-2-16,8-4 3 16,-2 0-1-16,0 4-2 15,0-4 3-15,-3 0-1 0,-5 0-1 16,10 9 1-16,-17-9 0 16,-3 0-1-16,-2 0 3 15,-13-3-3-15,9 3 0 16,2 0 0-16,-9-4 0 0,6-6 0 15,0 3 0-15,4 4 0 16,-4-1 0-16,-3 4 0 16,-7 0 0-16,-4-6 0 0,-3 2 0 15,-11-3 0-15,-6 7 0 16,-9 0 0-16,-3 0 0 16,1-7 0-16,3 0 0 15,-11 7 0-15,7 0 0 16,1 0 0-16,-4 0 0 0,3 0 0 15,1 0 0-15,-8-4 0 16,-3 4 0-16,-5 0 0 16,-5 0 0-16,3-3 0 15,2-1 0-15,2-2 0 0,6 1 0 16,5 5 0-16,5 0 0 16,7-6 0-16,1-1 0 15,8-5 0-15,-5 9 0 16,-6 3 0-16,-5-4 0 0,-1-2 0 15,-2 1 0-15,0-1 0 16,0 2 0-16,-4 4 0 16,-1 0 0-16,-2-3 0 0,7-1 0 15,0-3 0-15,-7 7 0 16,-3 0 0-16,-4 3 0 16,-6-3 0-16,-1 0 0 15,4 0 0-15,-18 0 0 16,0 0 0-16,0 0 0 0,0 0 0 15,0 0 0-15,10 0 0 16,-10 0 0-16,0 0 0 16,13 0 0-16,-13 0 0 15,0 0 0-15,18 0 0 0,-18 0 0 16,0 0 0-16,0 0 0 16,0 0 0-16,0 0 0 15,0 0 0-15,15-7 0 16,-15 7 0-16,0 0 0 0,0 0 0 15,0 0 0-15,0 0 0 16,20-6 0-16,-20 6 0 16,18 0 0-16,-3 0 0 0,2 0 0 15,8-4 0-15,-4 4 0 16,1-3 0-16,-4-1 0 16,2 1 0-16,5-4 0 15,0 0 0-15,0 7 0 16,3 0 0-16,0-7 0 0,0 7 0 15,7 0 0-15,15 0 0 16,-7 3 0-16,10 1 0 16,-3-4 0-16,6 0 0 15,-3 7 0-15,4-4 0 0,-11-3 0 16,-1 0 0-16,-2-10 0 16,0 6 0-16,-5 1 0 15,5 3 0-15,-4-3 0 16,7-4 0-16,4 3 0 0,3 4 0 15,0 0 0-15,7 0 0 16,-4 0 0-16,4 0 0 16,-4 0 0-16,1 0 0 0,-1 0 0 15,-6 0 0-15,0 0 0 16,-4-11 0-16,-3 9 0 16,-5-2 0-16,2-1 0 15,-5-1 0-15,-4 6 0 16,1-7 0-16,-4 7 0 0,4-4 0 15,-7 4 0-15,-1 4 0 16,-9-1 0-16,2 1 0 16,-2-4 0-16,-15 0 0 15,18 0 0-15,-18 0 0 0,0 0 0 16,0 0 0-16,0 0 0 16,13 0 0-16,-13 0 0 15,0 0 0-15,0 6 0 16,0-6 0-16,0 0 0 0,0 0 0 15,0 0 0-15,0 0 0 16,0 0 0-16,0 0 0 16,0 0 0-16,0 0 0 15,0 0 0-15,0 0 0 16,0 0 0-16,0 0 0 0,0 0 0 16,4-6 0-16,-4 6 0 15,0 0 0-15,0 0 0 16,0 0 0-16,0 6 0 0,0-6-76 15,0 0-16-15</inkml:trace>
    <inkml:trace contextRef="#ctx0" brushRef="#br0" timeOffset="-2937.5337">-21 360 159 0,'0'0'3'0,"0"0"2"16,0 0 8-16,8-4 5 15,-8 4 6-15,0 0 0 16,0 0 3-16,17-4 5 16,-17 4-1-16,0 0-4 0,0 0 1 15,0 0-8-15,0 0-4 16,0 0 1-16,0 0-5 16,6 8-4-16,-6-8 1 15,0 0-4-15,0 13-3 0,0-13 2 16,0 15-3-16,0 2-1 15,0-4 3-15,-3 5-2 16,3 1-1-16,0-2 4 16,3 5-1-16,-3 5-1 0,0-3 3 15,-3 4-2-15,0 6-2 16,3-6 3-16,0 6-4 16,0 5 0-16,-7-3 0 15,-3 3 0-15,5-1 0 16,-2 1 0-16,4 0 0 0,-4 0 0 15,-4-8 0-15,1 4 0 16,3 4 0-16,7-4 0 16,-3-3 0-16,-5-1 0 0,4-1 0 15,-3 0 0-15,4 6 0 16,3-8 0-16,-8 0 0 16,5 0 0-16,-1-6 0 15,-6 6 0-15,7-4 0 0,3 1 0 16,-5-4 0-16,2-1 0 15,3-1 0-15,-7-2 0 16,7 8 0-16,0-7 0 16,0 3 0-16,0-4 0 0,0 1 0 15,0-1 0-15,-3 5 0 16,3-12 0-16,0 8 0 16,0-3 0-16,0-15 0 0,-4 24 0 15,4-10 0-15,0-14 0 16,0 17 0-16,0 0 0 15,0-17 0-15,0 22 0 16,0-7 0-16,11-2 0 16,-5 2 0-16,-1 6 0 0,-5-21 0 15,3 31 0-15,-3-13 0 16,10 0 0-16,-6 1 0 16,-4 5 0-16,0-4 0 15,0 4 0-15,0 9 0 0,3-5 0 16,-3 4 0-16,0 7 0 15,0-12 0-15,0 8 0 16,0 8 0-16,8-4 0 16,-8 3 0-16,0-1 0 0,0 0 0 15,-3 0 0-15,3 12 0 16,0-8 0-16,0 5 0 16,0-1 0-16,6-6 0 0,-6 10 0 15,4-1 0-15,6-3 0 16,-2 4 0-16,-5 4 0 15,4-10 0-15,-7 8 0 16,4 4 0-16,-1-5 0 16,-3-2 0-16,0 5 0 0,0-8 0 15,0 7 0-15,0 2 0 16,3-6 0-16,-3 3 0 16,0-1 0-16,0-5 0 15,0 11 0-15,0-3 0 0,0-1 0 16,0-2 0-16,0 1 0 15,0-3 0-15,0-2 0 16,0 3 0-16,0-3 0 16,0 3 0-16,0-8 0 0,0-4 0 15,-3 11 0-15,0-4 0 16,-1 0 0-16,-3-1 0 16,1-1 0-16,1-4 0 0,-2-1 0 15,4 7 0-15,-1-6 0 16,1-3 0-16,0-5 0 15,3-5 0-15,0-1 0 16,-5-4 0-16,5 0 0 16,-3-5 0-16,-1-4 0 0,4-15 0 15,-3 18 0-15,3-18 0 16,-3 13 0-16,3-13 0 16,0 0 0-16,0 0 0 15,0 0 0-15,0 0 0 0,0 0 0 16,0 0 0-16,0 0 0 15,0 0 0-15,0 0 0 16,0 0 0-16,0 0 0 16,0 0 0-16,0 0 0 0,0 0 0 15,0 0-19-15,-12 0-70 16,12 0-3-16</inkml:trace>
    <inkml:trace contextRef="#ctx0" brushRef="#br0" timeOffset="2109.3707">15 4865 295 0,'0'0'6'0,"0"0"0"16,0 0 2-16,-15 0 4 15,15 0-1-15,-10 4 1 0,10-4 3 16,-15 3-1-16,15-3-2 16,0 0 0-16,-6 19-1 15,6-19-2-15,0 0 2 16,3 21-2-16,4-7-1 0,-7-14 0 16,11 17-1-16,-8 0-1 15,4-3 0-15,0 8-1 16,1 6-1-16,-1 0 1 15,-1 4-2-15,1 6 0 0,4-5 0 16,0 5-1-16,3 1-1 16,-7-7 3-16,3-4-1 15,0 0-3-15,2-13 0 16,-1-2 0-16,-9 2 0 0,-2-15 0 16,0 0 0-16,18 0 0 15,-6-4 0-15,11-3 0 16,2 3 0-16,8-7 0 15,5 5 0-15,15 3 0 0,7-7 0 16,11 10 0-16,7 0 0 16,3 0 0-16,8 0 0 15,13 2 0-15,18-2 0 16,8 0 0-16,9 0 0 0,19-11 0 16,15 0 0-16,8 5 0 15,15-9 0-15,8 2 0 16,11-1 0-16,-1-4 0 0,2 1 0 15,3 6 0-15,2-6 0 16,-3 0 0-16,-4-7 0 16,-3 5 0-16,2-3 0 15,1 5 0-15,7-2 0 0,-3 0 0 16,-7 4 0-16,0-7 0 16,-4 11 0-16,-4-3 0 15,-7 0 0-15,2 4 0 16,-12-4 0-16,-8 0 0 15,-10-3 0-15,-4 2 0 0,9-2 0 16,-16 2 0-16,0 4 0 16,-9-9 0-16,-5 5 0 15,-6 5 0-15,-6-4 0 16,-11 4 0-16,-12 2 0 0,-15-2 0 16,-6 0 0-16,-10 2 0 15,-1-3 0-15,-6 5 0 16,-5 3 0-16,5-9 0 15,-8 1 0-15,6 11 0 0,-1-11 0 16,-6 5 0-16,-7 6 0 16,-9-11 0-16,-8 4 0 15,-5 4 0-15,-2-4 0 16,-11 0 0-16,-6 0 0 0,-11 7 0 16,25-18 0-16,-12 12 0 15,9-1 0-15,-4 0 0 16,-1-1 0-16,-2 1 0 0,3 1 0 15,-8 2 0-15,8-7 0 16,-18 11 0-16,10-15 0 16,-3 2 0-16,-7-2 0 15,8-2 0-15,-5 0 0 16,-1-8 0-16,3-2 0 0,-2-9 0 16,-3-3 0-16,0 1 0 15,4-5 0-15,-4-7 0 16,0 1 0-16,-7-7 0 15,-3-1 0-15,2 1 0 0,1 0 0 16,-8-4 0-16,2-7 0 16,3 0 0-16,-2-5 0 15,2 3 0-15,-1-4 0 16,-6-6 0-16,2 2 0 0,5-11 0 16,-8 6 0-16,8 2 0 15,-5-5 0-15,2-3 0 16,-2 0 0-16,5-2 0 0,-1 0 0 15,4 6 0-15,-3 0 0 16,-2-2 0-16,2-1 0 16,2-5 0-16,-5 4 0 15,3 4 0-15,-5-9 0 16,-7 6 0-16,12-8 0 0,-3 3 0 16,1 0 0-16,-1 11 0 15,2 7 0-15,4-3 0 16,-3 0 0-16,2 2 0 15,4 8 0-15,-2 0 0 0,2 8 0 16,1-6 0-16,-2-1 0 16,5-1 0-16,0 4 0 15,0 4 0-15,-3-3 0 16,-4 11 0-16,0-7 0 0,1 10 0 16,6-5 0-16,-8 12 0 15,-6 4 0-15,6 2 0 16,1-4 0-16,4 4 0 15,0-4 0-15,3 14 0 16,0-6 0-16,0 0 0 0,0 7 0 16,0-6 0-16,0-2 0 15,6 8 0-15,-6 7 0 16,0 0 0-16,-3 6 0 0,3 11 0 16,-3-17 0-16,3 17 0 15,-7 0 0-15,7 0-57 16,-25 19-32-16</inkml:trace>
  </inkml:traceGroup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51.3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37F5C2-3D74-40C3-9CC8-612DD9271882}" emma:medium="tactile" emma:mode="ink">
          <msink:context xmlns:msink="http://schemas.microsoft.com/ink/2010/main" type="inkDrawing" rotatedBoundingBox="23115,2909 23284,1613 23313,1617 23144,2913" semanticType="callout" shapeName="Other">
            <msink:sourceLink direction="with" ref="{1DDF97D3-327B-425F-A7FC-34EDCA216813}"/>
          </msink:context>
        </emma:interpretation>
      </emma:emma>
    </inkml:annotationXML>
    <inkml:trace contextRef="#ctx0" brushRef="#br0">-8549-817 70 0,'0'0'-1'0,"0"0"1"0,0 0 5 15,0 0 6-15,0 0 10 16,0 0 2-16,0-6 5 16,0 6 4-16,0 0 4 15,0 0 2-15,0 0-6 0,0 0-4 16,0 0-5-16,0 0-1 15,0 0-4-15,0 0-1 16,0 0-4-16,0 0-3 16,0 0 0-16,0 0-2 0,0 0-2 15,0 0 0-15,0 0-2 16,0 0-2-16,0 0 1 16,0 0 0-16,-3 13-1 0,0 2 2 15,-1 0-1-15,1 0-1 16,-1 2 1-16,4 7-1 15,-11 10 1-15,1 2 1 16,6-1-2-16,1-3 0 16,0 6 0-16,-5 8 1 15,1 8-1-15,0-6 2 0,-4 2-1 16,4 0-1-16,4-2-2 16,-1 2 0-16,-2 6 0 15,-6-7 0-15,6 2 0 0,2-3 0 16,1-6 0-16,3 6 0 15,-8 0 0-15,-2-2 0 16,6-7 0-16,-2-5 0 0,6-1 0 16,-5-2 0-16,2 4 0 15,-4-5 0-15,4-7 0 16,3-1 0-16,0-9 0 16,0 1 0-16,0 0 0 0,0-14 0 15,0 0-31-15,0 0-54 16,13 0-2-16</inkml:trace>
  </inkml:traceGroup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52.7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DF97D3-327B-425F-A7FC-34EDCA216813}" emma:medium="tactile" emma:mode="ink">
          <msink:context xmlns:msink="http://schemas.microsoft.com/ink/2010/main" type="inkDrawing" rotatedBoundingBox="24465,1408 24500,3077 23144,3105 23109,1436" semanticType="verticalRange" shapeName="Other">
            <msink:sourceLink direction="with" ref="{E270E60E-6071-448A-A37B-4309B16E03C1}"/>
            <msink:destinationLink direction="with" ref="{C237F5C2-3D74-40C3-9CC8-612DD9271882}"/>
            <msink:destinationLink direction="with" ref="{0EC85BD6-1F06-44FB-A7C0-D8784019CC31}"/>
          </msink:context>
        </emma:interpretation>
      </emma:emma>
    </inkml:annotationXML>
    <inkml:trace contextRef="#ctx0" brushRef="#br0">-8680-913 273 0,'0'0'8'0,"0"0"3"16,12-4 3-16,-12 4 1 15,24-15 1-15,-7 8 0 16,1-4 3-16,11 3 2 16,-1 1-8-16,8-6-5 15,2-2 0-15,12 9-1 16,-5 2-2-16,8 4 1 0,-3-7-3 16,3 4-1-16,5 3 1 15,0 0-1-15,-8 10-1 16,-4 0 1-16,1 5-1 0,-1-2-2 15,4 5 2-15,-2 7 0 16,-8 4-2-16,1-5 3 16,-1 7-2-16,-5 3-1 0,3-6 3 15,-2 10-2-15,-4 0 0 16,-7-7 2-16,-4 6-1 16,1 2-1-16,-2-5 2 15,2 4-1-15,-8 3-1 0,-4-6 3 16,2-1-3-16,1 9 0 15,2-7 3-15,-8 1-1 16,-1 2-1-16,-2-3 4 16,-4 2-2-16,0 5-2 15,3-12 4-15,-3 5-2 16,0 0-1-16,-3-5 1 0,-4 0 0 16,4 4-2-16,3-5 2 15,0-7-1-15,-4 2-1 16,-4-4 1-16,5 0 0 0,0 4-1 15,3-7 1-15,-7-1-2 16,3 4 0-16,-7 1 0 16,1 2 0-16,0 4 0 15,2-7 0-15,-2 4 0 0,-5 3 0 16,2-6 0-16,-5-1 0 16,1 3 0-16,2-7 0 15,0-2 0-15,-2-2 0 0,-1-5 0 16,-3 1 0-16,4 6 0 15,-1-6 0-15,3-3 0 16,-5 5 0-16,2-4 0 16,-4-1 0-16,2 5 0 0,2-8 0 15,0 1 0-15,-4 3 0 16,-1-4 0-16,-2-3 0 16,0 8 0-16,3-6 0 15,-6 2 0-15,0 3 0 16,-5-7 0-16,2 4 0 0,-1-1 0 15,4 1 0-15,-7-4 0 16,-5 0 0-16,5 0 0 16,-3 0 0-16,-2 0 0 0,5 0 0 15,-7 4 0-15,3-4 0 16,8 0 0-16,-1 2 0 16,4-2 0-16,6 0 0 15,-3 0 0-15,7-6 0 16,18 6 0-16,-21-22 0 0,21 22 0 15,-14-16 0-15,14 16 0 16,-25-24 0-16,25 24 0 16,-18-18 0-16,8 14 0 0,-4 0 0 15,-3 2 0-15,-1-3 0 16,18 5 0-16,-25-6 0 16,25 6 0-16,-18 0 0 15,18 0 0-15,0 0-34 16,0 0-50-16,0 0-5 0</inkml:trace>
  </inkml:traceGroup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01.3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C85BD6-1F06-44FB-A7C0-D8784019CC31}" emma:medium="tactile" emma:mode="ink">
          <msink:context xmlns:msink="http://schemas.microsoft.com/ink/2010/main" type="inkDrawing" rotatedBoundingBox="24404,1912 26405,2949 26033,3669 24031,2632" semanticType="callout" shapeName="Other">
            <msink:sourceLink direction="with" ref="{1DDF97D3-327B-425F-A7FC-34EDCA216813}"/>
            <msink:sourceLink direction="with" ref="{B624E597-B3F4-44FA-BB6A-0EC43AA090B0}"/>
          </msink:context>
        </emma:interpretation>
      </emma:emma>
    </inkml:annotationXML>
    <inkml:trace contextRef="#ctx0" brushRef="#br0">-7608-184 195 0,'0'0'9'0,"0"0"6"16,-4-15 4-16,4 15 1 15,0-11 6-15,0 11 1 16,15-28 0-16,-1 13 1 0,7 2-6 16,0 2-6-16,1 4-3 15,-2 4-2-15,-2-7-5 16,7 6-2-16,3 0 0 16,1 4-2-16,-8 0 0 0,14 0-1 15,5 0 0-15,5 0-1 16,1 0 1-16,0 0-1 15,-11 10 0-15,0 1 1 16,-5 0 0-16,-13-1 0 0,-3 0 0 16,-10 5 1-16,-1 5-1 15,-3 3 2-15,0-3-1 16,3 6-1-16,9 5 0 16,-7 6 1-16,7 15-1 0,-1 3 1 15,-1 1-1-15,5 5 0 16,-2 5 1-16,-6 2 1 15,-2 5-1-15,-5-8 0 16,0-10 0-16,2-9 0 0,1-4 0 16,-3-7-2-16,5-7 1 15,-5-3 1-15,7-14-1 16,-7-11 0-16,13 11 1 16,-13-11 0-16,0 0-1 0,0 0 2 15,0 0-1-15,0 0-1 16,22 0 2-16,-8 0 0 15,8 2-2-15,6-2 2 16,10-6-3-16,12-1 0 0,10-4 0 16,8 7 0-16,3 2 0 15,2-9 0-15,20-3 0 16,-5 3 0-16,8-2 0 16,-1 2 0-16,-1 4 0 0,-4-3 0 15,-6-1 0-15,-2-2 0 16,-8 4 0-16,-11 1 0 15,-13 6 0-15,-12 2 0 0,-8-4 0 16,-7-1 0-16,-11 5 0 16,-12 0 0-16,0 0 0 15,-12 19-6-15,-8-1-63 16,5-14-14-16</inkml:trace>
  </inkml:traceGroup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56.7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F2BE74-6C89-463A-9D08-C20E27D1F629}" emma:medium="tactile" emma:mode="ink">
          <msink:context xmlns:msink="http://schemas.microsoft.com/ink/2010/main" type="inkDrawing" rotatedBoundingBox="26007,1927 28006,2945 27831,3289 25832,2271" semanticType="callout" shapeName="Other">
            <msink:sourceLink direction="with" ref="{5995EBE5-B04C-463D-BA45-BE9C223ADFD0}"/>
            <msink:sourceLink direction="with" ref="{B624E597-B3F4-44FA-BB6A-0EC43AA090B0}"/>
          </msink:context>
        </emma:interpretation>
      </emma:emma>
    </inkml:annotationXML>
    <inkml:trace contextRef="#ctx0" brushRef="#br0">-6021-167 300 0,'0'0'9'0,"22"-4"4"16,-4-7 0-16,3 1 4 15,11-5 0-15,6 2 2 0,8 2-1 16,11 4 3-16,-4-1-9 16,10 8-4-16,5 0 0 15,6 11-3-15,1 14-1 16,2 1 1-16,4-2-2 15,0-3-2-15,5 3 1 0,-1 4-1 16,-7 1 0-16,-12 6 1 16,5-3-1-16,-4-1 0 15,-6 0 0-15,-1 10 0 16,-12 7 1-16,2 1 0 0,-4 0 0 16,-3-6-1-16,-1 6 2 15,1 1 0-15,-5 3-1 16,-3-8 2-16,1 2-3 0,-1-12-1 15,8 0 2-15,-4-4-2 16,-8-3 0-16,2-2 1 16,-5-5-1-16,-6-4-1 15,3-6 2-15,-12 3-2 0,-13-14-7 16,0 0-56-16,4 20-19 16</inkml:trace>
  </inkml:traceGroup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56.1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24E597-B3F4-44FA-BB6A-0EC43AA090B0}" emma:medium="tactile" emma:mode="ink">
          <msink:context xmlns:msink="http://schemas.microsoft.com/ink/2010/main" type="inkDrawing" rotatedBoundingBox="26550,2321 26850,3840 26236,3961 25936,2442" semanticType="verticalRange" shapeName="Other">
            <msink:sourceLink direction="with" ref="{AE478964-571D-41BC-97F7-A548DC51834F}"/>
            <msink:destinationLink direction="with" ref="{A903603F-0D36-4922-B44B-ECE488D277AF}"/>
            <msink:destinationLink direction="with" ref="{1CF2BE74-6C89-463A-9D08-C20E27D1F629}"/>
            <msink:destinationLink direction="with" ref="{0EC85BD6-1F06-44FB-A7C0-D8784019CC31}"/>
            <msink:destinationLink direction="with" ref="{A937A1EB-7A63-4263-9DD2-B0AA5920B384}"/>
          </msink:context>
        </emma:interpretation>
      </emma:emma>
    </inkml:annotationXML>
    <inkml:trace contextRef="#ctx0" brushRef="#br0">-5915 12 310 0,'0'0'7'16,"0"0"5"-16,12-11 1 16,-12 11 2-16,18-2 3 15,-1-2 1-15,7 0 0 16,8-3 1-16,8 7-6 0,-2 0-5 16,8 4 0-16,4 3-3 15,6-1-1-15,4 12-2 16,-3 3-1-16,-11 4 0 15,-1 11 0-15,-5-5-1 0,-5 0-2 16,-4 4 3-16,-1 6-1 16,-17 4 0-16,-3 0 1 15,-2 0-1-15,2-2-1 0,-3 3 1 16,-2 2-1-16,-5 10-1 16,0-6 2-16,0 1-1 15,0-3 0-15,-5 3 0 16,2 3 0-16,-7 8 1 0,3-1 0 15,-4-3 1-15,-3-1-1 16,6-6 1-16,-12 0 1 16,5 3-1-16,-6-9 1 15,-1-5 0-15,2-14-3 16,2 0 0-16,-4-4 0 0,-1 2 0 16,-2-9 0-16,7 1 0 15,0-8 0-15,6-2 0 16,12-8 0-16,-20 10 0 15,20-10-22-15,0 0-61 0,3-14-4 16</inkml:trace>
  </inkml:traceGroup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58.0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95EBE5-B04C-463D-BA45-BE9C223ADFD0}" emma:medium="tactile" emma:mode="ink">
          <msink:context xmlns:msink="http://schemas.microsoft.com/ink/2010/main" type="inkDrawing" rotatedBoundingBox="27747,3166 29493,2965 29496,2990 27750,3191" shapeName="Other">
            <msink:destinationLink direction="with" ref="{1CF2BE74-6C89-463A-9D08-C20E27D1F629}"/>
          </msink:context>
        </emma:interpretation>
      </emma:emma>
    </inkml:annotationXML>
    <inkml:trace contextRef="#ctx0" brushRef="#br0">-4100 752 353 0,'0'0'9'0,"0"0"4"16,0 0 2-16,0 0-1 15,0 0 2-15,0 0-1 0,-4-14 2 16,4 14 1-16,17 0-9 16,-6-3-3-16,6-2-1 15,8 3 0-15,5-2-2 16,15 4 2-16,-2-3-3 0,5-5 0 16,5 2 2-16,8-1-4 15,2 3 0-15,9-7 0 16,1 0 0-16,-2 1 0 15,0-5 0-15,-8 8 0 0,5 5 0 16,-5-9 0-16,-6 0 0 16,-7 8 0-16,-12-1 0 15,-2 0 0-15,-1 4 0 16,-3-6 0-16,-7 6 0 16,-1 0 0-16,-2-4 0 0,-2 4 0 15,8 0 0-15,2-4 0 16,-5 2 0-16,6 2 0 15,-6-4 0-15,3-1 0 16,0 5 0-16,4-6 0 0,-10 3 0 16,6-1 0-16,-7-2 0 15,-4 1 0-15,5 1 0 16,2 2 0-16,-2 2 0 16,-9-4 0-16,12 1 0 0,-10 3 0 15,5 0 0-15,-2 0 0 16,-3 0 0-16,-15 0 0 15,25 0 0-15,-25 0 0 0,0 0 0 16,0 0-29-16,0 0-55 16,0 0-3-16</inkml:trace>
  </inkml:traceGroup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59.6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0D6497-6538-47C5-8241-DB91E888A82C}" emma:medium="tactile" emma:mode="ink">
          <msink:context xmlns:msink="http://schemas.microsoft.com/ink/2010/main" type="inkDrawing" rotatedBoundingBox="29279,3043 29714,2994 29719,3035 29284,3085" shapeName="Other"/>
        </emma:interpretation>
      </emma:emma>
    </inkml:annotationXML>
    <inkml:trace contextRef="#ctx0" brushRef="#br0">-2569 646 333 0,'0'0'7'0,"0"-11"3"16,10 5 3-16,8-2 4 15,3 2 3-15,6-5 0 16,9 4 1-16,3-3 0 0,7 10-6 15,-3 0-2-15,-1 0-5 16,1 0-4-16,0 0-13 16,-15 0-71-16,10 0-2 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7:27.6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A1C8F1-ABE0-4313-89A9-A03EBE6D306A}" emma:medium="tactile" emma:mode="ink">
          <msink:context xmlns:msink="http://schemas.microsoft.com/ink/2010/main" type="inkDrawing" rotatedBoundingBox="1010,11528 5195,11608 5191,11825 1006,11745" semanticType="underline" shapeName="Other">
            <msink:sourceLink direction="with" ref="{DCCFE6EB-771D-471C-A0C4-0B586346001F}"/>
          </msink:context>
        </emma:interpretation>
      </emma:emma>
    </inkml:annotationXML>
    <inkml:trace contextRef="#ctx0" brushRef="#br0">0 38 383 0,'0'0'2'0,"0"0"2"16,19-7 2-16,-9 1 1 0,8 2 2 16,10 0 2-16,-3-2 1 15,6-1 1-15,8 7 0 16,-3-4-2-16,2 4-1 16,9 0-2-16,-1 0-1 0,7 7-1 15,2-3-1-15,10 2-1 16,-2 2-4-16,8-2 0 15,7 5 0-15,-4 0 0 16,3-5 0-16,1 5 0 0,3-4 0 16,5-3 0-16,-1-2 0 15,10-2 0-15,-6 0 0 16,6 6 0-16,4-6 0 16,-1 5 0-16,-2 3 0 0,-3 3 0 15,2 7 0-15,-4-1 0 16,2 4 0-16,-2-7 0 15,2 0 0-15,5 1 0 16,5-13 0-16,3-2 0 0,0 0 0 16,7-7 0-16,-4-3 0 15,4-1 0-15,-2 1 0 16,-5-4 0-16,-3 4 0 0,-5-1 0 16,-5-4 0-16,-5 2 0 15,-7-2 0-15,-3 0 0 16,-8 2 0-16,-2-2 0 15,-15 5 0-15,-4 3 0 0,-14 0 0 16,-6 4 0-16,-11 3 0 16,0 0 0-16,-18 0 0 15,0 0 0-15,10 0 0 16,-10 0 0-16,0 0 0 0,-7 3-38 16,7-3-51-16</inkml:trace>
  </inkml:traceGroup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42.2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374BD8-CFFF-4D74-BCDA-523F8D3FD93C}" emma:medium="tactile" emma:mode="ink">
          <msink:context xmlns:msink="http://schemas.microsoft.com/ink/2010/main" type="inkDrawing" rotatedBoundingBox="19707,3777 21117,3813 21114,3906 19705,3870" shapeName="Other"/>
        </emma:interpretation>
      </emma:emma>
    </inkml:annotationXML>
    <inkml:trace contextRef="#ctx0" brushRef="#br0">-10737 1425 264 0,'0'0'6'16,"0"0"5"-16,0 0 1 15,0 0 4-15,0-15 4 16,0 15 1-16,0 0 2 0,0-13 3 15,0 13-6-15,0 0-5 16,0 0 0-16,0 0-4 16,-10-4-3-16,-11 4 0 15,-4 0-3-15,-7 0-1 0,-4 0 1 16,-9 4-1-16,-13 3-1 16,-5-7 1-16,0 4-2 15,-5-4 0-15,-2 0 0 16,2 0 0-16,-6 0 0 0,-3-11-2 15,6 7 0-15,3-7 0 16,5 0 0-16,3 9 0 16,10-2 0-16,-3-3 0 0,7 3 0 15,11 1 0-15,3-4 0 16,1 7 0-16,-2 7 0 16,2 3 0-16,-8 0 0 15,11 8-35-15,0 3-48 0,-5 1-3 16</inkml:trace>
  </inkml:traceGroup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57.3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03603F-0D36-4922-B44B-ECE488D277AF}" emma:medium="tactile" emma:mode="ink">
          <msink:context xmlns:msink="http://schemas.microsoft.com/ink/2010/main" type="inkDrawing" rotatedBoundingBox="26319,4085 27723,3125 27960,3471 26556,4431" semanticType="callout" shapeName="Other">
            <msink:sourceLink direction="with" ref="{87BB5E18-5FC5-4639-80CC-B172AC9D75F2}"/>
            <msink:sourceLink direction="with" ref="{B624E597-B3F4-44FA-BB6A-0EC43AA090B0}"/>
          </msink:context>
        </emma:interpretation>
      </emma:emma>
    </inkml:annotationXML>
    <inkml:trace contextRef="#ctx0" brushRef="#br0">-5507 1685 387 0,'0'0'3'15,"0"0"2"-15,7-10 1 0,-7 10 3 16,31-4-1-16,-9 0 2 16,13-2 2-16,11 2 0 15,7 1-3-15,3 3-1 16,11-7-1-16,8-3-3 0,6-8 1 16,7 0-2-16,1-3-1 15,-4-7 1-15,0-5-1 16,-1-5-1-16,-2-1 2 15,-11 5-1-15,-12-3 0 16,-12 7 0-16,-4-12 0 0,-8 3-1 16,-7-4 2-16,-8 5-3 15,-5-1 0-15,0 7 0 16,-5-7 0-16,8-4 0 0,-8 9 0 16,5 2 0-16,-12 3 0 15,4-2 0-15,-7 3 0 16,7-3 0-16,-7 2 0 15,3 0 0-15,-3 9 0 0,0-2 0 16,-3 5 0-16,-1 4 0 16,4 13 0-16,-3-18 0 15,3 18 0-15,-15 0 0 16,15 0 0-16,0 0 0 0,0 0 0 16,0 0-11-16,-10 14-72 15,10-14-1-15</inkml:trace>
  </inkml:traceGroup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42.9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09A9B4-8481-42B7-8C0C-EB575314A614}" emma:medium="tactile" emma:mode="ink">
          <msink:context xmlns:msink="http://schemas.microsoft.com/ink/2010/main" type="inkDrawing" rotatedBoundingBox="19755,5081 20918,4887 20926,4935 19763,5129" semanticType="callout" shapeName="Other">
            <msink:sourceLink direction="with" ref="{B4AC7FD7-E196-4AB4-BAC9-EF3A26ED2B41}"/>
            <msink:sourceLink direction="with" ref="{0DBC763C-5CA7-4394-9822-C125DF83F65F}"/>
          </msink:context>
        </emma:interpretation>
      </emma:emma>
    </inkml:annotationXML>
    <inkml:trace contextRef="#ctx0" brushRef="#br0">-10977 2470 253 0,'0'0'6'0,"0"0"4"0,0 0 3 16,13-5 5-16,-13 5 0 16,0 0 3-16,18-12 2 15,-18 12 3-15,12-3-8 16,-12 3-1-16,0 0-4 0,0 0-3 15,-12 0-2-15,12 0-2 16,-28 18-2-16,-3-10 0 16,-6 1-1-16,-8 6 0 15,-4-1 1-15,-15 0 0 0,-7 7 0 16,-10-8 1-16,-4 4-1 16,1 0 0-16,-6-8 1 15,6 2-1-15,2-1-1 16,1-3-3-16,14-3 0 0,11 0 0 15,10-4 0-15,14 0 0 16,7 3 0-16,12-3 0 16,13 0 0-16,0 0 0 0,0 0-38 15,0 0-45-15,13 4-4 16</inkml:trace>
  </inkml:traceGroup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11.6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70E60E-6071-448A-A37B-4309B16E03C1}" emma:medium="tactile" emma:mode="ink">
          <msink:context xmlns:msink="http://schemas.microsoft.com/ink/2010/main" type="writingRegion" rotatedBoundingBox="23688,2440 21312,4291 20603,3380 22979,1529">
            <msink:destinationLink direction="with" ref="{9B13ACC1-1A74-48DF-A455-4C21FE455C79}"/>
            <msink:destinationLink direction="with" ref="{1DDF97D3-327B-425F-A7FC-34EDCA216813}"/>
            <msink:destinationLink direction="with" ref="{26331927-F288-47D7-A1B7-65A38A295172}"/>
          </msink:context>
        </emma:interpretation>
      </emma:emma>
    </inkml:annotationXML>
    <inkml:traceGroup>
      <inkml:annotationXML>
        <emma:emma xmlns:emma="http://www.w3.org/2003/04/emma" version="1.0">
          <emma:interpretation id="{B470CB85-BA72-45DC-A634-6741C2D318CA}" emma:medium="tactile" emma:mode="ink">
            <msink:context xmlns:msink="http://schemas.microsoft.com/ink/2010/main" type="paragraph" rotatedBoundingBox="23688,2440 21312,4291 20603,3380 22979,15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DD5A6D-1BBC-491C-86C7-EC9302904600}" emma:medium="tactile" emma:mode="ink">
              <msink:context xmlns:msink="http://schemas.microsoft.com/ink/2010/main" type="line" rotatedBoundingBox="23688,2440 21312,4291 20603,3380 22979,1529"/>
            </emma:interpretation>
          </emma:emma>
        </inkml:annotationXML>
        <inkml:traceGroup>
          <inkml:annotationXML>
            <emma:emma xmlns:emma="http://www.w3.org/2003/04/emma" version="1.0">
              <emma:interpretation id="{A29162B4-DD3C-4642-A6F5-C9736A36388C}" emma:medium="tactile" emma:mode="ink">
                <msink:context xmlns:msink="http://schemas.microsoft.com/ink/2010/main" type="inkWord" rotatedBoundingBox="23688,2440 21312,4291 20603,3380 22979,1529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80s</emma:literal>
                </emma:interpretation>
                <emma:interpretation id="interp2" emma:lang="en-US" emma:confidence="0">
                  <emma:literal>005</emma:literal>
                </emma:interpretation>
                <emma:interpretation id="interp3" emma:lang="en-US" emma:confidence="0">
                  <emma:literal>008</emma:literal>
                </emma:interpretation>
                <emma:interpretation id="interp4" emma:lang="en-US" emma:confidence="0">
                  <emma:literal>0008</emma:literal>
                </emma:interpretation>
              </emma:one-of>
            </emma:emma>
          </inkml:annotationXML>
          <inkml:trace contextRef="#ctx0" brushRef="#br0">-8821 428 282 0,'0'0'5'16,"0"0"3"-16,0 0 1 0,0 0 5 15,0-13 1-15,0 13 1 16,-3-15 3-16,3 15 1 16,-22-11-6-16,12 9 0 15,-15-3-3-15,7-3-4 0,1 1 0 16,-8 1-1-16,1 6-2 15,2 0 1-15,-9 6-2 16,2-1-1-16,8-3 1 16,-7 11-2-16,6 4 0 0,4 0 0 15,1 5-1-15,6-6-1 16,11 2 1-16,0 3 0 16,3 3 0-16,9 2 1 15,1-9 0-15,9-6 0 0,6-5 1 16,0 3-1-16,5-9 1 15,-2 0 0-15,1 0 0 16,3-15-1-16,-2 2 1 16,-5-2 0-16,-8-7-1 15,-2 7 0-15,-11-2 1 0,1-7-2 16,-6-3 1-16,-2-1 0 16,0 2-2-16,-10 4 2 15,3 5-2-15,-6-8 0 0,2 11-1 16,-3 4 0-16,-1 10-5 15,-6 4-5-15,1 6-25 16,20-10-43-16,-30 21 0 16</inkml:trace>
          <inkml:trace contextRef="#ctx0" brushRef="#br0" timeOffset="-796.8939">-10875 1423 302 0,'0'0'9'0,"0"0"5"16,19 0 1-16,-2 0 2 15,7-6 3-15,5 3 2 16,10-3-1-16,3-3-1 0,8-8-7 15,3 6-4-15,-4 1-3 16,4 0-2-16,-6 0-1 16,6-8-2-16,-8-2 1 15,-2 1 1-15,0-3-1 0,-13 5 2 16,-2-5-1-16,-6-2 0 16,-1-7 1-16,-3-1-1 15,-14 4 0-15,-4-11-1 0,-4-6 0 16,-2-9-2-16,-2-9 2 15,4 0-2-15,-6-4 2 16,-5 3-2-16,5 0 0 16,2 2 0-16,2 1 0 0,-1 16 0 15,-3 9 0-15,-5 6 0 16,0 4 0-16,-2 4 0 16,4 1 0-16,2 4 0 0,-6 10 0 15,-3 0 0-15,10 3 0 16,10 4 0-16,-17-24 0 15,17 24 0-15,0 0 0 16,0 0 0-16,-14-14 0 16,14 14 0-16,6-11 0 0,9 7 0 15,3 4 0-15,4 0 0 16,6 0 0-16,10-6 0 16,7-3 0-16,10 5 0 15,-10-1 0-15,11-3 0 0,-6 6 0 16,6-9 0-16,-3-4 0 15,4 8 0-15,-7-3 0 16,-4 6 0-16,-3-2 0 16,2-2 0-16,-2-6 0 0,-5 12 0 15,-3-2 0-15,-7 4 0 16,-3 0 0-16,0-4 0 16,0 1 0-16,-4-1 0 0,1 4 0 15,-4 0 0-15,-5 0 0 16,5 0 0-16,-1-3 0 15,5 3 0-15,-8-4 0 16,0 4 0-16,1 0 0 0,-2-4 0 16,5-3 0-16,-3 5 0 15,-15 2 0-15,14 0 0 16,-14 0 0-16,0 0-3 16,0 0-8-16,0 0-18 15,-7 9-53-15,2 6-1 16</inkml:trace>
          <inkml:trace contextRef="#ctx0" brushRef="#br0" timeOffset="-1937.5324">-8887 104 299 0,'0'0'2'0,"0"-11"0"0,0 11 1 15,0 0 2-15,-4-17-1 16,4 17 3-16,0-26 1 16,0 16 1-16,0 10 1 15,0-17 1-15,-3 3 1 16,-2-4-1-16,2 0 0 0,-4 5 0 15,7 13-2-15,-32-22 0 16,14 7-2-16,0 5-3 16,1-1 1-16,-1 8-2 0,-6 3-1 15,2 0 0-15,-3 0-1 16,5 3-1-16,5-3 0 16,2 11 0-16,-5 4 0 0,1-1 1 15,5-3 0-15,12-11-1 16,-11 24 1-16,11-6 1 15,8 10-1-15,2-3 2 16,8-8-1-16,4-4-2 0,9 2 3 16,11 0-1-16,-2-2 0 15,-2-5 1-15,8-8-1 16,4-4-1-16,-4-9 1 16,4 2-1-16,-12 3 0 0,-6-9 1 15,-4 2 0-15,-3-3-2 16,-4 1 2-16,-7 0-1 15,-6 7-1-15,-8-8 2 16,-5 1-2-16,-5 2-1 16,3-4 2-16,-4 6-2 0,-14 2-1 15,-3 4 1-15,-2 3-5 16,-3 4-8-16,-7 0-26 16,5 7-40-16,-3 8-2 0</inkml:trace>
          <inkml:trace contextRef="#ctx0" brushRef="#br0" timeOffset="-3937.5604">-8680-601 275 0,'0'0'8'16,"0"0"1"-16,0 0 1 0,0 0 3 16,8-3 2-16,-8 3 1 15,0 0 3-15,14-11 2 16,-14 11-6-16,0 0 0 15,0-17-4-15,0 17 0 0,0 0-2 16,-10-4-2-16,-5 4-2 16,-5-7 1-16,-2 3-3 15,1 4-2-15,-1 0 3 0,-6 4-3 16,3-4-1-16,8 0 1 16,-8 7 0-16,11 8-2 15,14-15 3-15,-28 17-1 16,14-6-2-16,3-5 2 0,-3 12 0 15,3-4 0-15,1 7 0 16,-2 5-1-16,6-13-1 16,2 9 2-16,1-2 0 15,3 5-1-15,0-4 2 16,0 0-1-16,7-3 0 0,7-5 0 16,0 2 1-16,7 0-1 15,-3-2 1-15,4-6 0 16,3-3-1-16,6-4 1 15,-4 0-1-15,3-4 0 0,-5 4 0 16,-5 0 0-16,1-10-1 16,8 2 2-16,-8 1-2 15,-3 1 1-15,-18 6 0 16,17-11 1-16,-9-2-1 0,-1-4-1 16,-1-3 3-16,1 6-3 15,-7 0 0-15,0-3 0 16,0-8 0-16,0 1 0 15,0-6 0-15,0 13 0 0,-10 3 0 16,0 0 0-16,-5 0 0 16,2 4 0-16,-2 10 0 15,-3 0-3-15,-14 0-5 16,4 14-19-16,3-4-55 0,-10-3-5 16</inkml:trace>
        </inkml:traceGroup>
      </inkml:traceGroup>
    </inkml:traceGroup>
  </inkml:traceGroup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13.2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AC7FD7-E196-4AB4-BAC9-EF3A26ED2B41}" emma:medium="tactile" emma:mode="ink">
          <msink:context xmlns:msink="http://schemas.microsoft.com/ink/2010/main" type="inkDrawing" rotatedBoundingBox="20925,4900 22315,2742 23138,3273 21748,5430" semanticType="verticalRange" shapeName="Other">
            <msink:sourceLink direction="with" ref="{AE478964-571D-41BC-97F7-A548DC51834F}"/>
            <msink:destinationLink direction="with" ref="{3509A9B4-8481-42B7-8C0C-EB575314A614}"/>
          </msink:context>
        </emma:interpretation>
      </emma:emma>
    </inkml:annotationXML>
    <inkml:trace contextRef="#ctx0" brushRef="#br0">-9106 582 219 0,'0'0'10'0,"0"9"3"0,0 1 4 15,0-10 4-15,0 14 0 16,0-14 2-16,0 0-1 16,-5 14 1-16,5-14-8 0,-20 2-5 15,8-2-4-15,-6-2-2 16,-10 2-3-16,3 6 0 16,-10 1 0-16,0 0-2 15,4-3 1-15,6-4 1 16,-3 6 0-16,-1 3 1 0,11-7 2 15,8-2 1-15,10 0 0 16,0 0 1-16,-11-11 2 16,11 11-3-16,0 0 2 0,0 0-1 15,0 0-2-15,-10-13 0 16,10 13-2-16,0 0-1 16,-18 13 1-16,18-13-1 15,-14 24 0-15,11-11 0 0,3 4 0 16,-8 5-1-16,4 2 2 15,4 0 0-15,0 0-2 16,0 4 1-16,0 2 0 16,-3 8 0-16,0 1 0 0,-1-2 0 15,1-3 0-15,3 1 1 16,-5 3 0-16,2 5-1 16,-4 0 2-16,4-5-1 15,-1-3-1-15,4 1 1 0,-3-1 0 16,0 7 0-16,-4-3 0 15,2-7-1-15,2 3 0 16,3-4 0-16,-3 4-1 16,-1 0 1-16,-4 5-1 0,6-12 0 15,-1 4 0-15,-2-4 1 16,2 4-1-16,-1-1 0 16,1-3 1-16,0 1 0 15,3-9-1-15,-4 1 2 16,4 5-2-16,-3-2 0 0,-2 1 0 15,2-8 0-15,3 4 0 16,-3-3 0-16,3 3 0 16,-4 7 0-16,1-10 0 0,-1 3 0 15,1-3 0-15,0-4 0 16,3 3 0-16,0 0 0 16,-5-2 0-16,-2 0 0 15,7-4 0-15,0-11 0 0,-7 24 0 16,7-3 0-16,-6-7 0 15,1-4 0-15,2 7 0 16,3-17 0-16,0 19 0 16,-4-4 0-16,4-15 0 0,-10 13 0 15,10-13 0-15,0 0 0 16,0 0 0-16,-14 9 0 16,14-9 0-16,-14 6 0 15,14-6 0-15,-15 2 0 0,15-2 0 16,-24 15 0-16,10-15 0 15,-4 3 0-15,0 5 0 16,-2-5 0-16,1 1 0 16,1 6-2-16,-5-10 2 15,-2 3 0-15,2 4-1 0,6-3 1 16,-1-1-1-16,-5 4 0 16,4-3 1-16,-5-1-1 15,6 7-1-15,1-10 1 0,-5 4-1 16,-3 3 0-16,1-7 1 15,-1 4 0-15,3-4-1 16,-3 0 2-16,1 0 0 16,-1 4-1-16,0-4 1 0,-7 2 0 15,9 3 0-15,-2-5 0 16,3 2-1-16,-3 4 0 16,4-6 0-16,0 2 1 15,-1 1-2-15,9-3 2 0,-5 0 0 16,1 0-2-16,-5 0 3 15,4 0-2-15,0 0 1 16,-2 0 0-16,2 4 0 16,-4 0-1-16,2-4 1 15,2 0 0-15,0 4 0 0,4-1 0 16,-4-3 0-16,8 0 0 16,10 0 0-16,-22 0 1 15,22 0-1-15,-18 0 1 0,18 0 0 16,-24-3-2-16,24 3 2 15,-25-8-1-15,15 8-1 16,-8 0 2-16,4 4 0 16,-1-4-2-16,15 0 2 0,-21 0 0 15,21 0 0-15,-14 0 1 16,14 0-1-16,0 0-1 16,0 0 1-16,-11-8-1 15,11 8-2-15,0 0-4 0,0 0-12 16,-14 8-60-16,14-8-5 15</inkml:trace>
  </inkml:traceGroup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29.9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331927-F288-47D7-A1B7-65A38A295172}" emma:medium="tactile" emma:mode="ink">
          <msink:context xmlns:msink="http://schemas.microsoft.com/ink/2010/main" type="inkDrawing" rotatedBoundingBox="22596,2008 22685,5242 21841,5265 21751,2031" semanticType="verticalRange" shapeName="Other">
            <msink:sourceLink direction="with" ref="{D292B0C0-83D1-44B1-8486-1F31E16E05CA}"/>
            <msink:sourceLink direction="with" ref="{E270E60E-6071-448A-A37B-4309B16E03C1}"/>
          </msink:context>
        </emma:interpretation>
      </emma:emma>
    </inkml:annotationXML>
    <inkml:trace contextRef="#ctx0" brushRef="#br0">-9806-383 292 0,'0'0'5'15,"0"0"3"-15,-5-14 0 16,5 14 4-16,0 0 0 15,-20-7 0-15,20 7 1 16,-12-10 3-16,12 10-5 0,-21 0-4 16,21 0 0-16,-7 13-2 15,7-13-3-15,-7 24 1 16,4-2-1-16,0 1-2 0,3-3 4 16,0 1-2-16,3 0-1 15,-3-21 4-15,20 17-3 16,-5-13 0-16,0-1 2 15,-2-3-1-15,5-3-2 0,-1-11 2 16,-5 0-3-16,-12 14-1 16,13-18 3-16,-13 18-1 15,-10-17-2-15,10 17 0 16,-28-7 1-16,6 7-1 0,1 11 1 16,-4-4 0-16,5-1-2 15,5 2 2-15,0 2 0 16,15-10-1-16,-5 18 2 15,5-18 0-15,5 0-2 16,10 0 0-16,-15 0 2 0,25 0-1 16,-12-4 2-16,-13 4-1 15,12-21-1-15,-12 21-1 16,13-17 2-16,-13 17-1 0,0-14 0 16,0 14 1-16,-13-15-3 15,13 15 1-15,0 0 2 16,-15-6-1-16,15 6 2 15,-10 4 0-15,10-4 0 0,0 0 1 16,0 0 1-16,0 0 0 16,0 0 0-16,-10 17 0 15,10-17-1-15,0 0-1 16,0 0-1-16,0 0 0 0,0 0 1 16,0 0-1-16,0 0 0 15,0 0 1-15,0 0 0 16,0 0-1-16,0 18 1 15,0-18 0-15,-5 13 1 16,5 1-2-16,0 0 0 0,0 7 2 16,0 4-2-16,0 1 2 15,-2-6-1-15,2-3-1 16,0 5 0-16,2-5 1 16,-2-3-2-16,0-1 1 0,0-13-1 15,0 15 0-15,0-15 1 16,0 0-1-16,8 19 0 15,-8-19 2-15,0 0-2 0,-3 11 1 16,3-11-1-16,0 0 0 16,-5 20 0-16,5-20 2 15,0 0-2-15,0 0 0 16,0 0 0-16,0 0 0 0,0 0 0 16,-13 7 0-16,13-7 0 15,0 0 0-15,0 0 0 16,0 0 0-16,0 0 0 15,0 18 0-15,0-18 0 0,0 0 0 16,0 0 0-16,0 14 0 16,0-14 0-16,0 0 0 15,0 0 0-15,0 0 0 16,0 0 0-16,0-14 0 0,0 14 0 16,-4-18 0-16,4 8 0 15,0-7 0-15,0-2 0 16,0 19 0-16,4-22 0 15,-4 22 0-15,6-17 0 0,-6 17 0 16,25-17 0-16,-25 17 0 16,18 0 0-16,-18 0 0 15,14 0 0-15,-14 0 0 16,14-7 0-16,-14 7 0 0,19 10 0 16,-19-10 0-16,13 21 0 15,2-15 0-15,-2 5 0 16,5 8 0-16,-7 3 0 0,3 2 0 15,0-7 0-15,0 1 0 16,0 0 0-16,-3 5 0 16,-7 7 0-16,-4-6 0 15,3 8 0-15,-3-8 0 16,0 1 0-16,0 8 0 0,-10 1 0 16,-1 1 0-16,0-7 0 15,0-3 0-15,1-4 0 16,0 1 0-16,-8-1 0 15,-4-7 0-15,9-4 0 0,2-10 0 16,11 0 0-16,-22 0 0 16,12 0 0-16,10 0 0 15,-15-10 0-15,15 10 0 16,0-22 0-16,0 22 0 0,0 0 0 16,0-13 0-16,0 13 0 15,0 0 0-15,0 0 0 16,11-15 0-16,-11 15 0 15,0 0 0-15,0 0 0 0,14 0 0 16,-14 0 0-16,11 0 0 16,-11 0 0-16,0 0 0 15,0 8 0-15,0-8 0 0,0 0 0 16,0 24 0-16,0-10 0 16,-3 4 0-16,0-1 0 15,3-4 0-15,0 9 0 16,0 3 0-16,0-1 0 15,0 4 0-15,-5-6 0 0,5-1 0 16,0 0 0-16,0 7 0 16,-3-2 0-16,-1 2 0 15,-3-1 0-15,7 1 0 16,0 1 0-16,0 0 0 0,-6 2 0 16,1 4 0-16,2-4 0 15,3-3 0-15,0-6 0 16,0 3 0-16,-4 3 0 0,-2 0 0 15,-1 0 0-15,2-7 0 16,5 5 0-16,0 2 0 16,0 10 0-16,-3-7 0 15,3 3 0-15,0-6 0 0,0-1 0 16,3-3 0-16,-3 4 0 16,0 0 0-16,0-6 0 15,-3 3 0-15,3-4 0 16,0 0 0-16,-2 3 0 15,-3 0 0-15,-2 0 0 0,4 0 0 16,3-3 0-16,0 3 0 16,-8 7 0-16,1-7 0 15,1 2 0-15,2 2 0 16,1-6 0-16,-2 5 0 0,0 5 0 16,-3-4 0-16,4-2 0 15,1 2 0-15,3-4 0 16,0 3 0-16,-3 8 0 0,3-7 0 15,0 2 0-15,0-2 0 16,0-1 0-16,0 1 0 16,0 5 0-16,0-8 0 15,0-1 0-15,-4-3 0 0,4-4 0 16,0 9 0-16,0 2 0 16,-8-4 0-16,8-2 0 15,0-1 0-15,0 0 0 16,0 7 0-16,-3-4 0 0,0 6 0 15,-1-9 0-15,4-1 0 16,0 1 0-16,0 0 0 16,-3 3 0-16,-1-1 0 15,4-10 0-15,0 2 0 16,0-15 0-16,0 24 0 0,0-10 0 16,-6-3 0-16,6-11 0 15,0 20 0-15,0-20 0 16,-5 17 0-16,2 2 0 0,-4-4 0 15,3-2 0-15,4-13 0 16,-6 22 0-16,6-22 0 16,-8 21 0-16,8-21 0 15,0 0 0-15,0 0 0 0,0 0 0 16,0 0 0-16,0 0 0 16,-7 10 0-16,7-10 0 15,0 0 0-15,0 0 0 16,0 0 0-16,0 0 0 0,0 0 0 15,0 0 0-15,0 0 0 16,7-3 0-16,-7 3 0 16,0 0 0-16,0 0 0 0,14-15 0 15,-14 15 0-15,19-13 0 16,-19 13 0-16,23-11 0 16,-8 7 0-16,3-3 0 15,2 1 0-15,5-5 0 0,0 3 0 16,-4 5 0-16,-2-1 0 15,4-2 0-15,-1-3 0 16,-4 3 0-16,3-1 0 16,-7 7 0-16,4-4 0 15,0 1 0-15,2-4 0 0,-2-3 0 16,4 6 0-16,-9 1 0 16,5-1 0-16,4-3 0 15,3-4 0-15,-7 5 0 16,5-1 0-16,-5 3 0 0,7-3 0 15,-3 1 0-15,3-5 0 16,3 0 0-16,-3 0 0 16,-5 9 0-16,-5-6 0 15,3-1 0-15,-5 3 0 0,2-1 0 16,-15 7 0-16,14 0 0 16,-14 0 0-16,0 0 0 15,14-4 0-15,-14 4 0 0,14 0 0 16,-14 0 0-16,13 0 0 15,-13 0 0-15,18 0 0 16,-18 0 0-16,22-3 0 16,-22 3 0-16,0 0 0 0,0 0 0 15,0 0 0-15,0 0 0 16,0 0-38-16,-7-7-49 16,7 7-4-16</inkml:trace>
  </inkml:traceGroup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54.8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AD7262-8B13-4897-8162-F0C460ED3467}" emma:medium="tactile" emma:mode="ink">
          <msink:context xmlns:msink="http://schemas.microsoft.com/ink/2010/main" type="inkDrawing" rotatedBoundingBox="24238,3493 24866,5215 23528,5703 22900,3981" hotPoints="24883,4658 24097,5445 23310,4658 24097,3871" semanticType="enclosure" shapeName="Circle">
            <msink:destinationLink direction="with" ref="{A937A1EB-7A63-4263-9DD2-B0AA5920B384}"/>
          </msink:context>
        </emma:interpretation>
      </emma:emma>
    </inkml:annotationXML>
    <inkml:trace contextRef="#ctx0" brushRef="#br0">-8544 1425 293 0,'0'0'8'0,"0"0"1"16,0 0 4-16,-11 0 2 0,11 0 1 15,0 0 2-15,0 0 2 16,0 0 0-16,0-8-6 16,18 1-2-16,6-6-3 15,18-2-2-15,4 2-1 16,8-2-1-16,5 2 1 0,9-1-2 16,2 0 0-16,5 4-1 15,-14 6 0-15,-3 4-1 16,0 10 1-16,-8 4-2 0,-2 4 0 15,2-1 0-15,-7 7 0 16,-8 11 0-16,3 1-1 16,-2 0 1-16,-4-6-1 15,3 9 2-15,-2 2-1 0,-5 3 0 16,0 2 2-16,4-7-1 16,3 0 1-16,-7 3 0 15,0-1-3-15,-3 4 0 16,0-1 0-16,-7 2 0 15,-5-7 0-15,-1 4 0 0,-6 1 0 16,-6-1 0-16,0 3 0 16,0-4 0-16,0-7 0 15,0 10 0-15,0-4 0 0,-3-3 0 16,0-4 0-16,-2 7 0 16,2-10 0-16,3-3 0 15,0 7 0-15,-7-4 0 16,0 1 0-16,-1 0 0 0,-2 0 0 15,3-8 0-15,-4 4 0 16,-6 8 0-16,-1-8 0 16,1-3 0-16,-1-5 0 15,0 1 0-15,-7-3 0 0,0 7 0 16,2-10 0-16,1-1 0 16,1-4 0-16,-4 1 0 15,3-4 0-15,-2 7 0 16,-1-4 0-16,-2-7 0 0,2 1 0 15,-3 0 0-15,-2-4 0 16,-5 3 0-16,-3-3 0 16,-2 0 0-16,-1-7 0 15,1 0 0-15,-3 3 0 0,1 1 0 16,1-8 0-16,-2 5 0 16,3-1 0-16,2-4 0 15,6 1 0-15,-4 3 0 16,8 0 0-16,3-8 0 0,0 9 0 15,0-7 0-15,8 7 0 16,-1 6 0-16,-3-3 0 16,7-5 0-16,-4 6 0 15,5-3 0-15,13 5 0 0,-22-4 0 16,22-5-59-16,0 9-30 16</inkml:trace>
    <inkml:trace contextRef="#ctx0" brushRef="#br0" timeOffset="-921.8835">-8549 1408 334 0,'0'0'8'0,"0"0"3"15,0 0 4-15,0 0 2 16,0 0 1-16,-10-4 0 16,10 4 2-16,0 0-1 0,-13 0-6 15,13 0-3-15,-12 21-4 16,12 11-2-16,0 3 1 16,0 7-2-16,4 12 0 15,4 5 1-15,-2 7-1 0,1 2-3 16,3 5 0-16,2 2 0 15,-9-6 0-15,0 3 0 16,-3-3 0-16,0 7 0 16,4-14 0-16,-1 6 0 15,-3-9 0-15,5 2 0 0,-5-5 0 16,6 0 0-16,-2-2 0 16,3-9 0-16,-1 0 0 15,-1-9 0-15,-2-8 0 16,1-4 0-16,-4-6 0 0,0-18 0 15,0 0 0-15,0 0 0 16,0 0-76-16,0-18-12 16</inkml:trace>
  </inkml:traceGroup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02.2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37A1EB-7A63-4263-9DD2-B0AA5920B384}" emma:medium="tactile" emma:mode="ink">
          <msink:context xmlns:msink="http://schemas.microsoft.com/ink/2010/main" type="inkDrawing" rotatedBoundingBox="24098,4330 25865,3106 26328,3774 24561,4998" semanticType="callout" shapeName="Other">
            <msink:sourceLink direction="with" ref="{BEAD7262-8B13-4897-8162-F0C460ED3467}"/>
            <msink:sourceLink direction="with" ref="{B624E597-B3F4-44FA-BB6A-0EC43AA090B0}"/>
          </msink:context>
        </emma:interpretation>
      </emma:emma>
    </inkml:annotationXML>
    <inkml:trace contextRef="#ctx0" brushRef="#br0">-7421 2373 345 0,'0'0'6'0,"0"0"3"15,15-14 4-15,-5 7 2 16,5 3-1-16,3 1 1 15,2 3 0-15,8-4 1 16,4 0-6-16,7 4-3 16,3 0-4-16,1-2 1 0,10-5-2 15,0-4-1-15,7-6 1 16,-2-2 0-16,-3 1 0 16,-9-6 2-16,-6 0-1 0,-9 2 0 15,1-2 1-15,-11 1-1 16,-10 6-1-16,-8 3 1 15,-3-7-2-15,0 4-1 16,-3-8 1-16,-4-3 0 0,-3 2-1 16,-2-11 1-1,-1-9 0-15,-2 0-2 0,-3-14 2 16,5 0 0-16,-12 0-1 16,-4 0 2-16,1 2-2 15,3 6 0-15,1 11 0 0,7 3 0 16,-6 15 0-16,3 3 0 15,10 5 0-15,10 15 0 16,-12-13 0-16,12 13 0 16,0 0 0-16,0 0 0 0,0 0 0 15,15-4 0-15,5 0 0 16,15 1 0-16,8 3 0 16,10-4 0-16,7 4 0 0,15 0 0 15,6 0 0-15,5 4 0 16,5-4 0-16,1 0 0 15,0 0 0-15,0 0 0 16,-4 0 0-16,-4-4 0 0,-9-3 0 16,-4 1 0-16,-15-5 0 15,-2 11 0-15,-8-10 0 16,-8 6 0-16,-6 1 0 16,-11 3 0-16,-3-4 0 0,-7 4 0 15,3 0 0-15,-14 0 0 16,14 0 0-16,-14 0 0 15,0 0-32-15,-4 14-50 16,4-14-2-16</inkml:trace>
  </inkml:traceGroup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24.7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597604-3E50-4961-ACE8-85F54A8EFB87}" emma:medium="tactile" emma:mode="ink">
          <msink:context xmlns:msink="http://schemas.microsoft.com/ink/2010/main" type="inkDrawing" rotatedBoundingBox="22241,4163 23194,4123 23196,4180 22244,4220" shapeName="Other"/>
        </emma:interpretation>
      </emma:emma>
    </inkml:annotationXML>
    <inkml:trace contextRef="#ctx0" brushRef="#br0">-9609 1781 281 0,'0'0'8'15,"0"0"4"-15,0 0 2 16,0 0 3-16,0 0 1 16,7-10 4-16,-7 10 0 0,0 0-1 15,8-18-5-15,-8 18-5 16,13-4-1-16,-13 4-1 16,25-6-2-16,-8 1-2 15,6 3 0-15,4-2 0 0,1 0-1 16,0 1 0-16,-3-1-1 15,11 2-2-15,-4-4 1 16,-1 6-1-16,1 6-1 16,-4-6 2-16,5 6-1 0,-1-3-2 15,6-3 2-15,2 4 0 16,-2-4-1-16,0 0 2 16,5 0-2-16,-8 0 0 15,12 0 1-15,-16-7-1 0,5 3 0 16,-9-4 0-16,-2 8 0 15,0-7 0-15,-2 3 0 16,-6 4 0-16,1 0-1 16,-1-2 2-16,-17 2 0 0,18 0-1 15,-18 0 2-15,10 0-1 16,-10 0-1-16,0 0 2 16,0 0-2-16,0 0 0 0,0 0 0 15,0 0 0-15,0 0 0 16,0 0 0-16,0 0 0 15,0 0-6-15,0 0-23 16,0 0-52-16,-10 13-4 0</inkml:trace>
  </inkml:traceGroup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1:23.9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EF064C-B668-43DA-B81D-3486A0F9711A}" emma:medium="tactile" emma:mode="ink">
          <msink:context xmlns:msink="http://schemas.microsoft.com/ink/2010/main" type="inkDrawing" rotatedBoundingBox="22035,4791 22205,4784 22206,4799 22035,4805" semanticType="strikethrough" shapeName="Other">
            <msink:sourceLink direction="with" ref="{D292B0C0-83D1-44B1-8486-1F31E16E05CA}"/>
          </msink:context>
        </emma:interpretation>
      </emma:emma>
    </inkml:annotationXML>
    <inkml:trace contextRef="#ctx0" brushRef="#br0">-9803 2359 167 0,'0'0'10'0,"0"0"6"0,0 0 4 15,0 0 5-15,-15-7 2 16,15 7 1-16,0 0 2 15,0 0-1-15,0 0-6 16,0 0-5-16,0 0-5 0,0 0-4 16,4 7-1-16,-4-7-2 15,0 0-1-15,0 0 0 16,14 0-1-16,-14 0 0 16,0 0-1-16,0 0-1 0,0 0 0 15,14 4-1-15,-14-4 0 16,0 0 0-16,18 0 0 15,-18 0 1-15,18 0-1 16,-18 0 1-16,20 0 0 16,-20 0 1-16,22 0-1 0,-22 0 1 15,14-4-2-15,-14 4 1 16,14-7-1-16,-14 7 1 16,0 0-2-16,0 0 2 0,15 0-2 15,-15 0 0-15,0 0 1 16,18-4 0-16,-18 4-1 15,0 0 1-15,0 0-1 16,0 0 0-16,0 0 1 0,0 0-1 16,0 0 0-16,0 0 2 15,0 0-2-15,0 0 1 16,0 0 0-16,0 0 0 16,0 0 0-16,0 0-1 0,0 0 1 15,0 0-1-15,0 0 1 16,0 0 0-16,0 0-1 15,0 0 2-15,0 0-2 0,0 0 1 16,0 0-1-16,0 0 0 16,0 0 0-16,0 0 1 15,0 0-1-15,0 0-1 16,0 0 1-16,0 0-2 16,0 0-4-16,0 0-10 15,0 0-64-15,0 8-4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7:34.8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1746D7-2A17-40D4-BB0B-FF19904D47BB}" emma:medium="tactile" emma:mode="ink">
          <msink:context xmlns:msink="http://schemas.microsoft.com/ink/2010/main" type="writingRegion" rotatedBoundingBox="10371,9773 13907,9773 13907,10906 10371,10906"/>
        </emma:interpretation>
      </emma:emma>
    </inkml:annotationXML>
    <inkml:traceGroup>
      <inkml:annotationXML>
        <emma:emma xmlns:emma="http://www.w3.org/2003/04/emma" version="1.0">
          <emma:interpretation id="{132D8803-02A3-43C8-942E-DA08FA973C6B}" emma:medium="tactile" emma:mode="ink">
            <msink:context xmlns:msink="http://schemas.microsoft.com/ink/2010/main" type="paragraph" rotatedBoundingBox="10371,9773 13907,9773 13907,10906 10371,10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B205AA-A256-4592-8B85-CB6631A00485}" emma:medium="tactile" emma:mode="ink">
              <msink:context xmlns:msink="http://schemas.microsoft.com/ink/2010/main" type="line" rotatedBoundingBox="10371,9773 13907,9773 13907,10906 10371,10906"/>
            </emma:interpretation>
          </emma:emma>
        </inkml:annotationXML>
        <inkml:traceGroup>
          <inkml:annotationXML>
            <emma:emma xmlns:emma="http://www.w3.org/2003/04/emma" version="1.0">
              <emma:interpretation id="{F82BF0A9-E9F2-4165-86B1-E6044A1BB8DB}" emma:medium="tactile" emma:mode="ink">
                <msink:context xmlns:msink="http://schemas.microsoft.com/ink/2010/main" type="inkWord" rotatedBoundingBox="10289,10646 13739,9569 13938,10205 10488,11282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_ E</emma:literal>
                </emma:interpretation>
                <emma:interpretation id="interp2" emma:lang="en-US" emma:confidence="0">
                  <emma:literal>_ z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_ k</emma:literal>
                </emma:interpretation>
              </emma:one-of>
            </emma:emma>
          </inkml:annotationXML>
          <inkml:trace contextRef="#ctx0" brushRef="#br0">343 27 340 0,'0'0'6'15,"0"0"3"-15,0 0 4 16,-11-10 0-16,11 10 2 15,-11-7-1-15,11 7 1 0,-14-11-1 16,14 11-5-16,0 0-4 16,-17 18-3-16,5 10 0 15,2 6-2-15,-8 17 0 16,-7 8-1-16,-3 4 1 0,0 1 1 16,-4-1 0-16,-3-5 0 15,7-17 0-15,3-3 2 16,4-10 1-16,6-10 2 15,15-18-1-15,-13 12-1 0,13-12 1 16,6-12-1-16,12 1-1 16,7-2-1-16,7 2 0 15,3 4-2-15,4 7 0 0,3 0 0 16,-2 7 0-16,5 6-1 16,-6 6-1-16,-4-2-2 15,5 5-3-15,-9-11-4 16,-2 2-6-16,-8-6-6 0,-4-3-20 15,1-4-31-15,-18 0-10 16</inkml:trace>
          <inkml:trace contextRef="#ctx0" brushRef="#br0" timeOffset="296.8954">285 509 297 0,'0'0'7'0,"-17"-4"4"0,4 4 5 16,-5-3 1-16,-4-4 1 15,-3 1 5-15,-3-2-3 16,0-2 1-16,6 0-6 0,4-1-6 15,8-2-2-15,3 2-4 16,7 11-1-16,4-23-2 16,14 16-1-16,10 1 1 15,7-1-2-15,18 7 2 16,10-4 0-16,12 4 1 16,6 0 0-16,12-4 1 15,-2 4 0-15,1-3 0 0,-3-4 1 16,-8 3-1-16,-14-2 1 15,-11 2-1-15,-13 0 0 0,-8 1 0 16,-10 0-1-16,-10 3-3 16,-15 0-10-16,6-11-67 15,-6 11-5-15</inkml:trace>
          <inkml:trace contextRef="#ctx0" brushRef="#br0" timeOffset="50891.509">-2409 1132 44 0,'0'0'1'0,"25"0"0"0,10 0 2 16,5 0 2-16,16 0 3 16,7 0 3-16,20 0 3 0,8-7 5 15,1 1-2-15,4-1 3 16,-5 3 0-16,-5 1-1 15,2-1 1-15,-15 0-2 16,-1 4-2-16,-8-3 0 16,-11 3-2-16,-8 0-2 15,-12-3-2-15,-3 3-1 0,-15-4-4 16,3 4 0-16,-18 0-1 16,0 0 0-16,0 0 0 15,0 0 3-15,0 0-1 0,0 0-1 16,0 0 0-16,0 0-9 15,0 0-56-15,0 0-7 16</inkml:trace>
        </inkml:traceGroup>
      </inkml:traceGroup>
    </inkml:traceGroup>
  </inkml:traceGroup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2:18.6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13C7D8-DAFB-47A5-873B-0E0435C73817}" emma:medium="tactile" emma:mode="ink">
          <msink:context xmlns:msink="http://schemas.microsoft.com/ink/2010/main" type="inkDrawing" rotatedBoundingBox="29934,8271 30956,8283 30955,8291 29934,8279" shapeName="Other"/>
        </emma:interpretation>
      </emma:emma>
    </inkml:annotationXML>
    <inkml:trace contextRef="#ctx0" brushRef="#br0">0 5 354 0,'0'0'5'0,"0"0"4"15,0 0 0-15,0 0 2 0,0 0-1 16,0 0 1-16,15-5 1 15,5 5 0-15,16 0-5 16,17 0-2-16,10 0-1 16,12 5-2-16,20-5 1 0,1 2-1 15,5 2-2-15,2-4 2 16,-7 0-1-16,-15 0 0 16,-6 0 2-16,-27 0-1 0,-8 0-1 15,-15 0 1-15,-25 0 0 16,0 0-5-16,0 0-9 15,-15 0-64-15,-2 4-4 16</inkml:trace>
  </inkml:traceGroup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3:33.6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AC7377-4A0D-47D9-9647-55C26D3D28B4}" emma:medium="tactile" emma:mode="ink">
          <msink:context xmlns:msink="http://schemas.microsoft.com/ink/2010/main" type="inkDrawing" rotatedBoundingBox="1523,10257 8247,10102 8256,10477 1531,10632" semanticType="strikethrough" shapeName="Other">
            <msink:sourceLink direction="with" ref="{FF37D5BF-113C-477F-B260-98879F9C6AE2}"/>
            <msink:destinationLink direction="with" ref="{CD0D3B70-CC25-4AF7-B564-E20EB00B8911}"/>
          </msink:context>
        </emma:interpretation>
      </emma:emma>
    </inkml:annotationXML>
    <inkml:trace contextRef="#ctx0" brushRef="#br0">6721 113 151 0,'0'0'4'0,"0"0"2"16,0 0 0-16,0 0 3 15,-13-8 2-15,13 8 4 16,-28 0 2-16,14 0 4 15,-9 0-3-15,0 0 1 0,1 0 0 16,-6-3-2-16,0 0 0 16,-4-4-4-16,-11 0-1 15,0 0-4-15,-10 3 0 16,-7 1-3-16,-6 3-2 0,-12 0 1 16,-10 3-3-16,-8 1 0 15,1 7 0-15,-11-8 0 16,-8 4-1-16,1-7 1 15,4 0 0-15,-8 0 0 0,3-4 0 16,-2-2 0-16,3-2 0 16,-8-2 0-16,2 3 0 15,-9-3 0-15,0 6 0 0,2-7-1 16,-12 9 1-16,-1-7-1 16,-2 7 0-16,-3-4 0 15,-9-1 1-15,-6 1 0 16,-4-1 0-16,-3 3 0 0,-6-2 0 15,-6 6 1-15,1 0 0 16,-6 2 1-16,3 9-2 16,-1 4 2-16,0 4-2 15,5 0 0-15,-1 6 1 16,11-1-1-16,0 4-1 0,10 1 0 16,12 0 1-16,6-5 0 15,7 8 0-15,10-4 0 16,8-4 0-16,12 6-1 0,1-9-4 15,19 6-15-15,13-3-52 16,-3-2-4-16</inkml:trace>
  </inkml:traceGroup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00.8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E4ADE9-87D6-467B-98F1-406ADDA1981B}" emma:medium="tactile" emma:mode="ink">
          <msink:context xmlns:msink="http://schemas.microsoft.com/ink/2010/main" type="inkDrawing" rotatedBoundingBox="9565,13726 11577,13560 11581,13610 9570,13777" semanticType="strikethrough" shapeName="Other">
            <msink:sourceLink direction="with" ref="{68F81E78-2BF7-4C4C-9FB8-E5ACF1C67C4A}"/>
            <msink:sourceLink direction="with" ref="{22E78742-A865-4B81-B961-0F1C53E8F231}"/>
            <msink:sourceLink direction="with" ref="{668AA144-9F0B-41B3-9DF2-66E7D89C9905}"/>
          </msink:context>
        </emma:interpretation>
      </emma:emma>
    </inkml:annotationXML>
    <inkml:trace contextRef="#ctx0" brushRef="#br0">3457 1975 219 0,'0'0'4'0,"0"0"2"16,0 0 3-16,0 0 3 0,0 10 4 16,0-10 4-16,0 0 2 15,0 11 2-15,0-11-4 16,0 0 1-16,-18 7-2 15,5-4-4-15,-6-3-5 0,-4 3-2 16,-10-3-3-16,-9 7-2 16,-4-3 0-16,-14 3-1 15,-11 1-2-15,-4-6 1 16,-16 5 0-16,-2 1 1 0,-13-3 1 16,-2 1 1-16,-13-2 0 15,5-1 1-15,-12 5 1 16,7-1 1-16,5-1-1 15,10 5 0-15,3-4-2 16,12 3 0-16,13 4 0 0,15 0-2 16,5 1-1-16,20-5-1 15,6-3-4-15,7-5-7 16,25-2-39-16,-13 11-32 0,13-11-1 16</inkml:trace>
  </inkml:traceGroup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15.2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0267B1-D5DE-4478-BCDD-B5F7741D95DE}" emma:medium="tactile" emma:mode="ink">
          <msink:context xmlns:msink="http://schemas.microsoft.com/ink/2010/main" type="writingRegion" rotatedBoundingBox="1180,7850 6796,9924 5856,12469 240,10395"/>
        </emma:interpretation>
      </emma:emma>
    </inkml:annotationXML>
    <inkml:traceGroup>
      <inkml:annotationXML>
        <emma:emma xmlns:emma="http://www.w3.org/2003/04/emma" version="1.0">
          <emma:interpretation id="{6767E0F7-F9B5-46D1-B307-EAAC2DE0629C}" emma:medium="tactile" emma:mode="ink">
            <msink:context xmlns:msink="http://schemas.microsoft.com/ink/2010/main" type="paragraph" rotatedBoundingBox="1180,7850 6796,9924 5856,12469 240,10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CA7C84-3535-4AA7-8A38-BC2D32525125}" emma:medium="tactile" emma:mode="ink">
              <msink:context xmlns:msink="http://schemas.microsoft.com/ink/2010/main" type="line" rotatedBoundingBox="1180,7850 6796,9924 5856,12469 240,10395"/>
            </emma:interpretation>
          </emma:emma>
        </inkml:annotationXML>
        <inkml:traceGroup>
          <inkml:annotationXML>
            <emma:emma xmlns:emma="http://www.w3.org/2003/04/emma" version="1.0">
              <emma:interpretation id="{FF37D5BF-113C-477F-B260-98879F9C6AE2}" emma:medium="tactile" emma:mode="ink">
                <msink:context xmlns:msink="http://schemas.microsoft.com/ink/2010/main" type="inkWord" rotatedBoundingBox="3496,9163 6576,9651 6124,12507 3044,12019">
                  <msink:destinationLink direction="with" ref="{90AC7377-4A0D-47D9-9647-55C26D3D28B4}"/>
                </msink:context>
              </emma:interpretation>
              <emma:one-of disjunction-type="recognition" id="oneOf0">
                <emma:interpretation id="interp0" emma:lang="en-US" emma:confidence="0">
                  <emma:literal>*":</emma:literal>
                </emma:interpretation>
                <emma:interpretation id="interp1" emma:lang="en-US" emma:confidence="0">
                  <emma:literal>aviso:</emma:literal>
                </emma:interpretation>
                <emma:interpretation id="interp2" emma:lang="en-US" emma:confidence="0">
                  <emma:literal>"'r":</emma:literal>
                </emma:interpretation>
                <emma:interpretation id="interp3" emma:lang="en-US" emma:confidence="0">
                  <emma:literal>"r"':</emma:literal>
                </emma:interpretation>
                <emma:interpretation id="interp4" emma:lang="en-US" emma:confidence="0">
                  <emma:literal>aorist:</emma:literal>
                </emma:interpretation>
              </emma:one-of>
            </emma:emma>
          </inkml:annotationXML>
          <inkml:trace contextRef="#ctx0" brushRef="#br0">11296 3535 355 0,'0'0'5'0,"0"0"4"0,0 0 2 16,14-6 2-16,0 6 0 15,7-4 2-15,1-2-1 0,9 2 0 16,4 4-5-16,1-11-10 16,11-2-50-16,-5 13-25 15,-1-9-4-15</inkml:trace>
          <inkml:trace contextRef="#ctx0" brushRef="#br0" timeOffset="192752.019">6593 2414 292 0,'0'0'7'0,"0"0"2"16,0 0 4-16,0 0 2 0,0 0 1 15,0 15 2-15,8-2 2 16,-1 10-1-16,3 8-6 16,5 0-3-16,-2 15-2 0,2 1-3 15,6 5-1-15,1 9-2 16,-2-5-1-16,2-4 0 16,-1-3-1-16,4-2 0 15,3-9 1-15,0-9-1 16,4-10 1-16,3-6 0 0,8-13 0 15,7-4 0-15,6-18 1 16,7 1-1-16,8-11 0 16,-1 2 0-16,5-7 0 15,-4 5-1-15,-3 8 1 0,-13 3-1 16,-9 4 0-16,-11 10-2 16,-10 7-8-16,-14 17-43 15,-11-17-24-15,0 21-4 16</inkml:trace>
          <inkml:trace contextRef="#ctx0" brushRef="#br1" timeOffset="239315.0116">4981 389 338 0,'-10'7'5'0,"-22"-3"2"0,-6 7 1 15,-23-1 2-15,-2 0-3 16,-5 8-6-16,-13-4-26 16,-1 4-38-16,16-7-6 15</inkml:trace>
          <inkml:trace contextRef="#ctx0" brushRef="#br1" timeOffset="237221.2535">4798 524 246 0,'0'0'0'0,"0"0"-1"15,0 24-3-15,0-7-14 16,3 11-20-16,-3 0-20 0</inkml:trace>
          <inkml:trace contextRef="#ctx0" brushRef="#br1" timeOffset="237377.4906">4978 1133 324 0,'0'0'4'0,"-7"21"1"16,-3-7 2-16,2 13-1 0,1 1-4 16,4 7-14-16,3 12-38 15,0 2-13-15</inkml:trace>
          <inkml:trace contextRef="#ctx0" brushRef="#br1" timeOffset="237502.5062">5037 2073 354 0,'0'0'3'16,"-3"21"0"-16,3 1 0 16,3 6-1-16,2 8-10 0,2 5-26 15,-4 12-32-15,4 1-3 16</inkml:trace>
          <inkml:trace contextRef="#ctx0" brushRef="#br1" timeOffset="237643.1289">5165 3109 338 0,'0'0'5'16,"0"21"0"-16,0-4 2 16,0 12-1-16,-3 7-5 15,-4-1-15-15,0 9-47 16,7 8-5-16</inkml:trace>
          <inkml:trace contextRef="#ctx0" brushRef="#br0" timeOffset="199033.3654">0 72 299 0,'0'0'4'0,"3"-15"2"16,15 6 3-16,7-2 1 15,3 0 1-15,7 0 0 0,-3 5 0 16,11-2 2-16,-5 8-3 16,-5 14-4-16,-2 8-1 15,-6 3 0-15,-3 17-1 16,-5 3-1-16,11 8-1 16,-7 8 1-16,-4 1-1 0,-2 0-1 15,0 4-1-15,-12-10-6 16,-3-6-6-16,0-12-33 15,0-6-27-15,-8-19-6 16</inkml:trace>
          <inkml:trace contextRef="#ctx0" brushRef="#br0" timeOffset="199236.4624">796-216 333 0,'0'0'7'0,"0"0"2"16,-22-13 2-16,1 11 3 15,-7-2 0-15,-11 4 1 16,-7 0-1-16,0 6 1 0,-11 18-6 16,4 4-3-16,0 10-2 15,8 7-2-15,2 11 0 16,11 4-1-16,11 4-5 16,17 3-10-16,8 13-58 0,27-19-5 15</inkml:trace>
        </inkml:traceGroup>
      </inkml:traceGroup>
    </inkml:traceGroup>
  </inkml:traceGroup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4:24.4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F00FE0-2B36-42DF-AD97-1C6DC5676715}" emma:medium="tactile" emma:mode="ink">
          <msink:context xmlns:msink="http://schemas.microsoft.com/ink/2010/main" type="writingRegion" rotatedBoundingBox="16680,13159 16319,10700 18811,10333 19173,12793">
            <msink:destinationLink direction="with" ref="{D5848978-AE2D-4EB5-A46F-AFB50767FB83}"/>
          </msink:context>
        </emma:interpretation>
      </emma:emma>
    </inkml:annotationXML>
    <inkml:traceGroup>
      <inkml:annotationXML>
        <emma:emma xmlns:emma="http://www.w3.org/2003/04/emma" version="1.0">
          <emma:interpretation id="{FF6DEAA6-B008-4AAD-98AC-517A48450EF9}" emma:medium="tactile" emma:mode="ink">
            <msink:context xmlns:msink="http://schemas.microsoft.com/ink/2010/main" type="paragraph" rotatedBoundingBox="16680,13159 16319,10700 17428,10537 17789,12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E87B87-4942-45D8-A232-5D2027D0C5C2}" emma:medium="tactile" emma:mode="ink">
              <msink:context xmlns:msink="http://schemas.microsoft.com/ink/2010/main" type="line" rotatedBoundingBox="16680,13159 16319,10700 17428,10537 17789,12996"/>
            </emma:interpretation>
          </emma:emma>
        </inkml:annotationXML>
        <inkml:traceGroup>
          <inkml:annotationXML>
            <emma:emma xmlns:emma="http://www.w3.org/2003/04/emma" version="1.0">
              <emma:interpretation id="{EFA860B4-BE85-4DB6-A405-5627D3C40257}" emma:medium="tactile" emma:mode="ink">
                <msink:context xmlns:msink="http://schemas.microsoft.com/ink/2010/main" type="inkWord" rotatedBoundingBox="16460,13140 16483,10721 17656,10732 17632,13152">
                  <msink:destinationLink direction="to" ref="{37CD3E5A-E93B-4D7A-8D4A-07430B2E70FF}"/>
                </msink:context>
              </emma:interpretation>
              <emma:one-of disjunction-type="recognition" id="oneOf0">
                <emma:interpretation id="interp0" emma:lang="en-US" emma:confidence="0">
                  <emma:literal>This</emma:literal>
                </emma:interpretation>
                <emma:interpretation id="interp1" emma:lang="en-US" emma:confidence="0">
                  <emma:literal>Tins</emma:literal>
                </emma:interpretation>
                <emma:interpretation id="interp2" emma:lang="en-US" emma:confidence="0">
                  <emma:literal>Trips</emma:literal>
                </emma:interpretation>
                <emma:interpretation id="interp3" emma:lang="en-US" emma:confidence="0">
                  <emma:literal>Twins</emma:literal>
                </emma:interpretation>
                <emma:interpretation id="interp4" emma:lang="en-US" emma:confidence="0">
                  <emma:literal>Thins</emma:literal>
                </emma:interpretation>
              </emma:one-of>
            </emma:emma>
          </inkml:annotationXML>
          <inkml:trace contextRef="#ctx0" brushRef="#br0">8909-565 316 0,'0'0'7'0,"0"0"0"16,-21 0 1-16,21 0 2 15,-22 0 2-15,9-10 2 0,1-1 0 16,-1-6 0-16,6-9-6 15,4-6-1-15,3 1-1 16,6-4-3-16,5-2 0 0,7 7-2 16,3 5 0-16,-4 4 0 15,8 7-1-15,-4 10 0 16,4 4 0-16,0 11 0 16,-5 9-4-16,0 2-16 15,-15 14-52-15,17 6-2 16</inkml:trace>
          <inkml:trace contextRef="#ctx0" brushRef="#br0" timeOffset="-1171.8596">9412 770 325 0,'0'0'7'16,"0"0"0"-16,0 0 1 15,0 0 1-15,0 0 1 16,0 0 2-16,-5-7 1 16,5 7 0-16,-10 0-6 0,-5 0 0 15,-2 0 0-15,-4 0 1 16,-11 4-1-16,1 3 0 16,-12-4 0-16,1 4-1 15,-8 0-1-15,7 0 0 0,-3-4 0 16,1 1-1-16,5 3-2 15,5-7 0-15,4 3 0 16,6-3-1-16,4 0-1 0,-1 0 0 16,8 0-5-16,-4 0-12 15,18 0-56-15,-10-3-9 16</inkml:trace>
          <inkml:trace contextRef="#ctx0" brushRef="#br0" timeOffset="-2046.8642">9400-228 303 0,'0'0'7'0,"0"0"5"16,0 0 2-16,0 0 1 15,-13 0 2-15,3 0 3 0,-13 0-1 16,-2 0 1-16,-5 0-7 16,-13 4-3-16,0 0-2 15,-7-1-2-15,5 1-2 16,-5-4-1-16,9 2 0 15,4 2-1-15,9-4-1 0,0 0-1 16,10 0 0-16,4 0-4 16,14 0-7-16,0 0-36 15,0 0-32-15,7 11-3 16</inkml:trace>
          <inkml:trace contextRef="#ctx0" brushRef="#br0" timeOffset="-1593.7646">9524 418 317 0,'0'0'5'0,"0"0"1"15,-18 0 4-15,18 0 2 16,-24 0 3-16,7 0 0 0,-8 0 3 16,-8 4 0-16,3-2-3 15,-10 2-3-15,2 1-3 16,-9 1-2-16,1-2-2 16,3-1-2-16,1 3-1 0,3 3 0 15,4-7-1-15,10 2-3 16,0-4-6-16,15 7-11 15,10-7-38-15,-10 14-23 16,10-14-3-16</inkml:trace>
          <inkml:trace contextRef="#ctx0" brushRef="#br0" timeOffset="1921.8941">8984 1073 415 0,'0'0'2'0,"0"0"0"16,-12 7 2-16,-1 7 1 16,-9 7 0-16,-9 9 1 15,-4 11 1-15,-8 1-1 0,-3 14-2 16,-1-2-2-16,9 5-9 15,13-4-38-15,18 3-32 16,7-9-5-16</inkml:trace>
          <inkml:trace contextRef="#ctx0" brushRef="#br0" timeOffset="1718.7669">8546 1066 369 0,'0'0'7'0,"0"0"3"16,0 0 1-16,0 0 0 0,-5-13 2 16,5 13 0-16,5-11 1 15,-5 11 1-15,23-15-7 16,-5 4-2-16,11 5-2 0,-1 2 0 16,7 4-2-16,-2 0 0 15,2 10-1-15,-4 5-1 16,-3 3 0-16,-6 6 0 15,-1 4-1-15,-7-1-2 0,-6 12-1 16,-5-3-1-16,-3 3-1 16,-8-5 0-16,-5 2-3 15,-9 1-3-15,-3-10-10 16,-10 4-30-16,7-17-26 0,3-7-3 16</inkml:trace>
          <inkml:trace contextRef="#ctx0" brushRef="#br0" timeOffset="953.1485">8828 119 353 0,'0'0'3'15,"0"0"2"-15,-15 3 2 0,15-3 1 16,-10 28 1-16,3-11 0 16,-1 8-1-16,-2-4-2 15,10 8-15-15,0-1-43 16,0-3-20-16</inkml:trace>
          <inkml:trace contextRef="#ctx0" brushRef="#br0" timeOffset="1218.7616">8796-35 390 0,'0'0'4'15,"0"0"1"-15,0 0 1 16,0 0 1-16,-14-9 1 0,14 9 0 15,0 0 2-15,0 0-3 16,0 0-1-16,14-8-3 16,3 8-1-16,8 0-3 15,0 0-1-15,3 4-3 0,0 0 0 16,-3 5-2-16,-7 0 1 16,-8 6 0-16,-3-2 0 15,-2 2 1-15,-5 2 3 16,-5-4 1-16,-2 1 1 0,-3 0 1 15,10-14 0-15,-8 29 1 16,8-29 1-16,-2 18 0 16,2-18 0-16,0 21 0 15,0-21-1-15,10 28-2 16,-10-14-10-16,0-14-46 0,10 31-17 16</inkml:trace>
          <inkml:trace contextRef="#ctx0" brushRef="#br0" timeOffset="703.1686">8594 227 278 0,'0'0'1'0,"-10"-4"-1"15,10 4 0-15,-25-3 1 16,7-1 0-16,-2 4 1 16,-2-3 2-16,-6-1 1 15,7 1 4-15,-1-11-1 0,4 0 1 16,11-10 2-16,1-2-1 16,6-6 1-16,6 4-1 15,6-3 1-15,8 2-2 16,1 10 1-16,4 1-2 0,4 6 0 15,-8 12-2-15,0 4-1 16,-4 9-1-16,-5 10-1 16,-6 1-2-16,-6 4-1 0,0 0 0 15,-10 4 0-15,-8-6-1 16,-7-2 1-16,4-7-1 16,-11-3 0-16,4-7 0 15,-4-7 1-15,11 0 0 0,-4-7 1 16,12-3 0-16,5-5 0 15,8 2-1-15,0 13 1 16,25-17-1-16,-1 17 0 16,8 0-5-16,7 6-13 0,-7 16-41 15,11-2-14-15</inkml:trace>
        </inkml:traceGroup>
        <inkml:traceGroup>
          <inkml:annotationXML>
            <emma:emma xmlns:emma="http://www.w3.org/2003/04/emma" version="1.0">
              <emma:interpretation id="{1A4517A6-07F3-4A60-A014-08969B4252C9}" emma:medium="tactile" emma:mode="ink">
                <msink:context xmlns:msink="http://schemas.microsoft.com/ink/2010/main" type="inkWord" rotatedBoundingBox="16423,11046 16554,10590 16876,10683 16745,11138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S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-281.2371">8657-610 351 0,'0'0'3'15,"0"0"2"-15,0 0 1 16,0 0 0-16,-5 9 1 16,5-9 1-16,-30 19 0 15,10-10 0-15,-1 2-2 0,-11 0-2 16,-4-8-1-16,-3 0 0 15,8-3 0-15,-2-6-2 16,5-8 0-16,8-7 0 0,8-11 0 16,9-5-1-16,3 3 0 15,15-7-1-15,8-2 1 16,7 0 0-16,1 8 0 16,1 0 1-16,3 15 0 15,-2 1 0-15,-5 4 1 0,-8 13 0 16,2 2-1-16,-9 13 1 15,-2 10 0-15,-7 5 0 16,-4 10-1-16,0 8 1 0,-7-1 0 16,-8 5-1-16,-3-6 0 15,1 3 0-15,-4-8-1 16,-4-11 0-16,5-3 0 16,-2-12 1-16,1-6 0 15,-1-7 1-15,12-2-1 0,-1-16 1 16,8-3 0-16,3 0-1 15,3 0 1-15,8-1-2 16,6 5 0-16,1 6 0 0,11 11 0 16,-5 2-3-16,5 7-4 15,2 19-16-15,-9 7-52 16,9 0-3-16</inkml:trace>
        </inkml:traceGroup>
      </inkml:traceGroup>
    </inkml:traceGroup>
    <inkml:traceGroup>
      <inkml:annotationXML>
        <emma:emma xmlns:emma="http://www.w3.org/2003/04/emma" version="1.0">
          <emma:interpretation id="{11AA6AA1-BC8B-4AFE-B231-EFCCD16E8311}" emma:medium="tactile" emma:mode="ink">
            <msink:context xmlns:msink="http://schemas.microsoft.com/ink/2010/main" type="paragraph" rotatedBoundingBox="17532,10834 19013,10834 19013,12760 17532,127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D22E28-6FCF-4CD2-95B5-DC6B213D0156}" emma:medium="tactile" emma:mode="ink">
              <msink:context xmlns:msink="http://schemas.microsoft.com/ink/2010/main" type="inkBullet" rotatedBoundingBox="17690,12765 17260,10982 18820,10606 19250,12388"/>
            </emma:interpretation>
            <emma:one-of disjunction-type="recognition" id="oneOf2">
              <emma:interpretation id="interp10" emma:lang="en-US" emma:confidence="0">
                <emma:literal>IT</emma:literal>
              </emma:interpretation>
              <emma:interpretation id="interp11" emma:lang="en-US" emma:confidence="0">
                <emma:literal>IFF</emma:literal>
              </emma:interpretation>
              <emma:interpretation id="interp12" emma:lang="en-US" emma:confidence="0">
                <emma:literal>TIF</emma:literal>
              </emma:interpretation>
              <emma:interpretation id="interp13" emma:lang="en-US" emma:confidence="0">
                <emma:literal>IF</emma:literal>
              </emma:interpretation>
              <emma:interpretation id="interp14" emma:lang="en-US" emma:confidence="0">
                <emma:literal>IST</emma:literal>
              </emma:interpretation>
            </emma:one-of>
          </emma:emma>
        </inkml:annotationXML>
        <inkml:trace contextRef="#ctx0" brushRef="#br0" timeOffset="-3562.5356">9541-618 309 0,'0'0'5'0,"0"0"3"0,-6-9 0 16,6 9 2-16,0 0 2 15,-14 0 1-15,14 0 3 0,-15 0 1 16,15 19-4-16,-6-1-2 16,2 10-1-16,1 7-2 15,3 11 0-15,0 8-1 16,0 12-2-16,3 9 0 0,1 9-2 15,2 0 2-15,1 10-1 16,1 5-1-16,-1 1 1 16,-4-5-1-16,1-1 0 15,2-1 0-15,2-10 0 16,-1 3-1-16,0-13-1 0,-4-2 1 16,5-7 0-16,-1-4-1 15,-4-1 0-15,-3-13 0 16,4 4 0-16,-4-16-1 0,0 2 0 15,0-16-1-15,0 3-2 16,0-10-5-16,0-13-14 16,-17-2-59-16,17 2-3 15</inkml:trace>
        <inkml:trace contextRef="#ctx0" brushRef="#br0" timeOffset="-2562.5238">9412-668 259 0,'0'0'7'0,"0"0"0"16,0 0 5-16,0 0 1 16,0 0 1-16,0 0 3 15,10 4 0-15,-10-4 2 16,0 0-4-16,0 0-1 0,25 0-2 16,-4 0-2-16,11-7-1 15,9-1-1-15,17-5 0 16,12 2-1-16,11-3-1 15,12 4-1-15,5-1-1 0,13 0 1 16,-6 9-2-16,-2 2 1 16,-1 0-2-16,-14 0 1 15,-3 10-1-15,-14-3 0 16,-14 6-1-16,-11 2 1 0,-15-5-1 16,-13 4 0-16,-4-3 0 15,-14-11 0-15,8 20 0 16,-8-20 1-16,0 24-1 0,0-7 0 15,0-8 1-15,0 10-1 16,0-2 1-16,3 7-1 16,1 1 0-16,-1 6 0 15,1 9 0-15,-1-2 0 16,0 8 0-16,-3 3-1 0,5-3 1 16,-2 7 0-16,1-4 1 15,-1 4-2-15,0-1 0 16,4 6 0-16,-2-10 0 15,-2 9 0-15,-1-7 0 0,6 2 0 16,-8 1 0-16,7-3 0 16,-4-2 0-16,2-2 0 15,-3 1 0-15,3-2 0 16,-2-7 0-16,0 1 0 0,1-2 0 16,-1-3 0-16,2-2 0 15,-3-4 0-15,-2 0 0 16,3-6 0-16,-3 2 0 0,0-6 0 15,0-5 0-15,0-13 0 16,0 21 0-16,0-21 0 16,5 11 0-16,-5-11 0 15,0 0 0-15,0 0 0 16,0 13 0-16,0-13 0 0,0 0 0 16,0 0 0-16,-8 5 0 15,8-5 0-15,-27 8 0 16,4-3 0-16,-4 3 0 0,-9 3 0 15,-6-5 0-15,-11 9 0 16,4-1 0-16,-11 0 0 16,-8 0 0-16,0 4 0 15,-2-9 0-15,-4 10 0 0,-4-8 0 16,3 4 0-16,-3-6 0 16,2 1 0-16,5-1 0 15,7 1 0-15,0-7 0 16,12 4 0-16,2-3 0 0,11-1 0 15,7 4 0-15,11-7 0 16,4 4 0-16,-5-4-58 16,22 0-27-16,0-22-3 0</inkml:trace>
        <inkml:trace contextRef="#ctx0" brushRef="#br0" timeOffset="7437.5897">10224 298 310 0,'0'0'7'0,"0"0"3"16,17-3 2-16,-5-1 0 0,1-2 2 15,9-3 1-15,6 3 2 16,8-5-1-16,2 3-6 16,2-1-2-16,2 4-1 15,1-1-3-15,-2 6 0 0,2 0-1 16,-8 0-1-16,-3 6-1 16,-11 5 0-16,-3 8-2 15,-14 5-1-15,-4 0-1 16,-10 12 1-16,-12-2 0 0,-14 5 0 15,-6-2-1-15,-1 1 3 16,5-8-2-16,0-4 2 16,5-6 0-16,13-8 2 15,20-12-2-15,0 0 1 16,17 0 0-16,14 0 0 0,15-4 0 16,-4-4 0-16,5 8-1 15,-5 0-1-15,-3 0 0 16,-11 12 1-16,-13 1-1 0,-9 6 0 15,-9 5 1-15,-12 0 0 16,-13 1 0-16,3 1 1 16,-10-2 0-16,0-3 1 15,-1 0 0-15,5-4 0 0,2-3 1 16,-2 0 1-16,9-3 2 16,-1-8 0-16,1 5 1 15,1-8 0-15,-1 0 0 16,-3-4 0-16,7-7-1 0,-2-2-2 15,2-5-1-15,0 8-4 16,4-8-7-16,14 18-25 16,-8-20-49-16,8 20-3 15</inkml:trace>
        <inkml:trace contextRef="#ctx0" brushRef="#br0" timeOffset="5312.5732">10284 551 404 0,'0'0'5'0,"0"0"1"15,-3-13 1-15,3-2 1 16,-3-3 0-16,3-2 1 15,0-13 1-15,0 3-1 0,3-2-3 16,0-4-2-16,9 5-1 16,-2-1-1-16,0 8-1 15,5-1-1-15,-2 6 0 16,5 9 0-16,-3 6 0 16,-2 4 0-16,4 7-1 0,3 14 1 15,-7 9-1-15,-3-2 1 16,8 10-2-16,-4 0-2 15,1 13-7-15,-12-6-14 16,-3-7-52-16,3 12-3 16</inkml:trace>
        <inkml:trace contextRef="#ctx0" brushRef="#br0" timeOffset="5484.4313">10359 424 412 0,'0'0'4'0,"0"0"0"16,0 0 1-16,0 0 0 15,0 0 1-15,13 15-1 16,5-11-14-16,-6 5-62 16,30 6-4-16</inkml:trace>
        <inkml:trace contextRef="#ctx0" brushRef="#br0" timeOffset="4921.9426">9881-200 333 0,'0'0'5'16,"0"0"1"-16,0 0 1 15,0 0 1-15,0 0 3 16,0 0-1-16,7-13 2 0,4 13-1 16,14 0-4-16,3 0-2 15,4 0-1-15,6 2-1 16,5 7-1-16,-1 1 0 0,4 5-2 15,-11 3 1-15,-2 10 0 16,-13-1-1-16,-1 8 1 16,-16 5-1-16,-3 6 1 15,0-2-1-15,-10 8 1 16,-2 0-1-16,-5-4 0 0,-4 6-1 16,-4-8 1-16,0-5 0 15,2-5 0-15,0-8 0 16,-2-3 0-16,5-7-2 15,5-8-7-15,-2-7-23 0,-1-3-41 16,18 0-3-16</inkml:trace>
        <inkml:trace contextRef="#ctx0" brushRef="#br0" timeOffset="4578.1778">9984-211 379 0,'0'0'5'0,"0"0"1"16,0 0 0-16,-7 11 2 16,-1 6 1-16,-2 7 0 15,0 6 0-15,-5 9 1 16,5 14-4-16,2 1-1 0,-2 1-2 15,3 5-1-15,7 0-5 16,-3-4-7-16,3-2-19 16,7-13-47-16,0-5-4 15</inkml:trace>
      </inkml:traceGroup>
    </inkml:traceGroup>
  </inkml:traceGroup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23.9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2E6D70-2377-4D1C-B278-2BED30A45DA5}" emma:medium="tactile" emma:mode="ink">
          <msink:context xmlns:msink="http://schemas.microsoft.com/ink/2010/main" type="writingRegion" rotatedBoundingBox="25191,11236 26750,12611 26033,13423 24474,12049"/>
        </emma:interpretation>
      </emma:emma>
    </inkml:annotationXML>
    <inkml:traceGroup>
      <inkml:annotationXML>
        <emma:emma xmlns:emma="http://www.w3.org/2003/04/emma" version="1.0">
          <emma:interpretation id="{6E9AC9C5-E37D-42EF-8428-85611A9F4317}" emma:medium="tactile" emma:mode="ink">
            <msink:context xmlns:msink="http://schemas.microsoft.com/ink/2010/main" type="paragraph" rotatedBoundingBox="25191,11236 26750,12611 26033,13423 24474,12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E6472C-6244-450B-90F5-98874027199D}" emma:medium="tactile" emma:mode="ink">
              <msink:context xmlns:msink="http://schemas.microsoft.com/ink/2010/main" type="line" rotatedBoundingBox="25191,11236 26750,12611 26033,13423 24474,12049"/>
            </emma:interpretation>
          </emma:emma>
        </inkml:annotationXML>
        <inkml:traceGroup>
          <inkml:annotationXML>
            <emma:emma xmlns:emma="http://www.w3.org/2003/04/emma" version="1.0">
              <emma:interpretation id="{3595B25F-A578-4B00-B438-8266B00F6ECC}" emma:medium="tactile" emma:mode="ink">
                <msink:context xmlns:msink="http://schemas.microsoft.com/ink/2010/main" type="inkWord" rotatedBoundingBox="25191,11236 26750,12611 26033,13423 24474,12049">
                  <msink:destinationLink direction="to" ref="{165DCF07-13EE-4761-A1D1-890851AD3452}"/>
                </msink:context>
              </emma:interpretation>
              <emma:one-of disjunction-type="recognition" id="oneOf0">
                <emma:interpretation id="interp0" emma:lang="en-US" emma:confidence="0">
                  <emma:literal>[I?</emma:literal>
                </emma:interpretation>
                <emma:interpretation id="interp1" emma:lang="en-US" emma:confidence="0">
                  <emma:literal>lots</emma:literal>
                </emma:interpretation>
                <emma:interpretation id="interp2" emma:lang="en-US" emma:confidence="0">
                  <emma:literal>Ion</emma:literal>
                </emma:interpretation>
                <emma:interpretation id="interp3" emma:lang="en-US" emma:confidence="0">
                  <emma:literal>Ions</emma:literal>
                </emma:interpretation>
                <emma:interpretation id="interp4" emma:lang="en-US" emma:confidence="0">
                  <emma:literal>Sons</emma:literal>
                </emma:interpretation>
              </emma:one-of>
            </emma:emma>
          </inkml:annotationXML>
          <inkml:trace contextRef="#ctx0" brushRef="#br0">4726-11 369 0,'0'0'1'0,"0"0"0"0,0 0 2 15,0 0 0-15,0 0 0 16,0-11 2-16,0 11-1 16,-18-6 2-16,1-1-1 0,-2-4 1 15,-2 1-1-15,-7-8 0 16,6 2 0-16,4-10 0 15,8-2 0-15,3-4-2 16,4 0 2-16,6-2-2 0,9 4 1 16,8-5 0-16,8 7 0 15,12 7 0-15,-5-3 0 16,8 9 0-16,-5 2-1 16,5 7-1-16,-8 6 0 0,-3 0 0 15,-8 13 0-15,-9 12-2 16,-5 6 1-16,-10 7-1 15,-3 5 1-15,-12 7-1 16,-5-2-1-16,-8 2 1 0,-5-4 0 16,-2-8-1-16,0-2 1 15,-5-10 0-15,9-9 1 16,2-10-1-16,5-3 2 16,-1-4-1-16,10-11 1 0,8-4-1 15,7-2 1-15,0-2 0 16,18 1 0-16,7 5 0 15,0 2-1-15,3 5 1 16,4 6-1-16,0 6 0 0,-1 8 0 16,-3 11-3-16,-10 6-4 15,7 12-18-15,-3-8-56 16,-4 4-4-16</inkml:trace>
          <inkml:trace contextRef="#ctx0" brushRef="#br0" timeOffset="671.8796">5235-144 411 0,'0'0'4'15,"0"0"2"-15,0 0 0 0,0 0 0 16,0 0 1-16,0 0 1 16,0 0 0-16,7 0 0 15,14 11-5-15,-1 4-1 16,10-6 0-16,1 10 0 0,1-6-2 15,1 4 0-15,-6 1-1 16,-6 0 0-16,-3-5-1 16,-8 2 0-16,-6 2 1 0,-4 1-1 15,-4-3 1-15,-6 2 1 16,-8-3-1-16,5 3 2 16,-5 1 0-16,1-5 1 15,2 2-1-15,5 0 0 0,5 0 1 16,5-6-1-16,7 6 0 15,8-2 0-15,3 2 0 16,-1-1-1-16,4 3 1 16,1 3 0-16,-4 1-1 15,-5 5 2-15,-3 0-1 0,2 1 0 16,-12 4 0-16,0-3 0 16,-7 4 0-16,-8 0 0 15,-10 0-2-15,-10-4-6 0,-1-11-44 16,-17 7-30-16,-13-1-3 15</inkml:trace>
          <inkml:trace contextRef="#ctx0" brushRef="#br0" timeOffset="234.3776">5235-90 408 0,'0'0'4'16,"0"0"2"-16,0 0 1 0,0 0 2 15,0 16 1-15,0 2 1 16,-4 3 0-16,4 7 1 15,-6 11-4-15,6 3-2 16,0 0-3-16,0 11-7 16,0-7-15-16,-5-7-60 0,5-1-5 15</inkml:trace>
          <inkml:trace contextRef="#ctx0" brushRef="#br0" timeOffset="-3312.5103">3842-744 236 0,'0'0'7'0,"0"0"3"0,0 0 5 16,0 0 4-16,0 0 2 15,0 0 2-15,6 0 1 0,-6 0 4 16,22-3-6-16,-4-1-4 16,-1 2-3-16,11-3-4 15,8 1-2-15,3 2-1 16,10-6-3-16,8 1-2 0,4 0 0 16,12 1-1-16,1 2-1 15,4 0-1-15,7 1 1 16,-7 0-1-16,-5-1 2 15,-1 4 0-15,-5-3 0 0,-7-1 1 16,-3 1 0-16,-8-5 0 16,-4 2 0-16,2 1 0 15,-4 3-1-15,-8-5-1 16,1 3 0-16,-8 4-1 0,-8 0 0 16,-5 0 0-16,-15 0 0 15,21 4 0-15,-21-4-1 16,4 9-3-16,-1 6-21 15,12-4-56-15,-15-11-3 0</inkml:trace>
        </inkml:traceGroup>
      </inkml:traceGroup>
    </inkml:traceGroup>
  </inkml:traceGroup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3:51.6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5DCF07-13EE-4761-A1D1-890851AD3452}" emma:medium="tactile" emma:mode="ink">
          <msink:context xmlns:msink="http://schemas.microsoft.com/ink/2010/main" type="inkDrawing" rotatedBoundingBox="1973,11838 26851,11091 27039,17361 2161,18108" semanticType="callout" shapeName="Other">
            <msink:sourceLink direction="to" ref="{3595B25F-A578-4B00-B438-8266B00F6ECC}"/>
            <msink:sourceLink direction="from" ref="{C6AEABBA-85E0-4C29-9D14-A30A2392A618}"/>
            <msink:sourceLink direction="from" ref="{A0F44DF3-2B17-4903-AEE1-D1544649E5B6}"/>
          </msink:context>
        </emma:interpretation>
      </emma:emma>
    </inkml:annotationXML>
    <inkml:trace contextRef="#ctx0" brushRef="#br0">24209 41 185 0,'0'0'3'0,"0"0"4"16,0 0 3-16,0 0 4 15,0 0-1-15,0 0 2 0,0 0 2 16,0 0 2-16,3 10-2 15,-3 1-2-15,0 14-2 16,-3-7-4-16,-5 7-1 16,5-1 0-16,-4 4-2 0,3-11 0 15,1 0-3-15,3-17 0 16,-3 18 0-16,3-18 1 16,10-7-1-16,3-6 1 15,5-5-2-15,0-6 1 0,1-4-1 16,-6-1-1-16,2-3 0 15,-5 4-1-15,-3 3 0 16,-7 8 1-16,-4 4 0 16,4 13-1-16,-24-9 0 15,10 9 1-15,-4 9 0 0,3 4-1 16,-2 4 1-16,3 1-1 16,3 0 1-16,8 3-1 15,3-6 1-15,0-2-1 0,0-13 1 16,17 22-1-16,-2-20 1 15,3-2 0-15,-1 0 1 16,-3 0 0-16,-3-2 0 16,-11 2-1-16,14-22 1 0,-14 9-1 15,-11 1 1-15,-3-1-1 16,-7-2 0-16,-4 4 0 16,4 4 0-16,4 1 0 15,2-2 1-15,0 5 0 0,15 3 0 16,-13-3 1-16,13 3-1 15,0 0 1-15,0 0 1 16,0 0-1-16,0 0 1 16,0 6-1-16,0-6 1 15,10 11 0-15,5-4-1 0,3-4 0 16,5 4-1-16,13-3 0 16,6-4 0-16,8 4-1 15,6 2 0-15,4 1-1 0,1 4 1 16,-4 1-1-16,-4 1 0 15,-7 9 0-15,-8-5 1 16,-6 1-1-16,-7-1 1 16,-7 0 0-16,-3 2 1 0,2-6-1 15,-7-1 0-15,-10-12 0 16,21 18 1-16,-21-18-1 16,10 10 1-16,-10-10 0 0,0 0 1 15,18 7-1-15,-18-7 1 16,0 0-1-16,0 0 1 15,0 0 0-15,0 13-1 16,0-13 0-16,0 18 0 16,-3-4 0-16,3 7-2 0,0 1 0 15,0 6 0-15,0 6 0 16,0 13 0-16,-3-2 0 16,-4 11 0-16,-1 8 0 15,1 3 0-15,-3 7 0 0,-1 7 0 16,4 0 0-16,4 5 0 15,-1 0 0-15,4 6 0 16,0 0 0-16,0 0 0 16,4-4 0-16,2 7 0 0,-2 0 0 15,-1-4 0-15,2 8 0 16,-5-11 0-16,0 0 0 16,0 4 0-16,-5 0 0 15,-2-6 0-15,1 4 0 0,-1 2 0 16,-3-2 0-16,2 3 0 15,-7 5 0-15,5-7 0 16,-5 5 0-16,5 3 0 0,-5-5 0 16,5 5 0-16,-7 0 0 15,3-4 0-15,0 5 0 16,3-10 0-16,1 2 0 16,-5-4 0-16,8 0 0 15,-3-6 0-15,7-6 0 0,-5 6 0 16,-3-9 0-16,5 2 0 15,-6-6 0-15,6 0 0 16,-1 1 0-16,-1-10 0 16,-2 3 0-16,3-10 0 0,4-3 0 15,-9-5 0-15,6-3 0 16,-1-3 0-16,-1-7 0 16,5-8 0-16,-4-3 0 15,-3 1 0-15,2-5 0 0,1-4 0 16,7-13 0-16,-18 19 0 15,4-12 0-15,1-7 0 16,-5 0 0-16,-12 0 0 16,0-11 0-16,-6 4 0 15,-14-1 0-15,-6-1 0 0,-11 1 0 16,-8 1 0-16,-6 7 0 16,-15 0 0-16,-10 0 0 15,-7 4 0-15,-10 3 0 0,-11 6 0 16,-7-1 0-16,-12 6 0 15,-3-1 0-15,-10 5 0 16,-1-2 0-16,-5 4 0 16,-6 0 0-16,-1 2 0 0,2-5 0 15,-6 1 0-15,-6-1 0 16,6 0 0-16,-9-3 0 16,3-1 0-16,-7 0 0 15,2 5 0-15,-3-1 0 0,-6 1 0 16,-2 2 0-16,-3 1 0 15,-1 3 0-15,1 0 0 16,0 0 0-16,2-7 0 16,-3 3 0-16,7-3 0 15,1 1 0-15,7-8 0 0,-3 1 0 16,1-6 0-16,-1 6 0 16,-4-4 0-16,2 2 0 15,-10 9 0-15,-3-8 0 0,-7 10 0 16,0-3 0-16,-7 1 0 15,-1-1 0-15,1 0 0 16,-4-4 0-16,1-3 0 16,-2 0 0-16,2 0 0 0,-1-4 0 15,1 1 0-15,-8 2 0 16,3 0 0-16,-13 2 0 16,-2 4 0-16,-5 0 0 15,-8 5 0-15,-5 4 0 16,-6-3 0-16,0 4 0 0,-5-6 0 15,-1 2 0-15,-5-3 0 16,-2 2 0-16,7-7 0 16,-11 1 0-16,6-4 0 15,2 1 0-15,-5-4 0 0,5-1 0 16,2 1 0-16,-2-5 0 16,-2 1 0-16,9 0 0 15,-12 1 0-15,8-2 0 0,-3-1 0 16,2-3 0-16,1 2 0 15,7-4 0-15,7 0 0 16,-1-4 0-16,16 2 0 16,6-7 0-16,3 7 0 0,11-6 0 15,4 1 0-15,4 4 0 16,2-4 0-16,7 4 0 16,9-1 0-16,2-3 0 15,8 7 0-15,10-3 0 16,6-1 0-16,12-3 0 0,12 4 0 15,15-1 0-15,6-2 0 16,5 2 0-16,12-3 0 16,5 3 0-16,13-4 0 15,5 3 0-15,5-4 0 0,7-1 0 16,3-5 0-16,15-3 0 16,5 2 0-16,10-9 0 15,5-2 0-15,3-6 0 0,10-3 0 16,-3-9 0-16,13 2 0 15,-5-10 0-15,3-9 0 16,1 1 0-16,-4-12 0 16,0-6 0-16,0-8 0 15,-3-4 0-15,-3-8 0 0,-4-10 0 16,3-4 0-16,-1-8 0 16,-2-1 0-16,4-9 0 15,-1 2 0-15,4-2 0 16,0-3 0-16,3 0 0 0,0-4 0 15,3-3 0-15,1 0 0 16,3-7 0-16,1-3 0 16,-4 3 0-16,-1-7 0 15,9 0 0-15,-9 10 0 0,4 1 0 16,-7 7 0-16,5 9 0 16,-8 14 0-16,3 3 0 15,-8 9 0-15,-2 11 0 0,3 10 0 16,-7 3 0-16,11 8 0 15,-7-2 0-15,0 13 0 16,10 0 0-16,-3 8 0 16,-1 10 0-16,5-2 0 15,2 13 0-15,1 0 0 0,4 6 0 16,-1 3 0-16,0 7 0 16,7 3 0-16,11 11 0 15,-18-13 0-15,18 13 0 16,0 0 0-16,0 0 0 0,0 0 0 15,0-15 0-15,0 15 0 16,18-3 0-16,-1-1 0 16,5 4 0-16,6-8 0 15,5 5 0-15,9-7 0 0,4 5 0 16,10-5 0-16,11-4 0 16,4-3 0-16,14 0 0 15,4-8 0-15,6-3 0 0,8 0 0 16,-1-11 0-16,8 7 0 15,-1-6 0-15,1-1 0 16,-4 0 0-16,0 3 0 16,4 2 0-16,-8 1 0 0,0 1 0 15,4 1 0-15,-10 3 0 16,7-1 0-16,-5-1 0 16,5 0 0-16,-4 2 0 15,-1-3 0-15,-2 0 0 16,4 3 0-16,-9-2 0 0,2 6 0 15,-9-1 0-15,-2 5 0 16,-1-1 0-16,-3 4 0 16,-7-2 0-16,-8 4 0 15,-6 1 0-15,2 0 0 0,-9 0 0 16,3 0 0-16,-10 8 0 16,-1-8 0-16,1 6 0 15,-5-3 0-15,5 5 0 0,-8-1 0 16,5 1 0-16,-5-3 0 15,-7 7 0-15,7-5 0 16,-7-5 0-16,0 8 0 16,2-5 0-16,-7 0 0 0,-1-1 0 15,-1 3 0-15,-4 0 0 16,1 1 0-16,-3 2 0 16,-15 4 0-16,20-7 0 15,-20 7 0-15,15-7 0 16,-15 7 0-16,10-7 0 0,-10 7 0 15,18-3 0-15,-18 3 0 16,18-4 0-16,-18 4 0 16,25-4 0-16,-11 2 0 15,-14 2 0-15,18-9 0 0,-18 9 0 16,18-6 0-16,-18 6 0 16,20-11 0-16,-20 11 0 15,25-7 0-15,-25 7 0 0,18-8 0 16,-18 8 0-16,0 0 0 15,0 0 0-15,0 0-62 16,0 13-26-16</inkml:trace>
  </inkml:traceGroup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2:27.1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5FB109-9721-4984-8956-2FE6AE66E883}" emma:medium="tactile" emma:mode="ink">
          <msink:context xmlns:msink="http://schemas.microsoft.com/ink/2010/main" type="writingRegion" rotatedBoundingBox="31158,6756 31858,6756 31858,7837 31158,7837">
            <msink:destinationLink direction="with" ref="{12204407-657B-471A-ACB1-DA8BA11973F7}"/>
          </msink:context>
        </emma:interpretation>
      </emma:emma>
    </inkml:annotationXML>
    <inkml:traceGroup>
      <inkml:annotationXML>
        <emma:emma xmlns:emma="http://www.w3.org/2003/04/emma" version="1.0">
          <emma:interpretation id="{07C8D6E7-1CA6-4A79-99D5-3758FE42CFCC}" emma:medium="tactile" emma:mode="ink">
            <msink:context xmlns:msink="http://schemas.microsoft.com/ink/2010/main" type="paragraph" rotatedBoundingBox="31158,6756 31858,6756 31858,7837 31158,7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B22052-4C71-490A-8C66-1C2BD6A20D14}" emma:medium="tactile" emma:mode="ink">
              <msink:context xmlns:msink="http://schemas.microsoft.com/ink/2010/main" type="line" rotatedBoundingBox="31158,6756 31858,6756 31858,7837 31158,7837"/>
            </emma:interpretation>
          </emma:emma>
        </inkml:annotationXML>
        <inkml:traceGroup>
          <inkml:annotationXML>
            <emma:emma xmlns:emma="http://www.w3.org/2003/04/emma" version="1.0">
              <emma:interpretation id="{9EEE64FD-7CE4-4226-9F9E-961CE3048714}" emma:medium="tactile" emma:mode="ink">
                <msink:context xmlns:msink="http://schemas.microsoft.com/ink/2010/main" type="inkWord" rotatedBoundingBox="31158,6756 31858,6756 31858,7837 31158,7837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p</emma:literal>
                </emma:interpretation>
              </emma:one-of>
            </emma:emma>
          </inkml:annotationXML>
          <inkml:trace contextRef="#ctx0" brushRef="#br0">2871-1425 251 0,'0'0'6'0,"0"0"2"16,0 0 2-16,0 0 2 0,7-3 2 16,-7 3 2-16,18 0 2 15,-18 0 0-15,17 6-2 16,-17-6-1-16,15 25-1 15,-12-12 0-15,1 13-3 0,-4 2-1 16,-7 7 0-16,-11 4-2 16,-7 7-1-16,5-1-1 15,-5 8-2-15,0 4-1 16,-3-4 0-16,10-1 0 0,1 1-2 16,9 1 1-16,-2-9-1 15,3 0-1-15,2-8 2 16,2-6-1-16,0-7 0 15,3-3 1-15,0-3 1 0,0-18 0 16,0 13 2-16,0-13-1 16,0 0 0-16,0 0 1 15,0 0-5-15,0 0 0 16,-17-2 0-16,17 2 0 0,-15-9 0 16,15 9-3-16,-10-9-18 15,-5 16-58-15,5-7-6 16</inkml:trace>
          <inkml:trace contextRef="#ctx0" brushRef="#br0" timeOffset="-7906.3626">2271-1690 342 0,'0'0'6'15,"0"0"3"-15,13 0 4 16,9 0 2-16,3 10 2 15,10 8 0-15,6 10 0 0,6 8 1 16,9 14-5-16,2 9-3 16,-2 12-4-16,1 6-2 15,-4 15-10-15,-5-10-35 16,10-3-40-16,-10 1-1 0</inkml:trace>
          <inkml:trace contextRef="#ctx0" brushRef="#br0" timeOffset="-8140.7284">2971-1489 351 0,'0'0'5'0,"-5"14"0"15,2 0 3-15,-1 8-1 16,-2 6 1-16,-9 10 0 16,-2 5 0-16,-1 7 0 0,-3 5-4 15,4-3-2-15,2 6-7 16,-3-3-20-16,-10-3-48 16,14-11-2-16</inkml:trace>
        </inkml:traceGroup>
      </inkml:traceGroup>
    </inkml:traceGroup>
  </inkml:traceGroup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4:04.0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CD3E5A-E93B-4D7A-8D4A-07430B2E70FF}" emma:medium="tactile" emma:mode="ink">
          <msink:context xmlns:msink="http://schemas.microsoft.com/ink/2010/main" type="inkDrawing" rotatedBoundingBox="5335,13120 16481,11777 17094,16869 5948,18213" semanticType="callout" shapeName="Other">
            <msink:sourceLink direction="to" ref="{EFA860B4-BE85-4DB6-A405-5627D3C40257}"/>
            <msink:sourceLink direction="from" ref="{668AA144-9F0B-41B3-9DF2-66E7D89C9905}"/>
          </msink:context>
        </emma:interpretation>
      </emma:emma>
    </inkml:annotationXML>
    <inkml:trace contextRef="#ctx0" brushRef="#br0">10193 42 219 0,'0'0'4'0,"0"0"4"16,0 0 3-16,8 4 1 16,-8-4 1-16,0 0 1 15,17 3 0-15,-17-3-1 0,0 0-3 16,11 17-2-16,-11-17-2 15,0 28-2-15,0-14-1 16,0 5 0-16,0-2 0 16,0 5-1-16,0-12 0 15,0-10 1-15,0 0-1 0,10 11 0 16,-10-11 1-16,18-15 0 16,-11-2 1-16,3-1 0 15,-2-3 0-15,-8-5-1 16,0 6 1-16,0-1 0 0,-8 4-1 15,2 3-1-15,6 14-1 16,-17-14-1-16,17 14 0 16,-18 0 0-16,18 0-1 15,0 0 1-15,-4 14-1 0,4-14 1 16,7 17 0-16,-7-17 1 16,21 11-1-16,-21-11 1 15,25 6 0-15,-14-6-1 0,3 0 1 16,-14 0 0-16,17-13 0 15,-17 13 0-15,11-21 0 16,-11 21-1-16,0-18 0 16,0 18 0-16,-11-11 0 0,1 11 0 15,-5 0-1-15,-2 7 1 16,3 4-1-16,3 0 1 16,-3-1-1-16,14-10 1 15,-14 21 0-15,14-21 0 16,-3 11 1-16,3-11 0 0,0 0-1 15,0 0 2-15,7 0-1 16,-7 0 0-16,13-11 1 16,-13 11 0-16,0 0 1 15,5-10 2-15,-5 10-1 0,0 0 1 16,0 0 0-16,0 0 0 16,0 0 0-16,0 0 0 15,0 0 0-15,0 0-1 0,13 3 0 16,-3 4 0-16,5-7-1 15,10 7 1-15,7-3-1 16,7-1-1-16,3 4 0 16,4 0-1-16,-1 0 0 0,8-1-1 15,0 5 1-15,-3 0-1 16,-4 4 0-16,1-5 1 16,-9 1 1-16,-2 0-1 15,-4 0 0-15,-1-5 1 0,-6 1 0 16,3 0-1-16,-3 0 0 15,-8-4 0-15,1 5-1 16,0-5 1-16,-18-3 0 16,25 7 1-16,-25-7-1 0,7 14 1 15,-7-14 0-15,3 17 1 16,-3 0-1-16,0-2-1 16,4 4 0-16,-4 5 0 15,0 0 0-15,3 1-1 0,-3 10 0 16,5 1 1-16,-2 3-1 15,-3 2 1-15,3 10 0 16,-3 5-1-16,0-5 1 16,0 10 1-16,0 2-2 0,0 4 0 15,0-3 0-15,0 5 0 16,0 3 0-16,0 2 0 16,7 0 0-16,-3-4 0 0,-1 4 0 15,5 0 0-15,-5 0 0 16,-3 0 0-16,0-3 0 15,0-5 0-15,0 5 0 16,0-9 0-16,-3 11 0 0,-5-7 0 16,5 5 0-16,-4-5 0 15,0 8 0-15,-1-4 0 16,5 1 0-16,-1 3 0 16,-2-4 0-16,2 1 0 15,-4 0 0-15,5-4 0 0,-4 3 0 16,-3-3 0-16,-1-1 0 15,1 3 0-15,3-3 0 16,-4 1 0-16,4-1 0 16,3 3 0-16,-4-7 0 0,8 5 0 15,-3-7 0-15,3 4 0 16,-3-8 0-16,3-7 0 16,-4-4 0-16,1-2 0 0,-1 0 0 15,1-9 0-15,0 5 0 16,-2-15 0-16,5 10 0 15,0-7 0-15,0 4 0 16,0-6 0-16,0 1 0 16,0-6 0-16,0 5 0 0,0-4 0 15,0 0 0-15,0-1 0 16,0 2 0-16,-3 2 0 16,3-1 0-16,0 4 0 15,-4 5 0-15,4-1 0 0,0 1 0 16,0 5 0-16,-3-3 0 15,0 4 0-15,-1 4 0 16,-4-2 0-16,3-5 0 16,-3 3 0-16,1 1 0 0,-1 0 0 15,-2 0 0-15,3-8 0 16,-1 5 0-16,3-5 0 16,0 1 0-16,2 0 0 0,-1-8 0 15,4 6 0-15,0-7 0 16,0 2 0-16,0 3 0 15,0-10 0-15,-3 3 0 16,0 3 0-16,3-5 0 16,0-1 0-16,-4-5 0 0,4 2 0 15,0-15 0-15,0 16 0 16,0-16 0-16,0 0 0 16,0 0 0-16,0 0 0 15,0 0 0-15,0 0 0 0,0 0 0 16,-11-10 0-16,11 10 0 15,-20-21 0-15,20 21 0 16,-22-20 0-16,7 12 0 16,2 1 0-16,-2 3 0 0,-3-3 0 15,-2 3 0-15,-2 4 0 16,-6 0 0-16,3 0 0 16,-14 4 0-16,7 7 0 15,-13-4 0-15,2 1 0 0,-3 1 0 16,4-1 0-16,-8-5 0 15,4 1 0-15,0-4 0 16,-6 3 0-16,2 1 0 16,-11 2 0-16,1 2 0 15,-6 2 0-15,-12 4 0 0,0 3 0 16,-7-2 0-16,-4 2 0 16,-6 2 0-16,6-6 0 15,4 2 0-15,1-8 0 0,2 0 0 16,6-7 0-16,-2 4 0 15,7-4 0-15,-4 0 0 16,1 2 0-16,-4 2 0 16,-4 3 0-16,1 7 0 0,0-3 0 15,-4 2 0-15,-3 2 0 16,7-2 0-16,-4 4 0 16,-1-4 0-16,5 0 0 15,-4-2 0-15,4 0 0 0,-4-1 0 16,-3 4 0-16,-1 0 0 15,4-8 0-15,1 9 0 16,-1-4 0-16,0 2 0 16,4-5 0-16,3 1 0 15,0 0 0-15,7-3 0 0,1-1 0 16,-4-1 0-16,7-2 0 16,-1 2 0-16,5-4 0 15,-8 0 0-15,8 0 0 0,-2 0 0 16,2 0 0-16,-5 0 0 15,2 0 0-15,-2-4 0 16,8-2 0-16,-3 1 0 16,0-1 0-16,-2-3 0 0,2 0 0 15,10-1 0-15,-8 1 0 16,1-4 0-16,1 7 0 16,-1-5 0-16,-5 7 0 15,2-3 0-15,-7 7 0 0,-1 0 0 16,0 0 0-16,-7 0 0 15,3 0 0-15,-1 0 0 16,1 0 0-16,-3 0 0 16,-3 0 0-16,10 0 0 15,-6-3 0-15,-4 3 0 0,6-4 0 16,-11 4 0-16,5-4 0 16,-4 4 0-16,4 0 0 15,-3 0 0-15,2-3 0 0,-2 0 0 16,-5-5 0-16,5 6 0 15,1-6 0-15,2 1 0 16,1-4 0-16,-6 0 0 16,8 5 0-16,-3-5 0 0,1 4 0 15,2-3 0-15,0 1 0 16,0 3 0-16,4-1 0 16,-1 1 0-16,5-9 0 15,-1 5 0-15,3-4 0 16,-2 4 0-16,-1-5 0 0,1 2 0 15,-1-2 0-15,3 2 0 16,-2-2 0-16,-1 0 0 16,1 2 0-16,2 2 0 15,2-3 0-15,-2 0 0 0,5 4 0 16,-2-1 0-16,6-4 0 16,-5 8 0-16,3 1 0 15,1 6 0-15,1-4 0 0,2 4 0 16,-3 0 0-16,4 4 0 15,3 0 0-15,0-2 0 16,6 5 0-16,-2-7 0 16,9 4 0-16,2-4 0 0,-1 0 0 15,8 4 0-15,3-4 0 16,3 0 0-16,0 0 0 16,7 0 0-16,3 0 0 15,2 0 0-15,13 0 0 16,-18 0 0-16,18 0 0 0,-14-8 0 15,14 8 0-15,-11-13 0 16,4-2 0-16,7-2 0 16,-7-5 0-16,4-6 0 0,-2-7 0 15,0-7 0-15,-3-12 0 16,4-1 0-16,-7-10 0 16,1-4 0-16,0-3 0 15,0-4 0-15,-5-5 0 0,0 3 0 16,2-3 0-16,-2 0 0 15,5-7 0-15,-8 4 0 16,1-8 0-16,2 0 0 16,-6 2 0-16,4-10 0 0,-5 0 0 15,1 4 0-15,-1-1 0 16,4 5 0-16,-2 2 0 16,-1 8 0-16,-1 1 0 15,9 3 0-15,-2 8 0 16,-3-1 0-16,1 9 0 0,-1 2 0 15,1-1 0-15,2 6 0 16,2 5 0-16,-2 1 0 16,-3 4 0-16,8 6 0 15,-5 5 0-15,8 7 0 0,-3 6 0 16,7 1 0-16,-2 5 0 16,5 2 0-16,0-5 0 15,0 3 0-15,8-4 0 0,-1-1 0 16,3-1 0-16,1-4 0 15,-4 5 0-15,0-3 0 16,1-1 0-16,-5 7 0 16,-3-1 0-16,0 4 0 15,0 14 0-15,0-17 0 0,0 17 0 16,0-17 0-16,0 17 0 16,0-15 0-16,0 15 0 15,14-20 0-15,-14 20 0 16,18-23 0-16,-5 12 0 0,6 0 0 15,-1 2 0-15,0-6 0 16,2 12 0-16,1-7 0 16,1 7 0-16,3-1 0 15,-2 0 0-15,7 4 0 0,1 0 0 16,1 0 0-16,6 0 0 16,2 0 0-16,3 0 0 15,-5 0 0-15,4 0 0 0,-3-3 0 16,-4 3 0-16,-3 0 0 15,-7 0 0-15,3 0 0 16,-10 0 0-16,0 0 0 16,-4 0 0-16,4-4 0 0,-5 4 0 15,9 0 0-15,-4 0 0 16,0 0 0-16,-1 0 0 16,4 0 0-16,-4 0 0 15,-2 0 0-15,-15 0 0 16,18 11 0-16,-18-11 0 0,7 14 0 15,-7-14 0-15,0 0-71 16,10 17-16-16</inkml:trace>
  </inkml:traceGroup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2:12.8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848978-AE2D-4EB5-A46F-AFB50767FB83}" emma:medium="tactile" emma:mode="ink">
          <msink:context xmlns:msink="http://schemas.microsoft.com/ink/2010/main" type="inkDrawing" rotatedBoundingBox="14861,8848 29828,6800 30297,10223 15330,12271" hotPoints="29769,7321 30084,9842 15664,11642 15349,9122" semanticType="enclosure" shapeName="Rectangle">
            <msink:sourceLink direction="with" ref="{BF377F34-5A27-4C44-9BC9-4E30FDD8AB9F}"/>
            <msink:sourceLink direction="with" ref="{2FF00FE0-2B36-42DF-AD97-1C6DC5676715}"/>
            <msink:sourceLink direction="with" ref="{E67981EF-6A0F-4BC1-A9A1-1156EB488D2F}"/>
            <msink:destinationLink direction="with" ref="{C9BCE226-DA70-4CDE-8238-62BDE5AD9AB2}"/>
          </msink:context>
        </emma:interpretation>
      </emma:emma>
    </inkml:annotationXML>
    <inkml:trace contextRef="#ctx0" brushRef="#br0">663 3430 322 0,'0'0'3'16,"0"0"1"-16,0 0 2 15,0 0 1-15,-18 0 1 16,18 0 2-16,0 0 0 0,-10 0 0 16,10 0-1-16,0 0-2 15,0 10-1-15,0-10-1 16,10 22-1-16,8-11 0 15,0-1 1-15,4 4 0 0,-2-7 1 16,2-4-1-16,-1-3 1 16,1 0-1-16,-9 0 0 15,2 0 0-15,-15 0 0 16,17-6 0-16,-17 6-2 0,0 0 1 16,0-14-1-16,0 14 0 15,0 0-1-15,-7-14 0 16,7 14-1-16,-7-14 0 15,7 14 0-15,0-19 0 0,0 4 0 16,0-2-1-16,10-4 1 16,5-3-1-16,-5-10 1 15,5-3-1-15,-5-8 0 0,0-1 1 16,-2-11-1-16,-4-10 0 16,-4-3 0-16,0-8 1 15,-4-3-2-15,-7-3 1 16,1-8 1-16,-5-2 0 0,1-5-1 15,0 0 0-15,-3-3 0 16,-1 3 0-16,1 0 0 16,-1 5 0-16,-4 5-1 15,-2-2 0-15,7 10 1 0,-5 7-2 16,7-4 0-16,-3 10 1 16,1 2 0-16,-1 8 0 15,8-4 0-15,-4 6 0 16,0 2 0-16,-1 2 1 15,2-1 0-15,-5 6 0 0,0-5 1 16,1 1-1-16,-5-3 0 16,1-5 1-16,-1-4-1 15,-6-2-1-15,3-1 1 16,-3-2 0-16,-4 1-1 0,1 7 1 16,-1 8-1-16,4 3 1 15,-5 9 0-15,8 9 0 16,-3 3 0-16,8 7 0 0,2 6 0 15,0 2 1-15,1 2-1 16,2 5 1-16,-3-7-1 16,8 7 1-16,10 6 0 15,-17-18-1-15,17 18 1 0,-3-10-1 16,3 10 0-16,23-11-1 16,17 8 1-16,8 3-1 15,13 0 0-15,21 0 1 16,9 0-2-16,19 0 2 0,14-4-1 15,3-2 0-15,14 2 1 16,1-6-1-16,13-1 1 16,-2-2 0-16,8 2 0 15,0 7 0-15,-2-7 1 16,-3 11-1-16,-2-2 0 0,-1 2 0 16,-12 0 0-16,3 2 0 15,-16-2 1-15,-1 4-1 16,1 0 0-16,-8-4 0 15,-4 0 0-15,-2 0 0 0,-4 0 1 16,-1-4-1-16,-3 0 0 16,4-3 1-16,-1 3-1 15,4 2 0-15,8-2 1 16,-5-5-1-16,15 7-1 0,-8-2 1 16,8 1 0-16,0-1-1 15,4 0 2-15,-4 2-1 16,10-3 0-16,1 1 0 0,-1 4 0 15,4 0 1-15,-1 0-1 16,9 4 1-16,-1 1-1 16,-1-3 1-16,5 6-1 15,0 1 1-15,0 0-1 0,3-3 0 16,0 3 1-16,4-7-1 16,-4 6 0-16,3-1 0 15,1 0 1-15,-1-1-1 16,4 2 0-16,-3-1 0 15,-7 0 1-15,3 3 0 0,0-6 0 16,-7 6 0-16,3-7-1 16,-2 4 1-16,3-3 0 15,-5-4-1-15,1 0 1 16,4 4-1-16,-8-4 0 0,4 0 0 16,-10 0 1-16,2 0-2 15,-10 0 2-15,9 0-1 16,-6 2 0-16,-6-2 1 0,4 0 0 15,-12 4-1-15,1-4 1 16,-3 0-1-16,-8 0-1 16,-12-4 2-16,-1 4-1 15,-9 0 0-15,-13 0 0 0,0 0 0 16,-7 0 0-16,-3 0 1 16,2 0-1-16,-14 0 0 15,1 0 0-15,-1 0 0 16,5-6 0-16,-4-5 1 15,6 4-1-15,-3-3 0 0,-4 3 0 16,2-3 0-16,-5 3 1 16,-5-1 0-16,-8 2-1 15,-9 6 0-15,-14-5 0 0,-17 5-2 16,22-2-5-16,-22 2-14 16,-35 0-60-16,10 0-4 15</inkml:trace>
    <inkml:trace contextRef="#ctx0" brushRef="#br0" timeOffset="-7296.9528">12564-966 322 0,'0'0'4'0,"0"0"3"15,0 0 1-15,0 0 0 16,0 0 0-16,0 0 3 0,0 0 1 16,0 7 2-16,0 6-3 15,0 12-3-15,0 3 0 16,0 11 1-16,-3 6 0 16,0 8-1-16,3 5-1 0,0 4-2 15,0 7 0-15,0 7 0 16,0 5-1-16,-5 3 0 15,5 5-1-15,0-3 0 16,0 7 1-16,0-1-1 0,0-1 0 16,0-2 0-16,5 1 1 15,-2-8-1-15,0-4 1 16,-3-1 0-16,0-3-4 16,-11-4 0-16,4-9 0 0,1-9 0 15,-1-6 0-15,2-7 0 16,-1-11 0-16,-1-8 0 15,3-5 0-15,4-15 0 16,0 0-6-16,4 15-17 0,-4-15-60 16,0-18-3-16</inkml:trace>
    <inkml:trace contextRef="#ctx0" brushRef="#br0" timeOffset="-5562.5742">12522-1056 244 0,'0'0'6'0,"0"0"2"0,0 0 4 16,0 0 2-16,0 0 2 15,0 0 0-15,0 0 2 16,6-10 1-16,-6 10-3 16,0 0-5-16,12 0 1 15,-12 0-3-15,0 0-3 0,0 0 1 16,0 0-1-16,0 0-2 15,0 0 1-15,18 10-1 16,-18-10-1-16,17 4-1 16,-17-4 1-16,24 7-2 0,-9-7 2 15,-1 4-1-15,-14-4-1 16,13 4 2-16,-13-4-1 16,23 2-1-16,-3 3 1 0,2-5-1 15,9 2 0-15,4-2 0 16,12 0-1-16,6 0 0 15,6 0 1-15,-1 0-1 16,2 0 0-16,3-7 1 0,-3 5-1 16,8-6 0-16,3 5 1 15,2-5 0-15,5 1-2 16,0 1 2-16,-4-1-1 16,8 7 0-16,-4-4 0 0,-12 1 0 15,-9 3 0-15,-8-4 2 16,-9 4-1-16,-2 0-1 15,-6 0 2-15,-7 0-1 16,0 0 0-16,-4 0 0 0,-4 0-1 16,4 0 0-16,4 0 1 15,-3 0 0-15,3-3-2 16,-1 3 2-16,1 0-1 16,0 0 1-16,3 0-1 0,1-4 1 15,2 1-2-15,1-4 2 16,4 7-1-16,-1-3 0 15,3-1 0-15,2 1 0 16,-5-1 0-16,0-3 0 0,-4 3 1 16,-6 4-1-16,-3 0 1 15,-4-4-1-15,-8 2 0 16,5-3 1-16,-15 5 0 16,18-2 0-16,-18 2 0 0,17-8 1 15,-3 1-2-15,3-1 3 16,-2 1-1-16,-15 7-2 15,20-4 2-15,-20 4-2 16,18-2 1-16,-18 2-1 0,0 0 0 16,12 2-1-16,-12-2 0 15,18 8 2-15,-8-8-2 16,7 0 2-16,1 0 0 16,3 0-1-16,-4 0 0 0,1 0 1 15,-3 0-1-15,-5 0-1 16,-10 0 1-16,22 7-1 15,-19 6 0-15,-3-13 1 16,3 26-1-16,-3-11 1 0,0 5 0 16,0 8 0-16,0 7 1 15,-3 4-1-15,0 4 1 16,-1 8-1-16,-4 7 1 0,5 5-1 16,-7 9 1-16,-2 1-1 15,6 2 1-15,-1-2-1 16,0 0 1-16,4 2-1 15,-5-2 1-15,8 2 0 16,0 2-1-16,3-6 0 0,8 0 1 16,0-5 0-16,0 1 0 15,-1-7 0-15,-3 0 0 16,4-15 0-16,-4 5 0 16,-4-8 1-16,-3-1-1 0,0-4 1 15,-6-6-1-15,-1 2 1 16,-1-10-2-16,1 6 0 15,-3-8 0-15,-5 1 0 16,5-8 0-16,-1 3 0 0,-3-3 0 16,-4 0 0-16,-3-1 0 15,-6 2 0-15,-10-2-2 16,-4 0 0-16,-6 4 0 0,-12 1 0 16,-13-1 1-16,-12 0 0 15,-4 1 0-15,-5 0 1 16,-6-7-1-16,-7-2 2 15,1-1-1-15,-9-8 0 0,4 0 1 16,1-2-1-16,2-11 1 16,8 2-1-16,-4-2 0 15,9-1 1-15,5 3-1 16,5 1 0-16,6 3 0 16,10 0 0-16,2 7 0 0,6 0 0 15,7 0 0-15,10 0 0 16,11 0-1-16,11 0-3 15,-1 0-8-15,22 0-18 16,0 0-52-16,7-25-2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3:03.5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89AB59-806B-4CF8-B9CA-AE23B68ED715}" emma:medium="tactile" emma:mode="ink">
          <msink:context xmlns:msink="http://schemas.microsoft.com/ink/2010/main" type="inkDrawing" rotatedBoundingBox="18473,14101 21816,13289 22425,15798 19082,16609" semanticType="enclosure" shapeName="Other">
            <msink:sourceLink direction="with" ref="{528D31EB-F626-48A2-A0FC-526E4C124A05}"/>
          </msink:context>
        </emma:interpretation>
      </emma:emma>
    </inkml:annotationXML>
    <inkml:trace contextRef="#ctx0" brushRef="#br0">2374 296 340 0,'0'0'3'0,"0"-14"1"0,-7 0 1 15,-4 1 3-15,0-6 2 16,-7-1 0-16,-6-3 3 0,-5-4-1 16,-2 5 0-16,-4 2-1 15,-12 3 0-15,-6-2-2 16,-3 2-1-16,-7 6-1 16,-5-4-1-16,-7 8 0 0,-13 1-2 15,-3 6 0-15,-9 0 0 16,1 11 0-16,-10 2-1 15,3 4 1-15,-11 9-1 16,3 2-1-16,6 3 1 16,5 4-1-16,4 6-1 0,6 0 1 15,5 8-2-15,10 9 0 16,8 0 0-16,2 6 0 16,5 7 0-16,10 8 0 15,3 3 0-15,9 3 0 0,1 3 0 16,15 11 0-16,1-9 0 15,13 3 0-15,3-1 0 16,8-5 0-16,12 2 0 0,13-6 0 16,3-1 0-16,10-3 0 15,8 1 0-15,8-1 0 16,2-3 0-16,7-2 0 16,5 3 0-16,6-2 0 0,8-2 0 15,2-10 0-15,1 1 0 16,11-8 0-16,-1-9 0 15,8-5 0-15,6-7 0 16,4-7 0-16,3-15 0 16,2-2 0-16,6-11 0 0,2-3 0 15,5-14 0-15,0-9 0 16,0-5 0-16,0-6 0 16,-8-8 0-16,2 0 0 15,-13-7 0-15,-5-1 0 0,-8-11 0 16,-8-1 0-16,-6-7 0 15,-10-2 0-15,-4-7 0 16,-5-3 0-16,-6-1 0 0,-7-6 0 16,-3-1 0-16,-11 3 0 15,-10 2 0-15,-5-1 0 16,-13 9 0-16,-11-1 0 16,0 5 0-16,-17 2 0 15,-8 5 0-15,-3 2 0 0,-12 0 0 16,-3-6 0-16,-2 5 0 15,-5 0 0-15,-3-3 0 16,-3 0 0-16,-7 3 0 16,-2 2 0-16,-6 3 0 0,-7 4 0 15,-2 3 0-15,-9 14 0 16,-3-2 0-16,-2 15 0 16,1 3 0-16,-6 7-5 15,11 18-14-15,-7 25-61 0,2-5-8 16</inkml:trace>
  </inkml:traceGroup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3:24.5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38BE84-F6FA-464F-A728-3D087DD2D0EB}" emma:medium="tactile" emma:mode="ink">
          <msink:context xmlns:msink="http://schemas.microsoft.com/ink/2010/main" type="writingRegion" rotatedBoundingBox="8006,9331 7069,15131 5686,14908 6622,9108">
            <msink:destinationLink direction="with" ref="{D2CF13E4-314F-4B0C-BC80-718082BC88D8}"/>
          </msink:context>
        </emma:interpretation>
      </emma:emma>
    </inkml:annotationXML>
    <inkml:traceGroup>
      <inkml:annotationXML>
        <emma:emma xmlns:emma="http://www.w3.org/2003/04/emma" version="1.0">
          <emma:interpretation id="{D4D2ACF1-471D-4085-A525-E50EDD61980E}" emma:medium="tactile" emma:mode="ink">
            <msink:context xmlns:msink="http://schemas.microsoft.com/ink/2010/main" type="paragraph" rotatedBoundingBox="8006,9331 7069,15131 5686,14908 6622,9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AA4B98-8ECD-4867-BDC4-02A6F57159EA}" emma:medium="tactile" emma:mode="ink">
              <msink:context xmlns:msink="http://schemas.microsoft.com/ink/2010/main" type="line" rotatedBoundingBox="8006,9331 7069,15131 5686,14908 6622,9108"/>
            </emma:interpretation>
          </emma:emma>
        </inkml:annotationXML>
        <inkml:traceGroup>
          <inkml:annotationXML>
            <emma:emma xmlns:emma="http://www.w3.org/2003/04/emma" version="1.0">
              <emma:interpretation id="{857AF65E-60DA-4632-9061-7599A797982B}" emma:medium="tactile" emma:mode="ink">
                <msink:context xmlns:msink="http://schemas.microsoft.com/ink/2010/main" type="inkWord" rotatedBoundingBox="7449,10889 6772,15083 5686,14908 6363,10714">
                  <msink:destinationLink direction="with" ref="{CD0D3B70-CC25-4AF7-B564-E20EB00B8911}"/>
                </msink:context>
              </emma:interpretation>
              <emma:one-of disjunction-type="recognition" id="oneOf0">
                <emma:interpretation id="interp0" emma:lang="en-US" emma:confidence="0">
                  <emma:literal>IAE</emma:literal>
                </emma:interpretation>
                <emma:interpretation id="interp1" emma:lang="en-US" emma:confidence="0">
                  <emma:literal>IAF.</emma:literal>
                </emma:interpretation>
                <emma:interpretation id="interp2" emma:lang="en-US" emma:confidence="0">
                  <emma:literal>{ea.</emma:literal>
                </emma:interpretation>
                <emma:interpretation id="interp3" emma:lang="en-US" emma:confidence="0">
                  <emma:literal>IAE.</emma:literal>
                </emma:interpretation>
                <emma:interpretation id="interp4" emma:lang="en-US" emma:confidence="0">
                  <emma:literal>IAAF,</emma:literal>
                </emma:interpretation>
              </emma:one-of>
            </emma:emma>
          </inkml:annotationXML>
          <inkml:trace contextRef="#ctx0" brushRef="#br0">-1793 1306 278 0,'0'0'8'0,"0"0"5"15,0 0 2-15,0 0 3 16,0 0 3-16,-10 6 2 0,10-6 2 15,-15 15-1-15,5-2-6 16,-1 5-4-16,4 3-3 16,4 11-1-16,-1-4-3 15,1 8-2-15,3 10 0 0,3-2-1 16,4 10 0-16,0 6 0 16,4 2 0-16,-4 10-4 15,0-2 0-15,-4 4 0 16,5 0 0-16,-8 0 0 0,2-4 0 15,3-2 0-15,-2-10 0 16,-3-4 0-16,0-4 0 16,4-12 0-16,-1-4 0 15,-3-8 0-15,0-7 0 0,3-10 0 16,-3-9-29-16,-10-2-55 16,10-13-4-16</inkml:trace>
          <inkml:trace contextRef="#ctx0" brushRef="#br0" timeOffset="593.8231">-1786 1349 355 0,'0'0'4'0,"0"0"5"0,-7-15 0 15,7 15 4-15,0 0 1 16,-18-19 0-16,18 19 1 15,0-18 0-15,0 18-4 0,8-13-2 16,12 2-3-16,12 1-1 16,7-1-2-16,3 1-1 15,16 3 0-15,-5 0 0 16,7 7 0-16,3 0-1 0,-10 7 0 16,0 7 1-16,-3 6-1 15,-7 6 0-15,-8 9 0 16,-7 0 0-16,-3 11 0 0,-4 1-1 15,-4 1 0-15,-6 5 0 16,0-4 0-16,-8 4 0 16,0 4 0-16,-3-4 0 15,0-1 0-15,-3 1 0 16,-7-3 0-16,0-1 0 0,-5 0 1 16,5-3-1-16,-5 0 0 15,0 0 0-15,5-8 0 16,0 5 0-16,-1-5 0 15,4-7 0-15,-3 5 1 0,-1-7-1 16,-3 2 1-16,-1-3 1 16,-6 4-2-16,1 1 2 15,-2-5-1-15,-3 2 0 16,0 2 2-16,-6-4-3 0,3 2 0 16,-2-6 0-16,3-7 0 15,-6 4 0-15,2-7 0 16,-1-7 0-16,1-7 0 15,-1 0 0-15,4 0 0 0,-2-11 0 16,7 1 0-16,1-7 0 16,9 6 0-16,-2-6 0 15,15 0-76-15,0-1-12 16</inkml:trace>
          <inkml:trace contextRef="#ctx0" brushRef="#br0" timeOffset="4343.7983">-1171 1883 318 0,'0'0'5'0,"0"0"1"0,0 0 1 16,25-11 3-16,3 0 0 15,4 1 4-15,14-8 1 16,11 2 0-16,9-9-3 0,5 0-2 15,4-3 0-15,3 0-2 16,-5-4-1-16,-2 4-2 16,-6 0 1-16,-12 3-1 0,-11 7 0 15,-11 1-1-15,-6 2 0 16,-10 1 0-16,-15 14-1 16,6-24 0-16,-6 11-1 15,-11-9 0-15,1-3-1 0,-5-8 0 16,-2-5 0-16,-1-14-1 15,1-2 1-15,3-9-1 16,-3 0 0-16,2-1 0 16,-3 6 0-16,8 6 0 15,-5 8 1-15,5 9-1 16,3 9 1-16,-1 11-1 0,8 15-1 16,-13-17 1-16,13 17 0 15,0 0 0-15,0 0 0 16,0 0 0-16,0 0 1 0,7 11-1 15,7-7 1-15,8-2 0 16,6 3 0-16,10-5-1 16,9 0 1-16,6-7 0 15,7-8-1-15,6 2 0 0,5-5 1 16,7 0-1-16,-3 1 0 16,-9 0 0-16,-6 2 1 15,-7 6-1-15,-10-2 0 0,-8 7-1 16,-10 4 0-16,-14 0 0 15,-11 0-2-15,14 4-1 16,-14-4-3-16,0 0-3 16,8 13-6-16,-8-13-28 15,17 4-38-15,-17-4-1 0</inkml:trace>
          <inkml:trace contextRef="#ctx0" brushRef="#br0" timeOffset="32078.4655">-4412-590 284 0,'0'0'6'16,"0"0"2"-16,-15 8-1 15,15-8 1-15,-10 3 1 0,10-3 0 16,-15 14 1-16,15-14 0 15,-13 14-4-15,13-14-1 16,-8 20-1-16,4-5 2 16,4-15-2-16,-3 28 0 0,3-28 0 15,0 24 0-15,0-24-2 16,7 19 2-16,-7-19-1 16,18 3 0-16,-18-3 0 15,25-3 2-15,-12-7 1 0,2-5 0 16,-5 0 0-16,-3 2 0 15,-4-2 0-15,-3 4-1 16,0 11 1-16,-5-21-3 16,5 21-2-16,-25-6 1 15,10 6-2-15,2 0 0 0,-2 0-1 16,5 6 1-16,-5 8-1 16,0 1 0-16,5-2 1 15,3 5-1-15,1-1 1 0,1 2-1 16,5-8 1-16,0 0 1 15,0-11-1-15,22 10 1 16,-4-10 1-16,3-4-1 16,1-6 1-16,-2-8 0 0,-2-1 0 15,-1-5 0-15,-2 3 1 16,-12 0-1-16,0 4-1 16,-3 3 1-16,0 14-1 15,-21-14 0-15,4 14-1 0,-1 0 0 16,3 0 0-16,15 0 0 15,-17 10 1-15,17-10 0 16,0 0 1-16,-10 14 0 16,10-14 1-16,0 0 0 15,0 10 0-15,0-10 1 0,4 18-1 16,-1-7-1-16,0 7 0 16,1 1 0-16,4 15-1 15,-3-6 0-15,3 10-1 0,-1 10 1 16,3 6 0-16,1 3 0 15,1 6 0-15,-2 7 0 16,0 8 0-16,0-4 1 16,1 11-2-16,0-4 0 0,-8 7 0 15,0 0 0-15,2 4 0 16,-5 0 0-16,0-6 0 16,0 7 0-16,-5-5 0 15,2 3 0-15,0-6 0 0,-1-4 0 16,4-4 0-16,0-2 0 15,4-12 0-15,-1 0 0 16,8-11 0-16,3 0 0 16,-3-15 0-16,3-1 0 0,-3-13 0 15,-4-1 0-15,0-7 0 16,-7-15 0-16,14 15 0 16,-14-15 0-16,0 0 0 15,10-19 0-15,-6 5 0 0,-4-5 0 16,8 2 0-16,2 0 0 15,0-5 0-15,8 9 0 16,0-1 0-16,2 3 0 16,5 0 0-16,8 9 0 0,2-2 0 15,-3 4 0-15,4 0 0 16,2 4 0-16,-3 3 0 16,8 3 0-16,-8 0 0 15,8 1 0-15,-1-1 0 0,1 1 0 16,5-1 0-16,-2-6 0 15,8-4 0-15,-8 0 0 16,7 0 0-16,3 0 0 0,-3 0 0 16,4-4 0-16,-7 4 0 15,3 0 0-15,0 0 0 16,-4 0 0-16,1 4 0 16,3 0 0-16,-3-2 0 15,-2 3 0-15,2-5 0 0,3 2 0 16,3-2 0-16,-2 0 0 15,2 0 0-15,-13 0 0 16,7 0 0-16,-5 0 0 16,1 4 0-16,-3 0 0 0,-5-1 0 15,2-3 0-15,-9 8 0 16,4-6 0-16,-6 3 0 16,-4-3 0-16,-4 4 0 0,-1-4 0 15,-2-2 0-15,0 0 0 16,-1 0 0-16,-2 0 0 15,6-2 0-15,1-4 0 16,-2 4 0-16,2-3 0 0,-1-1 0 16,1 6 0-16,-1-4 0 15,-1 1 0-15,-2 3 0 16,-3-4 0-16,2 4 0 16,-6 0 0-16,-11 0 0 0,22 0 0 15,-22 0 0-15,13 4 0 16,-13-4 0-16,15 3 0 15,-15-3 0-15,0 0 0 16,14-3-44-16,-14 3-42 16,0 0-2-16</inkml:trace>
          <inkml:trace contextRef="#ctx0" brushRef="#br1" timeOffset="48422.3873">-2086 1735 396 0,'0'0'3'0,"0"28"1"16,-4 1-1-16,4 6-1 15,0-1-5-15,0 16-12 16,0 4-26-16,0 8-29 15,7 2-8-15</inkml:trace>
          <inkml:trace contextRef="#ctx0" brushRef="#br1" timeOffset="48688.0262">-1920 2897 339 0,'0'0'5'16,"-7"22"1"-16,0-1 0 0,-4 8 0 15,4 2 0-15,0 8-2 16,4 0-3-16,3 4-6 15,0-9-10-15,7-2-11 0,6-2-13 16,5 0-10-16,0-6-4 16,-4-2 2-16,0 2 7 15,-3-4 21-15,0 6 19 16,-1-9 18-16,-3 2 23 16,4-10 13-16,-11-9 1 15,17 15 0-15,1-11-9 0,-3-4-10 16,10-4-12-16,2-2-8 15,4-9-16-15,6-11-53 16,9 13-12-16</inkml:trace>
          <inkml:trace contextRef="#ctx0" brushRef="#br1" timeOffset="49844.277">-114-2253 268 0,'-10'-2'4'15,"-18"2"3"-15,-12 0 0 16,-8 2 3-16,-20 5-1 0,-10-3 0 15,-17 5 2-15,-19-1-2 16,-2 7-5-16,-4-8-6 16,-4 3-10-16,1-3-22 0,2-7-27 15,5 3-10-15</inkml:trace>
        </inkml:traceGroup>
      </inkml:traceGroup>
    </inkml:traceGroup>
  </inkml:traceGroup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4:14.3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CF13E4-314F-4B0C-BC80-718082BC88D8}" emma:medium="tactile" emma:mode="ink">
          <msink:context xmlns:msink="http://schemas.microsoft.com/ink/2010/main" type="inkDrawing" rotatedBoundingBox="9671,9265 10409,12820 9384,13033 8646,9478" semanticType="verticalRange" shapeName="Other">
            <msink:sourceLink direction="with" ref="{C838BE84-F6FA-464F-A728-3D087DD2D0EB}"/>
          </msink:context>
        </emma:interpretation>
      </emma:emma>
    </inkml:annotationXML>
    <inkml:trace contextRef="#ctx0" brushRef="#br0">1206 3458 269 0,'0'-13'4'0,"0"-15"1"15,0-13-1-15,0-11-1 16,0-18-2-16,0-11-4 0,0-22-5 16,10-17 1-16,-2 0-4 15,2-5 0-15,5-6 1 16,2 4 5-16,-6-4 7 16,-1 5 6-16,-3 6 6 15,-4 4 2-15,-3 7 0 0,0 6-1 16,-6 4-2-16,-1 5-3 15,-3 6-4-15,2 4-3 16,1-2-2-16,0 9-4 16,4 6-2-16,-2 9-3 0,5 0 0 15,0 11 0-15,0 1 1 16,0 7-1-16,-3 1 4 16,-4 1 2-16,-6 6 4 15,-2-6 4-15,-3 7 3 0,-10-4-2 16,0 3 1-16,-11-1 0 15,6 1-3-15,-2 10 0 16,7-3-3-16,-7 4-3 0,7-6-6 16,3 6-9-16,4-4-12 15,4 7-12-15,-5-7-5 16,1-4 0-16,-4 4 7 16,-3 0 11-16,-12-4 17 15,5 0 17-15,-18 4 20 0,0-4 12 16,-7 8 4-16,-6 2-2 15,-9 6-9-15,-3-3-18 16,0 10-22-16,-3-2-24 16,3 3-24-16,0-1-10 0</inkml:trace>
  </inkml:traceGroup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3:25.9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AC2B3A-F374-4BBB-B151-D4935A40909D}" emma:medium="tactile" emma:mode="ink">
          <msink:context xmlns:msink="http://schemas.microsoft.com/ink/2010/main" type="writingRegion" rotatedBoundingBox="3347,10110 12600,11898 12289,13507 3036,11718"/>
        </emma:interpretation>
      </emma:emma>
    </inkml:annotationXML>
    <inkml:traceGroup>
      <inkml:annotationXML>
        <emma:emma xmlns:emma="http://www.w3.org/2003/04/emma" version="1.0">
          <emma:interpretation id="{60606AB3-E11E-4908-B634-C0C879D13C7F}" emma:medium="tactile" emma:mode="ink">
            <msink:context xmlns:msink="http://schemas.microsoft.com/ink/2010/main" type="paragraph" rotatedBoundingBox="3347,10110 12600,11898 12289,13507 3036,11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548A5A-B874-4BE2-9D4E-2F488D70384A}" emma:medium="tactile" emma:mode="ink">
              <msink:context xmlns:msink="http://schemas.microsoft.com/ink/2010/main" type="line" rotatedBoundingBox="3347,10110 12600,11898 12289,13507 3036,11718"/>
            </emma:interpretation>
          </emma:emma>
        </inkml:annotationXML>
        <inkml:traceGroup>
          <inkml:annotationXML>
            <emma:emma xmlns:emma="http://www.w3.org/2003/04/emma" version="1.0">
              <emma:interpretation id="{C6AEABBA-85E0-4C29-9D14-A30A2392A618}" emma:medium="tactile" emma:mode="ink">
                <msink:context xmlns:msink="http://schemas.microsoft.com/ink/2010/main" type="inkWord" rotatedBoundingBox="3445,9787 9532,11580 9070,13147 2983,11354">
                  <msink:destinationLink direction="from" ref="{165DCF07-13EE-4761-A1D1-890851AD3452}"/>
                </msink:context>
              </emma:interpretation>
              <emma:one-of disjunction-type="recognition" id="oneOf0">
                <emma:interpretation id="interp0" emma:lang="en-US" emma:confidence="0">
                  <emma:literal>Lopes</emma:literal>
                </emma:interpretation>
                <emma:interpretation id="interp1" emma:lang="en-US" emma:confidence="0">
                  <emma:literal>Lope</emma:literal>
                </emma:interpretation>
                <emma:interpretation id="interp2" emma:lang="en-US" emma:confidence="0">
                  <emma:literal>Loper</emma:literal>
                </emma:interpretation>
                <emma:interpretation id="interp3" emma:lang="en-US" emma:confidence="0">
                  <emma:literal>Lope,</emma:literal>
                </emma:interpretation>
                <emma:interpretation id="interp4" emma:lang="en-US" emma:confidence="0">
                  <emma:literal>Lops,</emma:literal>
                </emma:interpretation>
              </emma:one-of>
            </emma:emma>
          </inkml:annotationXML>
          <inkml:trace contextRef="#ctx0" brushRef="#br0">130 165 277 0,'0'0'4'0,"0"0"1"0,0 0 4 15,0 0 2-15,0 0 4 16,-2 6 2-16,2-6 2 15,13 4 3-15,9-1-4 0,1 1-1 16,10-1-2-16,2 7-3 16,0 1-3-16,8 6-3 15,-8 4-2-15,3 9 0 16,2 5-2-16,-7-1-1 0,-3 8 1 16,-2 6-1-16,-3 0 0 15,-3 4 0-15,-4 6 0 16,0-2-1-16,-8 0 1 15,-3 4-1-15,-4-8 0 0,-3 4-1 16,0-2-1-16,-3-8-1 16,-4-3-3-16,-11-8-7 15,4-7-28-15,6-4-38 16,-5-6-1-16</inkml:trace>
          <inkml:trace contextRef="#ctx0" brushRef="#br0" timeOffset="500.0183">0 104 357 0,'0'0'4'16,"0"0"3"-16,3-15 1 15,-3 15 3-15,25-21 1 16,-8 8 1-16,8-1 1 0,8 3 0 16,2-2-2-16,7 4-3 15,7 3-1-15,4 6-3 16,0 0-1-16,4 6-1 15,-1 5-1-15,9 7 0 16,-9 0-1-16,4-1 1 0,-7 5-2 16,3 3 1-16,-6-1 0 15,3 4 0-15,-11 0 0 16,-6 4-1-16,-1 7 1 16,-10-5-1-16,3 5 1 0,-3-3-1 15,-7 3 1-15,-1-5-1 16,1-1 0-16,0-6 0 15,-4-1 1-15,-3 6-1 16,3-11 0-16,-3 7 0 0,-1-4-1 16,-3-3-1-16,1 1-4 15,-3-3-9-15,-5 14-45 16,8-23-21-16,-8-10-4 0</inkml:trace>
          <inkml:trace contextRef="#ctx0" brushRef="#br0" timeOffset="984.416">491 1210 317 0,'0'0'7'0,"0"0"1"16,14 4 3-16,0-4 1 16,3 3 2-16,5-3 2 0,9 0-1 15,9 0 1-15,-5-10-6 16,8 0-1-16,3-8-3 15,-1 1-2-15,2-13 0 16,-1 2-2-16,-4-3 1 0,-6-8 0 16,2-4 0-16,-6 1 0 15,-11-6 0-15,-3 0 0 16,-1 0 0-16,-6 6 0 16,-4-1 0-16,0 9-1 15,-7 1 0-15,3 9-1 0,2 6 0 16,-5 18-1-16,3-17-3 15,-3 17-4-15,0 0-21 16,17 0-52-16,-17 0 0 16</inkml:trace>
          <inkml:trace contextRef="#ctx0" brushRef="#br0" timeOffset="-1953.133">-1761-738 277 0,'0'0'7'0,"0"0"5"15,0 0 2-15,0 0 3 16,0 0 0-16,8-18 4 16,-8 18 0-16,10-13 0 15,0 5-5-15,11 1-4 0,8-1-3 16,6-3-1-16,11 5-2 15,7 3-1-15,7 3-1 16,11 0-2-16,-4 7 0 16,4 6 0-16,0 2 0 0,-1 11-1 15,-6 4 0-15,-4 2 0 16,-7 13-1-16,-8 6 1 16,-5 1 0-16,-9 10 0 15,-9 3 0-15,-4 5 0 16,-8-5 0-16,-6 3 0 0,-4 1 0 15,0-3 0-15,-7-6 0 16,0 3 0-16,-4-3 0 16,-3-6-1-16,3 1 1 0,1-1-1 15,-5-9 1-15,-2 4-1 16,-1-6 1-16,-7-4-1 16,-3 3 1-16,-7-7-1 15,0-1 1-15,-8 0-1 0,0-3 1 16,-2-3 0-16,-1-7-1 15,-4 0 1-15,7-8 1 16,-2 2-1-16,-1-6 1 16,4-9-1-16,-4 0 1 0,-1 0 0 15,1 0-1-15,4-9 1 16,-4 3-2-16,6 2 0 16,-1-1 0-16,1 5-3 15,5 0-1-15,4 5-5 16,-5-5-10-16,15 4-62 0,3 0-3 15</inkml:trace>
          <inkml:trace contextRef="#ctx0" brushRef="#br0" timeOffset="10203.2382">-1955-741 331 0,'0'0'7'0,"-12"0"3"15,12 0 0-15,-20-4 2 16,2 0 1-16,3 4 0 16,-5 0 0-16,-5 0 2 15,4 0-8-15,-1 0 0 0,2 11-3 16,-5 6 0-16,-1 1 0 15,1 10-2-15,8 7 0 16,-4 4-1-16,4 7-1 16,2 0 0-16,8 3 0 0,4-3 1 15,3 0-1-15,3-3 0 16,11-8 1-16,7-4 1 16,8-13-1-16,2-1 1 0,4-6-1 15,8-11 1-15,0 0-1 16,2-7 1-16,-2-8-1 15,0-2 0-15,-5-4 0 16,-3-3 0-16,-2-4 0 16,-16-2 0-16,1-4 0 0,-8-4 0 15,-3 1 0-15,-7-2 0 16,0 1 0-16,0 6-1 16,-10 2 2-16,0-7-1 15,-5 16 0-15,-10 3-1 0,0 8 1 16,-3 0 0-16,0 10-1 15,-10 0-3-15,3 7-5 16,-8-4-20-16,0 15-50 16,4 2-3-16</inkml:trace>
          <inkml:trace contextRef="#ctx0" brushRef="#br0" timeOffset="9671.9896">-4735-1429 283 0,'0'0'6'0,"0"0"3"16,-2-17 1-16,2 17 3 0,0 0 0 15,-18-14-1-15,18 14 1 16,-15-14 1-16,15 14-6 16,0 0 0-16,0 0-1 0,-7 24-2 15,11-3 3-15,7 11-1 16,6 9 2-16,8 10 0 15,3 11-1-15,3 7-1 16,1 8-1-16,1 1 0 16,2 1-3-16,-7 3 0 0,-3-5 0 15,-4 1 0-15,-4-8-1 16,-5-10 1-16,-2-11 1 16,-10-6-1-16,3-7 2 0,-3-16 0 15,-3-5 0-15,3-15-1 16,-14 3 1-16,14-3-3 15,-15-18-2-15,9 1 0 16,2 4 0-16,1-5 0 16,-2 3 0-16,5 0 0 0,0 15 0 15,15-13 0-15,3 13 0 16,-1 0 0-16,11 0 0 16,7 0 0-16,5 9 0 0,10-5 0 15,9 1 0-15,6 1 0 16,5-6 0-16,11 4 0 15,0-4 0-15,12 0 0 16,-5 0 0-16,3-8 0 0,-1 6 0 16,-6-7 0-16,-6 3 0 15,-3 3 0-15,-2-5 0 16,-5 1 0-16,-5 1 0 16,0-2 0-16,2 2 0 0,-9 2 0 15,1-3 0-15,-1 0 0 16,-3 7 0-16,-3-4 0 15,-4 4 0-15,-8 0 0 16,2 0 0-16,-12 4 0 16,4 0 0-16,-7 3 0 0,-5 0 0 15,-2-1 0-15,0-2 0 16,-18-4 0-16,20 10 0 16,-20-10 0-16,0 0 0 0,0 0 0 15,0 0 0-15,0 0 0 16,0 0 0-16,0 0 0 15,15 11 0-15,-15-11 0 16,15 0 0-16,-15 0 0 0,23 7 0 16,-8-1 0-16,7-2 0 15,-4 3 0-15,2-3 0 16,-2 0 0-16,0-1-4 16,-1 1-1-16,-17-4-4 0,21 11-4 15,-21-11-19-15,0 0-50 16,-6 2-1-16</inkml:trace>
          <inkml:trace contextRef="#ctx0" brushRef="#br0" timeOffset="-2687.4689">-1751-629 335 0,'0'0'5'0,"0"0"1"16,0 0 2-16,-17 0 0 15,17 0 3-15,0 0 3 0,-18 11 0 16,18-11 2-16,-10 17-2 16,3 2-1-16,4 1-2 15,-2 11 0-15,-2 12-1 16,4 3-2-16,0 13-1 0,-1 12-3 15,4 3 0-15,0 15-1 16,0-3 1-16,0 7-1 16,7 1-1-16,-4-2-2 15,4-4 0-15,-2-2 0 0,0-15 0 16,3-9 0-16,-4-10 0 16,-1-8 0-16,0-13 0 15,2-10 0-15,-3-4 0 0,-2-17-12 16,0 0-21-16,15 0-49 15,-12-11-4-15</inkml:trace>
        </inkml:traceGroup>
        <inkml:traceGroup>
          <inkml:annotationXML>
            <emma:emma xmlns:emma="http://www.w3.org/2003/04/emma" version="1.0">
              <emma:interpretation id="{A0F44DF3-2B17-4903-AEE1-D1544649E5B6}" emma:medium="tactile" emma:mode="ink">
                <msink:context xmlns:msink="http://schemas.microsoft.com/ink/2010/main" type="inkWord" rotatedBoundingBox="10750,11666 12616,12199 12387,13002 10521,12469">
                  <msink:destinationLink direction="from" ref="{165DCF07-13EE-4761-A1D1-890851AD3452}"/>
                </msink:context>
              </emma:interpretation>
              <emma:one-of disjunction-type="recognition" id="oneOf1">
                <emma:interpretation id="interp5" emma:lang="en-US" emma:confidence="0">
                  <emma:literal>PT</emma:literal>
                </emma:interpretation>
                <emma:interpretation id="interp6" emma:lang="en-US" emma:confidence="0">
                  <emma:literal>At</emma:literal>
                </emma:interpretation>
                <emma:interpretation id="interp7" emma:lang="en-US" emma:confidence="0">
                  <emma:literal>-R</emma:literal>
                </emma:interpretation>
                <emma:interpretation id="interp8" emma:lang="en-US" emma:confidence="0">
                  <emma:literal>AT</emma:literal>
                </emma:interpretation>
                <emma:interpretation id="interp9" emma:lang="en-US" emma:confidence="0">
                  <emma:literal>-Rd</emma:literal>
                </emma:interpretation>
              </emma:one-of>
            </emma:emma>
          </inkml:annotationXML>
          <inkml:trace contextRef="#ctx0" brushRef="#br0" timeOffset="-191001.9909">3867 1179 287 0,'0'0'6'0,"0"0"4"0,-3 13 3 16,3-13 4-16,-4 11 1 16,4-11 3-16,0 0 1 15,-7 18 0-15,7-18-5 16,0-11-3-16,4-2-3 0,-1-9-3 16,7-6-3-16,2-8-1 15,1-2-1-15,2-4-1 16,3-5-1-16,-1 2 0 15,1-8 0-15,-3 3 0 0,-5 5-1 16,0-4 1-16,-2 2-1 16,-5 5 1-16,1 0-1 15,-1 6 1-15,0 8-1 16,1 4 0-16,-1 6 0 0,-3 18 0 16,15-17 0-16,-15 17-1 15,13 0 1-15,-13 0 0 16,15 17 0-16,-8-6-1 0,1 6 1 15,-5 5 1-15,-1 4-1 16,3-7 1-16,-2 10 0 16,1-5 0-16,-1 0 0 15,0 4 0-15,4 2 0 0,5 2 0 16,-6-1 0-16,9 5 0 16,-5 1-1-16,-3 7 1 15,4 1-1-15,-4 1 1 16,0 3-1-16,1 0 0 15,2-4 1-15,-7 3 0 0,4-3-1 16,4-11 1-16,-4 2 0 16,3-10-2-16,-2 1-2 15,-1-9-3-15,0-4-10 16,-7-14-28-16,0 20-37 0,0-20-2 16</inkml:trace>
          <inkml:trace contextRef="#ctx0" brushRef="#br0" timeOffset="-193658.2771">3850 598 309 0,'0'0'4'0,"0"0"1"16,0 0 3-16,10-11 1 15,-10 11 1-15,18-15 2 16,-18 15 3-16,17-17 1 16,-17 17-3-16,15-17-1 0,-15 17-2 15,0 0-1-15,7-11-2 16,-7 11-1-16,0 0-2 15,11-11-1-15,-11 11-1 16,17-7 0-16,-6 3 0 0,6 1 1 16,-17 3-1-16,22-7 1 15,-11 7 0-15,-11 0-1 16,20-4 0-16,-20 4 0 16,15 0-1-16,-15 0 0 0,13 8 0 15,-13-8-1-15,25 13 0 16,-15-9 1-16,2 7 0 15,1-9-1-15,-1 7 1 16,-12-9 0-16,21 13 1 0,-21-13-1 16,10 19 0-16,-10-19 0 15,7 17 0-15,-7-4 0 16,0 6 0-16,0 1 0 16,3 1-1-16,-3 5 0 15,0-2 1-15,0 1-1 0,5-1 0 16,-5-2 0-16,3-2 0 15,-3-2 1-15,0-1-1 16,-3-2 1-16,-5 0-1 0,-2 2 1 16,-12 1-1-16,4 3 1 15,-2 0-1-15,-5-1 0 16,4-3 0-16,-4 2 0 16,0 7 0-16,8-17 1 0,-1 6-1 15,3-11 1-15,2 2 0 16,13-6 0-16,-15 0 0 15,15 0 0-15,-14-15-2 16,14 15-4-16,-3-17-7 0,3 17-33 16,-3-17-37-16,3 17-1 15</inkml:trace>
          <inkml:trace contextRef="#ctx0" brushRef="#br0" timeOffset="-194345.7998">3923 583 372 0,'0'0'6'0,"0"0"2"16,-10-8-1-16,10 8 1 15,-13 0 2-15,13 0 0 0,-15 16 2 16,8-2 1-16,4 10-5 16,-2 11-2-16,5 6 0 15,0 7 0-15,8 7-1 16,-1 3-3-16,8 1-5 16,-9-7-10-16,5-2-34 0,-5-8-32 15,-1-10-3-15</inkml:trace>
          <inkml:trace contextRef="#ctx0" brushRef="#br0" timeOffset="-194814.5584">3419 600 285 0,'0'0'4'0,"0"0"4"16,0 0 1-16,0 0 3 15,-12 0 1-15,12 0 3 0,-20 0 0 16,2 0 5-16,-7 0-6 16,-3 0-2-16,-4 0-2 15,-7 0-1-15,-6-2-1 16,-13-2-3-16,5 1 0 15,-10-5-2-15,0 0 1 0,-2 3-1 16,2-3-1-16,10-3 1 16,-3 0-1-16,9 4 0 15,4 1 0-15,8 2-1 0,12-3 0 16,-2 7-1-16,7 0 0 16,6 0-1-16,12 0 0 15,-13 0 0-15,13 0 0 16,0 0-4-16,-7 13-9 15,7-13-33-15,0 15-34 0,0-15-1 16</inkml:trace>
        </inkml:traceGroup>
      </inkml:traceGroup>
    </inkml:traceGroup>
  </inkml:traceGroup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3:27.2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0D3B70-CC25-4AF7-B564-E20EB00B8911}" emma:medium="tactile" emma:mode="ink">
          <msink:context xmlns:msink="http://schemas.microsoft.com/ink/2010/main" type="inkDrawing" rotatedBoundingBox="4002,10700 6330,13165 5002,14420 2673,11956" semanticType="callout" shapeName="Other">
            <msink:sourceLink direction="with" ref="{857AF65E-60DA-4632-9061-7599A797982B}"/>
            <msink:sourceLink direction="with" ref="{90AC7377-4A0D-47D9-9647-55C26D3D28B4}"/>
          </msink:context>
        </emma:interpretation>
      </emma:emma>
    </inkml:annotationXML>
    <inkml:trace contextRef="#ctx0" brushRef="#br0">8595 3102 308 0,'0'0'6'16,"0"0"3"-16,0 0 1 15,0 0 4-15,0 0 4 0,0 0 2 16,15 3 0-16,5-3 1 15,8 0-6-15,7-6-2 16,12-5-1-16,20 0-3 16,11-2-3-16,10-2-1 0,10-2-1 15,10-2 0-15,1 5 1 16,4 0 0-16,0 4-1 16,-10 0-1-16,-12 2-3 15,-16 5 0-15,-12 0 0 0,-17 3 0 16,-14 0 0-16,-14 6-12 15,-18-6-71-15,-10 8-3 16</inkml:trace>
  </inkml:traceGroup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10.1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BCE226-DA70-4CDE-8238-62BDE5AD9AB2}" emma:medium="tactile" emma:mode="ink">
          <msink:context xmlns:msink="http://schemas.microsoft.com/ink/2010/main" type="inkDrawing" rotatedBoundingBox="19059,11978 20791,11929 20794,12036 19062,12085" semanticType="connector" shapeName="Other">
            <msink:sourceLink direction="with" ref="{D5848978-AE2D-4EB5-A46F-AFB50767FB83}"/>
            <msink:sourceLink direction="with" ref="{5B4E3675-AE80-4633-B6EE-6EE7DDF7FE93}"/>
          </msink:context>
        </emma:interpretation>
      </emma:emma>
    </inkml:annotationXML>
    <inkml:trace contextRef="#ctx0" brushRef="#br0">12656 452 104 0,'0'0'7'15,"0"0"9"-15,0 0 7 0,0 0 7 16,18-9 4-16,-18 9 3 16,0 0-1-16,0 0 3 15,0-15-6-15,0 15-5 16,-10-6-7-16,10 6-6 0,-26-8-3 16,9 1-3-16,-4-1-2 15,-4 1-1-15,-6 0-1 16,-1 1-2-16,-8 2-1 0,-5-3 0 15,-4 7 0-15,-5 0 0 16,1-4 0-16,0 4-1 16,0 0 1-16,10 0 0 15,2 0 0-15,1 0 1 0,10 0-1 16,5 0 1-16,7 0-1 16,3 4 0-16,0-4 1 15,15 0-1-15,-20 0 0 16,20 0 0-16,-25 0-1 15,12 3 0-15,-5-3 0 0,0 0 0 16,-4 4 0-16,5-4-1 16,-4 4 1-16,3-4 1 15,4 2-2-15,-1-2 0 0,15 0 0 16,-13 4 0-16,13-4 0 16,0 0 0-16,-11 5 0 15,11-5 0-15,0 0 0 16,-17 0 0-16,17 0 0 0,-15 0 0 15,15 0 0-15,-15 0 0 16,15 0 0-16,0 0 0 16,0 0 0-16,0 0 0 15,0 0 0-15,0 0 0 0,0 0 0 16,0 0 0-16,0 0 0 16,-10 2 0-16,10-2 0 15,0 0 0-15,-15 7 0 16,15-7 0-16,-13 4 0 15,13-4 0-15,-17 4 0 0,17-4 0 16,-26 2 0-16,12-2 0 16,14 0 0-16,-21 5 0 15,11-1 0-15,10-4 0 16,-22 4 0-16,22-4 0 0,-10 6 0 16,10-6 0-16,-14 0 0 15,14 0 0-15,-22 0 0 16,5 0 0-16,-1 0 0 0,-14 0 0 15,1 0 0-15,-12 0 0 16,-7-4 0-16,4 4 0 16,-4 0 0-16,5 0 0 15,-5 4 0-15,15 1 0 0,-1-3 0 16,16 2 0-16,2 0 0 16,3-1 0-16,15-3 0 15,-13 0 0-15,13 0-24 16,-12 0-58-16,12 0-5 0</inkml:trace>
  </inkml:traceGroup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19:55.5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72DE1D-C992-4B80-BA37-4A2F4C299D62}" emma:medium="tactile" emma:mode="ink">
          <msink:context xmlns:msink="http://schemas.microsoft.com/ink/2010/main" type="inkDrawing" rotatedBoundingBox="10413,15025 11812,10559 16051,11887 14652,16353" hotPoints="14769,11473 14965,14968 11469,15164 11273,11669" semanticType="enclosure" shapeName="Square">
            <msink:sourceLink direction="with" ref="{22E78742-A865-4B81-B961-0F1C53E8F231}"/>
            <msink:sourceLink direction="with" ref="{D96237DF-4513-4350-AF9D-A2988F51A9D9}"/>
          </msink:context>
        </emma:interpretation>
      </emma:emma>
    </inkml:annotationXML>
    <inkml:trace contextRef="#ctx0" brushRef="#br0">3422 55 344 0,'0'0'8'0,"0"0"3"15,0 0 5-15,0-14 1 16,0 14 1-16,0 0 2 16,0-11 0-16,0 11 0 15,0 0-7-15,0 0-4 16,0 0-3-16,0 7-1 0,0 7-1 15,0 7-4-15,4 3 0 16,2 8 0-16,-1 1 0 16,2 5 0-16,-1 11 0 15,-2-2 0-15,-1 1 0 0,-3 5 0 16,0 3 0-16,0 4 0 16,5-2 0-16,-5 1 0 15,0 0 0-15,2 1 0 0,1 4 0 16,-3 1 0-16,5 1 0 15,-5 1 0-15,0 3 0 16,0-1 0-16,0 7 0 16,-5-4 0-16,5 4 0 0,-3 1 0 15,1 4 0-15,2-4 0 16,0-3 0-16,2-2 0 16,6 1 0-16,-1-4 0 15,-4 0 0-15,7-7 0 16,-2-2 0-16,-1 0 0 0,-4-2 0 15,-3 4 0-15,4-6 0 16,-1 4 0-16,-3-7 0 16,3 3 0-16,5 5 0 15,-8-2 0-15,7 6 0 0,-4 1 0 16,4-2 0-16,-7-5 0 16,5 7 0-16,-5-1 0 15,0-3 0-15,-5 2 0 0,2-4 0 16,-1 0 0-16,1-4 0 15,0 0 0-15,-1-3 0 16,4-6 0-16,0-8 0 16,0-5 0-16,0-1 0 0,-3-12 0 15,-5-4 0-15,8-17 0 16,-7 10 0-16,7-10 0 16,0 0-60-16,0 0-31 15</inkml:trace>
    <inkml:trace contextRef="#ctx0" brushRef="#br0" timeOffset="2312.5004">3354 55 272 0,'0'0'9'0,"15"-4"5"16,-15 4 4-16,20-4 4 16,-8 1 0-16,6 0 5 15,0-1-2-15,9 1 1 0,1 3-8 16,-3 0-4-16,18 0-6 16,3 0-2-16,7 0-3 15,7 0 0-15,15-4-2 16,6 4 0-16,4 0 0 0,9-3-1 15,9-1 0-15,7 4 1 16,7 0-1-16,3 0 0 16,7 0 1-16,4 0-1 15,-1 0 0-15,6 0 0 0,1-4 0 16,1-2 0-16,3-1 0 16,-3-8 0-16,-4 0 1 15,1 4 1-15,-8-2 0 16,-4 2 0-16,-9 1 2 0,-11 3-1 15,-15 0 2-15,-18 3-5 16,-9 1 0-16,-16 3 0 16,-5 0 0-16,-19 0 0 15,-4 0 0-15,-17 0 0 0,18 0 0 16,-18 0 0-16,0 0 0 16,0 0 0-16,0 0 0 15,0 0 0-15,-3 17 0 16,3-17 0-16,-10 21 0 0,2-4 0 15,4 9 0-15,-6 0 0 16,7 4 0-16,-5 6 0 16,1 5 0-16,4 6 0 0,-4 2 0 15,4 7 0-15,-2 1 0 16,2 2 0-16,3 1 0 16,0 4 0-16,0 3 0 15,3 0 0-15,5 1 0 16,-1 1 0-16,0 2 0 0,-1 6 0 15,6-6 0-15,1 10 0 16,-2-4 0-16,3-2 0 16,-3-2 0-16,3 2 0 15,-3-4 0-15,3-2 0 0,-3-3 0 16,-1-1 0-16,0-3 0 16,-3 7 0-16,4-7 0 15,3 2 0-15,-6 2 0 0,-1-3 0 16,-1 2 0-16,-2 1 0 15,-1 2 0-15,-3-6 0 16,0 3 0-16,0-6 0 16,0 4 0-16,0 1 0 0,0-4 0 15,0 1 0-15,5-6 0 16,-2 5 0-16,0-3 0 16,4-2 0-16,-3-1 0 15,2 2 0-15,-1-3 0 16,-2-3 0-16,4-2 0 0,-7-2 0 15,3 1 0-15,1-9 0 16,-1-3 0-16,-3-1 0 16,5-4 0-16,-2-2 0 15,4-7 0-15,-4-4 0 0,4 1 0 16,-4-8 0-16,-3-10 0 16,8 18 0-16,-8-18 0 15,0 0 0-15,7 17 0 16,-7-17 0-16,0 0 0 0,0 0 0 15,0 0 0-15,0 0 0 16,0 0 0-16,0 0 0 16,0 0 0-16,-10 0 0 0,10 0 0 15,-18 0 0-15,0 4 0 16,18-4 0-16,-28 3 0 16,6 3 0-16,2-4 0 15,-13 5 0-15,-2 1 0 16,-7 3 0-16,-11-5 0 0,-3 5 0 15,-9-1 0-15,-6 1 0 16,-2-1 0-16,-8 0 0 16,-4 0 0-16,7 1 0 15,-11-4 0-15,4 1 0 0,-3 3 0 16,3-7 0-16,-4 7 0 16,6-2 0-16,-3 1 0 15,-9 1 0-15,6 0 0 16,-3 3 0-16,4-3 0 0,-1 2 0 15,1-2 0-15,7-1 0 16,3 1 0-16,3 0 0 16,5-9 0-16,-1 7 0 0,8-5 0 15,-5-4 0-15,2 2 0 16,1-2 0-16,-1 3 0 16,1-3 0-16,7 6 0 15,0-6 0-15,8 0 0 16,5 2 0-16,9-2 0 0,-2 0 0 15,13 0 0-15,0 0 0 16,7-2 0-16,1 2 0 16,2-6 0-16,5 3 0 15,10 3 0-15,-18-2 0 0,18 2 0 16,-13-4 0-16,13 4 0 16,-15-11 0-16,15 11 0 15,0 0 0-15,-15-11 0 16,15 11 0-16,-7-15 0 0,7 15 0 15,-3-13 0-15,3 13 0 16,0 0 0-16,0-14 0 16,0 14 0-16,0 0 0 0,0 0 0 15,0 0 0-15,0 0 0 16,0 0 0-16,0 0 0 16,0 0 0-16,0 0 0 15,0 0 0-15,0 0 0 16,0 0 0-16,0 0 0 0,0 0 0 15,-17 0 0-15,17 0 0 16,-15 3 0-16,15-3 0 16,-13 11 0-16,13-11 0 15,-15 11 0-15,15-11 0 0,-18 11 0 16,18-11 0-16,-20 9 0 16,20-9 0-16,-18 10 0 15,18-10 0-15,-18 5 0 16,18-5 0-16,-14 4 0 0,14-4 0 15,0 0 0-15,-18 4 0 16,18-4 0-16,-10 0 0 16,10 0 0-16,-15 0 0 0,15 0 0 15,-21 0 0-15,21 0 0 16,-17 0 0-16,17 0 0 16,-15 0 0-16,15 0 0 15,0 0 0-15,0 0 0 16,0 0 0-16,0 0 0 0,0 0 0 15,0 0 0-15,0 0 0 16,0 0 0-16,0 0 0 16,0 0 0-16,0 0 0 15,0 0 0-15,0 0 0 0,0 0 0 16,0 0 0-16,0 0 0 16,0 0 0-16,-10-15 0 15,10 0 0-15,-3-6 0 0,-2-10 0 16,5-5 0-16,-3-13 0 15,3 0 0-15,0-14-47 16,3-15-44-16</inkml:trace>
  </inkml:traceGroup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4:13.67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09F3D4-D150-4539-B388-388FAEF0843D}" emma:medium="tactile" emma:mode="ink">
          <msink:context xmlns:msink="http://schemas.microsoft.com/ink/2010/main" type="writingRegion" rotatedBoundingBox="7295,13660 15647,12108 15955,13765 7603,15318"/>
        </emma:interpretation>
      </emma:emma>
    </inkml:annotationXML>
    <inkml:traceGroup>
      <inkml:annotationXML>
        <emma:emma xmlns:emma="http://www.w3.org/2003/04/emma" version="1.0">
          <emma:interpretation id="{35EB7B78-0470-480E-8756-455D1CC95DB8}" emma:medium="tactile" emma:mode="ink">
            <msink:context xmlns:msink="http://schemas.microsoft.com/ink/2010/main" type="paragraph" rotatedBoundingBox="7295,13660 15647,12108 15955,13765 7603,15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3DDDCF-0EDB-4812-90C0-9B2A06D51A15}" emma:medium="tactile" emma:mode="ink">
              <msink:context xmlns:msink="http://schemas.microsoft.com/ink/2010/main" type="line" rotatedBoundingBox="7295,13660 15647,12108 15955,13765 7603,15318"/>
            </emma:interpretation>
          </emma:emma>
        </inkml:annotationXML>
        <inkml:traceGroup>
          <inkml:annotationXML>
            <emma:emma xmlns:emma="http://www.w3.org/2003/04/emma" version="1.0">
              <emma:interpretation id="{668AA144-9F0B-41B3-9DF2-66E7D89C9905}" emma:medium="tactile" emma:mode="ink">
                <msink:context xmlns:msink="http://schemas.microsoft.com/ink/2010/main" type="inkWord" rotatedBoundingBox="7316,13771 9753,13318 9912,14172 7475,14626">
                  <msink:destinationLink direction="with" ref="{FDE4ADE9-87D6-467B-98F1-406ADDA1981B}"/>
                  <msink:destinationLink direction="to" ref="{4CAFAF68-CA31-476B-BB31-D312E32A684E}"/>
                  <msink:destinationLink direction="from" ref="{37CD3E5A-E93B-4D7A-8D4A-07430B2E70FF}"/>
                </msink:context>
              </emma:interpretation>
              <emma:one-of disjunction-type="recognition" id="oneOf0">
                <emma:interpretation id="interp0" emma:lang="en-US" emma:confidence="0">
                  <emma:literal>....</emma:literal>
                </emma:interpretation>
                <emma:interpretation id="interp1" emma:lang="en-US" emma:confidence="0">
                  <emma:literal>a...</emma:literal>
                </emma:interpretation>
                <emma:interpretation id="interp2" emma:lang="en-US" emma:confidence="0">
                  <emma:literal>I...</emma:literal>
                </emma:interpretation>
                <emma:interpretation id="interp3" emma:lang="en-US" emma:confidence="0">
                  <emma:literal>r...</emma:literal>
                </emma:interpretation>
                <emma:interpretation id="interp4" emma:lang="en-US" emma:confidence="0">
                  <emma:literal>u...</emma:literal>
                </emma:interpretation>
              </emma:one-of>
            </emma:emma>
          </inkml:annotationXML>
          <inkml:trace contextRef="#ctx0" brushRef="#br0">1201 2105 479 0,'0'0'1'0,"0"0"-1"0,0 0-2 16,0-14-5-16,18 8-18 16,7-9-55-16,0-5 0 15</inkml:trace>
          <inkml:trace contextRef="#ctx0" brushRef="#br0" timeOffset="156.2508">1644 1789 443 0,'0'0'1'16,"0"0"-1"-16,-15 0 0 0,15 0-2 16,0 0-5-16,-10-11-12 15,10 11-23-15,0-24-30 16,7 5-8-16</inkml:trace>
          <inkml:trace contextRef="#ctx0" brushRef="#br0" timeOffset="-234.3779">-645 3041 440 0,'0'0'2'0,"0"0"-1"0,18-10 1 15,1 0-2-15,9 0-7 16,7-11-32-16,11 4-36 16,14-9-3-16</inkml:trace>
          <inkml:trace contextRef="#ctx0" brushRef="#br0" timeOffset="-140.627">375 2616 438 0,'0'0'0'15,"0"0"-3"-15,20-19-15 16,2 6-57-16,9-12-1 16</inkml:trace>
        </inkml:traceGroup>
        <inkml:traceGroup>
          <inkml:annotationXML>
            <emma:emma xmlns:emma="http://www.w3.org/2003/04/emma" version="1.0">
              <emma:interpretation id="{22E78742-A865-4B81-B961-0F1C53E8F231}" emma:medium="tactile" emma:mode="ink">
                <msink:context xmlns:msink="http://schemas.microsoft.com/ink/2010/main" type="inkWord" rotatedBoundingBox="11486,13208 12213,13073 12340,13757 11614,13892">
                  <msink:destinationLink direction="with" ref="{9272DE1D-C992-4B80-BA37-4A2F4C299D62}"/>
                  <msink:destinationLink direction="with" ref="{FDE4ADE9-87D6-467B-98F1-406ADDA1981B}"/>
                </msink:context>
              </emma:interpretation>
              <emma:one-of disjunction-type="recognition" id="oneOf1">
                <emma:interpretation id="interp5" emma:lang="en-US" emma:confidence="0">
                  <emma:literal>☺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-253377.6517">3620 1868 176 0,'0'0'9'0,"0"0"8"15,0 0 5-15,0 0 5 16,0 0 1-16,-14 0 1 16,14 0 1-16,0 0 2 15,-18 4-8-15,18-4-7 16,-21 15-4-16,7-8-4 16,-1 3-1-16,-3 1-3 0,5 6 0 15,-5-2-2-15,1 6 0 16,2-4-1-16,8 4 0 15,4 0-1-15,3 2 0 0,3-3 0 16,11 1 0-16,7-7-1 16,8-3 1-16,2-8 0 15,5-3 0-15,-1-3 0 16,-3-4 0-16,-4-11 0 0,-3-3 0 16,-7 1 1-16,-15-3-1 15,1 2 0-15,-11-4 0 16,-3 9-1-16,-12-2 0 15,-2 3-1-15,-8 9-2 0,4-1-5 16,-5 7-9-16,1 7-44 16,4 4-19-16</inkml:trace>
          <inkml:trace contextRef="#ctx0" brushRef="#br1" timeOffset="-254065.1746">3492 1612 272 0,'0'0'3'0,"0"0"4"16,0 0 3-16,0 0 2 16,0 0 6-16,0-12 1 15,0 12 3-15,0 0 3 16,0 0-4-16,0 0-3 15,0 0-3-15,0 0-3 0,0 0-4 16,0 0-1-16,18 0-3 16,-3 6-1-16,5 0 0 15,13-3 1-15,2 5-2 0,8-5 1 16,2 5-1-16,8-6-1 16,0 7 0-16,0-7-1 15,0 9 0-15,-3 0 1 16,-7-1-1-16,-5 4 0 0,-3 4 0 15,-10-5-1-15,-7 4 1 16,-3 3 0-16,-5-3 0 16,-10 7 1-16,0-3-1 15,-10 0 1-15,-5-4 0 0,-6 5 0 16,-1 4 1-16,-9-3-1 16,-1 2 1-16,-6-1-1 15,-2 4 1-15,2 5-1 16,-5-1 1-16,0-1-1 0,1 1 2 15,-8 3-3-15,12-7 0 16,-1 0 0-16,7-6 0 16,7-5 0-16,0-3 0 15,7-3 0-15,18-11 0 0,-17 9 0 16,17-9 0-16,0 0-10 16,0 0-25-16,0 0-48 15,0 0-3-15</inkml:trace>
        </inkml:traceGroup>
        <inkml:traceGroup>
          <inkml:annotationXML>
            <emma:emma xmlns:emma="http://www.w3.org/2003/04/emma" version="1.0">
              <emma:interpretation id="{D96237DF-4513-4350-AF9D-A2988F51A9D9}" emma:medium="tactile" emma:mode="ink">
                <msink:context xmlns:msink="http://schemas.microsoft.com/ink/2010/main" type="inkWord" rotatedBoundingBox="12988,12602 15647,12108 15955,13765 13296,14260">
                  <msink:destinationLink direction="with" ref="{9272DE1D-C992-4B80-BA37-4A2F4C299D62}"/>
                </msink:context>
              </emma:interpretation>
              <emma:one-of disjunction-type="recognition" id="oneOf2">
                <emma:interpretation id="interp10" emma:lang="en-US" emma:confidence="0">
                  <emma:literal>DFA</emma:literal>
                </emma:interpretation>
                <emma:interpretation id="interp11" emma:lang="en-US" emma:confidence="0">
                  <emma:literal>DIA</emma:literal>
                </emma:interpretation>
                <emma:interpretation id="interp12" emma:lang="en-US" emma:confidence="0">
                  <emma:literal>IA</emma:literal>
                </emma:interpretation>
                <emma:interpretation id="interp13" emma:lang="en-US" emma:confidence="0">
                  <emma:literal>DFAA</emma:literal>
                </emma:interpretation>
                <emma:interpretation id="interp14" emma:lang="en-US" emma:confidence="0">
                  <emma:literal>DIFA</emma:literal>
                </emma:interpretation>
              </emma:one-of>
            </emma:emma>
          </inkml:annotationXML>
          <inkml:trace contextRef="#ctx0" brushRef="#br1" timeOffset="-230924.2581">7519 1720 383 0,'0'0'5'16,"0"0"1"-16,0 0 1 15,0 0 1-15,0 0 1 16,-6-9 1-16,2-6 1 0,-4 1 0 16,3-10-5-16,0 0-1 15,-2-4-1-15,7-6-1 16,0-4 0-16,0 7-2 15,0-3 0-15,12 4 0 0,1 6 0 16,-3 2 1-16,8 8-1 16,-4 8 1-16,4 6 0 15,3 0 0-15,-4 17-1 16,2 4 1-16,2 7-1 0,0 8 0 16,-4 6-2-16,1 6-4 15,-3-7-13-15,-5-6-58 16,5 6-6-16</inkml:trace>
          <inkml:trace contextRef="#ctx0" brushRef="#br1" timeOffset="-230736.8157">7478 1641 390 0,'0'0'4'0,"0"0"2"16,0 0 2-16,0 0 1 15,10-11 1-15,8 7 1 16,7 1-2-16,6-1-5 0,4 11-61 16,25-7-19-16</inkml:trace>
          <inkml:trace contextRef="#ctx0" brushRef="#br1" timeOffset="-231283.6821">7307 1201 293 0,'0'0'7'0,"0"0"1"0,-3 13 3 16,3-13 4-16,-10 25 0 16,-2-12 2-16,-5 4 3 15,-4 1-2-15,-4-3-5 16,-3 4-2-16,-4-10-1 15,-6-1-5-15,2-6 1 0,4-2-2 16,0-2-1-16,8-13-1 16,6-2 0-16,7-9-1 15,11-5 0-15,0-1-1 0,11 1 0 16,10-8-1-16,0 11 2 16,4-4-1-16,2 8 0 15,3 3 1-15,-2 4-1 16,0 6 1-16,-6 3 0 15,-2 8 0-15,1 4 0 0,-6 11 0 16,-1 2 0-16,0 7 0 16,-3 4 0-16,3 3 0 15,-4 8 1-15,-3 0-1 0,4 3 0 16,-11 0 0-16,0-2 0 16,-6-5 0-16,-12-4 0 15,-4-3 0-15,-3-6-1 16,-6-7 1-16,-1-4 0 0,-1-9 0 15,10-2 0-15,1-11 0 16,4 1 0-16,8-5 0 16,10 1 0-16,0 0-1 15,10-3 1-15,8 3 0 0,-1 7 0 16,8 7 0-16,0 0 0 16,6 10 1-16,-1 8-1 15,1 6-1-15,-6 5-3 16,3 3-6-16,-3 3-38 0,-3 0-35 15,-5 0-1-15</inkml:trace>
          <inkml:trace contextRef="#ctx0" brushRef="#br1" timeOffset="-234096.2238">6607 710 308 0,'0'0'7'0,"0"0"4"16,0 0 3-16,0 0 2 0,11-7 4 16,-11 7 1-16,0 0 0 15,17-11 1-15,-17 11-6 16,15-4-3-16,-15 4-3 15,28-7-2-15,-10 7-3 0,7 0-1 16,2 0-1-16,13 7-1 16,6-3 0-16,-4 3-1 15,11-1 0-15,-3 3 0 16,6-9 0-16,2 4-1 16,0-4 1-16,0 0 0 0,-5-4 1 15,0-5-2-15,-8 3 0 16,-5-1 0-16,-9 3 0 15,-9-3 0-15,-9 3 0 16,-13 4 0-16,0 0 0 0,0 0 0 16,0 0 0-16,0 11 0 15,0-11 0-15,0 0 0 16,0 0-81-16,0 11-4 0</inkml:trace>
          <inkml:trace contextRef="#ctx0" brushRef="#br1" timeOffset="-235299.3616">5257 1720 461 0,'0'0'5'0,"0"0"1"0,0 0 1 15,0 0 1-15,-4-13 0 16,4 13-1-16,0 0 2 16,-6 17-9-16,1 15 0 15,3 21 0-15,-3 10 0 0,5 19 0 16,0 8 0-16,7 13 0 16,1 0 0-16,2 2 0 15,-5-17-14-15,-2-13-67 16,4-12-5-16</inkml:trace>
          <inkml:trace contextRef="#ctx0" brushRef="#br1" timeOffset="-234955.5987">5147 1672 444 0,'0'0'3'0,"10"-7"0"15,5 0 0-15,7 0 1 0,6 1 0 16,3-3 1-16,9 3 0 16,5 2 0-16,8 4-2 15,0 8 0-15,4 5-1 16,-1 9 0-16,5 2-1 0,-9 11 0 16,-2 8 0-16,-4 3-1 15,-14 5 1-15,-4 11-1 16,-14 4 1-16,-10 5-1 15,-4-5 0-15,-15 6 1 0,-10-3-1 16,-6 3 1-16,-4-13 0 16,-15 0 0-16,0-12 0 15,-9-5 0-15,-5-7 1 16,-3-7-4-16,-8-10-5 0,8-1-27 16,1-17-47-16,-2-2-2 15</inkml:trace>
        </inkml:traceGroup>
      </inkml:traceGroup>
    </inkml:traceGroup>
  </inkml:traceGroup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0:17.1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FAB96E-4719-43CA-9048-1C13AD63A4B7}" emma:medium="tactile" emma:mode="ink">
          <msink:context xmlns:msink="http://schemas.microsoft.com/ink/2010/main" type="writingRegion" rotatedBoundingBox="20655,11190 23419,12882 22137,14977 19372,13285">
            <msink:destinationLink direction="with" ref="{5B4E3675-AE80-4633-B6EE-6EE7DDF7FE93}"/>
          </msink:context>
        </emma:interpretation>
      </emma:emma>
    </inkml:annotationXML>
    <inkml:traceGroup>
      <inkml:annotationXML>
        <emma:emma xmlns:emma="http://www.w3.org/2003/04/emma" version="1.0">
          <emma:interpretation id="{D718F600-267B-4324-ABD5-87D53877632E}" emma:medium="tactile" emma:mode="ink">
            <msink:context xmlns:msink="http://schemas.microsoft.com/ink/2010/main" type="paragraph" rotatedBoundingBox="21223,11538 23419,12882 22911,13712 20715,123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3E2D292-DD2E-4274-A70C-92473C02456E}" emma:medium="tactile" emma:mode="ink">
              <msink:context xmlns:msink="http://schemas.microsoft.com/ink/2010/main" type="line" rotatedBoundingBox="21223,11538 23419,12882 22911,13712 20715,12367"/>
            </emma:interpretation>
          </emma:emma>
        </inkml:annotationXML>
        <inkml:traceGroup>
          <inkml:annotationXML>
            <emma:emma xmlns:emma="http://www.w3.org/2003/04/emma" version="1.0">
              <emma:interpretation id="{160A1B77-370A-4554-86EC-DE8C9BCD16F5}" emma:medium="tactile" emma:mode="ink">
                <msink:context xmlns:msink="http://schemas.microsoft.com/ink/2010/main" type="inkWord" rotatedBoundingBox="21223,11538 23419,12882 22911,13712 20715,12367"/>
              </emma:interpretation>
              <emma:one-of disjunction-type="recognition" id="oneOf0">
                <emma:interpretation id="interp0" emma:lang="en-US" emma:confidence="0">
                  <emma:literal>BD</emma:literal>
                </emma:interpretation>
                <emma:interpretation id="interp1" emma:lang="en-US" emma:confidence="0">
                  <emma:literal>3 x</emma:literal>
                </emma:interpretation>
                <emma:interpretation id="interp2" emma:lang="en-US" emma:confidence="0">
                  <emma:literal>3 X</emma:literal>
                </emma:interpretation>
                <emma:interpretation id="interp3" emma:lang="en-US" emma:confidence="0">
                  <emma:literal>B N</emma:literal>
                </emma:interpretation>
                <emma:interpretation id="interp4" emma:lang="en-US" emma:confidence="0">
                  <emma:literal>3 ]</emma:literal>
                </emma:interpretation>
              </emma:one-of>
            </emma:emma>
          </inkml:annotationXML>
          <inkml:trace contextRef="#ctx0" brushRef="#br0">12961 231 349 0,'0'0'5'0,"0"0"2"15,0 0 1-15,-8-18 0 16,8 18 2-16,0-14 1 0,0 14 1 16,25-21 1-16,-7 10-4 15,17 0-1-15,5 9 0 16,5-9 0-16,1 7-2 16,4 2-1-16,-4-3-2 15,-7 5-1-15,-3 0-1 0,-16 5 0 16,-20-5-1-16,8 24 0 15,-16-3-1-15,-17 3 1 16,-6 3-1-16,-4 7 0 0,-5 1-1 16,2-4 0-16,3 0 0 15,10-5 1-15,7-2 0 16,11 1 0-16,10-7 1 16,11-1 0-16,11-3 0 0,3 0 0 15,0 0 0-15,2-1 0 16,-2 5 0-16,-3 1 0 15,-8-2 0-15,-3-2 0 16,-7 2 1-16,-4 1-1 0,-3-1 1 16,-3-3-1-16,-4-1 1 15,-7-2 0-15,-3 0 0 16,-8 4 1-16,-3-6-1 0,-9 3-1 16,-4-1-4-16,-2-4-11 15,3-7-55-15,-2 4-9 16</inkml:trace>
          <inkml:trace contextRef="#ctx0" brushRef="#br0" timeOffset="-468.7611">12993 242 373 0,'0'0'4'0,"0"0"2"16,0 0 1-16,0 0 2 16,-4 17 1-16,4 0 0 15,-3 5 1-15,0 10 0 16,-2 2-4-16,2 11-1 0,3 3-2 16,0 4-2-16,0-4-2 15,3 0-6-15,2-3-7 16,1-14-37-16,-6 2-28 15,4-9-3-15</inkml:trace>
          <inkml:trace contextRef="#ctx0" brushRef="#br0" timeOffset="703.1278">14534 967 386 0,'0'0'5'15,"0"0"2"-15,0-18 1 0,0 18 2 16,8-17 1-16,5 10 1 15,4 0 1-15,8 4 1 16,5 3-5-16,5 10-1 16,6 4-1-16,9 10-2 15,3 9-1-15,5 5-1 0,-10 8-1 16,5 6-1-16,-6 2 0 16,-12 2 0-16,-11 8 0 15,-6-5 0-15,-7 8 1 16,-11-2-2-16,0 1 0 0,-17-6 0 15,-8 2 0-15,-8-1 0 16,-9-1 0-16,-11-11 0 16,-10 0-9-16,-23-16-22 15,-9-2-51-15,-14-3-4 0</inkml:trace>
          <inkml:trace contextRef="#ctx0" brushRef="#br0" timeOffset="375.0033">14559 1027 401 0,'0'0'5'0,"0"0"1"0,0 0 1 16,0 0 0-16,0 0 2 15,-4 7 2-15,4 12 0 16,0 5 0-16,4 14-2 16,4 11-3-16,-3 12 0 15,3 11-1-15,-1 7-2 0,-4 5-1 16,1 4-3-16,-1-6-4 16,-3-12-8-16,0-3-19 15,0-11-51-15,0-21 0 16</inkml:trace>
        </inkml:traceGroup>
      </inkml:traceGroup>
    </inkml:traceGroup>
    <inkml:traceGroup>
      <inkml:annotationXML>
        <emma:emma xmlns:emma="http://www.w3.org/2003/04/emma" version="1.0">
          <emma:interpretation id="{326BEAA8-5D84-4FEE-865C-95D8DD9D3230}" emma:medium="tactile" emma:mode="ink">
            <msink:context xmlns:msink="http://schemas.microsoft.com/ink/2010/main" type="paragraph" rotatedBoundingBox="19320,13015 21332,12620 21492,13436 19480,13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5C1B3F-D4D3-4B8C-958C-404BE9C42B8D}" emma:medium="tactile" emma:mode="ink">
              <msink:context xmlns:msink="http://schemas.microsoft.com/ink/2010/main" type="line" rotatedBoundingBox="19320,13015 21332,12620 21492,13436 19480,13831"/>
            </emma:interpretation>
          </emma:emma>
        </inkml:annotationXML>
        <inkml:traceGroup>
          <inkml:annotationXML>
            <emma:emma xmlns:emma="http://www.w3.org/2003/04/emma" version="1.0">
              <emma:interpretation id="{E4F0435F-5057-4E1E-86F4-2DD48D216EC7}" emma:medium="tactile" emma:mode="ink">
                <msink:context xmlns:msink="http://schemas.microsoft.com/ink/2010/main" type="inkWord" rotatedBoundingBox="19368,13263 20761,12989 20820,13287 19427,13560"/>
              </emma:interpretation>
              <emma:one-of disjunction-type="recognition" id="oneOf1">
                <emma:interpretation id="interp5" emma:lang="en-US" emma:confidence="0">
                  <emma:literal>-0)</emma:literal>
                </emma:interpretation>
                <emma:interpretation id="interp6" emma:lang="en-US" emma:confidence="0">
                  <emma:literal>to &gt;</emma:literal>
                </emma:interpretation>
                <emma:interpretation id="interp7" emma:lang="en-US" emma:confidence="0">
                  <emma:literal>so &gt;</emma:literal>
                </emma:interpretation>
                <emma:interpretation id="interp8" emma:lang="en-US" emma:confidence="0">
                  <emma:literal>50)</emma:literal>
                </emma:interpretation>
                <emma:interpretation id="interp9" emma:lang="en-US" emma:confidence="0">
                  <emma:literal>So &gt;</emma:literal>
                </emma:interpretation>
              </emma:one-of>
            </emma:emma>
          </inkml:annotationXML>
          <inkml:trace contextRef="#ctx0" brushRef="#br0" timeOffset="-11828.2302">12643 1411 366 0,'0'0'5'15,"0"0"1"-15,0 0 1 16,0 0 0-16,-10 0 2 16,10 0 1-16,-22 0 0 0,8 4 1 15,-8 5-3-15,-6 2-2 16,0 4 0-16,-4 4-1 16,0 0-1-16,-4 6-1 15,1 3-1-15,7 3 0 0,0 3-1 16,6-4 0-16,12 3 0 15,10-6 0-15,0-3 0 16,17-5 0-16,11-4-1 0,9-13 1 16,9-2 0-16,-1-8-1 15,1-9 0-15,1-3 1 16,-12-9-1-16,-7 1 0 16,-7-3 1-16,-11-5-1 15,-10 8 0-15,-10-4 1 0,-11 8-1 16,-7 3-2-16,-1 8-4 15,-12 2-9-15,8-2-52 16,-2 13-14-16</inkml:trace>
          <inkml:trace contextRef="#ctx0" brushRef="#br0" timeOffset="-11265.7369">12462 1685 308 0,'0'0'6'0,"0"0"4"15,0-13 1-15,0 13 1 16,0-14 2-16,0 14 1 0,-13-11 0 15,13 11-1-15,-25-11-5 16,0 9-3-16,-11 2-3 16,-14 2 0-16,-2 7 1 15,-12-3-1-15,-11 1 2 0,-1 4 0 16,-7-5 0-16,0 1 1 16,5 4 1-16,3-11-1 15,4 3-1-15,0 1 0 0,4-4-2 16,7 0 1-16,7 0-1 15,7 0-1-15,11 0 1 16,2 0-2-16,13 0 1 16,2 0-1-16,18 0 1 0,0 0-2 15,0 0-1-15,0 0-3 16,10 0-8-16,-10 0-38 16,11 13-32-16,-11-13-2 15</inkml:trace>
          <inkml:trace contextRef="#ctx0" brushRef="#br0" timeOffset="-12281.3576">12671 1147 339 0,'0'0'3'0,"0"0"3"0,0 0 2 16,0 0 2-16,15-8 3 16,-15 8 1-16,17 0 1 15,1 0 1-15,0 6-2 16,7-2-5-16,5 9 0 16,6-2-2-16,6 2-2 15,4 2-2-15,11 1 0 0,-4 2-1 16,0 3-1-16,-3-1 0 15,-4 1 0-15,-8 3 0 16,-6-5-1-16,-7 10 1 0,-14-5-1 16,-11 4 0-16,-3 1 0 15,-19 7 0-15,-6-5 0 16,-12 7 0-16,-1 0 1 16,-9 3-1-16,-8-3 1 0,3 8 1 15,-6-8 0-15,1 5 0 16,4-5 0-16,3-3 0 15,3 2 0-15,8-7 1 0,6-8-2 16,11-2-1-16,5-5-1 16,20-15-4-16,-15 13-8 15,15-13-34-15,18-3-36 16,-18 3-1-16</inkml:trace>
        </inkml:traceGroup>
      </inkml:traceGroup>
    </inkml:traceGroup>
  </inkml:traceGroup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3:02.0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7981EF-6A0F-4BC1-A9A1-1156EB488D2F}" emma:medium="tactile" emma:mode="ink">
          <msink:context xmlns:msink="http://schemas.microsoft.com/ink/2010/main" type="writingRegion" rotatedBoundingBox="26219,8207 25963,8219 25955,8060 26211,8047">
            <msink:destinationLink direction="with" ref="{D5848978-AE2D-4EB5-A46F-AFB50767FB83}"/>
          </msink:context>
        </emma:interpretation>
      </emma:emma>
    </inkml:annotationXML>
    <inkml:traceGroup>
      <inkml:annotationXML>
        <emma:emma xmlns:emma="http://www.w3.org/2003/04/emma" version="1.0">
          <emma:interpretation id="{B0EDE201-7909-44FB-91FE-01C71EA9CD56}" emma:medium="tactile" emma:mode="ink">
            <msink:context xmlns:msink="http://schemas.microsoft.com/ink/2010/main" type="paragraph" rotatedBoundingBox="26219,8207 25963,8219 25955,8060 26211,80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21765A-131D-4602-901C-15F199768CD6}" emma:medium="tactile" emma:mode="ink">
              <msink:context xmlns:msink="http://schemas.microsoft.com/ink/2010/main" type="line" rotatedBoundingBox="26219,8207 25963,8219 25955,8060 26211,8047"/>
            </emma:interpretation>
          </emma:emma>
        </inkml:annotationXML>
        <inkml:traceGroup>
          <inkml:annotationXML>
            <emma:emma xmlns:emma="http://www.w3.org/2003/04/emma" version="1.0">
              <emma:interpretation id="{4902452E-9861-415A-9B76-600BCE7B6246}" emma:medium="tactile" emma:mode="ink">
                <msink:context xmlns:msink="http://schemas.microsoft.com/ink/2010/main" type="inkWord" rotatedBoundingBox="25955,8060 26211,8047 26219,8207 25963,8219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-2683-238 36 0,'0'0'8'0,"0"0"9"16,0 0 5-16,-14-13 6 16,14 13 3-16,0 0 1 15,-18-19 1-15,18 19 0 0,-18-2-9 16,18 2-8-16,0 0-6 16,0 0-3-16,0 0-4 15,-10 2-1-15,10-2-2 16,0 0 1-16,0 15 1 0,0-15 1 15,3 13 0-15,-3-13 2 16,15 4 1-16,-15-4-2 16,25-6 2-16,-12-5-1 15,-6-4 0-15,-4-2 0 16,2-5-2-16,-5 1 1 0,-8 3-1 16,-6-2 0-16,-7 13-1 15,-11-4 1-15,4 5-2 16,-3 6-1-16,-2 2 2 0,6 13-2 15,2-1-2-15,2 3 1 16,13 1 1-16,7-1 0 16,3 2 0-16,8-8 1 15,9 2-1-15,1-9 3 0,5-4-2 16,7 0 0-16,1 0 1 16,-2-8-1-16,-8 1 0 15,-4-3 1-15,-17 10-1 16,15-22-1-16,-15 22 1 0,0-17-1 15,-15 13 0-15,-5 1 0 16,-5 3 0-16,0 0-2 16,3 7 3-16,-2-1-2 0,7 5 1 15,-1 0 1-15,18-11-1 16,-15 19 0-16,15-19 1 16,3 13 0-16,12-9 0 15,2-1 2-15,1-3-2 16,7 0 0-16,0 0 0 0,0-3 1 15,-7-5-2-15,-5 1 2 16,-13 7-1-16,18-13-1 16,-18 13 0-16,0-15 1 15,-14 11-2-15,-3 4 1 0,-8 0-1 16,0 0 0-16,-3 11 1 16,3 0-1-16,3-1-1 15,1 1 3-15,6 0-1 16,15-11-1-16,-5 13 1 0,10-9 0 15,13 0 0-15,7-4 1 16,3 0 0-16,4-4-1 16,1-2 2-16,-5-1 0 15,-3 3-1-15,-8-3 1 0,-3-3 0 16,-14 10-2-16,0 0 2 16,-6-13 0-16,-12 13-4 15,0 0-6-15,-11 0-28 16,6 13-35-16,-2-3-2 0</inkml:trace>
        </inkml:traceGroup>
      </inkml:traceGroup>
    </inkml:traceGroup>
  </inkml:traceGroup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2:17.6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BC59E-29A5-4071-9F90-88D4423E6EC5}" emma:medium="tactile" emma:mode="ink">
          <msink:context xmlns:msink="http://schemas.microsoft.com/ink/2010/main" type="inkDrawing" rotatedBoundingBox="27291,9575 27598,9538 27600,9551 27293,9588" shapeName="Other"/>
        </emma:interpretation>
      </emma:emma>
    </inkml:annotationXML>
    <inkml:trace contextRef="#ctx0" brushRef="#br0">-1594 1143 259 0,'0'0'7'0,"0"0"1"0,0 0 3 16,0 0 2-16,0 0 0 15,0 0 3-15,0-11-2 0,0 11 0 16,0 0-4-16,0 0-1 15,0 0-2-15,0 0 1 16,0 0-2-16,14-3 0 16,-14 3 0-16,25 0 1 0,-7-3-1 15,10-1 1-15,-3 0-2 16,10 1 1-16,-4 0-3 16,2-5 1-16,-1 5-2 15,-9 3-3-15,-1 0-14 0,-22 0-61 16,21 0-1-16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6:51.5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293D69B-AE21-44FD-9AE4-35D262EAF12E}" emma:medium="tactile" emma:mode="ink">
          <msink:context xmlns:msink="http://schemas.microsoft.com/ink/2010/main" type="writingRegion" rotatedBoundingBox="32069,9317 33381,9317 33381,10202 32069,10202"/>
        </emma:interpretation>
      </emma:emma>
    </inkml:annotationXML>
    <inkml:traceGroup>
      <inkml:annotationXML>
        <emma:emma xmlns:emma="http://www.w3.org/2003/04/emma" version="1.0">
          <emma:interpretation id="{6140141C-727D-4ED6-AB4C-DF3D8356B9BB}" emma:medium="tactile" emma:mode="ink">
            <msink:context xmlns:msink="http://schemas.microsoft.com/ink/2010/main" type="paragraph" rotatedBoundingBox="32069,9317 33381,9317 33381,10202 32069,10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1BDCE3-14CA-4DE8-86C5-F710CEE15B10}" emma:medium="tactile" emma:mode="ink">
              <msink:context xmlns:msink="http://schemas.microsoft.com/ink/2010/main" type="line" rotatedBoundingBox="32069,9317 33381,9317 33381,10202 32069,10202"/>
            </emma:interpretation>
          </emma:emma>
        </inkml:annotationXML>
        <inkml:traceGroup>
          <inkml:annotationXML>
            <emma:emma xmlns:emma="http://www.w3.org/2003/04/emma" version="1.0">
              <emma:interpretation id="{04BAC90A-84B8-4CB3-B647-5ACDFA516A7A}" emma:medium="tactile" emma:mode="ink">
                <msink:context xmlns:msink="http://schemas.microsoft.com/ink/2010/main" type="inkWord" rotatedBoundingBox="32069,9317 33381,9317 33381,10202 32069,10202"/>
              </emma:interpretation>
              <emma:one-of disjunction-type="recognition" id="oneOf0">
                <emma:interpretation id="interp0" emma:lang="en-US" emma:confidence="1">
                  <emma:literal>10</emma:literal>
                </emma:interpretation>
                <emma:interpretation id="interp1" emma:lang="en-US" emma:confidence="0">
                  <emma:literal>1 0</emma:literal>
                </emma:interpretation>
                <emma:interpretation id="interp2" emma:lang="en-US" emma:confidence="0">
                  <emma:literal>I 0</emma:literal>
                </emma:interpretation>
                <emma:interpretation id="interp3" emma:lang="en-US" emma:confidence="0">
                  <emma:literal>1 o</emma:literal>
                </emma:interpretation>
                <emma:interpretation id="interp4" emma:lang="en-US" emma:confidence="0">
                  <emma:literal>io</emma:literal>
                </emma:interpretation>
              </emma:one-of>
            </emma:emma>
          </inkml:annotationXML>
          <inkml:trace contextRef="#ctx0" brushRef="#br0">12343 8130 289 0,'0'0'7'0,"0"0"2"16,0 0 3-16,0 0 3 15,0 0 1-15,0 0 1 16,0 0 1-16,0 0 0 0,0 0-6 16,15 2-2-16,-15 11-2 15,6 4-3-15,6 11 0 16,-2 7 0-16,3 3 0 15,2 9 0-15,0 8 0 16,2-3-1-16,1 13 0 16,-5-6 0-16,2-2-1 15,0-1 0-15,-5-7 0 0,0 2 1 16,-2-13 0-16,2-3 0 16,-3-7-1-16,6-7 1 0,-8-8 1 15,-5-13 0-15,7 15-5 16,-7-15 0-16,0 0 0 15,0 0 0-15,0 0 0 16,0 0 0-16,0 0 0 0,0 0 0 16,-14 0 0-16,14 0 0 15,0-10-7-15,-18 3-81 16,18 7-1-16</inkml:trace>
          <inkml:trace contextRef="#ctx0" brushRef="#br0" timeOffset="593.7713">13341 8101 346 0,'0'0'4'0,"0"0"2"16,-23-4 3-16,23 4 0 0,-20 0 2 15,5 7 0-15,-2 4 0 16,-1 4 1-16,5 9-3 16,-2 4-2-16,8 7-1 15,-4 4-2-15,8 7 0 16,3 3-1-16,3-3 0 0,15 0 0 15,4-7-1-15,6-8 0 16,7-7 1-16,8-9-1 16,2-12 0-16,1-3 0 0,-3-10 1 15,-11-11-1-15,11-6 0 16,-15-10 0-16,-3-6 0 16,-5 2-1-16,-12-12 1 15,-1-1-1-15,3 6 0 0,-10-6-1 16,-7 8 1-16,-3 8-2 15,-1 4 0-15,-18 12-2 16,1 14-8-16,-10 14-38 0,-12 11-35 16,4 7-1-16</inkml:trace>
        </inkml:traceGroup>
      </inkml:traceGroup>
    </inkml:traceGroup>
  </inkml:traceGroup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5:51.3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33A61ED-51F1-483B-AAA9-163BD40FCAF5}" emma:medium="tactile" emma:mode="ink">
          <msink:context xmlns:msink="http://schemas.microsoft.com/ink/2010/main" type="inkDrawing" rotatedBoundingBox="28357,13519 30578,12350 30637,12462 28415,13630" shapeName="Other">
            <msink:destinationLink direction="with" ref="{491EBFE6-E186-4EC3-81B1-07E2F5F00F3E}"/>
          </msink:context>
        </emma:interpretation>
      </emma:emma>
    </inkml:annotationXML>
    <inkml:trace contextRef="#ctx0" brushRef="#br0">-1 1164 297 0,'0'0'4'0,"0"0"2"16,-3-11 3-16,10 1 3 0,11-11 0 16,13-7 3-16,16-10 0 15,9-9 1-15,25-5-4 16,19-12-3-16,9 1-1 16,19-15-3-16,10 0-2 0,10-1-1 15,4-3-1-15,7 1 0 16,4 0 0-16,-9 3-1 15,-1 8 0-15,-15 3 1 16,-14 17-2-16,-15 8-1 16,-27 12-6-16,-19 15-11 0,-17 19-42 15,-18 7-15-15</inkml:trace>
  </inkml:traceGroup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5:50.9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91EBFE6-E186-4EC3-81B1-07E2F5F00F3E}" emma:medium="tactile" emma:mode="ink">
          <msink:context xmlns:msink="http://schemas.microsoft.com/ink/2010/main" type="inkDrawing" rotatedBoundingBox="28543,14427 30672,13164 30795,13372 28667,14634" semanticType="callout" shapeName="Other">
            <msink:sourceLink direction="with" ref="{E33A61ED-51F1-483B-AAA9-163BD40FCAF5}"/>
          </msink:context>
        </emma:interpretation>
      </emma:emma>
    </inkml:annotationXML>
    <inkml:trace contextRef="#ctx0" brushRef="#br0">0 1118 306 0,'0'0'6'16,"0"0"3"-16,0 0 0 15,22 0 2-15,-22 0 1 0,21 0 0 16,-21 0 1-16,20 10 0 16,-8-3-5-16,-1 7-2 15,-1 0-3-15,-3 3 0 16,3 9-1-16,5-5 0 0,3-8 0 16,7-2 2-16,6-7 1 15,11-10-1-15,14-22 1 16,16-26 0-16,22-16-1 15,17-19 1-15,20-18-2 0,2-4-2 16,26-9-1-16,2 0-1 16,5 8 0-16,0 7 0 15,-12 16-1-15,-11 15-1 16,-19 13-4-16,-23 17-8 16,-11 11-28-16,-24 12-34 0,-23 10-5 15</inkml:trace>
  </inkml:traceGroup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5:32.1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8AFAD7-5F8D-4EA2-86E4-0DEF4EDE3D27}" emma:medium="tactile" emma:mode="ink">
          <msink:context xmlns:msink="http://schemas.microsoft.com/ink/2010/main" type="writingRegion" rotatedBoundingBox="15331,1646 21696,2112 21374,6510 15009,6044"/>
        </emma:interpretation>
      </emma:emma>
    </inkml:annotationXML>
    <inkml:traceGroup>
      <inkml:annotationXML>
        <emma:emma xmlns:emma="http://www.w3.org/2003/04/emma" version="1.0">
          <emma:interpretation id="{564D21CB-D238-43B4-97F8-F91628C4F2BE}" emma:medium="tactile" emma:mode="ink">
            <msink:context xmlns:msink="http://schemas.microsoft.com/ink/2010/main" type="paragraph" rotatedBoundingBox="15677,1671 21696,2112 21564,3916 15545,3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B3C0C3-6D35-4D98-B87E-C7A50C6D4448}" emma:medium="tactile" emma:mode="ink">
              <msink:context xmlns:msink="http://schemas.microsoft.com/ink/2010/main" type="line" rotatedBoundingBox="15677,1671 21696,2112 21564,3916 15545,3475">
                <msink:destinationLink direction="with" ref="{14A89851-C91A-4593-B768-B0335F922D9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B30DDF0-BD33-4DCD-907F-4D8ACC1C0532}" emma:medium="tactile" emma:mode="ink">
                <msink:context xmlns:msink="http://schemas.microsoft.com/ink/2010/main" type="inkWord" rotatedBoundingBox="15677,1671 21696,2112 21564,3916 15545,3475"/>
              </emma:interpretation>
              <emma:one-of disjunction-type="recognition" id="oneOf0">
                <emma:interpretation id="interp0" emma:lang="en-US" emma:confidence="0">
                  <emma:literal>10017</emma:literal>
                </emma:interpretation>
                <emma:interpretation id="interp1" emma:lang="en-US" emma:confidence="0">
                  <emma:literal>101017</emma:literal>
                </emma:interpretation>
                <emma:interpretation id="interp2" emma:lang="en-US" emma:confidence="0">
                  <emma:literal>100157</emma:literal>
                </emma:interpretation>
                <emma:interpretation id="interp3" emma:lang="en-US" emma:confidence="0">
                  <emma:literal>100127</emma:literal>
                </emma:interpretation>
                <emma:interpretation id="interp4" emma:lang="en-US" emma:confidence="0">
                  <emma:literal>1010127</emma:literal>
                </emma:interpretation>
              </emma:one-of>
            </emma:emma>
          </inkml:annotationXML>
          <inkml:trace contextRef="#ctx0" brushRef="#br0">-7687-4307 388 0,'0'0'2'0,"-10"6"-1"16,-4 7 2-16,-8 2 2 15,-8 17 1-15,-3 7 0 16,-2 6 3-16,0 15 0 0,2 7 0 16,5 5-2-16,14-6 0 15,3 6-2-15,22-14 1 16,14-11-1-16,10-4-1 15,5-15 1-15,13-18-1 16,2-10 1-16,13-10 0 0,-8-16 0 16,-11 0-1-16,-9-4 1 15,-2-12-2-15,-16-6-2 16,-9 1 1-16,-13-2-4 16,-10-5 0-16,-23 4-2 0,3-5-4 15,-3 10-7-15,-2 2-14 16,-3 10-52-16,8 13-3 15</inkml:trace>
          <inkml:trace contextRef="#ctx0" brushRef="#br0" timeOffset="296.8774">-6997-4741 309 0,'0'0'7'0,"0"0"3"15,0 0 3-15,0 0 1 16,-8-15 2-16,8 15 3 0,0 7-1 16,0 14 1-16,5 16-2 15,5 8-4-15,8 17-3 16,10 14 1-16,4 22-2 16,3 11-2-16,4 11 1 15,-7 3-3-15,3 1-3 0,-2 3 2 16,-5-5-4-16,-11-2 0 15,-2-13-4-15,-9-21-4 16,1-4-12-16,0-15-39 0,1-25-24 16,-5-6-2-16</inkml:trace>
          <inkml:trace contextRef="#ctx0" brushRef="#br0" timeOffset="859.3957">-5562-4216 405 0,'0'0'6'0,"-20"-14"-1"16,2 3 2-16,-4 9 2 16,-13-2 0-16,-8 0 0 0,-10 8 1 15,-10 9 0-15,2 15-5 16,1 11 0-16,4 7-1 16,6 4-2-16,15 2 2 15,17 3-1-15,18-3-1 0,22-14 1 16,19-10 0-16,17-2-1 15,2-24 1-15,11-2-1 16,2-17-2-16,-2-20 3 16,-6-1-3-16,-20-7 0 0,-10-1 0 15,-10-11 0-15,-14-1-2 16,-8 0-1-16,-9 13-1 16,-24 10-3-16,2 5-8 15,-2 9-33-15,0 11-34 0,13 10-2 16</inkml:trace>
          <inkml:trace contextRef="#ctx0" brushRef="#br0" timeOffset="1187.5195">-4971-4822 290 0,'0'0'7'0,"0"-13"3"0,0 13 0 16,0 0 2-16,0 0 1 16,11 0 1-16,-8 7 5 15,8 17 1-15,0 18-5 0,-1 18-2 16,0 14 2-16,0 17-1 16,5 4-2-16,0 15 0 15,-2 3-3-15,2 0-2 16,-8-1 1-16,4-6-4 15,-1-10-1-15,-3-19 1 0,1-6-4 16,-3-16 0-16,-5-9 0 16,8-10 0-16,-8-23 0 15,0-13-47-15,7 17-34 0,-7-17-5 16</inkml:trace>
          <inkml:trace contextRef="#ctx0" brushRef="#br0" timeOffset="-390.5712">-8906-4797 335 0,'0'0'5'0,"0"0"1"16,0 0 2-16,0 0 0 16,0 0 2-16,0 0 1 15,0 0 1-15,7 28 2 16,-7 13-3-16,-4 24 0 16,-2 8 0-16,-6 13 2 0,2 19-2 15,2 6-1-15,-2 13 0 16,7-4-3-16,-1-6-2 15,1-17 0-15,0-1-3 0,-1-7 0 16,4-23 0-16,0-6 0 16,0-17-2-16,0-8 0 15,0-4 0-15,0-9 0 16,0-13 0-16,0-9-2 0,-3 19-11 16,3-19-31-16,0 0-38 15,17 0-4-15</inkml:trace>
          <inkml:trace contextRef="#ctx0" brushRef="#br0" timeOffset="46125.4883">-4275-3567 133 0,'18'0'3'0,"7"-5"3"0,3 5 0 15,11 0 1-15,10 0 3 16,1 11-2-16,17-4 1 16,7 4 2-16,-3 2-4 0,-4 12-3 15,8-3 1-15,-4-5-2 16,2-3-2-16,-2 0 2 16,0-4-3-16,-11 5-12 15,-15-12-22-15,-2 1-19 0</inkml:trace>
          <inkml:trace contextRef="#ctx0" brushRef="#br0" timeOffset="46406.7417">-3624-3617 143 0,'0'0'4'0,"0"0"-1"0,0 0 3 16,14 0 0-16,11 0-1 16,3 7 4-16,19 0-3 15,1 0 1-15,15-3-2 0,15 2-2 16,5 8 0-16,-2-3 1 16,-14 2-1-16,-3-2 4 15,-19 4 3-15,-17 13 2 16,-28 11-1-16,-18 3 1 0,-30 19 0 15,-30 5-11-15,-25 22-51 16,-21 21-7-16</inkml:trace>
          <inkml:trace contextRef="#ctx0" brushRef="#br0" timeOffset="45609.8748">-3465-3773 0 0,'25'15'0'0,"6"-1"0"0,4 6 0 15,8-2 0-15</inkml:trace>
        </inkml:traceGroup>
      </inkml:traceGroup>
    </inkml:traceGroup>
    <inkml:traceGroup>
      <inkml:annotationXML>
        <emma:emma xmlns:emma="http://www.w3.org/2003/04/emma" version="1.0">
          <emma:interpretation id="{8C619BAA-D978-42DF-A18D-52729F55B356}" emma:medium="tactile" emma:mode="ink">
            <msink:context xmlns:msink="http://schemas.microsoft.com/ink/2010/main" type="paragraph" rotatedBoundingBox="15112,4696 20608,5128 20504,6454 15008,60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50CD4A-1152-49AA-9195-47BA4165A19C}" emma:medium="tactile" emma:mode="ink">
              <msink:context xmlns:msink="http://schemas.microsoft.com/ink/2010/main" type="line" rotatedBoundingBox="15112,4696 20608,5128 20504,6454 15008,6022"/>
            </emma:interpretation>
          </emma:emma>
        </inkml:annotationXML>
        <inkml:traceGroup>
          <inkml:annotationXML>
            <emma:emma xmlns:emma="http://www.w3.org/2003/04/emma" version="1.0">
              <emma:interpretation id="{44AA2BF8-B12F-4393-948B-13BFCE20C7EF}" emma:medium="tactile" emma:mode="ink">
                <msink:context xmlns:msink="http://schemas.microsoft.com/ink/2010/main" type="inkWord" rotatedBoundingBox="15112,4696 20608,5128 20504,6454 15008,6022"/>
              </emma:interpretation>
              <emma:one-of disjunction-type="recognition" id="oneOf1">
                <emma:interpretation id="interp5" emma:lang="en-US" emma:confidence="0">
                  <emma:literal>01010</emma:literal>
                </emma:interpretation>
                <emma:interpretation id="interp6" emma:lang="en-US" emma:confidence="0">
                  <emma:literal>0 1010</emma:literal>
                </emma:interpretation>
                <emma:interpretation id="interp7" emma:lang="en-US" emma:confidence="0">
                  <emma:literal>0 100</emma:literal>
                </emma:interpretation>
                <emma:interpretation id="interp8" emma:lang="en-US" emma:confidence="0">
                  <emma:literal>0010</emma:literal>
                </emma:interpretation>
                <emma:interpretation id="interp9" emma:lang="en-US" emma:confidence="0">
                  <emma:literal>0 1000</emma:literal>
                </emma:interpretation>
              </emma:one-of>
            </emma:emma>
          </inkml:annotationXML>
          <inkml:trace contextRef="#ctx0" brushRef="#br0" timeOffset="54875.6039">-6788-1507 180 0,'0'0'7'0,"-25"14"2"16,11-1 5-16,-8 9 3 15,2 18 1-15,-5 2 2 0,0 6 3 16,-3 17 0-16,10-3-3 16,14 7-3-16,1-3-2 15,3-2-1-15,10-8 0 16,18-8-3-16,4-10-2 0,18-14 1 16,-1-11-2-16,11-9-1 15,-7-8-1-15,7-14-1 16,-2-10-1-16,-5-10-1 15,-15-5 0-15,-3-2-3 16,-17-6 2-16,-3-1-2 0,-8-8 0 16,-7 0 1-16,-12 8-1 15,-8-1 0-15,-13 6-1 16,-2 9 0-16,-3 7 0 0,-12 12-1 16,1 16-3-16,-11 6-4 15,10 27-17-15,-10 8-47 16,14 7-5-16</inkml:trace>
          <inkml:trace contextRef="#ctx0" brushRef="#br0" timeOffset="57063.1029">-7924-1669 156 0,'0'0'7'0,"0"0"4"0,0 0 4 15,0 0 3-15,0 0 5 16,0 0 1-16,8 0 1 16,-8 0 2-16,0 0-5 15,0 0-4-15,0 0-2 0,0 0-2 16,0 0-2-16,0 0-1 16,0 0-1-16,0 0-2 15,0 0 1-15,0 0-2 16,0 0-1-16,0 0-1 0,14 0-1 15,-14 0-2-15,0 0 1 16,0 0-2-16,0 0 0 16,0 0 0-16,0 0 1 15,0 0 0-15,0 0 0 0,0 0 1 16,0 0-1-16,0 0 2 16,0 0-1-16,0 0 1 15,0 0-1-15,0 0 0 0,0 0 0 16,0 0-1-16,0 0 0 15,0 0 0-15,0 0-1 16,0 0 0-16,0 0 0 16,0 0 1-16,0 0-2 15,0 0 2-15,0-7-1 0,0 7-1 16,0 0 1-16,0 0 0 16,0 0 0-16,0 0 0 15,0 0 0-15,3-14-1 16,-3 14 2-16,0 0-1 0,0 0-1 15,0-13 0-15,0 13 2 16,0 0-2-16,0 0 0 16,0 0 0-16,0 0 0 15,5-15 0-15,-5 15 0 0,0 0 0 16,0-13 0-16,0 13 0 16,0-19 0-16,0 19 0 15,6-15 0-15,-6 15 0 0,0 0 0 16,0 0 0-16,0-13 0 15,0 13 0-15,0 0 0 16,0 0 0-16,0 0 0 16,0 0 0-16,0 0 0 0,0 0 0 15,0 13 0-15,4 6 0 16,-1-2 0-16,4 9 0 16,1 8 0-16,-1 5 0 15,-1 10 0-15,1 1 0 16,-2 5 0-16,-2 10 0 0,-1-3 0 15,-2 7 0-15,-2-3 0 16,-6-2 0-16,1-5 0 16,1-4 0-16,-1-1 0 15,2-4 0-15,-1-6 0 0,2-10 0 16,1-3 0-16,-1-3 0 16,1-7 0-16,0-4 0 15,3-17 0-15,0 17 0 0,0-17 0 16,0 0 0-16,-5 18 0 15,5-18 0-15,0 0 0 16,0 0 0-16,0 0 0 16,0 0 0-16,-7-28-64 0,-3 14-25 15</inkml:trace>
          <inkml:trace contextRef="#ctx0" brushRef="#br0" timeOffset="58500.6466">-9309-1742 215 0,'0'0'7'0,"0"0"3"15,0 0 4-15,0 0 3 0,0 0 1 16,-10 0 1-16,10 0 0 15,-15-4 3-15,15 4-7 16,-18 0-2-16,18 0-4 16,-20 22 0-16,5 6-2 0,-6 6-1 15,-1 15 0-15,-3 16 0 16,5 3-1-16,2 8 1 16,3 0-1-16,9 2 0 15,6-14 2-15,11-8 0 0,14-17-2 16,16-14 1-16,9-22-1 15,7-6 0-15,2-22 0 16,-2-16-2-16,-1-13-1 16,5-6 0-16,-8-11-1 0,-11 5 0 15,-14-9 0-15,-10 5 0 16,-6 0-2-16,-12 6 1 16,-12 12-2-16,-26 12-2 15,-15 16-3-15,-22 20-9 0,-6 14-38 16,-15 33-28-16,-2 21-2 15</inkml:trace>
          <inkml:trace contextRef="#ctx0" brushRef="#br0" timeOffset="49844.2763">-4394-1383 202 0,'0'0'9'0,"0"0"1"15,0 0 3-15,-15-7 4 16,15 7 1-16,-28 0 3 16,3 10 2-16,0 4 1 15,-7 7-7-15,-9 3 0 0,5 17-2 16,-11 4-2-16,9 21 0 31,3 5-3-31,13-9 2 16,4 9-2-16,18 0-1 0,12-13 1 15,23-6-1-15,14-14-2 16,21-23-1-16,5-13-1 16,11-2-1-16,5-21 0 0,-10-3 0 15,-6-8-3-15,-12-7 3 16,-18-14-3-16,-5 8-1 15,-15-14 1-15,-15-2-1 16,-10 5-2-16,-7-5 2 0,-14 6-1 16,-8-1-2-16,-6 6 2 15,-8 15-1-15,-5 11-1 16,-10 16-3-16,-2 5-9 16,7 3-56-16,0 31-12 15</inkml:trace>
          <inkml:trace contextRef="#ctx0" brushRef="#br0" timeOffset="52297.4503">-5385-1778 290 0,'0'0'3'0,"0"0"3"16,0 0 2-16,0 0 2 16,-6 24 3-16,6 1 1 15,-5 10 2-15,5 11 1 16,-3 11-1-16,-1 17-2 0,-2 15-3 15,-9 1 0-15,1 13 0 16,8-5-2-16,-9 1 0 16,0-4 0-16,5 1-1 15,-5-19 0-15,5-6-1 16,7-12-1-16,-1-11 0 0,-2-7-2 16,-2-6 1-16,4-18-5 15,1-3 0-15,3-14 0 16,0 0 0-16,-3 13 0 15,3-13 0-15,0 0 0 0,0 0 0 16,0 0 0-16,0 0-40 16,-12 15-43-16,12-15-1 15</inkml:trace>
        </inkml:traceGroup>
      </inkml:traceGroup>
    </inkml:traceGroup>
  </inkml:traceGroup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5:45.4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7E4DAC-CC27-4A1C-AC15-D9BF42C11E89}" emma:medium="tactile" emma:mode="ink">
          <msink:context xmlns:msink="http://schemas.microsoft.com/ink/2010/main" type="writingRegion" rotatedBoundingBox="27288,5251 27765,2922 29307,3238 28830,5567">
            <msink:destinationLink direction="with" ref="{EAAED7C0-FA6E-42E1-BB47-6DDEE628DE07}"/>
          </msink:context>
        </emma:interpretation>
      </emma:emma>
    </inkml:annotationXML>
    <inkml:traceGroup>
      <inkml:annotationXML>
        <emma:emma xmlns:emma="http://www.w3.org/2003/04/emma" version="1.0">
          <emma:interpretation id="{3C96FA2F-31C9-46DF-ADC5-FB91C543F59C}" emma:medium="tactile" emma:mode="ink">
            <msink:context xmlns:msink="http://schemas.microsoft.com/ink/2010/main" type="paragraph" rotatedBoundingBox="27288,5251 27765,2922 29307,3238 28830,5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6B23D4-3AA1-46A2-B521-3B926490D196}" emma:medium="tactile" emma:mode="ink">
              <msink:context xmlns:msink="http://schemas.microsoft.com/ink/2010/main" type="line" rotatedBoundingBox="27288,5251 27765,2922 29307,3238 28830,5567"/>
            </emma:interpretation>
          </emma:emma>
        </inkml:annotationXML>
        <inkml:traceGroup>
          <inkml:annotationXML>
            <emma:emma xmlns:emma="http://www.w3.org/2003/04/emma" version="1.0">
              <emma:interpretation id="{ECB7FB29-1971-4762-9A1B-B49BAC1E95F2}" emma:medium="tactile" emma:mode="ink">
                <msink:context xmlns:msink="http://schemas.microsoft.com/ink/2010/main" type="inkWord" rotatedBoundingBox="27288,5251 27765,2922 29307,3238 28830,5567"/>
              </emma:interpretation>
              <emma:one-of disjunction-type="recognition" id="oneOf0">
                <emma:interpretation id="interp0" emma:lang="en-US" emma:confidence="0">
                  <emma:literal>GIEEJ</emma:literal>
                </emma:interpretation>
                <emma:interpretation id="interp1" emma:lang="en-US" emma:confidence="0">
                  <emma:literal>GIEIJ</emma:literal>
                </emma:interpretation>
                <emma:interpretation id="interp2" emma:lang="en-US" emma:confidence="0">
                  <emma:literal>GIEFJ</emma:literal>
                </emma:interpretation>
                <emma:interpretation id="interp3" emma:lang="en-US" emma:confidence="0">
                  <emma:literal>GIEJ</emma:literal>
                </emma:interpretation>
                <emma:interpretation id="interp4" emma:lang="en-US" emma:confidence="0">
                  <emma:literal>GIEIJJ</emma:literal>
                </emma:interpretation>
              </emma:one-of>
            </emma:emma>
          </inkml:annotationXML>
          <inkml:trace contextRef="#ctx0" brushRef="#br0">3359-1641 196 0,'0'0'8'16,"0"0"3"-16,0 0 4 15,0 0 0-15,6-11 2 16,-6 11 1-16,12 0 1 0,-12 0 0 15,17 18-4-15,-11-1-5 16,12 2-4-16,-3 5 1 16,2 4-3-16,-2 1-1 15,3-1 0-15,2 0 0 0,8 0-2 16,-6-3 2-16,3-7 1 16,-4 2 2-16,4-9 2 15,3-8 0-15,0-6 1 16,1-8 0-16,-1-6 0 15,3-4-1-15,-2-10-1 0,-4-10-3 16,-1 4-1-16,-2-2-3 16,-1 8-6-16,-11-6-11 15,-6 6-60-15,4 0-1 16</inkml:trace>
          <inkml:trace contextRef="#ctx0" brushRef="#br0" timeOffset="-328.1015">3627-2416 197 0,'0'0'5'0,"0"0"-1"15,0 0 3-15,0 0 3 0,12-3 1 16,-12 3 0-16,0 0 2 16,0 0 0-16,0 0-3 15,13-7-2-15,-13 7 0 16,0 0-3-16,0 0 0 0,0 0 0 15,0 0 1-15,0 0 2 16,4 7 1-16,-4-7 3 16,0 0-1-16,0 0 1 0,0 0-2 15,0 0 1-15,0 0-4 16,0 0 0-16,0 0-3 16,0-7-2-16,0 7 1 15,0 0-2-15,0 0-1 16,0 0 2-16,0 0-1 0,0 0-1 15,0 0 1-15,0 0 0 16,0 0-1-16,0 0 2 16,0 0-1-16,0 0-1 15,0 0 1-15,0 0-1 0,0 0 0 16,0 0 1-16,0 0 0 16,0 10-2-16,0-10 2 15,0 24-1-15,0-13 0 16,0 11 1-16,-4-1-1 0,1 7-1 15,-4 4 2-15,7 2-1 16,-3 7-1-16,3 0 1 16,0 1 0-16,0 10 1 15,0-2-1-15,0 0 1 0,0-8-2 16,0 7 2-16,0-6-1 16,0-2 1-16,0 2-1 15,-5-7 0-15,5-1 0 0,-3-1 0 16,3 2-1-16,-4-3 2 15,4-3-1-15,-3-8-1 16,3-5 2-16,-3-3-1 16,3-3 0-16,0-11 1 15,0 13-1-15,0-13-1 0,0 0 2 16,0 0-3-16,0 0-7 16,0 0-8-16,0 0-33 15,0 0-24-15,0 0-4 16</inkml:trace>
          <inkml:trace contextRef="#ctx0" brushRef="#br0" timeOffset="1078.2008">3309-2923 298 0,'0'0'4'16,"0"0"4"-16,3-7 1 0,9-1 2 16,8-1 0-16,8-2 0 15,8-7-1-15,11 8-3 16,-2-8-23-16,11-3-49 15,12-6-3-15</inkml:trace>
          <inkml:trace contextRef="#ctx0" brushRef="#br0" timeOffset="546.9473">3108-3395 331 0,'0'0'6'0,"0"0"1"16,25-5 3-16,0-1 1 15,3-7 1-15,14-2 1 16,7-3-1-16,16-7-1 0,5-3-7 16,1 3-11-16,10-3-47 15,-3 8-18-15</inkml:trace>
          <inkml:trace contextRef="#ctx0" brushRef="#br0" timeOffset="765.6311">3493-3730 345 0,'0'0'4'0,"0"0"0"15,-3 17 3-15,3-2 4 16,0 2 1-16,3 5 0 15,7 3 0-15,1 9 1 0,3 5-4 16,-3 2 0-16,-1 7-3 16,2 11-8-16,-9-3-7 15,4 15-23-15,0 4-43 16,-11 2-1-16</inkml:trace>
          <inkml:trace contextRef="#ctx0" brushRef="#br0" timeOffset="1312.5289">4020-3631 289 0,'0'0'6'16,"0"0"2"-16,0 0 1 0,-18 14 3 15,11 7 0-15,1 3 0 16,-9 11 0-16,8 12 1 16,-8 13-6-16,5-2 0 15,-1 14-8-15,1-13-17 0,0 1-35 16,2 7-17-16</inkml:trace>
          <inkml:trace contextRef="#ctx0" brushRef="#br0" timeOffset="1562.5194">4264-3477 347 0,'0'0'6'16,"0"0"2"-16,-11 5 1 0,1 15 1 15,3 8 1-15,-4 7-1 16,-3 12-1-16,6 9 1 16,1 11-7-16,-6 4-8 15,13 6-41-15,-8 0-28 0,8 2-3 16</inkml:trace>
          <inkml:trace contextRef="#ctx0" brushRef="#br0" timeOffset="1875.021">4208-3395 316 0,'0'0'11'0,"-15"-18"1"0,15 18 1 16,-3-25 1-16,3 11 1 15,10-6 1-15,1-2-1 0,6-4 0 16,19 9-9-16,6-7-1 16,8 7-4-16,-4 6 0 15,2 4 1-15,2 7-1 16,0 0-1-16,3 14 0 0,-10 10 0 15,-12 12-1-15,-9 9 2 16,-15 4-1-16,-7 5-2 16,-7-1-5-16,-18 3-32 15,-15 5-37-15,-16-2 0 0</inkml:trace>
        </inkml:traceGroup>
      </inkml:traceGroup>
    </inkml:traceGroup>
  </inkml:traceGroup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6:05.1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A89851-C91A-4593-B768-B0335F922D91}" emma:medium="tactile" emma:mode="ink">
          <msink:context xmlns:msink="http://schemas.microsoft.com/ink/2010/main" type="inkDrawing" rotatedBoundingBox="14954,4151 21476,4205 21475,4347 14952,4293" semanticType="underline" shapeName="Other">
            <msink:sourceLink direction="with" ref="{FBB3C0C3-6D35-4D98-B87E-C7A50C6D4448}"/>
          </msink:context>
        </emma:interpretation>
      </emma:emma>
    </inkml:annotationXML>
    <inkml:trace contextRef="#ctx0" brushRef="#br0">87 47 221 0,'0'0'8'0,"-18"0"4"16,18 0 6-16,-20-7 6 16,5 0 2-16,5 1 2 0,-5-5 1 15,15 11 0-15,-10-17-7 16,10 17-5-16,0 0-4 16,17-6-7-16,11 6-1 15,12 0-3-15,13 8 0 16,13 3 0-16,17-5 1 0,12-1-2 15,18 5 1-15,11 1-2 16,10 2 1-16,7 5 0 16,18 0 0-16,14-9-1 0,11 6 1 15,10-2 0-15,8 2 1 16,18-11-1-16,5 0 0 16,9-4 1-16,7-8-1 15,6 4 1-15,1-3 0 0,-1-6 0 16,7 2-1-16,-2-4 1 15,-11 9 0-15,-5-1-1 16,-6 7 1-16,-14-7-1 16,-9 7-1-16,-15-4 2 0,-16 4-2 15,-13 0 0-15,-7 0 2 16,-29 0-1-16,-2 0 0 16,-16 0 1-16,-24 0-1 15,-12 11 0-15,-9-11 3 0,-10 3-4 16,-19 5 0-16,-11-2 0 15,-12-3 0-15,-12-3 0 16,17 4 0-16,-17-4 0 16,0 0 0-16,6 24-27 0,-6-24-55 15,0 0-4-15</inkml:trace>
  </inkml:traceGroup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4:46.9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5C2DBB-CC9E-4200-8808-6E37EF2E644F}" emma:medium="tactile" emma:mode="ink">
          <msink:context xmlns:msink="http://schemas.microsoft.com/ink/2010/main" type="writingRegion" rotatedBoundingBox="24710,5598 29551,9074 27652,11719 22811,8242">
            <msink:destinationLink direction="with" ref="{EAAED7C0-FA6E-42E1-BB47-6DDEE628DE07}"/>
          </msink:context>
        </emma:interpretation>
      </emma:emma>
    </inkml:annotationXML>
    <inkml:traceGroup>
      <inkml:annotationXML>
        <emma:emma xmlns:emma="http://www.w3.org/2003/04/emma" version="1.0">
          <emma:interpretation id="{4D4A9FD7-FF5D-4909-AEFD-4513B70EE62E}" emma:medium="tactile" emma:mode="ink">
            <msink:context xmlns:msink="http://schemas.microsoft.com/ink/2010/main" type="paragraph" rotatedBoundingBox="24710,5598 29551,9074 27652,11719 22811,8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CE0ADB-005C-4BF4-AFDB-D4B1E4A07B51}" emma:medium="tactile" emma:mode="ink">
              <msink:context xmlns:msink="http://schemas.microsoft.com/ink/2010/main" type="line" rotatedBoundingBox="24710,5598 29551,9074 27652,11719 22811,8242"/>
            </emma:interpretation>
          </emma:emma>
        </inkml:annotationXML>
        <inkml:traceGroup>
          <inkml:annotationXML>
            <emma:emma xmlns:emma="http://www.w3.org/2003/04/emma" version="1.0">
              <emma:interpretation id="{A13D92DE-8F3D-4AE1-B27E-562C0F4152A9}" emma:medium="tactile" emma:mode="ink">
                <msink:context xmlns:msink="http://schemas.microsoft.com/ink/2010/main" type="inkWord" rotatedBoundingBox="24710,5598 29551,9074 27652,11719 22811,8242"/>
              </emma:interpretation>
              <emma:one-of disjunction-type="recognition" id="oneOf0">
                <emma:interpretation id="interp0" emma:lang="en-US" emma:confidence="0">
                  <emma:literal>758040</emma:literal>
                </emma:interpretation>
                <emma:interpretation id="interp1" emma:lang="en-US" emma:confidence="0">
                  <emma:literal>7580110</emma:literal>
                </emma:interpretation>
                <emma:interpretation id="interp2" emma:lang="en-US" emma:confidence="0">
                  <emma:literal>759040</emma:literal>
                </emma:interpretation>
                <emma:interpretation id="interp3" emma:lang="en-US" emma:confidence="0">
                  <emma:literal>75.8040</emma:literal>
                </emma:interpretation>
                <emma:interpretation id="interp4" emma:lang="en-US" emma:confidence="0">
                  <emma:literal>71.8040</emma:literal>
                </emma:interpretation>
              </emma:one-of>
            </emma:emma>
          </inkml:annotationXML>
          <inkml:trace contextRef="#ctx0" brushRef="#br0">-1538 1156 278 0,'0'0'6'0,"0"0"6"16,0 0 0-16,0 0 4 15,0 0 2-15,0 0 2 16,0 0 3-16,20 0-1 16,10 0-5-16,5 0-5 0,11 0 0 15,10 0-4-15,4 4-3 16,15 3-1-16,6 0-1 16,11 8-2-16,7-2 2 15,4-1-2-15,6-1 0 16,-3-4 1-16,0 3-1 0,-6 1-1 15,-17-8 1-15,-5 7 0 16,-17-6-2-16,-19 3 2 16,-6-4-2-16,-16 8-4 0,-20-11-5 15,8 20-15-15,-8-5-55 16,-14-9 2-16</inkml:trace>
          <inkml:trace contextRef="#ctx0" brushRef="#br0" timeOffset="1953.1442">1481 1015 358 0,'0'0'5'0,"-7"8"2"15,-6 1 0-15,-10 2 2 16,3 12 0-16,-8-5 0 15,-4 10 0-15,-1 6 1 0,2 4-4 16,2-3-2-16,11 2-1 16,8-2-1-16,10 0 0 15,7-7-1-15,18-7 0 16,11-10 0-16,9-11 0 0,1 0 1 16,1-11-1-16,1-14 1 15,-8-3-1-15,-9-3 0 16,-9 2-1-16,-15-6-1 0,-7 10-3 15,-17-3-4-15,-5 7-9 16,-16 18-48-16,-2-11-10 16</inkml:trace>
          <inkml:trace contextRef="#ctx0" brushRef="#br0" timeOffset="1625.0433">1283 479 219 0,'0'0'2'0,"0"0"2"0,0 0 3 16,-24 8 0-16,2 1 1 16,-3-3 1-16,-6 8 1 15,-9 0 1-15,-5 7-3 0,-5 0-1 16,4 10 0-16,-4 6-3 16,9 1-1-16,-2 7 1 15,8 2-3-15,3-1-1 16,7-8 1-16,7 7-2 0,15-8 1 15,3-3 1-15,13-9-1 16,12-1-2-16,11-7 3 16,-4-2-2-16,18-4-1 15,-9-7 1-15,14 1-1 0,-14 3 0 16,6-3 1-16,-9 1-1 16,-6 1 0-16,-7 1 2 15,-11 1-1-15,-7 9 1 16,-10-4 2-16,-12 0-1 0,-10 6 1 15,-7-1 2-15,-3-1-1 16,-6 3 0-16,-2 1 0 16,-4-5 0-16,6 0 0 15,1-7-2-15,2 1-7 0,5 0-23 16,-2-9-33-16,17-2-4 16</inkml:trace>
          <inkml:trace contextRef="#ctx0" brushRef="#br0" timeOffset="6531.3291">-562 2122 310 0,'0'0'3'0,"0"0"0"15,0 0 4-15,0 0 1 0,6 0 1 16,-6 0 2-16,25-2 1 16,-7-3 1-16,7 5-2 15,10-4-1-15,3 4-1 16,12 0-3-16,3 0-1 0,8 4-2 16,-1 3 0-16,8 4 0 15,-5 4-2-15,5-2 0 16,-13-2-1-16,-2 6 1 0,-7 0-1 15,-6 2 1-15,-9-2-1 16,-9 0 1-16,-9 9 0 16,-13-2 1-16,0 7 2 15,-6 2-3-15,-6 5 3 0,-5 1-1 16,-4 10-1-16,-7 1 1 16,0 3-8-16,3 3-15 15,7 0-55-15,-4 0-3 16</inkml:trace>
          <inkml:trace contextRef="#ctx0" brushRef="#br0" timeOffset="437.5036">-438 942 249 0,'0'0'4'0,"0"0"3"0,0 0 3 16,21 4 0-16,-4-4 0 16,8 0 0-16,8 7 0 15,2-7 2-15,6 7-4 0,-1 0-4 16,-2 3 0-16,-6 1-1 16,-4 9-1-16,-3-5 1 15,-10 11 0-15,-9-4-2 16,-6 4 2-16,-3 6-2 0,-4 2 0 15,-7-2 1-15,-3 5-1 16,-8 1 0-16,-3 0 1 16,3 4 0-16,-8 1 0 15,1-4 3-15,-3-1-1 0,-6 5 2 16,-2-4 3-16,3-1-2 16,-2-6 0-16,0-2-1 15,0 0 0-15,-5-6-2 16,11-2-6-16,-5-12-16 0,6 4-54 15,10-4-3-15</inkml:trace>
          <inkml:trace contextRef="#ctx0" brushRef="#br0" timeOffset="-578.1087">1834 148 275 0,'0'0'4'0,"-23"-2"0"0,5 2 0 15,-11-8 2-15,-2 5 2 16,-12-4 0-16,-7-1 1 16,-6-2 2-16,6 4-2 15,-6-2 0-15,-1 5 0 0,-3 0 0 16,-1-1-1-16,2 4 0 15,-1 0-1-15,-5 4-1 16,2 10 0-16,-4 0-1 16,8-1-2-16,1 2 1 0,2 5 0 15,-1 14-2-15,9-7 2 16,1 8-2-16,-2-1 0 16,2 9 1-16,-2 0-2 0,4 9 1 15,2-1 0-15,-4-3-1 16,6 11-1-16,-6 2 3 15,4-2-3-15,5 2 0 16,3-1 3-16,2 2-1 0,5 3 0 16,0-2 2-16,6 0-1 15,2-3 0-15,5 0 0 16,5 4 0-16,2-6-1 16,-2 7-1-16,7-6 0 15,3 2 0-15,0-5 0 0,8-1-1 16,-3 3 1-16,7-6 0 15,6 1 0-15,2 1 0 16,1-5 0-16,8 0 0 16,-4-3 1-16,11-4 0 0,2-3-1 15,0 0 0-15,9-7 0 16,-1-4 0-16,7-1 1 16,3 1-1-16,4-6 0 0,0-5 0 15,4 2 1-15,8-5 0 16,1 0 0-16,-2-7 0 15,7-4 0-15,-3-3 0 16,1 0 1-16,-1-3-2 0,-1-12 1 16,8 4-1-16,-11-8 0 15,2-5 1-15,-5-4-1 16,-1 1-1-16,4-4 2 16,-11-1-2-16,4-4 0 15,-4-3 0-15,-4 1 0 0,1-3 0 16,-11-7 0-16,4 3 0 15,-15-4 0-15,-4-9 0 16,-6 7 0-16,0-5 0 16,-7-5 0-16,-5-2 0 0,1-2 0 15,-6-1 0-15,2-5 0 16,0 2 0-16,-2-10 0 16,-1 6 0-16,-4 6 0 0,1-7 0 15,-4 7 0-15,0-3 0 16,0 5 0-16,-10 6 0 15,-7 0 0-15,-1-1 0 16,-4-4 0-16,-6 1 0 0,0-1 0 16,-4 2 0-16,-1 1 0 15,-2-3 0-15,-8 8 0 16,5 3 0-16,-12 12 0 16,2 9 0-16,-10 6 0 15,2 20 0-15,-19 1-17 0,9 10-42 16,-9 23-25-16,-6 10-1 15</inkml:trace>
          <inkml:trace contextRef="#ctx0" brushRef="#br0" timeOffset="7156.336">2843 2654 340 0,'0'0'4'0,"0"0"1"15,0 0-1-15,0 0 2 16,6 0 0-16,-6 0 3 0,7 17 2 16,-2 9 0-16,-2 8-3 15,0 16 1-15,-3 3 0 16,0 21-1-16,0 11 0 15,-3 6-3-15,0 8 0 0,-9 3 0 16,2 0-2-16,-1-3 0 16,1-4-1-16,-5-14 0 15,8-6 0-15,-3-16 0 0,7-15-3 16,-2-10-3-16,5-14-8 16,0-20-30-16,0 0-36 15,18 0-2-15</inkml:trace>
          <inkml:trace contextRef="#ctx0" brushRef="#br0" timeOffset="7843.8624">3805 3380 356 0,'0'0'9'0,"0"0"0"0,0 0 1 16,0 0 0-16,-12 10 3 15,-1 5 1-15,-9 6 0 16,-6 7 2-16,-5 7-8 16,-2 14 0-16,-6 4-1 15,4 8 0-15,2 1-3 0,4 6 0 16,3 1-1-16,10-7-1 15,11-11 0-15,7-5-1 16,7-6 1-16,11-16-1 16,13-13 0-16,9-11 0 0,5-15-1 15,5-9 1-15,9-15 0 16,-9-4-1-16,3-12 0 16,-7-3 0-16,-7-4 0 0,-11-1 0 15,-7-5 0-15,-6 6 0 16,-15 4-1-16,0 2 1 15,-18 15-1-15,-3 7 0 16,-11 10 0-16,-11 21-6 0,-5 3-10 16,-12 10-64-16,7 15-3 15</inkml:trace>
          <inkml:trace contextRef="#ctx0" brushRef="#br0" timeOffset="7437.577">3514 2984 338 0,'0'0'3'0,"0"0"0"15,0 0 1-15,-11 0 1 16,11 0 2-16,-25 15 3 15,8 7 0-15,-8 2 2 16,1 11-2-16,-5 11-1 0,-2 8 0 16,-4 12 1-16,-1 9-2 15,1 4-1-15,-5 7-1 16,2 2-1-16,-2 0 0 16,2-4-1-16,3-3-1 0,7-6-1 15,-5-5 0-15,8-15-1 16,5-4-3-16,2-6-7 15,1-21-12-15,5-1-41 0,9-5-16 16</inkml:trace>
        </inkml:traceGroup>
      </inkml:traceGroup>
    </inkml:traceGroup>
  </inkml:traceGroup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6:39.7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AED7C0-FA6E-42E1-BB47-6DDEE628DE07}" emma:medium="tactile" emma:mode="ink">
          <msink:context xmlns:msink="http://schemas.microsoft.com/ink/2010/main" type="inkDrawing" rotatedBoundingBox="17626,5692 28491,-1506 35132,8515 24267,15714" hotPoints="31568,2381 31166,11827 21719,11425 22121,1979" semanticType="container" shapeName="Square">
            <msink:sourceLink direction="with" ref="{DE5C2DBB-CC9E-4200-8808-6E37EF2E644F}"/>
            <msink:sourceLink direction="with" ref="{D27E4DAC-CC27-4A1C-AC15-D9BF42C11E89}"/>
            <msink:sourceLink direction="with" ref="{D980EF8F-1F1A-44CF-992F-05024B387F0F}"/>
          </msink:context>
        </emma:interpretation>
      </emma:emma>
    </inkml:annotationXML>
    <inkml:trace contextRef="#ctx0" brushRef="#br0">956 350 264 0,'0'0'7'0,"0"0"3"16,0 0 1-16,0 0-1 0,0 0 1 16,-3 18 0-16,3 10 0 15,-4 13 2-15,-2 17-8 16,2 32-4-16,1 13 2 15,-5 31-2-15,-6 14-1 0,3 20 2 16,-6 8-2-16,-4 13-1 16,3 4 1-16,1 4 1 15,-1 5 1-15,-11 1 4 16,5 10-2-16,-1 4 1 16,8 10 3-16,-8 8 1 0,-3 11-1 15,3 15 1-15,3 6-2 16,8 9-2-16,0-2-1 15,0 16 0-15,0-2-1 16,11 2 1-16,-5-1-2 0,-2-12 1 16,-8 4 0-16,-4-2 1 15,-6 4 0-15,-4-9 0 16,1 1-1-16,-16-13 0 0,9-3 1 16,0-16-1-16,-2-9-1 15,12-20-1-15,-4-17 1 16,7-20-1-16,1-23 1 15,9-15-1-15,1-21 0 0,0-19-1 16,10-11 2-16,-3-18-1 16,7-5 1-16,4-13 0 15,14-3-1-15,10-9 0 16,14-5 0-16,14-4-1 16,22-7 0-16,18-2 0 0,14-7 0 15,17-4-1-15,14-5 0 16,25-2 1-16,12-4-1 15,16 0 1-15,18 0 0 16,17-8 0-16,20-3 1 0,23-4 0 16,18-2 0-16,14 0 0 15,17-1 0-15,11-2 0 16,12 2 1-16,2 3-1 0,-4-2-1 16,8 6 1-16,-6 2-1 15,-8-3 1-15,-11 1-1 16,-10 4 1-16,-15-7-1 15,-17 4 1-15,-11-4 0 0,-27 0 0 16,-13 0 0-16,-23-3 0 16,-15 0 0-16,-16-7 0 15,-19 5 0-15,-11-3 0 16,-21 1-1-16,-14 0 2 0,-13-7-2 16,-12 0 0-16,-10 0 0 15,-15-1 0-15,-7-2 0 16,-13-1 0-16,3-5 0 15,-11 7 0-15,2-9 0 16,-9 8 0-16,2-8 0 0,0-7 0 16,1 0 0-16,4 0 0 15,0-7 0-15,-2-3 0 16,2-4 0-16,3-3 0 0,-8-1 0 16,-5 1 0-16,-5-7 0 15,1-1 0-15,-9 1 0 16,-10-1 0-16,6-2 0 15,-8 2 0-15,0-6 0 0,7-2 0 16,-4-5 0-16,0 2 0 16,1-1 0-16,-4-9 0 15,3-1 0-15,-3-1 0 16,0-1 0-16,-7-3 0 0,-6-1 0 16,-5-3 0-16,1-2 0 15,2-3 0-15,5 0 0 16,7-5 0-16,3 5 0 15,13-9 0-15,9-2 0 16,6-3 0-16,3-3 0 0,1 0 0 16,0 2 0-16,-7-5 0 15,-1 1 0-15,-6-5 0 16,-11 4 0-16,0 0 0 0,1-3 0 16,-5-5 0-16,4 4 0 15,8-13 0-15,-2 9 0 16,9-6 0-16,6 3 0 15,4-3 0-15,-4 4 0 0,8-5 0 16,-11 2 0-16,-12 9 0 16,4 0 0-16,-6 1 0 15,-11 3 0-15,-6 9 0 16,-9-2 0-16,-3-1 0 0,1 1 0 16,-1 1 0-16,1 1 0 15,2 0 0-15,2 1 0 16,2 4 0-16,4 0 0 15,7 8 0-15,-7-1 0 16,-1 8 0-16,1-1 0 0,-3 4 0 16,7 6 0-16,-5 9 0 15,-2-1 0-15,-5 4 0 16,5 6 0-16,-5 0 0 0,5 8 0 16,-8 3 0-16,4 5 0 15,-7-3 0-15,6 6 0 16,-2-1 0-16,-4 3 0 15,-1 11 0-15,-9 1 0 0,-4-1 0 16,-11 3 0-16,-4 5 0 16,-13 0 0-16,-12 7 0 15,-13 3 0-15,-11-5 0 16,-7 1 0-16,-14 0 0 0,-11 5 0 16,-10 2 0-16,-8-6 0 15,-4 1 0-15,-19-1 0 16,-9 3 0-16,-13 0 0 15,0 8 0-15,-15-13 0 0,-7 9 0 16,-6 2 0-16,-12-3 0 16,-7 5 0-16,4-2 0 15,-3 2 0-15,-7-1 0 16,3 3 0-16,-15 1 0 0,-2-1 0 16,-1 4 0-16,-6-4 0 15,2 5 0-15,-12 6 0 16,-6 0 0-16,-1 6 0 15,-6 19 0-15,-6 0 0 0,-11 30-22 16,1 13-63-16,-46 27-1 16</inkml:trace>
  </inkml:traceGroup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4:51.0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80EF8F-1F1A-44CF-992F-05024B387F0F}" emma:medium="tactile" emma:mode="ink">
          <msink:context xmlns:msink="http://schemas.microsoft.com/ink/2010/main" type="writingRegion" rotatedBoundingBox="25346,4379 31621,5824 31074,8196 24800,6751">
            <msink:destinationLink direction="with" ref="{EAAED7C0-FA6E-42E1-BB47-6DDEE628DE07}"/>
          </msink:context>
        </emma:interpretation>
      </emma:emma>
    </inkml:annotationXML>
    <inkml:traceGroup>
      <inkml:annotationXML>
        <emma:emma xmlns:emma="http://www.w3.org/2003/04/emma" version="1.0">
          <emma:interpretation id="{40246C09-CFDB-4AD8-AC5A-0DAAB0A73C08}" emma:medium="tactile" emma:mode="ink">
            <msink:context xmlns:msink="http://schemas.microsoft.com/ink/2010/main" type="paragraph" rotatedBoundingBox="25346,4379 31621,5824 31074,8196 24800,67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B84CD9-D95A-4874-9D3E-B0E2800B8BAE}" emma:medium="tactile" emma:mode="ink">
              <msink:context xmlns:msink="http://schemas.microsoft.com/ink/2010/main" type="line" rotatedBoundingBox="25346,4379 31621,5824 31074,8196 24800,6751"/>
            </emma:interpretation>
          </emma:emma>
        </inkml:annotationXML>
        <inkml:traceGroup>
          <inkml:annotationXML>
            <emma:emma xmlns:emma="http://www.w3.org/2003/04/emma" version="1.0">
              <emma:interpretation id="{0AF255AC-17B2-4855-B755-A307F7433632}" emma:medium="tactile" emma:mode="ink">
                <msink:context xmlns:msink="http://schemas.microsoft.com/ink/2010/main" type="inkWord" rotatedBoundingBox="25346,4379 31621,5824 31074,8196 24800,6751"/>
              </emma:interpretation>
              <emma:one-of disjunction-type="recognition" id="oneOf0">
                <emma:interpretation id="interp0" emma:lang="en-US" emma:confidence="0">
                  <emma:literal>solitons</emma:literal>
                </emma:interpretation>
                <emma:interpretation id="interp1" emma:lang="en-US" emma:confidence="0">
                  <emma:literal>solitons,</emma:literal>
                </emma:interpretation>
                <emma:interpretation id="interp2" emma:lang="en-US" emma:confidence="0">
                  <emma:literal>profitable</emma:literal>
                </emma:interpretation>
                <emma:interpretation id="interp3" emma:lang="en-US" emma:confidence="0">
                  <emma:literal>Profitable</emma:literal>
                </emma:interpretation>
                <emma:interpretation id="interp4" emma:lang="en-US" emma:confidence="0">
                  <emma:literal>Profitably</emma:literal>
                </emma:interpretation>
              </emma:one-of>
            </emma:emma>
          </inkml:annotationXML>
          <inkml:trace contextRef="#ctx0" brushRef="#br0">3627-1235 273 0,'0'0'8'0,"0"0"1"16,0 0 4-16,-25-11 0 16,7 11 3-16,-5-4 0 0,-2 4 1 15,-8 8 2-15,-5 2-7 16,-9 11-3-16,6 10-2 16,6 6 1-16,-1 8-2 15,4 7-2-15,4 10 1 0,3-4 0 16,15 4-2-16,10-15 0 15,6 6 1-15,11-11-2 16,8-8 2-16,15-17-2 16,3-10 0-16,9-7 0 0,-3-18 1 15,-6-3-1-15,-1-7 0 16,-3-15-1-16,-10-2-1 16,-8-5 1-16,-7 1-2 15,-14 7 0-15,0-6 0 0,-10 7-1 16,-9 6-1-16,1 7-1 15,-5 10-4-15,-7 7-5 16,7 11-28-16,23 0-39 16,-18 22-1-16</inkml:trace>
          <inkml:trace contextRef="#ctx0" brushRef="#br0" timeOffset="328.1279">4339-1291 308 0,'0'0'3'0,"0"0"1"16,0 0 4-16,-15 2 0 16,-3 9 1-16,-4 11 2 15,-6 2 1-15,-10 11 2 0,-30 40 0 31,-5 9-3-31,-12 11-1 16,-4 12-1-16,1-2-2 16,-5 4 0-16,10-3 0 0,0-1-3 15,27-31-1-15,6-9 0 16,12-13-2-16,6-18 1 16,11 2-1-16,9-8-4 15,7-11-7-15,5-17-28 0,23 5-39 16,2-10 0-16</inkml:trace>
          <inkml:trace contextRef="#ctx0" brushRef="#br0" timeOffset="593.7568">4278-808 314 0,'0'0'10'0,"0"0"2"0,0 0 1 15,0 0 3-15,14 2 0 16,-14-2 4-16,0 28-1 16,0-7 1-16,-8 7-8 0,-2 15-2 15,-3 10-2-15,-5 12-1 16,0 1-1-16,-4 3-2 16,2 13-1-16,-5-3-1 15,0 4 0-15,0-5-1 16,4-5-2-16,4-2-6 0,-6-11-26 15,3-5-47-15,5-1-2 16</inkml:trace>
          <inkml:trace contextRef="#ctx0" brushRef="#br0" timeOffset="57063.0768">4946-472 280 0,'0'0'6'0,"0"0"3"16,0 0 4-16,15-2 3 0,-15 2 0 15,0 0 1-15,17-8 0 16,-17 8 1-16,0 0-5 16,0 14-5-16,-11 4-3 15,-10 3-2-15,0 5-1 16,-14 9-1-16,-5-4 2 0,2 0-2 16,-1-6 0-16,3-3 0 15,8-1-1-15,0-3 1 16,11-4-1-16,5-4 0 0,12-10 2 15,4 18-1-15,14-8 1 16,7 0 0-16,-4 5 1 16,11-9-1-16,3 7 1 15,1-4-1-15,-1 6-3 0,0-5 1 16,0 1-6-16,-2-1-11 16,2-10-51-16,-10 7-8 15</inkml:trace>
          <inkml:trace contextRef="#ctx0" brushRef="#br0" timeOffset="57328.7172">4748-225 327 0,'0'0'3'16,"0"0"3"-16,0 0 1 15,22 0 2-15,3-6 1 0,10-1 2 16,18 3 0-16,13-7 0 16,19 1-3-16,14-5-3 15,11 2-3-15,18-5 0 16,-1 3-3-16,0-1 0 0,-3-6-2 16,-5 5-1-16,-11 4-3 15,-17 2-9-15,-21 3-33 16,-20 3-25-16,-14 5-4 15</inkml:trace>
          <inkml:trace contextRef="#ctx0" brushRef="#br0" timeOffset="57781.8608">5787 329 285 0,'0'0'1'16,"-20"15"1"-16,2-2 0 0,-7 8 3 16,-10 7-2-16,7 4 1 15,-8 4 1-15,7 10-1 16,6-12 1-16,11 4 2 16,12-5-2-16,14-8 0 0,22-11 0 15,6-14 1-15,11 0-1 16,0-14 2-16,11-11-2 15,-7-10-1-15,-1-1 1 16,-14-2-1-16,-14 1-2 16,-6 7-1-16,-19-3-3 0,-3 13-5 15,-10-1-15-15,-18 7-43 16,3 10-6-16</inkml:trace>
          <inkml:trace contextRef="#ctx0" brushRef="#br0" timeOffset="58063.0914">6230 155 381 0,'0'0'3'0,"0"0"0"0,0 0 0 15,0 17 2-15,0 0 1 16,0 7-1-16,0 4 1 0,0 14 1 16,-7 4-2-16,-4 7-1 15,-3-1-1-15,-4 16-6 16,0-2-8-16,4-1-26 16,8-3-37-16,-12-2-4 15</inkml:trace>
          <inkml:trace contextRef="#ctx0" brushRef="#br0" timeOffset="58797.4731">6502 294 330 0,'0'0'7'0,"0"0"1"0,0 0 0 16,0 0 1-16,18-8 1 16,-8 8 1-16,11-3-1 15,1-1-1-15,3 4-5 16,0 0-2-16,-2 0 0 0,2 0-1 16,-3 7 0-16,-1 1-1 15,-7 5 1-15,-8 6 0 16,2 3-1-16,-4-5 1 0,-4 7 1 15,-4 3 0-15,-7 6 2 16,-6-5 0-16,-4 0 0 16,-1-3 1-16,-9-4 1 15,-4 0-1-15,-5-3 0 0,-2-5-9 16,-11-6-48-16,7-7-23 16,3 0-4-16</inkml:trace>
          <inkml:trace contextRef="#ctx0" brushRef="#br0" timeOffset="58438.0944">6530 248 310 0,'0'0'6'0,"0"0"4"16,-3 20-1-16,-1-2 1 16,1 3 2-16,-12 11 0 0,2 7-1 15,-2 10 2-15,-3 3-6 16,-2 6-5-16,5 4-2 16,-3-4-6-16,8 1-30 15,6-5-34-15,1-5-5 16</inkml:trace>
          <inkml:trace contextRef="#ctx0" brushRef="#br0" timeOffset="-859.4113">1247 189 207 0,'0'0'8'0,"0"0"4"16,0 0 1-16,-17-12 4 0,6 7 3 16,-6-12 2-16,-8 4 0 15,-3-11 2-15,-8 2-6 16,-9-9-2-16,-8-10-3 15,0-7-2-15,0-5-3 0,-15-3-1 16,5-7-2-16,-2-9-2 16,10-4-1-16,5-13 0 15,4-5-2-15,11-1-1 16,10-8-1-16,11-2 0 16,7-5-1-16,10-3 2 0,12 1 0 15,10 7-1-15,13-1 1 16,12 2 0-16,6 10 0 15,12 3 1-15,9 10 0 0,19 10-2 16,10 1 2-16,7 13-1 16,3 12-1-16,8 7 2 15,-1 2-1-15,5 10-1 16,3 9 3-16,-10 7-2 0,-15 10 0 16,-5 7 1-16,-8 6-2 15,-12 13 1-15,-3 6 0 16,-18 10 0-16,-4 10 0 15,-13 7 1-15,-1 9-1 0,-2 7 1 16,-5 5 0-16,1 1 0 16,-9 11 0-16,1-3 0 15,-7-6 0-15,-3 9 1 16,-7-8 1-16,-11 1-1 16,0 4 2-16,-17-10-1 0,2 3 0 15,-6-12 0-15,-4 8 1 16,0-8-2-16,-2 2 2 15,-1-10-1-15,-2-5-1 0,2 0 1 16,-7-8-1-16,7 0 0 16,0 1 1-16,-4-12-1 15,4-4-2-15,-2-1 3 16,2-1-1-16,0-1-1 0,8-2 3 16,-2-8 1-16,4 1-4 15,-2-12 3-15,5 3 0 16,0 2 0-16,15-15 2 15,0 0 0-15,0 0-1 0,-10 10 2 16,10-10-1-16,0 0-2 16,0 0 2-16,0 0-2 15,0 0-2-15,-18 11 0 16,8-4 0-16,10-7-2 16,-21 6 2-16,21-6-1 0,-25 11 0 15,15-4 2-15,10-7-1 16,-15 4-1-16,15-4 1 15,0 0 0-15,0 0-1 0,0 0 0 16,0 0-4-16,0 0-6 16,0 0-10-16,0-11-44 15,0 11-18-15</inkml:trace>
          <inkml:trace contextRef="#ctx0" brushRef="#br0" timeOffset="-500.0308">1839-379 272 0,'0'0'3'0,"0"0"6"0,0 0 4 16,7 6 2-16,-7-6 2 15,25 19 1-15,-7-5 0 16,5 2 2-16,2 10-4 15,0 9-6-15,-4 1-5 0,1 5-1 16,-9 12-3-16,-1 3-2 16,-9 1 2-16,0 0-2 15,-3 2 0-15,-3-9 2 16,-5-11 0-16,1-7 2 16,7-12 4-16,0-20 0 0,0 18 1 15,0-18 1-15,29-14-1 16,-4-8-1-16,6 3 1 15,9-4-4-15,1-1-4 16,9 6-6-16,3-7-12 0,4 1-61 16,4 7-2-16</inkml:trace>
        </inkml:traceGroup>
      </inkml:traceGroup>
    </inkml:traceGroup>
  </inkml:traceGroup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4:53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0D604F-933D-4397-A2C2-2128F8E796DD}" emma:medium="tactile" emma:mode="ink">
          <msink:context xmlns:msink="http://schemas.microsoft.com/ink/2010/main" type="inkDrawing" rotatedBoundingBox="23427,9788 26140,8197 27504,10523 24792,12114" semanticType="enclosure" shapeName="Other"/>
        </emma:interpretation>
      </emma:emma>
    </inkml:annotationXML>
    <inkml:trace contextRef="#ctx0" brushRef="#br0">1821 1848 256 0,'0'0'8'0,"0"0"0"15,0 0 3-15,0 0 2 16,7-11-1-16,-7 11-1 16,0 0 3-16,0 0-2 15,0 0-5-15,21 25-1 0,-11-5-2 16,5 12 0-16,10 11 1 16,0 6-1-16,10 7 1 15,0 4 0-15,1 7-1 16,2 3 1-16,-6 5-1 0,-1 2-1 15,-1-3 0-15,-2 5 0 16,-11-3-2-16,-7 2 1 16,1 2-1-16,-7-1 0 15,-1 0 0-15,-3 3-1 0,-3-1 1 16,-7 4 1-16,-5 0 1 16,-10-4 0-16,0 7 1 15,-6 2 0-15,-4 3 0 16,-5 3 0-16,-5-2 0 0,-5-3-1 15,-6 12-1-15,-2-5 0 16,-8-3 0-16,-1-3 1 16,-8 0 0-16,-2-8 0 15,-13-3 0-15,-1-6 1 0,-4-13 0 16,-1-4 1-16,-2-6-2 16,-2-7 0-16,-2-9-1 15,-1-12 0-15,8-9 0 16,-4-8-1-16,0-7 0 0,-1-18 0 15,2-14-1-15,-1-13 1 16,4-15-1-16,-1-8 1 16,8-12-1-16,0-8 0 15,10-4 1-15,7-2 0 0,6-10-1 16,10 2 0-16,9 1 0 16,11-2 0-16,2 0-1 15,13 6 0-15,8-5-1 16,5 3 1-16,7 0-1 0,11 4 0 15,10 3 1-15,7 5 0 16,4 1 0-16,7 9 0 16,8 6 0-16,-5 4 1 15,4 7 0-15,-4 8 0 0,0-1 1 16,-6 8-1-16,0-2 0 16,-8 6 0-16,0-4 0 15,-3 4-1-15,-5 0 1 16,2 9 0-16,-1 0-1 0,1 4 1 15,-4 6 0-15,-1 5-1 16,1 3 2-16,-5 3-2 16,2 5 1-16,-2-1 0 15,-13 7 0-15,22-11 0 0,-22 11 0 16,0 0 0-16,15-4 0 16,-15 4 0-16,0 0 0 15,0 0-1-15,0 0 1 16,0 0 0-16,0 0 0 0,0 0-1 15,0 0 1-15,0 0-1 16,0 0 0-16,0 0 1 16,0 0-1-16,0 0 0 15,0 0 1-15,0 11 0 0,0-11-1 16,0 0 1-16,3 15-1 16,-3-15 1-16,0 0-2 15,0 0-1-15,0 0-2 16,0 0-5-16,3 13-11 0,-3 1-56 15,0-14-3-15</inkml:trace>
  </inkml:traceGroup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7:12.8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6700E8-E05A-49B6-9CE1-A7E66E6423CD}" emma:medium="tactile" emma:mode="ink">
          <msink:context xmlns:msink="http://schemas.microsoft.com/ink/2010/main" type="writingRegion" rotatedBoundingBox="4425,6568 14923,5817 15140,8858 4642,9609"/>
        </emma:interpretation>
      </emma:emma>
    </inkml:annotationXML>
    <inkml:traceGroup>
      <inkml:annotationXML>
        <emma:emma xmlns:emma="http://www.w3.org/2003/04/emma" version="1.0">
          <emma:interpretation id="{043A3782-DADB-4BD5-96B0-3220BBE7CCB1}" emma:medium="tactile" emma:mode="ink">
            <msink:context xmlns:msink="http://schemas.microsoft.com/ink/2010/main" type="paragraph" rotatedBoundingBox="4425,6568 14923,5817 15140,8858 4642,9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5DC9C1-7CB4-42CB-8BAA-F6DC7FBEFF0C}" emma:medium="tactile" emma:mode="ink">
              <msink:context xmlns:msink="http://schemas.microsoft.com/ink/2010/main" type="line" rotatedBoundingBox="4425,6568 14923,5817 15140,8858 4642,9609"/>
            </emma:interpretation>
          </emma:emma>
        </inkml:annotationXML>
        <inkml:traceGroup>
          <inkml:annotationXML>
            <emma:emma xmlns:emma="http://www.w3.org/2003/04/emma" version="1.0">
              <emma:interpretation id="{EDBE8CA5-C81F-4334-B9DC-352D41112E8B}" emma:medium="tactile" emma:mode="ink">
                <msink:context xmlns:msink="http://schemas.microsoft.com/ink/2010/main" type="inkWord" rotatedBoundingBox="4425,6568 5807,6469 5988,8993 4605,9092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I's</emma:literal>
                </emma:interpretation>
                <emma:interpretation id="interp2" emma:lang="en-US" emma:confidence="0">
                  <emma:literal>i's</emma:literal>
                </emma:interpretation>
                <emma:interpretation id="interp3" emma:lang="en-US" emma:confidence="0">
                  <emma:literal>"s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15 0 363 0,'0'0'3'0,"0"0"4"0,0 0 1 16,-8 19 2-16,5 1 3 15,3 12 1-15,-4 13 1 16,4 15 2-16,4 11-3 0,-1 17-2 16,7 15-2-16,1 2-2 15,3 15-7-15,-6-7-6 16,5 14-24-16,9-7-52 16,-15-12-2-16</inkml:trace>
          <inkml:trace contextRef="#ctx0" brushRef="#br0" timeOffset="-265.6299">-187 1107 352 0,'0'0'9'15,"0"0"4"-15,-18-11 2 0,18 11 2 16,-17-7 0-16,17 7 0 16,-18 0 1-16,18 0 0 15,-15 35-8-15,15 8-3 16,0 10-2-16,0 16-3 0,8 13 1 16,2 17-1-16,-3 12-1 15,4 7 0-15,-1 2-1 16,-3 0 1-16,-2-8 0 15,-2-7-1-15,0-8 0 16,1-10 0-16,-4-20 2 0,0-11-2 16,3-16-2-16,-3-9-1 15,4-14-4-15,-4-17-17 16,-11-11-58-16,11-13-4 16</inkml:trace>
          <inkml:trace contextRef="#ctx0" brushRef="#br0" timeOffset="546.8985">1085 1036 363 0,'0'0'6'0,"0"0"2"15,-3-10 3-15,3 10-1 16,-25-7 2-16,5 3 1 16,-5 4 2-16,-8 0-2 15,-5 13-2-15,-9 6-4 0,1 6-2 16,1 6-1-16,-1 12-1 15,4 0-1-15,6 2-1 16,4 10-3-16,14-1-1 16,8 2-1-16,10-3 0 0,7-7 0 15,18-4-1-15,6-3 1 16,5-11 0-16,6-2 1 16,8-9 2-16,-7 0 1 0,-2-6 0 15,2-1 0-15,-4 1 0 16,-3-1 0-16,-8 1 0 15,0 2 1-15,-3 9-1 16,-8-1 0-16,1 5 0 16,-3 1 0-16,-8 8 0 15,-4 0 0-15,-3 8 0 0,-8-1 1 16,-9-1 0-16,-16 6 0 16,-8-1 0-16,-12-4 0 15,-14-3 0-15,-8-3 0 0,-6-5-4 16,-18 0-42-16,11-17-33 15,3-6-2-15</inkml:trace>
        </inkml:traceGroup>
        <inkml:traceGroup>
          <inkml:annotationXML>
            <emma:emma xmlns:emma="http://www.w3.org/2003/04/emma" version="1.0">
              <emma:interpretation id="{E56FC9EC-03DD-440E-9508-EBDC51D40950}" emma:medium="tactile" emma:mode="ink">
                <msink:context xmlns:msink="http://schemas.microsoft.com/ink/2010/main" type="inkWord" rotatedBoundingBox="6988,6672 14943,6103 15140,8858 7185,9427"/>
              </emma:interpretation>
              <emma:one-of disjunction-type="recognition" id="oneOf1">
                <emma:interpretation id="interp5" emma:lang="en-US" emma:confidence="0">
                  <emma:literal>complement</emma:literal>
                </emma:interpretation>
                <emma:interpretation id="interp6" emma:lang="en-US" emma:confidence="0">
                  <emma:literal>Complement</emma:literal>
                </emma:interpretation>
                <emma:interpretation id="interp7" emma:lang="en-US" emma:confidence="0">
                  <emma:literal>compliment</emma:literal>
                </emma:interpretation>
                <emma:interpretation id="interp8" emma:lang="en-US" emma:confidence="0">
                  <emma:literal>complements</emma:literal>
                </emma:interpretation>
                <emma:interpretation id="interp9" emma:lang="en-US" emma:confidence="0">
                  <emma:literal>Compliment</emma:literal>
                </emma:interpretation>
              </emma:one-of>
            </emma:emma>
          </inkml:annotationXML>
          <inkml:trace contextRef="#ctx0" brushRef="#br0" timeOffset="1078.134">2762 897 339 0,'0'0'6'0,"0"0"5"0,0 0 2 15,-11-9 2-15,11 9 0 16,-29 0 1-16,1 11 1 16,-7 7 1-16,-3 10-6 15,-5 18-3-15,-7 10-2 0,4 10-1 16,1 16-1-16,5 12-2 15,5 9-1-15,10 11-1 16,4-2-4-16,21-1-12 16,0 13-57-16,21-20-11 0</inkml:trace>
          <inkml:trace contextRef="#ctx0" brushRef="#br0" timeOffset="1390.6993">3309 1413 393 0,'0'0'7'16,"-28"0"2"-16,0 0 2 15,-12 11 1-15,-8 9 1 0,-13 8 0 16,-9 19 1-16,-8 2 0 16,10 16-7-16,5 4-2 15,10 5-1-15,15-7-3 16,16 1-1-16,22-16 0 0,17-14-1 15,23-16 0-15,23-22-1 16,8-8 1-16,14-26-1 16,3-5 0-16,-4-15 0 15,-9-5-1-15,-11 2-3 0,-22 1-1 16,-27 11-4-16,-15 2-7 16,-18 11-27-16,-11 11-35 15,-20 7-4-15</inkml:trace>
          <inkml:trace contextRef="#ctx0" brushRef="#br0" timeOffset="2015.6633">3543 1392 432 0,'0'0'6'0,"0"0"-2"15,-18 0 2-15,18 0 2 0,0 0 1 16,-10 7 0-16,10 7 1 16,10 10 0-16,15 9-4 15,3 6-1-15,7 9-1 16,1 4-2-16,6 13-2 0,-6-6-2 16,-1 2 1-16,-7-8 0 15,-6-8-1-15,-9-8 1 16,-1-16 0-16,-12-21 1 15,0 0 0-15,0-15 1 0,0-21-1 16,0-6 1-16,0-6-1 16,0-13 0-16,6 1 0 15,5-2-1-15,3-3 0 16,-4 10 1-16,8 4-1 0,-4 5 0 16,-3 19 0-16,3 3 0 15,-14 24 1-15,28-4 0 16,-10 11 0-16,7 17 0 15,0 7 0-15,6 12 1 0,4 4-1 16,2 1-1-16,1 1 0 16,-13-6-1-16,0-4 1 15,-4-8-1-15,-11-14 1 16,-10-17 0-16,0 0 1 0,0 0 0 16,0-28 0-16,0-6 1 15,0-9 0-15,0-10-1 16,7-3 0-16,8-15 1 15,6 5-1-15,7-5-1 0,4 4 1 16,0 7 0-16,7 15 0 16,0 9 0-16,-8 19 1 15,4 17 0-15,-2 24 0 0,-8 22 0 16,3 18-1-16,0 12-3 16,-6 20-9-16,-9 3-43 15,12 2-28-15,3 2-2 16</inkml:trace>
          <inkml:trace contextRef="#ctx0" brushRef="#br0" timeOffset="2312.534">5190 53 376 0,'0'0'10'0,"-6"28"1"0,2 11 2 15,1 15 2-15,-2 23 1 16,2 25 0-16,0 25 0 0,-4 35 1 16,-5 21-9-16,2 15-3 15,-3 13-2-15,-5 7-3 16,-4 1-2-16,4-9-2 15,-2-4-2-15,2-27-6 0,8-14-22 16,10-17-49-16,-8-28-2 16</inkml:trace>
          <inkml:trace contextRef="#ctx0" brushRef="#br0" timeOffset="2656.2723">5013 1227 328 0,'0'0'5'0,"0"-25"1"16,5 5 3-16,8-10 3 16,9-2 4-16,6-2 1 15,10-1 0-15,12 3 0 0,11 6-5 16,5 16-2-16,6 7-2 15,1 6-4-15,-2 18-2 16,-8 11-1-16,-5 11 0 16,-16 13-1-16,-14 11 0 0,-18 7 2 15,-10 8-1-15,-17-3 1 16,-8 3 0-16,-13-9 1 16,-8-4-1-16,-4-21 0 15,7-2-2-15,5-20-2 0,-5-16-11 16,18-14-60-16,5-2-8 15</inkml:trace>
          <inkml:trace contextRef="#ctx0" brushRef="#br0" timeOffset="3281.2811">5494 1635 359 0,'0'0'6'15,"15"11"2"-15,-2 0 2 16,12-1 0-16,8-3 1 16,12 0 0-16,8-3 1 15,10-4 1-15,5-11-6 0,3-17-2 16,7-9-1-16,-5-11-1 16,2-7 0-16,-4-20-2 15,-1-9 0-15,-2-15-3 16,-8-14-3-16,-4-18-5 0,-6-13-5 15,-7-14 0-15,-12-5-1 16,-6-3-1-16,-15 16-2 16,-6 15 5-16,-14 28 5 0,-15 25 6 15,-4 29 8-15,-10 31 2 16,1 31 3-16,-9 32 5 16,4 25 0-16,-2 27 0 15,-1 20-2-15,8 20-1 0,6 15-3 16,4 11-2-16,6 6-1 15,14-6-2-15,8-4-1 16,8-14-1-16,20-15-1 16,8-21 1-16,6-12-1 15,8-31 1-15,5-11-1 0,3-27-1 16,-2-17 1-16,8-14 1 16,-3-25-1-16,-8-11-2 15,-5-19 0-15,-1-9-2 16,-9-17 0-16,-2-7 1 0,-16 1 0 15,-5-6 1-15,-15 18 1 16,0 6 1-16,-18 23 3 16,-7 14 1-16,-10 24 2 0,0 23-1 15,0 27-1-15,-1 11 0 16,4 21-1-16,8 11 0 16,7 6-3-16,12 11-5 15,2-6-9-15,14-19-58 0,9 13-12 16</inkml:trace>
          <inkml:trace contextRef="#ctx0" brushRef="#br0" timeOffset="4265.6641">7194 906 374 0,'0'0'7'0,"0"0"4"15,0 0 0-15,15 0 3 16,-15 0 1-16,18 25 0 16,-8-4 1-16,0 14 0 15,-2 12-6-15,3 8-3 0,0 15-2 16,-1 5-1-16,0 10-3 16,-5-5 1-16,1-7-2 15,-2-1 0-15,-1-13 1 0,-3-16-1 16,0-11 0-16,0-19 0 15,0-13 0-15,-13-13 0 16,5-19 2-16,1-11-4 16,0-13 1-16,4-11-1 15,3-7-1-15,3-2 0 16,11-6 1-16,0 8 0 0,0-4 0 16,7 10 1-16,1 13 1 15,-9 13 0-15,2 14 1 16,3 13 0-16,-4 15 1 0,7 11-1 15,1 21-1-15,-2 13 1 16,5 7 0-16,1 9-1 16,4 9 1-16,-2-6-1 15,-3 2-1-15,-7-12 1 0,-3-12 0 16,-5-7 1-16,-6-13-1 16,-4-22 0-16,0 0 0 15,-7-5 1-15,-3-19 0 16,-2-4-1-16,9-10 0 0,3-5 0 15,0-6-1-15,3-7 1 16,12 3-1-16,5-7 0 16,5 8 0-16,8 1 0 15,2 13 0-15,-3 10 0 16,4 10 1-16,2 18-2 0,-3 18 1 16,3 13 0-16,2 21 0 15,-2 10 1-15,2 7-2 16,3 6-3-16,-5 2 0 0,2-6-1 15,-2-5-1-15,4-8 1 16,1-17 1-16,-5-16-1 16,5-12 3-16,0-9 2 15,-8-11 3-15,-3-17 2 0,-4-11 0 16,-3-8-1-16,-4-17 1 16,-6-2-1-16,-10-20 0 15,0-7-1-15,-2-12-1 16,-3 2-1-16,-8 0 0 0,-5 12 0 15,-2 16-1-15,-2 11 2 16,-8 28 0-16,1 25 1 16,-5 22 1-16,1 26 1 15,3 19-2-15,0 11 1 0,7 19-2 16,1 10-4-16,17 2-12 16,-6 5-34-16,19-13-33 15,15-10-2-15</inkml:trace>
          <inkml:trace contextRef="#ctx0" brushRef="#br0" timeOffset="4703.1966">8786 811 402 0,'0'0'5'16,"0"0"2"-16,-11 14 2 0,8 0 3 15,3 10 0-15,0 6 0 16,11 8 1-16,6 11 0 16,8 5-6-16,6 5-1 15,5 7-4-15,-1-8-3 0,0-3-1 16,-5-8-2-16,-5-8 1 16,-8-15-1-16,-4-10 0 15,-13-14 0-15,8-7 2 16,-8-17 0-16,0-11 2 15,-8-6 0-15,8-11-1 0,8-3 2 16,2-17 0-16,8 3 0 16,10-13 0-16,4 3-1 15,3 3 1-15,11 4 1 16,-3 13 0-16,-8 14 0 0,5 20 1 16,-5 23 0-16,-4 11-1 15,1 37 2-15,-4 17-2 16,-6 15-1-16,2 18-1 15,1 2-3-15,0 11-8 0,-3-3-14 16,-19-5-56-16,17-5-2 16</inkml:trace>
          <inkml:trace contextRef="#ctx0" brushRef="#br0" timeOffset="5171.9825">9674 621 416 0,'0'0'6'0,"0"0"2"16,0 0 3-16,0 0 2 16,21 4-1-16,14 2 1 0,10 1 0 15,20 4-2-15,16 3-10 16,7-14-21-16,11 14-61 15,21-7-3-15</inkml:trace>
          <inkml:trace contextRef="#ctx0" brushRef="#br0" timeOffset="4968.8012">9928 5 385 0,'0'0'7'0,"0"0"2"16,-14-11 1-16,14 11 2 16,0 0 3-16,-8 15 0 0,8 4 0 15,8 20 1-15,9 17-7 16,8 22-1-16,3 22-2 15,8 11-2-15,-1 24-4 16,-6 2-4-16,9 11-12 0,-23 3-44 16,9-21-24-16,-10-13-3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1:37.7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E9C21C-6025-470F-987E-07C18DDB0E7E}" emma:medium="tactile" emma:mode="ink">
          <msink:context xmlns:msink="http://schemas.microsoft.com/ink/2010/main" type="inkDrawing" rotatedBoundingBox="4522,6111 4542,4910 4567,4911 4548,6112" semanticType="verticalRange" shapeName="Line">
            <msink:sourceLink direction="with" ref="{97A8DFE2-5DEF-4A81-9C31-6B7CA12081A1}"/>
          </msink:context>
        </emma:interpretation>
      </emma:emma>
    </inkml:annotationXML>
    <inkml:trace contextRef="#ctx0" brushRef="#br0">3473 1404 446 0,'0'0'4'16,"0"0"2"-16,0 0 1 15,0 0 1-15,0 0 1 0,0 0 1 16,8 0 0-16,-8 0 1 15,0 0-11-15,0 0 0 16,14 4 0-16,-14-4 0 16,0 0 0-16,0 0 0 0,3 13 0 15,-3-13 0-15,0 0 0 16,0 0 0-16,0 0 0 16,0 11 0-16,0-11 0 15,0 0 0-15,0 0 0 0,0 0 0 16,0 0 0-16,0 0 0 15,0 0 0-15,0 0 0 16,0 0 0-16,0 0 0 16,0 0 0-16,0 0 0 15,0 0 0-15,0 0 0 0,0 0 0 16,0 0 0-16,0 0 0 16,0 0 0-16,0 0 0 15,0 0 0-15,0 0 0 0,0 0 0 16,0 0 0-16,0 0 0 15,0 0 0-15,0 0 0 16,0 14 0-16,0-14 0 16,-3 10 0-16,3 4 0 0,-4 3 0 15,4 13 0-15,-3 5 0 16,-1 10 0-16,1 12 0 16,3 13 0-16,-3 6 0 15,-2 14 0-15,5 2 0 0,0-2 0 16,0 3 0-16,0-5 0 15,0-11 0-15,0-2 0 16,0-16 0-16,5-11 0 16,-5-11 0-16,-5-5-79 0,5-8-12 15</inkml:trace>
  </inkml:traceGroup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7:18.6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1224 398 0,'32'-5'1'16,"39"-5"1"-16,45-4 1 0,47-6 0 16,64-8-1-1,55-7 1-15,75-12-1 0,64-6 1 16,95-8 0-16,3-5 1 16,44-3 1-16,38-13 1 15,57 1 2-15,23-3 0 16,34 3 2-16,38 4-2 0,-35 1 1 15,60 6-1-15,3 14-2 16,-21 11-1-16,22 2-1 16,-76 11-2-16,-41 4 1 0,-61 11 0 15,-58 2-1-15,-72 4-2 16,-82 4 0-16,-64 1 0 16,-134 6-5-16,-20-8-39 15,-53 8-40-15,-58 0-1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2:51.1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092B35-9429-4138-BC87-3EB929DB8206}" emma:medium="tactile" emma:mode="ink">
          <msink:context xmlns:msink="http://schemas.microsoft.com/ink/2010/main" type="inkDrawing" rotatedBoundingBox="6667,4501 12562,4178 12596,4802 6702,5125" semanticType="strikethrough" shapeName="Other">
            <msink:sourceLink direction="with" ref="{E98E2C56-C589-4B81-A039-50472412E89C}"/>
            <msink:sourceLink direction="with" ref="{56CBDCE2-3798-4173-8305-EF42A0ADD1C4}"/>
            <msink:sourceLink direction="with" ref="{EA476108-1709-43B9-ACAF-4246F16B9513}"/>
          </msink:context>
        </emma:interpretation>
      </emma:emma>
    </inkml:annotationXML>
    <inkml:trace contextRef="#ctx0" brushRef="#br0">6096-551 240 0,'0'0'7'0,"0"0"5"0,0 0 3 16,0-14 1-16,0 14 2 15,10-13 1-15,5 2 0 16,-2-4 0-16,9 6-6 16,3-10-2-16,3 4-5 0,7-2-2 15,8 3 0-15,0-3-2 16,5-1-1-16,2 1 0 16,11-1 0-16,-1-3-1 15,3-5 0-15,0 2 0 0,5 3 0 16,0-3 1-16,-2-1-1 15,1-1 0-15,4 4 1 16,-3-1-1-16,2-1 0 16,-4 3 0-16,2 0 0 15,3 3 1-15,-4-1-1 0,4-1 0 16,0 5 0-16,6 2 1 16,-3-5-1-16,4 4 1 15,7-3-1-15,-4 3 1 0,7-4-1 16,5 5 0-16,-5-6 0 15,5 4 1-15,-5-2-1 16,3 3 1-16,-2 0-1 16,3 0 0-16,-8 4 0 0,6 0 1 15,-2-1-1-15,-4 4 0 16,4 1 0-16,-3 2 0 16,1-1 0-16,2 5 1 15,-7 0-1-15,4 0 0 0,-4 0 0 16,-3 0 1-16,3 0-1 15,1 0 0-15,-8 0 0 16,4 5 0-16,-3-1 1 0,-2-4-1 16,-2 6 0-16,4 1 1 15,-5 0-1-15,-3 0 0 16,3 0 0-16,-2 0 1 16,-1 3-1-16,0-3 1 15,0 1-1-15,-6-2 0 0,-6-3 2 16,-5 1-1-16,3 3-1 15,-3-3 2-15,-4 2 0 16,7 7-1-16,-10-4 1 16,2-1 0-16,5 5 1 0,-4-4-1 15,4 4 0-15,-8 1 1 16,-6-4-1-16,2 4 1 16,-3-7-1-16,1 7 0 15,-4-3 0-15,-7 0 0 0,3 4 1 16,0-6-2-16,-6 4 1 15,1 0 0-15,2 0 0 16,-3-2 0-16,-1 3-1 0,4-4 0 16,-4 4 0-16,1-4-1 15,-2 5 1-15,-5-4 0 16,-2-4 0-16,2 3-1 16,-15-10 2-16,18 11-1 15,-18-11 0-15,0 0 0 0,10 15 0 16,-10-15 0-16,0 0-1 15,0 0 1-15,0 0-1 16,0 0 1-16,15 9-1 16,-15-9 0-16,0 0 1 0,0 0 0 15,14 15-1-15,-14-15 1 16,0 0-1-16,0 0 0 16,0 0 1-16,0 0-3 15,0 0-7-15,0 0-18 0,-11 0-52 16,-7-7-3-16</inkml:trace>
  </inkml:traceGroup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3:15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55A58E-050A-4C5D-9E74-F68475AEE5FE}" emma:medium="tactile" emma:mode="ink">
          <msink:context xmlns:msink="http://schemas.microsoft.com/ink/2010/main" type="inkDrawing" rotatedBoundingBox="15115,4409 20367,4658 20336,5314 15084,5064" semanticType="connector" shapeName="Other">
            <msink:sourceLink direction="with" ref="{3599DC35-5F44-4E23-AAC1-5D835D47E04A}"/>
            <msink:sourceLink direction="with" ref="{EFF14E7B-7154-4357-AB36-87CE81DE2093}"/>
          </msink:context>
        </emma:interpretation>
      </emma:emma>
    </inkml:annotationXML>
    <inkml:trace contextRef="#ctx0" brushRef="#br0">9258-1155 246 0,'0'0'9'16,"0"0"3"-16,0 0 2 0,0 0 3 15,0 0-2-15,0-13 3 16,0 13-2-16,20-23 2 16,-2 6-9-16,11 3-2 15,7-7-3-15,17 0-3 16,2 0 1-16,16-5-2 0,7 4-1 16,3-4 2-16,12-2-2 15,5 3 0-15,12 1 0 16,4-1-1-16,-1-1-1 15,6 6 3-15,2-1-2 0,2 0 1 16,8 0-1-16,0 7 1 16,-3-1 1-16,-9 2 0 15,6-2 0-15,1 0 0 16,-9 9 0-16,8-1 0 0,-12 7 0 16,3-4 1-16,-7 0-1 15,9 1 2-15,-13 3-2 16,-2 3 1-16,-1 1 1 0,-7 0 1 15,-2-1-2-15,-2-3 0 16,5 8 1-16,-4-1-2 16,4 3 2-16,3 1-1 15,-1 6 0-15,-2 1 1 0,-1 3 0 16,1 7 0-16,-8 0 1 16,-3 4 0-16,-7-4-1 15,-11 1 3-15,-7-5-1 16,-3 0 0-16,-1-3 0 15,-10 1 0-15,-7-1 0 0,-3-3 1 16,-1 0-1-16,0-1-1 16,4 1 0-16,0-1 0 15,-3 7-2-15,-6 2 1 0,6-5-1 16,1 1-1-16,-2-5 1 16,-7 0 0-16,-3 0-1 15,-5 0 1-15,-5-6 0 16,-2 0-1-16,-13-11 1 0,18 19-1 15,-14-6 0-15,-4-13 1 16,14 18 0-16,-14-18-1 16,14 21 1-16,-14-21-1 15,15 18 2-15,-15-18 0 0,6 13-1 16,-6-13 1-16,0 0 0 16,0 0-1-16,0 0-1 15,0 0-6-15,0 0-11 16,0-24-57-16,-13 14-6 15</inkml:trace>
  </inkml:traceGroup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2:33.4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599DC35-5F44-4E23-AAC1-5D835D47E04A}" emma:medium="tactile" emma:mode="ink">
          <msink:context xmlns:msink="http://schemas.microsoft.com/ink/2010/main" type="inkDrawing" rotatedBoundingBox="12291,4534 15011,4337 15139,6113 12419,6310" hotPoints="15076,5369 13654,6193 12309,5247 13732,4424" semanticType="enclosure" shapeName="Ellipse">
            <msink:sourceLink direction="with" ref="{62889E7F-9F43-4762-9EDE-D7810A7A2DAC}"/>
            <msink:sourceLink direction="with" ref="{875267CF-94EB-4A41-BBBF-03C95EE8BC1E}"/>
            <msink:sourceLink direction="with" ref="{56CBDCE2-3798-4173-8305-EF42A0ADD1C4}"/>
            <msink:destinationLink direction="with" ref="{2355A58E-050A-4C5D-9E74-F68475AEE5FE}"/>
          </msink:context>
        </emma:interpretation>
      </emma:emma>
    </inkml:annotationXML>
    <inkml:trace contextRef="#ctx0" brushRef="#br0">13623-1072 240 0,'0'0'5'16,"0"0"5"-16,0 0 4 15,-8-13 2-15,8 13 4 16,-10-15 1-16,10 15-1 16,-7-22 4-16,7 22-6 0,-18-17-5 15,5 3-3-15,-2 0-3 16,-10 7-3-16,-3-7 0 16,-4 4-2-16,1 3 0 15,-12-1 1-15,1 1 0 0,-4 3 0 16,0 0 1-16,-4 1-2 15,5 3 1-15,-5-2 0 16,0 2-1-16,-6 0-1 16,-4 0 1-16,4 5 0 0,-9 3-2 15,2 1 1-15,0 4-1 16,-5 4 1-16,0 0-1 16,5 1 0-16,0-1 0 0,5 4 0 15,3 2 0-15,2-1 1 16,3 1-1-16,7 1 0 15,5 1 1-15,2 3-1 16,4 3 0-16,-3 5 1 16,4-4 0-16,6-1-1 0,0 0 1 15,0 4-1-15,0-1 0 16,7 0 1-16,1 1-1 16,-1 1 0-16,0 3 0 15,5-1-1-15,-2 3 1 0,1 0 0 16,3 0 0-16,4-2 0 15,-3-1 0-15,7 5 0 16,-2-4 0-16,5-4 0 16,0 4 0-16,0-4-1 0,0 1 2 15,5-2-1-15,5 1 0 16,0 1 1-16,5-1 0 16,-2 4 0-16,9-3 0 0,-1-2 1 15,11 3 0-15,-4-3 0 16,8 0 0-16,-1 3 1 15,8-9-2-15,-1 3 2 16,7-3-2-16,5-6 1 16,5 4 0-16,1-7 0 0,1 3-1 15,6-5 1-15,-1-6-1 16,6 0 0-16,-5-1 0 16,0 0 1-16,-4-3-1 15,5 0 0-15,-5-3 1 0,1 0-1 16,-4-2 0-16,0 7 1 15,-2-9-1-15,0 0 0 16,3-5 1-16,-1-1-2 16,-3-2 0-16,10-1 0 0,-7-2 0 15,5-3 0-15,-2-4 0 16,-3 1 0-16,6 2 0 16,-1-5 0-16,-2 1 0 0,-2-6 0 15,-6 1 0-15,3 0 0 16,-10-4 0-16,5 0 0 15,-10-6 0-15,0 7 0 16,-11-1 0-16,-1-3 0 16,-6-3 0-16,3 4 0 0,-6-2 0 15,-5 4 0-15,1-6 0 16,-5 1 0-16,2-3 0 16,-5-2 0-16,2-1 0 15,-6 4 0-15,1 3 0 0,-2-6 0 16,-5 3 0-16,0 1 0 15,0 4 0-15,-5 5 0 16,-5-3 0-16,3 0 0 16,-4-3 0-16,1 1 0 0,3 2 0 15,-8 1 0-15,2-5 0 16,5 1 0-16,-6 1 0 16,0 2 0-16,0 4 0 0,-11 4 0 15,4-2 0-15,-7 3 0 16,6-1 0-16,-3-1 0 15,0 3 0-15,-3 1 0 16,3-4 0-16,-3 0 0 0,3-3 0 16,-3-2 0-16,0 5 0 15,-7-4 0-15,0 8 0 16,-8-4 0-16,-2 3-2 16,-5 5 1-16,-3-2 0 15,-5-3 0-15,2 10-2 0,-4 1-2 16,0 7-3-16,-11-2-9 15,11 2-25-15,-3 7-39 16,2 6-3-16</inkml:trace>
  </inkml:traceGroup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3:26.3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0989B8-D8CD-487B-8C5C-F6A69D2E47A2}" emma:medium="tactile" emma:mode="ink">
          <msink:context xmlns:msink="http://schemas.microsoft.com/ink/2010/main" type="writingRegion" rotatedBoundingBox="12645,7362 13967,7362 13967,8054 12645,8054">
            <msink:destinationLink direction="with" ref="{EFF14E7B-7154-4357-AB36-87CE81DE2093}"/>
          </msink:context>
        </emma:interpretation>
      </emma:emma>
    </inkml:annotationXML>
    <inkml:traceGroup>
      <inkml:annotationXML>
        <emma:emma xmlns:emma="http://www.w3.org/2003/04/emma" version="1.0">
          <emma:interpretation id="{8EACE270-61B3-41ED-9999-EECDE0EDA248}" emma:medium="tactile" emma:mode="ink">
            <msink:context xmlns:msink="http://schemas.microsoft.com/ink/2010/main" type="paragraph" rotatedBoundingBox="12645,7362 13967,7362 13967,8054 12645,8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C089A9-8692-4B9E-9518-D15DF6533666}" emma:medium="tactile" emma:mode="ink">
              <msink:context xmlns:msink="http://schemas.microsoft.com/ink/2010/main" type="line" rotatedBoundingBox="12645,7362 13967,7362 13967,8054 12645,8054"/>
            </emma:interpretation>
          </emma:emma>
        </inkml:annotationXML>
        <inkml:traceGroup>
          <inkml:annotationXML>
            <emma:emma xmlns:emma="http://www.w3.org/2003/04/emma" version="1.0">
              <emma:interpretation id="{BFD1A548-2A4A-40CE-8CAB-E1E5D9A139EA}" emma:medium="tactile" emma:mode="ink">
                <msink:context xmlns:msink="http://schemas.microsoft.com/ink/2010/main" type="inkWord" rotatedBoundingBox="12645,7362 13967,7362 13967,8054 12645,8054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$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#</emma:literal>
                </emma:interpretation>
              </emma:one-of>
            </emma:emma>
          </inkml:annotationXML>
          <inkml:trace contextRef="#ctx0" brushRef="#br0">-14690 2611 299 0,'0'0'6'0,"0"0"4"16,0 0 3-16,0 0 1 15,0 0 0-15,0 0 3 16,-15 4 0-16,15-4 0 16,-18 25-5-16,8-8-4 0,0 9-3 15,0 2-1-15,-8 6-1 16,3 4-1-16,-2 10-1 16,-1-3 1-16,0 4-2 15,-7 5 1-15,8-6 0 0,-1 0 0 16,0-9 1-16,8 2-1 15,-5-7 1-15,5-6 0 16,7-7 0-16,-1-2 0 16,4-8 0-16,0-11-1 0,0 17-2 15,0-17-3-15,0 0-5 16,0 0-16-16,0 18-49 16,0-18-5-16</inkml:trace>
          <inkml:trace contextRef="#ctx0" brushRef="#br0" timeOffset="467.7561">-14436 2918 313 0,'0'0'8'16,"0"0"0"-16,0 0 3 16,0 0 2-16,-7-4 2 15,7 4 1-15,-18 4 0 0,18-4 1 16,-20 24-7-16,2-9-1 16,3 7-2-16,2 2-3 15,1 4 0-15,-1-1-2 16,1 9 0-16,9-8 0 0,3 1-1 15,0-1 0-15,11-4 0 16,6-6 1-16,1-5-1 16,7-2 1-16,7-7 0 15,-1-4-1-15,1 0 1 0,4-11-1 16,-4-4 1-16,-1 2-1 16,-6-4 1-16,0-4-1 15,-15 0 0-15,5-3 0 16,-12-6 0-16,-3 2 0 0,0-3-1 15,-13 3 1-15,-2-1-2 16,-6 5 0-16,-4-2-3 16,-3 9-3-16,-1 10-10 15,-2 7-36-15,-1 3-27 0,4 8-3 16</inkml:trace>
          <inkml:trace contextRef="#ctx0" brushRef="#br0" timeOffset="-469.7303">-15327 2646 200 0,'0'0'5'0,"0"0"6"0,0 0 4 15,0 0 3-15,-18-6 2 16,18 6 3-16,-20 0 1 16,2 6 1-16,0 5-4 0,-4 0-3 15,2 4-3-15,-2 6-5 16,1-1-1-16,3 8-3 15,1 8 0-15,2-6-2 16,9 7-1-16,2-2 0 0,4 4 0 16,15-2 1-16,5-7-1 15,5-6 1-15,10 1-1 16,5-12 1-16,6-2-1 16,-1-7 0-16,1-4-1 15,1-11 0-15,-6-3 0 0,2-7 0 16,-8 1 0-16,-10-6 0 15,-3 2-1-15,-12-8 1 16,-7 4-1-16,-3-4 0 16,-3 4 0-16,-11 0 0 0,-4-4 0 15,-7 4-1-15,0 0 0 16,-3 3 0-16,0-1 0 16,-4 9-1-16,-3 4-2 0,4 6-2 15,-2-1-3-15,1 8-6 16,4 0-8-16,3 10-22 15,12 5-35-15,-9 3-3 16</inkml:trace>
        </inkml:traceGroup>
      </inkml:traceGroup>
    </inkml:traceGroup>
  </inkml:traceGroup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8:11.5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712959-4275-46CD-B4E5-E05DEBB59DCD}" emma:medium="tactile" emma:mode="ink">
          <msink:context xmlns:msink="http://schemas.microsoft.com/ink/2010/main" type="inkDrawing" rotatedBoundingBox="25119,6297 28440,6350 28439,6453 25118,6401" semanticType="underline" shapeName="Other">
            <msink:sourceLink direction="with" ref="{B3BD4BF6-15F0-40E0-A3C8-4864B732FDF2}"/>
            <msink:sourceLink direction="with" ref="{5EF7C6E0-6178-42CA-992C-032F2D284E62}"/>
            <msink:sourceLink direction="with" ref="{55D03119-9A0D-4FAE-93CC-B201A496EAFC}"/>
            <msink:sourceLink direction="with" ref="{EEE45BD3-0447-4096-9AF4-4CAADA9984B5}"/>
            <msink:sourceLink direction="with" ref="{371AC9E3-83C4-42D7-822C-EF196A0CC0EC}"/>
            <msink:sourceLink direction="with" ref="{9286955A-B5BC-4216-8665-F91F567846F3}"/>
          </msink:context>
        </emma:interpretation>
      </emma:emma>
    </inkml:annotationXML>
    <inkml:trace contextRef="#ctx0" brushRef="#br0">6942-2211 49 0,'0'0'10'15,"0"0"11"-15,0 0 9 0,-11 0 7 16,11 0 2-16,0 0 3 16,0 0-1-16,-13 0 2 15,13 0-7-15,0 0-7 16,0 0-6-16,6 0-6 15,9 0-1-15,-15 0-2 0,20 0 0 16,-5 0-3-16,3-7-3 16,4-1 0-16,1 5-2 15,2 3 0-15,0-6-1 16,3 6-1-16,7 0-2 0,5 0-2 16,-9-5 0-16,4 5 0 15,1 0 0-15,-1-4 0 16,5 4 0-16,-2 0 0 15,9 0 0-15,-12 0 0 0,8-2 0 16,-5 2 0-16,0 2 0 16,12-2 0-16,-4 9 0 15,1-3 0-15,-6-6 0 16,6 7 0-16,-1-3 0 0,4 3 0 16,-5-7 0-16,4 4 0 15,-2-4 0-15,-1 0 0 16,4 6 0-16,3 3 0 15,-15-5 0-15,7 1 0 0,2-1 0 16,-5 0 0-16,0 9 0 16,-2-5 0-16,-5-1 0 15,1-5 0-15,9-2 0 16,1 0 0-16,1 0 0 0,-6 9 0 16,2-9 0-16,4 0 0 15,1-9 0-15,5 7 0 16,-3 2 0-16,-4 0 0 15,-7 0 0-15,10 0 0 0,-2 0 0 16,-1 0 0-16,-1 0 0 16,-5 0 0-16,-2 0 0 15,0 0 0-15,5-4 0 0,-3 1 0 16,2-1 0-16,-6 4 0 16,-1-4 0-16,0 2 0 15,4-3 0-15,0 1 0 16,-8 2 0-16,1 2 0 0,-7-4 0 15,-1 4 0-15,5 0 0 16,-4-4 0-16,-7 4 0 16,6 0 0-16,-2-7 0 15,-5 7 0-15,4 0 0 16,4 0 0-16,-3 0 0 0,-1-2 0 16,7-4 0-16,-3 3 0 15,2 3 0-15,6-4 0 16,-5 4 0-16,-3-6 0 15,0 6 0-15,-8-5 0 0,1 5 0 16,-18 0 0-16,13 0 0 16,-13 0 0-16,0 0 0 15,0 0 0-15,0 0 0 16,0 0 0-16,0 0 0 0,0 0 0 16,0 0 0-16,0 0 0 15,0 0 0-15,0 0 0 16,0 0 0-16,0 0 0 15,0 0 0-15,0 0 0 0,0 0 0 16,0 0 0-16,0 0 0 16,0 0 0-16,0 0 0 15,0 0 0-15,0 0-20 16,-13 5-68-16,-12-5-2 0</inkml:trace>
  </inkml:traceGroup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8:25.5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FEFC63-99B6-41D4-AF62-FFEB86A46FE8}" emma:medium="tactile" emma:mode="ink">
          <msink:context xmlns:msink="http://schemas.microsoft.com/ink/2010/main" type="inkDrawing" rotatedBoundingBox="31447,6021 33703,6090 33702,6131 31446,6061" semanticType="underline" shapeName="Other">
            <msink:sourceLink direction="with" ref="{5EF7C6E0-6178-42CA-992C-032F2D284E62}"/>
            <msink:sourceLink direction="with" ref="{4317A607-881F-4792-A926-E2F5A03A07BF}"/>
          </msink:context>
        </emma:interpretation>
      </emma:emma>
    </inkml:annotationXML>
    <inkml:trace contextRef="#ctx0" brushRef="#br0">13246-2536 285 0,'0'0'7'0,"0"0"3"0,18 0 2 15,-8-3 4-15,11 3 1 16,4 0 2-16,4 0 3 15,10 0-1-15,3 0-5 16,11 3-3-16,7 2-2 16,11 4-2-16,3-1-3 0,14 3-2 15,7-5 0-15,16 5-1 16,2-3-1-16,3-5 0 16,0 1-1-16,2-4 1 15,-5 0-1-15,0 0 0 16,-11 0 0-16,-7 0-1 0,-12-4 1 15,-2 4-1-15,-11-3 1 16,-14 3-1-16,-9 0 1 16,-11 0 1-16,-9 3 0 0,9-3-1 15,-4 0 1-15,-14 4 0 16,10-4 0-16,-8 0 0 16,2 0-1-16,9 0 0 15,-13 0 0-15,-18 0-1 0,15 0 1 16,-15 0-1-16,0 0 1 15,14 2-1-15,-14-2 1 16,0 0-1-16,0 0 0 16,0 0 0-16,0 0 0 0,0 0-2 15,0 0-5-15,0 22-16 16,0-22-59-16,0 0-3 16</inkml:trace>
  </inkml:traceGroup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29:26.2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DC4136-AA25-42AC-AA15-32F09DAC9D28}" emma:medium="tactile" emma:mode="ink">
          <msink:context xmlns:msink="http://schemas.microsoft.com/ink/2010/main" type="writingRegion" rotatedBoundingBox="346,3119 33254,250 33953,8275 1046,11144"/>
        </emma:interpretation>
      </emma:emma>
    </inkml:annotationXML>
    <inkml:traceGroup>
      <inkml:annotationXML>
        <emma:emma xmlns:emma="http://www.w3.org/2003/04/emma" version="1.0">
          <emma:interpretation id="{E34B6F69-84BF-44F2-9CC4-6F2D2F262B77}" emma:medium="tactile" emma:mode="ink">
            <msink:context xmlns:msink="http://schemas.microsoft.com/ink/2010/main" type="paragraph" rotatedBoundingBox="8699,2313 11197,2461 11141,3416 8642,32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1095ACC-7CFF-4C14-8BEF-98F8B5B17956}" emma:medium="tactile" emma:mode="ink">
              <msink:context xmlns:msink="http://schemas.microsoft.com/ink/2010/main" type="line" rotatedBoundingBox="8699,2313 11197,2461 11141,3416 8642,3268"/>
            </emma:interpretation>
          </emma:emma>
        </inkml:annotationXML>
        <inkml:traceGroup>
          <inkml:annotationXML>
            <emma:emma xmlns:emma="http://www.w3.org/2003/04/emma" version="1.0">
              <emma:interpretation id="{374B42BD-F430-440F-B728-1B7AB60AFDCE}" emma:medium="tactile" emma:mode="ink">
                <msink:context xmlns:msink="http://schemas.microsoft.com/ink/2010/main" type="inkWord" rotatedBoundingBox="8699,2313 11197,2461 11141,3416 8642,3268"/>
              </emma:interpretation>
              <emma:one-of disjunction-type="recognition" id="oneOf0">
                <emma:interpretation id="interp0" emma:lang="en-US" emma:confidence="0">
                  <emma:literal>top</emma:literal>
                </emma:interpretation>
                <emma:interpretation id="interp1" emma:lang="en-US" emma:confidence="0">
                  <emma:literal>till op</emma:literal>
                </emma:interpretation>
                <emma:interpretation id="interp2" emma:lang="en-US" emma:confidence="0">
                  <emma:literal>tie op</emma:literal>
                </emma:interpretation>
                <emma:interpretation id="interp3" emma:lang="en-US" emma:confidence="0">
                  <emma:literal>It lop</emma:literal>
                </emma:interpretation>
                <emma:interpretation id="interp4" emma:lang="en-US" emma:confidence="0">
                  <emma:literal>tel op</emma:literal>
                </emma:interpretation>
              </emma:one-of>
            </emma:emma>
          </inkml:annotationXML>
          <inkml:trace contextRef="#ctx0" brushRef="#br0">8065-2880 283 0,'0'0'7'16,"0"0"3"-16,0 0-1 15,0 0 4-15,0 0 1 0,0 10 0 16,0-10 1-16,15 22 0 15,-5-7-6-15,3 6-2 16,2-3-2-16,3 2-2 16,-8-6-1-16,5 7-1 0,2-10 1 15,-2 2 0-15,-2-5 0 16,2-3 1-16,6-5 0 16,-7-9 0-16,4-6 0 0,2-2 0 15,-2-4 0-15,4-7-2 16,-4 4 0-16,-1-8-1 15,-3 6-3-15,3 7-14 16,8 4-57-16,-17 1-1 0</inkml:trace>
          <inkml:trace contextRef="#ctx0" brushRef="#br0" timeOffset="-296.8781">8330-3238 299 0,'0'0'5'16,"0"0"1"-16,0 0 2 0,0 0 0 16,0 0 1-16,-11 2 0 15,11-2 1-15,-10 22 1 16,7-12-2-16,-1 7-2 15,4 9 1-15,-3 2 1 16,3 4-1-16,-5 3 0 0,3 0 0 16,-3 8-1-16,-1-1 0 15,-1-4-2-15,-3-4-2 16,2 3-3-16,-2-9-6 0,6 0-19 16,4-7-49-16,0-4-2 15</inkml:trace>
          <inkml:trace contextRef="#ctx0" brushRef="#br0" timeOffset="625.0057">9695-2891 316 0,'0'0'6'0,"0"0"-1"15,0 0 1-15,-8 11 2 16,5 6 2-16,-4 6 0 16,0 5 2-16,-4 6 0 15,1 8-6-15,0 9 0 0,-1 1-1 16,0 1-2-16,-3 3-5 15,4-6-14-15,-5-8-53 16,5-3-4-16</inkml:trace>
          <inkml:trace contextRef="#ctx0" brushRef="#br0" timeOffset="890.6408">9395-2471 293 0,'0'0'7'0,"0"0"1"16,-8 7 1-16,8-7 2 16,0 17 0-16,0-2 0 15,0 2 1-15,5 2 1 0,5-1-7 16,8-5-1-16,2 4-2 16,5-3-1-16,-4-6 1 15,4-2-1-15,0-6 0 16,-3 0 1-16,1-10 1 0,2-4 0 15,-7-3 0-15,7 0-2 16,-4-9-5-16,1 5-16 16,6-8-51-16,-11 1-4 15</inkml:trace>
          <inkml:trace contextRef="#ctx0" brushRef="#br0" timeOffset="2125.0259">8853-3271 262 0,'0'0'7'0,"0"0"5"16,0 0 3-16,0 0 2 0,0 0 3 15,-10 0 1-15,10 0 2 16,-15 0 0-16,15 0-6 16,-17 18-4-16,6-1-4 15,4 5-2-15,-3 3-2 0,2-2-2 16,-2 14-1-16,3-2-3 15,-1 7-9-15,-5-3-38 16,3-1-28-16,-2-3-5 16</inkml:trace>
          <inkml:trace contextRef="#ctx0" brushRef="#br0" timeOffset="1531.2647">8412-3253 354 0,'0'0'5'16,"0"0"1"-16,0 0 2 15,18-3-2-15,-5-5 2 0,2 1-1 16,10-3-2-16,6 3-5 16,1-8-26-16,0-2-45 15,17 6-3-15</inkml:trace>
          <inkml:trace contextRef="#ctx0" brushRef="#br0" timeOffset="1687.5168">8627-3320 259 0,'0'0'8'0,"0"0"2"16,-7 21-1-16,7-6 2 15,0 3-1-15,0 2 0 16,4 12-1-16,-1-5-8 0,4 9-22 16,-4-8-32-16,2 5-15 15</inkml:trace>
          <inkml:trace contextRef="#ctx0" brushRef="#br0" timeOffset="1859.4047">8596-3011 332 0,'0'0'6'15,"0"0"2"-15,0 0 2 16,0 0 3-16,0 0 1 0,0 0-2 16,-7-13 2-16,7 13-1 15,10-4-5-15,-10 4-5 16,35-7-8-16,-13 3-16 15,2-6-52-15,8-1-4 0</inkml:trace>
          <inkml:trace contextRef="#ctx0" brushRef="#br0" timeOffset="2812.5296">9009-3088 263 0,'0'0'4'16,"-10"14"2"-16,-2 0 4 16,9 5 0-16,-7 0 2 0,3 18-1 15,-1-5 2-15,1 9-2 16,4-5-7-16,3 3-24 16,3 0-42-16,-3-8-7 15</inkml:trace>
          <inkml:trace contextRef="#ctx0" brushRef="#br0" timeOffset="3109.4068">8871-3125 285 0,'0'0'7'0,"0"0"1"0,0 0 0 16,0 0 2-16,0 0 0 15,0-17 1-15,0 17-1 16,18-17 0-16,7 10-4 16,0 1-3-16,3-1-2 15,0 3 1-15,4 0-2 0,-4 4 1 16,-3 8-1-16,-8-1 0 16,4 6-2-16,-6 2-3 15,-5 0-1-15,-6 2-3 16,-4 1-1-16,0-1-4 0,-17-3-10 15,-8-3-44-15,7 2-3 16</inkml:trace>
          <inkml:trace contextRef="#ctx0" brushRef="#br0" timeOffset="3515.6742">10183-3018 378 0,'0'0'5'16,"0"0"1"-16,-8 0 0 0,8 0 1 15,-25 11-1-15,15-2 1 16,-3 4 0-16,1 2 0 16,6 5-4-16,-1 1 0 15,7 0-3-15,0-6-1 16,7-2 0-16,7-3 0 0,0-5 0 16,4-5 0-16,0 0 1 15,-1-9-1-15,-4-4 1 16,-5-4 0-16,-4 3 0 0,-4-4 0 15,-12 4-2-15,-5 0-3 16,-4 3-11-16,-4 11-39 16,0 0-18-16,5 0-5 15</inkml:trace>
          <inkml:trace contextRef="#ctx0" brushRef="#br0" timeOffset="3734.4258">10480-3094 368 0,'0'0'6'15,"0"0"3"-15,0 0 1 16,-10 14 1-16,2 0 0 0,1 3 2 16,-3 8-1-16,2 11 1 15,-2-5-5-15,7 14-3 16,-4-3-4-16,2 8-8 15,-5-11-26-15,0 10-46 0,2-2 0 16</inkml:trace>
          <inkml:trace contextRef="#ctx0" brushRef="#br0" timeOffset="4171.9303">10402-3046 310 0,'0'0'4'15,"0"0"4"-15,0 0 1 16,10-6 0-16,-10 6 0 0,22-11 2 16,-8 8 0-16,0-5-1 15,7 5-2-15,-4 3-5 16,1 0-1-16,-3 0-1 16,2 3 0-16,-17-3 0 0,18 25 0 15,-11-7 0-15,-4 6 0 16,-3 2 1-16,-3 2 0 15,-7-4 0-15,-2-3 0 16,-1 4 0-16,-2-7-1 0,5-3 0 16,-7-5-1-16,6-10-2 15,11 0-5-15,-28 0-36 16,17 0-28-16,11 0-4 16</inkml:trace>
        </inkml:traceGroup>
      </inkml:traceGroup>
    </inkml:traceGroup>
    <inkml:traceGroup>
      <inkml:annotationXML>
        <emma:emma xmlns:emma="http://www.w3.org/2003/04/emma" version="1.0">
          <emma:interpretation id="{038743F7-785A-4366-96D1-1FE308E05714}" emma:medium="tactile" emma:mode="ink">
            <msink:context xmlns:msink="http://schemas.microsoft.com/ink/2010/main" type="paragraph" rotatedBoundingBox="410,3852 26338,1591 26625,4881 697,7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9E8C10-0BBD-46C6-9F8E-35E2C77C5FCC}" emma:medium="tactile" emma:mode="ink">
              <msink:context xmlns:msink="http://schemas.microsoft.com/ink/2010/main" type="line" rotatedBoundingBox="410,3852 26338,1591 26625,4881 697,7142"/>
            </emma:interpretation>
          </emma:emma>
        </inkml:annotationXML>
        <inkml:traceGroup>
          <inkml:annotationXML>
            <emma:emma xmlns:emma="http://www.w3.org/2003/04/emma" version="1.0">
              <emma:interpretation id="{12CF6168-7189-4B8E-8340-A3D04DD0AD60}" emma:medium="tactile" emma:mode="ink">
                <msink:context xmlns:msink="http://schemas.microsoft.com/ink/2010/main" type="inkWord" rotatedBoundingBox="566,5643 2048,5513 2159,6779 677,6908">
                  <msink:destinationLink direction="with" ref="{9E503CE6-864E-437B-BBE2-5BCD35CEB357}"/>
                </msink:context>
              </emma:interpretation>
              <emma:one-of disjunction-type="recognition" id="oneOf1">
                <emma:interpretation id="interp5" emma:lang="en-US" emma:confidence="0">
                  <emma:literal>%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☹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1" timeOffset="-1.60053E6">1206 563 257 0,'0'0'5'0,"0"0"2"0,0 0 2 15,-21 15 0-15,21-15 3 16,-14 28 0-16,3-15 3 0,1 14-1 15,3-1-2-15,-1 2-2 16,5 8 1-16,3-2-1 16,0 5-2-16,8 2-1 15,2 0-1-15,8-6 0 0,-1-1 0 16,8-9-1-16,-1 1-1 16,5-13 0-16,7-6 0 15,-6-7 1-15,6-3-1 16,-4-12 0-16,0-4 0 0,-4-7-1 15,-7 0 1-15,1-4-1 16,-9-2-1-16,-5-2 0 16,-8-3 0-16,0-2-2 15,0 5 1-15,-8-10-2 16,-9 7 0-16,-4 1 0 0,-1 5-1 16,-2 6 1-16,-8 6-1 15,-3 10-1-15,-3 4-2 16,2 10-11-16,-11 23-48 0,9-11-12 15</inkml:trace>
          <inkml:trace contextRef="#ctx0" brushRef="#br1" timeOffset="-1.60199E6">219 6 227 0,'0'0'5'0,"0"0"3"0,-13-3 2 15,-2 3 3-15,-5 7 1 16,2 7 1-16,-7 3 1 15,4 11 2-15,-4 4-5 0,3 3-2 16,5 7 0-16,3 0 0 16,0 11 0-16,3-6-3 15,7-2 1-15,4 5-1 16,4-5 0-16,7-3-1 16,6-3-1-16,11-11-1 0,12-2 0 15,3-13-1-15,5-5-1 16,5-8 0-16,4-10 0 15,-1-16-1-15,2-2 0 0,-10-8 0 16,-1 2 0-16,-16-8-1 16,1 4 0-16,-14-5 0 15,-8 0 0-15,-2 0-1 16,-8 0 0-16,-15 2 0 0,-3 3-1 16,-7-3 1-16,-3 7-2 15,1 2 2-15,-9 12-2 16,4 6 1-16,1 3-3 15,-1 11-3-15,-1 0-6 0,13 17-13 16,2 5-52 0,0 2-1-1</inkml:trace>
          <inkml:trace contextRef="#ctx0" brushRef="#br1" timeOffset="-1.6015E6">926-117 283 0,'0'0'5'0,"0"0"3"16,0 0 0-16,0 0 2 16,0 0 3-16,0 0-1 15,0 0 2-15,-3 13 1 16,3 5-5-16,0 2-2 0,0 8-1 16,-4 16-2-1,1 2 0-15,-7 3-1 16,2 12 0-16,-6-3 1 15,1 14-1-15,-5 1 1 0,-4 9 0 16,1-5-1-16,4 7 0 16,-11-3-1-16,6 0 0 15,1-1-1-15,3-8 1 16,4-6-1-16,0-13 1 0,0-6-1 16,6-12 1-16,1-12 1 15,4-3-1-15,3-20 1 16,0 17-3-16,0-17-2 15,0 0-9-15,0 0-19 0,0-11-49 16,0 11-2-16</inkml:trace>
        </inkml:traceGroup>
        <inkml:traceGroup>
          <inkml:annotationXML>
            <emma:emma xmlns:emma="http://www.w3.org/2003/04/emma" version="1.0">
              <emma:interpretation id="{EA476108-1709-43B9-ACAF-4246F16B9513}" emma:medium="tactile" emma:mode="ink">
                <msink:context xmlns:msink="http://schemas.microsoft.com/ink/2010/main" type="inkWord" rotatedBoundingBox="3333,3597 6709,3303 6996,6593 3620,6887">
                  <msink:destinationLink direction="with" ref="{9E503CE6-864E-437B-BBE2-5BCD35CEB357}"/>
                  <msink:destinationLink direction="with" ref="{3A092B35-9429-4138-BC87-3EB929DB8206}"/>
                </msink:context>
              </emma:interpretation>
              <emma:one-of disjunction-type="recognition" id="oneOf2">
                <emma:interpretation id="interp10" emma:lang="en-US" emma:confidence="0">
                  <emma:literal>notion</emma:literal>
                </emma:interpretation>
                <emma:interpretation id="interp11" emma:lang="en-US" emma:confidence="0">
                  <emma:literal>cotton</emma:literal>
                </emma:interpretation>
                <emma:interpretation id="interp12" emma:lang="en-US" emma:confidence="0">
                  <emma:literal>rotor</emma:literal>
                </emma:interpretation>
                <emma:interpretation id="interp13" emma:lang="en-US" emma:confidence="0">
                  <emma:literal>rotors</emma:literal>
                </emma:interpretation>
                <emma:interpretation id="interp14" emma:lang="en-US" emma:confidence="0">
                  <emma:literal>'foot</emma:literal>
                </emma:interpretation>
              </emma:one-of>
            </emma:emma>
          </inkml:annotationXML>
          <inkml:trace contextRef="#ctx0" brushRef="#br2" timeOffset="33047.2356">5774-403 178 0,'0'0'0'0,"0"0"1"16,0 0 0-16,0 0 1 16,0 0 2-16,0 0-1 0,0 0 0 15,0 14-1-15,0-14-11 16,0 0-22-16,14 14-22 16</inkml:trace>
          <inkml:trace contextRef="#ctx0" brushRef="#br1" timeOffset="-1.59949E6">4787-2258 234 0,'0'0'6'0,"0"0"-1"0,0 0 4 16,0 0 1-16,0 0 0 15,0 0 3-15,0 0 1 0,0 0 1 16,0 13-3-16,0 2-2 16,0 9-2-16,0 4 0 15,4 14-2-15,-4 1 0 16,3 9-1-16,5 1-2 15,-8 11 0-15,7 2-1 0,-4 2 0 16,1-2 1-16,-1 1-1 16,2 3 0-16,-2-1 1 15,0-4-1-15,4-8 2 16,-7-7-1-16,4-5 2 0,-1-3 0 16,-3-11 0-16,3-6 2 15,-3-7-1-15,5-3 0 16,-5-15 0-16,3 17 0 0,-3-17-1 15,0 0-3-15,0 0-7 16,0 0-19-16,-14-7-51 16,14 7-3-16</inkml:trace>
          <inkml:trace contextRef="#ctx0" brushRef="#br1" timeOffset="-1.61635E6">5202-452 272 0,'0'0'8'0,"0"0"2"0,0 0 3 16,0 0 1-16,0 0 3 16,-15 4 2-16,15-4 1 15,-25 14 1-15,15-4-8 0,-5 8-2 16,2 2-2-16,-5 4-2 16,3 4-2-16,5 9 0 15,7-2-2-15,-1 0 0 0,4 4 0 16,4-3 0-16,9-8 0 15,5 0-1-15,7-7 0 16,3-8 1-16,4-2-1 16,7-7 0-16,0-4 0 0,-1-4-1 15,2-2 1-15,-2-12 0 16,-5 0-1-16,-5 1 0 16,-8-7 1-16,-2-4-2 15,-6-9 0-15,-9 2 0 16,-3-3 0-16,0-5-1 0,-15 0 0 15,-3 5 0-15,-2 6 0 16,-5 4 0-16,-3 8-1 16,0 12-2-16,-12 8-8 15,12 0-38-15,-7 21-29 0,-3 1-3 16</inkml:trace>
          <inkml:trace contextRef="#ctx0" brushRef="#br1" timeOffset="-1.59911E6">4519-1387 247 0,'0'0'7'0,"0"0"2"16,0 0 3-16,11 8 2 16,3-1 1-16,7 4 0 0,4 8 1 15,3-2 0-15,7 3-5 16,-3 9-2-16,7-1-4 15,-7 4-1-15,3-1-1 16,-7 4-1-16,0-7 0 0,5 3-1 16,-8-5 1-16,-8-5 0 15,4-10 2-15,-4 0 1 16,1-8 2-16,-3-3 0 0,-5-3 1 16,0-12 1-16,-2 2 0 15,-1-9 0-15,-4-6-2 16,4-1-1-16,1-6-2 15,-5 1-2-15,1-7-6 0,-4 6-8 16,0 1-37-16,3-4-29 16,1-3-3-16</inkml:trace>
          <inkml:trace contextRef="#ctx0" brushRef="#br1" timeOffset="-1.61689E6">4396-392 284 0,'0'0'6'0,"0"0"4"0,0-11 3 15,0 11 3-15,0 0 0 16,3-21 1-16,-3 21 2 16,0 0 0-16,-15-10-6 15,15 10-4-15,-24 4-3 0,7 2-3 16,-1 8-1-16,-7 0 0 15,3 3-1-15,1 9 1 16,-1 2-2-16,5 0 2 16,-4 4-1-16,6-1 1 0,10 4 0 15,0 2 0-15,5-3 0 16,5-2 0-16,12-2 0 16,7-4 0-16,8-5 1 15,3-6 0-15,11-5-1 0,4-6 0 16,3-4 0-16,0-7 0 15,4-8 0-15,-11 2 0 16,-3-9-1-16,-8 1 1 16,-10-4-1-16,-5-3 0 0,-12 0-1 15,-8-9 0-15,-8 3-1 16,-12-8 0-16,-2 4-1 16,-9-2-1-16,-1 5 1 0,-4 4-1 15,1 9-2-15,-8 5-2 16,8 14-5-16,-5 3-10 15,5 0-44-15,0 14-13 16</inkml:trace>
          <inkml:trace contextRef="#ctx0" brushRef="#br1" timeOffset="-1.55381E6">5340 502 290 0,'0'0'6'0,"0"0"3"15,10-3 2-15,-10 3 3 16,18-7 1-16,-18 7 1 0,28 0 1 16,-13 0 0-16,2 0-6 15,4 4-3-15,4 7-2 16,3-5-2-16,0 5-2 15,7 0-1-15,-3-2 1 0,4-1-1 16,-8 0 0-16,4-1-1 16,-14-5 1-16,-1 7-1 15,-17-9 1-15,18 2-2 16,-18-2-6-16,0 0-10 0,0 0-54 16,0 0-3-16</inkml:trace>
          <inkml:trace contextRef="#ctx0" brushRef="#br2" timeOffset="33203.4743">5774-403 11 0</inkml:trace>
          <inkml:trace contextRef="#ctx0" brushRef="#br1" timeOffset="-1.56216E6">6300 258 228 0,'0'0'6'0,"0"0"6"16,12-2 4-16,-12 2 1 0,0 0 3 15,10-7 0-15,-10 7 3 16,0 0 0-16,8-19-3 16,-8 19-6-16,0-10-4 15,0 10-2-15,-12-9-2 0,12 9-2 16,-28-5-1-16,10 5-1 16,-10 0-1-16,-4 5-1 15,1-3 1-15,-1 5-1 0,-6-3 1 16,5-4 0-16,1 4 1 15,4-4 0-15,7 0 0 16,-4 0 1-16,8 0-1 16,-1-4 1-16,18 4-1 0,-25 0 0 15,25 0 0-15,-15-4 0 16,15 4-1-16,0 0 0 16,0 0 1-16,0 0-1 15,0 0 1-15,0 0 0 16,-10 0 0-16,10 0-1 0,0 0 1 15,0 0 0-15,-18 0-1 16,18 0 0-16,0 0-1 16,0 0 1-16,-13 0-1 15,13 0 0-15,0 0 1 0,0 10-1 16,0-10 0-16,3 19 0 16,-3-19 1-16,10 24 0 15,-5-9 0-15,-2 3 1 0,0 2-1 16,1 2 1-16,-1 6-1 15,4 2 1-15,4 0-1 16,3 2 1-16,0-1 0 16,8 5 0-16,6-4 0 0,-3-2 0 15,3 3 0-15,-3-8 0 16,2 3 0-16,-2 0-1 16,-4-3 0-16,-3-1 0 15,-4 0 1-15,-3 1-2 0,-1-3 0 16,-3-3 0-16,1 1 0 15,-4-3 0-15,-4-17 0 16,6 21 0-16,-6-21 0 16,0 0 0-16,7 10 0 15,-7-10 0-15,0 0 0 0,0 0 0 16,0 0 0-16,0 0 0 16,0 0 0-16,0 0 0 15,0 0 0-15,0 0-14 0,0 0-67 16,0 14-5-16</inkml:trace>
          <inkml:trace contextRef="#ctx0" brushRef="#br1" timeOffset="-1.60322E6">2832-878 223 0,'0'0'6'0,"0"0"5"16,0 0 5-16,0 0 2 15,0 0 4-15,11-3-1 16,6-1 3-16,5 4 0 0,21 4-4 16,-8-1-7-16,11 7-3 15,0 1-3-15,-1 3-2 16,2-1 0-16,-6 5-2 15,9-3-1-15,-10-2 0 0,-2-1 1 16,1-1 0-16,-7-11-2 16,-4 0 2-16,1 0 0 15,-8-11 0-15,-3-6 1 16,2-2 0-16,-2 1-1 0,-6-6 0 16,-2 3 0-16,0-4-2 15,-3-3 1-15,1 0-1 16,-5-4 0-16,-3 4 0 15,0-4 0-15,0 0-1 16,-8 0 0-16,-2 1 0 0,3 6-4 16,-4 4-7-16,9 8-15 15,2 13-52-15,-12-15-2 16</inkml:trace>
          <inkml:trace contextRef="#ctx0" brushRef="#br2" timeOffset="34312.8907">5799-1439 166 0,'0'0'4'0,"0"0"3"16,0 0 1-16,0 0 1 15,0 0-2-15,0 0 1 0,0 0-2 16,0 0 2-16,0 0-4 16,0 0-2-16,7 15-2 15,-7-15 0-15,13 6 2 16,-13-6 1-16,18 0 2 0,-18 0-2 15,19-4 1-15,-19 4 0 16,13-24 0-16,-5 10-2 16,-8 4 0-16,0-8 0 15,0 18-2-15,-3-17-1 0,3 17 0 16,-18-7-1-16,18 7 0 16,-19 7 0-16,13 4 0 15,-1 2-1-15,2 5 3 16,2-4 2-16,3 0-1 0,0-1 1 15,0-13 2-15,8 15-1 16,-8-15 2-16,17 0-2 16,-17 0 0-16,21-15-1 15,-9 5 0-15,-6-4-1 0,1 0-1 16,-7 14-1-16,4-17 0 16,-4 17 0-16,0 0-1 15,-7 0 1-15,7 0-1 16,-18 21 1-16,11-7 0 0,0 4 1 15,4-5 0-15,3 2 2 16,0-15 1-16,0 9 0 16,0-9 2-16,0 0 0 15,0 0 0-15,10-13 0 0,-10 13 1 16,3-22-2-16,-3 9-1 16,0 13-1-16,0-18-1 15,0 18-1-15,0 0 0 0,0 0 0 16,0 0-1-16,0 0 1 15,0 0 0-15,-3 7 0 16,3-7-3-16,0 0-44 16,0 0-16-16</inkml:trace>
          <inkml:trace contextRef="#ctx0" brushRef="#br1" timeOffset="-1.61758E6">5250-960 176 0,'0'0'8'0,"0"0"3"15,0 0 3-15,-3-11 4 0,3 11 1 16,0 0 3-16,-7-13 0 15,7 13 1-15,0 0-6 16,0 0-4-16,-10-14-2 16,10 14-2-16,-18-7-1 0,18 7-3 15,-25-11 2-15,7 8-2 16,5-4-1-16,-12 4 0 16,3-5 0-16,-6 1 0 15,0 3 0-15,3-5-1 0,-7 3 0 16,4 1-1-16,-7 1 1 15,2 0 0-15,2 4-1 16,-4-4 1-16,3 4-1 16,-7 0-1-16,0 0 0 0,3 4 0 15,-2 0 0-15,3 3-1 16,0-5 1-16,-1 4-1 16,1-4 1-16,3 3-1 15,-4 1 0-15,1-2 1 0,3-1-1 16,-7 5 0-16,7-5 0 15,-3 4 0-15,2 0 0 16,-2 0 2-16,0 0-2 16,4 3 0-16,-4-6 0 0,2 6 0 15,-2-3 0-15,3 4 0 16,1-5 0-16,-2 7 0 16,5-8 0-16,1 7 0 15,-3-1 0-15,-1-2 0 0,-1 2 0 16,4 4 0-16,-4-2 0 15,4 1 1-15,0 7-1 16,-5-3 1-16,5 1-1 16,3 1 1-16,5 1-1 0,2 1 1 15,-4-5-1-15,4 4 0 16,5-4 0-16,-1 5 1 16,-1-1-1-16,5 1 0 15,-1-1 1-15,1-1-1 0,-5 5 0 16,12-1 1-16,-4 1-1 15,4 1 1-15,-1-2-1 16,4 4 1-16,0-1-1 16,4-3 1-16,2 4-1 0,1 2 0 15,4-2 1-15,-4 0-1 16,0 0 0-16,4 0 0 16,-1-3 0-16,2 4 0 15,5-5 0-15,1 0 1 0,-5 0-1 16,9 2 1-16,3 0-1 15,-1 2 2-15,1-1-1 16,0 1 0-16,3 0 0 16,0-2 1-16,1-2-1 0,-1 1 1 15,0-1 0-15,4 0 0 16,-4 1 0-16,0-6 1 16,4 1-1-16,1 2 1 15,-2 2-1-15,4-6 1 0,0 6-1 16,5-3 0-16,-2-2 0 15,2-1 0-15,-2-1 0 16,5 4 0-16,-5-11 0 16,9 4 1-16,-1-4-1 0,-1-3 0 15,5 0 0-15,-4 1 0 16,7-6 0-16,-8 2-1 16,5 1 2-16,0-5-3 15,-4 0 0-15,7 0 0 0,-7 0 0 16,4 0 0-16,-5 0 0 15,1 0 0-15,1 0 0 16,1 0 0-16,2-5 0 16,-4 1 0-16,4-2 0 0,-2 2 0 15,7-5 0-15,-2-2 0 16,-5-3 0-16,5 3 0 16,-6-2 0-16,2-2 0 0,-6 2 0 15,-1-2 0-15,-4 4 0 16,-2-4 0-16,-1-2 0 15,-3 4 0-15,-4-2 0 16,5-6 0-16,-8-1 0 16,-5-2 0-16,5 3 0 0,0-7 0 15,0 3 0-15,-4-6 0 16,1 3 0-16,-4-6 0 16,2 4 0-16,-2-2 0 15,-3-2 0-15,-5-3 0 0,0 3 0 16,-3-2 0-16,1 1 0 15,-5 1 0-15,-3-3 0 16,0 5 0-16,0-2 0 16,0 6 0-16,0-4 0 0,-3 4 0 15,-5-1 0-15,1 1 0 16,0 0 0-16,-1 1 0 16,3-3 0-16,-3 2 0 0,-2 4 0 15,-2-5 0-15,-1 5 0 16,3 3 0-16,-8-5 0 15,3 6 0-15,1-1 0 16,0 0 0-16,-8 4 0 16,2-5 0-16,2 3 0 0,0 2 0 15,-4-3 0-15,2 1 0 16,-5 2 0-16,4-4 0 16,-1 1 0-16,1 1 0 15,-4-5 0-15,0 3 0 0,0-5 0 16,-5 9 0-16,-6 0 0 15,-6 3 0-15,-1 0 0 16,-7 7 0-16,-3 3 0 0,-3 4 0 16,-12 0 0-16,5 4-10 15,-7-1-20-15,-19 8-53 16,11 6-2-16</inkml:trace>
        </inkml:traceGroup>
        <inkml:traceGroup>
          <inkml:annotationXML>
            <emma:emma xmlns:emma="http://www.w3.org/2003/04/emma" version="1.0">
              <emma:interpretation id="{E98E2C56-C589-4B81-A039-50472412E89C}" emma:medium="tactile" emma:mode="ink">
                <msink:context xmlns:msink="http://schemas.microsoft.com/ink/2010/main" type="inkWord" rotatedBoundingBox="8479,3168 9922,3042 10021,4178 8578,4303">
                  <msink:destinationLink direction="with" ref="{3A092B35-9429-4138-BC87-3EB929DB8206}"/>
                </msink:context>
              </emma:interpretation>
              <emma:one-of disjunction-type="recognition" id="oneOf3">
                <emma:interpretation id="interp15" emma:lang="en-US" emma:confidence="0">
                  <emma:literal>of</emma:literal>
                </emma:interpretation>
                <emma:interpretation id="interp16" emma:lang="en-US" emma:confidence="0">
                  <emma:literal>€</emma:literal>
                </emma:interpretation>
                <emma:interpretation id="interp17" emma:lang="en-US" emma:confidence="0">
                  <emma:literal>"10.</emma:literal>
                </emma:interpretation>
                <emma:interpretation id="interp18" emma:lang="en-US" emma:confidence="0">
                  <emma:literal>"10</emma:literal>
                </emma:interpretation>
                <emma:interpretation id="interp19" emma:lang="en-US" emma:confidence="0">
                  <emma:literal>o'.</emma:literal>
                </emma:interpretation>
              </emma:one-of>
            </emma:emma>
          </inkml:annotationXML>
          <inkml:trace contextRef="#ctx0" brushRef="#br2" timeOffset="39000.4364">7956-1566 204 0,'0'0'5'0,"0"0"0"16,0 0 1-16,0 0 1 0,0 0 0 15,13-10 1-15,-13 10 0 16,23-7-1-16,-6 3-2 16,7-3-2-16,-2 1-1 15,6-2 1-15,0-2-1 16,4-1 4-16,-4 4-2 0,-3-4 1 16,3 5 1-16,-10 2 1 15,-4 1-1-15,-14 3-1 16,18-4 0-16,-18 4-2 0,0 0-6 15,0 0-29-15,0 0-31 16,3 15-4-16</inkml:trace>
          <inkml:trace contextRef="#ctx0" brushRef="#br1" timeOffset="-1.59374E6">8740-2502 347 0,'0'0'3'16,"0"0"1"-16,0 0 0 15,0 0 0-15,0 0 2 0,-10 6-1 16,0 8 1-16,-1 8 1 16,-6 8-3-16,2 11-1 15,-3 4 1-15,-4 15-1 16,2 0 0-16,-1 13 0 0,-1-2 0 16,4 4 1-16,-2-4-1 15,-2-3 0-15,4-3 0 16,0-6 0-16,8-7 0 15,0-9-1-15,2-4-1 0,1-11-1 16,4-7-4-16,3 1-11 16,0-9-57-16,0-13-1 15</inkml:trace>
          <inkml:trace contextRef="#ctx0" brushRef="#br1" timeOffset="-1.59331E6">8984-2175 321 0,'0'0'4'0,"0"0"1"16,0 0 2-16,0 0 0 15,0 7 3-15,-3 8 1 16,-4 9 1-16,0 0 2 15,-8 12-5-15,5 6 0 16,-1-1-2-16,4 11-1 0,4-4-1 16,3-6-1-16,0-3-1 15,10 4 1-15,8-16-2 16,0 1 1-16,10-11 0 16,4-6 0-16,3-7 1 0,0-4-1 15,1-4 1-15,-1-13-1 16,-3-7 0-16,-1-1 0 15,-9-10-1-15,-8-5-1 0,0-8 1 16,-11-5-2-16,-3-7 1 16,-3 3-1-16,-7 4-1 15,-8 8 0-15,-7 3-1 16,-7 9-4-16,4 24-11 0,-10 9-60 16,-2 3-1-16</inkml:trace>
          <inkml:trace contextRef="#ctx0" brushRef="#br1" timeOffset="-1.59411E6">8012-2376 192 0,'0'0'4'0,"0"-13"6"0,0 13 5 16,-3-26 6-16,3 11 4 15,0-4 3-15,0 0 3 16,0-1 0-16,6 6-2 15,-6 14-7-15,4-18-6 0,-4 18-2 16,0 0-7-16,3 7-2 16,2 10-2-16,-2 8-2 15,4 6 0-15,0 7 1 0,-1 10 1 16,9 7-1-16,-5-5 1 16,5 7-2-16,-2 1 1 15,2-6 0-15,3-4-1 16,-8-6 0-16,5-6 0 0,-8-8 0 15,3-7-1-15,-7-7 2 16,-3-14-2-16,12 14-4 16,-12-14-9-16,0-14-56 0,0 14-10 15</inkml:trace>
          <inkml:trace contextRef="#ctx0" brushRef="#br2" timeOffset="39937.9324">8906-1466 138 0,'0'0'5'16,"0"0"3"-16,0 0 2 15,15-15 0-15,-15 15 1 0,28-7 1 16,-18 7 0-16,12-2 1 16,3 2-4-16,-1 0-4 15,8 2 1-15,-4 2-3 16,7-1 1-16,-7-3 0 15,9 0 1-15,-6 0 2 0,9-7-1 16,-12 1 3-16,0-1 0 16,-8-4 1-16,2 5-1 15,-4-3-2-15,-18 9-1 16,18-8 0-16,-18 8-5 0,0 0-19 16,17 0-44-16,-17 0-5 15</inkml:trace>
        </inkml:traceGroup>
        <inkml:traceGroup>
          <inkml:annotationXML>
            <emma:emma xmlns:emma="http://www.w3.org/2003/04/emma" version="1.0">
              <emma:interpretation id="{56CBDCE2-3798-4173-8305-EF42A0ADD1C4}" emma:medium="tactile" emma:mode="ink">
                <msink:context xmlns:msink="http://schemas.microsoft.com/ink/2010/main" type="inkWord" rotatedBoundingBox="11733,2986 16280,2589 16538,5541 11990,5937">
                  <msink:destinationLink direction="with" ref="{3A092B35-9429-4138-BC87-3EB929DB8206}"/>
                  <msink:destinationLink direction="with" ref="{3599DC35-5F44-4E23-AAC1-5D835D47E04A}"/>
                </msink:context>
              </emma:interpretation>
              <emma:one-of disjunction-type="recognition" id="oneOf4">
                <emma:interpretation id="interp20" emma:lang="en-US" emma:confidence="0">
                  <emma:literal>a"?</emma:literal>
                </emma:interpretation>
                <emma:interpretation id="interp21" emma:lang="en-US" emma:confidence="0">
                  <emma:literal>piano</emma:literal>
                </emma:interpretation>
                <emma:interpretation id="interp22" emma:lang="en-US" emma:confidence="0">
                  <emma:literal>Piano</emma:literal>
                </emma:interpretation>
                <emma:interpretation id="interp23" emma:lang="en-US" emma:confidence="0">
                  <emma:literal>Paso</emma:literal>
                </emma:interpretation>
                <emma:interpretation id="interp24" emma:lang="en-US" emma:confidence="0">
                  <emma:literal>sialo</emma:literal>
                </emma:interpretation>
              </emma:one-of>
            </emma:emma>
          </inkml:annotationXML>
          <inkml:trace contextRef="#ctx0" brushRef="#br1" timeOffset="-1.58694E6">14665-2792 230 0,'0'0'11'0,"0"0"5"16,0 0 7-16,5-17 1 15,-5 17 2-15,3-13-1 16,-3 13 1-16,0 0 0 0,0 0-11 16,0 0-5-16,0 0-4 15,-8 28-4-15,3 2 1 16,5 13-3-16,0 6 1 16,0 7 1-16,2 8 0 0,1 3 0 15,2 3 1-15,-2-3-1 16,1-3 0-16,-1-10 3 15,-3-6 0-15,0-2-1 16,0-11 1-16,-3-10 0 0,3-7-3 16,0-18 3-16,-4 17-3 15,4-17 0-15,0 0-1 16,0 0-3-16,0 0-7 16,0 0-12-16,0 0-46 0,0 0-15 15</inkml:trace>
          <inkml:trace contextRef="#ctx0" brushRef="#br1" timeOffset="-1.58656E6">15182-2640 264 0,'0'0'6'0,"0"0"6"16,0 0 2-16,0 0 1 0,0 0 1 16,0 0 2-16,-3 0-1 15,-5 18 2-15,5 9-4 16,-11 5-6-16,6 7-2 16,-9 3 0-16,6 15-1 0,-6 0 0 15,-8 10 1-15,4 4-1 16,-1-5-1-16,2-3 1 15,-1 4-1-15,-1-10-1 16,4 3 1-16,4-15-2 16,3-6-1-16,4-11 0 0,4-7-1 15,3 4-1-15,0-25-1 16,0 17-10-16,0-17-19 16,0 0-47-16,3-6-2 15</inkml:trace>
          <inkml:trace contextRef="#ctx0" brushRef="#br1" timeOffset="-1.58613E6">15496-2334 301 0,'0'0'5'0,"0"0"2"15,-6 8 3-15,6-8 1 16,-25 31 2-16,3-13 0 16,5 5 3-16,-4 11 1 0,-1 0-5 15,2 12-3-15,2-3-1 16,3-1-2-16,9 3-1 16,6-6 0-16,11 4-2 15,2-11 0-15,12-2 0 0,0-8-1 16,10-7-1-16,0-13 2 15,8-2-1-15,-5 0 0 16,2-2 1-16,-5-17-2 16,-2-5 0-16,-2-4 1 15,-9-4-1-15,-9-4-1 0,4-6 1 16,-6-6 0-16,-7-2-2 16,-4-4 2-16,-4 3-1 15,-7 8-1-15,1 4 1 16,-5 4-1-16,-12 14-1 0,-1 13-2 15,-12 6-10-15,5 2-48 16,-7 10-15-16</inkml:trace>
          <inkml:trace contextRef="#ctx0" brushRef="#br1" timeOffset="-1.58866E6">12459-1126 193 0,'0'0'5'0,"0"0"6"0,0 0 3 15,0 0 4-15,0 0 3 16,-3-13 1-16,3 13 2 16,-10-14 2-16,-5 0-4 15,8 0-2-15,-11-3-3 0,1-9-3 16,-4 2-2-16,-1-4-1 16,-3-4-3-16,5-6-1 15,2-3-2-15,0-4-2 0,4-4 0 16,3-1-1-16,1-2 0 15,3 3 0-15,4-9-1 16,3 6 0-16,0-3 0 16,0-3-1-16,0-1 0 0,0-8 0 15,7 4-1-15,6-9 0 16,2 2 1-16,6 0-1 16,7 3 0-16,8 1 0 15,5 1 1-15,2 17 0 16,7-2 0-16,3 7-1 0,3 2 0 15,4-2 1-15,8 11 1 16,-8 7-2-16,6 1 0 16,2 0 1-16,3-4 0 15,-1 9-1-15,1 0 1 0,-11 6-1 16,8 6 1-16,-5-3-1 16,0 7 1-16,5-1-2 15,-11 8 1-15,-1 5 1 0,-3 6-1 16,4 4 0-16,-4-1 1 15,-4 6-1-15,1 0 1 16,-12 5 1-16,-3-1-1 16,5 4-1-16,-5-4 2 0,-7 3-2 15,0 7-1-15,-3-2 3 16,0 3-2-16,0 3-1 16,0-1 3-16,-4 2-1 15,-3 7-1-15,-1-5 3 16,1-2-1-16,-11 6-1 0,-4-2 3 15,-3 1-1-15,0 2-2 16,0-5 2-16,-3 3 0 16,-4 4-2-16,-3-10 2 15,-1-1-1-15,4 6-2 0,0-9 2 16,4 1-1-16,-5-2 0 16,-2 0 1-16,0-5-1 15,-2-1-1-15,2-2 2 0,-1 3 0 16,-3 0-1-16,-4-5 1 15,5-3-1-15,-2 2 1 16,0-2-1-16,-2 2 1 16,-4-5-1-16,1-1 1 0,2-2 0 15,0-7-1-15,-4 6 0 16,5-4 0-16,6 0 1 16,-3-4-1-16,14-9 0 15,-14 8 1-15,14-8-1 16,0 0 0-16,0 0 2 0,-11 11-2 15,11-11 1-15,0 0 0 16,0 0 0-16,-6 20 0 16,6-20 0-16,-12 11 0 15,12-11 0-15,0 0 0 0,-18 14-1 16,18-14 0-16,0 0 1 16,-10 14-1-16,10-14 0 15,0 0 1-15,0 0-1 0,0 0 0 16,0 0 1-16,0 0 0 15,0 0 0-15,0 0 1 16,0 0 1-16,0 0-1 16,0 0 1-16,0 0 1 0,0 0-2 15,-3 14 1-15,3-14-1 16,0 0-1-16,0 0 0 16,0 0-1-16,0 0 0 15,0 0 0-15,0 0 0 0,0 0 1 16,0 0-1-16,0 0 1 15,0 0 0-15,0 0 1 16,0 0-2-16,0 0 0 16,-10-7 0-16,10 7 0 15,0 0 0-15,-8-14 0 0,8 14 0 16,-10-17 0-16,3 2 0 16,7 15 0-16,-15-28 0 15,8 10 0-15,-1 1 0 0,2-5 0 16,-5 1 0-16,8 4 0 15,-5-8 0-15,-2 5 0 16,3-6 0-16,-7-2 0 16,0 0 0-16,-4 0 0 0,3-3 0 15,-2 1 0-15,6 10 0 16,-6 2 0-16,9 4 0 16,8 14 0-16,-10-18 0 15,10 18 0-15,0 0 0 0,0 0 0 16,0 0 0-16,0 0-2 15,0 0 1-15,0 0 0 16,7 11 1-16,-7-11-1 16,0 17 1-16,3-3-1 15,5 3 1-15,-1 6 0 0,-4 5 0 16,9 3 0-16,-6-2 0 16,16 1 0-16,-5 3-1 15,-3-1 1-15,0-1 0 0,-3 0 0 16,6-3-1-16,-6 0 1 15,3-2 0-15,-6 2 0 16,-1-3 0-16,-4-4 0 16,4-3 0-16,-7-18 0 0,8 21 0 15,-8-21 1-15,7 15 0 16,-7-15 0-16,0 0-1 16,0 0 2-16,10 0-1 15,-10 0 1-15,0 0-2 0,14 0 0 16,-14 0 0-16,14-15 0 15,-14 15 0-15,25-13 0 16,-7-6 0-16,3 4 0 0,1 2 0 16,3-5 0-16,3-2 0 15,2-4 0-15,3 2 0 16,-1-1 0-16,-4 6 0 16,-7 3 0-16,1-3 0 15,-2-1 0-15,-2 8 0 0,0 0 0 16,-18 10 0-16,17-11 0 15,-17 11 0-15,22-15 0 16,-8 13 0-16,-4-2 0 16,-10 4 0-16,22-4 0 0,-22 4 0 15,18-7 0-15,-18 7 0 16,10-4 0-16,-10 4 0 16,0 0 0-16,0 0 0 15,0 0-3-15,0 0-10 0,0 0-28 16,0 0-40-16,0 0-4 15</inkml:trace>
          <inkml:trace contextRef="#ctx0" brushRef="#br1" timeOffset="-1.5947E6">11548-1305 355 0,'0'0'10'16,"0"0"1"-16,0 0 3 16,0 0 0-16,0 0 0 0,0 0 0 15,0 0 1-15,10-3 0 16,-10 3-8-16,15 7-3 16,2 0-2-16,-4 7 0 15,10 3-1-15,2 5 0 16,5-1 0-16,3 5-1 0,-1-2 0 15,-1 3 1-15,4 5-2 16,-2-6 1-16,2-4 0 16,-7 4-1-16,-3-8 1 15,-7-1-1-15,-4-3-1 0,0-4 1 16,-7 5 1-16,-7-2-1 16,-7 2 1-16,-14 0 0 15,-7 3-1-15,-4-1 2 16,-11 4 0-16,-3 0-1 0,-11-1 1 15,4 1 0-15,-3 1-1 16,-1-9 0-16,1 6-3 16,-4-4-5-16,4 2-11 0,-2 11-51 15,5-18-9-15</inkml:trace>
          <inkml:trace contextRef="#ctx0" brushRef="#br1" timeOffset="-1.61242E6">12524-572 353 0,'0'0'7'16,"0"0"3"-16,0 0 1 0,0 0 3 15,0 0 0-15,0 0-1 16,0 0 1-16,0 0 0 16,0 0-7-16,3 11-1 15,0 10-2-15,1 7-2 0,-1 4-2 16,8 7 1-16,-4 10 0 15,8 3 0-15,-2 6 0 16,-1 1-1-16,1-3 0 16,-6 1 1-16,8-4-1 15,-9-4 1-15,6-10 1 0,-6-5-1 16,1-6-1-16,0-5-3 16,-7-10-7-16,11 2-20 15,11-12-49-15,-22-3-2 0</inkml:trace>
          <inkml:trace contextRef="#ctx0" brushRef="#br1" timeOffset="-1.612E6">13237-392 402 0,'0'0'4'0,"0"0"0"16,0 0 0-16,0 0 1 16,-10 0 1-16,10 0 0 15,-20 13 1-15,8 4 1 0,1 11-5 16,4 6 0-16,-3 1 1 16,7 3-2-16,-2 9-1 15,5-9 1-15,8-3 0 16,2 4-1-16,12-18 1 0,-1 1 0 15,7-9-1-15,7-5 2 16,0-8-1-16,1 0 0 16,-4-15 1-16,3-6-1 15,-7 4 0-15,2-16-1 0,-10 6 0 16,-10-12 0-16,-2-4 0 16,-8 4-1-16,0-3-1 15,-8 5 1-15,-9-4-1 0,-4 13 0 16,-4 4 0-16,-7 10-1 15,4 10-3-15,-10 4-12 16,5 4-61-16,-9 17-2 16</inkml:trace>
        </inkml:traceGroup>
        <inkml:traceGroup>
          <inkml:annotationXML>
            <emma:emma xmlns:emma="http://www.w3.org/2003/04/emma" version="1.0">
              <emma:interpretation id="{1236BE65-FD55-46D4-BD33-FB3B476F4AEB}" emma:medium="tactile" emma:mode="ink">
                <msink:context xmlns:msink="http://schemas.microsoft.com/ink/2010/main" type="inkWord" rotatedBoundingBox="18065,3751 20308,3556 20454,5224 18211,5419"/>
              </emma:interpretation>
              <emma:one-of disjunction-type="recognition" id="oneOf5">
                <emma:interpretation id="interp25" emma:lang="en-US" emma:confidence="0">
                  <emma:literal>00;</emma:literal>
                </emma:interpretation>
                <emma:interpretation id="interp26" emma:lang="en-US" emma:confidence="0">
                  <emma:literal>0;</emma:literal>
                </emma:interpretation>
                <emma:interpretation id="interp27" emma:lang="en-US" emma:confidence="0">
                  <emma:literal>010;</emma:literal>
                </emma:interpretation>
                <emma:interpretation id="interp28" emma:lang="en-US" emma:confidence="0">
                  <emma:literal>0%;</emma:literal>
                </emma:interpretation>
                <emma:interpretation id="interp29" emma:lang="en-US" emma:confidence="0">
                  <emma:literal>go,</emma:literal>
                </emma:interpretation>
              </emma:one-of>
            </emma:emma>
          </inkml:annotationXML>
          <inkml:trace contextRef="#ctx0" brushRef="#br1" timeOffset="-1.56799E6">17619-1938 258 0,'0'0'7'0,"0"0"2"0,0 0 3 16,0 0 2-16,0 0 1 15,-23 10 5-15,13-3-2 16,-5 10 3-16,-2 4-6 0,-1 0-2 15,1 14-3-15,-1-3-1 16,8 11-3-16,2 6-2 16,8-3 0-16,5 3-1 15,5 4 1-15,8-7-2 0,10-3 0 16,11-9 1-16,-1-2-1 16,12-8 1-16,3-5 0 15,-3-13 0-15,9-6-1 16,-1-6 2-16,-5-5-2 0,-3-8 0 15,-5-1 0-15,-7-5 0 16,-5-3 0-16,-13-6-1 16,-2-3 1-16,-14 6-1 15,-1-11 1-15,-6-1 0 16,-7 0-2-16,-15-5 1 0,-4 6 0 16,1 10-1-16,-3 0 0 15,-4 8 0-15,-1 6-2 16,-1 8 2-16,-1 6-1 0,6 8-2 15,1-1 0-15,-1 7-6 16,-4 1-9-16,8-5-33 16,0 20-27-16,3-6-5 15</inkml:trace>
          <inkml:trace contextRef="#ctx0" brushRef="#br1" timeOffset="-1.56759E6">18714-1949 325 0,'0'0'8'0,"0"0"2"15,15-7 4-15,-15 7 2 16,0 0 1-16,18-6-1 15,-18 6 0-15,0 0 1 0,5 9-8 16,-5 1-3-16,-10 9-4 16,3 9 0-16,-11 0-2 15,-5 13 1-15,-7 6 0 16,-1 5-1-16,-4-3 1 0,3 12 0 16,-7-2 0-16,4 6 0 15,-5-13 0-15,5 1-1 16,3-10 1-16,8-5 0 15,2-4-1-15,2-8 1 0,-2-9-1 16,11-6-2-16,11-11-5 16,-10 15-12-16,10-15-58 15,0 0 0-15</inkml:trace>
          <inkml:trace contextRef="#ctx0" brushRef="#br1" timeOffset="-1.56716E6">19061-1666 353 0,'0'0'6'15,"0"0"4"-15,0 0-2 16,0 0 4-16,-17 2-1 15,17-2 1-15,-25 22 0 16,3-9 2-16,4 8-8 0,0-3-1 16,1 13-1-16,6 4-1 15,-3 8-1-15,0-1 1 16,10-3-2-16,4 0 0 0,7-3 0 16,4-2 1-16,6-6 0 15,5-6-1-15,3-9 1 16,6-13-1-16,4 0 1 15,1 0-1-15,-1-11 2 0,5-6-1 16,-5-11-2-16,0-6 2 16,-7-1 0-16,-6 1-2 15,-1-11 2-15,-3 0-1 16,-11-2-1-16,-4 1 2 0,-10 8-2 16,-7 10-1-16,-11-2-2 15,-3 21-14-15,-14 3-61 16,-8 6-2-16</inkml:trace>
          <inkml:trace contextRef="#ctx0" brushRef="#br1" timeOffset="-1.56991E6">19411-932 308 0,'0'0'5'0,"0"0"1"0,0 0 3 15,-17 0 0-15,17 0 2 16,-12 4 0-16,12-4 1 0,0 0 2 16,0 0-4-16,-6 19-2 15,6-19-1-15,13 20-1 16,9-9-1-16,9 3 0 15,-3 3-1-15,4 4 0 0,8-3 0 16,-5 1-4-16,-4-2 1 16,2 1 0-16,-8-1-1 15,-8 7 1-15,-3-6-1 16,-3-1-1-16,-8 1 1 0,0 3 0 16,-3 1-1-16,-3-1 2 15,-7-1 0-15,0-5-1 16,-2-1 1-16,-1 3 0 15,-2 1 1-15,0-5 2 16,-8-2-1-16,-2 1 0 0,-3-1 2 16,-12-2-1-16,2 6-1 15,-9-8 1-15,1 3-2 16,-2 1-1-16,-2-4 1 0,0-4-1 16,7 4-2-16,8-3-1 15,-1-1-6-15,8-3-22 16,3 0-48-16,8 0-2 15</inkml:trace>
          <inkml:trace contextRef="#ctx0" brushRef="#br2" timeOffset="53313.0907">19545-1531 110 0,'0'0'5'0,"0"0"2"0,0 0 2 16,3-11 1-16,-3 11-1 15,0 0 0-15,18-13 1 16,-18 13-1-16,14-7-3 16,-14 7-4-16,18-8-1 0,-18 8 0 15,28-10 0-15,-13 7 0 16,-2-1 1-16,2 1 0 16,-15 3 0-16,22-10-1 15,-22 10 2-15,17-14 0 0,-17 14-1 16,0 0 0-16,0 0 1 15,6-15-2-15,-6 15-1 16,0 0 0-16,0 0 0 0,0 0-1 16,0 0 0-16,0 0-1 15,0 0 1-15,15-13 1 16,-15 13 0-16,0 0 1 16,0 0 2-16,0 0-2 0,0 0-1 15,0 0 2-15,0 0-1 16,0 0 0-16,0 0 0 15,0 0-1-15,0 0 0 16,0 0 3-16,0 0-3 16,0 10-3-16,0-10 6 0,0 0-3 15,0 0 0-15,0 0 2 16,3 14-14-16,12-7-42 16,-15-7 0-16</inkml:trace>
        </inkml:traceGroup>
        <inkml:traceGroup>
          <inkml:annotationXML>
            <emma:emma xmlns:emma="http://www.w3.org/2003/04/emma" version="1.0">
              <emma:interpretation id="{DF278CD4-99B1-4195-930D-DA60C6C31DEC}" emma:medium="tactile" emma:mode="ink">
                <msink:context xmlns:msink="http://schemas.microsoft.com/ink/2010/main" type="inkWord" rotatedBoundingBox="24277,3123 26455,2933 26576,4324 24398,4514"/>
              </emma:interpretation>
              <emma:one-of disjunction-type="recognition" id="oneOf6">
                <emma:interpretation id="interp30" emma:lang="en-US" emma:confidence="1">
                  <emma:literal>¥</emma:literal>
                </emma:interpretation>
                <emma:interpretation id="interp31" emma:lang="en-US" emma:confidence="0">
                  <emma:literal>I</emma:literal>
                </emma:interpretation>
                <emma:interpretation id="interp32" emma:lang="en-US" emma:confidence="0">
                  <emma:literal>=</emma:literal>
                </emma:interpretation>
                <emma:interpretation id="interp33" emma:lang="en-US" emma:confidence="0">
                  <emma:literal>F</emma:literal>
                </emma:interpretation>
                <emma:interpretation id="interp3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6625.1211">23760-2125 297 0,'0'0'4'0,"-12"-4"2"15,12 4 3-15,-17 0 3 16,17 0 0-16,-18-11 4 15,18 11 2-15,-7-18 1 16,7 18-2-16,14-24-3 0,19 0 0 16,12-4-5-16,16-2 0 15,9-1-3-15,15-4-1 16,17-3-1-16,16-6-3 16,1 2 2-16,9 0-1 0,-5 12-1 15,-2-11 2-15,-5 11-2 16,-6 1-3-16,-14 5-3 15,-15 10-8-15,-21-1-15 16,-11 5-27-16,-10 10-24 16,-18 0-6-16</inkml:trace>
          <inkml:trace contextRef="#ctx0" brushRef="#br0" timeOffset="7578.2042">23844-1407 273 0,'0'0'1'0,"-13"3"2"16,13-3 3-16,-22 0 4 16,22 0 4-16,-18 0 3 15,18 0 0-15,0 0 2 0,4-18 4 16,35 1-4-16,14-4-3 15,32-9-2-15,18-15-4 16,26 0-2-16,27-7 1 16,15-12-3-16,8 4-2 0,2-7 2 15,-2 4-2-15,-15 0-2 16,-16 7 1-16,-17 9-3 16,-35 8-8-16,-23 20-12 15,-26 6-59-15,-29 13-3 0</inkml:trace>
          <inkml:trace contextRef="#ctx0" brushRef="#br0" timeOffset="7296.9723">24282-2537 298 0,'0'0'6'0,"0"0"-1"0,0 0 1 15,0-15 4-15,0 15-2 16,0 0 1-16,12 0 3 16,-6 11 3-16,6 10-5 15,11 11 2-15,2 13-1 0,-3 20-4 16,2 3 4-16,8 12-4 15,3 10-2-15,1-5 1 16,-1 2-6-16,-7-2-3 0,1-10-7 16,-4-9-31-16,-4-5-36 15,-1-18 0-15</inkml:trace>
          <inkml:trace contextRef="#ctx0" brushRef="#br0" timeOffset="7968.8457">23932-1174 340 0,'0'0'2'0,"0"0"1"15,0 0 2-15,0 0 1 16,0-11 0-16,0 11 4 16,30-20 2-16,-7 5 1 15,12 2 0-15,8-10 0 16,10-5-1-16,15-3 0 0,7 0-2 15,8-2-1-15,13-3-1 16,14-5-3-16,4-8-1 16,9-1 0-16,11 1 0 15,0 0-1-15,-3 6 0 0,4-3 1 16,-12 2-1-16,-9 3 0 16,-8 10-1-16,-21 10-3 15,-14 4-4-15,-19 17-25 0,-13 0-52 16,-25 0-3-16</inkml:trace>
        </inkml:traceGroup>
      </inkml:traceGroup>
    </inkml:traceGroup>
    <inkml:traceGroup>
      <inkml:annotationXML>
        <emma:emma xmlns:emma="http://www.w3.org/2003/04/emma" version="1.0">
          <emma:interpretation id="{D4E6E397-B874-40D1-8F2E-838EC7DF944D}" emma:medium="tactile" emma:mode="ink">
            <msink:context xmlns:msink="http://schemas.microsoft.com/ink/2010/main" type="paragraph" rotatedBoundingBox="20820,4143 33728,4675 33574,8400 20666,786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9070161-712A-4B4D-88A3-1DD95BD9CA53}" emma:medium="tactile" emma:mode="ink">
              <msink:context xmlns:msink="http://schemas.microsoft.com/ink/2010/main" type="inkBullet" rotatedBoundingBox="20724,5455 21735,5378 21808,6332 20797,6410"/>
            </emma:interpretation>
            <emma:one-of disjunction-type="recognition" id="oneOf7">
              <emma:interpretation id="interp35" emma:lang="en-US" emma:confidence="0">
                <emma:literal>81</emma:literal>
              </emma:interpretation>
              <emma:interpretation id="interp36" emma:lang="en-US" emma:confidence="0">
                <emma:literal>8.1</emma:literal>
              </emma:interpretation>
              <emma:interpretation id="interp37" emma:lang="en-US" emma:confidence="0">
                <emma:literal>8÷1</emma:literal>
              </emma:interpretation>
              <emma:interpretation id="interp38" emma:lang="en-US" emma:confidence="0">
                <emma:literal>81.1</emma:literal>
              </emma:interpretation>
              <emma:interpretation id="interp39" emma:lang="en-US" emma:confidence="0">
                <emma:literal>82.1</emma:literal>
              </emma:interpretation>
            </emma:one-of>
          </emma:emma>
        </inkml:annotationXML>
        <inkml:trace contextRef="#ctx0" brushRef="#br1" timeOffset="-1.57214E6">20333-220 309 0,'0'0'3'16,"0"0"1"-16,-14 0 2 15,14 0 2-15,-21 6 0 0,6 3 1 16,-2 4 1-16,-1 6 2 15,-2-2-4-15,5 7 0 16,-6 4-2-16,7 8-2 16,0 7 2-16,7-2-1 0,0 1-1 15,4-3 1-15,3 11 0 16,3-8-1-16,14-7 2 16,8-1-1-16,3-10-2 15,7-7 2-15,5-6-1 16,6-5-2-16,4-6 2 0,-5-15-1 15,4 2-2-15,-14-4 2 16,0-9-1-16,-10 1-1 16,5-3 0-16,-20-2-1 15,-7-3-2-15,-10-3 2 0,-6 1-2 16,-12 4-1-16,-3-4 0 16,-5 3-1-16,-9 6-3 15,-1 6-2-15,2 2-8 16,4 12-20-16,9 6-39 0,0 0-3 15</inkml:trace>
        <inkml:trace contextRef="#ctx0" brushRef="#br0" timeOffset="1.19864E6">20313 458 74 0,'0'0'7'0,"0"0"2"0,0 0 5 16,0 0 3-16,0 0-2 15,0 0 3-15,0 0 0 16,0 0-1-16,0 0-6 16,0 0-1-16,0 0-4 15,0 0-2-15,0 13 0 0,0-13 0 16,10 14-1-16,8-3 1 15,-5-8 1-15,9 5-3 16,6-8 1-16,-3 2-1 16,7 2 1-16,-4-1-1 0,3 1 0 15,-1-4-2-15,5 0 1 16,3 0-1-16,-3 0 1 16,-2 0-1-16,-5-4-1 15,0 1-3-15,1-1-5 0,-5-3 0 16,-7 4-3-16,-17 3 0 15,0 0 1-15,0 0 0 16,-6 8 1-16,-26-2 5 0,-3 1 2 16,-15 3 3-16,1-5 3 15,-16 4 1-15,10-3-1 16,-3-4 5-16,-1 6-1 16,17-5-3-16,-1 3 4 0,11-2 0 15,1 7-1-15,13-4 0 16,1-3-3-16,17-4 0 15,0 0 2-15,0 0-1 16,0 0 1-16,13 13-3 16,9-13 1-16,6 0 1 0,10 0-1 15,2 0-2-15,8 0-1 16,-8 0 0-16,13 0 1 16,0-2 0-16,0-7-2 0,3 3 2 15,-3-1-2-15,1 7 0 16,-5-6 1-16,1 6-2 15,-15-9-3-15,-3 7 4 16,-8 2-2-16,-7 0 0 0,-17 0 1 16,0 0 0-16,-17 0-1 15,-7 0 3-15,-13 2-1 16,-4 7 0-16,-12-9 1 16,-11 0 0-16,3 10 0 0,5-3 2 15,1 0 0-15,-3-1-2 16,8-6 2-16,12 8 0 15,6-2 0-15,14 2 0 16,-3-8 0-16,21 0 0 16,0 0 1-16,0 0 0 0,14 3-2 15,8-3 1-15,6 7 0 16,4-7 0-16,17 0-1 16,3 0-1-16,9 0 2 0,-1 6-3 15,0-6 2-15,8 0-1 16,-2 0-1-16,2 0 1 15,-5 0-1-15,-13 0 0 16,-4 0 1-16,-11 0 0 0,-3 0-3 16,-11 0 3-16,-21 0-1 15,0 0 0-15,-6 0 1 16,-23 0-1-16,-7 4-1 16,-9-4 3-16,-8 5-2 0,-8-3-1 15,-2 5 2-15,-12-3-1 16,12 7-1-16,3-7 3 15,11-2-1-15,9 5-1 0,10-7 3 16,5 0-1-16,25 0 1 16,0 0 0-16,5 0 0 15,20 0-1-15,8-7 0 16,17 7 0-16,-2-2 0 16,13-2-1-16,-4-1 0 0,6 5 0 15,-10-2-1-15,0-6 1 16,-10 8-1-16,-12 0 0 15,-9 0 2-15,-8 0-1 16,-14 0-1-16,0 0 2 0,0 0-1 16,0 0 0-16,-11-7 1 15,-7 7-1-15,0-2-1 16,-2-7 2-16,-2 9-2 16,1 0-2-16,-4-2 2 0,5 2 0 15,5 0-1-15,-3 0 2 16,3 0-1-16,15 0-1 15,-17 0 2-15,17 0-1 0,-13 6 2 16,13-6-1-16,0 0 0 16,0 0 0-16,0 0 2 15,0 0-1-15,0 0 1 16,0 0 2-16,0 0-2 0,0 0 0 16,0 0 0-16,0 0-1 15,0 0 0-15,0 0-1 16,0 0 1-16,0 0-3 15,0 0 2-15,0 0-1 16,0 0 1-16,0 0 0 0,0 0 1 16,0 0-1-16,0 0 0 15,0 0 1-15,0 0 0 16,0 0-1-16,0 0 2 16,0 0-2-16,0 0-1 0,0 0 2 15,0 0-2-15,0 0-1 16,0 0 2-16,0-6-1 15,0 6-1-15,0 0 2 0,0 0-1 16,0 0-1-16,0 0 1 16,0 0 1-16,0 0-1 15,0 6 1-15,0-6-1 16,0 0-1-16,0 0 1 0,0 0 0 16,0 0 0-16,0 0 0 15,0 0 0-15,0 0-1 16,0 0 1-16,0 0 0 15,0 0-1-15,0 0 1 16,0 0 1-16,0 0-2 0,0 0 1 16,0 0 1-16,0 0-1 15,0 0 0-15,0 0 1 16,0 0-1-16,0 0 0 16,0 0 0-16,0 0 0 0,0 0-1 15,0 0 1-15,0 0-1 16,0 0-2-16,0 0 0 15,0 0-2-15,0 0-5 16,0 0-6-16,0 0-26 0,-5 11-31 16,5-11-4-16</inkml:trace>
        <inkml:trace contextRef="#ctx0" brushRef="#br0" timeOffset="1.19887E6">20779 573 154 0,'0'0'0'0,"0"0"-3"15,0 0 0-15,0 0-8 0,0 0-22 16,0 0-15-16</inkml:trace>
        <inkml:trace contextRef="#ctx0" brushRef="#br1" timeOffset="-1.57178E6">21132-262 365 0,'0'0'8'0,"0"0"0"16,-6-18 3-16,6 18 1 16,0 0 0-16,-7-17 1 15,7 17 0-15,0 0 0 16,0 0-6-16,0 0-1 15,0 17-3-15,0 8-1 0,0 3 1 16,0 11-2-16,0 7 1 16,0 6 1-16,0 9-1 15,0 2 1-15,-5 4 0 16,2 0 0-16,3-5-1 0,0-10 1 16,0 0-3-16,0-8-5 15,0-1-26-15,3-10-48 16,-3-19-3-16</inkml:trace>
      </inkml:traceGroup>
      <inkml:traceGroup>
        <inkml:annotationXML>
          <emma:emma xmlns:emma="http://www.w3.org/2003/04/emma" version="1.0">
            <emma:interpretation id="{EC9B9FF7-24A0-4724-A950-2BBC2F920D78}" emma:medium="tactile" emma:mode="ink">
              <msink:context xmlns:msink="http://schemas.microsoft.com/ink/2010/main" type="line" rotatedBoundingBox="23533,4942 33601,4172 33718,5699 23650,6469"/>
            </emma:interpretation>
          </emma:emma>
        </inkml:annotationXML>
        <inkml:traceGroup>
          <inkml:annotationXML>
            <emma:emma xmlns:emma="http://www.w3.org/2003/04/emma" version="1.0">
              <emma:interpretation id="{EEE45BD3-0447-4096-9AF4-4CAADA9984B5}" emma:medium="tactile" emma:mode="ink">
                <msink:context xmlns:msink="http://schemas.microsoft.com/ink/2010/main" type="inkWord" rotatedBoundingBox="23533,4942 25294,4807 25390,6060 23629,6195">
                  <msink:destinationLink direction="with" ref="{D0712959-4275-46CD-B4E5-E05DEBB59DCD}"/>
                </msink:context>
              </emma:interpretation>
              <emma:one-of disjunction-type="recognition" id="oneOf8">
                <emma:interpretation id="interp40" emma:lang="en-US" emma:confidence="0">
                  <emma:literal>I in</emma:literal>
                </emma:interpretation>
                <emma:interpretation id="interp41" emma:lang="en-US" emma:confidence="0">
                  <emma:literal>In</emma:literal>
                </emma:interpretation>
                <emma:interpretation id="interp42" emma:lang="en-US" emma:confidence="0">
                  <emma:literal>HDT</emma:literal>
                </emma:interpretation>
                <emma:interpretation id="interp43" emma:lang="en-US" emma:confidence="0">
                  <emma:literal>Ink</emma:literal>
                </emma:interpretation>
                <emma:interpretation id="interp44" emma:lang="en-US" emma:confidence="0">
                  <emma:literal>Ital</emma:literal>
                </emma:interpretation>
              </emma:one-of>
            </emma:emma>
          </inkml:annotationXML>
          <inkml:trace contextRef="#ctx0" brushRef="#br0" timeOffset="-47531.6911">23010-527 328 0,'0'0'6'0,"0"0"3"16,0 0 2-16,0 0 3 16,0 0 2-16,7-13 0 15,-7 13 1-15,28-7 1 0,-7 7-6 16,11 0-3-16,6 0-1 16,5 0-3-16,7-4-3 15,0 4-6-15,3-7-11 16,-4-7-49-16,-2 14-17 0</inkml:trace>
          <inkml:trace contextRef="#ctx0" brushRef="#br0" timeOffset="-47343.2462">23151-554 359 0,'0'0'4'15,"0"0"2"-15,0 0 0 16,0 0 4-16,-3 17-2 0,-1-3 0 15,-4 3 2-15,3 9-2 16,0 9-3-16,-5 7-4 16,0-1-10-16,5 13-35 15,2 2-30-15,-7-3-4 0</inkml:trace>
          <inkml:trace contextRef="#ctx0" brushRef="#br0" timeOffset="-46437.9321">23642-265 325 0,'0'0'5'15,"0"0"3"-15,0 0 2 0,0 0 0 16,-7-15 2-16,7 15 1 16,18-17-3-16,-1 6 2 15,13 4-5-15,8 1-4 16,2 2-2-16,-2 1 2 0,5 3-2 15,-8 11 0-15,-3 2 2 16,-11 9 0-16,-6 5-2 16,-10 5 2-16,-5 3-1 15,-10 11-1-15,-15-4-3 0,2 3-9 16,-17 16-49-16,-10-19-15 16</inkml:trace>
          <inkml:trace contextRef="#ctx0" brushRef="#br0" timeOffset="-46969.2469">23582-480 332 0,'0'0'5'16,"0"0"2"-16,0 0 2 0,-6 11 1 15,6-11 3-15,-17 28 1 16,2-7 0-16,-3 10-1 15,1 5-4-15,-5 7-1 16,4 9-3-16,-3 3-1 0,4 10-4 16,-1-10-5-16,11 5-17 15,4 1-50-15,3-17-5 16</inkml:trace>
          <inkml:trace contextRef="#ctx0" brushRef="#br0" timeOffset="-47172.3573">22985 14 343 0,'0'0'5'16,"0"0"3"-16,0 0 1 15,0 0 1-15,18-18 1 16,-4 10-1-16,11-5 0 0,-1-2-1 16,19 0-12-16,-8-5-20 15,5-5-50-15,15 4-3 16</inkml:trace>
          <inkml:trace contextRef="#ctx0" brushRef="#br0" timeOffset="-46750.4906">23748-234 346 0,'0'0'6'0,"0"0"2"16,0 0 3-16,0 14 1 15,-6 3-1-15,2 9 0 0,1 2 1 16,-4 11-1-16,-4-1-5 15,4 15-9-15,-3-7-20 16,-8 7-51-16,18 1-3 0</inkml:trace>
          <inkml:trace contextRef="#ctx0" brushRef="#br0" timeOffset="-97516.6324">24682-854 332 0,'0'0'8'0,"0"0"3"0,0 0 3 16,0 0 6-16,0 0-1 15,0 0 1-15,3-14 2 16,-3 14-1-16,0 0-5 16,0 0-3-16,0 0-4 0,5 18-3 15,-5-4-6-15,0 10 0 16,-5 4 0-16,-1 8 0 16,2 10 0-16,-4 15 0 15,6 4 0-15,-6 10 0 0,1 13 0 16,4 0 0-16,0 10 0 15,3 1 0-15,0-9 0 16,0 3 0-16,0-19 0 0,0-11 0 16,3-1 0-16,0-17 0 15,4-7 0-15,-7-14 0 16,8-7 0-16,-8-17 0 16,10 15 0-16,-10-15 0 0,0 0 0 15,0 0 0-15,0 0 0 16,0 0 0-16,0 0-39 15,0 0-53-15</inkml:trace>
        </inkml:traceGroup>
        <inkml:traceGroup>
          <inkml:annotationXML>
            <emma:emma xmlns:emma="http://www.w3.org/2003/04/emma" version="1.0">
              <emma:interpretation id="{95045618-A511-4502-8B9A-6273635E9CD7}" emma:medium="tactile" emma:mode="ink">
                <msink:context xmlns:msink="http://schemas.microsoft.com/ink/2010/main" type="inkWord" rotatedBoundingBox="28190,4756 31549,4499 31643,5726 28283,5983"/>
              </emma:interpretation>
              <emma:one-of disjunction-type="recognition" id="oneOf9">
                <emma:interpretation id="interp45" emma:lang="en-US" emma:confidence="0">
                  <emma:literal>000101</emma:literal>
                </emma:interpretation>
                <emma:interpretation id="interp46" emma:lang="en-US" emma:confidence="0">
                  <emma:literal>0100101</emma:literal>
                </emma:interpretation>
                <emma:interpretation id="interp47" emma:lang="en-US" emma:confidence="0">
                  <emma:literal>010010</emma:literal>
                </emma:interpretation>
                <emma:interpretation id="interp48" emma:lang="en-US" emma:confidence="0">
                  <emma:literal>0100/01</emma:literal>
                </emma:interpretation>
                <emma:interpretation id="interp49" emma:lang="en-US" emma:confidence="0">
                  <emma:literal>0/00101</emma:literal>
                </emma:interpretation>
              </emma:one-of>
            </emma:emma>
          </inkml:annotationXML>
          <inkml:trace contextRef="#ctx0" brushRef="#br0" timeOffset="-95829.1188">27585-907 321 0,'0'0'7'15,"0"0"1"-15,0 0 3 16,21-8 4-16,-21 8 2 16,22-5 1-16,-22 5-1 15,21-4 1-15,-7 4-5 0,-3 9-1 16,-1 10-3-16,0 6-3 15,0 6-1-15,2 12 0 16,-2 13 0-16,4 3 0 16,-7 12-1-16,5 0-1 0,-2 4 0 15,-7 4-1-15,1 3 1 16,-1-1 1-16,-3-7-4 16,0-8 0-16,0-6 0 15,0-6 0-15,0-5 0 0,8-10 0 16,-8-5 0-16,0-9 0 15,3-7 0-15,-3-18 0 16,7 24 0-16,-7-24 0 16,3 19 0-16,-3-19 0 15,0 0 0-15,0 0 0 0,0 0 0 16,0 0-65-16,0 0-23 16</inkml:trace>
          <inkml:trace contextRef="#ctx0" brushRef="#br0" timeOffset="-95219.7568">28794-565 361 0,'0'0'7'0,"0"0"1"16,0 0 4-16,0 0 0 16,-7 14 1-16,-8 0 1 15,2 11 0-15,-12-1 1 16,0 8-5-16,4 11-2 0,-4 2-2 15,8 6-1-15,6-3-2 16,11-2 0-16,11-3 0 16,14-1-1-16,10-4 0 15,11-17 0-15,6-4-1 0,12-12 0 16,6-10 1-16,-2-8-1 16,-8-12 0-16,-7-3 0 15,-7-15 0-15,-11 0-1 16,-13-5 1-16,-19 2-1 0,-10 3 0 15,-21 2 2-15,-10 5-4 16,-10 6 0-16,0 4 0 16,-5 11-5-16,-4 8-9 15,11 7-32-15,11 5-37 0,14 5-2 16</inkml:trace>
          <inkml:trace contextRef="#ctx0" brushRef="#br0" timeOffset="-94563.4805">29947-537 360 0,'0'0'5'16,"0"0"2"-16,-12-7 1 0,12 7 3 15,-13-3 0-15,3 3 1 16,-12 3 2-16,1 11-1 16,-1 10-4-16,-3 6-1 15,8 1-1-15,-4 8-3 0,6-1-1 16,12 2 0-16,6-2-1 16,19-10 1-16,9-4-1 15,9-6-1-15,3-14 1 16,2-2 0-16,1-2 0 15,1-9 1-15,-12-9 0 0,-7-6-1 16,-7-4 0-16,-17 4 0 16,-4-6 0-16,0 2 0 15,-22 0-1-15,-3 3-3 0,1 5-4 16,-8 3-8-16,4-6-50 16,3 16-21-16</inkml:trace>
          <inkml:trace contextRef="#ctx0" brushRef="#br0" timeOffset="-93969.7162">30930-971 328 0,'0'0'8'16,"0"0"4"-16,0 0 2 0,7-13 3 16,-7 13 1-16,0 0 0 15,0 0 0-15,0 0 1 16,0 0-6-16,10 3-5 15,-7 22-1-15,5 11-2 0,-4 6-1 16,2 10 1-16,1 13-1 16,-2 4 0-16,-2 6-1 15,-3 5 0-15,0 5 0 16,-3-8-3-16,-2 1 0 0,2-8 0 16,-1-5 0-16,1-10 0 15,0-5 0-15,3-16 0 16,0-1 0-16,0-16 0 15,3-3 0-15,-3-14 0 0,7 14 0 16,-7-14 0-16,0 0 0 16,11-11-38-16,-4-2-47 15,-4-2-5-15</inkml:trace>
          <inkml:trace contextRef="#ctx0" brushRef="#br0" timeOffset="-96594.758">26248-611 249 0,'0'0'8'0,"0"0"7"16,0 0 3-16,0 0 4 15,0 0 3-15,0-13 1 16,0 13 3-16,0 0-1 0,0 0-8 16,0 0-5-16,-14-12-3 15,14 12-3-15,-24 8-3 16,7 7-1-16,-8 2-1 16,-5 3 0-16,2 5 0 15,0 7-1-15,0 11 0 0,-4 5-1 16,11 9 2-16,-1-1-4 15,12 1 0-15,10-2 0 16,0 6 0-16,18-9 0 16,7-6 0-16,7-14 0 0,14-6 0 15,2-16 0-15,9-7 0 16,-4-3 0-16,0-17 0 16,-10-12 0-16,0-3 0 0,-15-10 0 15,-3 1 0-15,-15-5 0 16,-10-8 0-16,-3 2 0 15,-15-2 0-15,-4 5 0 16,-6 4 0-16,-7 10 0 0,-5 3 0 16,-1 6-5-16,9 13-69 15,-1 13-12-15</inkml:trace>
          <inkml:trace contextRef="#ctx0" brushRef="#br0" timeOffset="-91375.9541">32959-978 376 0,'0'0'8'0,"10"-6"2"16,-10 6 3-16,15-7 1 15,-15 7 1-15,21-7 2 16,-21 7-1-16,17-7 0 0,-17 7-5 16,0 0-4-16,11 17-3 15,-7 4 0-15,-4 9-4 16,0 7 0-16,0 6 0 16,0 10 0-16,0 10 0 0,0 0 0 15,0 9 0-15,0-6 0 16,7 1 0-16,-7 3 0 15,0-7 0-15,3-3 0 16,0-7 0-16,2-3 0 0,-5-5 0 16,0-6 0-16,0-8 0 15,7-1 0-15,-4-10 0 16,-3-2 0-16,0-18 0 16,3 21 0-16,-3-21 0 15,0 0 0-15,0 0 0 0,0 0 0 16,0 0 0-16,0 0 0 15,12-3 0-15,-12 3 0 16,0 0 0-16,-15 3-40 0,15-3-52 16</inkml:trace>
          <inkml:trace contextRef="#ctx0" brushRef="#br0" timeOffset="-93360.3599">32280-647 358 0,'0'0'7'0,"0"0"4"16,-3-13 1-16,3 13 0 15,0 0 1-15,-8-18 1 16,8 18 0-16,-20-4 2 16,2 4-7-16,0 11-2 0,-11 6-1 15,-2 13-1-15,-4 1-1 16,0 8 0-16,-1 5-1 15,4 3-1-15,7 3 0 16,12-5 0-16,8-2 0 0,5-4 0 16,11-11 0-16,14-4 0 15,7-10 0-15,11-14-2 16,-5 0 0-16,4-7 0 16,1-14 0-16,-12-3 0 0,-6-4 0 15,-3-8 0-15,-16 1 0 16,-6-7 0-16,-3-1 0 15,-22 0 0-15,-3 15-3 16,-15-10-21-16,-10 10-60 0,11 8-5 16</inkml:trace>
        </inkml:traceGroup>
      </inkml:traceGroup>
      <inkml:traceGroup>
        <inkml:annotationXML>
          <emma:emma xmlns:emma="http://www.w3.org/2003/04/emma" version="1.0">
            <emma:interpretation id="{20BC838E-C890-484A-A6A0-7D0F21B859ED}" emma:medium="tactile" emma:mode="ink">
              <msink:context xmlns:msink="http://schemas.microsoft.com/ink/2010/main" type="line" rotatedBoundingBox="23250,6840 33460,7260 33414,8393 23203,7973"/>
            </emma:interpretation>
          </emma:emma>
        </inkml:annotationXML>
        <inkml:traceGroup>
          <inkml:annotationXML>
            <emma:emma xmlns:emma="http://www.w3.org/2003/04/emma" version="1.0">
              <emma:interpretation id="{D733EBF3-13CD-4893-8DC7-161796258664}" emma:medium="tactile" emma:mode="ink">
                <msink:context xmlns:msink="http://schemas.microsoft.com/ink/2010/main" type="inkWord" rotatedBoundingBox="23250,6840 33460,7260 33414,8393 23203,7973"/>
              </emma:interpretation>
              <emma:one-of disjunction-type="recognition" id="oneOf10">
                <emma:interpretation id="interp50" emma:lang="en-US" emma:confidence="0">
                  <emma:literal>000100001</emma:literal>
                </emma:interpretation>
                <emma:interpretation id="interp51" emma:lang="en-US" emma:confidence="0">
                  <emma:literal>0/0010001 0</emma:literal>
                </emma:interpretation>
                <emma:interpretation id="interp52" emma:lang="en-US" emma:confidence="0">
                  <emma:literal>0/001000 0</emma:literal>
                </emma:interpretation>
                <emma:interpretation id="interp53" emma:lang="en-US" emma:confidence="0">
                  <emma:literal>00010000</emma:literal>
                </emma:interpretation>
                <emma:interpretation id="interp54" emma:lang="en-US" emma:confidence="0">
                  <emma:literal>0/1010001 0</emma:literal>
                </emma:interpretation>
              </emma:one-of>
            </emma:emma>
          </inkml:annotationXML>
          <inkml:trace contextRef="#ctx0" brushRef="#br0" timeOffset="-78078.9373">26245 1569 346 0,'0'0'7'0,"0"0"2"16,0 0 5-16,0 0 1 15,0 0 1-15,0 0 2 16,0 0 1-16,0 0 0 16,0 0-4-16,0 0-4 0,0 0-3 15,0 0-1-15,0 0 0 16,0 0-7-16,0 0 0 16,0 0 0-16,0 0 0 15,0 0 0-15,0 0 0 0,0 0 0 16,0 0 0-16,0 0 0 15,0 0 0-15,-7-7 0 16,7 7 0-16,0 0 0 16,0 0 0-16,0 0 0 0,0 0 0 15,0 0 0-15,0 0 0 16,0 0 0-16,-15-6 0 16,15 6 0-16,0 0 0 15,0 0 0-15,0 0 0 0,0 0 0 16,0 0 0-16,-13-7 0 15,13 7 0-15,0 0 0 16,0 0 0-16,0 0 0 16,0 0 0-16,-15 0 0 0,15 0 0 15,0 0 0-15,-14 3 0 16,14-3 0-16,-21 10 0 16,6-5 0-16,15-5 0 0,-17 10 0 15,17-10 0-15,-18 11 0 16,18-11 0-16,-13 0 0 15,13 0 0-15,0 0 0 16,0 0 0-16,-12 9 0 0,12-9 0 16,0 0 0-16,-13 13 0 15,13-13 0-15,0 0 0 16,-4 13 0-16,4-13 0 16,0 0 0-16,-11 18 0 15,11-18 0-15,-7 17 0 0,7-17 0 16,-10 14 0-16,10-14 0 15,-8 21 0-15,8-10 0 16,0-11 0-16,-6 21 0 16,6-21 0-16,0 20 0 0,0-3 0 15,0-4 0-15,0 4 0 16,0-6 0-16,0 6 0 16,0 1 0-16,3 0 0 0,-3 2 0 15,0 3 0-15,0-6 0 16,3 1 0-16,2-5 0 15,-2 5 0-15,-3 2 0 16,4-1 0-16,-1-2 0 0,4 1 0 16,-4-1 0-16,12 2 0 15,-12-2 0-15,7 4 0 16,2-4 0-16,1 1 0 16,2 3 0-16,3-6 0 15,-5-2 0-15,1-2 0 0,1-4 0 16,-2 1 0-16,2-5 0 15,0 1 0-15,-2-4 0 16,2 0 0-16,2 0 0 16,1-4 0-16,3-3 0 0,1 0 0 15,-5-3 0-15,4-5 0 16,1 0 0-16,-4 4 0 16,-1-2 0-16,1-5 0 15,-5 4 0-15,2-3 0 0,3 3 0 16,-8 0 0-16,5-1 0 15,-8-2 0-15,-1-1 0 16,6-3 0-16,-2-1 0 0,-7 2 0 16,1 2 0-16,-1 1 0 15,0-7 0-15,2 1 0 16,-3 10 0-16,3-5 0 16,-5 18 0-16,0-28 0 15,0 14 0-15,0 0 0 0,0 14 0 16,0-25 0-16,-7 12 0 15,-4-2 0-15,4 0 0 16,7-2 0-16,-10-1 0 16,5 4 0-16,-5 4 0 0,10 10 0 15,-15-24 0-15,15 24 0 16,-10-24 0-16,10 24 0 16,-15-17 0-16,15 17 0 15,-20-20 0-15,20 20 0 0,-18-25 0 16,18 25 0-16,-21-10 0 15,4 2 0-15,2 6 0 16,5 2 0-16,-8 0 0 0,0 0 0 16,-7 6 0-16,0 8 0 15,-10 1 0-15,7 13 0 16,-7-3-43-16,-5-1-50 16</inkml:trace>
          <inkml:trace contextRef="#ctx0" brushRef="#br0" timeOffset="-71266.3508">27747 1549 265 0,'0'0'9'0,"0"0"9"16,-13 0 4-16,13 0 4 15,0 0 2-15,-18 0 2 0,18 0 0 16,-17 0 0-16,17 0-8 16,0 0-8-16,-5 3-4 15,5-3-3-15,0 28-7 16,0-11 0-16,0 13 0 0,0 1 0 15,0 8 0-15,0 4 0 16,0 3 0-16,0 2 0 16,0 2 0-16,-3 3 0 0,3-1 0 15,0-2 0-15,0-4 0 16,0-5 0-16,0 2 0 16,0-4 0-16,3 0 0 15,2-5 0-15,-3-6 0 0,1 6 0 16,2-6 0-16,-5-4 0 15,3-3 0-15,-3 0 0 16,0-8 0-16,0-13 0 16,0 18 0-16,0-18 0 15,0 15 0-15,0-15 0 0,0 0 0 16,0 0 0-16,0 0 0 16,0 0 0-16,0 0 0 15,0 0 0-15,4 15 0 16,-4-15 0-16,0 0 0 0,0 0 0 15,0 0 0-15,0 10 0 16,0-10 0-16,0 0 0 16,0 0 0-16,0 0 0 0,0 0 0 15,0 0 0-15,0 0 0 16,0 0 0-16,0 0 0 16,0 0 0-16,0 0 0 15,0 0 0-15,0 0 0 0,0 0 0 16,0 0 0-16,0 0 0 15,0 0 0-15,0 0 0 16,0 0 0-16,0 0 0 16,0 0 0-16,0 0 0 15,0 0 0-15,0 0 0 0,0 0 0 16,0 0 0-16,0 0 0 16,0 0 0-16,0 0 0 15,0 0 0-15,0 0 0 16,0 0 0-16,0 0 0 0,0 0 0 15,0 0 0-15,0 0 0 16,0 0 0-16,0 0 0 16,0 0 0-16,0 0 0 0,0 0 0 15,0 0 0-15,0 0 0 16,0 0 0-16,0 0 0 16,0 0 0-16,0 0 0 15,0 0 0-15,0 0 0 0,0 0 0 16,0 0 0-16,0 0 0 15,0 0 0-15,0 0 0 16,0 0 0-16,0 0 0 16,0 0 0-16,0 0 0 0,0 0 0 15,0 0 0-15,0 0 0 16,0 0 0-16,0 0 0 16,0 0 0-16,0 0 0 15,0 0 0-15,0 0 0 0,0 0 0 16,0 0 0-16,0 0 0 15,0 0 0-15,0 0 0 16,0 0 0-16,0 0 0 16,0 0 0-16,0 0 0 0,0 0 0 15,0 0 0-15,10-4 0 16,-10 4 0-16,0 0 0 16,0 0 0-16,0 0 0 15,0 0 0-15,0 0 0 0,14-4 0 16,-14 4 0-16,0 0 0 15,0 0 0-15,0 0 0 16,0 0 0-16,0 0 0 16,0 0 0-16,0 0 0 0,0 0 0 15,0 0 0-15,0 0 0 16,0 0 0-16,0 0 0 16,0 0 0-16,0 0 0 15,14-7 0-15,-14 7 0 0,0 0 0 16,0 0 0-16,0 0 0 15,0 0 0-15,0 0 0 16,0 0 0-16,0 0 0 16,0 0 0-16,0 0 0 0,0 0 0 15,0 0 0-15,0 0 0 16,0 0 0-16,0 0 0 16,0 0 0-16,0 0 0 15,0 0 0-15,0 0 0 0,0 0 0 16,0 0 0-16,0 0 0 15,0 0 0-15,0 0 0 16,0 0 0-16,0 0 0 16,0 0 0-16,0 0 0 0,0 0 0 15,0 0 0-15,0 0 0 16,0 0 0-16,0 0 0 16,0 0 0-16,0 0 0 0,0 0 0 15,0 0 0-15,0 0 0 16,0 0 0-16,0 0 0 15,0 0 0-15,0 0 0 16,0 0 0-16,0 0 0 16,0 0 0-16,0 0 0 0,0 0 0 15,0 0 0-15,0 0 0 16,0 0 0-16,0 0 0 16,0 0 0-16,0 0 0 15,0 0 0-15,0 0 0 0,0 0 0 16,0 0 0-16,0 0 0 15,0 0 0-15,0 0 0 16,0 0 0-16,0 0 0 16,0 0 0-16,0 0 0 0,0 0 0 15,0 0 0-15,0 0 0 16,0 0 0-16,0 0 0 16,0 0 0-16,0 0 0 0,0 0 0 15,0 0 0-15,0 0 0 16,0 0 0-16,0 0 0 15,0 0 0-15,0 0 0 16,0 0 0-16,0 0 0 0,0 0 0 16,0 0 0-16,0 0 0 15,0 0 0-15,0 0 0 16,0 0 0-16,0 0 0 16,0 0 0-16,0 0 0 15,0 0 0-15,0 0 0 0,0 0 0 16,0 0 0-16,-10-2-41 15,-5 2-51-15</inkml:trace>
          <inkml:trace contextRef="#ctx0" brushRef="#br0" timeOffset="-67297.5707">28797 1799 358 0,'0'0'7'16,"0"0"2"-16,0 0 2 0,-7 11 2 15,7-11 0-15,0 0 2 16,-11 10 1-16,-2 0 0 15,13-10-6-15,-14 15 0 16,14-15-3-16,-25 24-2 16,11-5 0-16,-3-1-1 0,-1 3-2 15,11-1 2-15,-4 1-1 16,0 4-2-16,5 3 1 16,-6 0-2-16,9 8 0 15,3-5 0-15,0 7 0 0,3-5 0 16,9 3 0-16,5-2 0 15,1 1 0-15,3-3 0 16,-1-11 0-16,2 1 0 16,6-9 0-16,-7-5 0 0,8-1 0 15,-8-7 0-15,1 0 0 16,6-15 0-16,0 2 0 16,-3-9 0-16,0 1 0 0,-5-7 0 15,-5-4 0-15,-2-6 0 16,-1-1 0-16,-6-7 0 15,-6 0 0-15,-3-2 0 16,-7-3 0-16,-8 2 0 16,3 1 0-16,-5 1 0 0,2 8 0 15,0 15 0-15,-11-1 0 16,1 6 0-16,3 17 0 16,-10 2 0-16,7 15-19 15,0 13-69-15,-15-1-3 0</inkml:trace>
          <inkml:trace contextRef="#ctx0" brushRef="#br0" timeOffset="-64688.1808">29940 1732 352 0,'0'0'5'0,"0"0"3"16,0 0 2-16,0 0 2 15,0 0 1-15,0 0 1 16,0 0 1-16,-10-7 1 16,10 7-3-16,-15-4-3 15,15 4-1-15,-21 0-1 0,21 0-2 16,-17 0-1-16,17 0-1 15,-18 7-1-15,18-7 0 16,-19 23-1-16,1-10 1 16,12 5-3-16,-11-1 0 0,5 11 0 15,-1 3 0-15,2 4 0 16,0-1 0-16,5 0 0 16,6 1 0-16,0 1 0 15,0-1 0-15,10-3 0 0,3-5 0 16,9-3 0-16,6-2 0 15,5-7 0-15,-3 2 0 16,10-6 0-16,-5-7 0 0,4 0 0 16,0-4 0-16,-3-8 0 15,-5 1 0-15,-2-12 0 16,-8 2 0-16,-7-5 0 16,4-5 0-16,-15-1 0 15,0-3 0-15,-3-9 0 0,-6-6 0 16,-9 5 0-16,1-3 0 15,-7-1 0-15,3 7 0 16,-2-1 0-16,-5 8 0 16,10 8 0-16,-3 10 0 0,1 6 0 15,-4 3 0-15,-1 4 0 16,1 11 0-16,4 13 0 16,-8-1-24-16,-10 5-63 0,10-4-4 15</inkml:trace>
          <inkml:trace contextRef="#ctx0" brushRef="#br0" timeOffset="-63375.6419">30968 1595 242 0,'0'0'7'0,"0"0"2"15,0 0 4-15,0 0 4 16,0 0 3-16,-10-11 3 16,10 11 2-16,0 0 4 0,-21 0-6 15,21 0-2-15,-15 8-3 16,15-8-3-16,-13 22-3 15,-2-13-2-15,5 6-2 16,3 5-3-16,-8 1 0 16,5 10-1-16,-5 4-1 0,2 6-1 15,2-7-2-15,4 9 0 16,3-7 0-16,4 2 0 16,0-7 0-16,7 1 0 15,8-15 0-15,10-2 0 0,6-6 0 16,4-9 0-16,-3 0 0 15,1-5 0-15,-5-10 0 16,-1-6 0-16,-2-4 0 0,-14-3 0 16,-4 4 0-16,-7-15 0 15,-4 0 0-15,-7-3 0 16,-2 1 0-16,-4-6 0 16,-8 4 0-16,7 5 0 15,-7 1 0-15,4 13 0 0,4 3 0 16,-8 14 0-16,0 7 0 15,7 4 0-15,-10-1 0 16,-4 14-84-16,14 9-4 16</inkml:trace>
          <inkml:trace contextRef="#ctx0" brushRef="#br0" timeOffset="-62375.6328">31983 1644 379 0,'0'0'7'0,"0"0"3"16,0 0 2-16,0 0 2 0,0 0 0 15,0 0 1-15,-14-6 0 16,14 6 1-16,-22 3-7 16,12 11-2-16,-8 3-3 0,-2 8-1 15,2 10-2-15,-4 4 1 16,9 3-1-16,-2 3 1 15,5 3-2-15,2-7 0 16,8 1 0-16,3-7 0 16,15-12 0-16,4-10 0 0,6-9 0 15,4-4 0-15,4-10 0 16,-1-12 0-16,-4-6 0 16,-6-11 0-16,-3 1 0 15,-12-9 0-15,-7 1 0 16,-6 1 0-16,-11 1 0 0,-7 3 0 15,-1 6 0-15,-13 7-5 16,11 3-77-16,-8 14-5 16</inkml:trace>
          <inkml:trace contextRef="#ctx0" brushRef="#br0" timeOffset="-45891.0993">22819 1277 388 0,'0'0'6'0,"-15"0"1"16,15 0 1-16,-23 7 0 16,1 1 1-16,-3 14 0 15,-3-1 0-15,3 3 0 16,0 3-4-16,7 6-2 0,12 5 0 15,6-5 0-15,6-2 0 16,16-14 0-16,16-6 0 16,2-8-1-16,8-3 1 0,2-10 0 15,-7-8-1-15,0-10-1 16,-8-2 1-16,-7-7-1 16,-18 12-1-16,-10-6 1 15,-7 0-3-15,-17 16-3 16,-5-5-2-16,-2 16-14 0,-9 19-54 15,12-15-5-15</inkml:trace>
          <inkml:trace contextRef="#ctx0" brushRef="#br0" timeOffset="-83313.3805">24619 1567 193 0,'0'0'11'0,"0"0"6"16,0 0 6-16,0 0 4 0,0 0 3 16,0 0 0-16,7-15 2 15,-7 15 1-15,0 0-9 16,0 0-6-16,-14-7-5 16,14 7-3-16,-18 4-3 15,18-4 0-15,-22 13-3 0,9-2 1 16,2 4-1-16,-6 11 0 15,5-2-1-15,-1 3 1 16,2 5-1-16,0-1-1 0,0 9 0 16,4-2 0-16,4 4 1 15,0 1-3-15,3-7 0 16,0-2 0-16,6 1 0 16,9-3 0-16,2-11 0 0,8 1 0 15,3-8 0-15,5-4 0 16,2-6 0-16,3-4 0 15,-10 0 0-15,12-11 0 16,-9-2 0-16,-2-6 0 16,2 2 0-16,-6-5 0 0,-3-2 0 15,-12-1 0-15,4-3 0 16,-10-4 0-16,-4-3 0 16,0 0 0-16,-10-4 0 15,-12 2 0-15,-3-8 0 0,1 0 0 16,-1 7 0-16,0 1 0 15,-3 7 0-15,3-3 0 16,-3 6 0-16,11 10 0 0,5 6 0 16,-6 7 0-16,5 4 0 15,-2 0 0-15,-2 11 0 16,2 10 0-16,-3 0 0 16,5 7 0-16,-15 8-59 0,3-12-28 15</inkml:trace>
          <inkml:trace contextRef="#ctx0" brushRef="#br0" timeOffset="-45656.7024">23363 1228 387 0,'0'0'6'0,"-21"4"1"16,4 2 3-16,-5 9 0 16,-2 5 3-16,-1 6 0 15,-7 10 1-15,-4 13 0 0,11 3-5 16,0 8-1-16,2 6-4 16,1 6-3-16,9-2-5 15,-5 1-9-15,6-1-21 16,12-14-48-16,0-10-1 15</inkml:trace>
          <inkml:trace contextRef="#ctx0" brushRef="#br0" timeOffset="-45422.3503">23445 1483 411 0,'0'0'6'0,"0"0"1"16,0 0 1-16,-11 20 1 16,-3 9 1-16,7 1-1 15,-3 5 0-15,-1 12 1 16,0 9-7-16,-3 2-7 16,3 4-12-16,0 9-59 0,8-22-7 15</inkml:trace>
          <inkml:trace contextRef="#ctx0" brushRef="#br0" timeOffset="-59109.9728">32811 1662 161 0,'0'0'5'16,"0"0"3"-16,0-18 4 15,0 18 3-15,0-13 3 0,0 13 2 16,0-17 4-16,0 17 3 16,10-17-1-16,-10 17 1 15,0 0-1-15,15-13 0 16,-15 13-4-16,0 0-1 0,0 0-5 15,0 0-2-15,0 0-4 16,0 0-3-16,7 11-1 16,-7-11-2-16,0 28 0 15,0-7-1-15,0 4 0 0,0 10 0 16,0 4 0-16,0 7-3 16,-5 10 0-16,-2 5 0 15,-3-2 0-15,7 15 0 16,-4-4 0-16,-4 1 0 0,-1-4 0 15,7 3 0-15,5-7 0 16,0-10 0-16,0-3 0 16,0-7 0-16,0-9 0 15,3-9 0-15,-1-5 0 0,3-5 0 16,-5-15 0-16,3 17 0 16,-3-17 0-16,0 0 0 15,0 0 0-15,0 0 0 16,0 0 0-16,0 0 0 0,0 0 0 15,15 9 0-15,-15-9 0 16,0 0 0-16,0 0 0 16,0 0-33-16,0 0-57 15</inkml:trace>
          <inkml:trace contextRef="#ctx0" brushRef="#br0" timeOffset="-45141.0764">23385 1475 343 0,'0'0'9'0,"0"0"5"16,-18-3 3-16,18 3-2 15,0 0 2-15,-7-17-1 16,7 17 1-16,15-34 1 0,-2 17-11 16,15 3-3-16,7 0-1 15,1 0-2-15,-1 0-1 16,2 11 0-16,-2 3 0 16,-12 17 0-16,2 7 1 0,-14 4-1 15,-11 13-1-15,0 0 1 16,-21 8-6-16,1 9-23 15,-16-3-49-15,-11-3-2 16</inkml:trace>
        </inkml:traceGroup>
      </inkml:traceGroup>
    </inkml:traceGroup>
  </inkml:traceGroup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31:27.5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BD54B7-A68E-4190-83C7-616A88CF84AA}" emma:medium="tactile" emma:mode="ink">
          <msink:context xmlns:msink="http://schemas.microsoft.com/ink/2010/main" type="writingRegion" rotatedBoundingBox="2362,10489 2497,18358 1951,18367 1816,10498"/>
        </emma:interpretation>
      </emma:emma>
    </inkml:annotationXML>
    <inkml:traceGroup>
      <inkml:annotationXML>
        <emma:emma xmlns:emma="http://www.w3.org/2003/04/emma" version="1.0">
          <emma:interpretation id="{3DCE9D6B-AF0D-42E1-8F64-16FF78C6E2D0}" emma:medium="tactile" emma:mode="ink">
            <msink:context xmlns:msink="http://schemas.microsoft.com/ink/2010/main" type="paragraph" rotatedBoundingBox="2362,10489 2497,18358 1951,18367 1816,104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CFD739-77E3-44C3-A77C-5FF52916946C}" emma:medium="tactile" emma:mode="ink">
              <msink:context xmlns:msink="http://schemas.microsoft.com/ink/2010/main" type="line" rotatedBoundingBox="2362,10489 2497,18358 1951,18367 1816,10498"/>
            </emma:interpretation>
          </emma:emma>
        </inkml:annotationXML>
        <inkml:traceGroup>
          <inkml:annotationXML>
            <emma:emma xmlns:emma="http://www.w3.org/2003/04/emma" version="1.0">
              <emma:interpretation id="{A20525A2-85DE-4EC7-AC65-3D1CA11B6056}" emma:medium="tactile" emma:mode="ink">
                <msink:context xmlns:msink="http://schemas.microsoft.com/ink/2010/main" type="inkWord" rotatedBoundingBox="2161,14143 2233,18363 2110,18365 2038,14145"/>
              </emma:interpretation>
              <emma:one-of disjunction-type="recognition" id="oneOf0">
                <emma:interpretation id="interp0" emma:lang="en-US" emma:confidence="0">
                  <emma:literal>0000 t....</emma:literal>
                </emma:interpretation>
                <emma:interpretation id="interp1" emma:lang="en-US" emma:confidence="0">
                  <emma:literal>0000 .. _</emma:literal>
                </emma:interpretation>
                <emma:interpretation id="interp2" emma:lang="en-US" emma:confidence="0">
                  <emma:literal>0000 ~ _</emma:literal>
                </emma:interpretation>
                <emma:interpretation id="interp3" emma:lang="en-US" emma:confidence="0">
                  <emma:literal>00 001....</emma:literal>
                </emma:interpretation>
                <emma:interpretation id="interp4" emma:lang="en-US" emma:confidence="0">
                  <emma:literal>0000 ~= _</emma:literal>
                </emma:interpretation>
              </emma:one-of>
            </emma:emma>
          </inkml:annotationXML>
          <inkml:trace contextRef="#ctx0" brushRef="#br0">-4655 4221 360 0,'0'0'8'0,"-7"-14"2"0,7 14 3 16,-6-14 1-16,6 14 1 15,0 0 0-15,-22-8 2 16,22 8 1-16,-8 18-6 16,5 11-2-16,3 9-2 0,0 15-1 15,0 6-3-15,0 16-4 16,3 2 0-16,2 5 0 16,-2 3 0-16,4-9 0 0,-4 1 0 15,-3-9 0-15,7-1-18 16,11-17-67-16,-14-8-2 15</inkml:trace>
          <inkml:trace contextRef="#ctx0" brushRef="#br0" timeOffset="374.9918">-4665 5450 402 0,'0'0'6'16,"0"0"3"-16,0 0 1 0,0 0 3 15,0 0 0-15,-3 11 2 16,3-11 0-16,-12 22 1 16,6-5-4-16,-1 8-12 15,2 3 0-15,-1 7 0 0,-1 12 0 16,3 1 0-16,1 9 0 16,0 3 0-16,-5-2 0 15,8 6 0-15,-7-4 0 16,7 7-3-16,0-13-83 0,0-6-3 15</inkml:trace>
          <inkml:trace contextRef="#ctx0" brushRef="#br0" timeOffset="796.8765">-4627 6525 438 0,'0'0'3'0,"0"0"3"16,0 0 2-16,-6 11 2 15,6-11 0-15,-4 24 1 16,-4-3 1-16,5 4 1 16,-7 10-13-16,6 1 0 0,-2 9 0 15,1 5 0-15,2 3 0 16,-1 3 0-16,1 8 0 15,3-5 0-15,-3-4 0 16,3 7-29-16,0-10-58 16,0-7-2-16</inkml:trace>
          <inkml:trace contextRef="#ctx0" brushRef="#br0" timeOffset="1234.3757">-4612 7656 446 0,'0'0'4'15,"0"0"3"-15,0 0 1 0,0 0 2 16,0 0 1-16,0 0 2 15,0 14-1-15,-8 1-12 16,5 5 0-16,-4 5 0 16,-3 6 0-16,-1 12 0 0,-3 4 0 15,3 8 0-15,4 1 0 16,-3 15 0-16,5-4 0 16,2 4 0-16,0 1 0 15,-1-7 0-15,14-23-44 0,-5 14-46 16</inkml:trace>
          <inkml:trace contextRef="#ctx0" brushRef="#br0" timeOffset="-2000.0286">-4771 536 321 0,'0'0'7'0,"0"0"2"0,0 0 2 15,0 0 2-15,0 0 3 16,0 0 0-16,-15 2 0 16,2 13 0-16,-9 4-5 0,4 5-3 15,-7 11-2-15,2 9-2 16,0 8 0-16,6 7-2 16,2-3 0-16,9-2 0 15,6-6-1-15,11-10 1 16,14-4-1-16,2-21 0 0,12-6 1 15,0-14-1-15,4-14 1 16,0-12-1-16,-8-5 1 16,-4-11-1-16,-6-1 0 15,-15-2 0-15,-10 3 0 0,-7 2-1 16,-14 8 0-16,-14 8-2 16,-3 7-4-16,-5 20-21 15,11 4-53-15,-14 15 0 16</inkml:trace>
          <inkml:trace contextRef="#ctx0" brushRef="#br0" timeOffset="-1515.6409">-4779 1467 321 0,'0'0'8'0,"0"0"1"15,0 0 3-15,0 6 1 0,0-6 3 16,-25 24 1-16,8 1-1 16,-8 6 1-16,-3 7-8 15,3 16-2-15,-3-1-2 0,7 12-2 16,9-3-1-16,10 0-1 16,2-4-1-16,14-13 1 15,14-10 0-15,15-10 0 16,2-16 0-16,11-9 0 0,2-19 1 15,-5-10 0-15,0-5 1 16,-11-8 0-16,-7-6 0 16,-17 0 0-16,-18 6-1 15,-7-1 0-15,-21 4-1 0,-7 11-1 16,-11 11-1-16,-4 10-8 16,-10 4-30-16,10 6-41 15,4 15-2-15</inkml:trace>
          <inkml:trace contextRef="#ctx0" brushRef="#br0" timeOffset="-562.4971">-4570 3322 372 0,'0'0'7'0,"0"0"4"15,0 0 0-15,0 0 2 16,-15-3 1-16,5 3 0 15,-7 3 1-15,-8 8 1 16,-3 2-7-16,0 13-3 0,-8 2-2 16,4 11-1-16,4 3-1 15,6 5-1-15,9-2 0 16,13-7 0-16,0 4-1 16,25-17 0-16,10-7 1 0,14-14-1 15,4-8 0-15,7-16 1 16,0-10 0-16,-10-9 0 15,-4-3-1-15,-18-1 0 0,-14-2-1 16,-18 11 0-16,-20-5-4 16,-15 15-4-16,-22-2-25 15,1 16-49-15,-3 3-2 16</inkml:trace>
          <inkml:trace contextRef="#ctx0" brushRef="#br0" timeOffset="-1046.891">-4701 2451 385 0,'0'0'4'0,"0"0"1"0,0 0 2 15,0 0 0-15,0 0 2 16,-14-2 1-16,-4 4 1 15,-3 9-1-15,-11 6-2 0,-3 9-2 16,-1 6-1-16,6 10-1 16,-3 1-1-16,8 10-1 15,15-5-1-15,3 4 0 16,14 0 0-16,18-14 0 16,13-8 0-16,15-12 0 0,7-14-1 15,4-4 1-15,3-18 0 16,-6-6 0-16,-9-11 0 15,-16 0 0-15,-19-8 0 16,-17 8 0-16,-10 0 0 0,-25 0-1 16,-15 3-2-16,-6 10-2 15,-4 12-8-15,-11 3-28 16,11 7-43-16,7 3 0 16</inkml:trace>
        </inkml:traceGroup>
      </inkml:traceGroup>
    </inkml:traceGroup>
  </inkml:traceGroup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30:25.0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65FF53B-59FC-4D0D-9F18-C87112833276}" emma:medium="tactile" emma:mode="ink">
          <msink:context xmlns:msink="http://schemas.microsoft.com/ink/2010/main" type="writingRegion" rotatedBoundingBox="1701,8089 32701,9968 32461,13923 1461,12044"/>
        </emma:interpretation>
      </emma:emma>
    </inkml:annotationXML>
    <inkml:traceGroup>
      <inkml:annotationXML>
        <emma:emma xmlns:emma="http://www.w3.org/2003/04/emma" version="1.0">
          <emma:interpretation id="{A796F153-2EB4-4576-BB5A-C03B0F2A42EE}" emma:medium="tactile" emma:mode="ink">
            <msink:context xmlns:msink="http://schemas.microsoft.com/ink/2010/main" type="paragraph" rotatedBoundingBox="1701,8089 32701,9968 32461,13923 1461,12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35E981-0A35-45BF-A69A-81A4A85D34AA}" emma:medium="tactile" emma:mode="ink">
              <msink:context xmlns:msink="http://schemas.microsoft.com/ink/2010/main" type="inkBullet" rotatedBoundingBox="1636,9155 2130,9184 2095,9768 1601,9738"/>
            </emma:interpretation>
            <emma:one-of disjunction-type="recognition" id="oneOf0">
              <emma:interpretation id="interp0" emma:lang="en-US" emma:confidence="1">
                <emma:literal/>
              </emma:interpretation>
            </emma:one-of>
          </emma:emma>
        </inkml:annotationXML>
        <inkml:trace contextRef="#ctx0" brushRef="#br0">507 1160 61 0,'0'0'1'0,"0"0"-1"0,15-4 1 16,-2 2 0-16,5-2 0 16,4-3-1-16,3 0 2 15,6-3-1-15,-3 0 0 16,-3-1 1-16,4 3 4 0,-11-1 2 15,0 0 1-15,-18 9 1 16,0 0 0-16,0 0-2 16,0 0 0-16,-22 3-1 15,-3 9-4-15,4 1-2 0,-1-2-1 16,1 3-1-16,4-6 2 16,17-8 1-16,-15 6 2 15,15-6 1-15,12-3 1 16,8-8 1-16,1-3 1 0,8 1 0 15,-1-2 0-15,0 4 0 16,-6 1-1-16,-4 3-5 16,-5 5 2-16,-13 2-7 15,15-9-31-15,-15 9-21 0</inkml:trace>
      </inkml:traceGroup>
      <inkml:traceGroup>
        <inkml:annotationXML>
          <emma:emma xmlns:emma="http://www.w3.org/2003/04/emma" version="1.0">
            <emma:interpretation id="{B6156650-3236-4890-BE7B-D63C4B2F737D}" emma:medium="tactile" emma:mode="ink">
              <msink:context xmlns:msink="http://schemas.microsoft.com/ink/2010/main" type="line" rotatedBoundingBox="2157,8117 32268,9942 32139,12084 2027,10259"/>
            </emma:interpretation>
          </emma:emma>
        </inkml:annotationXML>
        <inkml:traceGroup>
          <inkml:annotationXML>
            <emma:emma xmlns:emma="http://www.w3.org/2003/04/emma" version="1.0">
              <emma:interpretation id="{7312D675-4C8F-46B4-B653-C3F6E71400B1}" emma:medium="tactile" emma:mode="ink">
                <msink:context xmlns:msink="http://schemas.microsoft.com/ink/2010/main" type="inkWord" rotatedBoundingBox="2099,9069 2431,9090 2390,9751 2059,9731"/>
              </emma:interpretation>
              <emma:one-of disjunction-type="recognition" id="oneOf1">
                <emma:interpretation id="interp1" emma:lang="en-US" emma:confidence="1">
                  <emma:literal>(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{</emma:literal>
                </emma:interpretation>
                <emma:interpretation id="interp4" emma:lang="en-US" emma:confidence="0">
                  <emma:literal>•</emma:literal>
                </emma:interpretation>
                <emma:interpretation id="interp5" emma:lang="en-US" emma:confidence="0">
                  <emma:literal>s</emma:literal>
                </emma:interpretation>
              </emma:one-of>
            </emma:emma>
          </inkml:annotationXML>
          <inkml:trace contextRef="#ctx0" brushRef="#br1" timeOffset="1.07817E6">-7795 1656 370 0,'0'0'7'0,"0"0"4"15,0 0 2-15,0 0 0 16,0 0 0-16,-10 0 1 15,-3 0 0-15,-12 15 0 16,-7 3-7-16,-4 10-3 16,-6 14-1-16,-4 8-2 0,3 6 1 15,8 10 0-15,3-4 0 16,14 0-1-16,15-10 1 16,10-11 0-16,21-14 0 0,18-16 0 15,19-11-1-15,1-25 1 16,12-6-1-16,-3-12 1 15,-5-6-2-15,-9-7 1 16,-16 5 0-16,-17 6-1 0,-17 4 0 16,-11 5 0-16,-18 10 0 15,-13 13-1-15,-9 6-3 16,-5 7-4-16,-5 7-10 16,14 6-40-16,1 15-26 15,18 2-3-15</inkml:trace>
        </inkml:traceGroup>
        <inkml:traceGroup>
          <inkml:annotationXML>
            <emma:emma xmlns:emma="http://www.w3.org/2003/04/emma" version="1.0">
              <emma:interpretation id="{B1B5E98F-74F1-466A-B92F-2F093668B7A4}" emma:medium="tactile" emma:mode="ink">
                <msink:context xmlns:msink="http://schemas.microsoft.com/ink/2010/main" type="inkWord" rotatedBoundingBox="3882,8681 5095,9038 4854,9857 3641,9500"/>
              </emma:interpretation>
              <emma:one-of disjunction-type="recognition" id="oneOf2">
                <emma:interpretation id="interp6" emma:lang="en-US" emma:confidence="0">
                  <emma:literal>QA</emma:literal>
                </emma:interpretation>
                <emma:interpretation id="interp7" emma:lang="en-US" emma:confidence="0">
                  <emma:literal>JA</emma:literal>
                </emma:interpretation>
                <emma:interpretation id="interp8" emma:lang="en-US" emma:confidence="0">
                  <emma:literal>IA</emma:literal>
                </emma:interpretation>
                <emma:interpretation id="interp9" emma:lang="en-US" emma:confidence="0">
                  <emma:literal>OA</emma:literal>
                </emma:interpretation>
                <emma:interpretation id="interp10" emma:lang="en-US" emma:confidence="0">
                  <emma:literal>0 A</emma:literal>
                </emma:interpretation>
              </emma:one-of>
            </emma:emma>
          </inkml:annotationXML>
          <inkml:trace contextRef="#ctx0" brushRef="#br0" timeOffset="56906.8426">-15770 524 327 0,'0'0'4'0,"0"0"3"16,0 0 3-16,-15 0 2 16,15 0 3-16,-20 6 1 15,5 1 1-15,-6 4 0 0,-4-1-3 16,0 7-3-16,-3 9-2 15,-4 2-1-15,4 11-2 16,-7 3 0-16,0 6-1 16,7 5-1-16,6 0-1 0,1 4 0 15,11 0-1-15,10-9-1 16,0 3-2-16,10-12-9 16,22-9-71-16,7-5-2 15</inkml:trace>
          <inkml:trace contextRef="#ctx0" brushRef="#br0" timeOffset="57750.597">-14193 809 301 0,'0'0'5'15,"0"0"4"-15,-11 17 3 16,11-17 1-16,-22 18 3 16,9-12 2-16,-12-2 1 15,-3-4 0-15,-4-10-4 0,4-12-4 16,-8-2-4-16,14-16-1 15,2-5-2-15,9-7-2 16,11-8-1-16,3-4-1 16,12-1 1-16,13 7-1 15,7-2 0-15,11 6 0 0,4 9-1 16,0 14 1-16,3 7 0 16,-5 15 0-16,2 9 0 15,-7 22 1-15,-8 10-1 0,-10 13 1 16,-7 13-1-16,-15 8 1 15,-3 11 0-15,-7 7 0 16,-11-2 0-16,-3-1 0 16,1-3-1-16,-2-12 1 0,-3-8 0 15,4-14 1-15,-4-9-1 16,5-14 0-16,2-10 1 16,0-11 1-16,-4-4-1 15,12-13 1-15,3-7-1 16,4-8 0-16,3 0-1 0,7 4 0 15,6 2-1-15,9 9 0 16,-1 7-1-16,4 10 1 16,6 7-1-16,-6 13-3 0,0 13-10 15,0-8-61-15,0 21-8 16</inkml:trace>
          <inkml:trace contextRef="#ctx0" brushRef="#br0" timeOffset="58157.8657">-13602 1210 407 0,'0'0'3'16,"0"0"1"-16,-5-15 0 0,2 2 2 15,3-9 0-15,-4-6 0 16,1-10 0-16,3-9 1 16,0-5-3-16,7-12-2 0,4 4-1 15,3-2-1 1,4 2 0-16,3-1 0 0,4 12-1 16,0 11 1-16,-5 5-1 15,5 16 2-15,-7 7 0 16,2 10-1-16,-2 10 1 15,0 21 0-15,-4 5 1 0,1 18-1 16,-5 4 1-16,5 14-2 16,-9-3-3-16,9 13-13 15,-8 1-51-15,-4-12-13 0</inkml:trace>
        </inkml:traceGroup>
        <inkml:traceGroup>
          <inkml:annotationXML>
            <emma:emma xmlns:emma="http://www.w3.org/2003/04/emma" version="1.0">
              <emma:interpretation id="{B499F4F7-B7C7-49B3-8BCE-11C46BFC96C4}" emma:medium="tactile" emma:mode="ink">
                <msink:context xmlns:msink="http://schemas.microsoft.com/ink/2010/main" type="inkWord" rotatedBoundingBox="6293,8529 7920,8628 7846,9853 6219,9755"/>
              </emma:interpretation>
              <emma:one-of disjunction-type="recognition" id="oneOf3">
                <emma:interpretation id="interp11" emma:lang="en-US" emma:confidence="0">
                  <emma:literal>QB</emma:literal>
                </emma:interpretation>
                <emma:interpretation id="interp12" emma:lang="en-US" emma:confidence="0">
                  <emma:literal>OB</emma:literal>
                </emma:interpretation>
                <emma:interpretation id="interp13" emma:lang="en-US" emma:confidence="0">
                  <emma:literal>Its</emma:literal>
                </emma:interpretation>
                <emma:interpretation id="interp14" emma:lang="en-US" emma:confidence="0">
                  <emma:literal>Qis</emma:literal>
                </emma:interpretation>
                <emma:interpretation id="interp15" emma:lang="en-US" emma:confidence="0">
                  <emma:literal>IT}</emma:literal>
                </emma:interpretation>
              </emma:one-of>
            </emma:emma>
          </inkml:annotationXML>
          <inkml:trace contextRef="#ctx0" brushRef="#br1" timeOffset="1.0787E6">-4905 1752 353 0,'0'0'8'0,"0"0"3"0,0 0 3 15,0 0-1-15,0 0 0 16,-11 7 1-16,-7 4 1 16,-10 10 0-16,-4 5-7 15,-4 4-3-15,-5 9-2 0,1 6 0 16,8 2 0-16,4 2-1 15,15-8 0-15,8-2 0 16,16-13 0-16,21-11-1 16,14-9 1-16,7-6-1 0,4-17 1 15,-1-7-1-15,-3-10 0 16,-3-4-1-16,-15 0-1 16,-10 0-3-16,-22 2-4 15,-6 7-10-15,-25 12-38 0,-4-1-27 16,-14 8-5-16</inkml:trace>
          <inkml:trace contextRef="#ctx0" brushRef="#br1" timeOffset="1.07937E6">-2812 1707 350 0,'0'0'6'0,"0"0"1"16,-7-3 1-16,7 3 2 0,-18-5 2 15,3 5-1-15,-10 8 2 16,-3 6 1-16,-2 13-5 16,-13 6-1-16,0 16-1 15,-2 4-1-15,2 6-2 0,11 2 0 16,14-2-1-16,18-6 0 16,7-18 0-16,26-6-1 15,20-19 0-15,5-10 0 0,17-14-1 16,-1-17 1-16,1-6-1 15,-12-8 1-15,-10-4-2 16,-20 8 1-16,-26 0-1 16,-17 6-2-16,-33 22-9 0,-32 16-68 15,-16 4-5-15</inkml:trace>
          <inkml:trace contextRef="#ctx0" brushRef="#br0" timeOffset="56609.9598">-16566 615 288 0,'0'0'7'0,"0"0"2"16,0 0 2-16,0 0 4 15,0 0 0-15,0 0 1 16,0 0 2-16,0 0 1 0,8-8-6 16,-8 8-3-16,28-4-2 15,-11 2-2-15,8 2-1 16,0 0 0-16,3 0-2 16,5 0 0-16,2 0-1 15,-4 6-1-15,-2 5 0 0,2 0 0 16,-3 6-1-16,-3-2 0 15,0 6 1-15,0 3 0 16,-7 4 0-16,-1 2-1 16,1 0 1-16,-3 6 0 0,-9-2-1 15,-2 1 1-15,-1 6 0 16,-3-7-1-16,-10 4 1 16,-8-3 0-16,-4-5 1 0,-2 0-1 15,-8-5 1-15,-3-3 0 16,-3-5-1-16,2-6 1 15,-3-9-1-15,3-2-1 16,4 0-4-16,8-6-6 0,2-12-22 16,5-6-49-16,17 0 0 15</inkml:trace>
        </inkml:traceGroup>
        <inkml:traceGroup>
          <inkml:annotationXML>
            <emma:emma xmlns:emma="http://www.w3.org/2003/04/emma" version="1.0">
              <emma:interpretation id="{83B2742C-1481-4266-8EC8-9647F0C1403D}" emma:medium="tactile" emma:mode="ink">
                <msink:context xmlns:msink="http://schemas.microsoft.com/ink/2010/main" type="inkWord" rotatedBoundingBox="9855,8643 11245,8727 11119,10810 9729,10726"/>
              </emma:interpretation>
              <emma:one-of disjunction-type="recognition" id="oneOf4">
                <emma:interpretation id="interp16" emma:lang="en-US" emma:confidence="0">
                  <emma:literal>Post</emma:literal>
                </emma:interpretation>
                <emma:interpretation id="interp17" emma:lang="en-US" emma:confidence="0">
                  <emma:literal>Port</emma:literal>
                </emma:interpretation>
                <emma:interpretation id="interp18" emma:lang="en-US" emma:confidence="0">
                  <emma:literal>Pot</emma:literal>
                </emma:interpretation>
                <emma:interpretation id="interp19" emma:lang="en-US" emma:confidence="0">
                  <emma:literal>Pont</emma:literal>
                </emma:interpretation>
                <emma:interpretation id="interp20" emma:lang="en-US" emma:confidence="0">
                  <emma:literal>Pat</emma:literal>
                </emma:interpretation>
              </emma:one-of>
            </emma:emma>
          </inkml:annotationXML>
          <inkml:trace contextRef="#ctx0" brushRef="#br0" timeOffset="58328.7422">-13599 912 375 0,'0'0'5'0,"0"0"2"16,0 0-1-16,0 0 3 16,0 0 0-16,0 0 1 15,10-6 0-15,12 6-3 16,16 6-20-16,15-6-60 15,-3 0-2-15</inkml:trace>
          <inkml:trace contextRef="#ctx0" brushRef="#br0" timeOffset="59031.861">-11386 744 314 0,'0'0'5'0,"0"0"1"0,-22 14 2 15,1-6 2-15,-11 3 2 16,-6-5 4-16,-8-6 1 15,-11 0 0-15,-6-10-4 16,-1-14 0-16,4-4-3 0,3-11-1 16,16-8-3-16,8-9-2 15,16-8-3-15,17 2 1 16,14-13-1-16,22 8 0 16,9-3-1-16,8 3 0 0,10 7 0 15,5 15 0-15,-2 4 0 16,2 17 0-16,-8 14 0 15,-7 10 0-15,-10 15 0 0,-8 17 0 16,-14 13 1-16,-10 15-1 16,-8 11 0-16,-6 6 0 15,-14 5 0-15,-5 4 1 16,-6 3 0-16,0-11-1 0,-5-8 1 16,-2-11 0-16,0-8 0 15,2-20 1-15,6-10 0 16,2-14 0-16,4-7-1 15,11-21 0-15,5-6-1 16,13-10 1-16,6-2-1 0,11-3-1 16,11 12 0-16,5-3-1 15,1 14 1-15,1 17 0 16,-3 4-1-16,-2 22-5 16,-10 4-23-16,-3 6-50 0,-7 9-2 15</inkml:trace>
          <inkml:trace contextRef="#ctx0" brushRef="#br0" timeOffset="59688.1028">-10842 496 338 0,'0'0'9'16,"-7"-15"2"-16,7 15 3 16,0-19 1-16,0 19 0 15,4-18 1-15,14 12 0 0,0-1 0 16,10 7-8-16,7 0-3 15,7 13-2-15,-6-2-1 16,6 6-1-16,-11 2-1 16,-6 5-1-16,-10 5-2 0,-12-1-2 15,-6 1-2-15,-12 3 0 16,-2-2 0-16,-4-1 0 16,3 0 0-16,1-12 2 15,12 3 2-15,5-5 2 0,25-2 3 16,0-5 2-16,11 0 1 15,6-1 0-15,1 0 2 16,-5-1-1-16,2 5 0 16,-12 3 0-16,-3 3 0 0,-15 1-2 15,-7 3 0-15,-3 5-2 16,-3 4 1-16,-15 6-2 16,-4-1 1-16,-6 8-3 15,-7 2-6-15,0 8-32 0,-21-3-43 16,-12 2 0-16</inkml:trace>
          <inkml:trace contextRef="#ctx0" brushRef="#br0" timeOffset="59281.919">-10784 444 391 0,'0'0'5'15,"0"11"1"-15,0 6 2 16,0 13 1-16,3 5 1 0,-3 10 0 16,2 8 1-16,-2 11-1 15,0 1-3-15,0 1-6 16,0-4-10-16,0-20-61 16,0 19-11-16</inkml:trace>
          <inkml:trace contextRef="#ctx0" brushRef="#br1" timeOffset="1.06718E6">-8120 537 228 0,'0'0'6'0,"0"0"7"16,0 0 4-16,0 0 4 16,0 0 2-16,0 0 2 15,-7 17 0-15,7-17 3 0,-28 18-7 16,10-15-6-16,-7 4-4 15,-2-3-3-15,-6-4-3 16,2-4-1-16,3-10-1 16,6-6-1-16,5-13 0 15,6-4-1-15,11-3 1 0,11-5-2 16,11 0 1-16,9-3-1 16,8 3 0-16,4 7 1 15,-2 6-1-15,6 6 0 16,-6 5 0-16,-1 11 1 0,-2 10 0 15,-2 3 0-15,-4 18 0 16,-11 9 0-16,1 12 1 16,-12 3-1-16,-3 10 1 15,-7 10-1-15,-3-6 0 0,-11 2 0 16,-11-5 1-16,-8-6 0 16,-5-8 0-16,-5-11 0 15,1-6 1-15,-1-15 0 0,2-3-1 16,6-7 1-16,5-14 0 15,10-6-1-15,12-2-1 16,8-6 0-16,3 2 0 16,16 7 0-16,5 4 0 15,5 8-1-15,2 7 1 0,1 7-1 16,-4 14 2-16,5 11-1 16,-8 3-1-16,-2 12-5 15,-8-4-13-15,3 4-65 16,-1 3-4-16</inkml:trace>
          <inkml:trace contextRef="#ctx0" brushRef="#br1" timeOffset="1.0677E6">-7702 897 347 0,'0'0'6'0,"0"0"4"0,0 0 4 15,0 0 1-15,0 0 0 16,0 0 1-16,10-11 1 0,12 7-1 16,6-7-6-16,8 11-10 15,2-13-14-15,5 2-65 16,7 0-2-16</inkml:trace>
        </inkml:traceGroup>
        <inkml:traceGroup>
          <inkml:annotationXML>
            <emma:emma xmlns:emma="http://www.w3.org/2003/04/emma" version="1.0">
              <emma:interpretation id="{C1059463-C254-4FAB-8D9B-749192DCA920}" emma:medium="tactile" emma:mode="ink">
                <msink:context xmlns:msink="http://schemas.microsoft.com/ink/2010/main" type="inkWord" rotatedBoundingBox="12737,8758 15667,8936 15550,10868 12620,10690"/>
              </emma:interpretation>
              <emma:one-of disjunction-type="recognition" id="oneOf5">
                <emma:interpretation id="interp21" emma:lang="en-US" emma:confidence="0">
                  <emma:literal>"too</emma:literal>
                </emma:interpretation>
                <emma:interpretation id="interp22" emma:lang="en-US" emma:confidence="0">
                  <emma:literal>'too</emma:literal>
                </emma:interpretation>
                <emma:interpretation id="interp23" emma:lang="en-US" emma:confidence="0">
                  <emma:literal>Post!</emma:literal>
                </emma:interpretation>
                <emma:interpretation id="interp24" emma:lang="en-US" emma:confidence="0">
                  <emma:literal>Boo</emma:literal>
                </emma:interpretation>
                <emma:interpretation id="interp25" emma:lang="en-US" emma:confidence="0">
                  <emma:literal>Post'!</emma:literal>
                </emma:interpretation>
              </emma:one-of>
            </emma:emma>
          </inkml:annotationXML>
          <inkml:trace contextRef="#ctx0" brushRef="#br1" timeOffset="1.06751E6">-7667 949 394 0,'0'0'6'0,"0"0"2"0,0 0 2 15,-14-7 0-15,14 7 1 16,-11-17 1-16,11 4 0 16,-3-11 0-16,3-3-5 15,0-4-3-15,8-7-2 0,5-3 0 16,5 0-1-16,-1-6-1 16,1 9 0-16,4 3 0 15,-1 7 0-15,-4 10 0 16,1 8 1-16,-3 10 0 15,-15 0 0-15,25 28 0 0,-15 6 1 16,0 14-1-16,1 0 1 16,-4 9-2-16,0 5-3 15,1 2-6-15,-8-8-10 16,5 5-11-16,0-8-37 0,-5-16-19 16</inkml:trace>
          <inkml:trace contextRef="#ctx0" brushRef="#br1" timeOffset="1.06811E6">-7317 365 305 0,'0'0'9'0,"0"0"5"0,0 0 2 15,0 0 3-15,0 0 3 16,18 0-1-16,0 0 0 15,10 0 0-15,14-4-9 16,1-7-5-16,10 4-12 0,0-6-16 16,-8 1-60-16,8-6 0 15</inkml:trace>
          <inkml:trace contextRef="#ctx0" brushRef="#br1" timeOffset="1.06831E6">-7115 152 359 0,'0'0'7'0,"0"0"4"0,0 15 2 15,0-15 0-15,0 24 2 16,0-2-1-16,0 3 1 16,0 6 0-16,7 7-6 15,1 5-5-15,-3 0-6 0,10 8-16 16,0 3-63-16,-2-8-1 15</inkml:trace>
          <inkml:trace contextRef="#ctx0" brushRef="#br1" timeOffset="1.06903E6">-5266 798 215 0,'0'0'9'0,"0"0"6"15,0 0 4-15,-11 18 5 16,-3-14 1-16,3-2 3 0,-9 6 0 15,-5-8 2-15,0 0-8 16,-3-10-6-16,0-8-6 16,3-7-3-16,7-8-2 15,3-5-3-15,12-7-1 0,3-9-1 16,11 1-1-16,14-5 1 16,7 0 0-16,9 2 0 15,2 7 0-15,3 2-1 16,4 13 1-16,-8 10 0 0,-7 9 0 15,1 15 1-15,-11 4 0 16,-8 20 0-16,-9 14 1 16,-8 13 0-16,0 8 0 0,-15 5-1 15,-3 3 1-15,-2-1 0 16,-5-2 0-16,-8-15-1 16,6-4 0-16,-1-8 1 15,3-16 0-15,0-7 0 16,7-14-1-16,3-11-1 0,12-8 1 15,3-9-1-15,11 0 1 16,6 0-1-16,5 0-1 16,6 8 1-16,5 1-1 15,-3 17 1-15,3 2 0 0,-5 17-1 16,0 7-4-16,-3 1-12 16,3 3-62-16,-3 3-3 15</inkml:trace>
          <inkml:trace contextRef="#ctx0" brushRef="#br1" timeOffset="1.06925E6">-4796 544 413 0,'0'0'4'16,"0"0"1"-16,0 0 2 15,-10 7 2-15,5 7-1 16,3 3 1-16,2 4 0 0,-3 11 2 15,3 5-5-15,0 4-2 16,3 4-7-16,7 8-11 16,-6 4-38-16,2-9-30 15,-1 0-3-15</inkml:trace>
          <inkml:trace contextRef="#ctx0" brushRef="#br1" timeOffset="1.06968E6">-4771 579 330 0,'0'0'11'16,"0"0"1"-16,0 0 3 15,0 0 0-15,0 0 0 16,0 0 1-16,13-7 0 0,7 7 1 16,7 0-12-16,1 0 0 15,5 7-3-15,-10 4 0 16,-5 0-1-16,-3 6-1 15,-15 4 0-15,0 3 0 0,-11 1 0 16,-6 0 0-16,-1 2 0 16,3-3-1-16,-2-5 1 15,9 3 0-15,8-7 0 16,0-15-1-16,25 20 1 0,0-10 0 16,0-2 0-16,3 2 0 15,0-3 0-15,-10 4 0 16,0 0-1-16,-4 4 2 0,-6-6-1 15,-5 10 0-15,-3-2 0 16,0 0 1-16,-8 4 0 16,-2 0 0-16,-3-1-1 15,-5 4 1-15,0-5 1 16,-11 7-1-16,4-9 0 0,1 1-1 16,2-2-3-16,-3-5-7 15,8-7-35-15,6-4-35 16,11 0-4-16</inkml:trace>
          <inkml:trace contextRef="#ctx0" brushRef="#br1" timeOffset="1.07004E6">-4449 1006 311 0,'0'0'7'0,"0"0"2"16,0 0 1-16,0 0 1 15,3-8 3-15,-3 8 3 16,18-6 0-16,-8 2 0 0,12 0-6 16,-1 1-1-16,11 0-2 15,-1-5-3-15,12 6-1 16,-1-9-2-16,11 3-3 16,-3-1-5-16,3 3-11 0,-7 6-51 15,-4 0-10-15</inkml:trace>
          <inkml:trace contextRef="#ctx0" brushRef="#br2" timeOffset="-1.61006E6">221 0 302 0,'0'0'5'0,"0"0"2"15,0 0 2-15,0 0 2 16,0 11 1-16,0-11 1 16,-3 30 2-16,-5-9 1 15,1 3-5-15,-3 4-1 16,-1 10-2-16,-3 5-2 15,0 3-1-15,-8 7 0 0,5 1-2 16,-1-2 0-16,0 3-1 16,1-1 0-16,4-5 0 15,1 0 0-15,-1-6 1 16,5-11-1-16,5 2 0 0,-4-10 0 16,2-6-1-16,3 1-2 15,2-19-4-15,0 17-8 16,0-17-18-16,0 0-46 0,0 0-1 15</inkml:trace>
          <inkml:trace contextRef="#ctx0" brushRef="#br2" timeOffset="-1.60955E6">444 294 359 0,'0'0'6'0,"0"0"3"0,0 0 3 16,0 0 1-16,0 0 0 15,7 0 2-15,-7 0-1 16,0 0 2-16,6 21-6 0,-1-3-3 16,-2 7-3-16,1 3 0 15,-1 3-2-15,4 5 0 16,-4 2-1-16,5 5 0 15,-5-5 0-15,8-3 0 0,-5 4 1 16,-1-7 0-16,-2-4 1 16,4 0-1-16,-3-11 2 15,2 0-1-15,-1-2 0 16,-5-15-1-16,3 19-2 0,-3-19 0 16,0 0 0-16,0 0 0 15,0 0 0-15,10 0 0 16,-10 0 0-16,0 0 0 15,0 0-34-15,0 0-49 0,-3-4-4 16</inkml:trace>
          <inkml:trace contextRef="#ctx0" brushRef="#br2" timeOffset="-1.61044E6">-291 22 232 0,'0'0'9'0,"0"0"4"16,0 0 4-16,0 0 4 16,0 0 1-16,0 0 2 0,0 0 0 15,0 0 2-15,0 0-8 16,0 0-5-16,0 0-3 16,0 0-1-16,3 21-5 15,-3 1 0-15,4 6-1 16,2 3 0-16,1 4-1 0,-2 8 1 15,1-4 0-15,1 3-1 16,0-3 1-16,1 4 1 16,-5-8-1-16,4-1 0 15,0-2 0-15,-4-7-1 0,2-1 0 16,-2-9 0-16,0-1-1 16,-3-14 0-16,4 14-3 15,-4-14-4-15,0 0-6 16,0-7-18-16,0 7-50 0,0-21-2 15</inkml:trace>
        </inkml:traceGroup>
        <inkml:traceGroup>
          <inkml:annotationXML>
            <emma:emma xmlns:emma="http://www.w3.org/2003/04/emma" version="1.0">
              <emma:interpretation id="{37C038F6-1DC6-4CA7-8B40-B97F3DFD355E}" emma:medium="tactile" emma:mode="ink">
                <msink:context xmlns:msink="http://schemas.microsoft.com/ink/2010/main" type="inkWord" rotatedBoundingBox="17447,9392 17459,9381 17462,9384 17450,9395"/>
              </emma:interpretation>
              <emma:one-of disjunction-type="recognition" id="oneOf6">
                <emma:interpretation id="interp26" emma:lang="en-US" emma:confidence="1">
                  <emma:literal>.</emma:literal>
                </emma:interpretation>
                <emma:interpretation id="interp27" emma:lang="en-US" emma:confidence="0">
                  <emma:literal>•</emma:literal>
                </emma:interpretation>
                <emma:interpretation id="interp28" emma:lang="en-US" emma:confidence="0">
                  <emma:literal>J</emma:literal>
                </emma:interpretation>
                <emma:interpretation id="interp29" emma:lang="en-US" emma:confidence="0">
                  <emma:literal>,</emma:literal>
                </emma:interpretation>
                <emma:interpretation id="interp30" emma:lang="en-US" emma:confidence="0">
                  <emma:literal>v</emma:literal>
                </emma:interpretation>
              </emma:one-of>
            </emma:emma>
          </inkml:annotationXML>
          <inkml:trace contextRef="#ctx0" brushRef="#br1" timeOffset="-101454.2084">5387 1890 359 0,'0'0'6'0,"0"0"4"16,-7-14 1-16,7 14 0 0,-8-18 2 15,8 18-1-15,0-17 1 16,0 17-1-16,11-17-5 15,3 12-3-15,7 5-1 16,4 0-2-16,3 5-1 0,1 8 1 16,-1 5-1-16,0 10 0 15,-7 3 1-15,-7 9-1 16,-6-5-1-16,-5 10-2 16,-11-2-5-16,-5 0-9 15,-15 9-48-15,-11-17-13 0</inkml:trace>
        </inkml:traceGroup>
        <inkml:traceGroup>
          <inkml:annotationXML>
            <emma:emma xmlns:emma="http://www.w3.org/2003/04/emma" version="1.0">
              <emma:interpretation id="{BE45A3BC-201C-4AFE-83B7-C1BF9A8CCFBE}" emma:medium="tactile" emma:mode="ink">
                <msink:context xmlns:msink="http://schemas.microsoft.com/ink/2010/main" type="inkWord" rotatedBoundingBox="18670,9421 19214,9454 19195,9759 18651,9726"/>
              </emma:interpretation>
              <emma:one-of disjunction-type="recognition" id="oneOf7">
                <emma:interpretation id="interp31" emma:lang="en-US" emma:confidence="0">
                  <emma:literal>I</emma:literal>
                </emma:interpretation>
                <emma:interpretation id="interp32" emma:lang="en-US" emma:confidence="0">
                  <emma:literal>t</emma:literal>
                </emma:interpretation>
                <emma:interpretation id="interp33" emma:lang="en-US" emma:confidence="0">
                  <emma:literal>T</emma:literal>
                </emma:interpretation>
                <emma:interpretation id="interp34" emma:lang="en-US" emma:confidence="0">
                  <emma:literal>•</emma:literal>
                </emma:interpretation>
                <emma:interpretation id="interp35" emma:lang="en-US" emma:confidence="0">
                  <emma:literal>=</emma:literal>
                </emma:interpretation>
              </emma:one-of>
            </emma:emma>
          </inkml:annotationXML>
          <inkml:trace contextRef="#ctx0" brushRef="#br1" timeOffset="1.14584E6">457 1054 141 0,'0'0'3'0,"0"0"3"16,0 0 1-16,0 0 1 16,15-3 1-16,-15 3 2 0,21 0 0 15,-7 0 2-15,4 0-3 16,4 3-2-16,-1-3-1 16,-1 0 0-16,5-3-3 15,3-8 2-15,2 1-2 0,-2-8 0 16,4 1-1-16,-1 0-7 15,-6-2-22-15,-5-6-33 16,10 5-3-16</inkml:trace>
          <inkml:trace contextRef="#ctx0" brushRef="#br1" timeOffset="1.14543E6">593 1069 84 0,'0'0'3'0,"0"0"0"0,0 0 2 16,0 0 6-16,0 0 0 16,0 0 5-16,0 13 0 15,0-13 2-15,0 23 0 0,0-10-3 16,3 1-2-16,4-3-2 15,0 2-3-15,-7-13-1 16,18 15-1-16,-18-15-1 16,25 0 0-16,-7-4 0 0,7-9 0 15,3-9 0-15,2-9-2 16,6-6 1-16,3 7-2 16,0-6-1-16,0 6 0 0,-3-4-1 15,-8 12-4-15,-3 7-15 16,-8 6-27-16,-17 9-17 15</inkml:trace>
        </inkml:traceGroup>
        <inkml:traceGroup>
          <inkml:annotationXML>
            <emma:emma xmlns:emma="http://www.w3.org/2003/04/emma" version="1.0">
              <emma:interpretation id="{B39D733A-01D2-438D-9F9C-82EE92A16886}" emma:medium="tactile" emma:mode="ink">
                <msink:context xmlns:msink="http://schemas.microsoft.com/ink/2010/main" type="inkWord" rotatedBoundingBox="22899,9884 24887,10062 24783,11226 22795,11047"/>
              </emma:interpretation>
              <emma:one-of disjunction-type="recognition" id="oneOf8">
                <emma:interpretation id="interp36" emma:lang="en-US" emma:confidence="0">
                  <emma:literal>IMI</emma:literal>
                </emma:interpretation>
                <emma:interpretation id="interp37" emma:lang="en-US" emma:confidence="0">
                  <emma:literal>INI</emma:literal>
                </emma:interpretation>
                <emma:interpretation id="interp38" emma:lang="en-US" emma:confidence="0">
                  <emma:literal>In I</emma:literal>
                </emma:interpretation>
                <emma:interpretation id="interp39" emma:lang="en-US" emma:confidence="0">
                  <emma:literal>In</emma:literal>
                </emma:interpretation>
                <emma:interpretation id="interp40" emma:lang="en-US" emma:confidence="0">
                  <emma:literal>In/</emma:literal>
                </emma:interpretation>
              </emma:one-of>
            </emma:emma>
          </inkml:annotationXML>
          <inkml:trace contextRef="#ctx0" brushRef="#br1" timeOffset="-101751.1045">5461 1967 398 0,'0'0'4'0,"0"0"1"16,0 0 2-16,-8 11 2 15,5 4 0-15,-4 9 0 16,0 11 0-16,-4 7 1 0,8 12-4 16,-11 1-8-16,11 16-18 15,3-5-58-15,0 3-1 16</inkml:trace>
          <inkml:trace contextRef="#ctx0" brushRef="#br1" timeOffset="-101969.8384">5380 1724 385 0,'0'0'5'0,"0"0"2"15,0 0 2-15,0 0 0 16,-8 4 2-16,8-4 1 15,-25 28 0-15,12-8 1 0,-5 15-6 16,-4 9-1-16,-3 8-1 16,2 8-1-16,1 7-2 15,1 4-2-15,7 6-6 0,-1-9-10 16,12-2-33-16,3 1-33 16,3-10-2-16</inkml:trace>
          <inkml:trace contextRef="#ctx0" brushRef="#br1" timeOffset="-102251.1036">4665 2302 302 0,'0'0'6'15,"0"0"5"-15,0 0 4 16,0 0 2-16,7-4 2 0,-7 4 1 15,28-2 0-15,-6-5 0 16,9-1-7-16,9-3-8 16,6-6-10-16,14 2-22 15,7-7-49-15,4-2-2 16</inkml:trace>
          <inkml:trace contextRef="#ctx0" brushRef="#br1" timeOffset="-102501.1115">4818 1650 415 0,'0'0'1'15,"0"0"0"-15,-7 13 1 16,2 4 1-16,5 2 0 0,0 6 1 15,0 14 0-15,0 3 1 16,8 8-1-16,-4 6-1 16,-1 0-6-16,4 11-21 15,6 1-51-15,-5-9-1 0</inkml:trace>
          <inkml:trace contextRef="#ctx0" brushRef="#br1" timeOffset="-102704.2216">4662 1724 386 0,'0'0'3'16,"0"0"1"-16,10-7 2 0,5 0 0 16,3 4 2-16,2-5 1 15,8 2-1-15,5-1 1 16,5 1-2-16,9-5-3 16,-2 3-8-16,5-10-14 0,-11 8-59 15,14-5-2-15</inkml:trace>
          <inkml:trace contextRef="#ctx0" brushRef="#br1" timeOffset="-108641.7737">6624 1506 400 0,'0'0'7'0,"0"0"3"0,0 0 2 16,0 0 1-16,0 0 1 15,-3-15 0-15,3 15 1 16,0 0 0-16,0 0-6 0,0 0-7 15,-18 22-2-15,14-1 0 16,1 14 0-16,-1 14 0 16,4 9 0-16,-3 14 0 15,3 6 0-15,0 10 0 0,0 1 0 16,0 2 0-16,0 4 0 16,0-6 0-16,0-9 0 15,0-1 0-15,0-21 0 16,-3-2 0-16,3-15 0 15,0-11 0-15,-5-9 0 0,5-4 0 16,0-17 0-16,0 0-64 16,0 0-27-16</inkml:trace>
          <inkml:trace contextRef="#ctx0" brushRef="#br1" timeOffset="-107844.8996">7808 1724 231 0,'0'0'10'0,"0"0"7"15,0 0 6-15,7-14 4 16,-7 14 2-16,0 0 2 16,10-11 1-16,-10 11 0 15,0 0-9-15,0 0-6 16,-5 11-5-16,-3 14-4 0,-2-1-3 16,-5 8-1-16,0 11 0 15,2 3 0-15,3 5-2 16,3 0-2-16,2 8 0 15,5-6 0-15,8 3 0 16,9-3 0-16,5-10 0 0,2-4 0 16,5-8 0-16,2-7 0 15,9-9 0-15,-5-8 0 16,0-7 0-16,1-7 0 0,-5-11 0 16,-2-10 0-16,-8-3 0 15,-7-9 0-15,-6-6 0 16,-8-9 0-16,0-5 0 0,-8-4 0 15,-6-3 0-15,-7 1 0 16,3 3 0-16,-4 2 0 16,-3 12 0-16,2 11 0 15,-7 8 0-15,-1 13 0 0,-4 10 0 16,0 14-33-16,0 14-54 16,-1 5-1-16</inkml:trace>
        </inkml:traceGroup>
        <inkml:traceGroup>
          <inkml:annotationXML>
            <emma:emma xmlns:emma="http://www.w3.org/2003/04/emma" version="1.0">
              <emma:interpretation id="{89E38229-879B-47BA-A767-C9262617606C}" emma:medium="tactile" emma:mode="ink">
                <msink:context xmlns:msink="http://schemas.microsoft.com/ink/2010/main" type="inkWord" rotatedBoundingBox="29251,9914 32259,10096 32174,11502 29166,11320"/>
              </emma:interpretation>
              <emma:one-of disjunction-type="recognition" id="oneOf9">
                <emma:interpretation id="interp41" emma:lang="en-US" emma:confidence="0">
                  <emma:literal>0001001</emma:literal>
                </emma:interpretation>
                <emma:interpretation id="interp42" emma:lang="en-US" emma:confidence="0">
                  <emma:literal>001001</emma:literal>
                </emma:interpretation>
                <emma:interpretation id="interp43" emma:lang="en-US" emma:confidence="0">
                  <emma:literal>01801001</emma:literal>
                </emma:interpretation>
                <emma:interpretation id="interp44" emma:lang="en-US" emma:confidence="0">
                  <emma:literal>00801001</emma:literal>
                </emma:interpretation>
                <emma:interpretation id="interp45" emma:lang="en-US" emma:confidence="0">
                  <emma:literal>0801001</emma:literal>
                </emma:interpretation>
              </emma:one-of>
            </emma:emma>
          </inkml:annotationXML>
          <inkml:trace contextRef="#ctx0" brushRef="#br1" timeOffset="-99188.5767">9001 1569 341 0,'0'0'6'16,"0"0"1"-16,0 0 4 15,0 0 0-15,0 11 4 16,2 3 0-16,-2 7 2 0,0 14 1 15,0 4-3-15,-2 14-3 16,-10 10-1-16,6 12-1 16,-6 4-2-16,-1 6-2 0,6 1-1 15,-4-2-2-15,1-6-3 16,6-6 0-16,-4-10 0 16,8-14 0-16,0-12 0 15,5-12 0-15,2-9 0 0,-7-15 0 16,18-9 0-16,-8-10 0 15,-3-17 0-15,-4-5 0 16,0-13 0-16,-3-9 0 16,0-9 0-16,-3-4 0 15,-4-9 0-15,4-3 0 0,-7 0 0 16,2 4 0-16,4 6 0 16,-2 4 0-16,6 14 0 15,0 7 0-15,0 16 0 16,0 11 0-16,0 15 0 0,0 11 0 15,6 11 0-15,-2 17 0 16,4 22 0-16,-8 9 0 16,0 15 0-16,0 11 0 15,-5 13 0-15,2-2 0 0,3 2 0 16,0 4 0-16,0-13 0 16,0-6 0-16,3-11 0 15,5-13 0-15,-1-18 0 0,0-7 0 16,-4-16 0-16,-3-18 0 15,0 0 0-15,8-15 0 16,-8-16 0-16,-5-12 0 16,-1-6 0-16,-1-19 0 0,-3-5 0 15,2-9 0-15,1-8 0 16,0-3 0-16,4 2 0 16,3-1 0-16,0 10 0 15,0 16 0-15,0 12 0 16,3 13 0-16,1 13 0 0,-4 28 0 15,0 0 0-15,0 0 0 16,-7 28 0-16,2 11 0 16,-2 10 0-16,1 17 0 15,1 13 0-15,-2 5 0 0,4 8 0 16,0 7 0-16,3-9 0 16,0 3 0-16,6-14 0 15,-1-7 0-15,2-20 0 0,-1-4 0 16,1-20 0-16,-2-18 0 15,-5-10 0-15,0-8 0 16,0-12 0-16,0-20 0 16,-8-6 0-16,1-13 0 0,-1-15 0 15,1-7 0-15,1-7 0 16,2-4 0-16,1-2 0 16,3-2 0-16,0 11 0 15,0 11 0-15,0 11 0 16,0 16 0-16,0 10 0 0,0 19 0 15,0 18 0-15,-7 0 0 16,-4 24 0-16,1 11 0 16,-5 12 0-16,5 15 0 0,0 16 0 15,2 7 0-15,4 14 0 16,4-2 0-16,0 6 0 16,7-4 0-16,8-7 0 15,-5-5 0-15,5-9 0 0,-5-18 0 16,15-15-49-16,-4-4-40 15</inkml:trace>
          <inkml:trace contextRef="#ctx0" brushRef="#br1" timeOffset="-98360.4286">9980 1845 411 0,'0'0'5'15,"0"0"1"-15,-12 0 2 16,12 0 1-16,-25 7 0 0,2 10 0 15,-2 7 1-15,-8 12 0 16,2 7-4-16,-1 9-2 16,4 3 0-16,6 7-2 0,9 0 0 15,13-4 0-15,6-10 0 16,29-9 0-16,12-19-1 16,9-9 0-16,7-11 0 15,9-15-1-15,-1-12 1 16,-5-14-1-16,-9-5 0 0,-14-12 1 15,-12-1-2-15,-21 3 1 16,-10-1 0-16,-17 4-1 16,-11 4 0-16,-11 7-1 15,-6 11-5-15,-13 5-8 0,13 1-54 16,-5 25-14-16</inkml:trace>
          <inkml:trace contextRef="#ctx0" brushRef="#br1" timeOffset="-97610.4191">11048 1538 171 0,'0'0'13'0,"0"0"8"0,0 0 7 15,-8-10 4-15,8 10 3 16,0 0 0-16,0 0 1 16,0 0 2-16,3 6-11 15,2 16-8-15,1 2-3 0,-2 11-4 16,-1 11-3-16,7 10-2 16,-5 10 0-16,8 16-2 15,-1 7-5-15,1-2 0 16,-3 9 0-16,2-2 0 0,-6-5 0 15,1 0 0-15,-2-16 0 16,-2-4 0-16,-1-15 0 16,-2-5 0-16,0-15 0 15,8-4 0-15,-4-12 0 0,-1-1 0 16,-3-3-67-16,0-14-22 16</inkml:trace>
          <inkml:trace contextRef="#ctx0" brushRef="#br1" timeOffset="-100844.8433">8983 1811 411 0,'0'0'3'0,"0"0"-1"15,-7 0 2-15,-4 0 0 16,-6 8 0-16,-1 7 2 16,-7 6 0-16,-5 10 1 15,0 7-1-15,2 10 0 0,3 4 0 16,7 1 0-16,8 0-1 16,10-4 0-16,10-12 0 15,15 0-2-15,6-20-1 0,12-2 1 16,2-15-2-16,2-11 1 15,-1-10 0-15,-4-7-1 16,-11-8 0-16,-6-5 0 16,-17 0-1-16,-8-4 0 0,-8 0-2 15,-12 6-2-15,-16 3-5 16,-3 5-18-16,-22 6-55 16,26 11-3-16</inkml:trace>
          <inkml:trace contextRef="#ctx0" brushRef="#br1" timeOffset="-96735.4251">12080 1841 356 0,'0'0'4'15,"0"0"1"-15,0 0 3 16,0 0 2-16,-19 14 2 0,1 3 0 15,-5 11 1-15,-2 11 1 16,-3 7-2-16,-2 10-2 16,2 5-2-16,11-2-2 15,14 0-1-15,9-9-1 16,23-7-1-16,14-16-1 0,10-9 0 16,17-14-1-16,4-11 0 15,1-14 1-15,-4-11-1 16,-8-7 0-16,-10-8 0 15,-14-1 0-15,-18 0-1 0,-21-6 0 16,-10 8-2-16,-18 4-2 16,-19 3-3-16,-9 11-6 15,-7 10-22-15,13 8-48 16,-14 10 0-16</inkml:trace>
          <inkml:trace contextRef="#ctx0" brushRef="#br1" timeOffset="-96312.5186">13105 1922 444 0,'0'0'1'0,"0"0"0"0,0 0 1 15,0 0 1-15,-18 0 2 16,4 2 2-16,-4 9-1 15,-10 4 1-15,-7 7 1 16,0 9-1-16,-8 7-1 0,8 8 0 16,7 0-2-16,6 3 0 15,14-4-4-15,13-2 0 16,15-11 0-16,20-4 0 16,9-18 0-16,8-10 0 0,3-6 0 15,-1-15 0-15,-5-11 0 16,-5-7 0-16,-9 0 0 15,-20-10 0-15,-12 2 0 16,-13-1-2-16,-15 2-3 0,-16 7-1 16,-6 7-4-16,-8 4-7 15,4 7-26-15,3 11-41 16,5 7-2-16</inkml:trace>
          <inkml:trace contextRef="#ctx0" brushRef="#br1" timeOffset="-95782.2784">13901 1521 362 0,'0'0'9'0,"0"0"3"15,0 0 1-15,0 0 1 16,0 0 1-16,0 0 0 16,0 0 1-16,0 0 1 0,6 28-7 15,-6 7 0-15,4 14-2 16,-4 15-1-16,0 13-4 16,3 14-3-16,-3 16 0 0,0 0 0 15,4 6 0-15,2-7 0 16,-1-1 0-16,2-9 0 15,-1-10 0-15,1-17 0 16,-2-9 0-16,15-17-55 0,-12-5-33 16</inkml:trace>
          <inkml:trace contextRef="#ctx0" brushRef="#br1" timeOffset="1.14225E6">-754 826 198 0,'0'0'4'0,"0"0"-1"0,0 0 2 16,0 0 0-16,0 0 2 16,0 0 1-16,0 0 2 15,0 0 0-15,0 0-2 0,0 0 1 16,0 0-2-16,0 0 0 16,0 0-1-16,0 0-1 15,0 0-1-15,0 0-1 16,7 0 0-16,-7 0 0 15,0 0 0-15,0 0 0 0,0 0 1 16,0 0-1-16,0 0 2 16,0 0-2-16,0 0 0 15,0 0 0-15,0 0 0 16,0 0-1-16,0 0 1 0,0 0-2 16,0 0 1-16,0 0 0 15,0 0 0-15,0 0 1 16,6-10-1-16,-6 10 1 15,0 0 0-15,0 0-1 0,0 0-1 16,0 0 0-16,0 0-4 16,0 0-12-16,0 0-31 15,0 0-25-15</inkml:trace>
        </inkml:traceGroup>
      </inkml:traceGroup>
      <inkml:traceGroup>
        <inkml:annotationXML>
          <emma:emma xmlns:emma="http://www.w3.org/2003/04/emma" version="1.0">
            <emma:interpretation id="{1643662E-4420-430C-8215-F05C9B9D8B87}" emma:medium="tactile" emma:mode="ink">
              <msink:context xmlns:msink="http://schemas.microsoft.com/ink/2010/main" type="line" rotatedBoundingBox="22521,11486 32539,11452 32545,13335 22527,13369"/>
            </emma:interpretation>
          </emma:emma>
        </inkml:annotationXML>
        <inkml:traceGroup>
          <inkml:annotationXML>
            <emma:emma xmlns:emma="http://www.w3.org/2003/04/emma" version="1.0">
              <emma:interpretation id="{F61EFF00-4A1E-4E8F-8C99-2466944470CB}" emma:medium="tactile" emma:mode="ink">
                <msink:context xmlns:msink="http://schemas.microsoft.com/ink/2010/main" type="inkWord" rotatedBoundingBox="22521,11486 32539,11452 32545,13335 22527,13369"/>
              </emma:interpretation>
              <emma:one-of disjunction-type="recognition" id="oneOf10">
                <emma:interpretation id="interp46" emma:lang="en-US" emma:confidence="0">
                  <emma:literal>inoto04000</emma:literal>
                </emma:interpretation>
                <emma:interpretation id="interp47" emma:lang="en-US" emma:confidence="0">
                  <emma:literal>"not to 000</emma:literal>
                </emma:interpretation>
                <emma:interpretation id="interp48" emma:lang="en-US" emma:confidence="0">
                  <emma:literal>"not o 000</emma:literal>
                </emma:interpretation>
                <emma:interpretation id="interp49" emma:lang="en-US" emma:confidence="0">
                  <emma:literal>"not too</emma:literal>
                </emma:interpretation>
                <emma:interpretation id="interp50" emma:lang="en-US" emma:confidence="0">
                  <emma:literal>"no too 000</emma:literal>
                </emma:interpretation>
              </emma:one-of>
            </emma:emma>
          </inkml:annotationXML>
          <inkml:trace contextRef="#ctx0" brushRef="#br1" timeOffset="-93016.6346">6586 3038 260 0,'0'0'5'0,"0"0"0"0,0 0 3 16,-8 0 2-16,8 0 3 16,0 0 1-16,0 0 0 0,0 0 1 15,0 0-2-15,0 0-1 16,0 0 0-16,0 0-1 15,0 0-1-15,0 0-1 16,0 0 2-16,0 0-1 0,0 0-1 16,0 0 0-16,0 0-1 15,0 0-3-15,0 0-1 16,0 0-1-16,0 0-1 16,0 0 0-16,0 0-1 0,0 0 0 15,-4 15 1-15,4-15 0 16,0 0-1-16,0 0 2 15,0 0-2-15,0 0-2 16,0 0-13-16,-10 10-64 16,10-10-5-16</inkml:trace>
          <inkml:trace contextRef="#ctx0" brushRef="#br1" timeOffset="-91329.1191">5246 4201 404 0,'0'0'3'0,"0"0"1"16,-22-20 2-16,19 5 1 16,-4-4 1-16,7 6 1 15,0-8 1-15,2 4 1 16,16 3-2-16,7 0-1 0,7 9 0 15,4 5-2-15,6 0-1 16,-3 15-1-16,0 3-1 16,0 9-1-16,-1 8-2 15,-6 8-1-15,-11 3-1 0,-7 2-2 16,-11 3 0-16,-6 1-2 16,-17 1-4-16,-10-14-7 15,-8-11-48-15,-4 4-20 16</inkml:trace>
          <inkml:trace contextRef="#ctx0" brushRef="#br1" timeOffset="-91579.1217">5241 4166 470 0,'0'0'3'0,"0"0"0"0,-14 2 1 16,3 16 0-16,-2 7 1 15,-4 11 0-15,-1 9 0 16,-4 16 0-16,1 20-3 16,4 1-2-16,2 12-12 0,2 8-61 15,13-13-12 1</inkml:trace>
          <inkml:trace contextRef="#ctx0" brushRef="#br1" timeOffset="-91829.1231">5083 3800 465 0,'0'0'1'16,"0"0"-1"-16,-22 6 2 15,22-6 0-15,-21 21 1 16,6 5 1-16,-8 8 1 16,1 16 0-16,-9 9 1 0,6 17 0 15,-8 10 0-15,1 10 0 16,4 9-6-16,3 0-5 16,12 5-14-16,-12-7-61 15,22-15-5-15</inkml:trace>
          <inkml:trace contextRef="#ctx0" brushRef="#br1" timeOffset="-92063.4929">4655 3958 449 0,'0'0'3'0,"0"0"0"0,0 0 0 15,-8 10 0-15,-5 4 1 16,-12 3 0-16,-7 13 1 16,-4 4 0-16,-6 9-2 0,-4-2-1 15,4 6 1-15,6-1-1 16,4-8 0-16,19-6-1 15,8-13 1-15,5-19-2 16,25 0 1-16,8-15-1 0,5-13 0 16,4-11 1-16,4-7-1 15,-6-4 1-15,-5 5-1 16,-14-4 0-16,-7 7 0 16,-14 9-1-16,-7 5-3 0,-11 18-3 15,-13 0-10-15,2-4-58 16,-2 24-10-16</inkml:trace>
          <inkml:trace contextRef="#ctx0" brushRef="#br1" timeOffset="-69735.1112">14215 3817 427 0,'0'0'5'0,"0"0"1"15,0 0 1-15,0 0 1 0,0 7 1 16,0-7 0-16,-29 24 1 16,8 0-1-16,-6 9-3 15,-3 6-2-15,-8 7-2 16,6-1 0-16,4 5-1 0,10-5 0 16,3-7-1-16,15-1 0 15,5-16 0-15,20-14 0 16,17-7 0-16,7-4 1 15,4-16-1-15,-3-12 1 0,-5-7 0 16,1 3 1-16,-14-9-2 16,-14 6 0-16,-18 0-2 15,-10 11-8-15,-43 18-63 16,-11-1-13-16</inkml:trace>
          <inkml:trace contextRef="#ctx0" brushRef="#br1" timeOffset="-70141.3694">13189 3803 391 0,'0'0'3'16,"0"0"1"-16,-6 0 1 15,6 0 1-15,-25 17 2 16,7-3 0-16,-7 11 0 15,0 6 1-15,0 5-3 0,0 6-1 16,8 0-1-16,-1 5-1 16,12-5-1-16,6-3-1 15,11-9 1-15,16-4-1 16,9-11 0-16,2-8 1 0,9-12 0 16,-1-8 2-16,-1-8 0 15,-2-9 0-15,-8-1 0 16,-7 0 0-16,-13-8 0 15,-12 0-2-15,-3 7-3 0,-21 1-5 16,-4 7-8-16,-13 2-21 16,-19 9-48-16,11 9-3 15</inkml:trace>
          <inkml:trace contextRef="#ctx0" brushRef="#br1" timeOffset="-70688.2744">12033 3817 299 0,'0'0'5'0,"0"0"4"16,0 0 4-16,0 0 2 15,0 0 2-15,0 0 3 16,0 0 1-16,0 0 0 0,-10 0-3 15,-5 7-5-15,2 3-3 16,-9 9-2-16,-2 5-1 16,-1 1-1-16,0 10-2 15,3 3 0-15,4 7-1 0,1 7 0 16,4-1-1-16,8-6 0 16,5 3 0-16,12-10 0 15,11-6-1-15,7-12 1 16,13-10-1-16,2-5 0 0,8-5 1 15,-3-11-2-15,3-7 0 16,-7-6 0-16,-8-8 0 16,-6 1 0-16,-11-8 0 15,-9 3 0-15,-9-6 0 0,-3 0 0 16,-15-1 0-16,-6 8 0 16,-7 1 0-16,-4 5 0 15,-6 5 0-15,-5 13-5 16,0-4-15-16,4-2-54 0,3 17-12 15</inkml:trace>
          <inkml:trace contextRef="#ctx0" brushRef="#br1" timeOffset="409363.6813">10895 3870 180 0,'0'0'5'0,"0"0"3"16,-3 20 2-16,-5-5 3 15,5 6 4-15,-4 4 1 16,-3 10 2-16,2-1 1 0,1 18-3 16,3-8 0-16,1 8-4 15,3 6-1-15,10-6-3 16,5 1-1-16,10-7-2 15,3-7 0-15,14-12-2 0,4-8-1 16,11-12-1-16,-4-7 1 16,6-15-1-16,-4-9 0 15,-10-14 0-15,1-5 0 16,-14-7-2-16,-14-2 2 0,-5-3-2 16,-13-7 1-16,-6 6 1 15,-13 2-1-15,-5 16 0 16,-11 0 1-16,-5 14-1 15,-5 13-1-15,-8 11-1 16,-4 6-7-16,4 23-21 0,7 9-49 16,-7 13-3-16</inkml:trace>
          <inkml:trace contextRef="#ctx0" brushRef="#br1" timeOffset="-74141.4079">8724 3242 325 0,'0'0'6'0,"0"0"2"0,0 0 2 16,7-3 3-16,-7 3 3 15,21-7 2-15,-6 7-1 16,2-7 2-16,1 7-5 16,3 0-2-16,-4 0-3 15,1 0-2-15,-1 0-1 0,8 3-1 16,1 1-2-16,1 3 0 16,6-4-1-16,5 1-1 15,2 0 0-15,5 2 0 16,5-6 0-16,-1 5-1 0,1-5 1 15,0 2-1-15,-2 2 0 16,-1-1 0-16,-5 1 0 16,0 0 0-16,-6 4 0 15,-1-5 1-15,-3 1-1 0,-4-2 0 16,5 2 0-16,-1-4 1 16,-4 0-1-16,0 0 0 15,10 0 1-15,-1 0-1 0,1 0 0 16,12 0 1-16,-4 0-1 15,10 0 0-15,4 0 0 16,0 0 0-16,0 5 0 16,1-3 1-16,2 2-1 15,-3-4 0-15,3 0 0 0,-5 0 1 16,2-6-1-16,-4-3 1 16,4 3 0-16,1 3-1 15,-1-5 1-15,-4 0 0 16,-3 5 0-16,4-1-1 0,-16 4 2 15,6 0-2-15,-11 0 0 16,-5 0 0-16,-6 0 0 16,-3 0 0-16,-5 0 0 15,-4 0 0-15,-2 0 0 0,8 0 0 16,-19 0 0-16,20 0 0 16,-20 0 0-16,18 0 0 15,-18 0 0-15,0 0 0 0,0 0 0 16,0 0 0-16,0 0 0 15,0 0 0-15,0 0 0 16,0 0 0-16,-10 7-4 16,10-7-70-16,-22 0-13 15</inkml:trace>
          <inkml:trace contextRef="#ctx0" brushRef="#br1" timeOffset="-81438.3896">6218 2975 310 0,'0'0'8'0,"0"0"4"0,0 0 2 16,0 0 2-16,0 0 3 16,0 0 1-16,0 0 0 15,21-4 0-15,-4 4-7 0,11 0-3 16,2 4-3-16,8 3-2 16,0 1-1-16,9-5-1 15,-1-1-1-15,7 2 0 16,3 0 0-16,8-4-1 0,2 0 0 15,5 0 0-15,7-4 0 16,0 0-1-16,0 4 1 16,0-5-1-16,0-1 1 15,0 0-1-15,3-1 1 0,-3 7-1 16,2-6 0-16,-2-3 1 16,3 7-1-16,2-2 1 15,-3 0-1-15,-2 4 0 16,0 0 1-16,-4 0-1 15,1 0 1-15,-2 0-1 0,-5 0 0 16,0 0 0-16,2-3 1 16,-14-1-1-16,5-3 1 15,-9 4 0-15,-2 0 1 0,-7-5-1 16,-8 5 1-16,-11 0 0 16,1 3-1-16,-7-4 1 15,-4 4-2-15,-14 0 0 16,18 0 0-16,-18 0 0 0,21 0 0 15,-21 0 0-15,25-3 0 16,-8 3 0-16,-2 0 0 16,5 0 0-16,-5 0 0 15,0 0 0-15,-2 0 0 0,-13 0 0 16,18 7 0-16,-18-7 0 16,0 0 0-16,0 0 0 15,15 6 0-15,-15-6 0 16,0 0 0-16,0 0 0 0,0 0 0 15,0 0 0-15,0 0 0 16,20 11 0-16,-20-11 0 16,15 3 0-16,-15-3 0 15,20 7 0-15,-20-7 0 0,18 4 0 16,-18-4 0-16,0 0 0 16,0 0 0-16,0 0 0 15,0 0 0-15,-10 3-9 16,-1-3-73-16,-6 0-5 0</inkml:trace>
          <inkml:trace contextRef="#ctx0" brushRef="#br1" timeOffset="-83047.7575">7946 3786 236 0,'0'0'7'0,"0"0"4"16,0 0 5-16,0 0 6 16,0 0 2-16,0 0 4 15,0 0 2-15,0 0 2 16,0 0-6-16,-10 3-3 15,10-3-5-15,-21 4-4 0,21-4-3 16,-25 10-4-16,10-7-1 16,1 8-6-16,-4 3 0 15,0 8 0-15,1 2 0 16,-4 12 0-16,1 2 0 0,2 3 0 16,-4 5 0-16,4 8 0 15,4-6 0-15,3 4 0 16,4 0 0-16,4-4 0 0,3 0 0 15,0-7 0-15,10-3 0 16,5-3 0-16,0-10 0 16,8 1 0-16,2-13 0 15,3-6 0-15,4-3 0 0,1-4 0 16,2-4 0-16,-4-5 0 16,1-10 0-16,1-1 0 15,-2-3 0-15,-6 5 0 16,-3-9 0-16,-5 2 0 15,1-6 0-15,-5-1 0 0,-2-1 0 16,-4-1 0-16,-3 0 0 16,-1-3 0-16,-3-2 0 15,0 5 0-15,0-2 0 16,-7 6 0-16,0-4 0 0,1 10 0 16,-6 0 0-16,6 3 0 15,-1 0 0-15,-4 3 0 16,4 3 0-16,-3 0 0 0,10 15 0 15,-19-24 0-15,19 24 0 16,-18-17 0-16,18 17 0 16,-13-14 0-16,13 14 0 15,-18-11 0-15,18 11 0 0,-18-6 0 16,18 6 0-16,-17-4 0 16,17 4 0-16,-25-3 0 15,14 3 0-15,-3 0 0 16,-4 0 0-16,-2 0 0 0,-3 13 0 15,-7 5-60-15,0 0-30 16</inkml:trace>
          <inkml:trace contextRef="#ctx0" brushRef="#br1" timeOffset="-77641.4459">8971 3652 327 0,'0'0'7'0,"0"0"6"15,0 0 2-15,0 0 3 16,0 0 2-16,0 0 0 16,0 0 1-16,0 0 1 15,-6 3-7-15,6-3-5 0,-22 17-3 16,12 1-1-16,0 3-1 16,-2 7 0-16,1 9-5 15,1 4 0-15,0 1 0 0,5 8 0 16,0 9 0-16,-7-2 0 15,6 6 0-15,2 0 0 16,-4 2 0-16,5-3 0 16,0 2 0-16,-4-8 0 0,7-3 0 15,-4-3 0-15,4-11 0 16,0-1 0-16,-3-10 0 16,3-3 0-16,0-3 0 15,0-9 0-15,0-13 0 16,0 22 0-16,0-22 0 0,0 0 0 15,0 0 0-15,0 0 0 16,0 0 0-16,0 0 0 16,0 0 0-16,0 0 0 0,0 0 0 15,0 0 0-15,0 0 0 16,0 0 0-16,0 0 0 16,0 0 0-16,0 0 0 15,0 0 0-15,0 0 0 0,0 0 0 16,0 0 0-16,0 0 0 15,0 0 0-15,0 0 0 16,0 0 0-16,0 0 0 16,0 0 0-16,0 0 0 0,0 0 0 15,0 0 0-15,0 0 0 16,0 0 0-16,0 0 0 16,0 0 0-16,0 0 0 15,0 0 0-15,0 0 0 0,3-11 0 16,-3 11 0-16,0 0 0 15,0 0 0-15,0 0 0 16,0 0 0-16,0 0 0 16,0 0 0-16,7-11 0 0,-7 11 0 15,0 0 0-15,0 0 0 16,0 0 0-16,0 0 0 16,0 0 0-16,0 0 0 15,0 0 0-15,10-13 0 0,-10 13 0 16,0 0 0-16,0 0 0 15,0 0 0-15,0 0 0 16,0 0 0-16,0 0 0 16,0 0 0-16,0 0 0 0,0 0 0 15,0 0 0-15,0 0 0 16,0 0 0-16,0 0 0 16,0 0 0-16,0 0 0 15,0 0 0-15,0 0 0 0,12-11 0 16,-12 11 0-16,0 0 0 15,0 0 0-15,0 0 0 16,0 0 0-16,0 0 0 16,0 0 0-16,0 0 0 0,0 0 0 15,0 0 0-15,0 0 0 16,0 0 0-16,0 0 0 16,0 0 0-16,0 0 0 15,0 0 0-15,0 0 0 0,0 0 0 16,0 0 0-16,0 0 0 15,0 0 0-15,0 0 0 16,0 0 0-16,0 0 0 16,0 0 0-16,0 0 0 0,10-15 0 15,-10 15 0-15,0 0 0 16,0 0 0-16,0 0 0 16,0 0 0-16,0 0 0 15,0 0 0-15,0 0 0 0,0 0 0 16,0 0 0-16,0 0 0 15,0 0 0-15,0 0 0 16,0 0 0-16,0 0 0 0,0 0 0 16,13-8 0-16,-13 8 0 15,0 0 0-15,0 0 0 16,0 0 0-16,0 0 0 16,0 0 0-16,0 0 0 15,0 0 0-15,0 0 0 0,0 0 0 16,0 0 0-16,0 0 0 15,0 0 0-15,0 0 0 16,0 0 0-16,0 0 0 16,0 0 0-16,0 0 0 0,0 0 0 15,0 0 0-15,0 0 0 16,0 0 0-16,0 0 0 16,0 0 0-16,0 0 0 15,0 0 0-15,0 0 0 0,0 0 0 16,0 0 0-16,0 0 0 15,0 0 0-15,0 0 0 16,0 0 0-16,0 0 0 0,0 0 0 16,0 0 0-16,0 0 0 15,0 0 0-15,0 0 0 16,0 0 0-16,0 0 0 16,0 0 0-16,15-7 0 0,-15 7 0 15,0 0 0-15,0 0 0 16,0 0 0-16,0 0 0 15,0 0 0-15,0 0 0 16,0 0 0-16,0 0 0 0,0 0 0 16,0 0 0-16,0 0 0 15,0 0 0-15,0 0 0 16,0 0 0-16,0 0 0 16,0 0 0-16,0 0 0 15,0 0 0-15,0 0 0 0,0 0 0 16,0 0 0-16,0 0 0 15,0 0 0-15,0 0 0 16,0 0 0-16,0 0 0 0,0 0 0 16,0 0 0-16,0 0 0 15,0 0 0-15,0 0 0 16,0 0 0-16,0 0 0 16,0 0 0-16,0 0 0 0,0 0 0 15,0 0 0-15,0 0 0 16,0 0 0-16,0 0 0 15,0 0 0-15,0 0 0 16,0 0 0-16,0 0 0 0,0-10 0 16,0 10-71-16,0 0-22 15</inkml:trace>
          <inkml:trace contextRef="#ctx0" brushRef="#br1" timeOffset="-73016.4131">9920 3992 324 0,'0'0'7'15,"0"0"3"-15,20-10 4 0,-20 10 3 16,15-3 3-16,-15 3-1 15,0 0 2-15,0 0 1 16,0 0-6-16,0 0-4 16,-25 7-2-16,-3 6-3 15,3 6-1-15,-7 7-2 0,7 2-2 16,-3 6-2-16,3 0 0 16,0 9 0-16,14 3 0 15,4 0 0-15,7-5 0 16,0 2 0-16,12-7 0 0,11-5 0 15,13-6 0-15,11-14 0 16,1-4 0-16,10-7 0 16,-2-15 0-16,1 1 0 15,-4-14 0-15,-11 0 0 0,-6-10 0 16,-11-2 0-16,-15-5 0 16,-7 4 0-16,-6-11 0 15,-15 7 0-15,-7 0 0 16,-3 2 0-16,-11 7 0 0,1 9 0 15,-8 13 0-15,-4 7 0 16,7 14-26-16,8 7-60 16,-3 6-4-16</inkml:trace>
          <inkml:trace contextRef="#ctx0" brushRef="#br1" timeOffset="-90688.4874">6659 3754 363 0,'0'0'8'0,"0"0"1"16,0 0 2-16,0 0 1 16,-15 11 1-16,15-11 2 15,-13 17 1-15,-1 4 0 16,-4 3-5-16,0 11-3 0,1 12-1 16,-4 12-2-16,-1 6-1 15,4 4-1-15,5-3-1 16,3 10 0-16,10-17-1 15,10-9 0-15,15-11 1 0,10-15 0 16,4-17-2-16,11-7 0 16,3-25 0-16,2-5 0 15,-9-9 0-15,1-12 0 16,-19-1 0-16,-10-6 0 0,-15 3 0 16,-6-1 0-16,-18 6 0 15,-19 11 0-15,-10 5 0 16,-3 20-19-16,-10 3-64 0,7 11-4 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1:36.5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B87D96-FE87-4377-8472-723AC9FBF6FC}" emma:medium="tactile" emma:mode="ink">
          <msink:context xmlns:msink="http://schemas.microsoft.com/ink/2010/main" type="writingRegion" rotatedBoundingBox="-583,5241 5056,5242 5055,9471 -584,9470"/>
        </emma:interpretation>
      </emma:emma>
    </inkml:annotationXML>
    <inkml:traceGroup>
      <inkml:annotationXML>
        <emma:emma xmlns:emma="http://www.w3.org/2003/04/emma" version="1.0">
          <emma:interpretation id="{C27D462E-E35B-41CF-BDCD-934626A5D219}" emma:medium="tactile" emma:mode="ink">
            <msink:context xmlns:msink="http://schemas.microsoft.com/ink/2010/main" type="paragraph" rotatedBoundingBox="1135,5307 3341,5160 3382,5776 1176,59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91C1498-17D4-4DB7-BA8F-0BC6F5434D4C}" emma:medium="tactile" emma:mode="ink">
              <msink:context xmlns:msink="http://schemas.microsoft.com/ink/2010/main" type="line" rotatedBoundingBox="1135,5307 3341,5160 3382,5776 1176,5923">
                <msink:destinationLink direction="with" ref="{4F1A809B-E451-4936-8BD4-9D5094D0202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097A40A-4C44-4874-90E3-0F7AEDB96AE2}" emma:medium="tactile" emma:mode="ink">
                <msink:context xmlns:msink="http://schemas.microsoft.com/ink/2010/main" type="inkWord" rotatedBoundingBox="1104,5853 1339,5241 1769,5406 1534,6018"/>
              </emma:interpretation>
              <emma:one-of disjunction-type="recognition" id="oneOf0">
                <emma:interpretation id="interp0" emma:lang="en-US" emma:confidence="0.5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°</emma:literal>
                </emma:interpretation>
              </emma:one-of>
            </emma:emma>
          </inkml:annotationXML>
          <inkml:trace contextRef="#ctx0" brushRef="#br0">409 1791 314 0,'0'0'11'16,"0"0"3"-16,0 0 2 15,-18-10 2-15,3 10 1 0,-2 0 1 16,-4 10 0-16,-7 8 1 16,-4 14-8-16,-4 6-5 15,1 12-1-15,3 13-1 16,4 0 0-16,3 4-1 16,10 3-1-16,9-5-1 0,6-6 1 15,21-13-2-15,11-16-2 16,14-15 0-16,10-15 0 15,8-6 0-15,0-22 0 16,3-11 0-16,-7-10 0 0,-11-5 0 16,-14-2 0-16,-13-4 0 15,-19 4 0-15,-6 3 0 16,-22 8 0-16,-17 4 0 0,-4 28-15 16,-14-1-36-16,0 14-36 15,7 14-1-15</inkml:trace>
        </inkml:traceGroup>
        <inkml:traceGroup>
          <inkml:annotationXML>
            <emma:emma xmlns:emma="http://www.w3.org/2003/04/emma" version="1.0">
              <emma:interpretation id="{E61BB1FB-4289-4DB3-BD52-EA3D3A7491FA}" emma:medium="tactile" emma:mode="ink">
                <msink:context xmlns:msink="http://schemas.microsoft.com/ink/2010/main" type="inkWord" rotatedBoundingBox="3088,5125 3458,5485 3150,5802 2779,5442"/>
              </emma:interpretation>
              <emma:one-of disjunction-type="recognition" id="oneOf1">
                <emma:interpretation id="interp5" emma:lang="en-US" emma:confidence="0">
                  <emma:literal>0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406.277">1876 1794 412 0,'0'0'4'0,"0"0"1"0,0 0 2 15,-7 15 1-15,3 0 1 16,1 5 0-16,-5 8 1 16,8 11-1-16,0 4-2 15,3 5-3-15,12 1 0 0,7 5-2 16,13-11 1-1,11-16-1-15,7-6-1 16,0-14 1-16,0-7 0 16,-3-21 0-16,-9-13 0 0,-1-9-1 15,-23-7 0-15,-7 1 0 16,-10-9-1-16,-13 3 1 16,-19 6-2-16,-11 3 0 15,-2 14-2-15,-16 8-2 0,1 17-8 16,-11 7-39-16,19 10-32 15,9 15-2-15</inkml:trace>
        </inkml:traceGroup>
      </inkml:traceGroup>
    </inkml:traceGroup>
    <inkml:traceGroup>
      <inkml:annotationXML>
        <emma:emma xmlns:emma="http://www.w3.org/2003/04/emma" version="1.0">
          <emma:interpretation id="{3D195642-5342-412D-8E9F-623611B71CCD}" emma:medium="tactile" emma:mode="ink">
            <msink:context xmlns:msink="http://schemas.microsoft.com/ink/2010/main" type="paragraph" rotatedBoundingBox="-583,6653 5056,6654 5055,9471 -584,9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80B51F-D0CC-406C-9EA7-D31062EAE549}" emma:medium="tactile" emma:mode="ink">
              <msink:context xmlns:msink="http://schemas.microsoft.com/ink/2010/main" type="inkBullet" rotatedBoundingBox="-583,7196 672,7197 671,7761 -584,7760"/>
            </emma:interpretation>
            <emma:one-of disjunction-type="recognition" id="oneOf2">
              <emma:interpretation id="interp10" emma:lang="en-US" emma:confidence="0">
                <emma:literal>x</emma:literal>
              </emma:interpretation>
              <emma:interpretation id="interp11" emma:lang="en-US" emma:confidence="0">
                <emma:literal>1</emma:literal>
              </emma:interpretation>
              <emma:interpretation id="interp12" emma:lang="en-US" emma:confidence="0">
                <emma:literal>X</emma:literal>
              </emma:interpretation>
              <emma:interpretation id="interp13" emma:lang="en-US" emma:confidence="0">
                <emma:literal>+</emma:literal>
              </emma:interpretation>
              <emma:interpretation id="interp14" emma:lang="en-US" emma:confidence="0">
                <emma:literal>s</emma:literal>
              </emma:interpretation>
            </emma:one-of>
          </emma:emma>
        </inkml:annotationXML>
        <inkml:trace contextRef="#ctx0" brushRef="#br0" timeOffset="2765.7152">3506 3398 433 0,'0'0'5'0,"0"0"0"0,0 0 2 16,0 0 1-16,-15 13 1 16,2 5 1-16,-5 11 0 15,-4 6 1-15,4 10-5 0,-7 17-1 16,8 0-3-16,7 5-2 16,2 0 0-16,8-1 0 15,18-2 0-15,14-15 0 16,11-10 0-16,10-11 0 15,7-9 0-15,3-19 0 0,5-8 0 16,-5-12 0-16,-3-16 0 16,-4-7 0-16,-13-9 0 15,-8-8 0-15,-14-7 0 16,-9-1 0-16,-12 5 0 0,-18 0 0 16,-17 13 0-16,-15 5 0 15,-11 28 0-15,-9 17-78 16,-1 0-9-16</inkml:trace>
        <inkml:trace contextRef="#ctx0" brushRef="#br0" timeOffset="4265.7182">2000 4719 393 0,'0'0'5'16,"0"0"3"-16,0 0 1 15,0 0 1-15,-5 7 3 0,2 6-1 16,3 13 2-16,-4 6 0 16,1 13-3-16,3 15-3 15,0 14-1-15,0 11-2 16,0 13-3-16,7 8-2 0,4 7 0 16,3 3 0-16,-3-4 0 15,6-2-8-15,-6-16-24 16,3-9-53-16,7-16-2 15</inkml:trace>
      </inkml:traceGroup>
      <inkml:traceGroup>
        <inkml:annotationXML>
          <emma:emma xmlns:emma="http://www.w3.org/2003/04/emma" version="1.0">
            <emma:interpretation id="{1B5343CD-3B1A-435A-8FCD-B7A0A759D261}" emma:medium="tactile" emma:mode="ink">
              <msink:context xmlns:msink="http://schemas.microsoft.com/ink/2010/main" type="line" rotatedBoundingBox="1092,6653 5056,6654 5055,9471 1091,9470"/>
            </emma:interpretation>
          </emma:emma>
        </inkml:annotationXML>
        <inkml:traceGroup>
          <inkml:annotationXML>
            <emma:emma xmlns:emma="http://www.w3.org/2003/04/emma" version="1.0">
              <emma:interpretation id="{7F251518-7D01-43E9-B844-C97953D7FFC5}" emma:medium="tactile" emma:mode="ink">
                <msink:context xmlns:msink="http://schemas.microsoft.com/ink/2010/main" type="inkWord" rotatedBoundingBox="1092,6653 5056,6654 5055,9471 1091,9470">
                  <msink:destinationLink direction="with" ref="{A9CE9051-C526-46E1-ACA9-55C44CB87AE1}"/>
                  <msink:destinationLink direction="with" ref="{002C63B8-E563-441D-9074-A1C3358F85E1}"/>
                </msink:context>
              </emma:interpretation>
              <emma:one-of disjunction-type="recognition" id="oneOf3">
                <emma:interpretation id="interp15" emma:lang="en-US" emma:confidence="0">
                  <emma:literal>810</emma:literal>
                </emma:interpretation>
                <emma:interpretation id="interp16" emma:lang="en-US" emma:confidence="0">
                  <emma:literal>818</emma:literal>
                </emma:interpretation>
                <emma:interpretation id="interp17" emma:lang="en-US" emma:confidence="0">
                  <emma:literal>810,</emma:literal>
                </emma:interpretation>
                <emma:interpretation id="interp18" emma:lang="en-US" emma:confidence="0">
                  <emma:literal>8:</emma:literal>
                </emma:interpretation>
                <emma:interpretation id="interp19" emma:lang="en-US" emma:confidence="0">
                  <emma:literal>8:10</emma:literal>
                </emma:interpretation>
              </emma:one-of>
            </emma:emma>
          </inkml:annotationXML>
          <inkml:trace contextRef="#ctx0" brushRef="#br0" timeOffset="3843.8329">281 4804 225 0,'0'0'3'0,"0"0"1"16,0-14 5-16,0 14 3 15,0 0 5-15,0 0 5 16,0 0 2-16,0 0 3 0,0 0 0 16,0 0 0-16,0 0-2 15,0 0-3-15,0 0-4 16,0 0-3-16,-3 7-3 15,3-7-2-15,0 0-2 0,0 0-4 16,0 0-4-16,0 13 0 16,0-13 0-16,0 11 0 15,0-11 0-15,0 14 0 0,0-14 0 16,0 11 0-16,0-11 0 16,0 0 0-16,0 0 0 15,0 0 0-15,0 0 0 16,0 0 0-16,0 0 0 0,0 0 0 15,0 0 0-15,0 0 0 16,0 0 0-16,0 0 0 16,0 0 0-16,-11 6 0 15,11-6 0-15,0 0 0 16,-14 7 0-16,14-7 0 0,-21 17 0 16,9-2 0-16,-1 11 0 15,3 2 0-15,-5 10 0 16,5 12 0-16,-5 6 0 15,8 10 0-15,4 13 0 0,0-3 0 16,-2 5 0-16,10-4 0 16,8-6 0-16,9-14 0 15,9-11 0-15,4-14 0 16,8-19 0-16,3-13 0 0,1-2 0 16,-2-24 0-16,-10-8 0 15,1-9 0-15,-11-9 0 16,-12-10 0-16,-6-4 0 15,-7-7 0-15,-10-4 0 0,-11 1 0 16,-11 0 0-16,-3 0 0 16,-8 18 0-16,1 5 0 15,-7 10 0-15,9 25 0 0,-5 15-80 16,5 3-9-16</inkml:trace>
          <inkml:trace contextRef="#ctx0" brushRef="#br0" timeOffset="4578.2258">3632 4642 316 0,'0'0'11'0,"0"0"3"16,0 0 5-16,-3 14 4 0,-1 3 0 15,-2 11 1-15,-1 8 0 16,-1 9 0-16,-6 11-8 15,8 10-6-15,-6 10-3 16,6 9-7-16,-1 2 0 0,7 15-17 16,0 1-64-16,0-12-6 15</inkml:trace>
          <inkml:trace contextRef="#ctx0" brushRef="#br0" timeOffset="251379.3711">-1653 4014 379 0,'0'0'5'0,"0"0"1"0,0 0 0 16,0 0 2-16,0-15 0 16,0 15 1-16,10-9 1 15,9 1 2-15,2 5-4 16,14 3-1-16,11 0-1 0,11 3 0 15,14 5-1-15,9-1-1 16,9-5-1-16,3 6-1 16,-1-1 0-16,2-3-1 15,-5 0 0-15,-7-1 0 16,-10-1 0-16,-11 4-3 0,-10-4-3 16,-12 5-9-16,-16-7-16 15,-22 0-52-15,14 4-1 16</inkml:trace>
          <inkml:trace contextRef="#ctx0" brushRef="#br0" timeOffset="251660.5793">-790 3690 355 0,'0'0'3'0,"0"0"2"0,-22 0 2 16,22 0 2-16,-21 6 1 15,11-1 1-15,10-5 2 16,-22 17 0-16,22-17-1 15,0 21-3-15,15-10-1 0,10-4-2 16,10 1-1-16,8-5-1 16,10-3-1-16,2 0-1 15,3 0-1-15,-5 0 0 16,-8 0 0-16,-9 4 0 0,-4 6 1 16,-19 7 0-16,-8 8 0 15,-17 13-1-15,-16 13 1 16,-15 11-1-16,-23 16-4 15,-2 3-62-15,-27 39-17 16</inkml:trace>
          <inkml:trace contextRef="#ctx0" brushRef="#br0" timeOffset="2031.3103">111 3538 236 0,'0'0'6'0,"0"0"3"15,0 0 2-15,0 0 2 16,0 0 5-16,0 0 2 16,0 0 3-16,0 0 1 0,-10 21-1 15,3 9-3-15,-8 5-2 16,5 9-3-16,-8 14-3 16,8 5-2-16,-5 7-2 15,12 1-3-15,3-4-1 16,3-11-1-16,15-7 0 0,10-6 0 15,19-15-1-15,-2-18 0 16,16-10 1-16,-1-13 0 16,3-17 0-16,-2-11 0 0,-9-8 0 15,-2-11-1-15,-19 0 0 16,-13-8-1-16,-14 5 0 16,-11 3-1-16,-21 7-1 15,-15 15-1-15,-14-1-1 0,-6 26-2 16,-8 2-3-16,8 15-16 15,3 13-57-15,14 7-3 16</inkml:trace>
          <inkml:trace contextRef="#ctx0" brushRef="#br0" timeOffset="2343.8592">1950 3147 416 0,'0'0'5'0,"0"0"2"15,0 0 1-15,0 0 2 16,0 0 1-16,0 26 1 0,-3 1 0 15,3 12 1-15,0 22-4 16,0 9-1-16,0 12-8 16,0 8 0-16,6 12 0 15,1 2-4-15,15-3-36 0,-1-3-44 16,-1-3-3-16</inkml:trace>
        </inkml:traceGroup>
      </inkml:traceGroup>
    </inkml:traceGroup>
  </inkml:traceGroup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2:42.6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503CE6-864E-437B-BBE2-5BCD35CEB357}" emma:medium="tactile" emma:mode="ink">
          <msink:context xmlns:msink="http://schemas.microsoft.com/ink/2010/main" type="inkDrawing" rotatedBoundingBox="2343,3764 4815,5050 3812,6977 1340,5690" semanticType="enclosure" shapeName="Other">
            <msink:sourceLink direction="with" ref="{12CF6168-7189-4B8E-8340-A3D04DD0AD60}"/>
            <msink:sourceLink direction="with" ref="{EA476108-1709-43B9-ACAF-4246F16B9513}"/>
          </msink:context>
        </emma:interpretation>
      </emma:emma>
    </inkml:annotationXML>
    <inkml:trace contextRef="#ctx0" brushRef="#br0">3780 192 224 0,'0'0'6'15,"0"0"3"-15,0 0 4 16,0 0 3-16,0 0 2 0,0 0 2 15,0 0 1-15,0 0 0 16,0 0-4-16,0 0-4 16,-3 14-1-16,3-14-5 15,-15 18-2-15,5-1-1 16,-8 0-1-16,0 7 0 16,-7 4-1-16,0 2 1 0,-10 2-1 15,-6 8 0-15,-6 2 0 16,-9-4 0-16,-4 5 0 15,-11-5-1-15,0 5 1 0,-7-9 1 16,0 1-2-16,-2-5 3 16,-6-6-3-16,-2-7 1 15,3 1 0-15,-3-11-1 16,2-7 1-16,-5 0 0 0,-2-3 0 16,5-8 0-16,-3-11 0 15,-5-2 0-15,8-5 0 16,0-6 0-16,3-3-1 15,4-8 0-15,6-3-1 0,4-7-1 16,11 0 1-16,0-12 0 16,11-3-1-16,-1 4 1 15,7-5 0-15,5-7 0 0,6 1 0 16,4 1 1-16,3-3-1 16,4-2 1-16,4 4 0 15,2-2 0-15,5-1 0 16,5 4 0-16,2-3-1 15,3 8 0-15,0 0 1 0,8 3-1 16,9 5 0-16,8 4-1 16,0 7 1-16,11 1 0 15,5-1 0-15,6 8 0 16,6 2 1-16,3 0-1 0,11 5 0 16,4 3 0-16,2-2 0 15,10 3 0-15,-2 6 0 16,-1 3 0-16,3 5 0 15,-7 3 0-15,-1 4 0 0,-7 9 0 16,-5 4 0-16,-7 4 0 16,1 9-1-16,-8 0 1 15,1 8 0-15,-4 0 0 0,1 3 0 16,-2 0 0-16,5 4 0 16,-9 2-1-16,6 5 1 15,-4-4 0-15,3 1 0 16,-4 3 0-16,0 1 0 15,5-5 0-15,-9 4 0 0,4-4 1 16,1-3-1-16,-8 2 0 16,4-6 1-16,-7-3-1 15,-7-4 0-15,3 4 0 16,-10-6 0-16,-4 0 0 0,0 3 0 16,-4-5 0-16,-3 2 0 15,8-2 1-15,-5 1-1 16,5 3 1-16,-5 1 0 15,8-3 0-15,-8-2 0 0,5-1 0 16,-2-1 0-16,-13-11-1 16,15 9 1-16,-15-9-1 15,0 0 2-15,0 0-1 0,15 0 0 16,-15 0 0-16,0 0 0 16,0 0-4-16,0-2-11 15,0-24-53-15,0 26-13 16</inkml:trace>
  </inkml:traceGroup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03:22.8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F14E7B-7154-4357-AB36-87CE81DE2093}" emma:medium="tactile" emma:mode="ink">
          <msink:context xmlns:msink="http://schemas.microsoft.com/ink/2010/main" type="inkDrawing" rotatedBoundingBox="5775,5811 22756,4849 22955,8375 5975,9336" hotPoints="24639,5877 16921,8763 8689,8423 16406,5537" semanticType="container" shapeName="Ellipse">
            <msink:sourceLink direction="with" ref="{920989B8-D8CD-487B-8C5C-F6A69D2E47A2}"/>
            <msink:destinationLink direction="with" ref="{2355A58E-050A-4C5D-9E74-F68475AEE5FE}"/>
          </msink:context>
        </emma:interpretation>
      </emma:emma>
    </inkml:annotationXML>
    <inkml:trace contextRef="#ctx0" brushRef="#br0">747-200 227 0,'0'0'7'0,"0"0"4"0,0 0 1 16,0 0 1-16,0 0 0 16,0 0 1-16,0 0 1 15,0 0 1-15,0 0-5 16,4 10-4-16,-4-10 0 0,18 22-1 15,-5-5 0-15,9 2 1 16,-1-1-3-16,11 1-1 16,1 3-1-16,5-1 1 15,4 3-1-15,-3-5 0 0,8 0-1 16,-2 5 1-16,5-5-1 16,-4 3 0-16,2-5 1 15,2 2-1-15,0-2 0 16,-1-4 0-16,8 4 0 0,-7-2 1 15,3 4 0-15,-4-1-1 16,4-2 1-16,-3 2 0 16,3-1 0-16,-3 0 1 0,-2 1-1 15,2-3-1-15,0 4 0 16,-1-6 1-16,1-2-1 16,0-1 0-16,-2 4-1 15,-1-4 1-15,2 8-1 16,-6-8 0-16,-1 9 1 0,-4-4-1 15,-2-2 0-15,-4 4 0 16,3-2 1-16,4-2 2 16,-3 1 0-16,3 4 0 15,6-4 2-15,5 4-1 0,3 2 1 16,7-1 0-16,7 2 1 16,0 0-2-16,8 0 0 15,-1-1-1-15,4-2 0 16,3-3 0-16,4-2-1 0,3-2-1 15,0 1 1-15,8-5-1 16,3-3 0-16,4-4-1 16,2 2 1-16,6-2-1 0,2 0 0 15,0 0 0-15,0 0 0 16,4 0 1-16,-4 0-1 16,3 4 0-16,-3-1 1 15,1 1 0-15,6 0-1 16,-4-2 1-16,5 3 0 0,-8 1 0 15,3 1 0-15,1 0-1 16,0 4 1-16,-1-4 0 16,-2-1 0-16,-1 2 0 15,3-1 0-15,-3-4 0 0,5 5 0 16,-6-6 0-16,1 3 1 16,5 1-2-16,-5-2 1 15,-4 3-1-15,-3-3 1 16,4 3 0-16,-7 1-1 0,6-6 0 15,-6 7 0-15,2-7 1 16,1 2 0-16,5-4-1 16,0 0 0-16,7 0 0 0,-2 0 1 15,0-4-1-15,2 2 1 16,-5-2-1-16,4-3 0 16,-1 3 1-16,-3 0-1 15,-3 1 0-15,-1-1 3 16,1 0-3-16,-1 4 0 0,-1-7 0 15,0 7 0-15,-2-4 0 16,8 0 0-16,-1 2 0 16,-7-3 0-16,0 3 0 15,4 2 0-15,-7-4 0 0,3 0 0 16,-5 1 0-16,2-1 0 16,0-7 0-16,0 5 0 15,-2-1 0-15,5-7 0 16,5 0 0-16,-3 4 0 0,3-1 0 15,-5-4 0-15,7 5 0 16,-3-8 0-16,-1 8 0 16,-3-1 0-16,-3 0 0 0,0-2 0 15,-2-5 0-15,5 4 0 16,-6-1 0-16,2 2 0 16,-7 3 0-16,1-5 0 15,4-7 0-15,-5 9 0 16,0-2 0-16,-10 4 0 0,3-5 0 15,-3 2 0-15,1-5 0 16,-2 2 0-16,-7 0 0 16,-6 4 0-16,0-11 0 15,4 7 0-15,-8-4 0 0,-3 1 0 16,2 1 0-16,-12 0 0 16,5-5 0-16,-6 5 0 15,1 0 0-15,-12-1 0 0,-3 2 0 16,-1-2 0-16,-2 5 0 15,-4-3 0-15,0-3 0 16,-8 4 0-16,5 2 0 16,-1-3 0-16,-3 4 0 0,0 4 0 15,-7 0 0-15,0 0 0 16,-8 1 0-16,3 3 0 16,-13 6 0-16,0 0 0 15,0 0 0-15,0 0 0 0,0 0 0 16,0 0 0-16,0 0 0 15,0 0 0-15,0 0 0 16,0 0 0-16,0 0 0 16,0 0 0-16,12 0 0 15,-12 0-20-15,-7 4-64 0,7-4-2 16</inkml:trace>
    <inkml:trace contextRef="#ctx0" brushRef="#br0" timeOffset="9281.3619">15074 177 254 0,'0'0'8'0,"0"0"5"15,0 0 4-15,0 0 1 16,0 0 2-16,0 0 0 15,0 0 2-15,0 0 1 0,0 0-9 16,0 0-4-16,0 0-4 16,0 0-2-16,-7 7-1 15,7-7-1-15,-5 15 0 16,0-2 0-16,5-13 0 0,-12 25-1 16,9-12 1-16,0 2 0 15,-4 3-1-15,2 3 1 16,-1-4 0-16,6-2-1 15,-4 9-2-15,4 1 2 0,-8-4-1 16,6 4-1-16,-1-2 1 16,-5 3 0-16,1 2-1 15,-3 0 2-15,-2 0 0 16,2-7 0-16,-1 5 0 0,4 2-1 16,-11 0 1-16,8 3 0 15,-5-7 0-15,5 5-1 16,-3 0 1-16,1-5 0 0,-9 4 0 15,4 0 1-15,2-3-1 16,-3 1-1-16,1-2 2 16,-1-3-1-16,-3 7 1 15,-1-4-1-15,-1 1 1 16,-2 1-1-16,0-2 0 0,-3 0 0 16,-4 4 1-16,-4 3-1 15,-2-5 0-15,-2 2-1 16,-2-3 1-16,-1-1-1 15,-3 4 2-15,1-4-2 0,2-1 0 16,1-3 2-16,-1-1-2 16,2 1 0-16,-6-2 2 15,8 2-2-15,-6-1 0 16,-2 5 1-16,-6-5-1 0,4 5 0 16,-8-3 0-16,4 3 0 15,-7 1 0-15,-4 6 0 16,-3-1 1-16,1-2-2 0,-2 3 1 15,-3 0 0-15,-7 1 0 16,3 0 0-16,2-4 0 16,-5-3 0-16,0-1 0 15,0 0 0-15,0 4 0 16,2-5-1-16,-2 1 1 0,-5-6 0 16,10 2 0-16,-2-5 0 15,1 9 0-15,-1-5 0 16,2-6 0-16,-2 5 0 15,1-1 1-15,-1 1-1 0,-6 0 0 16,0-1 0-16,0-4 0 16,-1 6 0-16,1 3 0 15,-4-5 0-15,1-2 0 0,-1 2-1 16,0-3 1-16,4-4-1 16,-8 7 1-16,4-2-1 15,0-2 0-15,4 2 0 16,-7 0 0-16,2-2 0 0,-2 2 0 15,0 2 0-15,-3-3 1 16,-2 0-1-16,2 3 0 16,-9-2 1-16,4 2 0 15,-2-4-1-15,-5 2 0 16,4 0 0-16,-4-2 0 0,-3-2-1 16,1 0 1-16,2 0-2 15,-3-5 2-15,4 2-1 16,2-2 0-16,-3-2 1 15,5-1 0-15,-1-3 0 0,1 0 1 16,-2 0 0-16,1 0-1 16,-4 0 2-16,5 0-1 15,-5 0-1-15,4 0 1 16,1 0 0-16,-2 0 0 0,1 0 0 16,1 0 0-16,2-3-1 15,-4-1 1-15,4 1 0 16,5 0 0-16,-7-5 0 0,5 2 0 15,-3-1 1-15,-2 0-1 16,-1-1 0-16,-1-3 0 16,2 5 0-16,-5-7 0 15,1 2 0-15,2-4 0 0,2 4 0 16,-1-4 0-16,-4 2 0 16,0-1 0-16,5-3 1 15,-8 6-1-15,3-6 0 16,0 3 1-16,2-1-1 0,-2-4 1 15,0 2-1-15,4 0 0 16,1-4 0-16,2 0 0 16,3 1 1-16,5-2-1 15,0-2 0-15,7 1 1 0,-1-1-1 16,4 3 1-16,4 0-1 16,-4 1 1-16,5-1-1 15,-2-3 0-15,7 5 0 16,2-3 0-16,-5-3 0 0,7 5 0 15,0-1 1-15,8-1-1 16,-1 1 0-16,4 4 0 16,0-5 0-16,0 8 1 15,0-3-1-15,3-1 1 0,5 1 0 16,-8 0-1-16,10 2 0 16,-2-3 1-16,2 3-1 15,5-2 1-15,2 3-1 16,4 0 0-16,-3 0 0 0,2 1 0 15,5-2 0-15,-4 2 0 16,4-2 0-16,-7 4 0 16,2-4 1-16,3 2-1 15,-3-2 0-15,5 2 0 16,0-1 0-16,0-4 0 0,3 5 0 16,-7-2 0-16,7 2 1 15,-3-2-1-15,-4 4 0 16,-4-6 0-16,1 6 1 0,0-4 0 15,0 2-1-15,-4 2 1 16,0-3-1-16,0 1 1 16,0-2 0-16,0 2 0 15,-3-6 0-15,4 2 0 0,-2 2-1 16,2-3 1-16,2 1 0 16,-6 3 0-16,6 1-1 15,-3-2 0-15,3 2 0 16,-2-2 0-16,-2-3 0 0,-1 3 0 15,2-2 0-15,-4 0 0 16,5-1 0-16,-5 1 0 16,5-1 1-16,-5 0-1 15,0 1 0-15,4-2 0 0,-2 2 1 16,1 3-1-16,-6 0 1 16,7-3-1-16,0 0 1 15,-3 2 0-15,3 2-1 16,-3-5 1-16,6-5-1 0,-3 6 0 15,8-3 1-15,3-2-1 16,-1-3 0-16,4 6 0 16,1-4 1-16,2 1-1 15,4 2 0-15,-2-1 0 0,-2 0 0 16,-2-1 1-16,-1 3-1 16,3-5 0-16,1 1 0 15,-4 1-1-15,0-2 1 16,5-1 2-16,-5 1-1 0,0-1 0 15,7 1 0-15,-7-2 0 16,5 5 0-16,2 1 0 16,-4-1 0-16,4 4-1 0,5-2 0 15,-2 1 0-15,5 3 0 16,3-2 0-16,-1 4 0 16,1-1 0-16,1 0 0 15,-1 4 0-15,-1-5 0 16,5 2 0-16,-4-2 0 0,0 2 0 15,-4-6 0-15,1 1 0 16,-2 1 0-16,2-5-1 16,0 6 1-16,0-2 0 15,-1 3 0-15,-1 2 0 0,12 13 0 16,-10-16-1-16,10 16 1 16,0 0-1-16,0 0 1 15,0 0-1-15,0 0 1 16,0 0-1-16,0 0 1 0,0 0 0 15,0 0 0-15,0 0 0 16,0 0 1-16,0 0 0 16,0 0 0-16,0 0-1 0,0 0 1 15,0 0-1-15,0 0 0 16,0 0 0-16,0 0-1 16,-7 10 1-16,7-10 0 15,-3 24 0-15,0-7 0 0,-4 4 0 16,-1 3 1-16,-2 0 0 15,3 4 0-15,-8-3-1 16,5 3 1-16,-8-3-1 16,8-1 0-16,-5-2 0 15,5-1-3-15,-1-8-3 0,4 2-6 16,7-15-9-16,0 0-19 16,0 15-41-16,0-15-2 15</inkml:trace>
    <inkml:trace contextRef="#ctx0" brushRef="#br0" timeOffset="-10156.3438">15611-1183 266 0,'0'0'5'0,"0"0"2"16,-15-15 2-16,5 9 3 15,-3-1 0-15,-9-4 4 16,-6 1-1-16,0-1 2 0,-5 4-3 16,-2 0-1-16,-3 0-4 15,3 1-1-15,-8 2-2 16,8 4-2-16,-8 0 0 15,-3 4-2-15,-1 2-1 0,2 1 0 16,-8 4 0-16,-5 6-1 16,5-3 1-16,1 3-1 15,-4 1 0-15,3 1 1 16,-5-2-1-16,2 5 0 0,4-2 2 16,-1 4-1-16,3 4-1 15,0-2 2-15,1 6-1 16,6 3 0-16,5-4 0 0,1 8 0 15,7 0-1-15,-3 0 1 16,8 3 0-16,5 4-2 16,5-3 2-16,5-5-1 15,-1 7 1-15,4 5 1 0,4-5 0 16,3-3-1-16,0-3 1 16,3 4-1-16,4 2 1 15,8-2 1-15,3-4-1 16,5 0-1-16,10-5 0 15,2 10 1-15,0-2-1 0,8-4 1 16,2 0-1-16,1-8 0 16,11 5 1-16,-1-8-1 15,-3 6 1-15,4-9 0 16,4-3 0-16,5-6 1 0,-1 2 0 16,5 1 0-16,-4-4 2 15,7-4-2-15,3-3 0 16,2 0 1-16,4-1-2 0,-1-6 0 15,4 0 1-15,-1 0-2 16,5-2-1-16,3-12 2 16,-1 0-1-16,2-5 0 15,3 2 0-15,-1 0 0 0,-4-5-1 16,2-3 1-16,-9 1-1 16,-2 3 0-16,-4-7 0 15,-7-3 1-15,-11 1-2 16,-7-4 4-16,-7 2-3 15,-8 0 0-15,-3-7 0 0,0 0 0 16,-13 8 0-16,-4-8 0 16,-3 0 0-16,-2 0 0 15,5-5 0-15,-8 1 0 16,-3 0 0-16,-2 1 0 0,-5 4-2 16,0-9 0-16,-5 8 1 15,-5 1 0-15,-15-1 1 16,0-4 0-16,-3 1 0 0,-4 1-1 15,-6-6 2-15,-1 5-1 16,-8 0 0-16,5 3 0 16,-7 1 0-16,3-1-1 15,-14 7 1-15,7 4 0 0,-11 11 0 16,-3-5 0-16,0 3-1 16,-4 2 1-16,-7 7 0 15,0-4 0-15,0 7 1 16,0-3-2-16,-6 0-2 15,7 3-3-15,-6 3-6 0,7 4-16 16,1 7-52-16,7 3-2 16</inkml:trace>
  </inkml:traceGroup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32:26.0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FC2A0B-8AAC-4EF5-A4BD-1BFBD0B1841A}" emma:medium="tactile" emma:mode="ink">
          <msink:context xmlns:msink="http://schemas.microsoft.com/ink/2010/main" type="writingRegion" rotatedBoundingBox="4648,10178 5400,18319 4902,18365 4150,10224"/>
        </emma:interpretation>
      </emma:emma>
    </inkml:annotationXML>
    <inkml:traceGroup>
      <inkml:annotationXML>
        <emma:emma xmlns:emma="http://www.w3.org/2003/04/emma" version="1.0">
          <emma:interpretation id="{A1022D6B-5F93-4378-B687-EA77FD3F95E5}" emma:medium="tactile" emma:mode="ink">
            <msink:context xmlns:msink="http://schemas.microsoft.com/ink/2010/main" type="paragraph" rotatedBoundingBox="4648,10178 5400,18319 4902,18365 4150,10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B70F59-8422-4B1D-8A0E-5791C6E3901B}" emma:medium="tactile" emma:mode="ink">
              <msink:context xmlns:msink="http://schemas.microsoft.com/ink/2010/main" type="line" rotatedBoundingBox="4648,10178 5400,18319 4902,18365 4150,10224"/>
            </emma:interpretation>
          </emma:emma>
        </inkml:annotationXML>
        <inkml:traceGroup>
          <inkml:annotationXML>
            <emma:emma xmlns:emma="http://www.w3.org/2003/04/emma" version="1.0">
              <emma:interpretation id="{04A4F8D5-9998-49C8-B42A-782CEC262AA8}" emma:medium="tactile" emma:mode="ink">
                <msink:context xmlns:msink="http://schemas.microsoft.com/ink/2010/main" type="inkWord" rotatedBoundingBox="4648,10178 4959,13543 4460,13589 4150,10224"/>
              </emma:interpretation>
              <emma:one-of disjunction-type="recognition" id="oneOf0">
                <emma:interpretation id="interp0" emma:lang="en-US" emma:confidence="0">
                  <emma:literal>0=0</emma:literal>
                </emma:interpretation>
                <emma:interpretation id="interp1" emma:lang="en-US" emma:confidence="0">
                  <emma:literal>0-5</emma:literal>
                </emma:interpretation>
                <emma:interpretation id="interp2" emma:lang="en-US" emma:confidence="0">
                  <emma:literal>00.</emma:literal>
                </emma:interpretation>
                <emma:interpretation id="interp3" emma:lang="en-US" emma:confidence="0">
                  <emma:literal>0-6</emma:literal>
                </emma:interpretation>
                <emma:interpretation id="interp4" emma:lang="en-US" emma:confidence="0">
                  <emma:literal>0-8</emma:literal>
                </emma:interpretation>
              </emma:one-of>
            </emma:emma>
          </inkml:annotationXML>
          <inkml:trace contextRef="#ctx0" brushRef="#br0">-2434 278 288 0,'0'0'7'0,"0"0"1"16,0 0 2-16,0 0 2 15,-21 0 1-15,9 0 1 16,-5 9 2-16,-1 0 2 0,-7 9-6 16,4 7-3-16,-4 6 0 15,5 8-1-15,2 4 0 16,3 5-2-16,5-2-1 16,10-3 0-16,3-1 0 0,19-11-1 15,6-9 0-15,10-9-1 16,9-9 0-16,-1-4 0 15,0-7 0-15,-4-12-1 0,1-1 1 16,-11-4-1-16,-11-4-1 16,-4-1 1-16,-14-7-1 15,-3-2 0-15,-6 0 0 16,-16 0 0-16,2-3-1 16,-10 3-1-16,0 7 0 0,-6 4-1 15,8 8 1-15,-1 8-2 16,4 4-1-16,4 7-9 15,-7 20-42-15,14-1-27 16,11 3-1-16</inkml:trace>
          <inkml:trace contextRef="#ctx0" brushRef="#br0" timeOffset="1359.4001">-2314 1209 353 0,'0'0'5'0,"0"0"2"16,0 0 2-16,-15 0 2 15,1 3 0-15,1 8 1 16,-12 9 1-16,-3 4 1 16,0 13-6-16,-2 2-1 15,5 3-1-15,5 7-2 0,2 1-1 16,15-1-1-16,6-8-1 15,18-9 0-15,11-6 0 16,11-15 0-16,10-11 1 16,2-11-1-16,10-19 1 0,-9-5-1 15,-6-7 1-15,-4 1 0 16,-18-6-1-16,-14 1 0 16,-11 4-1-16,-13 12 0 0,-21 0-1 15,-16 17-4-15,-2 8-8 16,-15 5-28-16,0 15-39 15,12 3-3-15</inkml:trace>
          <inkml:trace contextRef="#ctx0" brushRef="#br0" timeOffset="4984.4848">-2162 3058 301 0,'0'0'7'0,"0"0"6"15,0 0 2-15,0 0 3 0,0 0 3 16,0 0 1-16,0 0 0 15,0 0 1-15,0 0-7 16,0 0-3-16,-3 18-4 0,-2-5-2 16,5 10-2-16,-3 4 0 15,3 12-1-15,-4 0 0 16,4 4-2-16,0 5 0 16,0 1 0-16,0 4-2 0,4-7 0 15,-4-4-2-15,11-3-7 16,-11-11-34-16,7 1-41 15,0-12-2-15</inkml:trace>
          <inkml:trace contextRef="#ctx0" brushRef="#br0" timeOffset="4171.9175">-2233 2093 275 0,'0'0'7'0,"0"0"3"16,0 0 4-16,0-17 5 0,0 17 2 15,3-17 3-15,-3 17 2 16,4-15 0-16,-4 15-5 16,0 0-4-16,0 0-4 0,0 28-2 15,0 0-4-15,0 14-2 16,0-1-1-16,0 13 0 15,0 2-1-15,3 6 1 16,2 0-4-16,1-6 0 0,-2-2 0 16,-1-2 0-16,-3-9 0 15,4-1-13-15,-4-11-40 16,0-3-32-16,-4-6-1 16</inkml:trace>
        </inkml:traceGroup>
        <inkml:traceGroup>
          <inkml:annotationXML>
            <emma:emma xmlns:emma="http://www.w3.org/2003/04/emma" version="1.0">
              <emma:interpretation id="{D4F908EC-AD1B-40EF-B171-A584BE081585}" emma:medium="tactile" emma:mode="ink">
                <msink:context xmlns:msink="http://schemas.microsoft.com/ink/2010/main" type="inkWord" rotatedBoundingBox="5090,15304 5368,18322 4906,18365 4627,15347"/>
              </emma:interpretation>
              <emma:one-of disjunction-type="recognition" id="oneOf1">
                <emma:interpretation id="interp5" emma:lang="en-US" emma:confidence="0">
                  <emma:literal>Dad</emma:literal>
                </emma:interpretation>
                <emma:interpretation id="interp6" emma:lang="en-US" emma:confidence="0">
                  <emma:literal>Dad.</emma:literal>
                </emma:interpretation>
                <emma:interpretation id="interp7" emma:lang="en-US" emma:confidence="0">
                  <emma:literal>Dad'</emma:literal>
                </emma:interpretation>
                <emma:interpretation id="interp8" emma:lang="en-US" emma:confidence="0">
                  <emma:literal>oat</emma:literal>
                </emma:interpretation>
                <emma:interpretation id="interp9" emma:lang="en-US" emma:confidence="0">
                  <emma:literal>Oaf.</emma:literal>
                </emma:interpretation>
              </emma:one-of>
            </emma:emma>
          </inkml:annotationXML>
          <inkml:trace contextRef="#ctx0" brushRef="#br0" timeOffset="9109.4715">-1951 5366 369 0,'0'0'6'0,"0"0"3"15,0 0 1-15,0 0 2 16,0 0 0-16,0 0 1 0,-7 3 1 16,7-3 0-16,-18 25-4 15,5-8-2-15,-9 5-2 16,2 10-1-16,-5 7-2 16,4-1 0-16,3 3-1 0,-4 11 0 15,12-1-1-15,0-1-1 16,10 3 0-16,3-15 1 15,14-7-1-15,8-3 0 16,11-17-1-16,6-11 1 16,8-5-1-16,3-21 0 0,-4-9 1 15,-2-11-1-15,-9-3 1 16,-3-4 1-16,-13 1 0 16,-11 4 0-16,-11 3 0 15,-15 14-1-15,-6 11-2 0,-18 9-4 16,-4 11-18-16,5 13-58 15,-23 12-3-15</inkml:trace>
          <inkml:trace contextRef="#ctx0" brushRef="#br0" timeOffset="9718.8515">-1880 6729 319 0,'0'0'6'0,"0"0"2"16,-13 0 1-16,13 0 3 15,-25 10 2-15,7 1 2 0,0 6 0 16,-4 5 0-16,2 4-4 16,-1 8-2-16,7-2-4 15,3 2-1-15,11 3-1 16,0-6-2-16,21-7-1 0,7-6-1 15,7-8 1-15,8-10-1 16,4-6 1-16,1-16-1 16,-2-5 1-16,-3-5 0 15,-11-7 2-15,-11 4-1 0,-10-4 1 16,-11 8 0-16,-17-1-1 16,-13 14-1-16,-11 8-3 15,-9 10-4-15,-3 13-11 16,-10 27-52-16,5-9-13 0</inkml:trace>
          <inkml:trace contextRef="#ctx0" brushRef="#br0" timeOffset="11187.6172">-1709 6591 342 0,'0'0'7'0,"0"0"2"16,0 0 3-16,-18 0 1 15,18 0 1-15,-15 0 1 16,15 0 1-16,-13 5 1 16,13-5-7-16,-7 30-1 0,2-4-2 15,5 9-2-15,0 7-1 16,0 3-1-16,0 2 0 16,0 6-1-16,0-12-1 15,0 2-1-15,-3-14 1 0,3-9-1 16,0-20 1-16,0 0-1 15,0 0 0-15,0-20 0 16,8-15 0-16,-1-6 0 0,-4-7-1 16,4-7 1-16,-4-7 0 15,2 0 0-15,-5 2-1 16,0-4 1-16,-8 8 0 16,-2-1 1-16,-5 12 0 0,5 9-1 15,-8 6 1-15,4 7 0 16,-4 16 0-16,0 7 0 15,4 4 1-15,0 14-1 16,0 14 1-16,3 7 1 16,4 9-1-16,4 9 0 0,3 6 2 15,3 4-4-15,12 10 0 16,-5-6 0-16,8-4 0 16,-4-1 0-16,0-5 0 15,-4-12 0-15,2-6 0 0,-6-11 0 16,-2-8 0-16,-1-13 0 15,-3-11 0-15,0 0 0 16,10-22 0-16,-5-6 0 0,-2-7 0 16,1-11 0-16,-4-10 0 15,0-8 0-15,0-3 0 16,0 0 0-16,0-3 0 16,0 3 0-16,-4 11 0 15,1 7 0-15,-2 6 0 0,2 8 0 16,-4 14 0-16,0 7 0 15,7 14 0-15,0 0 0 16,-18 4 0-16,12 13 0 16,-1 7 0-16,-1 7 0 0,5 10 0 15,3 7 0-15,0 5 0 16,0 11 0-16,3-2 0 16,5 9 0-16,-1 0 0 15,-4-4 0-15,4 0 0 0,-4-4 0 16,2-13 0-16,-2-1 0 15,-3-14 0-15,0-6 0 16,0-9 0-16,0-9 0 16,0-11 0-16,0 15 0 0,0-15 0 15,0 0 0-15,0 0 0 16,7-15-58-16,-7 15-30 16,0 0-3-16</inkml:trace>
          <inkml:trace contextRef="#ctx0" brushRef="#br0" timeOffset="11703.2678">-1737 7730 362 0,'0'0'7'0,"0"0"3"15,0 0 3-15,0 0 1 16,0 0 1-16,0 0 2 16,0 0-1-16,0 0 2 15,0 0-6-15,-5 7-3 0,5 11-3 16,-7-2-1-16,4 12-2 16,0 9 1-16,-1-2-4 15,-4 3 0-15,5 11 0 16,-1-2 0-16,1 5 0 0,0-3 0 15,-1 5 0-15,1-9 0 16,-2-2 0-16,2 4 0 16,3-20 0-16,-3 1 0 15,-1-11 0-15,4-3 0 16,0-14 0-16,0 15 0 0,0-15 0 16,4-11-60-16,-4 11-28 15,3-24-2-15</inkml:trace>
        </inkml:traceGroup>
      </inkml:traceGroup>
    </inkml:traceGroup>
  </inkml:traceGroup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32:29.2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36743D-CCB1-41B7-B49F-D9596F900936}" emma:medium="tactile" emma:mode="ink">
          <msink:context xmlns:msink="http://schemas.microsoft.com/ink/2010/main" type="writingRegion" rotatedBoundingBox="7315,9943 7666,18455 7156,18476 6805,9964"/>
        </emma:interpretation>
      </emma:emma>
    </inkml:annotationXML>
    <inkml:traceGroup>
      <inkml:annotationXML>
        <emma:emma xmlns:emma="http://www.w3.org/2003/04/emma" version="1.0">
          <emma:interpretation id="{D1003F3D-EFB4-4BBE-9751-3F7DAEBEFE03}" emma:medium="tactile" emma:mode="ink">
            <msink:context xmlns:msink="http://schemas.microsoft.com/ink/2010/main" type="paragraph" rotatedBoundingBox="7315,9943 7666,18455 7156,18476 6805,9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B083F7-586A-4583-87C2-A0CFD9F916DA}" emma:medium="tactile" emma:mode="ink">
              <msink:context xmlns:msink="http://schemas.microsoft.com/ink/2010/main" type="line" rotatedBoundingBox="7315,9943 7666,18455 7156,18476 6805,9964"/>
            </emma:interpretation>
          </emma:emma>
        </inkml:annotationXML>
        <inkml:traceGroup>
          <inkml:annotationXML>
            <emma:emma xmlns:emma="http://www.w3.org/2003/04/emma" version="1.0">
              <emma:interpretation id="{5109CF1D-2C00-493C-8C4F-E8356CF0C8CF}" emma:medium="tactile" emma:mode="ink">
                <msink:context xmlns:msink="http://schemas.microsoft.com/ink/2010/main" type="inkWord" rotatedBoundingBox="7300,9944 7475,14196 6980,14217 6805,9964"/>
              </emma:interpretation>
              <emma:one-of disjunction-type="recognition" id="oneOf0">
                <emma:interpretation id="interp0" emma:lang="en-US" emma:confidence="0">
                  <emma:literal>0-0-0</emma:literal>
                </emma:interpretation>
                <emma:interpretation id="interp1" emma:lang="en-US" emma:confidence="0">
                  <emma:literal>0-00-0</emma:literal>
                </emma:interpretation>
                <emma:interpretation id="interp2" emma:lang="en-US" emma:confidence="0">
                  <emma:literal>0-00</emma:literal>
                </emma:interpretation>
                <emma:interpretation id="interp3" emma:lang="en-US" emma:confidence="0">
                  <emma:literal>0-9-0</emma:literal>
                </emma:interpretation>
                <emma:interpretation id="interp4" emma:lang="en-US" emma:confidence="0">
                  <emma:literal>0-8-0</emma:literal>
                </emma:interpretation>
              </emma:one-of>
            </emma:emma>
          </inkml:annotationXML>
          <inkml:trace contextRef="#ctx0" brushRef="#br0">6443 5192 368 0,'0'0'6'0,"0"0"4"15,0 0 2-15,0 0 1 16,0 0 1-16,0 0 2 15,0 0 0-15,3 25 2 16,0-1-6-16,-3 15-3 0,0 8-3 16,-3 4-1-16,0 16-1 15,-4 4-2-15,-1 2-2 16,8 9-14-16,-17-3-68 16,9-13-2-16</inkml:trace>
          <inkml:trace contextRef="#ctx0" brushRef="#br0" timeOffset="-2562.5276">6333 4283 306 0,'0'0'5'16,"0"0"3"-16,0 0 2 0,-15 15 3 15,5-2 0-15,-1 8 4 16,-3 0 0-16,-4 14-1 15,5 5-3-15,-5 2-2 16,3 4-2-16,8-1-4 0,7-6 0 16,7-1-1-16,11-10 0 15,10-10-1-15,12-10-1 16,5-8 0-16,8-11 1 16,0-14-1-16,-3-6 0 15,-7-5 0-15,-5-2 0 0,-13-5 0 16,-10 5 0-16,-12-1-1 15,-11 6-2-15,-20 12-5 16,-14-6-19-16,-14 23-57 0,-1 4 0 16</inkml:trace>
          <inkml:trace contextRef="#ctx0" brushRef="#br0" timeOffset="2625.0321">6549 6207 272 0,'0'0'9'0,"0"0"5"15,0 0 1-15,0 0 4 16,-15 0 0-16,15 0 2 15,-18 4 1-15,18-4-1 16,-25 31-7-16,15-10-5 0,-7 10-2 16,6 8-3-16,-3 4 0 15,3 2-2-15,11 0 0 16,0-2-1-16,11-7 0 16,14-8 0-16,0-11 0 0,10-6 0 15,3-11 0-15,5-15 0 16,-4-5 2-16,0-8 0 15,-7-10 2-15,-4-2 0 16,-7-2 0-16,-10 0 0 16,-8 3 0-16,-3 3-1 0,-14 8-1 15,-7 4-3-15,-7 10-2 16,-1 11-8-16,-13-5-28 16,-5 16-45-16,16 6 0 15</inkml:trace>
          <inkml:trace contextRef="#ctx0" brushRef="#br0" timeOffset="3109.4238">6640 7116 372 0,'0'0'4'16,"0"0"3"-16,0 0 1 16,0 0 1-16,0 0 2 15,0 0 2-15,0 0 1 0,-3 21 2 16,-1 0-3-16,1 10-1 15,0 10-2-15,-5 7-1 16,-2 11-3-16,-5 6-1 16,5 5-3-16,0 1-2 0,-8-5-2 15,6 8-24-15,12-11-57 16,-7-11-4-16</inkml:trace>
          <inkml:trace contextRef="#ctx0" brushRef="#br0" timeOffset="12422.006">6633 8183 298 0,'0'0'6'0,"0"0"3"16,-11-13 4-16,11 13 1 15,0 0 1-15,-17-11 2 0,17 11 1 16,-28 0 0 0,10 7-5-16,0 10-3 0,-4 10-3 15,2 10-1-15,-1 6-1 16,-1-2-2-16,12 8 0 15,3-2-2-15,7-6 0 16,10-9-1-16,15-7 0 0,7-16-1 16,11-9 0-16,5-13 0 15,5-15 0-15,-3-10 1 16,-4-7 0-16,1-3 1 16,-16 0 0-16,-6 2 0 0,-18 10-2 15,-7 5-2-15,-17 13-8 16,-16 15-22-16,-12 6-46 15,-1 18-1-15</inkml:trace>
        </inkml:traceGroup>
        <inkml:traceGroup>
          <inkml:annotationXML>
            <emma:emma xmlns:emma="http://www.w3.org/2003/04/emma" version="1.0">
              <emma:interpretation id="{1F4A773C-956E-4100-B803-9CC1958F05AB}" emma:medium="tactile" emma:mode="ink">
                <msink:context xmlns:msink="http://schemas.microsoft.com/ink/2010/main" type="inkWord" rotatedBoundingBox="7577,16289 7666,18455 7193,18474 7103,16309"/>
              </emma:interpretation>
              <emma:one-of disjunction-type="recognition" id="oneOf1">
                <emma:interpretation id="interp5" emma:lang="en-US" emma:confidence="0">
                  <emma:literal>0.</emma:literal>
                </emma:interpretation>
                <emma:interpretation id="interp6" emma:lang="en-US" emma:confidence="0">
                  <emma:literal>0 _</emma:literal>
                </emma:interpretation>
                <emma:interpretation id="interp7" emma:lang="en-US" emma:confidence="0">
                  <emma:literal>6 _</emma:literal>
                </emma:interpretation>
                <emma:interpretation id="interp8" emma:lang="en-US" emma:confidence="0">
                  <emma:literal>o.</emma:literal>
                </emma:interpretation>
                <emma:interpretation id="interp9" emma:lang="en-US" emma:confidence="0">
                  <emma:literal>O _</emma:literal>
                </emma:interpretation>
              </emma:one-of>
            </emma:emma>
          </inkml:annotationXML>
          <inkml:trace contextRef="#ctx0" brushRef="#br0" timeOffset="13375.1709">6841 10619 389 0,'0'0'5'0,"0"0"2"0,-10 5 2 16,-5 7 0-16,-5 1 2 15,-1 5 1-15,-11 7 1 16,-3 9 0-16,-5 7-4 16,2 4-3-16,2 4-2 15,1 5 0-15,10 1-1 16,10-3-2-16,12-4-1 0,11-14 0 16,12-6 0-16,20-18 0 15,9-10 0-15,8-16 0 16,3-17 0-16,4-10 0 15,-9 2 1-15,-5-16 0 0,-17 12-1 16,-13-1 1-16,-12 7-1 16,-11 14 0-16,-27 8 0 15,-5 9-1-15,-13 16-3 0,-13 9-6 16,1 16-15-16,10 8-57 16,-3 5-2-16</inkml:trace>
          <inkml:trace contextRef="#ctx0" brushRef="#br0" timeOffset="13765.7841">6725 11917 398 0,'0'0'6'0,"0"0"3"16,0 0 2-16,0 0 3 0,0 0 0 16,0 0 2-16,0 22 1 15,0-12 0-15,0 9-8 16,-3 5-9-16,-1 8 0 15,1 9 0-15,-1 10 0 16,-4 1 0-16,2 15 0 16,-1 0 0-16,3 3 0 0,1 5 0 15,0-9 0-15,3 1 0 16,0-11 0-16,0-3 0 16,3-14 0-16,4 0 0 0,3-12-54 15,-10-27-37-15</inkml:trace>
        </inkml:traceGroup>
      </inkml:traceGroup>
    </inkml:traceGroup>
  </inkml:traceGroup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30:24.1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C3EBD5B-7583-41A0-A225-DDF05ED9EC4C}" emma:medium="tactile" emma:mode="ink">
          <msink:context xmlns:msink="http://schemas.microsoft.com/ink/2010/main" type="writingRegion" rotatedBoundingBox="17661,9359 13973,9804 13892,9133 17580,8688"/>
        </emma:interpretation>
      </emma:emma>
    </inkml:annotationXML>
    <inkml:traceGroup>
      <inkml:annotationXML>
        <emma:emma xmlns:emma="http://www.w3.org/2003/04/emma" version="1.0">
          <emma:interpretation id="{3F8A6F4C-6CAC-4249-A65D-D6A22D70572D}" emma:medium="tactile" emma:mode="ink">
            <msink:context xmlns:msink="http://schemas.microsoft.com/ink/2010/main" type="paragraph" rotatedBoundingBox="17661,9359 13973,9804 13892,9133 17580,8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E0C079-8478-4BC1-8B41-F806D6C9DC6E}" emma:medium="tactile" emma:mode="ink">
              <msink:context xmlns:msink="http://schemas.microsoft.com/ink/2010/main" type="line" rotatedBoundingBox="17661,9359 13973,9804 13892,9133 17580,8688"/>
            </emma:interpretation>
          </emma:emma>
        </inkml:annotationXML>
        <inkml:traceGroup>
          <inkml:annotationXML>
            <emma:emma xmlns:emma="http://www.w3.org/2003/04/emma" version="1.0">
              <emma:interpretation id="{90BC3224-C0AA-471D-848F-84D8645E8680}" emma:medium="tactile" emma:mode="ink">
                <msink:context xmlns:msink="http://schemas.microsoft.com/ink/2010/main" type="inkWord" rotatedBoundingBox="17431,9019 17608,8962 17617,8990 17440,9047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16866 3352 50 0,'0'0'1'15,"0"0"-1"-15,25-3 0 16,-25 3 0-16,27-6-1 0,-9-3-1 15,7 3-1-15,-12-1 1 16,5 0-3-16,-18 7 0 16,18-4-1-16,-18 4 1 15,0 0 1-15,-18 0 2 0,-3 11-2 16,4-4 3-16,-16 3 0 16,16 1 1-16,-8-8 1 15,7 5 1-15,0-6 1 0,18-2-1 16,-10 6 2-16,10-6-1 15,0 0 1-15,18-16-1 16,-3 9 1-16,-2 0-2 16,4 1 1-16,-2-2-2 0,-5 1 0 15,-10 7 0-15,18-7 0 16,-18 7 0-16,0 0 1 16,0 0-2-16,0 0 1 15,0 0-1-15,-10 0-10 16,10 0-23-16</inkml:trace>
        </inkml:traceGroup>
        <inkml:traceGroup>
          <inkml:annotationXML>
            <emma:emma xmlns:emma="http://www.w3.org/2003/04/emma" version="1.0">
              <emma:interpretation id="{AF442A47-4657-4676-8308-6EFB9B27D79D}" emma:medium="tactile" emma:mode="ink">
                <msink:context xmlns:msink="http://schemas.microsoft.com/ink/2010/main" type="inkWord" rotatedBoundingBox="15659,9600 15158,9661 15077,8990 15578,8930"/>
              </emma:interpretation>
              <emma:one-of disjunction-type="recognition" id="oneOf1">
                <emma:interpretation id="interp5" emma:lang="en-US" emma:confidence="0">
                  <emma:literal>¢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*</emma:literal>
                </emma:interpretation>
                <emma:interpretation id="interp9" emma:lang="en-US" emma:confidence="0">
                  <emma:literal>x</emma:literal>
                </emma:interpretation>
              </emma:one-of>
            </emma:emma>
          </inkml:annotationXML>
          <inkml:trace contextRef="#ctx0" brushRef="#br1" timeOffset="1.0725E6">14967 3255 407 0,'0'0'4'0,"0"0"1"16,0 0 2-16,7 11 1 16,-7 2 2-16,0 8 0 15,0 11 1-15,-4 7 0 16,-3 14-3-16,-4 3-1 0,-3 8-1 15,-4 3-2-15,5-2-2 16,-2 3-2-16,-3-10-6 16,11 0-11-16,-6-5-47 15,5-16-21-15</inkml:trace>
          <inkml:trace contextRef="#ctx0" brushRef="#br1" timeOffset="1.07264E6">14486 3431 402 0,'0'0'6'0,"0"0"2"0,0 0 2 16,0 0 2-16,13 3 0 16,9 7 1-16,-1 8 0 15,11 6 1-15,1 9-5 16,5 1-4-16,0 16-6 15,-9-12-19-15,2 13-62 0,-3 1-4 16</inkml:trace>
        </inkml:traceGroup>
        <inkml:traceGroup>
          <inkml:annotationXML>
            <emma:emma xmlns:emma="http://www.w3.org/2003/04/emma" version="1.0">
              <emma:interpretation id="{0BC80069-C916-46DF-9444-38FA598F604B}" emma:medium="tactile" emma:mode="ink">
                <msink:context xmlns:msink="http://schemas.microsoft.com/ink/2010/main" type="inkWord" rotatedBoundingBox="14090,9679 13959,9695 13918,9349 14049,9334"/>
              </emma:interpretation>
              <emma:one-of disjunction-type="recognition" id="oneOf2">
                <emma:interpretation id="interp10" emma:lang="en-US" emma:confidence="1">
                  <emma:literal>]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)</emma:literal>
                </emma:interpretation>
                <emma:interpretation id="interp13" emma:lang="en-US" emma:confidence="0">
                  <emma:literal>J</emma:literal>
                </emma:interpretation>
                <emma:interpretation id="interp14" emma:lang="en-US" emma:confidence="0">
                  <emma:literal>¥</emma:literal>
                </emma:interpretation>
              </emma:one-of>
            </emma:emma>
          </inkml:annotationXML>
          <inkml:trace contextRef="#ctx0" brushRef="#br1" timeOffset="1.07139E6">13411 3673 322 0,'0'0'9'0,"0"0"2"15,0 0 1-15,0 0 3 16,0 0 2-16,0 0 0 16,0 0 1-16,7-10 1 15,-7 10-8-15,0 0-1 16,0 0-2-16,0 0-1 0,0 0-2 15,0 0 0-15,0 0 0 16,0 0-1-16,0 0-1 16,0 0 0-16,0 0 0 0,0 0 0 15,0 0 1-15,0 0-4 16,14 0 0-16,-14 0 0 16,0 0 0-16,0 0 0 15,0 0 0-15,0 0 0 0,0 0 0 16,11-5-5-16,-11 5-27 15,0 0-53-15,0 0-2 16</inkml:trace>
          <inkml:trace contextRef="#ctx0" brushRef="#br1" timeOffset="1.07189E6">13365 3712 332 0,'0'0'10'0,"0"0"2"16,0 0 3-16,0 0 3 0,3-13-1 15,-3 13 2-15,0 0 0 16,0 0 1-16,8 11-9 16,-8 5-2-16,0 9-4 0,0 2 0 15,-5 10-3-15,-1 8-5 16,2 8-20-16,4-3-58 15,-7 6-4-15</inkml:trace>
        </inkml:traceGroup>
      </inkml:traceGroup>
    </inkml:traceGroup>
  </inkml:traceGroup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48:38.6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ABA3C8E-3DAD-4FEF-80EA-F6DF8ADA65A2}" emma:medium="tactile" emma:mode="ink">
          <msink:context xmlns:msink="http://schemas.microsoft.com/ink/2010/main" type="writingRegion" rotatedBoundingBox="10149,12331 10517,12331 10517,12730 10149,12730"/>
        </emma:interpretation>
      </emma:emma>
    </inkml:annotationXML>
    <inkml:traceGroup>
      <inkml:annotationXML>
        <emma:emma xmlns:emma="http://www.w3.org/2003/04/emma" version="1.0">
          <emma:interpretation id="{998725CC-BE85-440E-8A0F-1FC1ACC7373F}" emma:medium="tactile" emma:mode="ink">
            <msink:context xmlns:msink="http://schemas.microsoft.com/ink/2010/main" type="paragraph" rotatedBoundingBox="10149,12331 10517,12331 10517,12730 10149,127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FEEDF2-41FD-4CC2-BDDC-0D7A7B438CBC}" emma:medium="tactile" emma:mode="ink">
              <msink:context xmlns:msink="http://schemas.microsoft.com/ink/2010/main" type="line" rotatedBoundingBox="10149,12331 10517,12331 10517,12730 10149,12730"/>
            </emma:interpretation>
          </emma:emma>
        </inkml:annotationXML>
        <inkml:traceGroup>
          <inkml:annotationXML>
            <emma:emma xmlns:emma="http://www.w3.org/2003/04/emma" version="1.0">
              <emma:interpretation id="{B51AC56F-C9DA-4DED-A796-F41B965FC89E}" emma:medium="tactile" emma:mode="ink">
                <msink:context xmlns:msink="http://schemas.microsoft.com/ink/2010/main" type="inkWord" rotatedBoundingBox="10149,12331 10517,12331 10517,12730 10149,12730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9674 6683 282 0,'0'0'5'0,"0"0"0"15,0 0 2-15,-18 10 1 16,8 4 2-16,-8 3 3 0,4 8 0 15,-4 12 2-15,0 1-4 16,1 7 0-16,6 1 0 16,4 1-3-16,7-9 0 15,10-10-1-15,8-11-1 16,17-8-1-16,8-18-1 0,0-16 1 16,2-9 0-16,5-9-1 15,-7-11-1-15,-5 6-1 16,-10-1 0-16,-16 6-1 15,-9 4-1-15,-6 15 0 0,-15 4 0 16,-7 11-1-16,-10 7-3 16,0 4-7-16,-5 17-30 15,9 1-37-15,9 5-3 0</inkml:trace>
        </inkml:traceGroup>
      </inkml:traceGroup>
    </inkml:traceGroup>
  </inkml:traceGroup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48:39.1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E6F486-23F7-4633-9C0C-A780416276FB}" emma:medium="tactile" emma:mode="ink">
          <msink:context xmlns:msink="http://schemas.microsoft.com/ink/2010/main" type="writingRegion" rotatedBoundingBox="12337,11284 15533,11185 15754,18361 12559,18459"/>
        </emma:interpretation>
      </emma:emma>
    </inkml:annotationXML>
    <inkml:traceGroup>
      <inkml:annotationXML>
        <emma:emma xmlns:emma="http://www.w3.org/2003/04/emma" version="1.0">
          <emma:interpretation id="{D874B315-21A3-46B4-A8DB-88DBB3DD833D}" emma:medium="tactile" emma:mode="ink">
            <msink:context xmlns:msink="http://schemas.microsoft.com/ink/2010/main" type="paragraph" rotatedBoundingBox="12811,11193 15448,11243 15414,13001 12777,12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217BE2-A729-43F3-B576-4394EF80DD25}" emma:medium="tactile" emma:mode="ink">
              <msink:context xmlns:msink="http://schemas.microsoft.com/ink/2010/main" type="line" rotatedBoundingBox="12811,11193 15448,11243 15414,13001 12777,12951"/>
            </emma:interpretation>
          </emma:emma>
        </inkml:annotationXML>
        <inkml:traceGroup>
          <inkml:annotationXML>
            <emma:emma xmlns:emma="http://www.w3.org/2003/04/emma" version="1.0">
              <emma:interpretation id="{9021968B-C7AE-4A3F-93A9-CF5A40B9142D}" emma:medium="tactile" emma:mode="ink">
                <msink:context xmlns:msink="http://schemas.microsoft.com/ink/2010/main" type="inkWord" rotatedBoundingBox="12811,11193 15448,11243 15414,13001 12777,12951"/>
              </emma:interpretation>
              <emma:one-of disjunction-type="recognition" id="oneOf0">
                <emma:interpretation id="interp0" emma:lang="en-US" emma:confidence="0">
                  <emma:literal>Y:</emma:literal>
                </emma:interpretation>
                <emma:interpretation id="interp1" emma:lang="en-US" emma:confidence="0">
                  <emma:literal>i i</emma:literal>
                </emma:interpretation>
                <emma:interpretation id="interp2" emma:lang="en-US" emma:confidence="0">
                  <emma:literal>i •</emma:literal>
                </emma:interpretation>
                <emma:interpretation id="interp3" emma:lang="en-US" emma:confidence="0">
                  <emma:literal>9:</emma:literal>
                </emma:interpretation>
                <emma:interpretation id="interp4" emma:lang="en-US" emma:confidence="0">
                  <emma:literal>i &amp;</emma:literal>
                </emma:interpretation>
              </emma:one-of>
            </emma:emma>
          </inkml:annotationXML>
          <inkml:trace contextRef="#ctx0" brushRef="#br0">12559 6514 362 0,'0'0'6'0,"0"0"0"16,0 0 0-16,0 0 2 16,0 0 0-16,-17-5 2 15,17 5 1-15,-18 15 1 0,6 13-3 16,2 4-1-16,3 11 1 16,4 6-1-16,3 7 0 15,0 7-1-15,0 4-1 16,7 5-2-16,-4-10 1 15,4 0 0-15,1-4-2 0,-5-9 1 16,4-10-1-16,-4-7 0 16,-3-4-3-16,0-10-11 15,0-18-60-15,0 0-14 0</inkml:trace>
          <inkml:trace contextRef="#ctx0" brushRef="#br0" timeOffset="-7077.2195">12406 5589 379 0,'0'0'4'0,"0"0"0"0,-13 0 0 15,13 0 0-15,-17 0 0 16,2 0 2-16,-6 13 1 0,-1 4 1 15,2 11-2-15,-5 6-1 16,0 11 2-16,0 17-2 16,11-4 0-16,3 4 0 15,11-6-2-15,7-7 0 0,18-14-2 16,13-18 0-16,9-6-1 16,9-17 1-16,4-16-1 15,1-10-1-15,-5-10 2 16,-14 0-1-16,-9-5-1 15,-16 8-1-15,-17-2-2 0,-10 16-5 16,-25 5-11-16,-12-3-43 16,-9 23-16-16</inkml:trace>
          <inkml:trace contextRef="#ctx0" brushRef="#br0" timeOffset="937.5029">14683 6509 297 0,'0'0'3'0,"0"0"0"16,0 0 1-16,-18 9 0 0,18-9 4 16,-23 30 4-16,5-5 2 15,-4 14 1-15,2 6 0 16,-2 8-1-16,4 8 0 15,8-5-2-15,2-3-1 0,8-8-3 16,8-8-3-16,12-17 0 16,13-16-1-16,9-8 0 15,-4-16-1-15,5-8 1 0,-8-17 0 16,-2 8-2-16,-13-10 0 16,-8 4-1-16,-12 5-1 15,-18 10-1-15,-11 15-4 16,-24 2-12-16,-10 11-63 0,-5 14 0 15</inkml:trace>
          <inkml:trace contextRef="#ctx0" brushRef="#br0" timeOffset="-6515.7121">14708 5572 355 0,'0'0'7'0,"0"0"2"0,0 0 0 15,0 0 3-15,0 0-1 16,-7-7 2-16,-7 7 0 15,-3 4 1-15,-8 5-5 0,-8 17-2 16,-2 6 0-16,-3 3-2 16,-2 14 0-16,5-2-1 15,7 2-1-15,18-4-1 16,5-6 0-16,13-11 0 0,27-13-1 16,12-12-1-16,9-6 1 15,4-14-1-15,0-16 0 16,-7-3-1-16,-3-5 0 15,-19 3-2-15,-13-3-1 0,-18 11-3 16,-13-3-6-16,-20 16-11 16,-17 17-55-16,-10-7-3 15</inkml:trace>
        </inkml:traceGroup>
      </inkml:traceGroup>
    </inkml:traceGroup>
    <inkml:traceGroup>
      <inkml:annotationXML>
        <emma:emma xmlns:emma="http://www.w3.org/2003/04/emma" version="1.0">
          <emma:interpretation id="{BBDAFC34-7024-4735-BE20-9A9D80B4E7B4}" emma:medium="tactile" emma:mode="ink">
            <msink:context xmlns:msink="http://schemas.microsoft.com/ink/2010/main" type="paragraph" rotatedBoundingBox="12886,13477 15594,13294 15628,13795 12920,13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B36DB3-974B-4B1D-8C07-AE4FEFB39B6D}" emma:medium="tactile" emma:mode="ink">
              <msink:context xmlns:msink="http://schemas.microsoft.com/ink/2010/main" type="inkBullet" rotatedBoundingBox="12886,13477 13195,13457 13226,13906 12917,13927"/>
            </emma:interpretation>
            <emma:one-of disjunction-type="recognition" id="oneOf1">
              <emma:interpretation id="interp5" emma:lang="en-US" emma:confidence="1">
                <emma:literal>Y</emma:literal>
              </emma:interpretation>
              <emma:interpretation id="interp6" emma:lang="en-US" emma:confidence="0">
                <emma:literal>V</emma:literal>
              </emma:interpretation>
              <emma:interpretation id="interp7" emma:lang="en-US" emma:confidence="0">
                <emma:literal>x</emma:literal>
              </emma:interpretation>
              <emma:interpretation id="interp8" emma:lang="en-US" emma:confidence="0">
                <emma:literal>y</emma:literal>
              </emma:interpretation>
              <emma:interpretation id="interp9" emma:lang="en-US" emma:confidence="0">
                <emma:literal>X</emma:literal>
              </emma:interpretation>
            </emma:one-of>
          </emma:emma>
        </inkml:annotationXML>
        <inkml:trace contextRef="#ctx0" brushRef="#br0" timeOffset="5484.4135">12286 7877 436 0,'0'0'2'16,"0"0"1"-16,15 0 0 0,-15 0 1 15,25 13 1-15,-11 12 0 16,4 6 1-16,5 17-1 16,0 0-11-16,7 19-70 15,3 7-5-15</inkml:trace>
        <inkml:trace contextRef="#ctx0" brushRef="#br0" timeOffset="5312.5368">12590 7781 290 0,'0'0'5'0,"0"0"1"16,0 0 2-16,0 0 4 15,0 0 3-15,0 0 2 16,0 0 3-16,-7 30 1 16,-14 11-4-16,-4 8-3 15,-10 11-3-15,-3 7-9 0,3 12-34 16,-1-3-44-16,-3-10-4 15</inkml:trace>
      </inkml:traceGroup>
      <inkml:traceGroup>
        <inkml:annotationXML>
          <emma:emma xmlns:emma="http://www.w3.org/2003/04/emma" version="1.0">
            <emma:interpretation id="{F9F8160F-5A8B-4188-BF53-C10BF982696B}" emma:medium="tactile" emma:mode="ink">
              <msink:context xmlns:msink="http://schemas.microsoft.com/ink/2010/main" type="line" rotatedBoundingBox="14884,13350 15595,13302 15628,13795 14918,13843"/>
            </emma:interpretation>
          </emma:emma>
        </inkml:annotationXML>
        <inkml:traceGroup>
          <inkml:annotationXML>
            <emma:emma xmlns:emma="http://www.w3.org/2003/04/emma" version="1.0">
              <emma:interpretation id="{B25D2AF0-AB05-4F0B-8B3E-AD970548C8B8}" emma:medium="tactile" emma:mode="ink">
                <msink:context xmlns:msink="http://schemas.microsoft.com/ink/2010/main" type="inkWord" rotatedBoundingBox="14884,13350 15595,13302 15628,13795 14918,13843"/>
              </emma:interpretation>
              <emma:one-of disjunction-type="recognition" id="oneOf2">
                <emma:interpretation id="interp10" emma:lang="en-US" emma:confidence="0">
                  <emma:literal>o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0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8187.5668">14683 7722 263 0,'0'0'7'0,"0"0"6"16,0 0 2-16,0 0 3 16,0-14 2-16,0 14 0 0,-13-7 2 15,3 4 1-15,-13 3-6 16,-2 3-5-16,-5 7-2 15,-3 8-4-15,-5 3 0 0,-2 6-2 16,2 9 0-16,-2 7-1 16,9-5 0-16,2 8-1 15,11-7 1-15,8 4-1 16,10-5 1-16,10-8-1 0,15-4 1 16,11-5-1-16,6-10 0 15,16-7 0-15,5-4-1 16,0-15 0-16,5-8 0 15,-2-7 0-15,-6-8-1 16,-2-4 0-16,-10-9 1 0,-8 3 0 16,-12-5-1-16,-10-1 1 15,-11 6 0-15,-7 6-1 16,-10 6 0-16,-12 12 1 16,-9 9-2-16,-9 15-1 0,-6 7-6 15,4 29-29-15,-11 10-46 16,3-1-2-16</inkml:trace>
        </inkml:traceGroup>
      </inkml:traceGroup>
    </inkml:traceGroup>
    <inkml:traceGroup>
      <inkml:annotationXML>
        <emma:emma xmlns:emma="http://www.w3.org/2003/04/emma" version="1.0">
          <emma:interpretation id="{98B22CF5-7421-43B2-977E-1B586DE4A1F5}" emma:medium="tactile" emma:mode="ink">
            <msink:context xmlns:msink="http://schemas.microsoft.com/ink/2010/main" type="paragraph" rotatedBoundingBox="12676,14377 15345,14424 15335,14997 12666,14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8D3A6F-7791-452B-8495-759A3412BD2B}" emma:medium="tactile" emma:mode="ink">
              <msink:context xmlns:msink="http://schemas.microsoft.com/ink/2010/main" type="line" rotatedBoundingBox="12676,14377 15345,14424 15335,14997 12666,14951"/>
            </emma:interpretation>
          </emma:emma>
        </inkml:annotationXML>
        <inkml:traceGroup>
          <inkml:annotationXML>
            <emma:emma xmlns:emma="http://www.w3.org/2003/04/emma" version="1.0">
              <emma:interpretation id="{8732FB7C-B6C6-4C8B-9E5E-351887DC643A}" emma:medium="tactile" emma:mode="ink">
                <msink:context xmlns:msink="http://schemas.microsoft.com/ink/2010/main" type="inkWord" rotatedBoundingBox="12591,14692 12942,14411 13106,14616 12755,14896"/>
              </emma:interpretation>
              <emma:one-of disjunction-type="recognition" id="oneOf3">
                <emma:interpretation id="interp15" emma:lang="en-US" emma:confidence="0">
                  <emma:literal>o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0</emma:literal>
                </emma:interpretation>
                <emma:interpretation id="interp18" emma:lang="en-US" emma:confidence="0">
                  <emma:literal>C</emma:literal>
                </emma:interpretation>
                <emma:interpretation id="interp1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30156.5497">12283 8806 282 0,'0'0'4'15,"0"0"2"-15,0 0 5 16,0 0 0-16,0 0 3 0,0 0 2 15,-15 0 3-15,-2 0 3 16,-4 15-4-16,0 3-4 16,-8 7-2-16,5 6-1 15,-5 4-2-15,4 3-2 0,4 2-3 16,11-1-2-16,3-5 1 16,7-2-1-16,17-10 1 15,8-12-1-15,11-10 1 16,9-4-1-16,5-11 1 0,3-9-1 15,-3-10 1-15,-4-2 0 16,-8-3 0-16,-13 0 0 16,-15 5-2-16,-10 2-1 15,-25 8-5-15,-10 9-14 0,-24 20-60 16,-13-3-6-16</inkml:trace>
        </inkml:traceGroup>
        <inkml:traceGroup>
          <inkml:annotationXML>
            <emma:emma xmlns:emma="http://www.w3.org/2003/04/emma" version="1.0">
              <emma:interpretation id="{00747ED8-7151-41E9-805F-74CC3C787357}" emma:medium="tactile" emma:mode="ink">
                <msink:context xmlns:msink="http://schemas.microsoft.com/ink/2010/main" type="inkWord" rotatedBoundingBox="14883,14416 15345,14424 15335,14997 14873,14989"/>
              </emma:interpretation>
              <emma:one-of disjunction-type="recognition" id="oneOf4">
                <emma:interpretation id="interp20" emma:lang="en-US" emma:confidence="0">
                  <emma:literal>o</emma:literal>
                </emma:interpretation>
                <emma:interpretation id="interp21" emma:lang="en-US" emma:confidence="0">
                  <emma:literal>0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•</emma:literal>
                </emma:interpretation>
                <emma:interpretation id="interp2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31625.3152">14499 8744 327 0,'0'0'7'16,"0"0"3"-16,0 0 2 16,0 0 3-16,-10 10 1 0,0 0 0 15,-5 8 0-15,-6 6 3 16,-4 9-9-16,-3 10-3 15,0 8-1-15,-1 5-1 0,1 9-1 16,8-6-2-16,5 2 0 16,15-9-1-16,0-10 0 15,22-10 0-15,13-17 0 16,11-15 0-16,7-17 0 0,7-17-1 16,3-8 2-16,-5-6 0 15,-5-6 0-15,-8-6-1 16,-24 12 1-16,-11-3 0 15,-10 13-1-15,-24 7-2 16,-15 12-6-16,-14 10-15 0,-21 9-60 16,7 9-1-16</inkml:trace>
        </inkml:traceGroup>
      </inkml:traceGroup>
    </inkml:traceGroup>
    <inkml:traceGroup>
      <inkml:annotationXML>
        <emma:emma xmlns:emma="http://www.w3.org/2003/04/emma" version="1.0">
          <emma:interpretation id="{190AAF38-BB33-4BBA-85BE-C39A644604E8}" emma:medium="tactile" emma:mode="ink">
            <msink:context xmlns:msink="http://schemas.microsoft.com/ink/2010/main" type="paragraph" rotatedBoundingBox="12464,15383 15165,15299 15190,16100 12489,161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99B07A-390C-46F0-9F3B-A2A61EA0378B}" emma:medium="tactile" emma:mode="ink">
              <msink:context xmlns:msink="http://schemas.microsoft.com/ink/2010/main" type="line" rotatedBoundingBox="12464,15383 15166,15300 15190,16100 12489,16183"/>
            </emma:interpretation>
          </emma:emma>
        </inkml:annotationXML>
        <inkml:traceGroup>
          <inkml:annotationXML>
            <emma:emma xmlns:emma="http://www.w3.org/2003/04/emma" version="1.0">
              <emma:interpretation id="{AB85A16A-E3D2-4DE4-932F-A54AFBE3D495}" emma:medium="tactile" emma:mode="ink">
                <msink:context xmlns:msink="http://schemas.microsoft.com/ink/2010/main" type="inkWord" rotatedBoundingBox="12470,15591 13025,15573 13041,16073 12486,16090"/>
              </emma:interpretation>
              <emma:one-of disjunction-type="recognition" id="oneOf5">
                <emma:interpretation id="interp25" emma:lang="en-US" emma:confidence="0">
                  <emma:literal>o</emma:literal>
                </emma:interpretation>
                <emma:interpretation id="interp26" emma:lang="en-US" emma:confidence="0">
                  <emma:literal>O</emma:literal>
                </emma:interpretation>
                <emma:interpretation id="interp27" emma:lang="en-US" emma:confidence="0">
                  <emma:literal>0</emma:literal>
                </emma:interpretation>
                <emma:interpretation id="interp28" emma:lang="en-US" emma:confidence="0">
                  <emma:literal>a</emma:literal>
                </emma:interpretation>
                <emma:interpretation id="interp2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36391.019">9430 10032 230 0,'0'0'6'0,"0"0"4"0,0 0 3 16,0 0 3-16,0 0 2 15,0 0 3-15,0 0 0 16,0-13 1-16,0 13-3 0,0 0-4 16,0 0-4-16,0 0-3 15,-15 0-2-15,15 0-1 16,-13 13-1-16,3 10-1 15,-2 1 1-15,2 11-1 0,-1 0 1 16,4 4-1-16,0 11 1 16,7-6-1-16,0 2 0 15,0-3 0-15,14-1-1 16,4-10 0-16,7-1 0 16,3-6-1-16,0 0 1 0,4-14-1 15,-1 3 1-15,6-11-1 16,-6 1 1-16,1-4 0 15,-4 0-1-15,-3-7 1 16,0-7 0-16,-7 3 0 0,-5-9 0 16,2 2 0-16,-8-12 0 15,-7 2 0-15,0-3-1 16,0-6 0-16,-7-2 0 0,-1-8 0 16,-5 5 0-16,-2-4 0 15,1 3-1-15,-4 8 1 16,-3 4 0-16,4 3-1 15,-5 9 1-15,1 6-1 0,0 6 0 16,-1 7-1-16,-3 0-1 16,-3 7-3-16,-4 3-7 15,11 8-26-15,14 7-46 16,-13-4-1-16</inkml:trace>
        </inkml:traceGroup>
        <inkml:traceGroup>
          <inkml:annotationXML>
            <emma:emma xmlns:emma="http://www.w3.org/2003/04/emma" version="1.0">
              <emma:interpretation id="{68B903F8-5BF1-4E76-B36F-D0B0088BF4D1}" emma:medium="tactile" emma:mode="ink">
                <msink:context xmlns:msink="http://schemas.microsoft.com/ink/2010/main" type="inkWord" rotatedBoundingBox="15010,15304 15166,15300 15190,16100 15035,16105"/>
              </emma:interpretation>
              <emma:one-of disjunction-type="recognition" id="oneOf6">
                <emma:interpretation id="interp30" emma:lang="en-US" emma:confidence="0">
                  <emma:literal>|</emma:literal>
                </emma:interpretation>
                <emma:interpretation id="interp31" emma:lang="en-US" emma:confidence="0">
                  <emma:literal>l</emma:literal>
                </emma:interpretation>
                <emma:interpretation id="interp32" emma:lang="en-US" emma:confidence="0">
                  <emma:literal>1</emma:literal>
                </emma:interpretation>
                <emma:interpretation id="interp33" emma:lang="en-US" emma:confidence="0">
                  <emma:literal>I</emma:literal>
                </emma:interpretation>
                <emma:interpretation id="interp3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7609.7532">12142 9907 104 0,'0'0'7'0,"0"0"5"16,0 0 7-16,-18 0 3 0,18 0 6 15,-22 2 1-15,12 7 3 16,-8-3 0-16,0 8-4 16,1 0-4-16,-8 3-5 0,4 15-3 15,-4-1-2-15,0 9-4 16,5 5-2-16,2 5-2 15,0-1-1-15,11 0-1 16,4-4-1-16,6-4 0 16,12-10-1-16,16-10 0 0,11-14-2 15,8-7 0-15,6-11-1 16,4-13 0-16,4-11 1 16,-4-5-1-16,-7-2 1 15,-6-2 0-15,-16-3 3 0,-6 1-1 16,-15 4 2-16,-10 3-1 15,-18 11-1-15,-12 6 0 16,-17 1-1-16,-9 14-6 16,-8 1-16-16,-8 6-56 0,9 3-3 15</inkml:trace>
        </inkml:traceGroup>
      </inkml:traceGroup>
    </inkml:traceGroup>
    <inkml:traceGroup>
      <inkml:annotationXML>
        <emma:emma xmlns:emma="http://www.w3.org/2003/04/emma" version="1.0">
          <emma:interpretation id="{1A49F6E3-9CA7-441A-AC36-ACFB02902C30}" emma:medium="tactile" emma:mode="ink">
            <msink:context xmlns:msink="http://schemas.microsoft.com/ink/2010/main" type="paragraph" rotatedBoundingBox="12534,16716 15332,16442 15363,16761 12565,17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F59D1C-3DFF-4602-8990-FF03761FE494}" emma:medium="tactile" emma:mode="ink">
              <msink:context xmlns:msink="http://schemas.microsoft.com/ink/2010/main" type="line" rotatedBoundingBox="12534,16716 15332,16442 15363,16761 12565,17036"/>
            </emma:interpretation>
          </emma:emma>
        </inkml:annotationXML>
        <inkml:traceGroup>
          <inkml:annotationXML>
            <emma:emma xmlns:emma="http://www.w3.org/2003/04/emma" version="1.0">
              <emma:interpretation id="{7E9D4D73-50A6-4FC1-8260-C05521554D2E}" emma:medium="tactile" emma:mode="ink">
                <msink:context xmlns:msink="http://schemas.microsoft.com/ink/2010/main" type="inkWord" rotatedBoundingBox="12535,16728 12864,16696 12893,16996 12564,17028"/>
              </emma:interpretation>
              <emma:one-of disjunction-type="recognition" id="oneOf7">
                <emma:interpretation id="interp35" emma:lang="en-US" emma:confidence="1">
                  <emma:literal>0</emma:literal>
                </emma:interpretation>
                <emma:interpretation id="interp36" emma:lang="en-US" emma:confidence="0">
                  <emma:literal>o</emma:literal>
                </emma:interpretation>
                <emma:interpretation id="interp37" emma:lang="en-US" emma:confidence="0">
                  <emma:literal>O</emma:literal>
                </emma:interpretation>
                <emma:interpretation id="interp38" emma:lang="en-US" emma:confidence="0">
                  <emma:literal>U</emma:literal>
                </emma:interpretation>
                <emma:interpretation id="interp3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59610.0142">9617 10998 100 0,'0'0'4'15,"0"0"2"-15,0 0 4 0,0 0 3 16,0 0 3-16,0 0 5 16,0 0 4-16,0 0 3 15,0 0 0-15,0 0-1 16,0 0-3-16,0 0-1 0,0 0-4 15,0 0-2-15,0 0-2 16,-3-14-3-16,3 14-4 16,0 0-1-16,0 0-1 15,0 0-1-15,0 0-1 0,0 0 0 16,0 0 1-16,0 0-1 16,0 0 1-16,0 0 0 15,0 0-1-15,0 0 1 16,0 0-1-16,0 0 0 15,0 0-1-15,0 0 1 0,0 0-1 16,0 0 1-16,0 0 0 16,0 0-1-16,0 0 1 15,0 0 0-15,0 0 0 16,0 0 0-16,0 0-1 0,0 0 1 16,0 0 0-16,0 0-1 15,0 0-1-15,0 0-2 16,0 0 0-16,0 0 0 0,0 10 0 15,0 5 0-15,0 3 0 16,0 10 0-16,0 10 0 16,0 5 0-16,7 9 0 15,-4 8 0-15,4 0 0 16,1-2 0-16,-5-6 0 0,4-4 0 16,-4-5 0-16,4-4 0 15,-2-11 0-15,-2-4 0 16,-3-10 0-16,0-14 0 15,3 22 0-15,-3-22 0 0,0 0 0 16,0 0-11-16,0 0-78 16,0 0-1-16</inkml:trace>
        </inkml:traceGroup>
        <inkml:traceGroup>
          <inkml:annotationXML>
            <emma:emma xmlns:emma="http://www.w3.org/2003/04/emma" version="1.0">
              <emma:interpretation id="{BCBFA207-AF27-4166-A056-22D18E4A14EA}" emma:medium="tactile" emma:mode="ink">
                <msink:context xmlns:msink="http://schemas.microsoft.com/ink/2010/main" type="inkWord" rotatedBoundingBox="14932,16481 15332,16442 15363,16761 14963,16800"/>
              </emma:interpretation>
              <emma:one-of disjunction-type="recognition" id="oneOf8">
                <emma:interpretation id="interp40" emma:lang="en-US" emma:confidence="1">
                  <emma:literal>U</emma:literal>
                </emma:interpretation>
                <emma:interpretation id="interp41" emma:lang="en-US" emma:confidence="0">
                  <emma:literal>u</emma:literal>
                </emma:interpretation>
                <emma:interpretation id="interp42" emma:lang="en-US" emma:confidence="0">
                  <emma:literal>o</emma:literal>
                </emma:interpretation>
                <emma:interpretation id="interp43" emma:lang="en-US" emma:confidence="0">
                  <emma:literal>0</emma:literal>
                </emma:interpretation>
                <emma:interpretation id="interp4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60141.2951">11996 11046 381 0,'0'0'6'0,"0"0"1"16,0 0 2-16,0 0 1 15,0 0 0-15,0 17 2 0,0-17 0 16,-10 28 0-16,0-11-4 16,2 11-3-16,-2 3-1 15,6 7-1-15,1-2-1 16,3-3 0-16,7-2-1 0,6-11 0 16,12-5 0-16,8-13 1 15,2-2-1-15,0-13 0 16,3-8 1-16,-1-3-1 15,-6-12 1-15,-3 6 0 16,-6-7 0-16,-12 6-1 0,-7-1 1 16,-6 12-2-16,-17-2 0 15,-10 16-4-15,-11-1-5 16,-6 9-16-16,12 5-60 0,-14 4-1 16</inkml:trace>
        </inkml:traceGroup>
      </inkml:traceGroup>
    </inkml:traceGroup>
    <inkml:traceGroup>
      <inkml:annotationXML>
        <emma:emma xmlns:emma="http://www.w3.org/2003/04/emma" version="1.0">
          <emma:interpretation id="{A1DBD401-3C42-4C8A-AA53-5709D6C1B37A}" emma:medium="tactile" emma:mode="ink">
            <msink:context xmlns:msink="http://schemas.microsoft.com/ink/2010/main" type="paragraph" rotatedBoundingBox="12628,17767 15504,17803 15495,18471 12619,18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949A45-B8D5-45E8-9F83-9B94665C675D}" emma:medium="tactile" emma:mode="ink">
              <msink:context xmlns:msink="http://schemas.microsoft.com/ink/2010/main" type="line" rotatedBoundingBox="12628,17767 15504,17803 15495,18471 12619,18434"/>
            </emma:interpretation>
          </emma:emma>
        </inkml:annotationXML>
        <inkml:traceGroup>
          <inkml:annotationXML>
            <emma:emma xmlns:emma="http://www.w3.org/2003/04/emma" version="1.0">
              <emma:interpretation id="{C297AADD-6BD5-434F-A383-6F987D87ABB0}" emma:medium="tactile" emma:mode="ink">
                <msink:context xmlns:msink="http://schemas.microsoft.com/ink/2010/main" type="inkWord" rotatedBoundingBox="12627,17864 13208,17871 13201,18442 12619,18434"/>
              </emma:interpretation>
              <emma:one-of disjunction-type="recognition" id="oneOf9">
                <emma:interpretation id="interp45" emma:lang="en-US" emma:confidence="0">
                  <emma:literal>x</emma:literal>
                </emma:interpretation>
                <emma:interpretation id="interp46" emma:lang="en-US" emma:confidence="0">
                  <emma:literal>X</emma:literal>
                </emma:interpretation>
                <emma:interpretation id="interp47" emma:lang="en-US" emma:confidence="0">
                  <emma:literal>+</emma:literal>
                </emma:interpretation>
                <emma:interpretation id="interp48" emma:lang="en-US" emma:confidence="0">
                  <emma:literal>t</emma:literal>
                </emma:interpretation>
                <emma:interpretation id="interp4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62203.7663">12251 12256 393 0,'0'0'2'0,"0"0"1"16,-6 17 1-16,-2 2 3 16,-2 12 0-16,-2 7-1 0,-5 16 2 15,-1 5-2-15,-3 11-7 16,4 8-20-16,9-2-55 15,-9-14-3-15</inkml:trace>
          <inkml:trace contextRef="#ctx0" brushRef="#br0" timeOffset="62391.2794">12021 12202 415 0,'0'0'3'0,"0"0"1"0,5-10 0 15,-5 10 1-15,17-3 2 16,1 3-1-16,10 17 1 16,10 7 1-16,15 13-3 15,7 12-4-15,11 7-4 0,22 15-35 16,-2-7-43-16,12 3-3 16</inkml:trace>
        </inkml:traceGroup>
        <inkml:traceGroup>
          <inkml:annotationXML>
            <emma:emma xmlns:emma="http://www.w3.org/2003/04/emma" version="1.0">
              <emma:interpretation id="{BCA5C1F5-29E4-4D47-B966-1B9676CE4138}" emma:medium="tactile" emma:mode="ink">
                <msink:context xmlns:msink="http://schemas.microsoft.com/ink/2010/main" type="inkWord" rotatedBoundingBox="15048,17798 15504,17803 15496,18385 15040,18379"/>
              </emma:interpretation>
              <emma:one-of disjunction-type="recognition" id="oneOf10">
                <emma:interpretation id="interp50" emma:lang="en-US" emma:confidence="1">
                  <emma:literal>o</emma:literal>
                </emma:interpretation>
                <emma:interpretation id="interp51" emma:lang="en-US" emma:confidence="0">
                  <emma:literal>0</emma:literal>
                </emma:interpretation>
                <emma:interpretation id="interp52" emma:lang="en-US" emma:confidence="0">
                  <emma:literal>O</emma:literal>
                </emma:interpretation>
                <emma:interpretation id="interp53" emma:lang="en-US" emma:confidence="0">
                  <emma:literal>U</emma:literal>
                </emma:interpretation>
                <emma:interpretation id="interp54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62875.6602">14665 12125 411 0,'0'0'5'0,"0"0"0"15,0 0 2-15,-13 19 3 0,-2 1-2 16,-10 8 2-16,-2 15 0 16,-1 10-2-16,-5 7-3 15,-2 7-1-15,10-1-1 16,7 5-2-16,8-15-2 16,10-7 0-16,18-17-1 0,17-17 0 15,11-15-1-15,11-21 0 16,6-18 1-16,0-14 1 15,-2-3 0-15,-8-5 1 16,-14-5 1-16,-18 6 1 0,-17 7 1 16,-15 14-5-16,-31 11-22 15,-22 17-56-15,-25 11-3 16</inkml:trace>
        </inkml:traceGroup>
      </inkml:traceGroup>
    </inkml:traceGroup>
  </inkml:traceGroup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48:31.4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5CAF1C-986A-4649-9A62-EBC32D564E91}" emma:medium="tactile" emma:mode="ink">
          <msink:context xmlns:msink="http://schemas.microsoft.com/ink/2010/main" type="writingRegion" rotatedBoundingBox="10099,11347 10559,11347 10559,11846 10099,11846"/>
        </emma:interpretation>
      </emma:emma>
    </inkml:annotationXML>
    <inkml:traceGroup>
      <inkml:annotationXML>
        <emma:emma xmlns:emma="http://www.w3.org/2003/04/emma" version="1.0">
          <emma:interpretation id="{4A351015-B4B8-4CB6-AC2B-6F36732DE428}" emma:medium="tactile" emma:mode="ink">
            <msink:context xmlns:msink="http://schemas.microsoft.com/ink/2010/main" type="paragraph" rotatedBoundingBox="10099,11347 10559,11347 10559,11846 10099,11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55869C-4237-4983-A9A5-7C8F4B05CC36}" emma:medium="tactile" emma:mode="ink">
              <msink:context xmlns:msink="http://schemas.microsoft.com/ink/2010/main" type="line" rotatedBoundingBox="10099,11347 10559,11347 10559,11846 10099,11846"/>
            </emma:interpretation>
          </emma:emma>
        </inkml:annotationXML>
        <inkml:traceGroup>
          <inkml:annotationXML>
            <emma:emma xmlns:emma="http://www.w3.org/2003/04/emma" version="1.0">
              <emma:interpretation id="{9DD1CF86-6F2E-406A-B42B-6401C1E85883}" emma:medium="tactile" emma:mode="ink">
                <msink:context xmlns:msink="http://schemas.microsoft.com/ink/2010/main" type="inkWord" rotatedBoundingBox="10099,11347 10559,11347 10559,11846 10099,11846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9730 5671 253 0,'0'0'2'0,"0"0"2"15,-13 14 4-15,-2-3 2 16,-6 6 2-16,-1 7 3 0,-9 10 2 15,-1 3-1-15,0 12-1 16,4 5-2-16,3 2 0 16,11-3-4-16,10-3-3 15,4-5 0-15,10-14-1 16,20-9-1-16,8-20 0 0,15-4 0 16,0-24 0-16,4-8-1 15,-1-9 1-15,-3-6-1 16,-6-3 0-16,-12 3 0 15,-14-5 0-15,-14 12 1 0,-7 7-2 16,-17 3 1-16,-16 12-1 16,-9 8-1-16,-7 9 0 15,-8 3-5-15,4 18-14 0,0 10-59 16,7-3-2-16</inkml:trace>
        </inkml:traceGroup>
      </inkml:traceGroup>
    </inkml:traceGroup>
  </inkml:traceGroup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48:43.87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A4EED7B-D280-4A40-858E-E04F48D4050D}" emma:medium="tactile" emma:mode="ink">
          <msink:context xmlns:msink="http://schemas.microsoft.com/ink/2010/main" type="writingRegion" rotatedBoundingBox="10212,13185 10555,13185 10555,13620 10212,13620"/>
        </emma:interpretation>
      </emma:emma>
    </inkml:annotationXML>
    <inkml:traceGroup>
      <inkml:annotationXML>
        <emma:emma xmlns:emma="http://www.w3.org/2003/04/emma" version="1.0">
          <emma:interpretation id="{C55A2957-EB0C-410D-A98B-E343437BAF23}" emma:medium="tactile" emma:mode="ink">
            <msink:context xmlns:msink="http://schemas.microsoft.com/ink/2010/main" type="paragraph" rotatedBoundingBox="10212,13185 10555,13185 10555,13620 10212,13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22DABE-D3E3-423A-BCDB-B68C0E4B8851}" emma:medium="tactile" emma:mode="ink">
              <msink:context xmlns:msink="http://schemas.microsoft.com/ink/2010/main" type="line" rotatedBoundingBox="10212,13185 10555,13185 10555,13620 10212,13620"/>
            </emma:interpretation>
          </emma:emma>
        </inkml:annotationXML>
        <inkml:traceGroup>
          <inkml:annotationXML>
            <emma:emma xmlns:emma="http://www.w3.org/2003/04/emma" version="1.0">
              <emma:interpretation id="{8C9AD9A2-0970-4D1C-A07C-847A71D00465}" emma:medium="tactile" emma:mode="ink">
                <msink:context xmlns:msink="http://schemas.microsoft.com/ink/2010/main" type="inkWord" rotatedBoundingBox="10212,13185 10555,13185 10555,13620 10212,13620"/>
              </emma:interpretation>
              <emma:one-of disjunction-type="recognition" id="oneOf0">
                <emma:interpretation id="interp0" emma:lang="en-US" emma:confidence="1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4</emma:literal>
                </emma:interpretation>
                <emma:interpretation id="interp3" emma:lang="en-US" emma:confidence="0">
                  <emma:literal>+</emma:literal>
                </emma:interpretation>
                <emma:interpretation id="interp4" emma:lang="en-US" emma:confidence="0">
                  <emma:literal>*</emma:literal>
                </emma:interpretation>
              </emma:one-of>
            </emma:emma>
          </inkml:annotationXML>
          <inkml:trace contextRef="#ctx0" brushRef="#br0">9949 7535 328 0,'0'0'5'0,"0"0"2"0,0 0 0 16,0 0 1-16,0 0 2 16,0 0 0-16,-10 19 3 15,-4 1-2-15,-3 8-3 0,-13 10-3 16,0 5 0-16,-10 6-2 16,-3 0-2-16,2 5-8 15,-6-12-15-15,9-7-53 16,5-3-2-16</inkml:trace>
          <inkml:trace contextRef="#ctx0" brushRef="#br0" timeOffset="188.4698">9631 7517 379 0,'0'0'4'0,"0"0"0"0,-17-8 0 16,17 8 2-16,0 0 0 15,0 0 3-15,-8 12 0 16,13 6 1-16,15 10-3 0,16 10 0 16,6 14-4-16,4 6-13 15,-11 15-66-15,28 5-2 16</inkml:trace>
        </inkml:traceGroup>
      </inkml:traceGroup>
    </inkml:traceGroup>
  </inkml:traceGroup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32:40.9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50EB75A-F87D-433A-9EDB-C58A7483E363}" emma:medium="tactile" emma:mode="ink">
          <msink:context xmlns:msink="http://schemas.microsoft.com/ink/2010/main" type="writingRegion" rotatedBoundingBox="4693,13945 10464,14274 10351,16242 4580,15913"/>
        </emma:interpretation>
      </emma:emma>
    </inkml:annotationXML>
    <inkml:traceGroup>
      <inkml:annotationXML>
        <emma:emma xmlns:emma="http://www.w3.org/2003/04/emma" version="1.0">
          <emma:interpretation id="{4A38049D-8572-4421-B45C-E492133E56CA}" emma:medium="tactile" emma:mode="ink">
            <msink:context xmlns:msink="http://schemas.microsoft.com/ink/2010/main" type="paragraph" rotatedBoundingBox="4693,13945 10202,14259 10117,15750 4607,15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4C9501-7837-403C-950B-32B05FA7FA15}" emma:medium="tactile" emma:mode="ink">
              <msink:context xmlns:msink="http://schemas.microsoft.com/ink/2010/main" type="line" rotatedBoundingBox="4693,13945 10202,14259 10117,15750 4607,15435"/>
            </emma:interpretation>
          </emma:emma>
        </inkml:annotationXML>
        <inkml:traceGroup>
          <inkml:annotationXML>
            <emma:emma xmlns:emma="http://www.w3.org/2003/04/emma" version="1.0">
              <emma:interpretation id="{F479B439-BF81-406D-B8C1-B034A3D0ACF4}" emma:medium="tactile" emma:mode="ink">
                <msink:context xmlns:msink="http://schemas.microsoft.com/ink/2010/main" type="inkWord" rotatedBoundingBox="4684,14092 5105,14116 5075,14642 4654,14618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4200 8423 310 0,'0'0'7'16,"0"0"5"-16,0 0 2 0,0 0 1 15,0 4 3-15,0-4 1 16,-10 21-1-16,-3-4 1 16,-2 4-7-16,-3 8-3 15,-2 9-4-15,2 8-1 0,-4 9-1 16,7-1 0-16,5-1-2 15,7-1 0-15,3 2-1 16,3-15 0-16,15-15 1 16,11-10-1-16,9-10 1 15,0-12-1-15,15-12 0 0,-3-16 1 16,0-3 1-16,-4-10-1 16,0-3-1-16,-14-1 0 15,-11 3 0-15,-10 1 1 16,-11 2 0-16,-11 8-1 0,-10 5 1 15,-14 10-1-15,-8 14 0 16,-3 6-2-16,-14 4-5 16,15 17-15-16,-3 11-58 0,7 3-1 15</inkml:trace>
        </inkml:traceGroup>
        <inkml:traceGroup>
          <inkml:annotationXML>
            <emma:emma xmlns:emma="http://www.w3.org/2003/04/emma" version="1.0">
              <emma:interpretation id="{CBD88409-08AE-447C-8FFA-ECC95668B4F2}" emma:medium="tactile" emma:mode="ink">
                <msink:context xmlns:msink="http://schemas.microsoft.com/ink/2010/main" type="inkWord" rotatedBoundingBox="7238,14860 7292,14863 7250,15586 7196,15583"/>
              </emma:interpretation>
              <emma:one-of disjunction-type="recognition" id="oneOf1">
                <emma:interpretation id="interp5" emma:lang="en-US" emma:confidence="0">
                  <emma:literal>|</emma:literal>
                </emma:interpretation>
                <emma:interpretation id="interp6" emma:lang="en-US" emma:confidence="0">
                  <emma:literal>1</emma:literal>
                </emma:interpretation>
                <emma:interpretation id="interp7" emma:lang="en-US" emma:confidence="0">
                  <emma:literal>l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109.3887">6686 9188 331 0,'0'0'8'0,"0"0"3"16,0 0 5-16,0 0 4 15,0 0-1-15,0 0 2 16,0 0 0-16,-14 17 2 16,7 7-8-16,-3 4-3 15,2 19-5-15,-2 2 0 0,0 10-7 16,-2 13 0-16,9 1 0 15,3 5 0-15,0-1 0 16,0-6-26-16,0-5-59 16,0-6-2-16</inkml:trace>
        </inkml:traceGroup>
        <inkml:traceGroup>
          <inkml:annotationXML>
            <emma:emma xmlns:emma="http://www.w3.org/2003/04/emma" version="1.0">
              <emma:interpretation id="{54CB4B70-3914-4EB7-B4FD-7A8C49ABAD37}" emma:medium="tactile" emma:mode="ink">
                <msink:context xmlns:msink="http://schemas.microsoft.com/ink/2010/main" type="inkWord" rotatedBoundingBox="10050,14251 10202,14259 10155,15070 10004,15062"/>
              </emma:interpretation>
              <emma:one-of disjunction-type="recognition" id="oneOf2">
                <emma:interpretation id="interp10" emma:lang="en-US" emma:confidence="1">
                  <emma:literal>I</emma:literal>
                </emma:interpretation>
                <emma:interpretation id="interp11" emma:lang="en-US" emma:confidence="0">
                  <emma:literal>|</emma:literal>
                </emma:interpretation>
                <emma:interpretation id="interp12" emma:lang="en-US" emma:confidence="0">
                  <emma:literal>l</emma:literal>
                </emma:interpretation>
                <emma:interpretation id="interp13" emma:lang="en-US" emma:confidence="0">
                  <emma:literal>'</emma:literal>
                </emma:interpretation>
                <emma:interpretation id="interp14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987807.3387">9447 8682 300 0,'0'0'6'15,"0"0"2"-15,0 0 4 0,0 0 0 16,0 0 2-16,0 0 3 15,0 0 0-15,0 0 0 16,0 0-4-16,0 0-3 16,0 0-2-16,0 0 0 0,0 0-1 15,0 0 0-15,0 0 0 16,0 0-1-16,0 0 0 16,0 0 0-16,0 0 1 0,-2-6-2 15,2 6 0-15,0 0-2 16,0-18 1-16,0 18-1 15,0-17 0-15,0 17-3 16,0-21 0-16,0 21 0 16,0-17 0-16,0 17 0 0,0-17 0 15,0 17 0-15,0 0 0 16,0-11 0-16,0 11 0 16,0 0 0-16,0 0 0 15,0 0 0-15,0 0 0 0,0 0 0 16,0 0 0-16,0 11 0 15,0 16 0-15,0 8 0 16,0 10 0-16,2 9 0 16,-2 10 0-16,3 7 0 0,2 1 0 15,-2 4 0-15,1-10 0 16,-1-2 0-16,4-12 0 16,1 0 0-16,-2-12 0 0,1-5 0 15,0-14 0-15,11 3-20 16,-3-14-68-16,2-10-2 15</inkml:trace>
        </inkml:traceGroup>
      </inkml:traceGroup>
    </inkml:traceGroup>
    <inkml:traceGroup>
      <inkml:annotationXML>
        <emma:emma xmlns:emma="http://www.w3.org/2003/04/emma" version="1.0">
          <emma:interpretation id="{00556A31-4639-434D-97BC-080E2113873A}" emma:medium="tactile" emma:mode="ink">
            <msink:context xmlns:msink="http://schemas.microsoft.com/ink/2010/main" type="paragraph" rotatedBoundingBox="10232,15622 10423,16177 10040,16309 9849,157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FBCFF72-C8BA-4CF5-A8F5-873BC03CF46D}" emma:medium="tactile" emma:mode="ink">
              <msink:context xmlns:msink="http://schemas.microsoft.com/ink/2010/main" type="line" rotatedBoundingBox="10232,15622 10423,16177 10040,16309 9849,15754"/>
            </emma:interpretation>
          </emma:emma>
        </inkml:annotationXML>
        <inkml:traceGroup>
          <inkml:annotationXML>
            <emma:emma xmlns:emma="http://www.w3.org/2003/04/emma" version="1.0">
              <emma:interpretation id="{56CD7EBD-52E8-430F-B2D0-A00417C7DA20}" emma:medium="tactile" emma:mode="ink">
                <msink:context xmlns:msink="http://schemas.microsoft.com/ink/2010/main" type="inkWord" rotatedBoundingBox="10232,15622 10423,16177 10040,16309 9849,15754"/>
              </emma:interpretation>
              <emma:one-of disjunction-type="recognition" id="oneOf3">
                <emma:interpretation id="interp15" emma:lang="en-US" emma:confidence="0">
                  <emma:literal>o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0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6</emma:literal>
                </emma:interpretation>
              </emma:one-of>
            </emma:emma>
          </inkml:annotationXML>
          <inkml:trace contextRef="#ctx0" brushRef="#br1" timeOffset="996479.2845">14560 9624 288 0,'0'0'9'0,"0"0"4"16,0 0 5-16,0 0 1 0,0 0 3 16,0 0 1-16,0 0-1 15,0 0 2-15,0 0-9 16,0 11-3-16,0 6-3 0,-8 4-2 15,2 11-2-15,-5 7 0 16,5 11 1-16,-2 5-2 16,-2 5 0-16,3 7-1 15,-1 1 0-15,1-2-3 16,7-1 0-16,-3-9 0 0,-1-7 0 16,1-6 0-16,0-13 0 15,3-1 0-15,-5-8 0 16,5-7 0-16,0-14 0 0,0 0 0 15,-7 11 0-15,7-11 0 16,-13 0-6-16,13 0-81 16,-22-8-3-16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3:30.6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87B592-36E0-4002-B665-5A2D6ADBE03A}" emma:medium="tactile" emma:mode="ink">
          <msink:context xmlns:msink="http://schemas.microsoft.com/ink/2010/main" type="writingRegion" rotatedBoundingBox="9421,2773 24398,1343 24893,6521 9916,7951"/>
        </emma:interpretation>
      </emma:emma>
    </inkml:annotationXML>
    <inkml:traceGroup>
      <inkml:annotationXML>
        <emma:emma xmlns:emma="http://www.w3.org/2003/04/emma" version="1.0">
          <emma:interpretation id="{6151FC86-4C12-4F5C-81B5-9EE75F596F20}" emma:medium="tactile" emma:mode="ink">
            <msink:context xmlns:msink="http://schemas.microsoft.com/ink/2010/main" type="paragraph" rotatedBoundingBox="9421,2773 24398,1343 24718,4691 9741,61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D061AA-6CEB-40F3-AB41-1D762CE2E76D}" emma:medium="tactile" emma:mode="ink">
              <msink:context xmlns:msink="http://schemas.microsoft.com/ink/2010/main" type="line" rotatedBoundingBox="9421,2773 24398,1343 24718,4691 9741,6121"/>
            </emma:interpretation>
          </emma:emma>
        </inkml:annotationXML>
        <inkml:traceGroup>
          <inkml:annotationXML>
            <emma:emma xmlns:emma="http://www.w3.org/2003/04/emma" version="1.0">
              <emma:interpretation id="{C80BA840-5642-485F-A285-DCE854844C32}" emma:medium="tactile" emma:mode="ink">
                <msink:context xmlns:msink="http://schemas.microsoft.com/ink/2010/main" type="inkWord" rotatedBoundingBox="10803,2333 12818,5584 10967,6732 8952,3481"/>
              </emma:interpretation>
              <emma:one-of disjunction-type="recognition" id="oneOf0">
                <emma:interpretation id="interp0" emma:lang="en-US" emma:confidence="0">
                  <emma:literal>a</emma:literal>
                </emma:interpretation>
                <emma:interpretation id="interp1" emma:lang="en-US" emma:confidence="0">
                  <emma:literal>6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£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-8861 306 255 0,'0'0'2'0,"-18"0"1"16,1 0 2-16,-1 0 2 15,-14 0 3-15,-6-4 1 0,-8-2 1 16,-7-2 0-16,3-2-1 16,-13 0-2-16,5-4-1 15,3-5-2-15,2-5-2 16,3 3-1-16,0-11-1 16,4 0 1-16,0-3 2 0,1-3-1 15,-2-9-1-15,-2 2 1 16,-1-1 1-16,0-7-2 15,2 4-1-15,-2-5 0 16,7 2 0-16,5 3-1 0,2 2 0 16,4 2 0-16,7 4-1 15,5 2 1-15,2 3 0 16,0 1-1-16,4 0 0 0,0 4 0 16,0-5 1-16,-4 0-1 15,3 5-1-15,2-1 0 16,-5 4 0-16,1 2 0 15,2 5 0-15,-3 4 1 0,8 3-1 16,0 4 1-16,10 10 0 16,-15-17 1-16,15 17 0 15,0 0-1-15,-7-11 0 16,7 11-1-16,0 0 1 16,0 0-2-16,0 0 1 0,0 0-1 15,0 0 1-15,0 0-1 16,0 11 1-16,0 2 1 15,4 1-1-15,-1 7 1 16,-3 4-1-16,0 14 1 0,0 0-5 16,0 9-5-16,-10 6-14 15,-5-1-21-15,5-1-26 16,-5 2-5-16</inkml:trace>
          <inkml:trace contextRef="#ctx0" brushRef="#br0" timeOffset="234.3798">-10183-988 295 0,'0'0'3'0,"0"0"4"16,0 0 1-16,10 0 4 15,5 5-1-15,6 3 0 16,11-6 0-16,11 9-9 0,2 4-37 16,23-6-30-16,8 2-6 15</inkml:trace>
          <inkml:trace contextRef="#ctx0" brushRef="#br0" timeOffset="-24656.4828">-10732-2444 292 0,'0'0'9'0,"-3"-19"2"0,3 19 2 16,-25-24 0-16,5 9 2 15,-12 1 2-15,-11 4 1 16,-6 0 0-16,-15 12-7 0,-3 20-2 15,-8 9-1-15,2 19 0 16,-5 17-2-16,0 25-1 16,3 17 0-16,9 20-2 15,1 12-1-15,17 18 0 16,12 6 0-16,19 2-1 0,17-6 0 16,28-8 1-16,22-27 1 15,26-17 0-15,27-31 1 16,25-29-1-16,16-32 0 0,12-17 1 15,3-28-1-15,4-27 0 16,-4-24 0-16,-8-16 0 16,-15-14-1-16,-20-18 1 15,-21-14 0-15,-14-10-3 0,-23-11 0 16,-30 0 0-16,-21-7 0 16,-22 2 0-16,-30 6 0 15,-26 8 0-15,-22 20 0 16,-30 24 0-16,-15 21 0 0,-17 26 0 15,-11 34-5-15,-15 28-5 16,5 38-17-16,5 35-54 16,-5 33-3-16</inkml:trace>
        </inkml:traceGroup>
        <inkml:traceGroup>
          <inkml:annotationXML>
            <emma:emma xmlns:emma="http://www.w3.org/2003/04/emma" version="1.0">
              <emma:interpretation id="{42E34A31-2B2E-41ED-93C9-0C1621FDFF47}" emma:medium="tactile" emma:mode="ink">
                <msink:context xmlns:msink="http://schemas.microsoft.com/ink/2010/main" type="inkWord" rotatedBoundingBox="15078,3120 21365,2781 21461,4555 15174,4895"/>
              </emma:interpretation>
              <emma:one-of disjunction-type="recognition" id="oneOf1">
                <emma:interpretation id="interp5" emma:lang="en-US" emma:confidence="1">
                  <emma:literal>upcountry.</emma:literal>
                </emma:interpretation>
                <emma:interpretation id="interp6" emma:lang="en-US" emma:confidence="0">
                  <emma:literal>upcountry,</emma:literal>
                </emma:interpretation>
                <emma:interpretation id="interp7" emma:lang="en-US" emma:confidence="0">
                  <emma:literal>upcountry</emma:literal>
                </emma:interpretation>
                <emma:interpretation id="interp8" emma:lang="en-US" emma:confidence="0">
                  <emma:literal>upcountry"</emma:literal>
                </emma:interpretation>
                <emma:interpretation id="interp9" emma:lang="en-US" emma:confidence="0">
                  <emma:literal>upcountry'</emma:literal>
                </emma:interpretation>
              </emma:one-of>
            </emma:emma>
          </inkml:annotationXML>
          <inkml:trace contextRef="#ctx0" brushRef="#br0" timeOffset="6484.4558">-3696-2238 398 0,'0'0'7'0,"0"0"1"0,-18-13 1 16,5 13 1-16,-4 0 0 16,-8 7 2-16,-3 10-1 0,-2 14 1 15,2 17-5-15,0 10-2 16,0 19 0-16,6 8-1 15,5 10-1-15,3 0 0 16,14 5-1-16,0-12-2 16,14 2-6-16,8-19-8 0,16-14-37 15,8-11-32-15,14-18-2 16</inkml:trace>
          <inkml:trace contextRef="#ctx0" brushRef="#br0" timeOffset="7250.0894">-3364-1917 423 0,'0'0'3'0,"0"0"3"15,-17 11 0-15,-1 2 2 16,1 9 1-16,-8 6 1 16,1 8 0-16,-5 13 0 15,1 5-3-15,3 4-2 0,0 6-2 16,7-1-1-16,12 0-1 15,2-6-1-15,4-11 0 16,17-11 0-16,11-14 0 16,5-14 0-16,6-7 1 0,7-15-1 15,-3-16 0-15,-1-4 0 16,-1-15 0-16,-8-2 0 16,-13-1-1-16,-8-3 1 15,-6-4-2-15,-6 7 1 16,-6 3 0-16,-9 19 0 0,-5 7 0 15,-2 13 2-15,-3 11-1 16,4 7 1-16,4 17 1 16,6 8-1-16,7 12 0 15,4-7 0-15,12 5 0 0,11-3-1 16,12 0 1-16,8-7 0 16,3-7-2-16,8-12 1 15,-1-6 0-15,0-7 0 0,-5-3 0 16,-5-14 1-16,-8-12-1 15,-10-6 0-15,-7-4 1 16,-11 0-1-16,-4-3 1 16,-6-3-1-16,-11 2 0 0,3 8 0 15,1 4 0-15,-8 9 0 16,4 14 0-16,14 8 0 16,-18 8 0-16,18 18 0 15,0 4 2-15,18 6-2 16,4 5 0-16,9 0 0 0,8-7 0 15,7-2-2-15,4-4 2 16,-1-11-1-16,1-14 1 16,-5-3 0-16,-10-7 0 15,-7-14 0-15,-6-7 1 0,-8-6 1 16,-7-12-2-16,-7-4 0 16,0 1 0-16,0 0 0 15,-7 0 0-15,1 10 0 0,1 1 0 16,5 12 0-16,0 9 0 15,0 17 0-15,5 17 0 16,5 15 0-16,3 10 0 16,9 11 0-16,3 7 0 0,3 6 0 15,-3-1-9-15,11-3-35 16,2-6-39-16,-9-5-3 16</inkml:trace>
          <inkml:trace contextRef="#ctx0" brushRef="#br0" timeOffset="7625.0828">-2274-2013 408 0,'0'0'4'16,"0"0"1"-16,-10 13 3 16,6 4 0-16,4 11 2 15,7 3 1-15,8 7-1 16,5 9 0-16,15-2-2 15,8 1-3-15,3 0-2 0,4-14-2 16,-12 0 1-16,5-15-2 16,-15-6 0-16,1-11 1 15,-23-8-2-15,6-9 2 0,-12-11 0 16,0-11 0-16,-5 0-2 16,2-6 2-16,3-4-1 15,0 2 0-15,3 1 0 16,5 8-1-16,2 9 0 0,5 9 1 15,-2 11 0-15,4 14 0 16,5 16 0-16,-1 15 1 16,8 9-2-16,2 5 1 15,5 6-8-15,-1-14-24 0,5 10-48 16,2-11-2-16</inkml:trace>
          <inkml:trace contextRef="#ctx0" brushRef="#br0" timeOffset="8031.3378">-1397-2118 431 0,'0'0'5'0,"0"0"1"16,0 0 1-16,3-13 1 15,19 5 1-15,13 3-1 16,11 1 1-16,14-5-3 0,18 9-14 16,0 9-53-16,6-9-19 15</inkml:trace>
          <inkml:trace contextRef="#ctx0" brushRef="#br0" timeOffset="7843.8612">-1277-2605 370 0,'0'0'7'16,"0"0"4"-16,0 0 1 0,-17 13 3 16,5 10-1-16,6 6 1 15,2 13 3-15,4 14-1 16,0 11-7-16,7 14-2 15,14 11-2-15,4 14-4 0,10-5-2 16,0 12-16-16,-2 0-54 16,5-20-13-16</inkml:trace>
          <inkml:trace contextRef="#ctx0" brushRef="#br0" timeOffset="8578.2176">-1122-1786 439 0,'0'0'4'0,"0"0"1"16,0 20 1-16,17-10 2 0,3 5 0 15,7 3 1-15,12-8-1 16,6 1 2-16,5-4-5 15,8-7 1-15,-10-15-3 16,2-5-3-16,-7-16 0 16,-5 2 0-16,-10-16 0 0,-10 0 0 15,-4-9 0-15,-14 3 0 16,0-1 0-16,-3 9 0 16,-8 7 0-16,-3 11 0 15,-3 11 0-15,2 16 0 0,15 3 0 16,-18 28 0-16,18 0 0 15,8 11 0-15,12 3 0 16,13 4 0-16,9-3 0 0,4-4 0 16,4-5 0-16,-2-6 0 15,-5-13 0-15,0-5 0 16,-15-10 0-16,-6-10 0 16,-19-12 0-16,-3 1 0 0,-13-10 0 15,-10 0 0-15,-7-2-2 16,0 1 2-16,-1 5 0 15,9 2-1-15,12 8 2 16,10-2 1-16,10 13-2 0,23-3 0 16,12 9 0-16,13 0 0 15,8 0 0-15,1 0 0 16,-3 13 0-16,-11-2 0 16,-3 2 0-16,-15 4 0 15,-15 8 0-15,-8 3 0 0,-12 11 0 16,0 4 0-16,-12 6 0 15,7-1 0-15,-3 13 0 16,4-12-6-16,1 1-77 16,18 2-3-16</inkml:trace>
          <inkml:trace contextRef="#ctx0" brushRef="#br0" timeOffset="8750.0957">197-1910 511 0,'0'0'0'0,"0"0"0"16,-21 0 0-16,11 0 0 16,-8 0 0-16,1 10 0 0,5 1 0 15,-6 0-56-15,18 21-30 16</inkml:trace>
          <inkml:trace contextRef="#ctx0" brushRef="#br0" timeOffset="5343.8192">-6053-2006 380 0,'0'0'7'0,"0"0"-1"16,0 0 2-16,-18 6 2 0,18-6 0 16,-15 17 2-16,5 4 1 15,3 3 0-15,4 8-4 16,3 9 0-16,13 10-2 15,12 5-2-15,0 0-1 0,10 4 0 16,8-4-1-16,7-9-1 16,6-9 1-16,1-17 0 15,2-11 0-15,-2-10-3 0,-1-17 0 16,-6-15 0-16,-4-14 0 16,-7-7 0-16,-11-5 0 15,-10-11 0-15,-11 10 0 16,-4-2 0-16,-3 2 0 0,-7 11 0 15,-6 5 0-15,2 10 0 16,-3 5-2-16,6 8-81 16,8 20-4-16</inkml:trace>
          <inkml:trace contextRef="#ctx0" brushRef="#br0" timeOffset="5703.2158">-5152-2487 413 0,'0'0'4'0,"0"0"2"15,0 0 0-15,-7-11 0 0,7 11 2 16,0 0-1-16,0 20 2 16,0 9 2-16,7 17-5 15,0 24 0-15,-4 14 0 16,0 21 0-16,-3 24-3 0,0 15 2 16,-3 8-3-16,0 11-1 15,-8-2-1-15,8-2-2 16,0-18-1-16,3-19-2 15,3-17-5-15,4-34-23 0,-4-18-49 16,15-29-2-16</inkml:trace>
          <inkml:trace contextRef="#ctx0" brushRef="#br0" timeOffset="6015.6935">-5081-1843 400 0,'0'0'2'0,"0"0"1"0,0-22 2 16,10 11 1-16,0-6 1 15,5 4 0-15,6-5 1 16,1-3-2-16,9 11 0 16,8-1-2-16,-1 11-1 0,5 0-2 15,7 13 0-15,-7 9 0 16,2 14-1-16,-9-2 0 15,-4 13 0-15,-8 1 0 16,-10 8 0-16,-9 2 0 0,-5-3-1 16,-15-5 1-16,-10 3 0 15,-7-11-2-15,1-11-2 16,-19-1-10-16,4-13-62 16,-4-10 0-16</inkml:trace>
        </inkml:traceGroup>
        <inkml:traceGroup>
          <inkml:annotationXML>
            <emma:emma xmlns:emma="http://www.w3.org/2003/04/emma" version="1.0">
              <emma:interpretation id="{84E65AA5-9A0D-4F91-8EC6-765465CFEC5D}" emma:medium="tactile" emma:mode="ink">
                <msink:context xmlns:msink="http://schemas.microsoft.com/ink/2010/main" type="inkWord" rotatedBoundingBox="22689,2455 24488,2283 24658,4059 22858,4231"/>
              </emma:interpretation>
              <emma:one-of disjunction-type="recognition" id="oneOf2">
                <emma:interpretation id="interp10" emma:lang="en-US" emma:confidence="0">
                  <emma:literal>O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0</emma:literal>
                </emma:interpretation>
                <emma:interpretation id="interp13" emma:lang="en-US" emma:confidence="0">
                  <emma:literal>@</emma:literal>
                </emma:interpretation>
                <emma:interpretation id="interp14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-27750.2698">2556-3087 311 0,'0'0'4'0,"0"0"3"16,-12-14 3-16,-1 7 1 16,-12 0 2-16,-7 0 2 15,1 3 1-15,-12 2 1 0,-7 2-3 16,-6 0-3-16,-1 13-2 16,-4 1-2-16,-9 10-2 15,4 4-1-15,-5 13 0 16,3 3-2-16,1 17 0 0,7 6 1 15,1 9-1-15,4 16-1 16,20 3 0-16,4 8 1 16,9 6 0-16,16 1 0 0,6-3 0 15,10 3-1-15,15-10 1 16,14-5 0-16,11-8 1 16,13-5 0-16,8-12 0 15,17-9 0-15,7-12 0 0,11-11 0 16,12-13 0-16,1-15 0 15,-1-10 0-15,5-8-1 16,-7-9-2-16,-2-21 0 16,-11-1 0-16,-20-13 0 15,-5-12 0-15,-7-18 0 0,-18-8 0 16,-6-13 0-16,-12-17 0 16,-14-4 0-16,-4-8 0 15,-9-9 0-15,-8 4 0 16,-8 9 0-16,-12 12 0 0,-10 10 0 15,-8 18 0-15,-15 11 0 16,-3 24 0-16,-19 11 0 16,-10 12 0-16,-10 13 0 0,-4 13-5 15,-10 4-13-15,-4 17-63 16,-11 17-3-16</inkml:trace>
        </inkml:traceGroup>
      </inkml:traceGroup>
    </inkml:traceGroup>
    <inkml:traceGroup>
      <inkml:annotationXML>
        <emma:emma xmlns:emma="http://www.w3.org/2003/04/emma" version="1.0">
          <emma:interpretation id="{C5BF96C2-D87A-4858-B36E-D3C67FE662AE}" emma:medium="tactile" emma:mode="ink">
            <msink:context xmlns:msink="http://schemas.microsoft.com/ink/2010/main" type="paragraph" rotatedBoundingBox="12095,5070 23403,4146 23610,6681 12302,76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FAF511-D05F-4CC0-B86C-74C5A6553820}" emma:medium="tactile" emma:mode="ink">
              <msink:context xmlns:msink="http://schemas.microsoft.com/ink/2010/main" type="line" rotatedBoundingBox="12095,5070 23403,4146 23610,6681 12302,7605"/>
            </emma:interpretation>
          </emma:emma>
        </inkml:annotationXML>
        <inkml:traceGroup>
          <inkml:annotationXML>
            <emma:emma xmlns:emma="http://www.w3.org/2003/04/emma" version="1.0">
              <emma:interpretation id="{D79D8116-2827-4545-B64A-8DF18AC02D21}" emma:medium="tactile" emma:mode="ink">
                <msink:context xmlns:msink="http://schemas.microsoft.com/ink/2010/main" type="inkWord" rotatedBoundingBox="12095,5070 23403,4146 23610,6681 12302,7605"/>
              </emma:interpretation>
              <emma:one-of disjunction-type="recognition" id="oneOf3">
                <emma:interpretation id="interp15" emma:lang="en-US" emma:confidence="0">
                  <emma:literal>lot or-of</emma:literal>
                </emma:interpretation>
                <emma:interpretation id="interp16" emma:lang="en-US" emma:confidence="0">
                  <emma:literal>lot or-of,</emma:literal>
                </emma:interpretation>
                <emma:interpretation id="interp17" emma:lang="en-US" emma:confidence="0">
                  <emma:literal>lot or-or,</emma:literal>
                </emma:interpretation>
                <emma:interpretation id="interp18" emma:lang="en-US" emma:confidence="0">
                  <emma:literal>lot or-ox,</emma:literal>
                </emma:interpretation>
                <emma:interpretation id="interp19" emma:lang="en-US" emma:confidence="0">
                  <emma:literal>lot or-ox</emma:literal>
                </emma:interpretation>
              </emma:one-of>
            </emma:emma>
          </inkml:annotationXML>
          <inkml:trace contextRef="#ctx0" brushRef="#br0" timeOffset="-16656.4057">-3671 722 394 0,'0'0'4'0,"0"0"3"15,-7 7 0-15,-4 4 2 16,1 5 1-16,-5 10 0 15,-2 9 1-15,-1 3 1 16,5 9-5-16,6 1-2 0,2 5-1 16,5-10-1-16,12-4-2 15,8-7 0-15,13-15 0 16,5-10-1-16,8-7 2 16,-4-18 0-16,1-10 0 0,-8-4-1 15,-2-6 1-15,-8-1-1 16,-12-4 0-16,-13 2 1 15,-10 3-4-15,-11 5 0 0,-8-3-2 16,-2 15-6-16,-9 1-10 16,5-8-52-16,4 20-11 15</inkml:trace>
          <inkml:trace contextRef="#ctx0" brushRef="#br0" timeOffset="-17000.1748">-4017 729 290 0,'0'0'11'0,"0"0"3"16,0 0 3-16,0 0 0 0,0 0 5 16,0 0-1-16,0 0 2 15,0 14 0-15,6 8-8 16,-6 2-3-16,8 8-2 15,-1 7-1-15,3 9-4 0,1 4 0 16,0 6-2-16,0-6-2 16,-4 6-4-16,-1-13-6 15,1 4-14-15,-7 5-49 16,0-31-11-16</inkml:trace>
          <inkml:trace contextRef="#ctx0" brushRef="#br0" timeOffset="-16312.658">-3240 617 415 0,'0'0'4'0,"0"0"0"16,0 0 2-16,-10 6 3 16,2 7-3-16,-2 5 2 15,3 1 0-15,1 13 0 0,6-1-3 16,0 0 0-16,6 4-2 15,11-10-3-15,8-3 1 16,8-7 0-16,2-13-1 16,0-2 0-16,1-11 0 0,-8-13-1 15,-1-5 1-15,-4-8 1 16,-13-6-1-16,-10-2 0 16,-8 2 0-16,-12 1-1 15,-12 14 0-15,-11-1-2 0,2 19-8 16,-17 10-25-16,2 4-43 15,-8 17-1-15</inkml:trace>
          <inkml:trace contextRef="#ctx0" brushRef="#br0" timeOffset="-26109.6481">-3039 72 259 0,'0'0'8'0,"-13"0"0"0,-4 0 2 15,-11-2 1-15,-15 2 1 16,-17 0 2-16,-15 2 3 0,-16 7 1 15,-15 6-4-15,-8 9 0 16,-19 7 1 0,-10 14-2-16,6 9-2 15,-1 12-1-15,7 10-2 0,7 7 0 16,7 12-1-16,18 5-1 16,32 1-3-16,18 5 2 15,17 1-1-15,32-6 0 16,10 1 0-16,37-9 0 0,24-10-2 15,20-9 0-15,22-21 1 16,21-14-1-16,14-11 0 16,19-24 1-16,3-11-2 15,10-23 0-15,-10-11 1 0,7-12-2 16,-18-7 1-16,-11-17 1 16,-20-1-1-16,-26-14-1 15,-17-3 2-15,-28-3-2 16,-19-7 0-16,-27-13 0 0,-11-1-2 15,-31 0-1-15,-16-1 1 16,-16 6 0-16,-15 9-1 16,-14 10 1-16,-18 18 0 15,-10 15-1-15,-14 24 0 0,-10 25-5 16,-5 6-12-16,-14 24-61 16,4 18-1-16</inkml:trace>
          <inkml:trace contextRef="#ctx0" brushRef="#br0" timeOffset="-15218.9102">-8501 377 288 0,'0'0'7'0,"0"0"4"0,0 0 5 16,0 0 2-16,0 0 1 16,8-11 2-16,-8 11-1 0,0 0 0 15,0 0-6-15,3 15-4 16,-3 2-4-16,4 11-3 15,-1 4 0-15,7 13-1 16,-2-2 1-16,9 9-1 0,-5-3 0 16,1-2 1-16,2 2-1 15,-2-10 0-15,-5 0-1 16,2-7-4-16,-6-11-11 16,-4-4-33-16,0 0-31 15,0-17-3-15</inkml:trace>
          <inkml:trace contextRef="#ctx0" brushRef="#br0" timeOffset="-14578.2776">-8186 440 277 0,'0'0'6'16,"0"0"3"-16,0 0 4 16,0 0 0-16,0 0 1 0,-18 7 0 15,11 7 0-15,-3 3 1 16,2 8-4-16,3 1-5 16,5 9-2-16,0-4-1 15,3 0 0-15,7-6 0 0,7-6 0 16,8-10 1-16,3-5-1 15,0-4 1-15,2-10-1 16,-2-9 0-16,-8-9 0 16,-5-3-2-16,-8 0 0 0,-7-4 0 15,-4 3 0-15,-14-1-2 16,-2 9 0-16,-5 0-1 16,-3 10-4-16,-5 4-5 15,8 10-19-15,8 0-44 16,-1 6-3-16</inkml:trace>
          <inkml:trace contextRef="#ctx0" brushRef="#br0" timeOffset="-12296.9772">-7906 31 222 0,'0'0'10'16,"0"0"4"-16,0 0 5 16,0 0 0-16,0 11 2 15,0-11 1-15,0 13 0 0,0-13 3 16,7 23-7-16,-7-5-6 16,0 6-2-16,0 0-1 15,0 7-1-15,3 1-1 16,-3 5 0-16,4 1-2 15,4 1 0-15,2-1 0 0,0 1-1 16,5-1 0-16,-2-5-1 16,2 4 0-16,-5-8 1 15,5 0-2-15,-9-5 0 0,6-6 1 16,-10-7-1-16,-2-11 0 16,8 13 1-16,-8-13 0 15,0 0-1-15,0 0 1 16,0 0-2-16,0 0-1 15,0 0-5-15,0-13-9 0,0 13-36 16,0-19-33-16,0 19 0 16</inkml:trace>
          <inkml:trace contextRef="#ctx0" brushRef="#br0" timeOffset="-25406.4966">-8186-205 275 0,'0'0'8'15,"0"0"1"-15,-25 0 1 16,2 0 0-16,-13 15 2 0,-11 3 0 15,-13 12 2-15,-6 8 1 16,-12 27-4-16,-7 9 0 16,7 21 0-16,-3 8 1 15,13 15-1-15,2 9-1 0,16 12 0 16,15-6-2-16,20-6-1 16,15-7 0-16,29-13-2 15,27-21 0-15,18-22-1 16,26-19 0-16,20-26-1 0,14-19 1 15,7-19-1-15,8-28 0 16,-8-18 0-16,-3-9 0 16,-14-21-1-16,-18-8-1 0,-25-4 1 15,-14-18-2-15,-27-8 0 16,-22 5-1-16,-18-6-1 16,-30 8 1-16,-18 8-1 15,-27 17 0-15,-9 16 0 16,-24 22 0-16,-5 27 0 0,-10 23-2 15,-1 13-1-15,-2 24-8 16,8 26-21-16,5 13-48 16,11 8 0-16</inkml:trace>
          <inkml:trace contextRef="#ctx0" brushRef="#br0" timeOffset="-1203.1345">-7181 673 135 0,'0'0'6'0,"0"0"3"16,0 0 5-16,0 0 1 0,0 0 1 16,3 10 1-16,-3-10 2 15,0 15 1-15,0-15-5 16,-6 20-3-16,1-6-4 15,-2 0 1-15,4 7-2 0,0 1 0 16,-1 1-3-16,4 3 1 16,-3 0 0-16,-2-2-2 15,-5 3-1-15,3-1 1 16,-4-2-1-16,4 1-1 0,-11-4-1 16,11 0 0-16,-3-3-5 15,-1 2-9-15,11-20-26 16,0 21-24-16,0-21-6 0</inkml:trace>
          <inkml:trace contextRef="#ctx0" brushRef="#br0" timeOffset="-953.1335">-7139 746 340 0,'0'0'4'15,"0"0"2"-15,0 0 2 16,0 0 0-16,21-17 2 0,-4 6 1 16,8 0-2-16,8-2 0 15,9-2-10-15,11 0-30 16,3 2-39-16,5-4-4 15</inkml:trace>
          <inkml:trace contextRef="#ctx0" brushRef="#br0" timeOffset="-1593.7369">-4859 960 198 0,'0'0'5'0,"-13"0"2"16,13 0 2-16,-25 0 0 15,10 0 2-15,-13 5 0 16,3-5 1-16,-10 4-2 0,-8 0-1 15,-6-2-4-15,-11 3-1 16,-8-5 1-16,-9 0-2 16,-12 6-2-16,-6-6 1 15,-4 4 0-15,-4 3-2 0,-6-3 1 16,-1-2 0-16,-6-2 1 16,3 5 2-16,2-5 1 15,3 0 0-15,2-7 1 0,3 0 0 16,7-7-1-16,15-1 0 15,3-3-2-15,3 3-1 16,16-4-1-16,6-3 0 16,11 1 0-16,7 4 1 15,2-5 1-15,13 3 0 0,8 2-1 16,2 0 2-16,10 4-3 16,0-2 2-16,0 5-1 15,0 10-1-15,14-22-1 16,-14 22 1-16,21-13 0 0,-21 13-1 15,10-11 2-15,-10 11-1 16,0 0-1-16,0 0 1 16,0 0 0-16,0 0-1 15,0 0 0-15,0 0 0 0,0 0-1 16,0 0 1-16,-6-6-1 16,6 6-5-16,0 0-16 15,3 6-34-15,-3-6-14 16</inkml:trace>
          <inkml:trace contextRef="#ctx0" brushRef="#br0" timeOffset="-26890.9077">426-466 262 0,'0'0'6'0,"-28"-9"4"15,0 1 2-15,-17 1 4 0,-12 1 3 16,-17-1 0-16,-14 3 2 16,-12 0 1-16,-2 8-5 15,-8 9-5-15,1 13-2 16,-1 8-2-16,1 15-3 15,-4 12 1-15,5 9-2 0,7 18-2 16,1 8 3-16,12 12-2 16,10 12 2-16,15 0-2 15,14 7 1-15,20-1 0 0,15 3-1 16,14-7 0-16,28-6-1 16,15-6 0-16,20-14 1 15,18-16-1-15,15-12 0 16,21-21-1-16,2-14 2 0,23-17-1 15,0-16 0-15,10-13-1 16,-1-23 0-16,-2-9 2 16,-7-15-1-16,-8-11 0 15,-18-20 0-15,-10-9-2 0,-17-11 0 16,-17-12 0-16,-19-11 0 16,-18-10-3-16,-15-8 1 15,-17 4 0-15,-8 4 0 16,-25 2 1-16,-11 19-1 0,-24 10 0 15,-5 14 1-15,-22 22 0 16,-11 24-1-16,-13 18-3 16,-7 24-5-16,-8 11-14 15,-7 28-57-15,2 18 0 0</inkml:trace>
          <inkml:trace contextRef="#ctx0" brushRef="#br0" timeOffset="-19234.5766">-669 387 256 0,'0'0'6'15,"0"0"4"-15,0 0 3 0,0 0 3 16,-14 0 1-16,14 0 3 16,-22 15 0-16,5-1 1 15,-1 0-3-15,-2 10-5 16,-3-7-3-16,10 15-2 0,-1-4-1 15,6 9-1-15,5 1-1 16,3-8 0-16,11 4-1 16,6-6 0-16,8-8 0 15,3-6 0-15,7-3-1 0,1-11 1 16,-1-11-1-16,0-3-2 16,-2-6 2-16,-5-5-2 15,-6-3 0-15,-12-8 0 16,-7 1-1-16,-3-4 0 15,-10 1 0-15,-8-5-1 0,-3 0-1 16,-8 9 1-16,1-3-1 16,-4 18-1-16,1-3-2 15,-2 11-3-15,3 5-8 0,5 6-21 16,2 14-42-16,6 3-2 16</inkml:trace>
          <inkml:trace contextRef="#ctx0" brushRef="#br0" timeOffset="-18937.7004">-209 66 365 0,'0'0'6'0,"0"0"1"0,0 0 1 16,0 0 2-16,0 15 0 15,-7 2 3-15,-4 9 0 16,0-2 2-16,-3 14-5 0,0 9-2 16,6 5 0-16,-2 3-1 15,7 3-2-15,3 5-5 16,0 1-4-16,10-1-7 15,1-11-14-15,-1-13-45 0,5 8-10 16</inkml:trace>
          <inkml:trace contextRef="#ctx0" brushRef="#br0" timeOffset="-18703.2668">0 0 406 0,'0'0'5'0,"0"0"2"15,0 0 1-15,10 3 0 16,-2 11 1-16,-3 7-1 0,10 7 2 16,0 15 1-16,-2 6-8 15,-6 8-13-15,8 10-66 16,-2 6-3-16</inkml:trace>
          <inkml:trace contextRef="#ctx0" brushRef="#br0" timeOffset="-3562.5089">2188-1417 187 0,'0'0'5'0,"0"0"1"15,-12 0 3-15,-5 0 3 16,4 11 0-16,-9 6 1 15,-2 1 1-15,-8 10 2 16,-4 10-2-16,4 5-1 16,-3 4-3-16,-8 2-2 0,8 11 0 15,-8-4-1-15,8 11-2 16,-11-3 0-16,-2 9-1 16,-2 2-2-16,-3-6-1 0,3 6 1 15,-6-9 0-15,-2 5-1 16,3-8 1-16,-3-6-1 15,10-11 0-15,-2-8 1 16,4-6 1-16,3-4 1 0,4-7 1 16,8-10 0-16,3 0 1 15,-1-8 1-15,11 1-1 16,5-4-1-16,13 0 0 16,-18 0 0-16,18 0-2 0,0 0 0 15,-12-18-1-15,12 18-1 16,0-17 0-16,5 2 0 15,-5 15 0-15,7-22 0 16,-1 9 0-16,-2-5-1 16,-1-3 0-16,5-3 1 0,-5 0-1 15,-3-6 0-15,0-5 1 16,0 0-1-16,4 4 0 16,-4-1 0-16,0 4-1 15,0 6-1-15,-4 8 0 0,4 14-1 16,-18-10 0-16,5 10 0 15,-5 13 0-15,0 9 0 16,1 2 0-16,-5 8 2 0,8 4-1 16,0 2 2-16,3-3-1 15,4 2 0-15,4-7 2 16,3-1 1-16,0-9 0 16,13-3 1-16,9-6 1 0,9-11-2 15,5 0 1-15,14 0-7 16,3 0-13-16,14-7-55 15,1 1-2-15</inkml:trace>
          <inkml:trace contextRef="#ctx0" brushRef="#br0" timeOffset="-2437.5129">-2246 440 236 0,'0'0'5'16,"0"0"1"-16,0 0 2 16,0 0 2-16,0 0-1 15,8 7 1-15,-8 4 1 0,0 6-1 16,-5 7-3-16,-5 2-3 15,2 6-1-15,-2 6 1 16,0 3-2-16,-5 0 1 16,9 0 2-16,-5-5 0 15,8-1 0-15,0 1 3 0,3-8 1 16,0-4 0-16,3-3 1 16,7 0 0-16,5-3-3 15,2-5 0-15,4 2-1 16,-4-7-9-16,19-1-20 0,17-1-47 15,-11-6-2-15</inkml:trace>
          <inkml:trace contextRef="#ctx0" brushRef="#br0" timeOffset="-2781.2739">-1216 542 209 0,'0'0'2'16,"0"0"3"-16,0 0 4 15,-18 15 4-15,18-15 1 0,-29 17 1 16,8-3-1-16,-7 0 1 15,-7 1-2-15,-5-2-3 16,-8 11-3-16,-7-14-4 16,-4 5-1-16,-11 4-1 0,2-1 1 15,0-8 0-15,1 4 0 16,1-4-1-16,2 5 1 16,7-9 0-16,7 1 0 15,1-1 0-15,10-1 0 0,8-1 2 16,1-4 0-16,10 0 1 15,5 0-1-15,15 0 3 16,-13-4-3-16,13 4 0 16,0 0 0-16,0 0-3 0,0 0-1 15,0 0 0-15,0 0-1 16,0 0 0-16,0 0 0 16,-15-5-1-16,15 5 1 15,0 0 1-15,-13 9 0 0,13-9-1 16,-18 9 0-16,18-9 1 15,-17 10 0-15,17-10 0 16,-19 9-3-16,19-9-6 16,0 0-11-16,0 0-39 0,11 0-9 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9:03.7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2BACF0-8765-43E7-B65F-04BE2406B00D}" emma:medium="tactile" emma:mode="ink">
          <msink:context xmlns:msink="http://schemas.microsoft.com/ink/2010/main" type="writingRegion" rotatedBoundingBox="954,624 8389,601 8413,8276 977,8299"/>
        </emma:interpretation>
      </emma:emma>
    </inkml:annotationXML>
    <inkml:traceGroup>
      <inkml:annotationXML>
        <emma:emma xmlns:emma="http://www.w3.org/2003/04/emma" version="1.0">
          <emma:interpretation id="{B0D90694-9088-433A-B887-23AD348E925F}" emma:medium="tactile" emma:mode="ink">
            <msink:context xmlns:msink="http://schemas.microsoft.com/ink/2010/main" type="paragraph" rotatedBoundingBox="963,586 8222,702 8212,1359 953,12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6EE8AA-5015-4034-8FB6-A96C0882E900}" emma:medium="tactile" emma:mode="ink">
              <msink:context xmlns:msink="http://schemas.microsoft.com/ink/2010/main" type="line" rotatedBoundingBox="963,586 8222,702 8212,1359 953,1243"/>
            </emma:interpretation>
          </emma:emma>
        </inkml:annotationXML>
        <inkml:traceGroup>
          <inkml:annotationXML>
            <emma:emma xmlns:emma="http://www.w3.org/2003/04/emma" version="1.0">
              <emma:interpretation id="{5CA09A20-646D-455B-9E0B-B71D9F8F579A}" emma:medium="tactile" emma:mode="ink">
                <msink:context xmlns:msink="http://schemas.microsoft.com/ink/2010/main" type="inkWord" rotatedBoundingBox="963,586 4015,635 4005,1292 953,1243"/>
              </emma:interpretation>
              <emma:one-of disjunction-type="recognition" id="oneOf0">
                <emma:interpretation id="interp0" emma:lang="en-US" emma:confidence="1">
                  <emma:literal>000</emma:literal>
                </emma:interpretation>
                <emma:interpretation id="interp1" emma:lang="en-US" emma:confidence="0">
                  <emma:literal>ooo</emma:literal>
                </emma:interpretation>
                <emma:interpretation id="interp2" emma:lang="en-US" emma:confidence="0">
                  <emma:literal>00¢</emma:literal>
                </emma:interpretation>
                <emma:interpretation id="interp3" emma:lang="en-US" emma:confidence="0">
                  <emma:literal>Ooo</emma:literal>
                </emma:interpretation>
                <emma:interpretation id="interp4" emma:lang="en-US" emma:confidence="0">
                  <emma:literal>O00</emma:literal>
                </emma:interpretation>
              </emma:one-of>
            </emma:emma>
          </inkml:annotationXML>
          <inkml:trace contextRef="#ctx0" brushRef="#br0">321 70 281 0,'0'0'5'0,"0"0"5"15,0 0 1-15,0 0 3 16,0 0 1-16,0 0 2 16,-18-11 1-16,18 11 1 15,-25 0-5-15,8 11-2 0,-4 2-3 16,-8 13-2-16,-2 2-1 15,-4 0 0-15,-1 14-1 16,4 4-1-16,0 3 0 16,11 4-1-16,3-3 0 0,14 0 0 15,4-2 0-15,22-6 0 16,9-8 0-16,9-10 1 16,13-7-1-16,2-13 0 15,10-4 0-15,1-17-1 0,-1-9 1 16,-5-6-1-16,-7-10 0 15,-12-6 0-15,-8-6-1 16,-11 1 1-16,-12-7-1 0,-10 3 0 16,-7-2-1-16,-18 9 0 15,0 7-1-15,-6 5 0 16,-9 14-1-16,2 9-2 16,-2 9-4-16,9 10-8 15,2 17-32-15,8 7-37 0,14 6 0 16</inkml:trace>
          <inkml:trace contextRef="#ctx0" brushRef="#br0" timeOffset="453.1478">1462 70 376 0,'0'0'7'0,"0"0"0"16,0 0 2-16,0 0 0 16,-20-4 2-16,9 4 0 15,-3 4 0-15,-7 7 0 0,-1 6-4 16,-3 5-3-16,4 2-1 16,4 5-1-16,2 2 0 15,5 3-1-15,7 5 1 16,6-3-1-16,14-4 0 0,8-4 1 15,11-11-1-15,6-2 0 16,1-4 0-16,6-11 0 16,-2-9 0-16,-6-4 0 15,-6-4-1-15,-5-5 0 16,-13-5 1-16,-7-5 0 0,-10-5 0 16,-10-1-1-16,-7 0 1 15,-13 3-1-15,-1-2 0 16,-8 9 0-16,-3 8-1 0,-5 6 0 15,9 10 1-15,-5 12-2 16,8 12 0-16,7 5-5 16,11 18-10-16,2 9-49 15,15-3-17-15</inkml:trace>
          <inkml:trace contextRef="#ctx0" brushRef="#br0" timeOffset="875.0387">2559 11 366 0,'0'0'7'0,"0"0"0"0,0 0 3 16,-11-7 1-16,11 7 0 15,-21 0 0-15,11 0 2 0,-8 13-1 16,-4 9-4-16,-3 5-3 16,4 5 0-16,-4 11-2 15,8 6 0-15,-1 7-1 16,8-2 0-16,10 1 1 0,10-5-1 16,18-5 1-16,15-2-1 15,10-15 0-15,7-15 1 16,11-5-1-16,7-8 0 15,-8-11 0-15,1-10 1 16,-11-10-1-16,-7-4 0 0,-7-8 0 16,-14 1-1-16,-17-10 1 15,-8 4 0-15,-11-4-2 16,-14 8 0-16,-10 3 0 16,-12 11-3-16,-13 1-5 0,5 19-37 15,-13 10-39-15,-2 3-3 16</inkml:trace>
        </inkml:traceGroup>
        <inkml:traceGroup>
          <inkml:annotationXML>
            <emma:emma xmlns:emma="http://www.w3.org/2003/04/emma" version="1.0">
              <emma:interpretation id="{5A9AAEF6-65AC-44AE-9D3F-20786B176FAE}" emma:medium="tactile" emma:mode="ink">
                <msink:context xmlns:msink="http://schemas.microsoft.com/ink/2010/main" type="inkWord" rotatedBoundingBox="6835,727 8221,749 8214,1240 6827,1218"/>
              </emma:interpretation>
              <emma:one-of disjunction-type="recognition" id="oneOf1">
                <emma:interpretation id="interp5" emma:lang="en-US" emma:confidence="1">
                  <emma:literal>00</emma:literal>
                </emma:interpretation>
                <emma:interpretation id="interp6" emma:lang="en-US" emma:confidence="0">
                  <emma:literal>0 u</emma:literal>
                </emma:interpretation>
                <emma:interpretation id="interp7" emma:lang="en-US" emma:confidence="0">
                  <emma:literal>0 G</emma:literal>
                </emma:interpretation>
                <emma:interpretation id="interp8" emma:lang="en-US" emma:confidence="0">
                  <emma:literal>0 o</emma:literal>
                </emma:interpretation>
                <emma:interpretation id="interp9" emma:lang="en-US" emma:confidence="0">
                  <emma:literal>0 U</emma:literal>
                </emma:interpretation>
              </emma:one-of>
            </emma:emma>
          </inkml:annotationXML>
          <inkml:trace contextRef="#ctx0" brushRef="#br0" timeOffset="2312.5363">6063 120 283 0,'0'0'3'0,"0"0"3"16,-18 2 2-16,3 5 2 16,2 8 2-16,-9 6 1 0,1 4 1 15,-4 10 2-15,0 8-4 16,8 2 0-16,-4 8-2 15,14-3-3-15,4-1 0 16,6-4-1-16,22-10-1 0,10-7 0 16,8-9 0-16,13-13-1 15,4-6 1-15,3-10-1 16,-3-18 0-16,-7-5-1 16,-7-5 0-16,-14-11-1 15,-17-1-1-15,-12 5-1 0,-10 0 0 16,-18-2-2-16,-11 12-1 15,-5 4-2-15,-9 13-4 16,-3 3-10-16,8 5-46 16,5 10-14-16</inkml:trace>
          <inkml:trace contextRef="#ctx0" brushRef="#br0" timeOffset="2640.6944">6961 122 416 0,'0'0'3'0,"0"0"1"0,0 0 1 16,-22 13 1-16,9-7 0 16,-9 12 0-16,-3 3 1 15,-3 6 0-15,3 8-4 16,0 8 0-16,7 0-1 15,12 6 0-15,6-4-1 0,14-2 0 16,21-8 0-16,7-10 0 16,16-12 0-16,5-13 0 15,0-4 0-15,5-16 0 0,-12-11-1 16,-11-4 1-16,-15-8-1 16,-17 4-2-16,-16 1-5 15,-22 10-25-15,-17 2-50 16,-29 11-1-16</inkml:trace>
        </inkml:traceGroup>
      </inkml:traceGroup>
    </inkml:traceGroup>
    <inkml:traceGroup>
      <inkml:annotationXML>
        <emma:emma xmlns:emma="http://www.w3.org/2003/04/emma" version="1.0">
          <emma:interpretation id="{846D0871-4325-4EC1-9574-F41E6C0DB78C}" emma:medium="tactile" emma:mode="ink">
            <msink:context xmlns:msink="http://schemas.microsoft.com/ink/2010/main" type="paragraph" rotatedBoundingBox="1020,1763 8096,1585 8122,2603 1046,2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B3996B-5B8B-47B9-BCD5-C9620030797D}" emma:medium="tactile" emma:mode="ink">
              <msink:context xmlns:msink="http://schemas.microsoft.com/ink/2010/main" type="inkBullet" rotatedBoundingBox="1029,2095 1502,2083 1513,2538 1040,2550"/>
            </emma:interpretation>
            <emma:one-of disjunction-type="recognition" id="oneOf2">
              <emma:interpretation id="interp10" emma:lang="en-US" emma:confidence="1">
                <emma:literal>0</emma:literal>
              </emma:interpretation>
              <emma:interpretation id="interp11" emma:lang="en-US" emma:confidence="0">
                <emma:literal>o</emma:literal>
              </emma:interpretation>
              <emma:interpretation id="interp12" emma:lang="en-US" emma:confidence="0">
                <emma:literal>O</emma:literal>
              </emma:interpretation>
              <emma:interpretation id="interp13" emma:lang="en-US" emma:confidence="0">
                <emma:literal>D</emma:literal>
              </emma:interpretation>
              <emma:interpretation id="interp14" emma:lang="en-US" emma:confidence="0">
                <emma:literal>a</emma:literal>
              </emma:interpretation>
            </emma:one-of>
          </emma:emma>
        </inkml:annotationXML>
        <inkml:trace contextRef="#ctx0" brushRef="#br0" timeOffset="3359.442">211 1469 350 0,'0'0'5'0,"0"0"2"0,-13 0 2 16,13 0 1-16,-15 17 2 16,-3 5-1-16,1 6 3 15,-1 6 0-15,3 13-4 16,-2 3-2-16,6 1-1 16,8 3-1-16,3-5-1 0,18-6 2 15,13-13-3-15,9-7-1 16,12-16 0-16,4-11 0 15,9-14-1-15,-6-10 0 16,-2-7-1-16,-11-11 0 0,-14-1-1 16,-19 2 0-16,-13 0-2 15,-20 6-1-15,-18 7-2 16,-15 4-2-16,-8 14-4 0,-9 0-13 16,2 10-58-16,8 15-4 15</inkml:trace>
      </inkml:traceGroup>
      <inkml:traceGroup>
        <inkml:annotationXML>
          <emma:emma xmlns:emma="http://www.w3.org/2003/04/emma" version="1.0">
            <emma:interpretation id="{CE19B41E-7E40-45ED-AF5A-E63B29B07187}" emma:medium="tactile" emma:mode="ink">
              <msink:context xmlns:msink="http://schemas.microsoft.com/ink/2010/main" type="line" rotatedBoundingBox="2219,1733 8096,1585 8122,2603 2244,2750"/>
            </emma:interpretation>
          </emma:emma>
        </inkml:annotationXML>
        <inkml:traceGroup>
          <inkml:annotationXML>
            <emma:emma xmlns:emma="http://www.w3.org/2003/04/emma" version="1.0">
              <emma:interpretation id="{23A37AF8-FFF2-425E-81CD-50D7EAC4962E}" emma:medium="tactile" emma:mode="ink">
                <msink:context xmlns:msink="http://schemas.microsoft.com/ink/2010/main" type="inkWord" rotatedBoundingBox="2219,1733 3684,1696 3709,2714 2244,2750"/>
              </emma:interpretation>
              <emma:one-of disjunction-type="recognition" id="oneOf3">
                <emma:interpretation id="interp15" emma:lang="en-US" emma:confidence="0">
                  <emma:literal>of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0</emma:literal>
                </emma:interpretation>
                <emma:interpretation id="interp18" emma:lang="en-US" emma:confidence="0">
                  <emma:literal>01</emma:literal>
                </emma:interpretation>
                <emma:interpretation id="interp19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4093.8436">2731 1106 378 0,'0'0'7'0,"0"0"1"16,-13-11 1-16,13 11 3 0,-14-10 0 16,14 10 1-16,-18-10 1 15,18 10 0-15,-18 0-5 16,18 0-2-16,-14 20-1 16,11 4-1-16,0 11-2 15,3 8 1-15,0 7-1 0,0 11 0 16,0 5-2-16,0-1 2 15,0 15-3-15,3-8 0 16,0 6 0-16,1-8 0 16,-4 6 0-16,3-14 0 0,4-2 0 15,-7-10 0-15,8-6-3 16,-8-7-81-16,3-12-3 16</inkml:trace>
          <inkml:trace contextRef="#ctx0" brushRef="#br0" timeOffset="3750.0741">1548 1381 412 0,'0'0'3'0,"-18"0"2"15,0 7 1-15,-10 7 1 16,-7-1 0-16,0 11 1 16,-5 6-1-16,2 2 2 0,5 6-3 15,13 1-1-15,15 0 0 16,13 0-2-16,24-4 0 16,14-8 0-16,14-10 1 15,8-8-2-15,5-9-1 0,-2-5 1 16,-4-12-1-16,-6-7 0 15,-20-5-1-15,-12 1 0 16,-18-4 0-16,-11 4-1 16,-25 4 0-16,-11-1-2 0,-9 8 0 15,-5 6-3-15,-3 8-2 16,0-1-6-16,15 11-20 16,23 8-49-1,15-2 0-15</inkml:trace>
        </inkml:traceGroup>
        <inkml:traceGroup>
          <inkml:annotationXML>
            <emma:emma xmlns:emma="http://www.w3.org/2003/04/emma" version="1.0">
              <emma:interpretation id="{CF980D12-B95C-4E9D-9778-D70E963AE060}" emma:medium="tactile" emma:mode="ink">
                <msink:context xmlns:msink="http://schemas.microsoft.com/ink/2010/main" type="inkWord" rotatedBoundingBox="6919,1777 8100,1747 8120,2551 6939,2580"/>
              </emma:interpretation>
              <emma:one-of disjunction-type="recognition" id="oneOf4">
                <emma:interpretation id="interp20" emma:lang="en-US" emma:confidence="0">
                  <emma:literal>of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o I</emma:literal>
                </emma:interpretation>
                <emma:interpretation id="interp23" emma:lang="en-US" emma:confidence="0">
                  <emma:literal>01</emma:literal>
                </emma:interpretation>
                <emma:interpretation id="interp24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4781.3419">6176 1374 383 0,'0'0'4'0,"0"0"1"16,0 0 1-16,-18-3 1 16,3 3 1-16,-5 10 0 15,-8 4 2-15,-1 13-1 16,1 9-2-16,3 10-1 0,4 3 0 15,6 4 0-15,20-3-1 16,15-5-1-16,13-7 1 16,12-16 0-16,16-7-2 15,6-15 1-15,4-7-2 0,-8-16 0 16,-3-5 0-16,-14-6-2 16,-11-5-1-16,-17 0-2 15,-18 0-2-15,-18 1-1 16,-17 6-2-16,-8 11-3 0,-7 3-11 15,2 3-41-15,2 15-19 16</inkml:trace>
          <inkml:trace contextRef="#ctx0" brushRef="#br0" timeOffset="5046.9626">7148 1173 386 0,'0'0'5'0,"0"0"2"16,-3-19 2-16,3 19 1 16,-15-13 2-16,15 13 0 15,-14-15 0-15,14 15 1 16,-14 0-4-16,7 15-2 0,0 13-1 16,4 15-2-16,-5 2-1 15,8 19 0-15,-3 10 0 16,-1 11 0-16,4 2-3 15,0 2-7-15,15-1-45 16,-8 10-32-16,-1-10 0 0</inkml:trace>
        </inkml:traceGroup>
      </inkml:traceGroup>
    </inkml:traceGroup>
    <inkml:traceGroup>
      <inkml:annotationXML>
        <emma:emma xmlns:emma="http://www.w3.org/2003/04/emma" version="1.0">
          <emma:interpretation id="{9C0CF6FF-55FF-45DF-95B5-C969C54740DF}" emma:medium="tactile" emma:mode="ink">
            <msink:context xmlns:msink="http://schemas.microsoft.com/ink/2010/main" type="paragraph" rotatedBoundingBox="1054,3325 8363,3303 8365,4192 1056,4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3D82E2-F25B-4D3F-8B61-3D842681EF95}" emma:medium="tactile" emma:mode="ink">
              <msink:context xmlns:msink="http://schemas.microsoft.com/ink/2010/main" type="line" rotatedBoundingBox="1054,3325 8363,3303 8365,4192 1056,4214"/>
            </emma:interpretation>
          </emma:emma>
        </inkml:annotationXML>
        <inkml:traceGroup>
          <inkml:annotationXML>
            <emma:emma xmlns:emma="http://www.w3.org/2003/04/emma" version="1.0">
              <emma:interpretation id="{7AA5CF9F-409F-46F8-AD86-44536847C05D}" emma:medium="tactile" emma:mode="ink">
                <msink:context xmlns:msink="http://schemas.microsoft.com/ink/2010/main" type="inkWord" rotatedBoundingBox="1054,3325 3789,3317 3792,4205 1056,4214"/>
              </emma:interpretation>
              <emma:one-of disjunction-type="recognition" id="oneOf5">
                <emma:interpretation id="interp25" emma:lang="en-US" emma:confidence="1">
                  <emma:literal>010</emma:literal>
                </emma:interpretation>
                <emma:interpretation id="interp26" emma:lang="en-US" emma:confidence="0">
                  <emma:literal>090</emma:literal>
                </emma:interpretation>
                <emma:interpretation id="interp27" emma:lang="en-US" emma:confidence="0">
                  <emma:literal>060</emma:literal>
                </emma:interpretation>
                <emma:interpretation id="interp28" emma:lang="en-US" emma:confidence="0">
                  <emma:literal>070</emma:literal>
                </emma:interpretation>
                <emma:interpretation id="interp29" emma:lang="en-US" emma:confidence="0">
                  <emma:literal>000</emma:literal>
                </emma:interpretation>
              </emma:one-of>
            </emma:emma>
          </inkml:annotationXML>
          <inkml:trace contextRef="#ctx0" brushRef="#br0" timeOffset="5859.485">303 2833 337 0,'0'0'4'15,"0"0"3"-15,-10 0 3 0,10 0 2 16,-25 24 1-16,7-3 0 16,-7 14 1-16,-2 8 1 15,2 10-5-15,0 5-1 16,4 11-3-16,3-7-1 16,11 3-1-16,7-6 0 0,18-13 0 15,7-10 0-15,13-12 0 16,12-17-1-16,3-7 1 15,7-14 0-15,-7-14-1 16,0-8 0-16,-18-10-1 16,1 2 0-16,-23-8-2 0,-9 4 0 15,-11 2-3-15,-18 1-3 16,-6 12-7-16,-12-1-21 0,-10 20-49 16,14 3-2-16</inkml:trace>
          <inkml:trace contextRef="#ctx0" brushRef="#br0" timeOffset="6125.1045">1371 2705 427 0,'0'0'1'0,"-18"-3"2"16,18 3 2-16,-25-3 0 15,15 3 1-15,-7 3 1 16,6 11 0-16,-1 11 1 16,12 10-1-16,5 12-1 0,8 11-2 15,9 13 0-15,-1 14-2 16,4 3-5-16,0 7-4 16,6 0-11-16,-9 7-37 15,6-10-28-15,0-14-4 0</inkml:trace>
          <inkml:trace contextRef="#ctx0" brushRef="#br0" timeOffset="6500.1081">2534 2875 404 0,'0'0'3'16,"0"0"3"-16,0 0 2 0,-7 16 0 16,0 6 2-16,-1 10 1 15,-2 11 0-15,0 6 0 16,-1 11-3-16,0 3-2 16,8 3-2-16,3-1-1 15,3-10-1-15,11-5 0 0,11-11 0 16,3-18 0-16,12-7 1 15,1-14-1-15,6-17 1 16,-4-4-1-16,-5-22-2 16,0-3 0-16,-8-6 0 15,-10-13 0-15,-17 2 0 0,-3 0 0 16,-13 2 0-16,-15 10 0 16,-14 6 0-16,-11 15 0 15,-12 19-10-15,-9 28-65 0,11-2-11 16</inkml:trace>
        </inkml:traceGroup>
        <inkml:traceGroup>
          <inkml:annotationXML>
            <emma:emma xmlns:emma="http://www.w3.org/2003/04/emma" version="1.0">
              <emma:interpretation id="{A45727E5-DD81-4384-8F36-FC3F16A716C3}" emma:medium="tactile" emma:mode="ink">
                <msink:context xmlns:msink="http://schemas.microsoft.com/ink/2010/main" type="inkWord" rotatedBoundingBox="7145,3308 8363,3304 8365,4188 7148,4192"/>
              </emma:interpretation>
              <emma:one-of disjunction-type="recognition" id="oneOf6">
                <emma:interpretation id="interp30" emma:lang="en-US" emma:confidence="0">
                  <emma:literal>10</emma:literal>
                </emma:interpretation>
                <emma:interpretation id="interp31" emma:lang="en-US" emma:confidence="0">
                  <emma:literal>(0</emma:literal>
                </emma:interpretation>
                <emma:interpretation id="interp32" emma:lang="en-US" emma:confidence="0">
                  <emma:literal>00</emma:literal>
                </emma:interpretation>
                <emma:interpretation id="interp33" emma:lang="en-US" emma:confidence="0">
                  <emma:literal>{0</emma:literal>
                </emma:interpretation>
                <emma:interpretation id="interp34" emma:lang="en-US" emma:confidence="0">
                  <emma:literal>(o</emma:literal>
                </emma:interpretation>
              </emma:one-of>
            </emma:emma>
          </inkml:annotationXML>
          <inkml:trace contextRef="#ctx0" brushRef="#br0" timeOffset="7734.51">6239 2685 370 0,'0'0'4'0,"0"0"2"16,0 0 3-16,0 0 0 16,0 0 2-16,0 0 0 15,0 0 2-15,0 0 0 16,0 0-3-16,0 0-1 0,0 0-3 15,0 0 0-15,0 0-1 16,0 0-1-16,0 0 0 16,0 0-1-16,0 0 0 15,0 0 1-15,0 0-1 0,0 0 0 16,0 0 0-16,0 0-1 16,0 0-2-16,0 0 0 15,0 0 0-15,-13 9 0 16,13-9 0-16,0 0 0 0,0 0 0 15,0 0 0-15,0 0 0 16,0 0 0-16,0 0 0 16,0 0 0-16,-12 19 0 0,9-5 0 15,3 11 0-15,-3 3 0 16,-1 15 0-16,-4 5 0 16,5 15 0-16,3 8 0 15,0 6 0-15,0 1 0 0,0-5 0 16,11-1 0-16,-1-9 0 15,5-7 0-15,-1-14 0 16,4-7 0-16,-5-10 0 16,2-3 0-16,-5-7 0 15,-10-15 0-15,15 6 0 0,-15-6 0 16,18-4 0-16,-15-9 0 16,14-10-73-16,-2 3-18 15</inkml:trace>
          <inkml:trace contextRef="#ctx0" brushRef="#br0" timeOffset="8078.2642">7095 2804 380 0,'0'0'5'0,"0"0"1"16,0 0 3-16,0 0 1 0,0 21 3 15,-3 4 0-15,-4 6 0 16,-1 12 1-16,1 4-3 16,4 5-2-16,-1 1-3 0,4 0-1 15,4-8-2-15,6-4 1 16,15-11-1-16,3-12 0 16,8-12 1-16,6-6-4 15,1-11 0-15,0-14 0 16,-5-13 0-16,-6-4 0 15,-4-7 0-15,-15-5 0 0,-8-1 0 16,-10-3 0-16,-15 16 0 16,-16 0 0-16,-9 22 0 15,-23 6-20-15,-23 18-65 0,13 20-2 16</inkml:trace>
        </inkml:traceGroup>
      </inkml:traceGroup>
    </inkml:traceGroup>
    <inkml:traceGroup>
      <inkml:annotationXML>
        <emma:emma xmlns:emma="http://www.w3.org/2003/04/emma" version="1.0">
          <emma:interpretation id="{3951498F-60D0-4B16-856D-A9D8F8FF30DE}" emma:medium="tactile" emma:mode="ink">
            <msink:context xmlns:msink="http://schemas.microsoft.com/ink/2010/main" type="paragraph" rotatedBoundingBox="1139,5319 8192,4645 8312,5901 1259,6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F0D491-D6F6-4528-A7BA-8F6D4029D25F}" emma:medium="tactile" emma:mode="ink">
              <msink:context xmlns:msink="http://schemas.microsoft.com/ink/2010/main" type="line" rotatedBoundingBox="1139,5319 8192,4645 8312,5901 1259,6575"/>
            </emma:interpretation>
          </emma:emma>
        </inkml:annotationXML>
        <inkml:traceGroup>
          <inkml:annotationXML>
            <emma:emma xmlns:emma="http://www.w3.org/2003/04/emma" version="1.0">
              <emma:interpretation id="{5F3F6B81-A37C-4562-8D88-1E9163782323}" emma:medium="tactile" emma:mode="ink">
                <msink:context xmlns:msink="http://schemas.microsoft.com/ink/2010/main" type="inkWord" rotatedBoundingBox="1139,5319 3870,5058 3990,6314 1259,6575"/>
              </emma:interpretation>
              <emma:one-of disjunction-type="recognition" id="oneOf7">
                <emma:interpretation id="interp35" emma:lang="en-US" emma:confidence="0">
                  <emma:literal>100</emma:literal>
                </emma:interpretation>
                <emma:interpretation id="interp36" emma:lang="en-US" emma:confidence="0">
                  <emma:literal>(00</emma:literal>
                </emma:interpretation>
                <emma:interpretation id="interp37" emma:lang="en-US" emma:confidence="0">
                  <emma:literal>10</emma:literal>
                </emma:interpretation>
                <emma:interpretation id="interp38" emma:lang="en-US" emma:confidence="0">
                  <emma:literal>{00</emma:literal>
                </emma:interpretation>
                <emma:interpretation id="interp39" emma:lang="en-US" emma:confidence="0">
                  <emma:literal>too</emma:literal>
                </emma:interpretation>
              </emma:one-of>
            </emma:emma>
          </inkml:annotationXML>
          <inkml:trace contextRef="#ctx0" brushRef="#br0" timeOffset="11172.0633">1449 4865 386 0,'0'0'5'0,"-7"0"3"16,-8 8 0-16,-6 10 1 16,-4 6 1-16,-3 7 2 0,-7 10-2 15,0 11 3-15,10 6-5 16,0 6-2-16,15 0-1 15,10-2 0-15,7-4 0 16,21-10-1-16,7-16 0 16,15-8-1-16,3-18 0 0,10-6-1 15,-7-20 0-15,-3-11 1 16,-6-8-3-16,-9-6 0 16,-13-9 0-16,-14 5 0 15,-11-7-3-15,-13 6 0 0,-20 6-1 16,-2-2-1-16,-11 10-3 15,-7 4-3-15,6 15-11 16,-1 17-50-16,15 0-13 0</inkml:trace>
          <inkml:trace contextRef="#ctx0" brushRef="#br0" timeOffset="10797.059">356 4706 306 0,'0'0'7'0,"0"0"4"16,0 0 1-16,0 0 2 15,-4-17 2-15,4 17 3 16,0 0 0-16,-13-7 1 16,13 7-6-16,0 0-2 0,-18 13-2 15,11 5-2-15,-1 12 0 16,1 4-2-16,-3 11 0 15,2 9-1-15,2 13-1 16,-1 3 1-16,0 11 0 16,4 12-1-16,3-3-4 0,0 6 0 15,3-1 0-15,4-1 0 16,6-8 0-16,2-7 0 16,3-10 0-16,-1-14 0 0,-6-16 0 15,3-6 0-15,-6-16 0 16,-8-17 0-16,13 6 0 15,-9-8 0-15,-4 2 0 16,14-36-85-16,-4 3-4 0</inkml:trace>
          <inkml:trace contextRef="#ctx0" brushRef="#br0" timeOffset="11531.4604">2636 4805 412 0,'0'0'5'0,"-10"0"1"15,-1 7 3-15,-6 7-1 16,-11 3 2-16,3 13-1 16,-8 5 0-16,8 6 1 15,5 8-4-15,5 2-1 16,12 1-2-16,6-7-1 0,26-2 1 15,7-11-1-15,12-8 1 16,10-16-1-16,5-8-1 16,0-18 0-16,2-6 0 15,-12-15-1-15,-8-8 0 16,-9-1 1-16,-19-8-1 0,-17-2 0 16,-3 3 0-16,-22-3 0 15,-17 13-1-15,-16 7-1 0,-5 24-7 16,-18-1-26-16,0 20-50 15,-4 19-1-15</inkml:trace>
        </inkml:traceGroup>
        <inkml:traceGroup>
          <inkml:annotationXML>
            <emma:emma xmlns:emma="http://www.w3.org/2003/04/emma" version="1.0">
              <emma:interpretation id="{A8D1B0E3-BE7E-453D-BACA-3ED333F91310}" emma:medium="tactile" emma:mode="ink">
                <msink:context xmlns:msink="http://schemas.microsoft.com/ink/2010/main" type="inkWord" rotatedBoundingBox="6761,4857 8200,4720 8305,5825 6867,5963"/>
              </emma:interpretation>
              <emma:one-of disjunction-type="recognition" id="oneOf8">
                <emma:interpretation id="interp40" emma:lang="en-US" emma:confidence="0">
                  <emma:literal>of</emma:literal>
                </emma:interpretation>
                <emma:interpretation id="interp41" emma:lang="en-US" emma:confidence="0">
                  <emma:literal>o</emma:literal>
                </emma:interpretation>
                <emma:interpretation id="interp42" emma:lang="en-US" emma:confidence="0">
                  <emma:literal>o r</emma:literal>
                </emma:interpretation>
                <emma:interpretation id="interp43" emma:lang="en-US" emma:confidence="0">
                  <emma:literal>or</emma:literal>
                </emma:interpretation>
                <emma:interpretation id="interp44" emma:lang="en-US" emma:confidence="0">
                  <emma:literal>01</emma:literal>
                </emma:interpretation>
              </emma:one-of>
            </emma:emma>
          </inkml:annotationXML>
          <inkml:trace contextRef="#ctx0" brushRef="#br0" timeOffset="15187.7833">7169 4256 370 0,'0'0'7'15,"14"-26"4"-15,-3 13 2 0,-4-12 3 16,3 8 1-16,0-5 2 16,2 2 1-16,-1-3 0 15,-9 10-7-15,-2 13-8 16,0 0-5-16,0 0 0 0,-2 19 0 15,-6 3 0-15,1 12 0 16,-1 7 0-16,6 12 0 16,-6 8 0-16,5 5 0 15,-1 16 0-15,4-5 0 0,0 7 0 16,7-3 0-16,1-3 0 16,-1-6 0-16,0-3 0 15,4-9 0-15,-4-7 0 16,-4-15 0-16,1-3 0 15,-1-11 0-15,-3-1 0 16,3 1 0-16,-3-6-89 16,0-18-2-16</inkml:trace>
          <inkml:trace contextRef="#ctx0" brushRef="#br0" timeOffset="14812.7495">6130 4625 333 0,'0'0'7'16,"0"0"2"-16,0 0 3 15,-14 0 1-15,-1 4 2 0,-6 7 1 16,4 3 0-16,-11 14 1 16,-5 0-6-16,1 15-2 15,1 5-2-15,3 5-1 16,6 8 0-16,15-6-1 0,7-10-1 15,22 3 1-15,23-24-2 16,8-6 1-16,11-15-2 16,6-3 1-16,5-21 0 15,-7-10-1-15,-5-12-1 0,-13-3 1 16,-22 0-2-16,-7-8 0 16,-21 6 0-16,-3 2 0 15,-22 1 0-15,-8 6 0 16,-5 11 0-16,-5 7 0 0,-2 6 0 15,-1 13 0-15,6-2-7 16,13 10-6-16,2 5-16 16,0 7-56-16,29 2-2 15</inkml:trace>
        </inkml:traceGroup>
      </inkml:traceGroup>
    </inkml:traceGroup>
    <inkml:traceGroup>
      <inkml:annotationXML>
        <emma:emma xmlns:emma="http://www.w3.org/2003/04/emma" version="1.0">
          <emma:interpretation id="{8470539D-9BD3-4D01-939C-15B5E4B5B502}" emma:medium="tactile" emma:mode="ink">
            <msink:context xmlns:msink="http://schemas.microsoft.com/ink/2010/main" type="paragraph" rotatedBoundingBox="8479,7430 1303,8341 1163,7231 8338,63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B97BCB6-458F-4D84-BD5C-DA365479BC64}" emma:medium="tactile" emma:mode="ink">
              <msink:context xmlns:msink="http://schemas.microsoft.com/ink/2010/main" type="line" rotatedBoundingBox="8479,7430 1303,8341 1163,7231 8338,6320"/>
            </emma:interpretation>
          </emma:emma>
        </inkml:annotationXML>
        <inkml:traceGroup>
          <inkml:annotationXML>
            <emma:emma xmlns:emma="http://www.w3.org/2003/04/emma" version="1.0">
              <emma:interpretation id="{75131DCB-5A87-4185-89AC-D1DD15EF3C92}" emma:medium="tactile" emma:mode="ink">
                <msink:context xmlns:msink="http://schemas.microsoft.com/ink/2010/main" type="inkWord" rotatedBoundingBox="7050,6574 8402,6550 8420,7563 7068,7587"/>
              </emma:interpretation>
              <emma:one-of disjunction-type="recognition" id="oneOf9">
                <emma:interpretation id="interp45" emma:lang="en-US" emma:confidence="0">
                  <emma:literal>y</emma:literal>
                </emma:interpretation>
                <emma:interpretation id="interp46" emma:lang="en-US" emma:confidence="0">
                  <emma:literal>•</emma:literal>
                </emma:interpretation>
                <emma:interpretation id="interp47" emma:lang="en-US" emma:confidence="0">
                  <emma:literal>J</emma:literal>
                </emma:interpretation>
                <emma:interpretation id="interp48" emma:lang="en-US" emma:confidence="0">
                  <emma:literal>Y</emma:literal>
                </emma:interpretation>
                <emma:interpretation id="interp4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25828.6191">6133 5951 323 0,'0'0'7'0,"0"0"3"15,-15 0 3-15,15 0 3 0,-10 6 2 16,10-6 1-16,-10 32 0 16,10-8 1-16,0 10-6 15,10 3-2-15,5 12-2 16,5 4-2-16,5 8-2 16,0 9-1-16,3-3 0 0,-6 6-1 15,-1-2-2-15,0 3-2 16,-7-3 0-16,-6-12 0 15,-1-2 0-15,-4-7 0 16,-3-16 0-16,0-2 0 0,0-11-5 16,0-6-16-16,0 5-60 15,0-20-6-15</inkml:trace>
          <inkml:trace contextRef="#ctx0" brushRef="#br0" timeOffset="26219.1947">7169 6161 360 0,'0'0'6'0,"0"0"4"0,0 0 3 15,0 8 1-15,0 9 2 16,-3 9 0-16,0 9 1 15,-5 7 0-15,1 6-5 0,0 5-3 16,-4 7-3-16,8-2-2 16,-1-6 0-16,4-7-2 15,10-5 1-15,8-12-1 16,7-14-2-16,7-7 0 16,4-10 0-16,2-15 0 0,1-14 0 15,-3-7 0-15,-1-10 0 16,-7-7 0-16,-6-4 0 15,-9-10 0-15,-13-2 0 16,-3 6 0-16,-19 2 0 0,-6 12 0 16,-17 10 0-16,-13 12 0 15,-5 27-10-15,-18 31-59 16,3 0-18-16</inkml:trace>
        </inkml:traceGroup>
        <inkml:traceGroup>
          <inkml:annotationXML>
            <emma:emma xmlns:emma="http://www.w3.org/2003/04/emma" version="1.0">
              <emma:interpretation id="{C542CF80-9801-47B3-917C-13B4ABCB743C}" emma:medium="tactile" emma:mode="ink">
                <msink:context xmlns:msink="http://schemas.microsoft.com/ink/2010/main" type="inkWord" rotatedBoundingBox="1141,7343 4249,6832 4429,7923 1321,8435">
                  <msink:destinationLink direction="with" ref="{D8745EAD-E8FD-4012-8BA6-6FD7EE9E4882}"/>
                </msink:context>
              </emma:interpretation>
              <emma:one-of disjunction-type="recognition" id="oneOf10">
                <emma:interpretation id="interp50" emma:lang="en-US" emma:confidence="0">
                  <emma:literal>10</emma:literal>
                </emma:interpretation>
                <emma:interpretation id="interp51" emma:lang="en-US" emma:confidence="0">
                  <emma:literal>10.</emma:literal>
                </emma:interpretation>
                <emma:interpretation id="interp52" emma:lang="en-US" emma:confidence="0">
                  <emma:literal>101</emma:literal>
                </emma:interpretation>
                <emma:interpretation id="interp53" emma:lang="en-US" emma:confidence="0">
                  <emma:literal>191</emma:literal>
                </emma:interpretation>
                <emma:interpretation id="interp54" emma:lang="en-US" emma:confidence="0">
                  <emma:literal>...</emma:literal>
                </emma:interpretation>
              </emma:one-of>
            </emma:emma>
          </inkml:annotationXML>
          <inkml:trace contextRef="#ctx0" brushRef="#br0" timeOffset="19906.6064">3298 6223 377 0,'0'0'7'0,"0"0"1"15,0 0 1-15,0 0 3 16,-8-4 1-16,8 4 1 16,-13 0 1-16,13 0 0 15,-25 23-4-15,10 2-2 0,5 7-1 16,3 12-2-16,-1 3 1 15,5 17-7-15,3 7 0 16,0 6 0-16,0 5 0 16,3-3 0-16,5 7 0 0,-1-9 0 15,8-3 0-15,-9-4 0 16,8-12 0-16,-6-10 0 16,-1-2 0-16,-1-13 0 15,1-5 0-15,-2-11 0 0,-2 0 0 16,-3-17 0-16,3 10 0 15,11-10-68-15,-14 0-21 16</inkml:trace>
          <inkml:trace contextRef="#ctx0" brushRef="#br0" timeOffset="28688.0146">405 6691 311 0,'0'0'8'0,"0"0"5"15,0 0 2-15,0 0 1 16,0 0 4-16,-10-4-2 0,10 4 2 16,-25 4 0-16,11 9-6 15,0 8-4-15,0 4-3 16,0 14 0-16,3 4-3 16,-3 5 1-16,11 5-1 0,-2 4 0 15,5 6-1-15,5 1 0 16,2-5-1-16,3 2 1 15,4-2 1-15,3-4-4 16,-2-1 0-16,0-4 0 0,-2-6 0 16,-3-5 0-16,2-2 0 15,-9-9 0-15,0-8 0 16,-3 2 0-16,0-9 0 0,0-13 0 16,0 17 0-16,0-17 0 15,0 0 0-15,0 0 0 16,0 0 0-16,-13 0 0 15,13 0 0-15,-15-6 0 16,15 6 0-16,-21-13 0 0,7 13-83 16,14 0-6-16</inkml:trace>
          <inkml:trace contextRef="#ctx0" brushRef="#br0" timeOffset="19469.0795">1545 6798 311 0,'0'0'5'0,"0"0"3"16,-18-2 2-16,18 2 2 0,-25 21 2 15,7 4 2-15,-4 10 0 16,2 10 1-16,5 16-4 15,-3 5-2-15,8 9-3 16,7-2-1-16,3-5-1 0,10-12-1 16,15-11 0-16,11-13-1 15,9-17 0-15,11-15 0 16,4-10 0-16,1-20-1 16,-1-12 1-16,-4-10-1 15,-9-2 0-15,-12-5 0 0,-10 0 0 16,-19-2-1-16,-6 5 0 15,-13 7-1-15,-15 9 0 16,-12 2 0-16,-10 17-1 0,-3 7-1 16,-5 10-2-16,0 8-5 15,5 7-6-15,18 13-22 16,17 4-48-16,11-1-1 16</inkml:trace>
        </inkml:traceGroup>
      </inkml:traceGroup>
    </inkml:traceGroup>
  </inkml:traceGroup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49:40.14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FC423AD-C580-4512-9016-AFA859E344F9}" emma:medium="tactile" emma:mode="ink">
          <msink:context xmlns:msink="http://schemas.microsoft.com/ink/2010/main" type="writingRegion" rotatedBoundingBox="10220,16660 10276,16660 10276,17312 10220,17312"/>
        </emma:interpretation>
      </emma:emma>
    </inkml:annotationXML>
    <inkml:traceGroup>
      <inkml:annotationXML>
        <emma:emma xmlns:emma="http://www.w3.org/2003/04/emma" version="1.0">
          <emma:interpretation id="{CABDF3F0-6C01-4CD2-ACE4-DBBC3F79D11F}" emma:medium="tactile" emma:mode="ink">
            <msink:context xmlns:msink="http://schemas.microsoft.com/ink/2010/main" type="paragraph" rotatedBoundingBox="10220,16660 10276,16660 10276,17312 10220,173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1A415A-E078-4027-BC1B-E45B8A46658D}" emma:medium="tactile" emma:mode="ink">
              <msink:context xmlns:msink="http://schemas.microsoft.com/ink/2010/main" type="line" rotatedBoundingBox="10220,16660 10276,16660 10276,17312 10220,17312"/>
            </emma:interpretation>
          </emma:emma>
        </inkml:annotationXML>
        <inkml:traceGroup>
          <inkml:annotationXML>
            <emma:emma xmlns:emma="http://www.w3.org/2003/04/emma" version="1.0">
              <emma:interpretation id="{BB118224-CF81-4457-8FD7-96E2C8524DA3}" emma:medium="tactile" emma:mode="ink">
                <msink:context xmlns:msink="http://schemas.microsoft.com/ink/2010/main" type="inkWord" rotatedBoundingBox="10220,16660 10276,16660 10276,17312 10220,17312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14514 10787 314 0,'0'0'8'0,"0"0"1"0,0 0 1 16,0 0 3-16,0 8 2 16,0-8 3-16,-21 20-1 15,4 1 1-15,-5 7-5 0,1 0-3 16,-4 8-1-16,3 3-1 15,4 3-3-15,8-11-1 16,7 1 0-16,3-6 0 16,13-9 0-16,9-14 0 0,14-3 0 15,6-18-1-15,4-2 0 16,4-14 1-16,-2 4-1 16,0-8-1-16,-13 3 0 0,-12 7 1 15,-5-2-3-15,-18 9 0 16,-18 7-8-16,-5 11-15 15,-12 3-61-15,-23 3-3 16</inkml:trace>
        </inkml:traceGroup>
      </inkml:traceGroup>
    </inkml:traceGroup>
  </inkml:traceGroup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0T03:49:40.9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75EAD1-61C5-4FD9-B57E-0D4FAFE8CA7B}" emma:medium="tactile" emma:mode="ink">
          <msink:context xmlns:msink="http://schemas.microsoft.com/ink/2010/main" type="writingRegion" rotatedBoundingBox="10174,17943 10739,17943 10739,18531 10174,18531"/>
        </emma:interpretation>
      </emma:emma>
    </inkml:annotationXML>
    <inkml:traceGroup>
      <inkml:annotationXML>
        <emma:emma xmlns:emma="http://www.w3.org/2003/04/emma" version="1.0">
          <emma:interpretation id="{162D19DD-FD0A-41EE-A5F2-38F1D15F62AE}" emma:medium="tactile" emma:mode="ink">
            <msink:context xmlns:msink="http://schemas.microsoft.com/ink/2010/main" type="paragraph" rotatedBoundingBox="10174,17943 10739,17943 10739,18531 10174,18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1EC3D9-E864-441A-B491-3E87196099B0}" emma:medium="tactile" emma:mode="ink">
              <msink:context xmlns:msink="http://schemas.microsoft.com/ink/2010/main" type="line" rotatedBoundingBox="10174,17943 10739,17943 10739,18531 10174,18531"/>
            </emma:interpretation>
          </emma:emma>
        </inkml:annotationXML>
        <inkml:traceGroup>
          <inkml:annotationXML>
            <emma:emma xmlns:emma="http://www.w3.org/2003/04/emma" version="1.0">
              <emma:interpretation id="{93DB9404-8BC5-4C25-8794-583F047E0E1C}" emma:medium="tactile" emma:mode="ink">
                <msink:context xmlns:msink="http://schemas.microsoft.com/ink/2010/main" type="inkWord" rotatedBoundingBox="10174,17943 10739,17943 10739,18531 10174,18531"/>
              </emma:interpretation>
              <emma:one-of disjunction-type="recognition" id="oneOf0">
                <emma:interpretation id="interp0" emma:lang="en-US" emma:confidence="1">
                  <emma:literal>x</emma:literal>
                </emma:interpretation>
                <emma:interpretation id="interp1" emma:lang="en-US" emma:confidence="0">
                  <emma:literal>^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9896 12282 395 0,'0'0'5'0,"0"0"1"0,-10 2 1 15,10-2-1-15,-18 11 1 16,8 6 1-16,-12 8 0 15,1 14-1-15,-7 11-3 0,-4 12-2 16,-3 13-1-16,-4 6-8 16,0-8-20-16,-7 2-52 15,18-12-1-15</inkml:trace>
          <inkml:trace contextRef="#ctx0" brushRef="#br0" timeOffset="156.2253">9699 12267 392 0,'0'0'3'16,"0"0"1"-16,0 0 0 15,0 0 3-15,0 17 1 16,7 8 1-16,11 6 2 0,10 16-2 16,10 9-1-16,12 8-2 15,18 13-10-15,-5 3-37 16,18-1-38-16,0-2-4 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9:52.4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5F81A3-86D5-4974-9001-404E79ADF08D}" emma:medium="tactile" emma:mode="ink">
          <msink:context xmlns:msink="http://schemas.microsoft.com/ink/2010/main" type="writingRegion" rotatedBoundingBox="11738,9118 12108,12933 8828,13251 8458,9436"/>
        </emma:interpretation>
      </emma:emma>
    </inkml:annotationXML>
    <inkml:traceGroup>
      <inkml:annotationXML>
        <emma:emma xmlns:emma="http://www.w3.org/2003/04/emma" version="1.0">
          <emma:interpretation id="{6B2A754D-F226-40DE-8450-9E71335E7D34}" emma:medium="tactile" emma:mode="ink">
            <msink:context xmlns:msink="http://schemas.microsoft.com/ink/2010/main" type="paragraph" rotatedBoundingBox="11738,9118 12108,12933 8828,13251 8458,94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D91CFE-561F-4DD6-94A3-31CCCD4DBDE3}" emma:medium="tactile" emma:mode="ink">
              <msink:context xmlns:msink="http://schemas.microsoft.com/ink/2010/main" type="line" rotatedBoundingBox="11738,9118 12108,12933 8828,13251 8458,9436"/>
            </emma:interpretation>
          </emma:emma>
        </inkml:annotationXML>
        <inkml:traceGroup>
          <inkml:annotationXML>
            <emma:emma xmlns:emma="http://www.w3.org/2003/04/emma" version="1.0">
              <emma:interpretation id="{5F91DF15-5A71-4A91-B1F5-62AADA9A0842}" emma:medium="tactile" emma:mode="ink">
                <msink:context xmlns:msink="http://schemas.microsoft.com/ink/2010/main" type="inkWord" rotatedBoundingBox="11738,9118 12108,12933 8828,13251 8458,9436">
                  <msink:destinationLink direction="to" ref="{5E31D4A0-3372-414D-87DF-776A4A72FB56}"/>
                  <msink:destinationLink direction="to" ref="{FA8D6B45-497C-4F8C-8AF6-98513FC02853}"/>
                </msink:context>
              </emma:interpretation>
              <emma:one-of disjunction-type="recognition" id="oneOf0">
                <emma:interpretation id="interp0" emma:lang="en-US" emma:confidence="0">
                  <emma:literal>opinion</emma:literal>
                </emma:interpretation>
                <emma:interpretation id="interp1" emma:lang="en-US" emma:confidence="0">
                  <emma:literal>onion</emma:literal>
                </emma:interpretation>
                <emma:interpretation id="interp2" emma:lang="en-US" emma:confidence="0">
                  <emma:literal>origin:</emma:literal>
                </emma:interpretation>
                <emma:interpretation id="interp3" emma:lang="en-US" emma:confidence="0">
                  <emma:literal>olio</emma:literal>
                </emma:interpretation>
                <emma:interpretation id="interp4" emma:lang="en-US" emma:confidence="0">
                  <emma:literal>opining:</emma:literal>
                </emma:interpretation>
              </emma:one-of>
            </emma:emma>
          </inkml:annotationXML>
          <inkml:trace contextRef="#ctx0" brushRef="#br0">-1688 1341 369 0,'0'0'8'16,"0"0"3"-16,0 0 1 0,0-11 2 16,0 11 1-16,0 0 1 15,7-15 0-15,-7 15 0 16,0 0-6-16,21-6-4 15,-4 6-2-15,8 0-1 0,14-4-1 16,3 4-1-16,18 0 0 16,8 0-1-16,10-5 0 15,10 3 1-15,1-6 0 16,9-1-1-16,1-2 1 0,-4-4 0 16,-9 5 0-16,-1-4-1 15,-15 7 2-15,-9-7-2 16,-13 10 0-16,-8-2 0 15,-12 1 0-15,-10 5 0 0,-1 0 0 16,-17 0 0-16,21 0 0 16,-7 0 0-16,4 0 0 15,-3 5 0-15,-2-5 0 16,5 0 0-16,-8 0 0 0,-10 0 0 16,22 0-5-16,-22 0-6 15,0 0-20-15,0 0-53 16,0 0 0-16</inkml:trace>
          <inkml:trace contextRef="#ctx0" brushRef="#br0" timeOffset="375.0424">-660 914 325 0,'0'0'4'0,"0"0"0"0,0 0 5 16,0 11 2-16,0-11 2 16,4 24 2-16,6-10 0 15,1 3 1-15,11-3-4 16,1 5-1-16,7-2-4 16,-7 9-2-16,10-9-2 0,-1 4-1 15,-4-1-2-15,0 1 1 16,-3 5-1-16,-8-1 0 15,1-5 0-15,-3 2 0 16,-5-2 0-16,-7-2 0 0,4 3 1 16,-4 1-1-16,-3-1 1 15,-3 1 1-15,-4 2 0 16,-3-4 0-16,-8 8 0 0,-2 1 1 16,-5 3-1-16,-8 3 0 15,2-4-4-15,-11-3-11 16,2 13-66-16,-6-3-1 15</inkml:trace>
          <inkml:trace contextRef="#ctx0" brushRef="#br0" timeOffset="-10062.9307">1019 603 298 0,'0'0'7'15,"0"0"4"-15,0 0 3 16,0 0 1-16,0 0 2 0,0 0 2 16,-10-9 0-16,10 9 1 15,-15-4-6-15,5 4-4 16,-8 0-3-16,-2 0-1 15,-10 7-1-15,2 4-2 16,-7-1 0-16,-3 8-2 0,-2-1 0 16,5 4 0-16,-1 4-1 15,11-1 0-15,2 2-1 16,8-2 0-16,5 1 0 0,6-1-1 16,4-3 1-16,14 1-1 15,4-5 0-15,2-2 1 16,10-4-1-16,-2-1 1 15,4-3 1-15,-1 0 0 16,-6-4 0-16,3 0 0 0,-10 5 0 16,-1-5 1-16,-2 0-1 15,-15-3 0-15,13 22-1 16,-5-9 2-16,-4 2-2 16,-4 6 1-16,0-3 0 0,0 7-1 15,-4-1 2-15,-7-3-1 16,1 3 0-16,-5-2 0 15,-5-1 0-15,-2-6 0 16,1-2-2-16,-4-5-3 0,0-5-11 16,7-10-40-16,1 1-21 15,6-9-5-15</inkml:trace>
          <inkml:trace contextRef="#ctx0" brushRef="#br0" timeOffset="-9734.8182">1285 871 355 0,'0'0'5'15,"0"0"0"-15,0 0 3 16,0 0 0-16,-14 15 0 16,-1-2 1-16,-6 6 0 15,-1 5 0-15,-1 4-3 0,1 0-3 16,4 4 0-16,8 0-1 15,2-4 0-15,8-7 0 16,18-10-1-16,4-5 2 16,6-6-3-16,7 0 1 0,1-14 1 15,-1-3 0-15,0-7 0 16,-7-4 0-16,-10 2 1 16,-3-2-1-16,-12 3-1 0,-11 5 0 15,-9 6-1-15,-4 3-6 16,-11-2-18-16,-17 13-53 15,17 10-2-15</inkml:trace>
          <inkml:trace contextRef="#ctx0" brushRef="#br0" timeOffset="-5640.9052">425 1510 184 0,'0'0'5'0,"0"0"6"16,0 0 5-16,0 0 6 0,0 0 3 15,0 0 1-15,7 3 2 16,15-3-1-16,-1 0-3 16,17-3-5-16,9-5-5 15,14-3-5-15,9 1-3 16,11 1-3-16,10-2 0 0,5-4 0 15,4 4-1-15,-4 0 0 16,2 5 0-16,-10-2 0 16,-7 1 1-16,-13 4 0 15,-15 3 0-15,-11 0 0 16,-14 0 0-16,-13 3-2 0,-15-3-3 16,3 17-9-16,-10 1-45 15,7-18-21-15,-21 19-5 16</inkml:trace>
          <inkml:trace contextRef="#ctx0" brushRef="#br0" timeOffset="-4906.4946">871 1692 299 0,'0'0'7'0,"0"0"3"16,0 0 2-16,0 0 2 16,0 0 2-16,-11 7 3 15,11-7 0-15,-25 17 1 16,8-2-7-16,-1 7-3 0,-3 2-1 16,4 4-2-16,-5-3-3 15,9 7-1-15,1-4-1 16,9 0-1-16,3-2 1 0,3-10-1 15,14-2 0-15,5-3-1 16,-1-8 1-16,8-3 0 16,2 0 1-16,-3-10-1 15,-3 0 0-15,0-8 0 0,-7 1 0 16,0 0 0-16,-11-7-1 16,-4 7 1-16,-3-4 0 15,0 1-1-15,-10-2 1 16,-4 2 0-16,0 5 0 0,-1 0 0 15,2-3 0-15,-2 14-1 16,-3-2 0-16,4 6 0 16,-4 0 0-16,8 8-2 15,-4 3-2-15,0 6-5 0,-1-6-8 16,15-11-42-16,-13 28-23 16,13-7-3-16</inkml:trace>
          <inkml:trace contextRef="#ctx0" brushRef="#br0" timeOffset="-4500.1972">1380 1699 347 0,'0'0'4'0,"0"0"1"0,0 0 4 16,-11 7-1-16,-2 1 3 16,-2 5 1-16,-10 2 0 15,5 2 1-15,-5 1-3 16,-3 7-1-16,-5-4-2 0,13 7-1 16,-2 0-2-16,4-2-1 15,11-6-1-15,4 1 0 16,3 1-1-16,15-12-1 0,8-6 1 15,6-1 0-15,10-3-1 16,-4-3 1-16,5-11 0 16,-5-1 0-16,-4 2 0 15,-6-9 0-15,-10 1-1 16,-10 3 1-16,-5-7-1 0,-5 8 0 16,-10-4 0-16,-10 1-3 15,0 9-5-15,-10-4-28 16,4 13-44-16,-5 2-2 15</inkml:trace>
          <inkml:trace contextRef="#ctx0" brushRef="#br0" timeOffset="39767.7902">47-1711 349 0,'0'0'5'15,"-10"0"1"-15,10 0 2 16,-25 14 1-16,10-3 2 15,-3 2-1-15,-2 9 1 0,2 3-1 16,1 3-3-16,6 4-2 16,1 7-2-16,3-2-1 15,7 10 0-15,0-5 0 16,10 4 0-16,8-3 0 0,2-5 0 16,10-10 0-16,5-4 1 15,10-9 0-15,1-11 0 16,0-4 1-16,4-11 0 0,0-10 0 15,-2-8 0-15,-5-2 0 16,-8-8-1-16,-10 0 1 16,-7 0-1-16,-8-5-1 15,-10-3 1-15,0 4-2 16,-18-2-1-16,-2-2 1 0,-13 10-2 16,-5 4 1-16,-7 5-2 15,-5 14 0-15,0 3-4 16,-3 22-12-16,4 14-63 15,2 14-3-15</inkml:trace>
          <inkml:trace contextRef="#ctx0" brushRef="#br0" timeOffset="38970.8729">309 329 298 0,'0'0'3'15,"0"0"2"-15,0 0 3 0,0 0 3 16,0 0 0-16,0 7 3 16,0-7 1-16,0 0 3 15,-3 14-3-15,3-14-1 16,-18 10-2-16,4-6 0 16,-4-4-2-16,-7 0 0 0,0-10-2 15,-3-1-1-15,-4-6-2 16,-4-4 0-16,1-11-1 15,-3-5-1-15,-2-4 0 16,2-4-2-16,-5-6 1 0,8-4-1 16,0 3 0-16,-1-9 0 15,11-2-1-15,8 6 0 16,6-3-1-16,11 0 1 16,0 0-1-16,11-2 0 0,11 0 0 15,1 7 1-15,7-4-1 16,5-2-1-16,3 2-1 15,5 5 1-15,10-2 0 0,7 3 1 16,3 6-1-16,5 2 1 16,0 11 0-16,2-1 1 15,-7 5 0-15,5 9 1 16,-12 7-1-16,1 10 0 0,-4 4 0 16,0 4 0-16,-4 7 0 15,1 7 0-15,-5 10-1 16,1-3 2-16,-3 3-1 15,4 4 0-15,-12-2 0 16,3 7 1-16,-2-9-1 0,-9 7 2 16,3-4 0-16,-2 4 0 15,-8-1 0-15,-2 3 0 16,0-6-1-16,-1 8 1 0,-2-7 0 16,-5 7-2-16,1-1 1 15,-4 1-1-15,3-2 1 16,-2 1 0-16,-1-4 0 15,-4 1-1-15,-3 1 1 0,0-3 0 16,0-2 0-16,0 0 0 16,-10 1 0-16,-1 0 0 15,-3-4 0-15,-4 0 0 16,0 0 0-16,-7-3 0 0,-3 1 1 16,0-6-2-16,1 1 0 15,-3-3 0-15,2 2 0 16,-3-5 0-16,2 3 0 15,1-5 0-15,7 2 0 16,-1-5 0-16,5 1 0 0,6-7 0 16,11-4 0-16,-17 0 0 15,17 0 0-15,0 0 0 16,0-15 0-16,0 15 0 16,10-21 0-16,-6 10 0 0,-4 11 0 15,3-24 0-15,-3 24 0 16,0-18 0-16,-7 4 0 15,0-3 0-15,-4 0 0 0,1-4 0 16,-5-12 0-16,-2 5 0 16,3-4 0-16,0 5 0 15,3 1 0-15,4 2 0 16,-3 5 0-16,10 19 0 0,-3-17 0 16,3 17 0-16,0 0 0 15,0 0 0-15,0 10 0 16,0-10 0-16,17 26 0 15,-6-9 0-15,6 1 0 0,4 3 0 16,4 0 0-16,-4-4 0 16,11 5 0-16,-4-5 0 15,4 5 0-15,1-1 0 16,-2-3 0-16,1-8 0 0,-7 4 0 16,3-4 0-16,-3-6 0 15,0 0 0-15,-12-4 0 16,12 0 0-16,-4-11 0 15,4 1 0-15,-8-7 0 0,1 2 0 16,7-5 0-16,-3-3 0 16,-4 1 0-16,-5 6 0 15,5-5 0-15,-8 7 0 16,2-3 0-16,-2 2 0 0,-3 2-3 16,6-24-79-16,-13 37-4 15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0:49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686AB5-E8C2-43A5-81E4-0320F9FA5B01}" emma:medium="tactile" emma:mode="ink">
          <msink:context xmlns:msink="http://schemas.microsoft.com/ink/2010/main" type="inkDrawing" rotatedBoundingBox="15127,9617 15206,10436 15169,10439 15090,9621" semanticType="callout" shapeName="Other">
            <msink:sourceLink direction="with" ref="{4EE76A6C-EB52-4B7A-A83F-7A92B64E93B9}"/>
          </msink:context>
        </emma:interpretation>
      </emma:emma>
    </inkml:annotationXML>
    <inkml:trace contextRef="#ctx0" brushRef="#br0">0 50 350 0,'0'0'5'0,"0"0"2"0,0 0 3 16,4-23 2-16,-4 23 0 16,3-13 2-16,-3 13 1 15,3-15 0-15,-3 15-4 0,0 0-2 16,0 0-1-16,0 0-1 15,5 19-2-15,-5 2-1 16,7 7-1-16,-1 6 1 16,1 5-2-16,1 2 1 0,-5 3-2 15,8-2 1-15,-5 9 0 16,-1-3-1-16,-2-2 1 16,1 4-1-16,-4-11 1 15,3 5 2-15,-3-1-4 0,0-6 0 16,0-7 0-16,0 5 0 15,0-10 0-15,3-1 0 16,-3-7 0-16,4 2 0 0,-1-8 0 16,-3-11 0-16,0 14 0 15,0-14 0-15,0 0 0 16,0 0 0-16,5 17 0 16,-5-17 0-16,0 0 0 15,0 0 0-15,0 0 0 0,0 0 0 16,0 0 0-16,0 0 0 15,0 0 0-15,0 0 0 16,0 0 0-16,0-38-49 16,0 38-41-16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9:37.3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31D4A0-3372-414D-87DF-776A4A72FB56}" emma:medium="tactile" emma:mode="ink">
          <msink:context xmlns:msink="http://schemas.microsoft.com/ink/2010/main" type="inkDrawing" rotatedBoundingBox="10282,11189 18404,9930 18768,12283 10646,13543" semanticType="callout" shapeName="Other">
            <msink:sourceLink direction="to" ref="{5F91DF15-5A71-4A91-B1F5-62AADA9A0842}"/>
            <msink:sourceLink direction="from" ref="{B0CD9020-DA9B-4130-AC11-CDD74D67ADD0}"/>
            <msink:destinationLink direction="with" ref="{0194009B-5CE0-4542-A292-68C6C4A4081A}"/>
          </msink:context>
        </emma:interpretation>
      </emma:emma>
    </inkml:annotationXML>
    <inkml:trace contextRef="#ctx0" brushRef="#br0">1285 212 289 0,'0'0'6'0,"0"0"2"15,0 0 2-15,0 0 4 16,0-14 0-16,0 14 2 15,-4-13 2-15,4 13 0 16,-18-17-4-16,18 17-4 0,-28-15-1 16,11 12-2-16,-8-1-2 15,-3 0 0-15,-5 2 0 16,-5-3-1-16,-1 1 0 0,-7 0 1 16,0 4-1-16,-4 0 0 15,5 0-1-15,-1 0 0 16,-1 0-1-16,4 8-1 15,-2 3 0-15,2 4 0 0,2-2-1 16,-2 5 1-16,1-1-1 16,-1 8 1-16,0-1 0 15,5 1-1-15,-2 4 1 16,2-1 0-16,-4 3-1 0,9 1 1 16,2-4 0-16,-1 7-1 15,7-3 1-15,4 2-1 16,-1 0 1-16,5 1-1 15,6 0 1-15,-2-1 0 16,1 4-1-16,2-1 1 0,0 2-1 16,2-5 0-16,-2 10 0 15,3-7 1-15,4-1-1 16,-2-1 0-16,-2 4 0 0,7-3 0 16,0-1 0-16,0-1 0 15,7 2 1-15,-2 3-1 16,1 3 0-16,1-3 0 15,8 0 1-15,-8 6-1 0,6-3 0 16,-1 4 0-16,1 1 1 16,2-2-1-16,3-4 1 15,2 6 0-15,2-5 0 16,2 0 0-16,1 5 1 0,4-4 0 16,-1-2 0-16,0 4 0 15,0 2 1-15,7-2-3 16,1 0 0-16,-1 0 0 15,5-4 0-15,-2-3 0 0,5 1 0 16,-1-7 0-16,4 0 0 16,4-8 0-16,-2 4 0 15,2-11 0-15,8 4 0 16,-2-6 0-16,1 0 0 0,-1-8 0 16,4 4 0-16,-4-8 0 15,-3 0 0-15,4-3 0 16,-1-3 0-16,-6-5 0 15,0-5 0-15,-1-2 0 0,4-2 0 16,-6-2 0-16,1-1 0 16,-5-5 0-16,3 1 0 15,-4-1 0-15,1-1 0 16,-8 2 0-16,5 0 0 0,-5-4 0 16,-7 1 0-16,0-1 0 15,0-6 0-15,-3-4 0 16,0 6 0-16,-4-10 0 0,1 3 0 15,-5-10 0-15,1 0 0 16,-5-5 0-16,2 5 0 16,-5-3 0-16,-2-6 0 15,-5 7 0-15,4-5 0 16,-7-2 0-16,0 3 0 0,0 5 0 16,-7 0 0-16,4-3 0 15,-5 0 0-15,1 5 0 16,-3 1 0-16,2 2 0 15,2 2 0-15,-5-2 0 0,5 2 0 16,-6 4 0-16,2-3 0 16,2 3 0-16,-2 2 0 15,3-3 0-15,-4 5 0 16,4 4 0-16,-3-2 0 0,-1 5 0 16,4 0 0-16,-11 0 0 15,8 3 0-15,-12 5 0 16,4-5 0-16,1 3 0 0,-1-2 0 15,-3 3 0-15,4 0 0 16,-4 4 0-16,2-1 0 16,1-5 0-16,1 6 0 15,-1-1 0-15,1 1 0 0,-1 0 0 16,-3 3 0-16,1-8 0 16,-5 5 0-16,0-1 0 15,0-1 0-15,0 6 0 16,-3-2 0-16,0 2 0 15,3 6 0-15,0-3 0 0,-3 6 0 16,3 0 0-16,4-2 0 16,-4-1 0-16,3 0 0 15,5-1 0-15,-4 2 0 16,0 3 0-16,-1-5 0 0,2 5 0 16,-10-1 0-16,7 4 0 15,-10 0 0-15,1 18-3 16,-11 16-65-16,8-16-21 0</inkml:trace>
    <inkml:trace contextRef="#ctx0" brushRef="#br0" timeOffset="71316.1218">2084 738 195 0,'0'0'7'0,"0"0"3"0,0 0 6 16,0 0 2-16,0 0 4 15,0 0 2-15,0 0 2 16,0-15 1-16,0 15-3 16,0 0-3-16,0 0-5 15,0 0-2-15,0 0-2 0,10-15-1 16,-10 15-3-16,15-17-2 15,-5 4 0-15,1-5-2 16,6 0-1-16,1 1 0 0,4-5-1 16,1 5 0-16,2-3 0 15,0 1-1-15,3-2 1 16,0 0 0-16,5 4 0 16,-1-1-1-16,3-3 1 15,1-1-1-15,2 1 0 0,2-1 0 16,2 2-1-16,-1-1 0 15,6 4 1-15,2-4-1 0,4-1 0 16,0 1 0-16,12 4 0 16,1-9 0-16,9 5 0 15,6-3 1-15,7 3 0 16,8-5 0-16,4 2-1 0,1 0 1 16,5 3 1-16,-3 0-1 15,10 0 0-15,-7 7-1 16,4-3 0-16,-1-2 0 15,-3 4 1-15,7 2 0 0,-7-1-1 16,7 3 1-16,-2 1-1 16,-5 3 1-16,-1 0-1 15,-6 3 1-15,1 1 0 16,-4 3-1-16,-2 0 1 16,-2 3-1-16,-3 1 0 0,3 3 1 15,-4 0-1-15,4 0 2 16,-4-1-2-16,0-2 0 15,5 3 0-15,-8-3 0 16,3-1 0-16,-4 3 0 0,-1 3 0 16,-6-7 0-16,-3 9 0 15,-3-5 0-15,-4 11 0 16,-1-4 0-16,-1 2 0 0,-2-2 0 16,5 1 0-16,-5 0 0 15,0 0 0-15,2 4 0 16,-2-5 0-16,-7 2 0 15,5-2 0-15,-1 2-2 16,-4-4 2-16,1 0 0 0,3 3 0 16,-4 0 2-16,-3-4-2 15,5 4 0-15,-5 0 0 16,0 1 0-16,-8-2 0 16,-2 2 0-16,-5 0 0 0,-6-2 0 15,-4 2 0-15,-3-2 0 16,0-6 0-16,-4 3 0 15,4-2 0-15,-7 2 0 16,-1-3 0-16,1 4 0 0,-1-5 0 16,-2 1 0-16,3 1 0 15,-8-1 0-15,-10-7 0 16,22 13 0-16,-22-13 0 0,10 13 0 16,-10-13 0-16,0 0 0 15,0 0 0-15,0 0 0 16,0 0 0-16,0 0 0 15,0 0 0-15,0 0 0 0,11 13 0 16,-11-13 0-16,0 0-3 16,0 0-7-16,0 0-20 15,0 0-53-15,0 0-3 16</inkml:trace>
    <inkml:trace contextRef="#ctx0" brushRef="#br0" timeOffset="104052.3726">1996 2010 307 0,'0'0'4'0,"0"0"2"0,0 0 2 15,7-11 1-15,-7 11 1 16,13-11 1-16,2 5 2 16,6-2-1-16,1 2-2 15,9-2-3-15,4 1-2 0,5 0-1 16,5-6 0-16,1 5-1 16,4 1 0-16,-5-1 0 15,-2 3 1-15,-5 1 1 16,-8-5-1-16,-7 9 0 15,-4 0 0-15,-19 0-2 0,14 0-6 16,-14 0-11-16,-8 0-60 16,8 0-3-16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1:20.9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94009B-5CE0-4542-A292-68C6C4A4081A}" emma:medium="tactile" emma:mode="ink">
          <msink:context xmlns:msink="http://schemas.microsoft.com/ink/2010/main" type="inkDrawing" rotatedBoundingBox="12244,12912 18666,13155 18641,13806 12219,13564" semanticType="10" shapeName="Other">
            <msink:sourceLink direction="with" ref="{5E31D4A0-3372-414D-87DF-776A4A72FB56}"/>
            <msink:sourceLink direction="with" ref="{B0CD9020-DA9B-4130-AC11-CDD74D67ADD0}"/>
          </msink:context>
        </emma:interpretation>
      </emma:emma>
    </inkml:annotationXML>
    <inkml:trace contextRef="#ctx0" brushRef="#br0">6442 88 223 0,'0'0'5'0,"0"0"0"0,0 0 2 16,0 0 2-16,0 0 0 16,0 0 4-16,0 0 2 15,0 0 3-15,0 0-1 0,0 0 0 16,0 0 0-16,0-6 1 16,0 6 0-16,0 0-3 15,0 0-2-15,0 0-1 16,0 0-3-16,-11 10-1 0,11-10-3 15,-14 11 0-15,0-2-2 16,0 6 0-16,-4 4 0 16,-2 1-2-16,-8-2 0 15,-2 10 0-15,-1-4 0 16,-8 6 0-16,0-2 0 0,-3-1-1 16,2-3 0-16,-6-2 1 15,8-1 0-15,-2-3-1 16,2-3 0-16,-1-2 1 15,0 2-1-15,-3-5 1 0,-4 0 0 16,-4 1-1-16,-6-8 1 16,-9 7-1-16,-5-2 1 15,-4-1 0-15,-7 3 0 0,-4-7-1 16,-8 8 1-16,-1-4 0 16,-1 3-1-16,-5-3 1 15,4 6-1-15,5 0 0 16,-2-3 1-16,2 1-1 0,3 0 0 15,0-4 0-15,5 0 0 16,2-4 0-16,3 1 0 16,-2-1 0-16,5-3 0 15,-2 0 0-15,2-3 1 0,2-1-1 16,-2-6 0-16,1 6 0 16,-1-6 0-16,4 0 1 15,-2-5-1-15,-5 4 0 16,-4 2 0-16,-2-4 0 15,-2 3 1-15,-2-1-1 0,-7-2 0 16,-4-1 0-16,-1 3 0 16,2 1 1-16,-5-4-1 15,4-1 0-15,-4-2 0 0,2 4 1 16,-2-7-1-16,0 3 0 16,0 0 0-16,4-5 1 15,4 6-1-15,-1-6 0 16,8 5 0-16,-3-5 0 0,2 7 1 15,7-2-1-15,1 4 0 16,3-2 0-16,5 4 0 16,-2-2 0-16,7 2 1 15,2 4-1-15,6-2 0 0,-1-2 0 16,5 3 0-16,3-3 0 16,3 4 0-16,5-3 1 15,2-1-1-15,8-4 0 0,3 6 1 16,7-2-1-16,7-4 0 15,0 9 1-15,18 6-1 16,-17-14 0-16,17 14 0 16,0 0-1-16,0 0 1 15,0 0-1-15,0 0 1 0,0 0 0 16,0 0 0-16,0 0 0 16,0 0 0-16,0 0 0 15,0 0 0-15,-3-14 0 16,3 14 0-16,0 0 0 0,0 0 0 15,0 0 0-15,0 0 0 16,0 0 0-16,0 0-1 16,0 0 1-16,0 0 0 15,0 0-1-15,0 0 1 0,0 0-1 16,0 0 0-16,0 0 1 16,0 0-1-16,0 0 1 15,0 0-1-15,0 0 1 16,0 0 0-16,0 0 1 0,0 0-1 15,0 0 0-15,0 0 1 16,0 0-1-16,0 0 1 16,0 0 0-16,-11-15-1 0,11 15 1 15,0 0-1-15,0 0 1 16,0 0-1-16,0 0 0 16,0 0 0-16,0 0 0 15,0 0 0-15,0 0 0 16,0 0 0-16,0 0 0 0,0 0-1 15,0 0 1-15,0 0 0 16,0 0 0-16,0 0-1 16,-14 0 1-16,14 0 0 15,-18 22-1-15,8-5 1 0,-5 1 0 16,0 2 0-16,2 2 0 16,-5-1-1-16,1 5 1 15,2-6 1-15,2 8-1 16,-5-7-1-16,3 0 1 0,1 1 0 15,3-5 0-15,1-2 0 16,3 2 0-16,7-17 0 16,-10 22 0-16,10-22 1 0,0 0-1 15,0 13 0-15,0-13 0 16,0 0 0-16,0 14 0 16,0-14 0-16,0 0 0 15,-5 11-1-15,5-11-1 16,0 0-1-16,0 0-3 0,-3 13-6 15,3-13-12-15,0 0-58 16,0 0-1-16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1:22.2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3643E1-7EEE-4F34-8550-0F2BEC14BA6E}" emma:medium="tactile" emma:mode="ink">
          <msink:context xmlns:msink="http://schemas.microsoft.com/ink/2010/main" type="writingRegion" rotatedBoundingBox="15017,12486 15141,12486 15141,13140 15017,13140"/>
        </emma:interpretation>
      </emma:emma>
    </inkml:annotationXML>
    <inkml:traceGroup>
      <inkml:annotationXML>
        <emma:emma xmlns:emma="http://www.w3.org/2003/04/emma" version="1.0">
          <emma:interpretation id="{D1C82F6A-E284-4C48-B1CB-3BF8746CD481}" emma:medium="tactile" emma:mode="ink">
            <msink:context xmlns:msink="http://schemas.microsoft.com/ink/2010/main" type="paragraph" rotatedBoundingBox="15017,12486 15141,12486 15141,13140 15017,131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565271-6F1D-491B-8ECF-F610F748E8B6}" emma:medium="tactile" emma:mode="ink">
              <msink:context xmlns:msink="http://schemas.microsoft.com/ink/2010/main" type="line" rotatedBoundingBox="15017,12486 15141,12486 15141,13140 15017,13140"/>
            </emma:interpretation>
          </emma:emma>
        </inkml:annotationXML>
        <inkml:traceGroup>
          <inkml:annotationXML>
            <emma:emma xmlns:emma="http://www.w3.org/2003/04/emma" version="1.0">
              <emma:interpretation id="{4EE76A6C-EB52-4B7A-A83F-7A92B64E93B9}" emma:medium="tactile" emma:mode="ink">
                <msink:context xmlns:msink="http://schemas.microsoft.com/ink/2010/main" type="inkWord" rotatedBoundingBox="15017,12486 15141,12486 15141,13140 15017,13140">
                  <msink:destinationLink direction="with" ref="{7B686AB5-E8C2-43A5-81E4-0320F9FA5B01}"/>
                </msink:context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|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70 9 326 0,'0'0'7'0,"0"0"2"16,0 0 3-16,-15-10 3 16,15 10 1-16,-18 0 1 15,18 0 0-15,-17 0 2 16,17 0-6-16,-14 14-3 15,10 0-2-15,4 6-1 0,0 2-1 16,4 3-1-16,2 10-1 16,6 3 0-16,-2 1 0 15,1 2 0-15,3 7-1 16,-3-6 2-16,-1-1-5 0,0 0 0 16,-5-11 0-16,5-2 0 15,-7 0 0-15,4-11 0 16,-2-2 0-16,-2-2 0 15,-3-13 0-15,3 19 0 0,-3-19 0 16,0 15 0-16,0-15 0 16,0 0 0-16,0 17 0 15,0-17 0-15,0 0 0 0,0 10 0 16,0-10 0-16,0 0 0 16,0 0 0-16,0 0 0 15,0 0 0-15,0 0 0 16,0 0 0-16,0 0 0 15,0 0 0-15,0 0 0 0,0 0 0 16,0 0 0-16,0 21 0 16,0-21-72-16,-3 21-19 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9:45.9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CBCFEF-6AC0-49B3-99DA-6E86FD9685B1}" emma:medium="tactile" emma:mode="ink">
          <msink:context xmlns:msink="http://schemas.microsoft.com/ink/2010/main" type="writingRegion" rotatedBoundingBox="24999,11027 33761,10968 33778,13372 25015,13431"/>
        </emma:interpretation>
      </emma:emma>
    </inkml:annotationXML>
    <inkml:traceGroup>
      <inkml:annotationXML>
        <emma:emma xmlns:emma="http://www.w3.org/2003/04/emma" version="1.0">
          <emma:interpretation id="{AD156B9B-1433-4890-8217-65436D2B2AB1}" emma:medium="tactile" emma:mode="ink">
            <msink:context xmlns:msink="http://schemas.microsoft.com/ink/2010/main" type="paragraph" rotatedBoundingBox="24999,11027 33761,10968 33778,13372 25015,134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D9FB1D-B42F-4657-A210-AD5069E7C1F7}" emma:medium="tactile" emma:mode="ink">
              <msink:context xmlns:msink="http://schemas.microsoft.com/ink/2010/main" type="line" rotatedBoundingBox="24999,11027 33761,10968 33778,13372 25015,13431"/>
            </emma:interpretation>
          </emma:emma>
        </inkml:annotationXML>
        <inkml:traceGroup>
          <inkml:annotationXML>
            <emma:emma xmlns:emma="http://www.w3.org/2003/04/emma" version="1.0">
              <emma:interpretation id="{761540C3-AA71-4867-9879-6515E76F11E2}" emma:medium="tactile" emma:mode="ink">
                <msink:context xmlns:msink="http://schemas.microsoft.com/ink/2010/main" type="inkWord" rotatedBoundingBox="24999,11027 30041,10993 30058,13397 25015,13431">
                  <msink:destinationLink direction="with" ref="{A41D5DF8-5878-489A-878D-9A91AC99A714}"/>
                </msink:context>
              </emma:interpretation>
              <emma:one-of disjunction-type="recognition" id="oneOf0">
                <emma:interpretation id="interp0" emma:lang="en-US" emma:confidence="0">
                  <emma:literal>iota,</emma:literal>
                </emma:interpretation>
                <emma:interpretation id="interp1" emma:lang="en-US" emma:confidence="0">
                  <emma:literal>tope,</emma:literal>
                </emma:interpretation>
                <emma:interpretation id="interp2" emma:lang="en-US" emma:confidence="0">
                  <emma:literal>ions,</emma:literal>
                </emma:interpretation>
                <emma:interpretation id="interp3" emma:lang="en-US" emma:confidence="0">
                  <emma:literal>ti.05</emma:literal>
                </emma:interpretation>
                <emma:interpretation id="interp4" emma:lang="en-US" emma:confidence="0">
                  <emma:literal>tiffs</emma:literal>
                </emma:interpretation>
              </emma:one-of>
            </emma:emma>
          </inkml:annotationXML>
          <inkml:trace contextRef="#ctx0" brushRef="#br0">1705 610 281 0,'0'0'5'0,"0"0"4"16,0 0 3-16,0 0 2 16,13 0 0-16,-13 0 0 15,0 0 2-15,12 4-1 0,-12-4-3 16,0 0-5-16,17 17-3 15,-17-17-2-15,18 17 0 16,-18-17-1-16,20 21-1 16,-12-7 0-16,-5 2 1 15,-3-7-1-15,-3 10 0 0,-8-5 1 16,-3 7 0-16,1 0-1 16,-2-1 1-16,0-1 0 15,5-2 0-15,2 4 1 16,1-10 0-16,7 7 2 0,0-18 2 15,0 21 0-15,0-21 1 16,15 13 1-16,0-13 0 16,5 4-1-16,5-4-1 15,10 0-1-15,4 0-4 0,3-4-5 16,11 1-14-16,0-7-62 16,7-1-2-16</inkml:trace>
          <inkml:trace contextRef="#ctx0" brushRef="#br0" timeOffset="4109.5757">941 1075 278 0,'0'0'7'15,"18"0"1"-15,2 0 5 16,13 4 3-16,2-4 1 16,11 3 2-16,14-3 1 0,8 3 1 15,13 1-7-15,7-4-1 16,3 3-4-16,9-3-3 15,6 0-2-15,-8 0-1 16,-5 0-1-16,-12-3 0 16,-18 3-2-16,-13-4-4 15,-17 4-10-15,-33 0-31 0,0 0-35 16,-5 11-2-16</inkml:trace>
          <inkml:trace contextRef="#ctx0" brushRef="#br0" timeOffset="4515.8198">1085 1266 403 0,'0'0'5'0,"0"0"1"16,0 0 2-16,8 0 0 16,-8 0 0-16,0 0 1 15,14 13 0-15,-14-13 0 16,0 30-5-16,-4-6-1 0,-3 4 0 15,4 6-2-15,0 4 1 16,-2 10-1-16,2-6 0 16,3 3 0-16,0 5 0 15,0-8 0-15,0-3 0 0,8-9-3 16,-2 0-5-16,8-2-10 16,-3-4-46-16,-1-13-21 15</inkml:trace>
          <inkml:trace contextRef="#ctx0" brushRef="#br0" timeOffset="4828.3536">1499 1523 440 0,'0'0'3'0,"0"0"0"15,0 0 1-15,0 0 0 16,0 20 0-16,-6-10 1 0,-9 8-1 15,0 7 1-15,2 1-2 16,-5 5-1-16,8 0 1 16,3 1-1-16,7-6 1 15,3-6-1-15,14-5 0 16,16-9 1-16,2-6-2 0,8-2 0 16,2-13 0-16,1-7 0 15,-6-3-1-15,-5-3 0 16,-10 0 0-16,-15-6-1 15,-10 1-1-15,-10 5 0 0,-12 3-2 16,-11 8-5-16,-12-4-30 16,-1 17-45-16,1 4 0 15</inkml:trace>
          <inkml:trace contextRef="#ctx0" brushRef="#br0" timeOffset="-437.5502">1566 307 323 0,'0'0'5'16,"0"0"2"-16,0 0 0 16,0 0 0-16,0 0 1 15,-14 0 0-15,14 0 2 0,-24 0-1 16,6 4-5-16,-4 3-2 15,-3 6 0-15,-3 1-1 16,3 4-1-16,2-1 0 16,-2 0 0-16,10 7-1 15,0-5-1-15,10 3 1 0,5-5-1 16,5 1 1-16,10-4 0 16,6 3 0-16,4-6 0 15,-3 1 1-15,3-7 0 0,-5 3 1 16,1-1 0-16,1-3 0 15,-12 3 0-15,-10-7 0 16,11 11 1-16,-11-11-1 0,4 24 1 16,-4-10 0-16,-4 0-1 15,-4 4 1-15,2 2-1 16,-5-1 0-16,0 2-1 16,-2 1 1-16,-2-2-1 15,1-2 0-15,-7-1 1 16,3-6 0-16,-2 0-1 0,1-5-1 15,-2-6-7-15,6 0-25 16,15 0-36-16,-13-25-8 16</inkml:trace>
          <inkml:trace contextRef="#ctx0" brushRef="#br0" timeOffset="242435.2838">2327 1701 352 0,'0'0'5'15,"0"0"3"-15,0 0 1 0,0 0 3 16,0 0 1-16,0 0 1 16,7-6 0-16,6 2 2 15,17 4-5-15,5-3-2 16,8-1-2-16,10 1-3 15,-1-7-6-15,12 10-27 16,-1-4-52-16,-10-3-2 0</inkml:trace>
          <inkml:trace contextRef="#ctx0" brushRef="#br0" timeOffset="198698.4732">2684 680 334 0,'0'0'4'0,"0"0"1"16,0 0 2-16,0 0 2 16,0 0 2-16,-10 0 2 15,10 0-1-15,0 0 2 16,0 0-2-16,0 0-3 15,-8-15 0-15,8 15-1 16,0-17-1-16,0 17-1 0,8-17-1 16,-5 3-1-16,-3 4 0 15,7-9 0-15,-4 2-1 16,1-3 0-16,-1-3 0 16,0-1-1-16,2-1 0 0,2 1-1 15,3 0 0-15,1-4-1 16,3 3 1-16,-3-1-1 15,6 2 0-15,1-1 1 16,2-3-1-16,-2 2 0 0,0 7 0 16,-4-10 0-16,4 5 0 15,3 0 0-15,1-4 1 16,-2 4-1-16,5 0 0 0,3 0 0 16,2 0 0-16,-2 0 1 15,3 6 0-15,1-5 0 16,-7 10 0-16,7-4 0 0,-8 2-1 15,-2 4 1-15,3 1 0 16,-2 3-1-16,-1 3 0 16,3 1 1-16,-4 0-1 15,1-1-1-15,9 1 2 16,-3-1-2-16,1 4 1 16,-1 0 0-16,5-3 0 0,-2 3 0 15,4 0 0-15,-3 0 0 16,-1 0 0-16,1 0 0 15,1 0 0-15,-8 0 0 0,-2 3 0 16,-1 1 0-16,-1-1-1 16,1-3 1-16,-9 4 0 15,2-1 0-15,-15-3 0 16,25 11 1-16,-25-11-1 0,25 6 0 16,-12-6 0-16,2 4 0 15,-5-1 0-15,5 1 0 16,3 3 0-16,2-1-2 15,1 3 2-15,8 1-1 0,-8-1 0 16,1 2 0-16,1 4 1 16,-5-4-1-16,4 0 1 15,-9-5 0-15,5 5 0 0,-3 0 0 16,-1-5 0-16,-14-6 0 16,25 18 0-16,-25-18 0 15,21 20 0-15,-21-20 0 16,20 26 0-16,-5-13 0 15,-5 2 0-15,1 4 1 0,1-6-1 16,1 1-1-16,-3 0 2 16,-10-14-1-16,22 21-1 15,-22-21 1-15,15 11 1 16,-15-11-2-16,0 0 2 0,10 13-1 16,-10-13 0-16,0 0 0 15,0 0 0-15,0 0 0 16,0 0 1-16,0 0-1 15,0 0 0-15,0 0 1 0,0 0-1 16,0 0 1-16,0 0-1 16,0 0 1-16,0 0-1 15,0 0 0-15,0 0 1 0,0 0-1 16,0 0 0-16,0 0 0 16,0 0 1-16,0 0-1 15,0 0 0-15,0 0 0 16,0 0 0-16,0 0-1 15,0 0-6-15,0 0-28 0,0 0-48 16,0 0-2-16</inkml:trace>
          <inkml:trace contextRef="#ctx0" brushRef="#br0" timeOffset="-4968.9337">1450 116 245 0,'0'0'4'0,"0"0"3"0,0 0 5 16,-22-17 4-16,9 10 2 15,-2-3 1-15,-5-1 2 16,-3-4 0-16,-2 5 0 16,2 3-5-16,-9-3-4 15,4 6-3-15,0 1-2 0,-2-1-1 16,5 4-2-16,-6 0-1 16,-1 0-1-16,1 4 0 15,2 3-1-15,-2 3 0 0,1-3-1 16,-5 7 1-16,0 3 0 15,4 1 0-15,-4 3 1 16,-5 5 0-16,5 2-1 16,-1-1 1-16,-2 8 1 15,6 1-1-15,-1 7-1 0,-2 2 1 16,7-4-1-16,0 11 1 16,3-1-1-16,-3 3 0 15,0 2 0-15,3 3 0 16,-3-1 0-16,6 1-1 0,5-4 0 15,-1 3 0-15,5 2 0 16,1-4 1-16,5 0-1 16,4-3 0-16,3 3 1 0,0-3 0 15,0 4 0-15,7 0 1 16,3-5 0-16,5 6 0 16,-2-6 1-16,5-1 0 15,7 3 0-15,3-5 0 0,4 0-1 16,1 1 2-16,9-7-1 15,-3 5 0-15,3-9 1 16,11-2-4-16,0 0 0 0,3-1 0 16,4-8 0-16,5 0 0 15,1 0 0-15,2-3 0 16,-1-8 0-16,4 0 0 16,0-2 0-16,-1-8 0 15,-7-3 0-15,5-4 0 0,-2 0 0 16,2-8 0-16,-5-3 0 15,2-2 0-15,1-5 0 16,-1-2 0-16,-6-8 0 16,-2-1 0-16,-1-7 0 0,1-3 0 15,-4-5 0-15,-3-4 0 16,-9 3 0-16,2-6 0 16,-3-1 0-16,-5 0 0 15,-4-1 0-15,-2-3 0 0,-5 7 0 16,-5-4 0-16,-1-4 0 15,-5 5 0-15,4-7 0 16,-2 5 0-16,3-1 0 0,-11 1 0 16,6 4 0-16,-2 2 0 15,0 0 0-15,-5 7 0 16,-1-1 0-16,-5 1 0 16,0 0 0-16,-5 3 0 0,2-1 0 15,-7-2 0-15,0-2 0 16,-2 1 0-16,6-4 0 15,-6 7 0-15,2-4 0 16,-3 9 0-16,-2-2 0 16,0 1 0-16,-2 3 0 0,-1 1 0 15,-10 7 0-15,-4-4 0 16,1-2 0-16,3-1 0 16,-15-4 0-16,8 7 0 15,0-1 0-15,-8-3 0 0,8 4 0 16,-5 3 0-16,5 1 0 15,-8 3 0-15,8 8 0 16,-6-11 0-16,-2 15 0 16,-4-6 0-16,6 5 0 0,-6-1 0 15,1 1 0-15,1-1 0 16,2 5 0-16,5-1 0 16,-5 0 0-16,-4 7 0 0,6 0 0 15,-2 10-21-15,18 0-65 16,-35 8-2-16</inkml:trace>
          <inkml:trace contextRef="#ctx0" brushRef="#br0" timeOffset="243544.6905">5230 727 285 0,'0'0'4'0,"0"0"5"16,10-10 3-16,-10 10 5 15,0 0 1-15,18-11 2 0,-18 11 4 16,10-4-2-16,-10 4-1 16,7 6-4-16,-7 9-3 15,0 3-4-15,0 3-2 0,0 13-2 16,0 5 0-16,0 10-2 16,0 4 0-16,3 12-1 15,5 4 0-15,-4 10 1 16,2 1-4-16,1-1 0 15,4 4 0-15,-4-9 0 0,0-4 0 16,1-7 0-16,-5-9 0 16,4-16 0-16,-4-2 0 15,1-10 0-15,4-13 0 16,-8 2 0-16,0-15 0 0,0 0 0 16,0 0 0-16,0 0 0 15,0 0 0-15,0 0 0 16,0 0 0-16,0-11 0 15,-8-6 0-15,-2 6-66 0,10 11-29 16</inkml:trace>
          <inkml:trace contextRef="#ctx0" brushRef="#br0" timeOffset="242216.5202">2649 638 284 0,'0'0'6'15,"0"0"3"-15,0 0 3 0,10-7 3 16,-10 7 1-16,0 0 1 16,15-17 2-16,-15 17 1 15,0-26-5-15,0 17-4 16,0-6-3-16,0-4-2 16,-5-5-1-16,5-4-1 0,0 4-2 15,11-7 0-15,3-4 0 16,7-5-2-16,8-2 1 15,2 4 0-15,16-2-2 0,2 5 1 16,4 0 0-16,4 11 0 16,3 0 0-16,7 0-1 15,-3 7 1-15,-5 6 0 16,1 5 0-16,1-5 0 0,-1 8 0 16,0 3 0-16,-4 0 0 15,2 0 0-15,-6 7 0 16,1 0 0-16,3 3-1 15,2 1 2-15,2-4-1 0,0 8 0 16,-1-9 0-16,6 5 1 16,-5 0 0-16,6 4 1 15,-8-2 0-15,2 1-1 16,-7 3 1-16,-5 5 0 0,2 2 0 16,-4 1 0-16,1 8-1 15,-6-9 0-15,2 7 0 16,-3 1-1-16,-5 3 1 15,0-3 0-15,-7 3-1 0,-7 3 1 16,1 3-1-16,-5-3 2 16,-3 3-2-16,-3 10 0 15,-5-9 1-15,-6 10-1 16,0-4 0-16,0 10 0 0,-13-2 0 16,-2 4-1-16,-5-4 2 15,-5 4-1-15,-3 4-1 16,-5-2 1-16,-2-1 0 15,-3 2 0-15,-2-6 0 0,2 3-1 16,-9-7 2-16,1 3-1 16,-2 0 1-16,5-3-1 15,-7-3 1-15,0 3-1 16,-3-5 1-16,0-1-1 16,-3-5 0-16,-1-1 1 0,-3-6-2 15,-4 6 2-15,-2-10 0 16,-1 0-1-16,-1-6 0 15,-3 1 1-15,4-6-1 0,-4-2 0 16,5-4 1-16,-2-3-1 16,5-8 0-16,-2 0 1 15,2 1-1-15,0-4 0 16,3 0 1-16,4 0-1 0,-5 0 0 16,8 0 0-16,3-4 0 15,5-2 0-15,2-2 1 16,8 1-1-16,3-3 0 15,4-4 1-15,3 3-1 0,4 0 1 16,-1 1-1-16,1-5 1 16,4 4-1-16,-5-2 0 15,4-1 1-15,5 3-1 16,-2-2 1-16,2-2-1 0,-2 2 0 16,15 13 1-16,-17-18-1 15,17 18 0-15,-15-17 1 16,15 17 0-16,-6-15-1 15,6 15 1-15,0 0 0 0,0-15-1 16,0 15 1-16,0-13 0 16,0 13-1-16,0-18 1 15,0 18-1-15,0-18 1 16,0 18-1-16,-4-17 1 0,4 17-1 16,-3-13 0-16,3 13 0 15,0 0 1-15,0 0-1 16,0 0 0-16,-8-11 1 0,8 11-1 15,0 0 1-15,0 0 0 16,0 0-1-16,-4-15 1 16,4 15-1-16,0 0 1 15,0 0-1-15,0-13 0 0,0 13 1 16,0 0-1-16,0 0 1 16,0 0-1-16,0 0 2 15,0 0-2-15,0 0 0 16,-13-13 0-16,13 13 0 0,0 0 0 15,0 0 0-15,0 0 0 16,0 0 0-16,0 0 0 16,-5-13 0-16,5 13 0 15,0 0 0-15,0 0 0 16,0 0 0-16,-3 7 0 0,3-7 0 16,-3 19 0-16,-9-2 0 15,7 5 0-15,-10 2 0 16,0 3 0-16,-2 1 0 15,-1 8 0-15,-3-1 0 0,1 0-2 16,1-6 1-16,-2-5-1 16,11-3-6-16,10-21-8 15,0 0-51-15,0 0-19 0</inkml:trace>
        </inkml:traceGroup>
        <inkml:traceGroup>
          <inkml:annotationXML>
            <emma:emma xmlns:emma="http://www.w3.org/2003/04/emma" version="1.0">
              <emma:interpretation id="{52BC5938-B575-44A7-B166-B7DA0A0ADC63}" emma:medium="tactile" emma:mode="ink">
                <msink:context xmlns:msink="http://schemas.microsoft.com/ink/2010/main" type="inkWord" rotatedBoundingBox="32625,11689 33766,11681 33773,12705 32632,12713"/>
              </emma:interpretation>
              <emma:one-of disjunction-type="recognition" id="oneOf1">
                <emma:interpretation id="interp5" emma:lang="en-US" emma:confidence="0">
                  <emma:literal>too</emma:literal>
                </emma:interpretation>
                <emma:interpretation id="interp6" emma:lang="en-US" emma:confidence="0">
                  <emma:literal>100</emma:literal>
                </emma:interpretation>
                <emma:interpretation id="interp7" emma:lang="en-US" emma:confidence="0">
                  <emma:literal>10.</emma:literal>
                </emma:interpretation>
                <emma:interpretation id="interp8" emma:lang="en-US" emma:confidence="0">
                  <emma:literal>100.</emma:literal>
                </emma:interpretation>
                <emma:interpretation id="interp9" emma:lang="en-US" emma:confidence="0">
                  <emma:literal>10</emma:literal>
                </emma:interpretation>
              </emma:one-of>
            </emma:emma>
          </inkml:annotationXML>
          <inkml:trace contextRef="#ctx0" brushRef="#br0" timeOffset="248498.1305">7948 575 209 0,'0'0'6'0,"0"0"3"15,0 0 3-15,0-15 5 16,0 15 1-16,-3-15 4 15,3 15 3-15,-3-9 3 0,3 9-4 16,0 0-3-16,0 0-2 16,0 0-4-16,0 0-2 15,0 0-3-15,0 0-3 16,0 15-2-16,0 5 0 0,0 6-1 16,-5 8 1-16,2 9-1 15,3 10-1-15,0 6 0 16,0 9 0-16,3 12-2 0,2 1 1 15,1 0-1-15,1 3 0 16,0-7-1-16,4-1 1 16,-4-10 0-16,0-14-1 15,-4-8 0-15,2-16-2 0,-5-4-4 16,0-24-5-16,0 13-29 16,0-13-44-16,10-13-1 15</inkml:trace>
          <inkml:trace contextRef="#ctx0" brushRef="#br0" timeOffset="248873.1159">8428 865 409 0,'0'0'2'0,"0"0"0"16,0 0-1-16,0 0 1 15,-5 10-1-15,-7-1 1 0,-1 13-1 16,-2 3 1-16,0 5-1 16,-8 7 0-16,5 2 0 15,14 3 0-15,-4-3 1 16,8-5-1-16,5-1 0 16,8-9 0-16,12-10 1 0,3-4-1 15,4-10 0-15,-7-3 2 16,3-11-3-16,-6-7 1 15,-1-7-1-15,-14-2 1 0,0-4-1 16,-11-1 0-16,-3-3-1 16,-7 10 0-16,-3-4-2 15,-1 6-4-15,-7 2-6 16,10 3-29-16,15 21-35 0,-17-15-4 16</inkml:trace>
          <inkml:trace contextRef="#ctx0" brushRef="#br0" timeOffset="249232.5279">8896 835 290 0,'0'0'5'16,"0"0"0"-16,-4 15 2 15,-4-5 1-15,2 8 2 16,-8 7 0-16,3 6 0 0,1 0 2 16,-2 6-4-16,7 2 1 15,5-5-3-15,5-6 1 16,10-4-1-16,10-1 0 16,6-12 2-16,-2-9 1 0,7-2 1 15,2-11 0-15,-13-10-1 16,-4-1 1-16,-4-5-2 15,-9-1 0-15,-8-3-2 0,-3-5-3 16,-12 4-1-16,-10 4-2 16,1 7-1-16,-5 4-2 15,-6 12-12-15,-8 20-63 16,8-1-6-16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1:54.1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1D5DF8-5878-489A-878D-9A91AC99A714}" emma:medium="tactile" emma:mode="ink">
          <msink:context xmlns:msink="http://schemas.microsoft.com/ink/2010/main" type="inkDrawing" rotatedBoundingBox="20110,10488 25468,10707 25431,11626 20073,11407" semanticType="callout" shapeName="Other">
            <msink:sourceLink direction="with" ref="{761540C3-AA71-4867-9879-6515E76F11E2}"/>
            <msink:sourceLink direction="with" ref="{B0CD9020-DA9B-4130-AC11-CDD74D67ADD0}"/>
          </msink:context>
        </emma:interpretation>
      </emma:emma>
    </inkml:annotationXML>
    <inkml:trace contextRef="#ctx0" brushRef="#br0">9661 418 250 0,'0'0'8'15,"0"0"3"-15,0 0 3 0,0 0 0 16,0-12 1-16,0 12 1 16,0 0 0-16,0-11 1 15,0 11-4-15,0 0-3 16,-12-13-2-16,12 13 0 16,0-22 0-16,0 8 1 0,7 1-2 15,4-4 0-15,1-5 0 16,1 1-4-16,12-1 1 15,0-2-2-15,3-1 1 0,0 4-1 16,7-3 0-16,8-2 0 16,4 2-1-16,1-4 0 15,12 3 0-15,1 1 1 16,2 3-1-16,2-1-1 0,1 1 0 16,-3 6 0-16,9-5 1 15,-6 5-1-15,5-2 1 16,7 0 0-16,0 0-1 15,10-4 1-15,0-5-1 16,12 0 1-16,-1-1 0 0,7 3 0 16,4 0 0-16,-4 3 1 15,0 3 0-15,3 3 0 16,-6 5 0-16,3 1 1 0,-4 7-1 16,1-2 0-16,-1 1 0 15,-2-1-1-15,1 4 1 16,2 0 0-16,-4 0 0 15,1 0 0-15,-9 0-1 0,2 0 1 16,-5 0 0-16,-4 7-1 16,1-3 0-16,-4-2 0 15,1 2-1-15,2 1 0 16,-6 1 0-16,-3 1 1 0,3 5-1 16,-7-7 1-16,-1 3-1 15,-2-1 0-15,-9 4 0 16,-2 4 1-16,-4-2 0 0,-7 1-1 15,-4 0 0 1,-9 0 1-16,-5 3-1 0,-1 1 0 16,-4-1 2-16,-3 6-2 15,5-5 0-15,0 2 0 16,3 1 0-16,-3 0 0 0,0-4 0 16,6 6 0-16,-3 1 0 15,1-6 0-15,-1 6 0 16,0-6 0-16,0 3 0 15,4-3 0-15,1 1 0 0,-2 5-2 16,1-7 2-16,0 0-1 16,-4-3 1-16,0 0 1 15,-3 3-1-15,-7 0 0 16,-5-2 2-16,2 4-2 0,-5-1 0 16,-2-5 0-16,-1 4 0 15,0 1 0-15,1 0 0 16,2-1 0-16,-3 0 0 0,-1-2 0 15,6 0 0-15,-6-2 0 16,-6-13 0-16,12 22 0 16,-12-22 0-16,0 0 0 15,3 13 0-15,-3-13 0 16,0 0 0-16,0 0 0 0,0 0 0 16,0 0 0-16,0 0 0 15,-11-6-3-15,11 6-49 16,-10-11-35-16,-5 0-3 15</inkml:trace>
    <inkml:trace contextRef="#ctx0" brushRef="#br0" timeOffset="406.2677">14267 223 289 0,'0'0'8'15,"0"0"3"-15,0 0 4 0,7 17 1 16,-7-17 3-16,15 18 1 16,3-3 2-16,-5 0-1 15,2 2-6-15,10-4-3 16,-2 5-2-16,10-4-3 16,-6 3-2-16,9 0-1 0,-1 2-1 15,0-4-1-15,1 3 0 16,0-5 0-16,0-2-1 15,-1-5 1-15,3 2 1 16,-5-8 0-16,-2 0 0 0,-2-10 0 16,-1-5 1-16,-3-7-1 15,-5 1 0-15,-2-3 0 16,-3-8-3-16,-2 4 0 16,2-4 0-16,-1 4 0 0,-3 0 0 15,-1 3 0-15,0 8 0 16,1-1 0-16,-11 18 0 15,11-17 0-15,-11 17-3 0,0 0-11 16,0 0-69-16,-7 0-3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2:33.5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745EAD-E8FD-4012-8BA6-6FD7EE9E4882}" emma:medium="tactile" emma:mode="ink">
          <msink:context xmlns:msink="http://schemas.microsoft.com/ink/2010/main" type="inkDrawing" rotatedBoundingBox="1104,8723 4429,8194 4439,8254 1113,8782" semanticType="underline" shapeName="Other">
            <msink:sourceLink direction="with" ref="{C542CF80-9801-47B3-917C-13B4ABCB743C}"/>
          </msink:context>
        </emma:interpretation>
      </emma:emma>
    </inkml:annotationXML>
    <inkml:trace contextRef="#ctx0" brushRef="#br0">0 476 78 0,'0'0'6'0,"0"0"6"16,0 0 6-16,0 0 4 0,0 0 1 16,0 0 4-16,0 0-1 15,0 0-2-15,0 0-4 16,0 0-5-16,0 0-3 16,0 0-5-16,0 0 0 0,18 2-2 15,0 2 1-15,4 0 1 16,10-1 2-16,-1-3-2 15,12 0-1-15,7-3 0 16,-5-5 0-16,16 1-1 0,-1-3-1 16,3-1 1-16,8 1 0 15,2-1 0-15,2 1 0 16,3 0 2-16,8-4-2 16,-3 3 0-16,6-2 0 0,-1-2-1 15,4 4 0-15,0-4 0 16,0 2 1-16,4-2-1 15,-1-2 0-15,-3 7 0 16,0-4-1-16,-3 0 1 16,2-4-1-16,-3 1 1 0,2-2-2 15,-2-3 1-15,-4 5-1 16,4 0 1-16,-3 0 0 16,1-4 1-16,-6 7-1 0,-2-1 1 15,-3 5 0-15,-1-1-1 16,-6 0 1-16,-5 0-1 15,-7 7 0-15,-6-2-1 16,3 3-1-16,-11-1 0 0,-6 0 0 16,-8 1 0-16,1-1-1 15,-8 4 1-15,-11 0-1 16,5 0 0-16,-15 0 0 16,0 0 1-16,13 0-1 0,-13 0 0 15,0 0 0-15,0 0-2 16,0 0-6-16,17 0-73 15,-17 0-3-15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9:39.1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0CD9020-DA9B-4130-AC11-CDD74D67ADD0}" emma:medium="tactile" emma:mode="ink">
          <msink:context xmlns:msink="http://schemas.microsoft.com/ink/2010/main" type="inkDrawing" rotatedBoundingBox="18294,13273 18627,10827 20693,11108 20360,13555" hotPoints="20109,12191 19078,13222 18048,12191 19078,11161" semanticType="9" shapeName="Circle">
            <msink:sourceLink direction="with" ref="{212DF36B-11F7-4F51-A6D6-513D8EA95FC0}"/>
            <msink:destinationLink direction="with" ref="{A41D5DF8-5878-489A-878D-9A91AC99A714}"/>
            <msink:destinationLink direction="with" ref="{0194009B-5CE0-4542-A292-68C6C4A4081A}"/>
            <msink:destinationLink direction="from" ref="{5E31D4A0-3372-414D-87DF-776A4A72FB56}"/>
            <msink:destinationLink direction="with" ref="{953FBF0B-B589-4BE3-9C31-F6221DD2B46C}"/>
          </msink:context>
        </emma:interpretation>
      </emma:emma>
    </inkml:annotationXML>
    <inkml:trace contextRef="#ctx0" brushRef="#br0">-5190-17 252 0,'0'0'5'0,"0"0"3"0,-15-15 2 16,15 15 4-16,-17-21 3 16,17 21 1-16,-18-24 2 15,0 13 1-15,5 0-3 16,1 1-3-16,-8 6-3 0,-1 1-1 15,-1 3-3-15,-3 0-2 16,-10 3-2-16,4 8-1 16,-4-1-1-16,-5 5-1 15,2-2 0-15,-2 4 0 0,-3 7-1 16,2-3 1-16,1-1 0 16,5 5 0-16,-3-1 1 15,6 4 0-15,-1 4 0 16,2 0 0-16,3 0 1 0,3 2-1 15,3 1 0-15,2 8 0 16,-2-4 0-16,1 3 0 16,0 1 0-16,4 3-1 15,-5-4 0-15,4 7 0 0,-2-3 1 16,2 3-2-16,0-2 1 16,4 2-1-16,-4-4 0 15,3 5 1-15,2-1 0 0,-2 0 0 16,5 5 0-16,0-5 1 15,-1 3 0-15,7 6 0 16,-3 0 0-16,7-2 0 16,-3 2 0-16,3 1 0 0,3-3 0 15,4 1-1-15,3-2 1 16,2 3 1-16,6-9-2 16,-1 3 1-16,7-5-1 15,1 2 1-15,4-4-2 0,-1-2 0 16,7-4 0-16,1-1 0 15,-1-3 0-15,3 1 0 16,2-4 0-16,-2-4 0 16,5 0 0-16,0-7 0 15,-1-1 0-15,1-1 0 0,2-4 0 16,5-2 0-16,-4-6 0 16,3-3 0-16,4-4 0 15,4-4 0-15,-1-6 0 16,-3-8 0-16,4-2 0 0,-7-6 0 15,6-6 0-15,-10 1 0 16,6-8 0-16,-9 0 0 16,3 0 0-16,-7-6 0 0,0 2 0 15,0 0 0-15,-8 2 0 16,5-1 0-16,-4 3 0 16,-4 7 0-16,1-3 0 15,-5-1 0-15,1 2 0 0,-3 1 0 16,-2-5 0-16,3-7 0 15,-6-1 0-15,4-1 0 16,-7-6 0-16,0 0 0 16,-4 1 0-16,5-1 0 15,-8 1 0-15,0 2 0 0,-1 1 0 16,-6 0 0-16,0-1 0 16,0-3 0-16,0 3 0 15,-6 2 0-15,-1-4 0 16,-3 0 0-16,2 4 0 0,-2 2 0 15,-2-4 0-15,6 8 0 16,-5 3 0-16,0 2 0 16,1 3 0-16,0 0 0 0,-5 6 0 15,5-4 0-15,-8 4 0 16,3 0 0-16,2-4 0 16,-9 8 0-16,5-1 0 15,-8-1 0-15,7 2 0 0,-6 3 0 16,2 0 0-16,2 4 0 15,-2-1 0-15,1 5 0 16,-4-6 0-16,4 2 0 16,-4-5 0-16,0 5 0 0,0-5 0 15,0 8 0-15,0-6 0 16,-3 6 0-16,1 3 0 16,-12-7 0-16,3 8 0 15,0-5-4-15,-2 12-25 16,6-1-55-16,-10 0-4 0</inkml:trace>
    <inkml:trace contextRef="#ctx0" brushRef="#br0" timeOffset="265311.3704">-4681 1667 310 0,'0'0'5'16,"0"0"5"-16,22-10 1 15,-9 2 3-15,5 5 1 16,10-1 1-16,-3-3 0 15,17 5 0-15,1-2-6 0,3 4-5 16,-4-5-8-16,11 5-25 16,18 0-47-16,-21 0-5 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6:40.0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62A546-4855-43F9-9DF4-8B86E280F697}" emma:medium="tactile" emma:mode="ink">
          <msink:context xmlns:msink="http://schemas.microsoft.com/ink/2010/main" type="writingRegion" rotatedBoundingBox="15066,4086 16095,234 17538,619 16510,4471"/>
        </emma:interpretation>
      </emma:emma>
    </inkml:annotationXML>
    <inkml:traceGroup>
      <inkml:annotationXML>
        <emma:emma xmlns:emma="http://www.w3.org/2003/04/emma" version="1.0">
          <emma:interpretation id="{FCCA1CE2-4F8B-442B-B86C-F01998D6E939}" emma:medium="tactile" emma:mode="ink">
            <msink:context xmlns:msink="http://schemas.microsoft.com/ink/2010/main" type="paragraph" rotatedBoundingBox="15066,4086 16095,234 17538,619 16510,4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4FBC2B-3DEA-412B-8AFC-8F667E28D00E}" emma:medium="tactile" emma:mode="ink">
              <msink:context xmlns:msink="http://schemas.microsoft.com/ink/2010/main" type="line" rotatedBoundingBox="15066,4086 16095,234 17538,619 16510,4471"/>
            </emma:interpretation>
          </emma:emma>
        </inkml:annotationXML>
        <inkml:traceGroup>
          <inkml:annotationXML>
            <emma:emma xmlns:emma="http://www.w3.org/2003/04/emma" version="1.0">
              <emma:interpretation id="{55A34F26-F2E1-4504-900D-DBD38CC5BC11}" emma:medium="tactile" emma:mode="ink">
                <msink:context xmlns:msink="http://schemas.microsoft.com/ink/2010/main" type="inkWord" rotatedBoundingBox="15066,4086 16095,234 17538,619 16510,4471"/>
              </emma:interpretation>
              <emma:one-of disjunction-type="recognition" id="oneOf0">
                <emma:interpretation id="interp0" emma:lang="en-US" emma:confidence="0">
                  <emma:literal>(estate</emma:literal>
                </emma:interpretation>
                <emma:interpretation id="interp1" emma:lang="en-US" emma:confidence="0">
                  <emma:literal>"sax</emma:literal>
                </emma:interpretation>
                <emma:interpretation id="interp2" emma:lang="en-US" emma:confidence="0">
                  <emma:literal>tsars</emma:literal>
                </emma:interpretation>
                <emma:interpretation id="interp3" emma:lang="en-US" emma:confidence="0">
                  <emma:literal>tSF^ax</emma:literal>
                </emma:interpretation>
                <emma:interpretation id="interp4" emma:lang="en-US" emma:confidence="0">
                  <emma:literal>(Stave</emma:literal>
                </emma:interpretation>
              </emma:one-of>
            </emma:emma>
          </inkml:annotationXML>
          <inkml:trace contextRef="#ctx0" brushRef="#br0">0 0 317 0,'0'0'7'0,"7"4"2"0,-7-4 2 16,21 14 3-16,1 0 2 15,-5 3 0-15,4 9 1 16,7 9-1-16,-6 0-5 0,3 6-3 16,-1 11-3-16,-2 3-3 15,-5 1 1-15,4-2-2 16,-3-9 0-16,4-11 2 15,-2-4 1-15,-2-12 0 0,4-18 1 16,1-5 0-16,2-16 0 16,3-7 0-16,2-7 0 15,1-7-3-15,1-8 1 16,0-3-2-16,-4 8-4 16,-7-5-2-16,1 7-19 0,9 2-56 15,-27 5-3-15</inkml:trace>
          <inkml:trace contextRef="#ctx0" brushRef="#br0" timeOffset="-312.5091">342-1084 312 0,'0'0'4'16,"0"0"4"-16,0 0 2 15,0-15 3-15,0 15 2 16,0 0 0-16,0 0 2 0,0 0 0 16,0 0-4-16,0 11-2 15,5 17-1-15,-5 7-4 16,3 11-1-16,-3 15 0 15,3 7 0-15,-3 14-2 0,0 3 1 16,0 10 0-16,0 8-2 16,4 2 2-16,-4 4-1 15,0-6 1-15,0-2-1 16,3-9 0-16,-3 3 0 16,5-14-1-16,-5-10-1 0,2-19 0 15,1-1 1-15,5-16-1 16,-8-11 1-16,4-4 1 15,-4-20-3-15,0 0 0 0,0 0 0 16,0 0-8-16,0-10-25 16,0-7-49-16,-12-7-3 15</inkml:trace>
          <inkml:trace contextRef="#ctx0" brushRef="#br0" timeOffset="687.5046">460-2367 323 0,'0'0'7'0,"0"0"2"0,0 0 0 16,-7-14 2-16,-8 14 1 15,-6-4 2-15,-8 4-2 16,-6 7 1-16,-6 7-6 0,-6 7-3 16,-2 14-1-16,2 5 0 15,1 2-2-15,11 6-2 16,10 4 1-16,7-8-1 16,18 2 0-16,5-14 0 0,15 0 0 15,23-8 0-15,10-6 0 16,3-11 2-16,9-4-1 15,-2-3 0-15,0 0 0 16,-10 0 0-16,0 4 0 16,-18 2 0-16,-10 1 0 0,-3 8 0 15,-8 6 1-15,-10 5 0 16,-4 9 0-16,-4-4 0 16,-7 10 0-16,1 0 0 15,-5 4 2-15,-10-4-1 0,8-2 0 16,-11-9 1-16,3-2 0 15,-3-11-1-15,-8-10-2 16,8-7-8-16,1-11-32 0,9-17-38 16,6-15-1-16</inkml:trace>
          <inkml:trace contextRef="#ctx0" brushRef="#br0" timeOffset="890.6444">495-2966 365 0,'0'0'4'16,"0"0"1"-16,0 0 2 16,0 24 4-16,0 0-1 15,0 13 2-15,6 5 0 0,12 21 1 16,0 12-3-16,11 13-1 16,2 6-4-16,12 9-6 15,-4 2-9-15,10-6-42 16,-4 7-29-16,-5-15-2 0</inkml:trace>
          <inkml:trace contextRef="#ctx0" brushRef="#br0" timeOffset="1421.8808">1118-2413 376 0,'0'0'7'0,"-12"21"-1"16,-1-3 1-16,-2 9 1 0,-3 7 1 16,-2 5 0-16,-2 5-1 15,4 8 2-15,8-4-5 16,7-7-1-16,10-6-1 16,24-6 0-16,1-12-1 0,14-13 0 15,4-4 0-15,3-19-1 16,-5-12 1-16,-1-7-1 15,-11-5-1-15,-16-6 1 16,-9 0-1-16,-11-3-1 0,-3 1 2 16,-12 6-2-16,-6 6-1 15,-1 3 1-15,5 16 0 16,-1 9 0-16,18 11 2 0,-10 7 0 16,14 14-1-16,9 12 3 15,15-2-1-15,5 10 1 16,2 5-2-16,10 5-4 15,-2-10-11-15,0-3-49 16,2 5-18-16</inkml:trace>
          <inkml:trace contextRef="#ctx0" brushRef="#br0" timeOffset="1062.5091">498-2321 393 0,'0'0'3'0,"11"-7"0"15,14-4 0-15,10 0-2 16,15 5-11-16,6-2-44 16,22-9-15-16</inkml:trace>
          <inkml:trace contextRef="#ctx0" brushRef="#br0" timeOffset="1828.1536">1244-2842 359 0,'0'0'4'0,"0"0"1"0,18-4 2 16,10 1-2-16,22-8 2 16,10-4-8-16,21-4-37 15,19-5-28-15,6 0-6 0</inkml:trace>
          <inkml:trace contextRef="#ctx0" brushRef="#br0" timeOffset="1640.6596">1463-3293 366 0,'0'0'5'0,"0"0"1"16,0 0 1-16,-7 17 1 15,7 7 1-15,0 14 1 16,7 20 0-16,8 15 1 16,5 16-4-16,5 17-3 15,11 10-6-15,-1 4-30 0,8 6-44 16,-1-9-2-16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29:48.6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2DF36B-11F7-4F51-A6D6-513D8EA95FC0}" emma:medium="tactile" emma:mode="ink">
          <msink:context xmlns:msink="http://schemas.microsoft.com/ink/2010/main" type="writingRegion" rotatedBoundingBox="18960,10662 20053,12509 18990,13138 17897,11291">
            <msink:destinationLink direction="with" ref="{B0CD9020-DA9B-4130-AC11-CDD74D67ADD0}"/>
          </msink:context>
        </emma:interpretation>
      </emma:emma>
    </inkml:annotationXML>
    <inkml:traceGroup>
      <inkml:annotationXML>
        <emma:emma xmlns:emma="http://www.w3.org/2003/04/emma" version="1.0">
          <emma:interpretation id="{7A87356F-67B4-416F-972A-19DE2733E215}" emma:medium="tactile" emma:mode="ink">
            <msink:context xmlns:msink="http://schemas.microsoft.com/ink/2010/main" type="paragraph" rotatedBoundingBox="18960,10662 20053,12509 18990,13138 17897,112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665DE4-F25F-4FBA-A1E4-D443A8C3C43A}" emma:medium="tactile" emma:mode="ink">
              <msink:context xmlns:msink="http://schemas.microsoft.com/ink/2010/main" type="line" rotatedBoundingBox="18960,10662 20053,12509 18990,13138 17897,11291"/>
            </emma:interpretation>
          </emma:emma>
        </inkml:annotationXML>
        <inkml:traceGroup>
          <inkml:annotationXML>
            <emma:emma xmlns:emma="http://www.w3.org/2003/04/emma" version="1.0">
              <emma:interpretation id="{E3D59443-3050-4D84-B22D-12132A54F848}" emma:medium="tactile" emma:mode="ink">
                <msink:context xmlns:msink="http://schemas.microsoft.com/ink/2010/main" type="inkWord" rotatedBoundingBox="18960,10662 20053,12509 18990,13138 17897,11291"/>
              </emma:interpretation>
              <emma:one-of disjunction-type="recognition" id="oneOf0">
                <emma:interpretation id="interp0" emma:lang="en-US" emma:confidence="0">
                  <emma:literal>auto</emma:literal>
                </emma:interpretation>
                <emma:interpretation id="interp1" emma:lang="en-US" emma:confidence="0">
                  <emma:literal>Tutor</emma:literal>
                </emma:interpretation>
                <emma:interpretation id="interp2" emma:lang="en-US" emma:confidence="0">
                  <emma:literal>info</emma:literal>
                </emma:interpretation>
                <emma:interpretation id="interp3" emma:lang="en-US" emma:confidence="0">
                  <emma:literal>"is</emma:literal>
                </emma:interpretation>
                <emma:interpretation id="interp4" emma:lang="en-US" emma:confidence="0">
                  <emma:literal>mutton</emma:literal>
                </emma:interpretation>
              </emma:one-of>
            </emma:emma>
          </inkml:annotationXML>
          <inkml:trace contextRef="#ctx0" brushRef="#br0">-5714 1068 282 0,'0'0'6'16,"0"0"3"-16,23 0 1 15,-6 0 4-15,11 3 0 16,10-3 2-16,12 0 2 0,14 4 2 16,11 0-7-16,3-4-1 15,10 0-3-15,-7 0-1 16,0 0-1-16,-11 0-4 15,-10 0 1-15,-7 0-4 16,-13 0-4-16,-15-4-10 0,-7-6-51 16,-18 10-12-16</inkml:trace>
          <inkml:trace contextRef="#ctx0" brushRef="#br0" timeOffset="453.156">-5633 1343 316 0,'0'0'7'0,"0"0"1"16,0 0 2-16,0 0 1 15,0 0 2-15,0 14-1 16,0-14 1-16,-6 28-1 16,-11-10-6-16,-1 7-2 0,3 4-2 15,-5-1-1-15,5-1 0 16,5 1-1-16,5-8 0 15,5-1 1-15,0-19-1 16,18 17 1-16,4-17 0 0,3 0 0 16,3-15 1-16,-3-2 0 15,3-4 0-15,-7 1 0 16,-7-2 0-16,-3 2-1 16,-11-2-2-16,0 5-1 0,-14 3-4 15,-3 6-9-15,-5 8-37 16,-3 0-24-16,7 3-5 15</inkml:trace>
          <inkml:trace contextRef="#ctx0" brushRef="#br0" timeOffset="734.4047">-5268 1311 348 0,'0'0'4'16,"0"0"2"-16,0 0 2 0,0 0 3 16,0 0 2-16,0 0 2 15,4 7 0-15,-4-7 3 16,0 19-5-16,0-2-1 16,0 0-1-16,0 7-3 15,0 4-2-15,-4 8-1 0,-3 0-3 16,7 5 0-16,-3 2-2 15,3 2-5-15,-5-6-18 16,-12 6-58-16,17-6-4 16</inkml:trace>
          <inkml:trace contextRef="#ctx0" brushRef="#br0" timeOffset="-4312.7248">-5283 290 362 0,'0'0'3'0,"0"0"1"16,0 0 0-16,-3-11 0 0,3 11 2 16,-17-11-1-16,2 7 0 15,-3 4 1-15,1 0-3 16,-11 4-1-16,3 11 0 0,-3-1-1 16,3 0 0-16,0 3 0 15,1 4-1-15,13-1 0 16,0 2 0-16,8-1 0 15,3-2 0-15,11-1 0 0,3-1 0 16,7-4 0-16,7-2 0 16,-3-1 1-16,-3-3-1 15,1 1 1-15,2-2-1 16,-7 1 0-16,-8 1 0 16,-10-8 1-16,15 15-1 0,-15-15 0 15,3 20 1-15,-3-5-1 16,0-2 1-16,-10 5-1 15,2-4 1-15,-2 3-1 16,0 4 1-16,-5-3-1 0,2 1 0 16,-2-2 1-16,2-4-1 15,-2-2 1-15,1 4-1 16,3-8 0-16,-3-4-1 16,14-3-7-16,-18 0-16 0,18 0-48 15,-10-21-3-15</inkml:trace>
          <inkml:trace contextRef="#ctx0" brushRef="#br0" timeOffset="-4031.436">-5116 554 336 0,'0'0'4'0,"0"0"2"15,0 0 1-15,0 0 3 16,0 0 2-16,0 0 2 0,0 17 0 16,0-17 2-16,-3 22-4 15,0-8-1-15,-2 3-1 16,5 4-3-16,0 3-1 16,0 0-2-16,5 10-1 15,1-3-1-15,5 0-1 0,0 8-6 16,-8-2-10-16,4-3-64 15,-3 1-2-15</inkml:trace>
          <inkml:trace contextRef="#ctx0" brushRef="#br0" timeOffset="60456.4316">-6371-113 370 0,'0'0'5'0,"0"0"3"0,0 0 1 15,0 0 1-15,0 0 0 16,0 8 2-16,0-8-1 15,7 17 1-15,-7-17-4 16,21 22-3-16,-6-9 0 0,5 4-2 16,2-2-1-16,9 4-1 15,2-6 1-15,-1 5-1 16,3 2 0-16,3-2-1 16,-2 3 0-16,-8-2 1 0,1-1-1 15,-5-1 0-15,-7 4 0 16,-9-7-1-16,-4 3 1 15,-4 4 1-15,-7-4-1 16,-11 0 0-16,-7 2 0 0,-7 3 1 16,-7-1-1-16,-3-4 0 15,-11 4 1-15,0-3-1 16,-3-1 0-16,2-4 1 16,1 2-2-16,0 4-2 15,12-5-8-15,-6-8-27 0,16 2-43 16,1-5 0-16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3:12.5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4DAD0E-2037-45A1-9666-B782EBF1C172}" emma:medium="tactile" emma:mode="ink">
          <msink:context xmlns:msink="http://schemas.microsoft.com/ink/2010/main" type="writingRegion" rotatedBoundingBox="20005,193 33133,269 33112,3915 19984,3839"/>
        </emma:interpretation>
      </emma:emma>
    </inkml:annotationXML>
    <inkml:traceGroup>
      <inkml:annotationXML>
        <emma:emma xmlns:emma="http://www.w3.org/2003/04/emma" version="1.0">
          <emma:interpretation id="{983225F3-C336-4ED5-B64A-DD005F697072}" emma:medium="tactile" emma:mode="ink">
            <msink:context xmlns:msink="http://schemas.microsoft.com/ink/2010/main" type="paragraph" rotatedBoundingBox="20005,193 33133,269 33124,1861 19996,1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95D4A5-368C-4B10-9F3F-94FB45588A28}" emma:medium="tactile" emma:mode="ink">
              <msink:context xmlns:msink="http://schemas.microsoft.com/ink/2010/main" type="line" rotatedBoundingBox="20005,193 33133,269 33124,1861 19996,1785"/>
            </emma:interpretation>
          </emma:emma>
        </inkml:annotationXML>
        <inkml:traceGroup>
          <inkml:annotationXML>
            <emma:emma xmlns:emma="http://www.w3.org/2003/04/emma" version="1.0">
              <emma:interpretation id="{D9C13E95-BC8F-4169-BB47-EDF0A4481951}" emma:medium="tactile" emma:mode="ink">
                <msink:context xmlns:msink="http://schemas.microsoft.com/ink/2010/main" type="inkWord" rotatedBoundingBox="20005,193 26165,229 26156,1821 19996,1785"/>
              </emma:interpretation>
              <emma:one-of disjunction-type="recognition" id="oneOf0">
                <emma:interpretation id="interp0" emma:lang="en-US" emma:confidence="0">
                  <emma:literal>543=2</emma:literal>
                </emma:interpretation>
                <emma:interpretation id="interp1" emma:lang="en-US" emma:confidence="0">
                  <emma:literal>54.3=2</emma:literal>
                </emma:interpretation>
                <emma:interpretation id="interp2" emma:lang="en-US" emma:confidence="0">
                  <emma:literal>54-3=2</emma:literal>
                </emma:interpretation>
                <emma:interpretation id="interp3" emma:lang="en-US" emma:confidence="0">
                  <emma:literal>5433=2</emma:literal>
                </emma:interpretation>
                <emma:interpretation id="interp4" emma:lang="en-US" emma:confidence="0">
                  <emma:literal>54/3.3=2</emma:literal>
                </emma:interpretation>
              </emma:one-of>
            </emma:emma>
          </inkml:annotationXML>
          <inkml:trace contextRef="#ctx0" brushRef="#br0">-8998-573 368 0,'0'0'6'0,"0"0"3"16,0 0 1-16,-18 0 0 16,7 9 1-16,-7 13 2 0,-6 9-2 15,-1 19 1-15,-4 14-6 16,-6 20-2-16,-1 25-3 15,-2 14 2-15,-7 11 0 16,-2 4-3-16,1-4 1 0,8 0 0 16,-9-3 0-16,1-24 0 15,8-4 0-15,3-28-2 16,12-16-9-16,-2-17-5 16,20-20-47-16,-7-5-20 15</inkml:trace>
          <inkml:trace contextRef="#ctx0" brushRef="#br0" timeOffset="1125.021">-9179 817 363 0,'0'15'3'0,"0"-15"2"16,-3 18-1-16,3-8 1 0,0-10 4 15,18 18 0-15,-5-8 0 16,2 1 2-16,2-13-2 15,8-7-1-15,-4-8 1 16,1-2-2-16,-9 2-1 0,-2-14-1 16,-4 6-2-16,-7-3-6 15,0 7-3-15,-7 3-22 16,7 18-52-16,-24-21 1 16</inkml:trace>
          <inkml:trace contextRef="#ctx0" brushRef="#br0" timeOffset="499.9868">-8811 153 374 0,'0'0'5'16,"-8"-15"4"-16,8 15 0 15,0 0 1-15,0-22 3 16,5 9-2-16,13-6 1 16,5-1 1-16,20 9-5 0,4-3-3 15,-2 11 0-15,11-11-2 16,2 11-3-16,-5 3 2 16,-11 10-2-16,-11 14 0 15,-19-2 0-15,-12 8-1 16,-15 3-3-16,-13-1 4 0,-22 13-3 15,0-2-1-15,-3-5 2 16,5 1 0-16,5-3-2 16,15-8 2-16,3 0 3 15,21-6-4-15,18-12 3 0,14-3 0 16,8-3 0-16,3 6 0 16,3-3 3-16,0 0-1 15,5 0-2-15,-16 3 4 0,-6 7-2 16,-10 9 1-16,-15-1 0 15,-12 3 0-15,-1 3-3 16,-9 7 2-16,-14-2-1 16,-2 7-4-16,-4-12-1 15,-4 0-4-15,0 2-7 0,-1-16-13 16,-13-2-53-16,7-15-4 16</inkml:trace>
          <inkml:trace contextRef="#ctx0" brushRef="#br0" timeOffset="-500.0701">-10250-401 402 0,'0'0'3'0,"0"-14"2"15,0 14 1-15,-11-14 0 0,11 14 0 16,-21-24 1-16,6 16-1 16,-10 1 1-16,-5 7-3 15,-10 15-1-15,-1 3-1 16,-2 6-2-16,-4 0 1 16,9 18 0-16,-8 5-1 0,14-2 1 15,4 0 0-15,13 2-3 16,8-5 4-16,11 0-2 15,14 1 1-15,10-15 0 0,11-3-1 16,7-8-1-16,10 7 2 16,-3-13 0-16,0-5-3 15,4 1 2-15,-7-7 0 16,-9 15 0-16,-8 0-1 0,-13 6 1 16,-2-10 0-16,-11 6 0 15,-7 4 0-15,0 7 0 16,-17 7 1-16,-4-11 1 15,-7 6 1-15,-7-6-1 0,0 7 3 16,-13-7-1-16,-4 10 0 16,-4-17 2-16,-5-4-2 15,1 5-2-15,7-7 0 16,0-7-11-16,11-11-38 0,6-14-37 16,16-3-1-16</inkml:trace>
          <inkml:trace contextRef="#ctx0" brushRef="#br0" timeOffset="828.1332">-9758-210 415 0,'0'0'2'0,"0"0"1"0,13 0 2 15,-13 0-1-15,22 13 0 16,-4 2 2-16,2 2-1 16,-2-2-1-16,0 2 0 15,-8 4-3-15,5 3-1 16,-1 2 1-16,-3-13 1 16,-11-13-1-16,14 11 1 0,-14-11 2 15,13-7-2-15,-5-10 0 16,-8 2 2-16,0-17-3 15,3 12-4-15,-3-9-11 0,4 5-44 16,-4 24-24-16,0-15-1 16</inkml:trace>
          <inkml:trace contextRef="#ctx0" brushRef="#br0" timeOffset="1578.1817">-7291 567 498 0,'0'0'2'0,"0"0"-1"0,21 8 1 15,4-10 0-15,13-7-2 16,17 7-5-16,-2-13-34 16,23 7-43-16,14-10-5 0</inkml:trace>
          <inkml:trace contextRef="#ctx0" brushRef="#br0" timeOffset="1421.9171">-7199 129 424 0,'0'0'5'0,"0"0"1"0,-14-13 0 15,14 13 3-15,0 0-1 16,6-13 0-16,12-2 0 16,11 8 0-16,7 7-5 15,24 0-1-15,-4 0-7 0,7 0-17 16,-16 0-60-16,16 11 0 15</inkml:trace>
          <inkml:trace contextRef="#ctx0" brushRef="#br0" timeOffset="4140.8293">-5474 60 450 0,'0'0'2'0,"0"0"0"15,0 0 0-15,0 0 0 16,0 0 0-16,4-17 0 16,14 13 0-16,7 1-1 15,10 3 1-15,14-3-3 0,15 3 1 16,14 0 0-16,11 3 0 16,2 14-1-16,4-3 2 15,-9 11-1-15,-13 3 0 16,-8 11 2-16,-30 7-1 0,-32 11 0 15,-13-5 1-15,-33 22 1 16,-25 4-3-16,-9-1 2 16,-15-2 0-16,0-9-2 0,11-1 2 15,21-10 0-15,21-1-1 16,28-24 1-16,47-1 1 16,38-25-4-16,54 2-14 15,38-6-64-15,41-6-5 16</inkml:trace>
        </inkml:traceGroup>
        <inkml:traceGroup>
          <inkml:annotationXML>
            <emma:emma xmlns:emma="http://www.w3.org/2003/04/emma" version="1.0">
              <emma:interpretation id="{9EC5C684-EAAA-44B3-9236-E7DF1515F126}" emma:medium="tactile" emma:mode="ink">
                <msink:context xmlns:msink="http://schemas.microsoft.com/ink/2010/main" type="inkWord" rotatedBoundingBox="29851,769 33130,788 33127,1334 29848,1315"/>
              </emma:interpretation>
              <emma:one-of disjunction-type="recognition" id="oneOf1">
                <emma:interpretation id="interp5" emma:lang="en-US" emma:confidence="1">
                  <emma:literal>0000</emma:literal>
                </emma:interpretation>
                <emma:interpretation id="interp6" emma:lang="en-US" emma:confidence="0">
                  <emma:literal>080</emma:literal>
                </emma:interpretation>
                <emma:interpretation id="interp7" emma:lang="en-US" emma:confidence="0">
                  <emma:literal>0060</emma:literal>
                </emma:interpretation>
                <emma:interpretation id="interp8" emma:lang="en-US" emma:confidence="0">
                  <emma:literal>0080</emma:literal>
                </emma:interpretation>
                <emma:interpretation id="interp9" emma:lang="en-US" emma:confidence="0">
                  <emma:literal>oooo</emma:literal>
                </emma:interpretation>
              </emma:one-of>
            </emma:emma>
          </inkml:annotationXML>
          <inkml:trace contextRef="#ctx0" brushRef="#br0" timeOffset="-172134.6254">360 0 416 0,'0'0'4'0,"-21"11"1"16,-4 7 1-16,-7 10 1 16,-6 7 0-16,-9 8 1 15,-2 6 0-15,-4 7-1 16,8 5-3-16,12-6-1 0,16-1-1 16,17-11-2-16,25-9 1 15,20-13-1-15,15-10 0 16,14-11 0-16,11-18 1 15,-4-10-1-15,2-7 0 16,-20-8 0-16,-18-9-1 0,-12 3 1 16,-30-2-1-16,-17 9-1 15,-25 4-1-15,-17 17-2 16,-12-1-6-16,5 12-31 16,3 10-38-16,10 10-3 0</inkml:trace>
          <inkml:trace contextRef="#ctx0" brushRef="#br0" timeOffset="-172462.769">-645 47 370 0,'0'0'4'0,"0"0"2"16,0 0 1-16,0 0 1 15,-23 0 1-15,11 0 0 16,-1 13 2-16,-12 8 0 0,0 3-3 16,-10 9-2-16,2 13 0 15,-2 6-2-15,4 8-1 16,-1 0 1-16,11-6-1 15,17-5-1-15,8-11 1 0,24-10-1 16,15-14 0-16,17-14 1 16,11-3-1-16,7-18-1 15,2-11 1-15,-9-7 0 16,-3-6-1-16,-23-8-1 0,-9 3 2 16,-23 1-2-16,-13 10 1 15,-31 8-1-15,-12 2-2 16,-13 19-1-16,-4 3-3 15,-5 14-15-15,2 12-60 0,13 1-1 16</inkml:trace>
          <inkml:trace contextRef="#ctx0" brushRef="#br0" timeOffset="-171806.4796">1128 92 411 0,'0'0'5'0,"-15"13"0"0,-3 5 1 15,-2 5 1-15,-2 1-1 16,1 4 1-16,3 6 0 15,1 5 0-15,9 1-5 16,16-2 0-16,17-10-3 16,10-6-1-16,14-7 0 15,1-10 0-15,10-5 0 0,-7-3 0 16,-8-18 1-16,-5-7 0 16,-12-7 3-16,-15-1-1 15,-13-2 1-15,-10-1-1 0,-21 4 0 16,-12-1-1-16,-2 11 0 15,-10 12-4-15,-3 2-13 16,11 11-61-16,16 6-2 16</inkml:trace>
          <inkml:trace contextRef="#ctx0" brushRef="#br0" timeOffset="-171509.5676">2089 36 404 0,'0'0'5'0,"-7"0"2"16,-15 11 1-16,-2 6 1 0,-8 7 0 15,-11 11 0 1,-2 8 1-16,-5 10-1 0,7 5-5 16,5 0-1-16,10 2-2 15,13-11-1-15,15-2 0 16,21-19 1-16,19-15-2 0,10-9 2 15,16-15 0-15,1-13 0 16,11-18 0-16,-4-7 2 16,-6-12-1-16,-8 2 1 15,-15 1 0-15,-17 0-1 0,-20 7-1 16,-19 12-2-16,-34 26-15 16,-8 9-65-16,-43 14-5 15</inkml:trace>
        </inkml:traceGroup>
      </inkml:traceGroup>
    </inkml:traceGroup>
    <inkml:traceGroup>
      <inkml:annotationXML>
        <emma:emma xmlns:emma="http://www.w3.org/2003/04/emma" version="1.0">
          <emma:interpretation id="{13F6C115-A0A8-4125-9112-42B79882C348}" emma:medium="tactile" emma:mode="ink">
            <msink:context xmlns:msink="http://schemas.microsoft.com/ink/2010/main" type="paragraph" rotatedBoundingBox="24797,2809 32580,1716 32752,2944 24969,40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5078FB5-500A-445D-8744-AA21621F44B7}" emma:medium="tactile" emma:mode="ink">
              <msink:context xmlns:msink="http://schemas.microsoft.com/ink/2010/main" type="line" rotatedBoundingBox="24797,2809 32580,1716 32752,2944 24969,4036"/>
            </emma:interpretation>
          </emma:emma>
        </inkml:annotationXML>
        <inkml:traceGroup>
          <inkml:annotationXML>
            <emma:emma xmlns:emma="http://www.w3.org/2003/04/emma" version="1.0">
              <emma:interpretation id="{082845AB-C464-42F3-BB55-3132FA43BDFF}" emma:medium="tactile" emma:mode="ink">
                <msink:context xmlns:msink="http://schemas.microsoft.com/ink/2010/main" type="inkWord" rotatedBoundingBox="24797,2809 32580,1716 32752,2944 24969,4036">
                  <msink:destinationLink direction="with" ref="{31ECD680-B607-4CD8-B1F2-483900C02B53}"/>
                  <msink:destinationLink direction="from" ref="{FA8D6B45-497C-4F8C-8AF6-98513FC02853}"/>
                </msink:context>
              </emma:interpretation>
              <emma:one-of disjunction-type="recognition" id="oneOf2">
                <emma:interpretation id="interp10" emma:lang="en-US" emma:confidence="0">
                  <emma:literal>1011101</emma:literal>
                </emma:interpretation>
                <emma:interpretation id="interp11" emma:lang="en-US" emma:confidence="0">
                  <emma:literal>101101</emma:literal>
                </emma:interpretation>
                <emma:interpretation id="interp12" emma:lang="en-US" emma:confidence="0">
                  <emma:literal>101110</emma:literal>
                </emma:interpretation>
                <emma:interpretation id="interp13" emma:lang="en-US" emma:confidence="0">
                  <emma:literal>10111011</emma:literal>
                </emma:interpretation>
                <emma:interpretation id="interp14" emma:lang="en-US" emma:confidence="0">
                  <emma:literal>•011101</emma:literal>
                </emma:interpretation>
              </emma:one-of>
            </emma:emma>
          </inkml:annotationXML>
          <inkml:trace contextRef="#ctx0" brushRef="#br0" timeOffset="63941.0453">-5865 2016 148 0,'0'0'6'0,"0"0"5"15,0 7 4-15,0-7 3 16,0 13 3-16,0-13 2 0,0 17 1 16,0-17 2-16,0 24-4 15,0-24-4-15,0 17-3 16,0-17-1-16,0 24 0 15,0-3-3-15,0-4 0 16,0 11-3-16,0 8-2 0,0 7 0 16,0 2-1-16,0 16-2 15,0-5 1-15,-5 12-2 16,5 1-1-16,0 4 2 0,0-1 0 16,0-5-2-16,5-5 2 15,0-2 0-15,0-6-1 16,2-5 0-16,-4-15 2 15,0-12-3-15,1-5 2 16,-4-17-1-16,8 19-5 0,-8-19-10 16,0-12-46-16,0 12-20 15</inkml:trace>
          <inkml:trace contextRef="#ctx0" brushRef="#br0" timeOffset="64441.0479">-5201 2201 299 0,'0'0'3'0,"0"0"2"0,0 0 2 16,-17 0 2-16,17 0 1 15,-25 15 2-15,10 4-1 16,-3 12 1-16,1 11-2 0,-4 8-1 16,9 3-4-16,6 5 0 15,6 4-1-15,3 0-2 16,8-5 2-16,6-11-1 15,8-11-2-15,14-7-1 16,0-22-2-16,7-6 0 16,-1-6 0-16,5-12 1 0,-4-20-1 15,-3 0-1-15,-1-5 4 16,-6-6 1-16,-14 3 1 16,-5-3 3-16,-11-4 0 0,-6 1-2 15,0-2 2-15,-6 8-2 16,-11 0-2-16,-5 7 0 15,4 11-1-15,-3 7-5 16,-8 7-4-16,11 14-20 0,18 0-49 16,-17 18 1-16</inkml:trace>
          <inkml:trace contextRef="#ctx0" brushRef="#br0" timeOffset="64847.3785">-4339 1973 337 0,'0'0'5'0,"0"0"1"0,0 0 1 16,0 0 0-16,0 0 1 16,15 14 0-16,-15 5 1 15,0 9 1-15,0 15-5 0,0 9-1 16,0 3-2-16,0 20 1 15,0 2-1-15,0 12 1 16,0-2-2-16,0 5 1 16,3-14-2-16,1 3 1 0,2-14-4 15,1-1-7-15,-7-12-11 16,0-12-38-16,5-7-17 16</inkml:trace>
          <inkml:trace contextRef="#ctx0" brushRef="#br0" timeOffset="65222.3393">-3890 1787 303 0,'0'0'6'0,"0"0"3"16,0 0 2-16,0 0-1 16,0 0 1-16,0 0 0 15,0 0 1-15,4 14 2 0,3 10-6 16,-4 11-3-16,5 10-1 16,-1 9 0-16,-1 6 0 15,1 18-1-15,-2-2 0 16,-5 14-1-16,3-6-2 0,0-3 1 15,1 3-1-15,-4-3 0 16,0-5 0-16,0-10 1 16,-4-10-3-16,1-6-5 0,0-8-4 15,3-3-13-15,0-11-20 16,-12-11-27-16,12 1-10 16</inkml:trace>
          <inkml:trace contextRef="#ctx0" brushRef="#br0" timeOffset="-152696.0424">-1584 1688 292 0,'0'0'4'0,"0"0"3"15,0 0 2-15,0 0 1 0,0 0 1 16,0 0 1-16,0 0 1 15,0 0 2-15,0 0-2 16,3 14-3-16,1 0-2 16,2 8 0-16,1-3 0 15,-2 18-1-15,2 5 0 0,-4-1-1 16,4 6-1-16,-4 6 0 16,8-1-1-16,-4 6 0 15,0 0-1-15,1-2 0 0,2-4-1 16,0-8 1-16,5-5 1 15,-8-2 0-15,-7-7 1 16,6-2 1-16,-6-9 0 0,0-19 0 16,5 17 2-16,-5-17-5 15,0 0-3-15,0 0 0 16,0 0 0-16,0 0 0 16,0 0 0-16,0 0 0 15,0-11 0-15,0 11 0 0,0-17 0 16,0 17 0-16,0 0 0 15,0 0 0-15,-18-8-3 16,0 16-84-16,4 9-2 16</inkml:trace>
          <inkml:trace contextRef="#ctx0" brushRef="#br0" timeOffset="-155399.3161">1045 1385 204 0,'0'0'8'0,"0"0"5"16,0 0 5-16,0 0 2 0,-6-18 0 16,6 18 2-16,0 0-1 15,0 0 1-15,0 0-7 16,0 0-6-16,-11 11-1 15,11-11-1-15,-18 28-1 0,5-10-1 16,-2 6 1-16,-6 6 0 16,4 5 0-16,-5-4 3 15,1 4-3-15,-1 1-1 16,9-5 1-16,-2 4-2 0,5-4 0 16,10-3 0-16,3 2-1 15,11-6 0-15,11-7 0 16,8-3-1-16,-2-6 1 15,11-5-1-15,1-3 0 0,-5 0-1 16,2-11 0-16,-5-3 1 16,-10 1 0-16,3-11-1 15,-10-2 0-15,-5 1 0 16,-1-6 0-16,-9-4-1 0,-3 4 0 16,0-10 0-16,-3 10 0 15,-9 0 1-15,-1-5-2 16,-5 8 0-16,1 2 0 15,-1 6 0-15,-4 3 0 0,-6 6 0 16,7 1-1-16,-8 6 0 16,5 4 0-16,-1 4-4 15,0 3-4-15,5 10-19 16,8 0-52-16,-6 9-1 0</inkml:trace>
          <inkml:trace contextRef="#ctx0" brushRef="#br0" timeOffset="-154899.291">1717 1148 319 0,'0'0'6'0,"0"0"3"15,8-7 1-15,-8 7 3 16,0 0 2-16,14-10 0 16,-14 10 0-16,18-3 0 0,-18 3-4 15,0 0-1-15,6 18-6 16,-2-1 0-16,-1 15 0 15,2 0 0-15,-5 6-3 0,3 8 2 16,-3 4 1-16,7 2-1 16,8 2 1-16,-12 2 1 15,7-7-1-15,-3 1 1 16,4-9 2-16,-4-2-1 16,0-3-1-16,1-8 1 0,-2-7-2 15,5 1-4-15,3-9 0 16,-14-13 0-16,22 14 0 15,-22-14 0-15,17 7 0 16,-17-7 0-16,0 0 0 16,0 0 0-16,0 0 0 0,0 0 0 15,0-7 0-15,0 7 0 16,-17 17-63-16,17-17-28 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4:04.2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53FBF0B-B589-4BE3-9C31-F6221DD2B46C}" emma:medium="tactile" emma:mode="ink">
          <msink:context xmlns:msink="http://schemas.microsoft.com/ink/2010/main" type="inkDrawing" rotatedBoundingBox="19995,12746 25784,13306 25667,14519 19878,13959" semanticType="10" shapeName="Other">
            <msink:sourceLink direction="with" ref="{B0CD9020-DA9B-4130-AC11-CDD74D67ADD0}"/>
            <msink:sourceLink direction="with" ref="{BBD401AA-E369-40BF-8042-800EDB1E0DF6}"/>
          </msink:context>
        </emma:interpretation>
      </emma:emma>
    </inkml:annotationXML>
    <inkml:trace contextRef="#ctx0" brushRef="#br0">5826 465 315 0,'0'0'7'0,"0"0"2"0,0 0 2 16,0 0 1-16,0 0 0 16,-12-8 3-16,12 8 0 15,-18 0 0-15,18 0-6 16,-23 11-3-16,11-3-2 0,-1 7 0 16,-2-2-2-16,0 9 0 15,2-2-1-15,-4 8-1 16,-6 1 0-16,0 1 1 0,-2 4-1 15,-7 1 0-15,-1-8 1 16,-5 5-1-16,3-4 0 16,-4 5 2-16,-3-9-1 15,-1 4-1-15,-2-1 1 16,-8-1 0-16,-2 2 0 0,-1 0-1 16,-7 3 1-16,-5-7-1 15,-2 4 1-15,-8-2 0 16,-3 2 0-16,-1-6-1 15,-10 2 1-15,-3-4 0 0,-4-1 0 16,-11 1-1-16,1-1 0 16,-8-1 0-16,-3-1-1 15,-10-6 0-15,-6 3-1 0,2 0 2 16,-7-7-1-16,0 0 0 16,0-5 0-16,-5-2 1 15,5 0-1-15,0 0 1 16,-2 0 1-16,9-6-2 0,1 3 1 15,5-4-1-15,7 3 1 16,9-3 0-16,-1-4 0 16,6 1-1-16,18 0 1 15,1-7 0-15,10-2 0 16,8 2 1-16,9-5-1 0,13 1 0 16,8-3 0-16,5 3 0 15,4 0-1-15,9-1 0 16,4 2 0-16,1-5 0 15,-1 3 0-15,5-3 0 0,-5 5 0 16,3-8-1-16,1-1 1 16,-4 0 0-16,0 1 0 15,-7-3 1-15,-3 0 0 0,-7-5-1 16,-8-3 1-16,-5 4 2 16,-2 0-2-16,-3 2 1 15,3 2 0-15,1 3 1 16,2 0-2-16,9 4 1 15,6 0 1-15,4 1-1 0,3 5 0 16,0-2 1-16,4-1-1 16,1-4 0-16,2 4 1 15,0-5-1-15,1 6-1 16,-2-5 1-16,8 4 0 0,-2 0 0 16,1 5 0-16,2 1-1 15,3 4 0-15,7 11 1 16,-14-21-1-16,14 21 0 15,-14-15 1-15,14 15-1 0,-18-14 1 16,18 14 0-16,-25-21-1 16,15 11 1-16,-3-1 0 15,-2 1-1-15,0-1 0 16,15 11 1-16,-18-18-1 0,18 18 0 16,-13-13 1-16,13 13 0 15,0 0-1-15,-12-15 1 16,12 15 0-16,0 0 0 0,-13-10 0 15,13 10-1-15,-14-15 0 16,14 15 0-16,-14-11 0 16,14 11 0-16,-17-9-1 15,17 9 1-15,0 0 0 16,-12-4 0-16,12 4 0 0,-3 6 0 16,3 9 0-16,0-2 0 15,0 13 0-15,0 6 0 16,0 6 0-16,0 8-1 15,-3 3-3-15,-1 8-2 0,1 6-9 16,-5-10-19-16,-6-1-46 16,14-4-3-16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4:05.0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BD401AA-E369-40BF-8042-800EDB1E0DF6}" emma:medium="tactile" emma:mode="ink">
          <msink:context xmlns:msink="http://schemas.microsoft.com/ink/2010/main" type="inkDrawing" rotatedBoundingBox="22707,13088 23163,13325 22974,13691 22517,13455" hotPoints="23067,13379 22836,13610 22605,13379 22836,13148" semanticType="enclosure" shapeName="Circle">
            <msink:destinationLink direction="with" ref="{953FBF0B-B589-4BE3-9C31-F6221DD2B46C}"/>
          </msink:context>
        </emma:interpretation>
      </emma:emma>
    </inkml:annotationXML>
    <inkml:trace contextRef="#ctx0" brushRef="#br0">119 9 386 0,'0'0'3'0,"0"0"1"15,-18-8 0-15,18 8 1 0,-18 0 0 16,5 2 0-16,-4 10 1 16,-1 2 1-16,8 11-3 15,-5 6 0-15,8 7 1 16,4 5-3-16,3 3 1 16,7 0 0-16,14-5 0 0,6 0-1 15,16-10 1-15,3-14-1 16,11-6 0-16,-1-11 1 15,1-4-1-15,-4-13 2 16,-4-8-1-16,-14-6 1 0,-5-5-1 16,-17-6 0-16,-13 3 0 15,-6-7-1-15,-19 8 0 16,-18-1-1-16,-2 7-1 16,-8 8-2-16,-5 9-4 0,-2 5-20 15,0 10-56-15,14 21-2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1:32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F6BE6F-B164-44C5-9A59-EE9221DFACB4}" emma:medium="tactile" emma:mode="ink">
          <msink:context xmlns:msink="http://schemas.microsoft.com/ink/2010/main" type="writingRegion" rotatedBoundingBox="33027,2841 34065,10362 30852,10806 29814,3284"/>
        </emma:interpretation>
      </emma:emma>
    </inkml:annotationXML>
    <inkml:traceGroup>
      <inkml:annotationXML>
        <emma:emma xmlns:emma="http://www.w3.org/2003/04/emma" version="1.0">
          <emma:interpretation id="{5CA20DDF-E99F-48D6-91DF-DFCEA0C6D646}" emma:medium="tactile" emma:mode="ink">
            <msink:context xmlns:msink="http://schemas.microsoft.com/ink/2010/main" type="paragraph" rotatedBoundingBox="33027,2841 34065,10362 30852,10806 29814,32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BAC603-6EE2-4B39-B056-6236715ADCF4}" emma:medium="tactile" emma:mode="ink">
              <msink:context xmlns:msink="http://schemas.microsoft.com/ink/2010/main" type="inkBullet" rotatedBoundingBox="32907,2857 33216,5095 30123,5522 29814,3284"/>
            </emma:interpretation>
            <emma:one-of disjunction-type="recognition" id="oneOf0">
              <emma:interpretation id="interp0" emma:lang="en-US" emma:confidence="0">
                <emma:literal>☺</emma:literal>
              </emma:interpretation>
              <emma:interpretation id="interp1" emma:lang="en-US" emma:confidence="0">
                <emma:literal>☹</emma:literal>
              </emma:interpretation>
              <emma:interpretation id="interp2" emma:lang="en-US" emma:confidence="0">
                <emma:literal>of</emma:literal>
              </emma:interpretation>
              <emma:interpretation id="interp3" emma:lang="en-US" emma:confidence="0">
                <emma:literal>f</emma:literal>
              </emma:interpretation>
              <emma:interpretation id="interp4" emma:lang="en-US" emma:confidence="0">
                <emma:literal>€0</emma:literal>
              </emma:interpretation>
            </emma:one-of>
          </emma:emma>
        </inkml:annotationXML>
        <inkml:trace contextRef="#ctx0" brushRef="#br0">1626 2937 223 0,'0'0'8'0,"3"-19"3"16,-3 19 3-16,0-22 4 15,0 1 1-15,-3-3 1 16,-4-4 2-16,-4-4-1 16,-6 4-5-16,-5-8-3 0,-3 2-4 15,1-1-3-15,-8-1 0 16,-3 1-2-16,-5-1-1 15,-9 6 1-15,-4-4 0 16,-11 6 0-16,0 0 0 0,-9 4 0 16,-9 3-2-16,-7-3 2 15,-2 9-2-15,-7 0 1 16,-5 4-2-16,-3 11 0 0,-7 0-1 16,7 9 1-16,-5 6 0 15,5 15-2-15,1 2 2 16,6 11 0-16,-1 10 0 15,12 6 0-15,7 11 0 0,3 5 0 16,7 12 0-16,8 2-1 16,6 6 0-16,7 12-1 15,12-3 1-15,2 9 0 16,11 3-1-16,15 4 1 16,10 2 0-16,3-2 1 0,26 4 0 15,17-7 0-15,14-6 0 16,21-11 0-16,22-9 1 15,16-14-1-15,16-12 1 16,17-17 0-16,14-15-1 0,8-20-1 16,7-9 2-16,5-4-1 15,-2-22 0-15,0-9 0 16,-10-10 1-16,-5-13-2 0,-6-9 2 16,-22-11-1-16,-3-11 0 15,-21-13 0-15,-15-13 0 16,-13-7 0-16,-19-13 0 15,-14-10 0-15,-16 0 0 0,-27-7 0 16,-19 0-1-16,-29 7 0 16,-33 14-1-16,-30 12 1 15,-33 16-1-15,-32 28-3 16,-24 15-6-16,-15 39-19 16,-6 20-53-16,-22 32 1 0</inkml:trace>
        <inkml:trace contextRef="#ctx0" brushRef="#br0" timeOffset="-31532.9978">161 2950 357 0,'0'0'5'0,"0"0"4"16,0 0 3-16,0 0 0 16,0 0 2-16,0 0 1 15,0 0 2-15,0 0 1 16,0 0-5-16,0 0-1 15,0 0-3-15,0 0-2 0,8-7-1 16,-8 7-1-16,0 0-5 16,0 0 0-16,0 0 0 15,0 11 0-15,0-11 0 16,4 17 0-16,-4-3 0 0,0 0 0 16,-4 3 0-16,1 4 0 15,3 12 0-15,0-1 0 16,-5 9 0-16,-1 1 0 15,2 8 0-15,4 6 0 16,0 0 0-16,0 2 0 0,0 1 0 16,4 0 0-16,7-1 0 15,-1 1 0-15,5-5 0 0,-5-2 0 16,0-7 0-16,1-2 0 16,0-7 0-16,-5-9 0 15,-1-3 0-15,-5-9 0 16,0-15 0-16,7 13 0 0,-7-13 0 15,0 0 0-15,0 0 0 16,0 0 0-16,0 0 0 16,0 0 0-16,0-17-6 15,0 3-84-15,0-3-2 16</inkml:trace>
        <inkml:trace contextRef="#ctx0" brushRef="#br0" timeOffset="-30986.0856">1258 2869 274 0,'0'0'10'0,"0"0"4"16,0 0 2-16,-7-11 4 16,7 11 0-16,0 0 4 0,0 0 0 15,0 0 1-15,0 0-8 16,-7 14-3-16,7 8-2 15,0 2-3-15,3 8-1 16,1 13-1-16,3 4-1 0,-4 9-1 16,5 8-1-16,-1-1-2 15,0 7-2-15,-4-2 0 16,8 1 0-16,-4-5 0 16,0-1 0-16,1-6 0 0,2-7 0 15,-3-8 0-15,-4-9 0 16,8-7 0-16,-7-4 0 15,2-1 0-15,-6-14 0 16,0-9 0-16,4 15 0 0,-4-15 0 16,0 0 0-16,0 0 0 15,0 0 0-15,0 0 0 16,0 0 0-16,0 0 0 0,0 0 0 16,-4-11 0-16,4 11-54 15,0 0-38-15</inkml:trace>
      </inkml:traceGroup>
      <inkml:traceGroup>
        <inkml:annotationXML>
          <emma:emma xmlns:emma="http://www.w3.org/2003/04/emma" version="1.0">
            <emma:interpretation id="{69EE0E60-49C7-4978-84EA-E6A6B8C3A90B}" emma:medium="tactile" emma:mode="ink">
              <msink:context xmlns:msink="http://schemas.microsoft.com/ink/2010/main" type="line" rotatedBoundingBox="33414,5642 34065,10362 31273,10748 30621,6027"/>
            </emma:interpretation>
          </emma:emma>
        </inkml:annotationXML>
        <inkml:traceGroup>
          <inkml:annotationXML>
            <emma:emma xmlns:emma="http://www.w3.org/2003/04/emma" version="1.0">
              <emma:interpretation id="{6CE271CC-3835-4059-A66E-787B46D0C4D6}" emma:medium="tactile" emma:mode="ink">
                <msink:context xmlns:msink="http://schemas.microsoft.com/ink/2010/main" type="inkWord" rotatedBoundingBox="33414,5642 34065,10362 31273,10748 30621,6027"/>
              </emma:interpretation>
              <emma:one-of disjunction-type="recognition" id="oneOf1">
                <emma:interpretation id="interp5" emma:lang="en-US" emma:confidence="0">
                  <emma:literal>FI</emma:literal>
                </emma:interpretation>
                <emma:interpretation id="interp6" emma:lang="en-US" emma:confidence="0">
                  <emma:literal>IEI</emma:literal>
                </emma:interpretation>
                <emma:interpretation id="interp7" emma:lang="en-US" emma:confidence="0">
                  <emma:literal>tell</emma:literal>
                </emma:interpretation>
                <emma:interpretation id="interp8" emma:lang="en-US" emma:confidence="0">
                  <emma:literal>feel</emma:literal>
                </emma:interpretation>
                <emma:interpretation id="interp9" emma:lang="en-US" emma:confidence="0">
                  <emma:literal>tel</emma:literal>
                </emma:interpretation>
              </emma:one-of>
            </emma:emma>
          </inkml:annotationXML>
          <inkml:trace contextRef="#ctx0" brushRef="#br0" timeOffset="62581.5972">632 8407 343 0,'0'0'4'0,"0"0"1"15,0 0 0-15,0 0 1 16,0 0 2-16,10 21 0 0,2-6 3 15,-2 9-1-15,4 11-3 16,0 1 0-16,4 13 0 16,0 3-1-16,4 12 0 15,-9 3-1-15,2 3-2 16,-2 8-1-16,-1-5 1 0,-9 5-1 16,-3-8 0-16,0-2 1 15,-3-12-1-15,-9-2 2 16,-1-13 0-16,2-12 0 0,4-9 0 15,0 1-3-15,7-21-6 16,0 0-17-16,0 0-58 16,10 0-1-16</inkml:trace>
          <inkml:trace contextRef="#ctx0" brushRef="#br0" timeOffset="63362.8896">2142 8261 323 0,'0'0'5'0,"11"0"1"16,-11 0 3-16,17 0 1 15,-17 0 2-15,18 26 2 16,-11-9 1-16,4 12 0 0,-11 9-4 16,0 5-1-16,-15 17-2 15,2 4-3-15,-2 9-1 16,2 4-1-16,1 5 0 16,-1-3 1-16,5 1 0 0,4-10 0 15,4-3 0-15,4-7 2 16,7-4-1-16,-1-13 1 15,-6-9 0-15,10-2-2 0,-3-11 1 16,-5-3-2-16,9-3 0 16,-15-15 1-16,18 6-6 15,-18-6-11-15,10 4-70 16,-10-4-3-16</inkml:trace>
          <inkml:trace contextRef="#ctx0" brushRef="#br0" timeOffset="62972.2976">1481 8686 346 0,'0'0'3'16,"0"0"2"-16,0 0 1 0,-3 6 3 16,3-6 0-16,-18 26 1 15,3-6 1-15,-2 12-1 16,2-1-2-16,2 11-1 15,-2 1-3-15,5 6 0 0,7-4-1 16,3 0 0-16,3-8-2 16,22-6 1-16,-5-9-1 15,13-11 1-15,-1-11 0 0,9-5 0 16,2-15 0-16,-4-4 0 16,-8-9 0-16,-1-10-1 15,-13 5 1-15,-6-4-1 16,-11-2 0-16,-5 3 0 15,-15 3 0-15,-5 7-1 0,-3 2-1 16,-8 11-3-16,-3 3-6 16,3 15-18-16,16 0-52 15,-12 9-2-15</inkml:trace>
          <inkml:trace contextRef="#ctx0" brushRef="#br0" timeOffset="85379.7414">501 9651 253 0,'0'0'4'0,"0"0"3"16,-18-4 2-16,18 4 3 16,-13 0 2-16,13 0 1 15,-17 0 3-15,17 0 2 16,0 0-1-16,-5 18-2 0,15-11-3 15,20-4-1-15,15 7-2 16,8-2-2-16,25 2-3 16,11-6-1-16,24 0-2 15,7-4-1-15,7 0-1 16,11-4 0-16,14-3 0 16,1-4 0-16,5 1 3 0,9-4 0 15,-9 0 1-15,-2 4 0 16,-4-1 2-16,-21 4-1 15,-15-3 1-15,-16 3-1 0,-30 1-2 16,-21 4-1-16,-9 2-1 16,-23 0 1-16,-17 0-3 15,0 0 0-15,8 8 0 16,-8-8-5-16,0 17-7 0,0-17-36 16,-18 21-37-16,18-21-2 15</inkml:trace>
          <inkml:trace contextRef="#ctx0" brushRef="#br0" timeOffset="42096.104">803 6916 317 0,'0'0'8'0,"0"0"1"16,0 0 2-16,-18-13 2 16,18 13 1-16,-18-8 1 0,4 8 0 15,14 0 0-15,-21 0-6 16,21 0-2-16,-25 25-2 16,10-5 0-16,5 6-2 15,-5 9 0-15,5 4-1 16,0 7 1-16,-5 3-1 0,12 4 1 15,3 1-1-15,0-6 0 16,7-2 1-16,7-3 0 16,8-12 0-16,1-6 0 0,10-11 0 15,2-8-1-15,5-6 1 16,-2-3 0-16,-6-11 0 16,3-10-1-16,-10-6 0 15,-1 0 0-15,-12-9-1 0,-6-3 0 16,-6-8-1-16,-6 0 0 15,-9-1-1-15,-6-3 0 16,-4 5 0-16,-7 7-1 16,0 5-3-16,8 13-5 0,-5 7-14 15,1 2-55-15,7 15-5 16</inkml:trace>
          <inkml:trace contextRef="#ctx0" brushRef="#br0" timeOffset="43455.5325">1478 6642 323 0,'0'0'9'0,"0"0"3"16,0 0 2-16,0 0 3 0,0 0 0 15,-5 8 0-15,5-8 0 16,-3 17 1-16,3 1-8 15,-3-1-4-15,3 10-1 16,-4 8-2-16,4 8 0 16,0 7 0-16,0 9 0 0,0 2 0 15,0-2 1-15,0 6-1 16,0 1 1-16,0 1-1 16,0-7 1-16,0 0-1 0,0-7-1 15,0-8 1 1,-3-10-2-16,3-1 0 0,0-10 0 15,0-7 1-15,0-17-4 16,0 21 1-16,0-21-7 16,0 0-19-16,0 0-56 0,0-21-3 15</inkml:trace>
          <inkml:trace contextRef="#ctx0" brushRef="#br0" timeOffset="43893.0812">2198 6642 380 0,'0'0'7'0,"0"0"0"0,0 0 2 15,0 0 0-15,0 0 1 16,0 8 1-16,0-8 2 16,0 35-2-16,-3-11-3 0,3 11-3 15,0 8-1-15,0 6-1 16,0 7 0-16,0 7-2 16,3 1 0-16,5 0 0 15,-1-5 1-15,-4-4 0 16,1 3 1-16,2-9-1 15,-6-8 2-15,5-4-1 0,-2-9 0 16,1-3 1-16,-4-8-1 16,3-3-1-16,-3-14-2 15,0 10 0-15,0-10 0 0,0 0 0 16,0 0 0-16,0 0 0 16,0 0 0-16,0 0-44 15,-10 0-43-15,10 0-1 16</inkml:trace>
          <inkml:trace contextRef="#ctx0" brushRef="#br0" timeOffset="27892.1662">229 6265 302 0,'0'0'6'0,"0"0"1"16,15 4 5-16,2-1 0 15,1 0 2-15,10 1 3 16,10 0 0-16,5 2 0 0,17-6-4 16,3 4-2-16,15-1-3 15,18-3-1-15,14 0-2 16,17 0 0-16,18 0-2 16,11-7 0-16,10-3-1 15,11-4 0-15,-1 0-1 0,5-1 1 16,-19 2-2-16,-3-4 1 15,-21 2 0-15,-17 4 0 16,-18 3 0-16,-30 1 0 16,-15 5 0-16,-23 2 0 0,-12-4 2 15,-23 4-2-15,15 0 1 16,-15 0 0-16,-7 4-1 16,7-4-2-16,0 0-5 0,-14 20-20 15,20-9-55-15,-6-11-2 16</inkml:trace>
          <inkml:trace contextRef="#ctx0" brushRef="#br0" timeOffset="6781.6183">1191 5071 336 0,'0'0'6'0,"0"0"2"16,0 0 3-16,7-8 2 15,-7 8 1-15,0 0 0 0,18 0 1 16,-18 0 2-16,10 14-6 16,-3 0-1-16,4 7-3 15,3 11 0-15,0 7 0 16,-3 14-1-16,3-1 0 15,0 13-1-15,-3 1-1 0,-1 5 1 16,-6-1-1-16,-1 1-1 16,5-5-1-16,-8-1-2 15,7-10 0-15,-7-9 0 16,0-3 0-16,0-11 0 0,0-8 0 16,3-10 0-16,-3-14 0 15,0 17 0-15,0-17-13 16,0 24-63-16,0-24-11 0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4:19.5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ECD680-B607-4CD8-B1F2-483900C02B53}" emma:medium="tactile" emma:mode="ink">
          <msink:context xmlns:msink="http://schemas.microsoft.com/ink/2010/main" type="inkDrawing" rotatedBoundingBox="24253,4199 27976,3684 27992,3800 24269,4315" semanticType="underline" shapeName="Other">
            <msink:sourceLink direction="with" ref="{082845AB-C464-42F3-BB55-3132FA43BDFF}"/>
          </msink:context>
        </emma:interpretation>
      </emma:emma>
    </inkml:annotationXML>
    <inkml:trace contextRef="#ctx0" brushRef="#br0">-6530 3422 275 0,'0'0'2'0,"0"0"0"16,17 0 1-16,7 0 0 0,13 0 0 16,16 0 1-16,10 0 1 15,28 0 0-15,19 0-2 16,21 0 0-16,10-4-1 15,33-9 0-15,17-5 0 0,11-5 3 16,17-1 3-16,3-11 3 16,7-7 0-16,5-12 1 15,0 2 3-15,-12 10-1 0,-13-1-2 16,-15 4-1-16,-17 9-4 16,-25 5-3-16,-25 12-1 15,-24 9-6-15,-22 4-12 16,-24-5-43-16,-19 20-18 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4:25.5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FB234B-1CAE-40EA-8BE5-736A40CA86F2}" emma:medium="tactile" emma:mode="ink">
          <msink:context xmlns:msink="http://schemas.microsoft.com/ink/2010/main" type="writingRegion" rotatedBoundingBox="25182,4319 33393,5004 33222,7046 25011,6361"/>
        </emma:interpretation>
      </emma:emma>
    </inkml:annotationXML>
    <inkml:traceGroup>
      <inkml:annotationXML>
        <emma:emma xmlns:emma="http://www.w3.org/2003/04/emma" version="1.0">
          <emma:interpretation id="{638A51E4-9D66-41F1-B83F-980108E2BF78}" emma:medium="tactile" emma:mode="ink">
            <msink:context xmlns:msink="http://schemas.microsoft.com/ink/2010/main" type="paragraph" rotatedBoundingBox="25182,4319 33393,5004 33222,7046 25011,63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4DA71E-A5D2-4D1A-AC24-6FFB10468A73}" emma:medium="tactile" emma:mode="ink">
              <msink:context xmlns:msink="http://schemas.microsoft.com/ink/2010/main" type="line" rotatedBoundingBox="25182,4319 33393,5004 33222,7046 25011,6361"/>
            </emma:interpretation>
          </emma:emma>
        </inkml:annotationXML>
        <inkml:traceGroup>
          <inkml:annotationXML>
            <emma:emma xmlns:emma="http://www.w3.org/2003/04/emma" version="1.0">
              <emma:interpretation id="{1E7EC826-1E57-45C4-9D1B-84A25ED9AD7E}" emma:medium="tactile" emma:mode="ink">
                <msink:context xmlns:msink="http://schemas.microsoft.com/ink/2010/main" type="inkWord" rotatedBoundingBox="25182,4319 29148,4650 28977,6692 25011,6361"/>
              </emma:interpretation>
              <emma:one-of disjunction-type="recognition" id="oneOf0">
                <emma:interpretation id="interp0" emma:lang="en-US" emma:confidence="0">
                  <emma:literal>24/3</emma:literal>
                </emma:interpretation>
                <emma:interpretation id="interp1" emma:lang="en-US" emma:confidence="0">
                  <emma:literal>21/3</emma:literal>
                </emma:interpretation>
                <emma:interpretation id="interp2" emma:lang="en-US" emma:confidence="0">
                  <emma:literal>214/3</emma:literal>
                </emma:interpretation>
                <emma:interpretation id="interp3" emma:lang="en-US" emma:confidence="0">
                  <emma:literal>244/3</emma:literal>
                </emma:interpretation>
                <emma:interpretation id="interp4" emma:lang="en-US" emma:confidence="0">
                  <emma:literal>2=44/3</emma:literal>
                </emma:interpretation>
              </emma:one-of>
            </emma:emma>
          </inkml:annotationXML>
          <inkml:trace contextRef="#ctx0" brushRef="#br0">-3982 4930 290 0,'0'0'5'0,"0"0"0"16,0 0 2-16,-25-11 1 16,-7 11 3-16,-3 0-1 15,-14 0 2-15,-8 7-1 16,-14 0-1-16,-2 11-2 16,2-5-1-16,11 2-3 15,10-2-7-15,7 4-10 16,12-8-40-16,20 1-19 15</inkml:trace>
          <inkml:trace contextRef="#ctx0" brushRef="#br0" timeOffset="-1046.9323">-2234 3827 292 0,'0'0'6'15,"0"0"0"-15,0 0 0 16,-8 15 2-16,-2 9 3 0,3 7-1 16,-11 21 2-16,-7 20 2 15,0 19-5-15,-7 8 0 16,-4 17-1-16,-6 8-1 15,3-1 0-15,-6-1 1 0,5-5 0 16,5-15-2-16,4-13 0 16,2-12 0-16,8-14 0 15,3-16-5-15,8-13-8 16,0-9-41-16,10-25-31 16,17 3 0-16</inkml:trace>
          <inkml:trace contextRef="#ctx0" brushRef="#br0" timeOffset="-546.9088">-2178 4486 358 0,'0'0'4'0,"0"0"2"0,14-21 0 15,-14 21 1-15,28-18 2 16,-3 5-1-16,-1-2 1 15,12 0-1-15,3 4-1 16,3 5-4-16,1 6 0 0,3 0-2 16,-8 0 1-16,-3 11-2 15,-10 10 0-15,-15 3 0 16,-10 2 0-16,-10 1 0 0,-18 5 0 16,-7 3 0-16,0 1 0 15,-1-5 0-15,1-3 1 16,13-7-2-16,9 0 2 15,13 1-1-15,7-1 0 0,14-7 1 16,7 0-1-16,7 0 0 16,5-4 0-16,-5 4 0 15,-4 1 0-15,-2-6 1 16,-11 10-1-16,-8-1 1 16,0-8 2-16,-10 8-2 0,0-1 1 15,0-2 2-15,-7 6-1 16,4-1 0-16,-1 5 0 15,-2 1-1-15,-6-2-1 0,-1-3 2 16,-5 3-1-16,-10 1-1 16,-7-3 0-16,-15-3-2 15,-7-6-8-15,-2-11-41 16,-13 2-28-16,-2-4-5 16</inkml:trace>
          <inkml:trace contextRef="#ctx0" brushRef="#br0" timeOffset="281.2878">-3989 5329 288 0,'0'0'7'15,"0"0"-1"-15,-10 10 4 16,-5-7 5-16,-3 1-1 16,-9 3 1-16,-9-7 3 0,-9 6-1 15,-8-2-5-15,0 0 0 16,-5-1-5-16,-2 0-6 15,7 5-12-15,11 6-52 16,0-3-12-16</inkml:trace>
          <inkml:trace contextRef="#ctx0" brushRef="#br0" timeOffset="3765.8402">-5721 5004 174 0,'0'0'4'0,"0"-19"2"15,0 19 4-15,14-24 1 16,-3 10 3-16,3-3 1 15,4 2 4-15,0-2-1 16,2 4-1-16,1 4-2 0,-3 3-5 16,7-3 2-16,-3 3-4 15,6-1-2-15,4 1-1 16,3-3 0-16,0 7-1 16,4-2-1-16,3 4 1 0,-3 4-2 15,0 9 1-15,-6 2 0 16,-5 21-1-16,-15-1 0 15,-6 14 1-15,-7 5-1 0,-13 1 0 16,-9 5 2-16,-10 7 0 16,-7-5-2-16,-6 0 3 15,-1-6 0-15,-4-8-1 16,0-4 4-16,12-6-2 0,-2-7 1 16,9-16 2-16,9 2 0 15,22-17-1-15,0 11 0 16,11-11-1-16,25-2-2 15,5-11 2-15,20 0-1 16,3 2-2-16,10 0 0 0,-3-6 0 16,-8 3-2-16,2 7 0 15,-13-3 0-15,-13 5 0 16,-14 3-1-16,-5 2 1 16,-20 0-1-16,15 0 0 0,-15 0 2 15,0 0-3-15,0 0 0 16,0 0-4-16,-15 0-17 15,15 0-62-15,-17 7-1 0</inkml:trace>
          <inkml:trace contextRef="#ctx0" brushRef="#br0" timeOffset="-1875.1062">-3709 3866 332 0,'0'0'5'0,"0"0"3"16,0 0-1-16,0 0 1 16,0 0 1-16,0 0 1 15,0 11 2-15,0 6 0 16,0 7-3-16,0 7-3 0,7 10 2 15,6 4-1-15,5 7 0 16,-3 12-1-16,7-1-1 16,-5 1-1-16,11-4-1 15,-3-5 0-15,-4 3-1 0,-4-13-1 16,-2-6 1-16,-5-9 0 16,-2-4-2-16,-2-11 1 15,1-2-7-15,-7-13-12 16,0-6-40-16,0 6-23 0</inkml:trace>
          <inkml:trace contextRef="#ctx0" brushRef="#br0" timeOffset="-1546.9362">-3130 3763 330 0,'0'0'7'15,"0"0"2"-15,0-14 1 16,0 14 2-16,0 0 0 16,0 0 2-16,0 0 0 0,-7 18 0 15,7 14-6-15,0 3 0 16,0 4-2-16,0 9-1 16,4 10 0-16,3 1-2 15,4 5 0-15,-1 0-1 16,0 2 1-16,2-3-2 15,-2-6 1-15,-2-9-1 0,-5-1 1 16,-3-12 0-16,3-7 1 16,-3-7-1-16,0-21 0 15,4 17 0-15,-4-17-4 16,0 0-13-16,0 0-63 0,0 0-5 16</inkml:trace>
        </inkml:traceGroup>
        <inkml:traceGroup>
          <inkml:annotationXML>
            <emma:emma xmlns:emma="http://www.w3.org/2003/04/emma" version="1.0">
              <emma:interpretation id="{C8EBB2A1-71C7-4675-ABE3-CF692E7A6B75}" emma:medium="tactile" emma:mode="ink">
                <msink:context xmlns:msink="http://schemas.microsoft.com/ink/2010/main" type="inkWord" rotatedBoundingBox="32834,5955 33310,5995 33255,6651 32780,6611"/>
              </emma:interpretation>
              <emma:one-of disjunction-type="recognition" id="oneOf1">
                <emma:interpretation id="interp5" emma:lang="en-US" emma:confidence="1">
                  <emma:literal>00</emma:literal>
                </emma:interpretation>
                <emma:interpretation id="interp6" emma:lang="en-US" emma:confidence="0">
                  <emma:literal>oo</emma:literal>
                </emma:interpretation>
                <emma:interpretation id="interp7" emma:lang="en-US" emma:confidence="0">
                  <emma:literal>0¢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0%</emma:literal>
                </emma:interpretation>
              </emma:one-of>
            </emma:emma>
          </inkml:annotationXML>
          <inkml:trace contextRef="#ctx0" brushRef="#br0" timeOffset="-166259.233">2203 5191 376 0,'0'0'5'16,"0"0"2"-16,0 0 1 16,0 0 1-16,0 0 0 0,0 0 1 15,0 0 2-15,0 7-1 16,0-7-3-16,-15 24-1 15,5-3-2-15,-5 7 0 0,-6 12-1 16,-4 2 1-16,0 6-2 16,-3 4 2-16,11 10-1 15,-1-6 0-15,3 4 1 16,12-11-1-16,3 1 1 16,11-7-5-16,14-9 0 0,6-10 0 15,11-14 0-15,8-2 0 16,0-8 0-16,14-8 0 15,-19-12 0-15,12-9 0 0,-18-5 0 16,-7-9 0-16,-7-6 0 16,-15-7 0-16,-2-5 0 15,-20-1 0-15,-6-2 0 16,-17 11 0-16,-8 1 0 16,-10 15 0-16,-13 9-7 0,2 28-18 15,11 5-59-15,-21 18-4 16</inkml:trace>
          <inkml:trace contextRef="#ctx0" brushRef="#br0" timeOffset="-167509.3261">353 5311 260 0,'0'0'7'15,"0"0"3"-15,0 0 1 16,-14-8 4-16,14 8 1 0,-14-8 2 15,14 8 1-15,-15-7 1 16,15 7-4-16,0 0-4 16,0 0-3-16,-13-7-1 15,13 7-2-15,0 0 0 0,0 0-1 16,-11 0 1-16,11 0-1 16,-17 0 0-16,2 5 1 15,5-3-1-15,-5 2 0 16,2-1-1-16,-2 3-1 0,5 4 0 15,-8-7-1-15,6 1-1 16,12-4 1-16,-23 13-1 16,5-2 1-16,6-5-1 15,12-6 0-15,-17 19 0 0,11-5 0 16,-1 3 0-16,-4 4 1 16,7 3-1-16,4 1 1 15,0 8 0-15,0 1 0 16,0 9 0-16,4-5 1 0,7 9 1 15,6-8-4-15,4-2 0 16,4-1 0-16,3-4 0 16,4-8 0-16,11-10 0 15,-8 0 0-15,8-10 0 0,-2-4 0 16,-4-7 0-16,4-10 0 16,-9-5 0-16,0-5 0 15,-8-5 0-15,-2-11 0 16,-7-3 0-16,-12-7 0 0,-3-3 0 15,-3 1 0-15,-12-14 0 16,-7 10 0-16,-2 0 0 16,-11 5 0-16,0 9 0 15,0 9 0-15,-8 8 0 0,0 11 0 16,-2 8-2-16,5 9-5 16,-3 15-5-16,8 13-18 15,4 0-54-15,-1 8-3 0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4:39.3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8D6B45-497C-4F8C-8AF6-98513FC02853}" emma:medium="tactile" emma:mode="ink">
          <msink:context xmlns:msink="http://schemas.microsoft.com/ink/2010/main" type="inkDrawing" rotatedBoundingBox="12857,7145 24132,2281 24636,3449 13361,8313" semanticType="callout" shapeName="Other">
            <msink:sourceLink direction="to" ref="{5F91DF15-5A71-4A91-B1F5-62AADA9A0842}"/>
            <msink:sourceLink direction="from" ref="{082845AB-C464-42F3-BB55-3132FA43BDFF}"/>
          </msink:context>
        </emma:interpretation>
      </emma:emma>
    </inkml:annotationXML>
    <inkml:trace contextRef="#ctx0" brushRef="#br0">11398 85 138 0,'0'0'2'0,"0"0"0"16,7-10 0-16,-7 10 1 0,18-15-1 15,-18 15 1-15,14-21 0 16,-11 12-1-16,-3 9-3 15,-14-24-1-15,-10 22-2 16,-23-2 0-16,-23 4 0 0,-22 0-1 16,-25 0 2-16,-14 0 0 15,-28 15 2-15,-20 2 0 16,-23 5 2-16,-11 1-5 16,-12 6-8-16,-13 9-1 15,-17 5 0-15,-5 6-2 0,-24 7 0 16,-3-3 2-16,-8 11-1 15,-10 10 6-15,-10 3 4 16,-4 4 2-16,5 7 2 16,0 5 0-16,3 9 0 0,-4 3-1 15,3 1 3-15,2 10-2 16,5 1 2-16,5 6 2 16,3 7-1-16,0 7 2 0,3 1 1 15,12 6 1-15,2 4-2 16,18-7 2-16,5 7-1 15,16-3-1-15,11 3-2 16,11 3 0-16,21 0-1 0,14-3-1 16,7 0 0-16,22-6 1 15,3-5-1-15,7-6-2 16,11-5 2-16,10-6 0 16,11-8 0-16,3-9 3 15,11-13 0-15,11-8 5 0,7-10 1 16,13-10 3-16,8-17 4 15,11-10 0-15,10-9 2 16,6-11-2-16,10-9-4 16,5-6-3-16,18 0-2 0,-7-17-3 15,7-5-3-15,3 1-3 16,4-11-1-16,3 1-1 16,8-7 1-16,0-1 0 0,4-8 0 15,-2 2 2-15,-2 0 0 16,4-2 0-16,-4 8 0 15,-8 8 0-15,-3 9 0 16,-7 7 0-16,0 15 0 0,-22 0 0 16,-6 13 0-16,-4 8 0 15,-3 6 0-15,-11 8 0 16,3 0 1-16,-2 1 0 16,2-1 0-16,8 0 0 15,10-4 0-15,0-5-1 0,19-5 3 16,6-6 2-16,10-12 4 15,21-3 3-15,9-14 2 16,10-9 1-16,6-5 0 16,22-10-3-16,7-7-38 0,21-1-32 15,10-8-5-15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1:55.2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CFC848-73EB-4CCC-A4D3-2402745AB5CC}" emma:medium="tactile" emma:mode="ink">
          <msink:context xmlns:msink="http://schemas.microsoft.com/ink/2010/main" type="writingRegion" rotatedBoundingBox="22569,9491 23329,9491 23329,10194 22569,10194"/>
        </emma:interpretation>
      </emma:emma>
    </inkml:annotationXML>
    <inkml:traceGroup>
      <inkml:annotationXML>
        <emma:emma xmlns:emma="http://www.w3.org/2003/04/emma" version="1.0">
          <emma:interpretation id="{63780488-C76D-4990-8EBE-A7DE1BA0D06D}" emma:medium="tactile" emma:mode="ink">
            <msink:context xmlns:msink="http://schemas.microsoft.com/ink/2010/main" type="paragraph" rotatedBoundingBox="22569,9491 23329,9491 23329,10194 22569,10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3E6BFF-F1C0-4B7C-AF63-D6F8B1258FEA}" emma:medium="tactile" emma:mode="ink">
              <msink:context xmlns:msink="http://schemas.microsoft.com/ink/2010/main" type="line" rotatedBoundingBox="22569,9491 23329,9491 23329,10194 22569,10194"/>
            </emma:interpretation>
          </emma:emma>
        </inkml:annotationXML>
        <inkml:traceGroup>
          <inkml:annotationXML>
            <emma:emma xmlns:emma="http://www.w3.org/2003/04/emma" version="1.0">
              <emma:interpretation id="{D41EAEC2-D33B-49BB-B908-6A7D3B1E4E77}" emma:medium="tactile" emma:mode="ink">
                <msink:context xmlns:msink="http://schemas.microsoft.com/ink/2010/main" type="inkWord" rotatedBoundingBox="22569,9491 23329,9491 23329,10194 22569,10194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-1959-1379 292 0,'0'0'8'0,"0"0"3"0,0-19 5 15,0 19 1-15,0-15 0 16,0 15 3-16,0-18-1 15,0 18-1-15,-13-6-6 16,13 6-4-16,-25 4-5 16,10 9-1-16,-5 4-1 0,-3 7 0 15,6 4-1-15,-1 6 1 16,5 4-1-16,3 1 1 16,-2 4 0-16,12-1 1 0,7-4-1 15,15 5 0-15,9-7 2 16,9-5-1-16,13-7 1 15,10-10 0-15,8-4 0 16,4-10-2-16,-2-6 1 16,-2-8 0-16,-8-14-1 0,-3 4 0 15,-14-11-1-15,-3-1 1 16,-21-7 0-16,-9-2 0 16,-6-9 0-16,-7-1 0 15,-13-6 0-15,-9 5-1 0,-10 1 1 16,-4-1-1-16,-5 5 0 15,-6 12 0-15,-1 9-1 16,-5 15 1-16,0 15-2 0,-8 9-5 16,8 31-18-16,18 9-55 15,-18 10-3-15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1019 603 298 0,'0'0'7'15,"0"0"4"-15,0 0 3 16,0 0 1-16,0 0 2 0,0 0 2 16,-10-9 0-16,10 9 1 15,-15-4-6-15,5 4-4 16,-8 0-3-16,-2 0-1 15,-10 7-1-15,2 4-2 16,-7-1 0-16,-3 8-2 0,-2-1 0 16,5 4 0-16,-1 4-1 15,11-1 0-15,2 2-1 16,8-2 0-16,5 1 0 0,6-1-1 16,4-3 1-16,14 1-1 15,4-5 0-15,2-2 1 16,10-4-1-16,-2-1 1 15,4-3 1-15,-1 0 0 16,-6-4 0-16,3 0 0 0,-10 5 0 16,-1-5 1-16,-2 0-1 15,-15-3 0-15,13 22-1 16,-5-9 2-16,-4 2-2 16,-4 6 1-16,0-3 0 0,0 7-1 15,-4-1 2-15,-7-3-1 16,1 3 0-16,-5-2 0 15,-5-1 0-15,-2-6 0 16,1-2-2-16,-4-5-3 0,0-5-11 16,7-10-40-16,1 1-21 15,6-9-5-15</inkml:trace>
  <inkml:trace contextRef="#ctx0" brushRef="#br0" timeOffset="1">1285 871 355 0,'0'0'5'15,"0"0"0"-15,0 0 3 16,0 0 0-16,-14 15 0 16,-1-2 1-16,-6 6 0 15,-1 5 0-15,-1 4-3 0,1 0-3 16,4 4 0-16,8 0-1 15,2-4 0-15,8-7 0 16,18-10-1-16,4-5 2 16,6-6-3-16,7 0 1 0,1-14 1 15,-1-3 0-15,0-7 0 16,-7-4 0-16,-10 2 1 16,-3-2-1-16,-12 3-1 0,-11 5 0 15,-9 6-1-15,-4 3-6 16,-11-2-18-16,-17 13-53 15,17 10-2-15</inkml:trace>
  <inkml:trace contextRef="#ctx0" brushRef="#br0" timeOffset="2">871 1692 299 0,'0'0'7'0,"0"0"3"16,0 0 2-16,0 0 2 16,0 0 2-16,-11 7 3 15,11-7 0-15,-25 17 1 16,8-2-7-16,-1 7-3 0,-3 2-1 16,4 4-2-16,-5-3-3 15,9 7-1-15,1-4-1 16,9 0-1-16,3-2 1 0,3-10-1 15,14-2 0-15,5-3-1 16,-1-8 1-16,8-3 0 16,2 0 1-16,-3-10-1 15,-3 0 0-15,0-8 0 0,-7 1 0 16,0 0 0-16,-11-7-1 16,-4 7 1-16,-3-4 0 15,0 1-1-15,-10-2 1 16,-4 2 0-16,0 5 0 0,-1 0 0 15,2-3 0-15,-2 14-1 16,-3-2 0-16,4 6 0 16,-4 0 0-16,8 8-2 15,-4 3-2-15,0 6-5 0,-1-6-8 16,15-11-42-16,-13 28-23 16,13-7-3-16</inkml:trace>
  <inkml:trace contextRef="#ctx0" brushRef="#br0" timeOffset="3">1380 1699 347 0,'0'0'4'0,"0"0"1"0,0 0 4 16,-11 7-1-16,-2 1 3 16,-2 5 1-16,-10 2 0 15,5 2 1-15,-5 1-3 16,-3 7-1-16,-5-4-2 0,13 7-1 16,-2 0-2-16,4-2-1 15,11-6-1-15,4 1 0 16,3 1-1-16,15-12-1 0,8-6 1 15,6-1 0-15,10-3-1 16,-4-3 1-16,5-11 0 16,-5-1 0-16,-4 2 0 15,-6-9 0-15,-10 1-1 16,-10 3 1-16,-5-7-1 0,-5 8 0 16,-10-4 0-16,-10 1-3 15,0 9-5-15,-10-4-28 16,4 13-44-16,-5 2-2 15</inkml:trace>
  <inkml:trace contextRef="#ctx0" brushRef="#br0" timeOffset="4">425 1510 184 0,'0'0'5'0,"0"0"6"16,0 0 5-16,0 0 6 0,0 0 3 15,0 0 1-15,7 3 2 16,15-3-1-16,-1 0-3 16,17-3-5-16,9-5-5 15,14-3-5-15,9 1-3 16,11 1-3-16,10-2 0 0,5-4 0 15,4 4-1-15,-4 0 0 16,2 5 0-16,-10-2 0 16,-7 1 1-16,-13 4 0 15,-15 3 0-15,-11 0 0 16,-14 0 0-16,-13 3-2 0,-15-3-3 16,3 17-9-16,-10 1-45 15,7-18-21-15,-21 19-5 16</inkml:trace>
  <inkml:trace contextRef="#ctx0" brushRef="#br0" timeOffset="5">-1688 1341 369 0,'0'0'8'16,"0"0"3"-16,0 0 1 0,0-11 2 16,0 11 1-16,0 0 1 15,7-15 0-15,-7 15 0 16,0 0-6-16,21-6-4 15,-4 6-2-15,8 0-1 0,14-4-1 16,3 4-1-16,18 0 0 16,8 0-1-16,10-5 0 15,10 3 1-15,1-6 0 16,9-1-1-16,1-2 1 0,-4-4 0 16,-9 5 0-16,-1-4-1 15,-15 7 2-15,-9-7-2 16,-13 10 0-16,-8-2 0 15,-12 1 0-15,-10 5 0 0,-1 0 0 16,-17 0 0-16,21 0 0 16,-7 0 0-16,4 0 0 15,-3 5 0-15,-2-5 0 16,5 0 0-16,-8 0 0 0,-10 0 0 16,22 0-5-16,-22 0-6 15,0 0-20-15,0 0-53 16,0 0 0-16</inkml:trace>
  <inkml:trace contextRef="#ctx0" brushRef="#br0" timeOffset="6">-660 914 325 0,'0'0'4'0,"0"0"0"0,0 0 5 16,0 11 2-16,0-11 2 16,4 24 2-16,6-10 0 15,1 3 1-15,11-3-4 16,1 5-1-16,7-2-4 16,-7 9-2-16,10-9-2 0,-1 4-1 15,-4-1-2-15,0 1 1 16,-3 5-1-16,-8-1 0 15,1-5 0-15,-3 2 0 16,-5-2 0-16,-7-2 0 0,4 3 1 16,-4 1-1-16,-3-1 1 15,-3 1 1-15,-4 2 0 16,-3-4 0-16,-8 8 0 0,-2 1 1 16,-5 3-1-16,-8 3 0 15,2-4-4-15,-11-3-11 16,2 13-66-16,-6-3-1 15</inkml:trace>
  <inkml:trace contextRef="#ctx0" brushRef="#br0" timeOffset="7">309 329 298 0,'0'0'3'15,"0"0"2"-15,0 0 3 0,0 0 3 16,0 0 0-16,0 7 3 16,0-7 1-16,0 0 3 15,-3 14-3-15,3-14-1 16,-18 10-2-16,4-6 0 16,-4-4-2-16,-7 0 0 0,0-10-2 15,-3-1-1-15,-4-6-2 16,-4-4 0-16,1-11-1 15,-3-5-1-15,-2-4 0 16,2-4-2-16,-5-6 1 0,8-4-1 16,0 3 0-16,-1-9 0 15,11-2-1-15,8 6 0 16,6-3-1-16,11 0 1 16,0 0-1-16,11-2 0 0,11 0 0 15,1 7 1-15,7-4-1 16,5-2-1-16,3 2-1 15,5 5 1-15,10-2 0 0,7 3 1 16,3 6-1-16,5 2 1 16,0 11 0-16,2-1 1 15,-7 5 0-15,5 9 1 16,-12 7-1-16,1 10 0 0,-4 4 0 16,0 4 0-16,-4 7 0 15,1 7 0-15,-5 10-1 16,1-3 2-16,-3 3-1 15,4 4 0-15,-12-2 0 16,3 7 1-16,-2-9-1 0,-9 7 2 16,3-4 0-16,-2 4 0 15,-8-1 0-15,-2 3 0 16,0-6-1-16,-1 8 1 0,-2-7 0 16,-5 7-2-16,1-1 1 15,-4 1-1-15,3-2 1 16,-2 1 0-16,-1-4 0 15,-4 1-1-15,-3 1 1 0,0-3 0 16,0-2 0-16,0 0 0 16,-10 1 0-16,-1 0 0 15,-3-4 0-15,-4 0 0 16,0 0 0-16,-7-3 0 0,-3 1 1 16,0-6-2-16,1 1 0 15,-3-3 0-15,2 2 0 16,-3-5 0-16,2 3 0 15,1-5 0-15,7 2 0 16,-1-5 0-16,5 1 0 0,6-7 0 16,11-4 0-16,-17 0 0 15,17 0 0-15,0 0 0 16,0-15 0-16,0 15 0 16,10-21 0-16,-6 10 0 0,-4 11 0 15,3-24 0-15,-3 24 0 16,0-18 0-16,-7 4 0 15,0-3 0-15,-4 0 0 0,1-4 0 16,-5-12 0-16,-2 5 0 16,3-4 0-16,0 5 0 15,3 1 0-15,4 2 0 16,-3 5 0-16,10 19 0 0,-3-17 0 16,3 17 0-16,0 0 0 15,0 0 0-15,0 10 0 16,0-10 0-16,17 26 0 15,-6-9 0-15,6 1 0 0,4 3 0 16,4 0 0-16,-4-4 0 16,11 5 0-16,-4-5 0 15,4 5 0-15,1-1 0 16,-2-3 0-16,1-8 0 0,-7 4 0 16,3-4 0-16,-3-6 0 15,0 0 0-15,-12-4 0 16,12 0 0-16,-4-11 0 15,4 1 0-15,-8-7 0 0,1 2 0 16,7-5 0-16,-3-3 0 16,-4 1 0-16,-5 6 0 15,5-5 0-15,-8 7 0 16,2-3 0-16,-2 2 0 0,-3 2-3 16,6-24-79-16,-13 37-4 15</inkml:trace>
  <inkml:trace contextRef="#ctx0" brushRef="#br0" timeOffset="8">47-1711 349 0,'0'0'5'15,"-10"0"1"-15,10 0 2 16,-25 14 1-16,10-3 2 15,-3 2-1-15,-2 9 1 0,2 3-1 16,1 3-3-16,6 4-2 16,1 7-2-16,3-2-1 15,7 10 0-15,0-5 0 16,10 4 0-16,8-3 0 0,2-5 0 16,10-10 0-16,5-4 1 15,10-9 0-15,1-11 0 16,0-4 1-16,4-11 0 0,0-10 0 15,-2-8 0-15,-5-2 0 16,-8-8-1-16,-10 0 1 16,-7 0-1-16,-8-5-1 15,-10-3 1-15,0 4-2 16,-18-2-1-16,-2-2 1 0,-13 10-2 16,-5 4 1-16,-7 5-2 15,-5 14 0-15,0 3-4 16,-3 22-12-16,4 14-63 15,2 14-3-15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6:51.7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0-1 395 0,'0'0'5'16,"0"0"2"-16,0 0 2 0,0 0-1 15,26 0 1-15,12 0-10 16,9 0-69-16,26 0 0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50 350 0,'0'0'5'0,"0"0"2"0,0 0 3 16,4-23 2-16,-4 23 0 16,3-13 2-16,-3 13 1 15,3-15 0-15,-3 15-4 0,0 0-2 16,0 0-1-16,0 0-1 15,5 19-2-15,-5 2-1 16,7 7-1-16,-1 6 1 16,1 5-2-16,1 2 1 0,-5 3-2 15,8-2 1-15,-5 9 0 16,-1-3-1-16,-2-2 1 16,1 4-1-16,-4-11 1 15,3 5 2-15,-3-1-4 0,0-6 0 16,0-7 0-16,0 5 0 15,0-10 0-15,3-1 0 16,-3-7 0-16,4 2 0 0,-1-8 0 16,-3-11 0-16,0 14 0 15,0-14 0-15,0 0 0 16,0 0 0-16,5 17 0 16,-5-17 0-16,0 0 0 15,0 0 0-15,0 0 0 0,0 0 0 16,0 0 0-16,0 0 0 15,0 0 0-15,0 0 0 16,0 0 0-16,0-38-49 16,0 38-41-16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1285 212 289 0,'0'0'6'0,"0"0"2"15,0 0 2-15,0 0 4 16,0-14 0-16,0 14 2 15,-4-13 2-15,4 13 0 16,-18-17-4-16,18 17-4 0,-28-15-1 16,11 12-2-16,-8-1-2 15,-3 0 0-15,-5 2 0 16,-5-3-1-16,-1 1 0 0,-7 0 1 16,0 4-1-16,-4 0 0 15,5 0-1-15,-1 0 0 16,-1 0-1-16,4 8-1 15,-2 3 0-15,2 4 0 0,2-2-1 16,-2 5 1-16,1-1-1 16,-1 8 1-16,0-1 0 15,5 1-1-15,-2 4 1 16,2-1 0-16,-4 3-1 0,9 1 1 16,2-4 0-16,-1 7-1 15,7-3 1-15,4 2-1 16,-1 0 1-16,5 1-1 15,6 0 1-15,-2-1 0 16,1 4-1-16,2-1 1 0,0 2-1 16,2-5 0-16,-2 10 0 15,3-7 1-15,4-1-1 16,-2-1 0-16,-2 4 0 0,7-3 0 16,0-1 0-16,0-1 0 15,7 2 1-15,-2 3-1 16,1 3 0-16,1-3 0 15,8 0 1-15,-8 6-1 0,6-3 0 16,-1 4 0-16,1 1 1 16,2-2-1-16,3-4 1 15,2 6 0-15,2-5 0 16,2 0 0-16,1 5 1 0,4-4 0 16,-1-2 0-16,0 4 0 15,0 2 1-15,7-2-3 16,1 0 0-16,-1 0 0 15,5-4 0-15,-2-3 0 0,5 1 0 16,-1-7 0-16,4 0 0 16,4-8 0-16,-2 4 0 15,2-11 0-15,8 4 0 16,-2-6 0-16,1 0 0 0,-1-8 0 16,4 4 0-16,-4-8 0 15,-3 0 0-15,4-3 0 16,-1-3 0-16,-6-5 0 15,0-5 0-15,-1-2 0 0,4-2 0 16,-6-2 0-16,1-1 0 16,-5-5 0-16,3 1 0 15,-4-1 0-15,1-1 0 16,-8 2 0-16,5 0 0 0,-5-4 0 16,-7 1 0-16,0-1 0 15,0-6 0-15,-3-4 0 16,0 6 0-16,-4-10 0 0,1 3 0 15,-5-10 0-15,1 0 0 16,-5-5 0-16,2 5 0 16,-5-3 0-16,-2-6 0 15,-5 7 0-15,4-5 0 16,-7-2 0-16,0 3 0 0,0 5 0 16,-7 0 0-16,4-3 0 15,-5 0 0-15,1 5 0 16,-3 1 0-16,2 2 0 15,2 2 0-15,-5-2 0 0,5 2 0 16,-6 4 0-16,2-3 0 16,2 3 0-16,-2 2 0 15,3-3 0-15,-4 5 0 16,4 4 0-16,-3-2 0 0,-1 5 0 16,4 0 0-16,-11 0 0 15,8 3 0-15,-12 5 0 16,4-5 0-16,1 3 0 0,-1-2 0 15,-3 3 0-15,4 0 0 16,-4 4 0-16,2-1 0 16,1-5 0-16,1 6 0 15,-1-1 0-15,1 1 0 0,-1 0 0 16,-3 3 0-16,1-8 0 16,-5 5 0-16,0-1 0 15,0-1 0-15,0 6 0 16,-3-2 0-16,0 2 0 15,3 6 0-15,0-3 0 0,-3 6 0 16,3 0 0-16,4-2 0 16,-4-1 0-16,3 0 0 15,5-1 0-15,-4 2 0 16,0 3 0-16,-1-5 0 0,2 5 0 16,-10-1 0-16,7 4 0 15,-10 0 0-15,1 18-3 16,-11 16-65-16,8-16-21 0</inkml:trace>
  <inkml:trace contextRef="#ctx0" brushRef="#br0" timeOffset="5.6212">2084 738 195 0,'0'0'7'0,"0"0"3"0,0 0 6 16,0 0 2-16,0 0 4 15,0 0 2-15,0 0 2 16,0-15 1-16,0 15-3 16,0 0-3-16,0 0-5 15,0 0-2-15,0 0-2 0,10-15-1 16,-10 15-3-16,15-17-2 15,-5 4 0-15,1-5-2 16,6 0-1-16,1 1 0 0,4-5-1 16,1 5 0-16,2-3 0 15,0 1-1-15,3-2 1 16,0 0 0-16,5 4 0 16,-1-1-1-16,3-3 1 15,1-1-1-15,2 1 0 0,2-1 0 16,2 2-1-16,-1-1 0 15,6 4 1-15,2-4-1 0,4-1 0 16,0 1 0-16,12 4 0 16,1-9 0-16,9 5 0 15,6-3 1-15,7 3 0 16,8-5 0-16,4 2-1 0,1 0 1 16,5 3 1-16,-3 0-1 15,10 0 0-15,-7 7-1 16,4-3 0-16,-1-2 0 15,-3 4 1-15,7 2 0 0,-7-1-1 16,7 3 1-16,-2 1-1 16,-5 3 1-16,-1 0-1 15,-6 3 1-15,1 1 0 16,-4 3-1-16,-2 0 1 16,-2 3-1-16,-3 1 0 0,3 3 1 15,-4 0-1-15,4 0 2 16,-4-1-2-16,0-2 0 15,5 3 0-15,-8-3 0 16,3-1 0-16,-4 3 0 0,-1 3 0 16,-6-7 0-16,-3 9 0 15,-3-5 0-15,-4 11 0 16,-1-4 0-16,-1 2 0 0,-2-2 0 16,5 1 0-16,-5 0 0 15,0 0 0-15,2 4 0 16,-2-5 0-16,-7 2 0 15,5-2 0-15,-1 2-2 16,-4-4 2-16,1 0 0 0,3 3 0 16,-4 0 2-16,-3-4-2 15,5 4 0-15,-5 0 0 16,0 1 0-16,-8-2 0 16,-2 2 0-16,-5 0 0 0,-6-2 0 15,-4 2 0-15,-3-2 0 16,0-6 0-16,-4 3 0 15,4-2 0-15,-7 2 0 16,-1-3 0-16,1 4 0 0,-1-5 0 16,-2 1 0-16,3 1 0 15,-8-1 0-15,-10-7 0 16,22 13 0-16,-22-13 0 0,10 13 0 16,-10-13 0-16,0 0 0 15,0 0 0-15,0 0 0 16,0 0 0-16,0 0 0 15,0 0 0-15,0 0 0 0,11 13 0 16,-11-13 0-16,0 0-3 16,0 0-7-16,0 0-20 15,0 0-53-15,0 0-3 16</inkml:trace>
  <inkml:trace contextRef="#ctx0" brushRef="#br0" timeOffset="6.6212">1996 2010 307 0,'0'0'4'0,"0"0"2"0,0 0 2 15,7-11 1-15,-7 11 1 16,13-11 1-16,2 5 2 16,6-2-1-16,1 2-2 15,9-2-3-15,4 1-2 0,5 0-1 16,5-6 0-16,1 5-1 16,4 1 0-16,-5-1 0 15,-2 3 1-15,-5 1 1 16,-8-5-1-16,-7 9 0 15,-4 0 0-15,-19 0-2 0,14 0-6 16,-14 0-11-16,-8 0-60 16,8 0-3-16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6442 88 223 0,'0'0'5'0,"0"0"0"0,0 0 2 16,0 0 2-16,0 0 0 16,0 0 4-16,0 0 2 15,0 0 3-15,0 0-1 0,0 0 0 16,0 0 0-16,0-6 1 16,0 6 0-16,0 0-3 15,0 0-2-15,0 0-1 16,0 0-3-16,-11 10-1 0,11-10-3 15,-14 11 0-15,0-2-2 16,0 6 0-16,-4 4 0 16,-2 1-2-16,-8-2 0 15,-2 10 0-15,-1-4 0 16,-8 6 0-16,0-2 0 0,-3-1-1 16,2-3 0-16,-6-2 1 15,8-1 0-15,-2-3-1 16,2-3 0-16,-1-2 1 15,0 2-1-15,-3-5 1 0,-4 0 0 16,-4 1-1-16,-6-8 1 16,-9 7-1-16,-5-2 1 15,-4-1 0-15,-7 3 0 0,-4-7-1 16,-8 8 1-16,-1-4 0 16,-1 3-1-16,-5-3 1 15,4 6-1-15,5 0 0 16,-2-3 1-16,2 1-1 0,3 0 0 15,0-4 0-15,5 0 0 16,2-4 0-16,3 1 0 16,-2-1 0-16,5-3 0 15,-2 0 0-15,2-3 1 0,2-1-1 16,-2-6 0-16,1 6 0 16,-1-6 0-16,4 0 1 15,-2-5-1-15,-5 4 0 16,-4 2 0-16,-2-4 0 15,-2 3 1-15,-2-1-1 0,-7-2 0 16,-4-1 0-16,-1 3 0 16,2 1 1-16,-5-4-1 15,4-1 0-15,-4-2 0 0,2 4 1 16,-2-7-1-16,0 3 0 16,0 0 0-16,4-5 1 15,4 6-1-15,-1-6 0 16,8 5 0-16,-3-5 0 0,2 7 1 15,7-2-1-15,1 4 0 16,3-2 0-16,5 4 0 16,-2-2 0-16,7 2 1 15,2 4-1-15,6-2 0 0,-1-2 0 16,5 3 0-16,3-3 0 16,3 4 0-16,5-3 1 15,2-1-1-15,8-4 0 0,3 6 1 16,7-2-1-16,7-4 0 15,0 9 1-15,18 6-1 16,-17-14 0-16,17 14 0 16,0 0-1-16,0 0 1 15,0 0-1-15,0 0 1 0,0 0 0 16,0 0 0-16,0 0 0 16,0 0 0-16,0 0 0 15,0 0 0-15,-3-14 0 16,3 14 0-16,0 0 0 0,0 0 0 15,0 0 0-15,0 0 0 16,0 0 0-16,0 0-1 16,0 0 1-16,0 0 0 15,0 0-1-15,0 0 1 0,0 0-1 16,0 0 0-16,0 0 1 16,0 0-1-16,0 0 1 15,0 0-1-15,0 0 1 16,0 0 0-16,0 0 1 0,0 0-1 15,0 0 0-15,0 0 1 16,0 0-1-16,0 0 1 16,0 0 0-16,-11-15-1 0,11 15 1 15,0 0-1-15,0 0 1 16,0 0-1-16,0 0 0 16,0 0 0-16,0 0 0 15,0 0 0-15,0 0 0 16,0 0 0-16,0 0 0 0,0 0-1 15,0 0 1-15,0 0 0 16,0 0 0-16,0 0-1 16,-14 0 1-16,14 0 0 15,-18 22-1-15,8-5 1 0,-5 1 0 16,0 2 0-16,2 2 0 16,-5-1-1-16,1 5 1 15,2-6 1-15,2 8-1 16,-5-7-1-16,3 0 1 0,1 1 0 15,3-5 0-15,1-2 0 16,3 2 0-16,7-17 0 16,-10 22 0-16,10-22 1 0,0 0-1 15,0 13 0-15,0-13 0 16,0 0 0-16,0 14 0 16,0-14 0-16,0 0 0 15,-5 11-1-15,5-11-1 16,0 0-1-16,0 0-3 0,-3 13-6 15,3-13-12-15,0 0-58 16,0 0-1-16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 9 326 0,'0'0'7'0,"0"0"2"16,0 0 3-16,-15-10 3 16,15 10 1-16,-18 0 1 15,18 0 0-15,-17 0 2 16,17 0-6-16,-14 14-3 15,10 0-2-15,4 6-1 0,0 2-1 16,4 3-1-16,2 10-1 16,6 3 0-16,-2 1 0 15,1 2 0-15,3 7-1 16,-3-6 2-16,-1-1-5 0,0 0 0 16,-5-11 0-16,5-2 0 15,-7 0 0-15,4-11 0 16,-2-2 0-16,-2-2 0 15,-3-13 0-15,3 19 0 0,-3-19 0 16,0 15 0-16,0-15 0 16,0 0 0-16,0 17 0 15,0-17 0-15,0 0 0 0,0 10 0 16,0-10 0-16,0 0 0 16,0 0 0-16,0 0 0 15,0 0 0-15,0 0 0 16,0 0 0-16,0 0 0 15,0 0 0-15,0 0 0 0,0 0 0 16,0 0 0-16,0 21 0 16,0-21-72-16,-3 21-19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1566 307 323 0,'0'0'5'16,"0"0"2"-16,0 0 0 16,0 0 0-16,0 0 1 15,-14 0 0-15,14 0 2 0,-24 0-1 16,6 4-5-16,-4 3-2 15,-3 6 0-15,-3 1-1 16,3 4-1-16,2-1 0 16,-2 0 0-16,10 7-1 15,0-5-1-15,10 3 1 0,5-5-1 16,5 1 1-16,10-4 0 16,6 3 0-16,4-6 0 15,-3 1 1-15,3-7 0 0,-5 3 1 16,1-1 0-16,1-3 0 15,-12 3 0-15,-10-7 0 16,11 11 1-16,-11-11-1 0,4 24 1 16,-4-10 0-16,-4 0-1 15,-4 4 1-15,2 2-1 16,-5-1 0-16,0 2-1 16,-2 1 1-16,-2-2-1 15,1-2 0-15,-7-1 1 16,3-6 0-16,-2 0-1 0,1-5-1 15,-2-6-7-15,6 0-25 16,15 0-36-16,-13-25-8 16</inkml:trace>
  <inkml:trace contextRef="#ctx0" brushRef="#br0" timeOffset="1">1705 610 281 0,'0'0'5'0,"0"0"4"16,0 0 3-16,0 0 2 16,13 0 0-16,-13 0 0 15,0 0 2-15,12 4-1 0,-12-4-3 16,0 0-5-16,17 17-3 15,-17-17-2-15,18 17 0 16,-18-17-1-16,20 21-1 16,-12-7 0-16,-5 2 1 15,-3-7-1-15,-3 10 0 0,-8-5 1 16,-3 7 0-16,1 0-1 16,-2-1 1-16,0-1 0 15,5-2 0-15,2 4 1 16,1-10 0-16,7 7 2 0,0-18 2 15,0 21 0-15,0-21 1 16,15 13 1-16,0-13 0 16,5 4-1-16,5-4-1 15,10 0-1-15,4 0-4 0,3-4-5 16,11 1-14-16,0-7-62 16,7-1-2-16</inkml:trace>
  <inkml:trace contextRef="#ctx0" brushRef="#br0" timeOffset="2">941 1075 278 0,'0'0'7'15,"18"0"1"-15,2 0 5 16,13 4 3-16,2-4 1 16,11 3 2-16,14-3 1 0,8 3 1 15,13 1-7-15,7-4-1 16,3 3-4-16,9-3-3 15,6 0-2-15,-8 0-1 16,-5 0-1-16,-12-3 0 16,-18 3-2-16,-13-4-4 15,-17 4-10-15,-33 0-31 0,0 0-35 16,-5 11-2-16</inkml:trace>
  <inkml:trace contextRef="#ctx0" brushRef="#br0" timeOffset="3">1085 1266 403 0,'0'0'5'0,"0"0"1"16,0 0 2-16,8 0 0 16,-8 0 0-16,0 0 1 15,14 13 0-15,-14-13 0 16,0 30-5-16,-4-6-1 0,-3 4 0 15,4 6-2-15,0 4 1 16,-2 10-1-16,2-6 0 16,3 3 0-16,0 5 0 15,0-8 0-15,0-3 0 0,8-9-3 16,-2 0-5-16,8-2-10 16,-3-4-46-16,-1-13-21 15</inkml:trace>
  <inkml:trace contextRef="#ctx0" brushRef="#br0" timeOffset="4">1499 1523 440 0,'0'0'3'0,"0"0"0"15,0 0 1-15,0 0 0 16,0 20 0-16,-6-10 1 0,-9 8-1 15,0 7 1-15,2 1-2 16,-5 5-1-16,8 0 1 16,3 1-1-16,7-6 1 15,3-6-1-15,14-5 0 16,16-9 1-16,2-6-2 0,8-2 0 16,2-13 0-16,1-7 0 15,-6-3-1-15,-5-3 0 16,-10 0 0-16,-15-6-1 15,-10 1-1-15,-10 5 0 0,-12 3-2 16,-11 8-5-16,-12-4-30 16,-1 17-45-16,1 4 0 15</inkml:trace>
  <inkml:trace contextRef="#ctx0" brushRef="#br0" timeOffset="5">2327 1701 352 0,'0'0'5'15,"0"0"3"-15,0 0 1 0,0 0 3 16,0 0 1-16,0 0 1 16,7-6 0-16,6 2 2 15,17 4-5-15,5-3-2 16,8-1-2-16,10 1-3 15,-1-7-6-15,12 10-27 16,-1-4-52-16,-10-3-2 0</inkml:trace>
  <inkml:trace contextRef="#ctx0" brushRef="#br0" timeOffset="6">5230 727 285 0,'0'0'4'0,"0"0"5"16,10-10 3-16,-10 10 5 15,0 0 1-15,18-11 2 0,-18 11 4 16,10-4-2-16,-10 4-1 16,7 6-4-16,-7 9-3 15,0 3-4-15,0 3-2 0,0 13-2 16,0 5 0-16,0 10-2 16,0 4 0-16,3 12-1 15,5 4 0-15,-4 10 1 16,2 1-4-16,1-1 0 15,4 4 0-15,-4-9 0 0,0-4 0 16,1-7 0-16,-5-9 0 16,4-16 0-16,-4-2 0 15,1-10 0-15,4-13 0 16,-8 2 0-16,0-15 0 0,0 0 0 16,0 0 0-16,0 0 0 15,0 0 0-15,0 0 0 16,0 0 0-16,0-11 0 15,-8-6 0-15,-2 6-66 0,10 11-29 16</inkml:trace>
  <inkml:trace contextRef="#ctx0" brushRef="#br0" timeOffset="10">2684 680 334 0,'0'0'4'0,"0"0"1"16,0 0 2-16,0 0 2 16,0 0 2-16,-10 0 2 15,10 0-1-15,0 0 2 16,0 0-2-16,0 0-3 15,-8-15 0-15,8 15-1 16,0-17-1-16,0 17-1 0,8-17-1 16,-5 3-1-16,-3 4 0 15,7-9 0-15,-4 2-1 16,1-3 0-16,-1-3 0 16,0-1-1-16,2-1 0 0,2 1-1 15,3 0 0-15,1-4-1 16,3 3 1-16,-3-1-1 15,6 2 0-15,1-1 1 16,2-3-1-16,-2 2 0 0,0 7 0 16,-4-10 0-16,4 5 0 15,3 0 0-15,1-4 1 16,-2 4-1-16,5 0 0 0,3 0 0 16,2 0 0-16,-2 0 1 15,3 6 0-15,1-5 0 16,-7 10 0-16,7-4 0 0,-8 2-1 15,-2 4 1-15,3 1 0 16,-2 3-1-16,-1 3 0 16,3 1 1-16,-4 0-1 15,1-1-1-15,9 1 2 16,-3-1-2-16,1 4 1 16,-1 0 0-16,5-3 0 0,-2 3 0 15,4 0 0-15,-3 0 0 16,-1 0 0-16,1 0 0 15,1 0 0-15,-8 0 0 0,-2 3 0 16,-1 1 0-16,-1-1-1 16,1-3 1-16,-9 4 0 15,2-1 0-15,-15-3 0 16,25 11 1-16,-25-11-1 0,25 6 0 16,-12-6 0-16,2 4 0 15,-5-1 0-15,5 1 0 16,3 3 0-16,2-1-2 15,1 3 2-15,8 1-1 0,-8-1 0 16,1 2 0-16,1 4 1 16,-5-4-1-16,4 0 1 15,-9-5 0-15,5 5 0 0,-3 0 0 16,-1-5 0-16,-14-6 0 16,25 18 0-16,-25-18 0 15,21 20 0-15,-21-20 0 16,20 26 0-16,-5-13 0 15,-5 2 0-15,1 4 1 0,1-6-1 16,1 1-1-16,-3 0 2 16,-10-14-1-16,22 21-1 15,-22-21 1-15,15 11 1 16,-15-11-2-16,0 0 2 0,10 13-1 16,-10-13 0-16,0 0 0 15,0 0 0-15,0 0 0 16,0 0 1-16,0 0-1 15,0 0 0-15,0 0 1 0,0 0-1 16,0 0 1-16,0 0-1 16,0 0 1-16,0 0-1 15,0 0 0-15,0 0 1 0,0 0-1 16,0 0 0-16,0 0 0 16,0 0 1-16,0 0-1 15,0 0 0-15,0 0 0 16,0 0 0-16,0 0-1 15,0 0-6-15,0 0-28 0,0 0-48 16,0 0-2-16</inkml:trace>
  <inkml:trace contextRef="#ctx0" brushRef="#br0" timeOffset="11">1450 116 245 0,'0'0'4'0,"0"0"3"0,0 0 5 16,-22-17 4-16,9 10 2 15,-2-3 1-15,-5-1 2 16,-3-4 0-16,-2 5 0 16,2 3-5-16,-9-3-4 15,4 6-3-15,0 1-2 0,-2-1-1 16,5 4-2-16,-6 0-1 16,-1 0-1-16,1 4 0 15,2 3-1-15,-2 3 0 0,1-3-1 16,-5 7 1-16,0 3 0 15,4 1 0-15,-4 3 1 16,-5 5 0-16,5 2-1 16,-1-1 1-16,-2 8 1 15,6 1-1-15,-1 7-1 0,-2 2 1 16,7-4-1-16,0 11 1 16,3-1-1-16,-3 3 0 15,0 2 0-15,3 3 0 16,-3-1 0-16,6 1-1 0,5-4 0 15,-1 3 0-15,5 2 0 16,1-4 1-16,5 0-1 16,4-3 0-16,3 3 1 0,0-3 0 15,0 4 0-15,7 0 1 16,3-5 0-16,5 6 0 16,-2-6 1-16,5-1 0 15,7 3 0-15,3-5 0 0,4 0-1 16,1 1 2-16,9-7-1 15,-3 5 0-15,3-9 1 16,11-2-4-16,0 0 0 0,3-1 0 16,4-8 0-16,5 0 0 15,1 0 0-15,2-3 0 16,-1-8 0-16,4 0 0 16,0-2 0-16,-1-8 0 15,-7-3 0-15,5-4 0 0,-2 0 0 16,2-8 0-16,-5-3 0 15,2-2 0-15,1-5 0 16,-1-2 0-16,-6-8 0 16,-2-1 0-16,-1-7 0 0,1-3 0 15,-4-5 0-15,-3-4 0 16,-9 3 0-16,2-6 0 16,-3-1 0-16,-5 0 0 15,-4-1 0-15,-2-3 0 0,-5 7 0 16,-5-4 0-16,-1-4 0 15,-5 5 0-15,4-7 0 16,-2 5 0-16,3-1 0 0,-11 1 0 16,6 4 0-16,-2 2 0 15,0 0 0-15,-5 7 0 16,-1-1 0-16,-5 1 0 16,0 0 0-16,-5 3 0 0,2-1 0 15,-7-2 0-15,0-2 0 16,-2 1 0-16,6-4 0 15,-6 7 0-15,2-4 0 16,-3 9 0-16,-2-2 0 16,0 1 0-16,-2 3 0 0,-1 1 0 15,-10 7 0-15,-4-4 0 16,1-2 0-16,3-1 0 16,-15-4 0-16,8 7 0 15,0-1 0-15,-8-3 0 0,8 4 0 16,-5 3 0-16,5 1 0 15,-8 3 0-15,8 8 0 16,-6-11 0-16,-2 15 0 16,-4-6 0-16,6 5 0 0,-6-1 0 15,1 1 0-15,1-1 0 16,2 5 0-16,5-1 0 16,-5 0 0-16,-4 7 0 0,6 0 0 15,-2 10-21-15,18 0-65 16,-35 8-2-16</inkml:trace>
  <inkml:trace contextRef="#ctx0" brushRef="#br0" timeOffset="12">2649 638 284 0,'0'0'6'15,"0"0"3"-15,0 0 3 0,10-7 3 16,-10 7 1-16,0 0 1 16,15-17 2-16,-15 17 1 15,0-26-5-15,0 17-4 16,0-6-3-16,0-4-2 16,-5-5-1-16,5-4-1 0,0 4-2 15,11-7 0-15,3-4 0 16,7-5-2-16,8-2 1 15,2 4 0-15,16-2-2 0,2 5 1 16,4 0 0-16,4 11 0 16,3 0 0-16,7 0-1 15,-3 7 1-15,-5 6 0 16,1 5 0-16,1-5 0 0,-1 8 0 16,0 3 0-16,-4 0 0 15,2 0 0-15,-6 7 0 16,1 0 0-16,3 3-1 15,2 1 2-15,2-4-1 0,0 8 0 16,-1-9 0-16,6 5 1 16,-5 0 0-16,6 4 1 15,-8-2 0-15,2 1-1 16,-7 3 1-16,-5 5 0 0,2 2 0 16,-4 1 0-16,1 8-1 15,-6-9 0-15,2 7 0 16,-3 1-1-16,-5 3 1 15,0-3 0-15,-7 3-1 0,-7 3 1 16,1 3-1-16,-5-3 2 16,-3 3-2-16,-3 10 0 15,-5-9 1-15,-6 10-1 16,0-4 0-16,0 10 0 0,-13-2 0 16,-2 4-1-16,-5-4 2 15,-5 4-1-15,-3 4-1 16,-5-2 1-16,-2-1 0 15,-3 2 0-15,-2-6 0 0,2 3-1 16,-9-7 2-16,1 3-1 16,-2 0 1-16,5-3-1 15,-7-3 1-15,0 3-1 16,-3-5 1-16,0-1-1 16,-3-5 0-16,-1-1 1 0,-3-6-2 15,-4 6 2-15,-2-10 0 16,-1 0-1-16,-1-6 0 15,-3 1 1-15,4-6-1 0,-4-2 0 16,5-4 1-16,-2-3-1 16,5-8 0-16,-2 0 1 15,2 1-1-15,0-4 0 16,3 0 1-16,4 0-1 0,-5 0 0 16,8 0 0-16,3-4 0 15,5-2 0-15,2-2 1 16,8 1-1-16,3-3 0 15,4-4 1-15,3 3-1 0,4 0 1 16,-1 1-1-16,1-5 1 16,4 4-1-16,-5-2 0 15,4-1 1-15,5 3-1 16,-2-2 1-16,2-2-1 0,-2 2 0 16,15 13 1-16,-17-18-1 15,17 18 0-15,-15-17 1 16,15 17 0-16,-6-15-1 15,6 15 1-15,0 0 0 0,0-15-1 16,0 15 1-16,0-13 0 16,0 13-1-16,0-18 1 15,0 18-1-15,0-18 1 16,0 18-1-16,-4-17 1 0,4 17-1 16,-3-13 0-16,3 13 0 15,0 0 1-15,0 0-1 16,0 0 0-16,-8-11 1 0,8 11-1 15,0 0 1-15,0 0 0 16,0 0-1-16,-4-15 1 16,4 15-1-16,0 0 1 15,0 0-1-15,0-13 0 0,0 13 1 16,0 0-1-16,0 0 1 16,0 0-1-16,0 0 2 15,0 0-2-15,0 0 0 16,-13-13 0-16,13 13 0 0,0 0 0 15,0 0 0-15,0 0 0 16,0 0 0-16,0 0 0 16,-5-13 0-16,5 13 0 15,0 0 0-15,0 0 0 16,0 0 0-16,-3 7 0 0,3-7 0 16,-3 19 0-16,-9-2 0 15,7 5 0-15,-10 2 0 16,0 3 0-16,-2 1 0 15,-1 8 0-15,-3-1 0 0,1 0-2 16,1-6 1-16,-2-5-1 16,11-3-6-16,10-21-8 15,0 0-51-15,0 0-19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9661 418 250 0,'0'0'8'15,"0"0"3"-15,0 0 3 0,0 0 0 16,0-12 1-16,0 12 1 16,0 0 0-16,0-11 1 15,0 11-4-15,0 0-3 16,-12-13-2-16,12 13 0 16,0-22 0-16,0 8 1 0,7 1-2 15,4-4 0-15,1-5 0 16,1 1-4-16,12-1 1 15,0-2-2-15,3-1 1 0,0 4-1 16,7-3 0-16,8-2 0 16,4 2-1-16,1-4 0 15,12 3 0-15,1 1 1 16,2 3-1-16,2-1-1 0,1 1 0 16,-3 6 0-16,9-5 1 15,-6 5-1-15,5-2 1 16,7 0 0-16,0 0-1 15,10-4 1-15,0-5-1 16,12 0 1-16,-1-1 0 0,7 3 0 16,4 0 0-16,-4 3 1 15,0 3 0-15,3 3 0 16,-6 5 0-16,3 1 1 0,-4 7-1 16,1-2 0-16,-1 1 0 15,-2-1-1-15,1 4 1 16,2 0 0-16,-4 0 0 15,1 0 0-15,-9 0-1 0,2 0 1 16,-5 0 0-16,-4 7-1 16,1-3 0-16,-4-2 0 15,1 2-1-15,2 1 0 16,-6 1 0-16,-3 1 1 0,3 5-1 16,-7-7 1-16,-1 3-1 15,-2-1 0-15,-9 4 0 16,-2 4 1-16,-4-2 0 0,-7 1-1 15,-4 0 0 1,-9 0 1-16,-5 3-1 0,-1 1 0 16,-4-1 2-16,-3 6-2 15,5-5 0-15,0 2 0 16,3 1 0-16,-3 0 0 0,0-4 0 16,6 6 0-16,-3 1 0 15,1-6 0-15,-1 6 0 16,0-6 0-16,0 3 0 15,4-3 0-15,1 1 0 0,-2 5-2 16,1-7 2-16,0 0-1 16,-4-3 1-16,0 0 1 15,-3 3-1-15,-7 0 0 16,-5-2 2-16,2 4-2 0,-5-1 0 16,-2-5 0-16,-1 4 0 15,0 1 0-15,1 0 0 16,2-1 0-16,-3 0 0 0,-1-2 0 15,6 0 0-15,-6-2 0 16,-6-13 0-16,12 22 0 16,-12-22 0-16,0 0 0 15,3 13 0-15,-3-13 0 16,0 0 0-16,0 0 0 0,0 0 0 16,0 0 0-16,0 0 0 15,-11-6-3-15,11 6-49 16,-10-11-35-16,-5 0-3 15</inkml:trace>
  <inkml:trace contextRef="#ctx0" brushRef="#br0" timeOffset="1">14267 223 289 0,'0'0'8'15,"0"0"3"-15,0 0 4 0,7 17 1 16,-7-17 3-16,15 18 1 16,3-3 2-16,-5 0-1 15,2 2-6-15,10-4-3 16,-2 5-2-16,10-4-3 16,-6 3-2-16,9 0-1 0,-1 2-1 15,0-4-1-15,1 3 0 16,0-5 0-16,0-2-1 15,-1-5 1-15,3 2 1 16,-5-8 0-16,-2 0 0 0,-2-10 0 16,-1-5 1-16,-3-7-1 15,-5 1 0-15,-2-3 0 16,-3-8-3-16,-2 4 0 16,2-4 0-16,-1 4 0 0,-3 0 0 15,-1 3 0-15,0 8 0 16,1-1 0-16,-11 18 0 15,11-17 0-15,-11 17-3 0,0 0-11 16,0 0-69-16,-7 0-3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-5190-17 252 0,'0'0'5'0,"0"0"3"0,-15-15 2 16,15 15 4-16,-17-21 3 16,17 21 1-16,-18-24 2 15,0 13 1-15,5 0-3 16,1 1-3-16,-8 6-3 0,-1 1-1 15,-1 3-3-15,-3 0-2 16,-10 3-2-16,4 8-1 16,-4-1-1-16,-5 5-1 15,2-2 0-15,-2 4 0 0,-3 7-1 16,2-3 1-16,1-1 0 16,5 5 0-16,-3-1 1 15,6 4 0-15,-1 4 0 16,2 0 0-16,3 0 1 0,3 2-1 15,3 1 0-15,2 8 0 16,-2-4 0-16,1 3 0 16,0 1 0-16,4 3-1 15,-5-4 0-15,4 7 0 0,-2-3 1 16,2 3-2-16,0-2 1 16,4 2-1-16,-4-4 0 15,3 5 1-15,2-1 0 0,-2 0 0 16,5 5 0-16,0-5 1 15,-1 3 0-15,7 6 0 16,-3 0 0-16,7-2 0 16,-3 2 0-16,3 1 0 0,3-3 0 15,4 1-1-15,3-2 1 16,2 3 1-16,6-9-2 16,-1 3 1-16,7-5-1 15,1 2 1-15,4-4-2 0,-1-2 0 16,7-4 0-16,1-1 0 15,-1-3 0-15,3 1 0 16,2-4 0-16,-2-4 0 16,5 0 0-16,0-7 0 15,-1-1 0-15,1-1 0 0,2-4 0 16,5-2 0-16,-4-6 0 16,3-3 0-16,4-4 0 15,4-4 0-15,-1-6 0 16,-3-8 0-16,4-2 0 0,-7-6 0 15,6-6 0-15,-10 1 0 16,6-8 0-16,-9 0 0 16,3 0 0-16,-7-6 0 0,0 2 0 15,0 0 0-15,-8 2 0 16,5-1 0-16,-4 3 0 16,-4 7 0-16,1-3 0 15,-5-1 0-15,1 2 0 0,-3 1 0 16,-2-5 0-16,3-7 0 15,-6-1 0-15,4-1 0 16,-7-6 0-16,0 0 0 16,-4 1 0-16,5-1 0 15,-8 1 0-15,0 2 0 0,-1 1 0 16,-6 0 0-16,0-1 0 16,0-3 0-16,0 3 0 15,-6 2 0-15,-1-4 0 16,-3 0 0-16,2 4 0 0,-2 2 0 15,-2-4 0-15,6 8 0 16,-5 3 0-16,0 2 0 16,1 3 0-16,0 0 0 0,-5 6 0 15,5-4 0-15,-8 4 0 16,3 0 0-16,2-4 0 16,-9 8 0-16,5-1 0 15,-8-1 0-15,7 2 0 0,-6 3 0 16,2 0 0-16,2 4 0 15,-2-1 0-15,1 5 0 16,-4-6 0-16,4 2 0 16,-4-5 0-16,0 5 0 0,0-5 0 15,0 8 0-15,0-6 0 16,-3 6 0-16,1 3 0 16,-12-7 0-16,3 8 0 15,0-5-4-15,-2 12-25 16,6-1-55-16,-10 0-4 0</inkml:trace>
  <inkml:trace contextRef="#ctx0" brushRef="#br0" timeOffset="1">-4681 1667 310 0,'0'0'5'16,"0"0"5"-16,22-10 1 15,-9 2 3-15,5 5 1 16,10-1 1-16,-3-3 0 15,17 5 0-15,1-2-6 0,3 4-5 16,-4-5-8-16,11 5-25 16,18 0-47-16,-21 0-5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-5714 1068 282 0,'0'0'6'16,"0"0"3"-16,23 0 1 15,-6 0 4-15,11 3 0 16,10-3 2-16,12 0 2 0,14 4 2 16,11 0-7-16,3-4-1 15,10 0-3-15,-7 0-1 16,0 0-1-16,-11 0-4 15,-10 0 1-15,-7 0-4 16,-13 0-4-16,-15-4-10 0,-7-6-51 16,-18 10-12-16</inkml:trace>
  <inkml:trace contextRef="#ctx0" brushRef="#br0" timeOffset="1">-5633 1343 316 0,'0'0'7'0,"0"0"1"16,0 0 2-16,0 0 1 15,0 0 2-15,0 14-1 16,0-14 1-16,-6 28-1 16,-11-10-6-16,-1 7-2 0,3 4-2 15,-5-1-1-15,5-1 0 16,5 1-1-16,5-8 0 15,5-1 1-15,0-19-1 16,18 17 1-16,4-17 0 0,3 0 0 16,3-15 1-16,-3-2 0 15,3-4 0-15,-7 1 0 16,-7-2 0-16,-3 2-1 16,-11-2-2-16,0 5-1 0,-14 3-4 15,-3 6-9-15,-5 8-37 16,-3 0-24-16,7 3-5 15</inkml:trace>
  <inkml:trace contextRef="#ctx0" brushRef="#br0" timeOffset="2">-5268 1311 348 0,'0'0'4'16,"0"0"2"-16,0 0 2 0,0 0 3 16,0 0 2-16,0 0 2 15,4 7 0-15,-4-7 3 16,0 19-5-16,0-2-1 16,0 0-1-16,0 7-3 15,0 4-2-15,-4 8-1 0,-3 0-3 16,7 5 0-16,-3 2-2 15,3 2-5-15,-5-6-18 16,-12 6-58-16,17-6-4 16</inkml:trace>
  <inkml:trace contextRef="#ctx0" brushRef="#br0" timeOffset="3">-5283 290 362 0,'0'0'3'0,"0"0"1"16,0 0 0-16,-3-11 0 0,3 11 2 16,-17-11-1-16,2 7 0 15,-3 4 1-15,1 0-3 16,-11 4-1-16,3 11 0 0,-3-1-1 16,3 0 0-16,0 3 0 15,1 4-1-15,13-1 0 16,0 2 0-16,8-1 0 15,3-2 0-15,11-1 0 0,3-1 0 16,7-4 0-16,7-2 0 16,-3-1 1-16,-3-3-1 15,1 1 1-15,2-2-1 16,-7 1 0-16,-8 1 0 16,-10-8 1-16,15 15-1 0,-15-15 0 15,3 20 1-15,-3-5-1 16,0-2 1-16,-10 5-1 15,2-4 1-15,-2 3-1 16,0 4 1-16,-5-3-1 0,2 1 0 16,-2-2 1-16,2-4-1 15,-2-2 1-15,1 4-1 16,3-8 0-16,-3-4-1 16,14-3-7-16,-18 0-16 0,18 0-48 15,-10-21-3-15</inkml:trace>
  <inkml:trace contextRef="#ctx0" brushRef="#br0" timeOffset="4">-5116 554 336 0,'0'0'4'0,"0"0"2"15,0 0 1-15,0 0 3 16,0 0 2-16,0 0 2 0,0 17 0 16,0-17 2-16,-3 22-4 15,0-8-1-15,-2 3-1 16,5 4-3-16,0 3-1 16,0 0-2-16,5 10-1 15,1-3-1-15,5 0-1 0,0 8-6 16,-8-2-10-16,4-3-64 15,-3 1-2-15</inkml:trace>
  <inkml:trace contextRef="#ctx0" brushRef="#br0" timeOffset="5">-6371-113 370 0,'0'0'5'0,"0"0"3"0,0 0 1 15,0 0 1-15,0 0 0 16,0 8 2-16,0-8-1 15,7 17 1-15,-7-17-4 16,21 22-3-16,-6-9 0 0,5 4-2 16,2-2-1-16,9 4-1 15,2-6 1-15,-1 5-1 16,3 2 0-16,3-2-1 16,-2 3 0-16,-8-2 1 0,1-1-1 15,-5-1 0-15,-7 4 0 16,-9-7-1-16,-4 3 1 15,-4 4 1-15,-7-4-1 16,-11 0 0-16,-7 2 0 0,-7 3 1 16,-7-1-1-16,-3-4 0 15,-11 4 1-15,0-3-1 16,-3-1 0-16,2-4 1 16,1 2-2-16,0 4-2 15,12-5-8-15,-6-8-27 0,16 2-43 16,1-5 0-16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5826 465 315 0,'0'0'7'0,"0"0"2"0,0 0 2 16,0 0 1-16,0 0 0 16,-12-8 3-16,12 8 0 15,-18 0 0-15,18 0-6 16,-23 11-3-16,11-3-2 0,-1 7 0 16,-2-2-2-16,0 9 0 15,2-2-1-15,-4 8-1 16,-6 1 0-16,0 1 1 0,-2 4-1 15,-7 1 0-15,-1-8 1 16,-5 5-1-16,3-4 0 16,-4 5 2-16,-3-9-1 15,-1 4-1-15,-2-1 1 16,-8-1 0-16,-2 2 0 0,-1 0-1 16,-7 3 1-16,-5-7-1 15,-2 4 1-15,-8-2 0 16,-3 2 0-16,-1-6-1 15,-10 2 1-15,-3-4 0 0,-4-1 0 16,-11 1-1-16,1-1 0 16,-8-1 0-16,-3-1-1 15,-10-6 0-15,-6 3-1 0,2 0 2 16,-7-7-1-16,0 0 0 16,0-5 0-16,-5-2 1 15,5 0-1-15,0 0 1 16,-2 0 1-16,9-6-2 0,1 3 1 15,5-4-1-15,7 3 1 16,9-3 0-16,-1-4 0 16,6 1-1-16,18 0 1 15,1-7 0-15,10-2 0 16,8 2 1-16,9-5-1 0,13 1 0 16,8-3 0-16,5 3 0 15,4 0-1-15,9-1 0 16,4 2 0-16,1-5 0 15,-1 3 0-15,5-3 0 0,-5 5 0 16,3-8-1-16,1-1 1 16,-4 0 0-16,0 1 0 15,-7-3 1-15,-3 0 0 0,-7-5-1 16,-8-3 1-16,-5 4 2 16,-2 0-2-16,-3 2 1 15,3 2 0-15,1 3 1 16,2 0-2-16,9 4 1 15,6 0 1-15,4 1-1 0,3 5 0 16,0-2 1-16,4-1-1 16,1-4 0-16,2 4 1 15,0-5-1-15,1 6-1 16,-2-5 1-16,8 4 0 0,-2 0 0 16,1 5 0-16,2 1-1 15,3 4 0-15,7 11 1 16,-14-21-1-16,14 21 0 15,-14-15 1-15,14 15-1 0,-18-14 1 16,18 14 0-16,-25-21-1 16,15 11 1-16,-3-1 0 15,-2 1-1-15,0-1 0 16,15 11 1-16,-18-18-1 0,18 18 0 16,-13-13 1-16,13 13 0 15,0 0-1-15,-12-15 1 16,12 15 0-16,0 0 0 0,-13-10 0 15,13 10-1-15,-14-15 0 16,14 15 0-16,-14-11 0 16,14 11 0-16,-17-9-1 15,17 9 1-15,0 0 0 16,-12-4 0-16,12 4 0 0,-3 6 0 16,3 9 0-16,0-2 0 15,0 13 0-15,0 6 0 16,0 6 0-16,0 8-1 15,-3 3-3-15,-1 8-2 0,1 6-9 16,-5-10-19-16,-6-1-46 16,14-4-3-16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119 9 386 0,'0'0'3'0,"0"0"1"15,-18-8 0-15,18 8 1 0,-18 0 0 16,5 2 0-16,-4 10 1 16,-1 2 1-16,8 11-3 15,-5 6 0-15,8 7 1 16,4 5-3-16,3 3 1 16,7 0 0-16,14-5 0 0,6 0-1 15,16-10 1-15,3-14-1 16,11-6 0-16,-1-11 1 15,1-4-1-15,-4-13 2 16,-4-8-1-16,-14-6 1 0,-5-5-1 16,-17-6 0-16,-13 3 0 15,-6-7-1-15,-19 8 0 16,-18-1-1-16,-2 7-1 16,-8 8-2-16,-5 9-4 0,-2 5-20 15,0 10-56-15,14 21-2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6:48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01A566A-348A-4591-B786-19673FE1D01D}" emma:medium="tactile" emma:mode="ink">
          <msink:context xmlns:msink="http://schemas.microsoft.com/ink/2010/main" type="writingRegion" rotatedBoundingBox="17620,640 20045,640 20045,4695 17620,4695"/>
        </emma:interpretation>
      </emma:emma>
    </inkml:annotationXML>
    <inkml:traceGroup>
      <inkml:annotationXML>
        <emma:emma xmlns:emma="http://www.w3.org/2003/04/emma" version="1.0">
          <emma:interpretation id="{A4215D63-F496-4A44-8557-079CD8EA9F1C}" emma:medium="tactile" emma:mode="ink">
            <msink:context xmlns:msink="http://schemas.microsoft.com/ink/2010/main" type="paragraph" rotatedBoundingBox="17620,640 20045,640 20045,4695 17620,4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4CCC22-3EBB-41F3-A27E-A2FE5098C86F}" emma:medium="tactile" emma:mode="ink">
              <msink:context xmlns:msink="http://schemas.microsoft.com/ink/2010/main" type="line" rotatedBoundingBox="17620,640 20045,640 20045,4695 17620,4695"/>
            </emma:interpretation>
          </emma:emma>
        </inkml:annotationXML>
        <inkml:traceGroup>
          <inkml:annotationXML>
            <emma:emma xmlns:emma="http://www.w3.org/2003/04/emma" version="1.0">
              <emma:interpretation id="{AB61A8D4-700D-4FCA-8548-350B1C3A834C}" emma:medium="tactile" emma:mode="ink">
                <msink:context xmlns:msink="http://schemas.microsoft.com/ink/2010/main" type="inkWord" rotatedBoundingBox="19376,3723 20045,3723 20045,4695 19376,4695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e 5</emma:literal>
                </emma:interpretation>
                <emma:interpretation id="interp2" emma:lang="en-US" emma:confidence="0">
                  <emma:literal>e +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e y</emma:literal>
                </emma:interpretation>
              </emma:one-of>
            </emma:emma>
          </inkml:annotationXML>
          <inkml:trace contextRef="#ctx0" brushRef="#br0">3722-67 334 0,'0'0'8'0,"0"0"3"0,0 0 4 16,0 0 3-16,0 0 0 16,0 0 2-16,0 0 2 15,0-10-1-15,0 10-7 16,0 0-2-16,0 0-3 15,0 0-2-15,15 15-5 0,-5 2-2 16,5 8 0-16,2 3 0 16,-2 7 0-16,6 3 0 15,-1 1 0-15,-2 3 0 0,7 8 0 16,3 0 0-16,1-2 0 16,2 0 0-16,12 0 0 15,-3-2 0-15,1-1 0 16,1-2 0-16,1-5 0 0,-11-3 0 15,-4-5 0-15,-3-2 0 16,-7-8 0-16,-11-2 0 16,1-1 0-16,-8-17 0 15,0 0 0-15,0 0 0 16,0 0 0-16,0 0 0 0,0 0 0 16,3-20 0-16,-3 20 0 15,-3-15-32-15,3 15-57 16,-12-9-4-16</inkml:trace>
          <inkml:trace contextRef="#ctx0" brushRef="#br0" timeOffset="390.6447">4019 740 350 0,'0'0'9'15,"0"0"3"-15,-6-7 2 16,6 7 1-16,0 0 0 15,0 0 0-15,-12-14 2 0,12 14 0 16,0 0-7-16,8 18-2 16,-1-5-2-16,3 2-1 15,13-2-1-15,0 9 1 16,7-1-1-16,-3 1-1 0,6-5-1 16,-2-3-2-16,1 0 0 15,-1-10 0-15,-2-1 0 16,-4-3 0-16,-7-7 0 15,0-14 0-15,-1-3 0 16,-3-6 0-16,-4-5 0 0,-6 7 0 16,-4-10 0-16,0 4 0 15,-7-1 0-15,0 1 0 16,-7 7 0-16,0 6 0 0,3-4 0 16,1 8 0-16,-2 6 0 15,12 11 0-15,-17-19 0 16,17 19 0-16,0 0-3 15,0 0-82-15,0 0-3 0</inkml:trace>
          <inkml:trace contextRef="#ctx0" brushRef="#br0" timeOffset="-6578.2831">2138-2787 384 0,'0'0'3'15,"0"0"2"-15,0 15 1 16,0-15 0-16,30 17 2 16,-2-14 0-16,10-3 0 0,4 0 0 15,11-3-2-15,5-12-2 16,-2-9-1-16,1-4 0 15,-9-10 0-15,-15-2-2 16,-8-2 2-16,-12-3-2 0,-13-4 0 16,-10 6 0-16,-18 11-1 15,-10 8 0-15,-17 7 1 16,-8 9 0-16,-5 12-1 0,-2 17 3 16,-7 18 0-16,13 9 0 15,-3 6 2-15,17 16 0 16,11 8-1-16,18 11 2 15,18-6-1-15,16 2-2 0,34 0-2 16,12-14-8-16,41-30-59 16,13 19-17-16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08.3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-1959-1379 292 0,'0'0'8'0,"0"0"3"0,0-19 5 15,0 19 1-15,0-15 0 16,0 15 3-16,0-18-1 15,0 18-1-15,-13-6-6 16,13 6-4-16,-25 4-5 16,10 9-1-16,-5 4-1 0,-3 7 0 15,6 4-1-15,-1 6 1 16,5 4-1-16,3 1 1 16,-2 4 0-16,12-1 1 0,7-4-1 15,15 5 0-15,9-7 2 16,9-5-1-16,13-7 1 15,10-10 0-15,8-4 0 16,4-10-2-16,-2-6 1 16,-2-8 0-16,-8-14-1 0,-3 4 0 15,-14-11-1-15,-3-1 1 16,-21-7 0-16,-9-2 0 16,-6-9 0-16,-7-1 0 15,-13-6 0-15,-9 5-1 0,-10 1 1 16,-4-1-1-16,-5 5 0 15,-6 12 0-15,-1 9-1 16,-5 15 1-16,0 15-2 0,-8 9-5 16,8 31-18-16,18 9-55 15,-18 10-3-15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49.0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85-3 322 0,'0'0'5'16,"0"0"4"-16,0 0 1 0,-14 0 3 15,14 0 3-15,-14 4 0 16,14-4 1-16,-22 30 1 16,9-6-4-16,6 14-3 15,-5 7-2-15,9 11-1 16,3 15-1-16,0 10-2 0,10 7 0 16,5 7-1-16,3-1-1 15,-8 6 0-15,0-4-1 16,5-6-1-16,-8-8-1 15,-4-4-3-15,-3-22-8 0,8-4-18 16,-8-12-52-16,3-27-4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49.4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-1 110 301 0,'0'0'10'0,"0"0"3"16,-7-15 2-16,7 15 2 0,0-13 2 16,0 13 0-16,21-25 1 15,-4 8-1-15,20 6-8 16,1-2-4-16,8 4-2 16,4 3-2-16,3 6-2 0,0 0 1 15,-3 10-2-15,-5 8 1 16,-12 3-1-16,-5 11 0 15,-15 7 0-15,-6 0 0 0,-7 6 0 16,-10 4 0-16,-11-2 0 16,-11-6 0-16,-3-3 1 15,-8-10 0-15,-2-4 0 16,2-11 1-16,3-2-4 16,5-11-8-16,14-15-31 0,14-3-38 15,4-3-3-15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0.1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0 430 369 0,'0'0'6'0,"0"0"2"15,7 2 1-15,8-2 1 16,3 0 0-16,7 0 1 15,3 0 0-15,3-2 1 16,8-4-6-16,0-3-2 16,-4-6-1-16,0-7 0 0,-10 6-1 15,-7-6 0-15,-8-2 0 16,-10-1 0-16,-10-3 0 16,-15 6-1-16,-6-2 0 15,-1 3 0-15,-4 4 1 0,1 6-2 16,3-4 0-16,11 9 0 15,21 6 1-15,-7-19-2 16,17 12 1-16,19 1 0 16,10-5-1-16,3 0 0 0,14 0-1 15,1-2 1-15,-4 2-1 16,0 1 1-16,-10 4-1 16,-8 2 1-16,-7 4 0 15,-13 0 0-15,-15 0 1 0,0 28 0 16,0-8 0-16,-15 4 1 15,5 13-1-15,0-3-1 16,2 5 1-16,4 4 0 16,4 0-1-16,7-9 1 0,11 4-1 15,4-10 1-15,6-2 1 16,4-9-1-16,4-8 1 16,2-7 0-16,-6-2 0 15,6-11-1-15,-2-8 1 0,-4-7 0 16,-4-6 0-16,-6-6 0 15,-9-1 0-15,-2-8 0 16,-7 2 0-16,-4 0 0 16,0 6 0-16,-10 0-1 0,-5 11 0 15,0 3 0-15,-2 12 1 16,-1 2 0-16,-3 11 0 16,4 0 1-16,-1 6-1 15,0 9 1-15,8 5 0 0,-5 5 0 16,8 3 0-16,7 3-1 15,0 9 0-15,7 2-1 16,8 0 1-16,6 1-1 16,-1-4 1-16,10-1-2 0,-2-4-2 15,0-8-7-15,7-4-41 16,-7-5-32-16,4-6 0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0.7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182 11 403 0,'0'0'4'0,"0"0"0"16,0 0 2-16,-22 0 1 0,22 0 0 15,-28 7 1-15,8 1 0 16,-5 5 0-16,4 2-3 16,-1 6-1-16,4 3-2 15,4 4-1-15,3-4-2 0,11 12-1 16,5-4-1-16,12 0-1 16,4-4 0-16,4 0 0 15,3-2 1-15,4-2-1 16,-1 0 1-16,-1-4 2 0,-2 2 1 15,-8-1-2-15,2 1 2 16,-9 2 0-16,2 1-1 16,-8-1-1-16,-4 1 1 15,-3-5 0-15,-3 10 0 0,-7-9 2 16,-7-3 1-16,-6-1 3 16,-4-6 1-16,-1-8 2 15,3-3 0-15,7-11-1 16,3-6 1-16,15-8-2 0,8-3-2 15,20 0-1-15,14-4-2 16,11 4-2-16,7-4 1 16,11 4-1-16,-3 2 0 15,-5 2 0-15,-10 0 0 0,-10 0 2 16,-11-4 0-16,-14-2-1 16,-16-8 1-16,-2 0 0 15,-17-4 0-15,-4-1 0 16,-4 0 0-16,0 9-1 0,3 1 0 15,4 16 0-15,5 6 1 16,13 11 0-16,-17 13 1 16,17 17-1-16,3 8 1 0,11 8-2 15,-1 12-3-15,10 8-13 16,-6 18-60-16,8-18-9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1.1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82-1 405 0,'0'0'4'16,"-18"0"2"-16,4 0 2 16,0 4 0-16,0 7 0 15,3 2 2-15,4 4 0 0,4 11 0 16,6 8-4-16,15 3-3 15,7 0 0-15,3 3-2 16,4-3 0-16,-4-5-1 16,0-5 0-16,-6-5 0 15,-9-6 1-15,-13-18-1 0,0 0 1 16,0 0 1-16,-10-11-1 16,-5-10 0-16,5-3 1 15,0-4-1-15,5-12 1 16,5 5-2-16,8-3 1 0,6-1-1 15,14 3 0-15,-3 8 0 16,8 8-1-16,2 9 1 16,-4 11 0-16,1 11 0 15,0 17 0-15,-4 7-1 0,-10 11 0 16,0-1-6-16,-1 16-12 16,-3 2-61-16,3-10-4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1.3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 0 353 0,'0'0'5'15,"0"0"2"-15,0 0 5 16,-5 14 1-16,5 3 1 0,12 13 1 15,1 5 1-15,5 14 0 16,7 9-4-16,3 10-3 16,4 10-5-16,-4 0-5 15,8 9-16-15,-1-6-62 16,-10-5-2-16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1.5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14 426 0,'0'0'4'16,"0"0"2"-16,0 0 1 0,24 0 0 16,8 0 1-16,18 5-1 15,16-5-4-15,27-11-52 16,2 8-29-16,19-5-4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3.4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 0 344 0,'0'0'5'16,"0"0"1"-16,0 0 1 0,0 0 2 16,0 0 0-16,-10 11 3 15,6 4 0-15,1 9 1 16,3 11-4-16,0 11 0 15,3 10-1-15,1 8 1 0,3 9-3 16,4 4-1-16,-1 3-1 16,0-8-1-16,-2-5-1 15,-1-10 0-15,-4-9-1 16,4-11 0-16,-7-13 2 16,0-14 0-16,0-10-1 0,-7-10 1 15,0-14-1-15,1-13 1 16,-2-4-1-16,4-8 0 15,1 0-2-15,3-8 0 16,3 5 0-16,9 2-1 0,5 0 0 16,4 8-1-16,4 6-1 15,3 8 1-15,0 4 0 16,4 10 0-16,0 4 1 0,4 10 0 16,-5 3 0-16,1 11 1 15,-4 10 0-15,-6 11 1 16,-1 5-1-16,-4 9 0 15,1 1 0-15,-3 6-1 0,-2-3 1 16,2-5 0-16,2 3-1 16,11-16 1-16,-3-4 0 15,7-13 0-15,7-12 1 16,-4-6 0-16,3-11 0 16,-1-13 1-16,-6-7 0 0,1-8-1 15,-11-6 1-15,-11-5-1 16,-2 1 0-16,-8 0-1 15,-8-1 1-15,-9 8-2 16,-4 3 0-16,-4 11 0 0,0 11 0 16,1 8 1-16,-1 9 0 15,3 11 0-15,12 17 1 16,0 15 0-16,10 3-1 0,0 11-2 16,10 3-6-16,15-1-41 15,3 2-33-15,7-6-2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3.7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339 0 383 0,'0'0'3'0,"0"0"3"15,-17 4 3-15,2 9 1 16,-3 5 2-16,-7 11 0 15,-2 1 1-15,-9 17 0 16,1 5-4-16,-3 4-2 0,5 8-4 16,8-4-8-16,-6-2-17 15,6-6-58-15,11-8-3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6:49.8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5FADA2-A1DC-4F24-B1C7-EF6649265EB5}" emma:medium="tactile" emma:mode="ink">
          <msink:context xmlns:msink="http://schemas.microsoft.com/ink/2010/main" type="writingRegion" rotatedBoundingBox="14767,4694 24518,-720 26259,2414 16507,7828"/>
        </emma:interpretation>
      </emma:emma>
    </inkml:annotationXML>
    <inkml:traceGroup>
      <inkml:annotationXML>
        <emma:emma xmlns:emma="http://www.w3.org/2003/04/emma" version="1.0">
          <emma:interpretation id="{CB5D26A0-DF41-471E-B3D4-EE2A213DB555}" emma:medium="tactile" emma:mode="ink">
            <msink:context xmlns:msink="http://schemas.microsoft.com/ink/2010/main" type="paragraph" rotatedBoundingBox="18022,3090 19707,1776 20268,2496 18583,38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9971E5F-E842-495A-9C54-98937605275A}" emma:medium="tactile" emma:mode="ink">
              <msink:context xmlns:msink="http://schemas.microsoft.com/ink/2010/main" type="line" rotatedBoundingBox="18022,3090 19707,1776 20268,2496 18583,3810"/>
            </emma:interpretation>
          </emma:emma>
        </inkml:annotationXML>
        <inkml:traceGroup>
          <inkml:annotationXML>
            <emma:emma xmlns:emma="http://www.w3.org/2003/04/emma" version="1.0">
              <emma:interpretation id="{32FC2E21-47B3-4FB8-A690-9FCC3CD19A25}" emma:medium="tactile" emma:mode="ink">
                <msink:context xmlns:msink="http://schemas.microsoft.com/ink/2010/main" type="inkWord" rotatedBoundingBox="18022,3090 19707,1776 20268,2496 18583,3810"/>
              </emma:interpretation>
              <emma:one-of disjunction-type="recognition" id="oneOf0">
                <emma:interpretation id="interp0" emma:lang="en-US" emma:confidence="0">
                  <emma:literal>In but</emma:literal>
                </emma:interpretation>
                <emma:interpretation id="interp1" emma:lang="en-US" emma:confidence="0">
                  <emma:literal>In put</emma:literal>
                </emma:interpretation>
                <emma:interpretation id="interp2" emma:lang="en-US" emma:confidence="0">
                  <emma:literal>In bus</emma:literal>
                </emma:interpretation>
                <emma:interpretation id="interp3" emma:lang="en-US" emma:confidence="0">
                  <emma:literal>In bud</emma:literal>
                </emma:interpretation>
                <emma:interpretation id="interp4" emma:lang="en-US" emma:confidence="0">
                  <emma:literal>Input</emma:literal>
                </emma:interpretation>
              </emma:one-of>
            </emma:emma>
          </inkml:annotationXML>
          <inkml:trace contextRef="#ctx0" brushRef="#br0">2747-746 380 0,'0'0'7'0,"0"0"0"15,0 20 3-15,0-9 2 16,7 2 1-16,1 13 0 0,5 6 1 16,2 3 0-16,2 3-7 15,11 13-7-15,-7-9-22 16,-6 17-56-16,12-5-3 16</inkml:trace>
          <inkml:trace contextRef="#ctx0" brushRef="#br0" timeOffset="-171.8576">2591-582 339 0,'0'0'7'0,"0"0"1"0,0 0 3 16,0-20 0-16,10 10 2 15,8-9 0-15,11 0 0 16,7-9 0-16,17-6-12 15,7-4-20-15,-4 0-52 0,7 0-3 16</inkml:trace>
          <inkml:trace contextRef="#ctx0" brushRef="#br0" timeOffset="1140.681">3390-1180 312 0,'0'0'4'0,"0"0"3"0,7-21 2 16,8 8 1-16,2-2 2 15,11 2 2-15,5-2 2 16,-2 2 0-16,8 4-5 0,0 5-1 16,0 4-3-16,-1 13-2 15,-10 8 0-15,-3 3-3 16,-7 14 0-16,-3 1-1 15,-5 6 1-15,-10 5 1 16,-3-4-1-16,-15 0 1 0,-4-7 0 16,-3-5 0-16,-3-13-1 15,-2-10-1-15,0-5-10 16,2-6-45-16,14-13-22 16,8-18-5-16</inkml:trace>
          <inkml:trace contextRef="#ctx0" brushRef="#br0" timeOffset="1500.0354">3800-1212 411 0,'0'0'5'0,"0"0"3"16,0 14 0-16,0 0 2 16,4 0 1-16,-1 8 0 0,8-1 0 15,3 7 1-15,4-6-5 16,3 2-2-16,4-3-2 15,0-4 0-15,3-9-2 16,7-5-2-16,-6-3 2 0,-5-11-1 16,1-6-1-16,-10-7 0 15,-8-4 0-15,-4-8-1 16,-3 1 1-16,-8 3-1 16,-5-6 0-16,-9 6 0 0,4 6 1 15,1 9-1-15,4 4 2 16,-9 2 0-16,22 11 0 15,-14 0 1-15,14 17 1 0,6 5 0 16,12-3 0-16,7 11 0 16,3-6-1-16,14 4-4 15,1-9-8-15,3-6-46 16,-4 8-25-16,-6-10-1 16</inkml:trace>
          <inkml:trace contextRef="#ctx0" brushRef="#br0" timeOffset="1703.1646">4162-1884 375 0,'0'0'5'16,"0"0"2"-16,-18 0 2 16,18 0 1-16,-12 24 4 15,12 2-1-15,0 12 0 0,15 0 2 16,17 19-4-16,-1 6-1 15,12 7-4-15,3 1-8 16,11 14-28-16,9-8-48 0,-23-8-2 16</inkml:trace>
          <inkml:trace contextRef="#ctx0" brushRef="#br0" timeOffset="10531.5037">360 3140 272 0,'0'0'5'0,"0"0"3"0,0 0 4 16,0 0 1-16,15-4 2 16,-2-3 1-16,2 0 1 15,5-3 1-15,10-4-4 16,1-4-4-16,4 1-3 15,5 0-2-15,-2-2-1 0,2 1-2 16,-10 1 0-16,3 6 1 16,-13 0-1-16,2 1 1 15,-8 6 0-15,-14 4 0 0,0 0-1 16,0 0 1-16,0 0-6 16,11-3-16-16,-11 3-55 15,14 0-3-15</inkml:trace>
          <inkml:trace contextRef="#ctx0" brushRef="#br0" timeOffset="10187.7954">370 3022 253 0,'0'0'7'0,"0"0"4"15,0 0 2-15,0 0 2 16,0 0 0-16,0 0 2 16,15-17-1-16,-15 17 2 0,21-17-6 15,-4 6-4-15,5 0-2 16,-1-2-2-16,4-1-1 16,0 0-1-16,0-4 1 15,0 0-2-15,-7 1-2 0,2 6-8 16,-5 1-23-16,-15 10-37 15,0 0-4-15</inkml:trace>
          <inkml:trace contextRef="#ctx0" brushRef="#br0" timeOffset="21297.3795">1103 2082 280 0,'0'0'7'0,"0"0"6"15,0 0 4-15,0 0 3 16,0 0 1-16,0 0 4 16,0 0-1-16,0 0 0 15,0 0-5-15,0 0-5 16,0 0-4-16,0 0-2 0,0 0-1 15,0 0-2-15,0 0 0 16,0 0 0-16,0 0-2 16,0 0 1-16,0 0-4 0,0 0 0 15,0 0 0-15,0 0 0 16,-8-3 0-16,8 3 0 16,0 0 0-16,0 0 0 15,0 0 0-15,0 0 0 16,0 0 0-16,0 0 0 0,0 0 0 15,0 0 0-15,0 0 0 16,0 0 0-16,0 0 0 16,0 0 0-16,0 0 0 15,0 0 0-15,0 0 0 0,0 0 0 16,0 0 0-16,0 0 0 16,0 0 0-16,0 0 0 15,0 0 0-15,0 0 0 16,0 0 0-16,0 0 0 0,0 0 0 15,0 0 0-15,0 0 0 16,0 0 0-16,0 0 0 16,0 0 0-16,0 0 0 0,0 0 0 15,0 0 0-15,0 0 0 16,0 0 0-16,0 0 0 16,0 0 0-16,0 0 0 15,0 0 0-15,0 0 0 0,0 0 0 16,0 0 0-16,0 0 0 15,0 0 0-15,0 0 0 16,0 0 0-16,0 0 0 16,0 0 0-16,0 0 0 15,0 0 0-15,0 0 0 0,0 0 0 16,0 0 0-16,0 0 0 16,0 0 0-16,0 0 0 15,0 0 0-15,-20 14-84 16,10 3-2-16</inkml:trace>
        </inkml:traceGroup>
      </inkml:traceGroup>
    </inkml:traceGroup>
    <inkml:traceGroup>
      <inkml:annotationXML>
        <emma:emma xmlns:emma="http://www.w3.org/2003/04/emma" version="1.0">
          <emma:interpretation id="{865D6693-1479-4843-839E-C51267F704D3}" emma:medium="tactile" emma:mode="ink">
            <msink:context xmlns:msink="http://schemas.microsoft.com/ink/2010/main" type="paragraph" rotatedBoundingBox="15720,6410 25471,996 26259,2414 16507,7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BB4656-AB5E-485E-91C7-FCCA9CFCE3DA}" emma:medium="tactile" emma:mode="ink">
              <msink:context xmlns:msink="http://schemas.microsoft.com/ink/2010/main" type="inkBullet" rotatedBoundingBox="15736,6440 16753,5876 17050,6411 16033,6975"/>
            </emma:interpretation>
            <emma:one-of disjunction-type="recognition" id="oneOf1">
              <emma:interpretation id="interp5" emma:lang="en-US" emma:confidence="0">
                <emma:literal>"</emma:literal>
              </emma:interpretation>
              <emma:interpretation id="interp6" emma:lang="en-US" emma:confidence="0">
                <emma:literal>l</emma:literal>
              </emma:interpretation>
              <emma:interpretation id="interp7" emma:lang="en-US" emma:confidence="0">
                <emma:literal>2</emma:literal>
              </emma:interpretation>
              <emma:interpretation id="interp8" emma:lang="en-US" emma:confidence="0">
                <emma:literal>:</emma:literal>
              </emma:interpretation>
              <emma:interpretation id="interp9" emma:lang="en-US" emma:confidence="0">
                <emma:literal>&lt;</emma:literal>
              </emma:interpretation>
            </emma:one-of>
          </emma:emma>
        </inkml:annotationXML>
        <inkml:trace contextRef="#ctx0" brushRef="#br0" timeOffset="546.9155">2959-661 389 0,'0'0'5'15,"0"0"1"-15,4 17 3 0,2-6 1 16,1 10 1-16,8-1 1 15,6 8 0-15,1 6 0 16,1-4-4-16,10 9-2 16,-5-8-3-16,4-2-4 15,0-6 1-15,-4 1-2 16,-7-11-1-16,-6-9 1 0,-15-4 0 16,3-11-1-16,-3-4 2 15,-14-10 1-15,-3 5-1 16,-5-12 2-16,4-3-1 0,0 8 0 15,5-7 0-15,1 6 0 16,12 4-1-16,0-4 2 16,5 11 1-16,8 10-1 15,5 7 2-15,4 0 1 0,-2 7 0 16,10 10 0-16,-2 1 0 16,2 13-2-16,-5-9-1 15,8 10-5-15,-2-15-12 16,8-6-46-16,-3 2-19 0,-1-5-4 15</inkml:trace>
        <inkml:trace contextRef="#ctx0" brushRef="#br0" timeOffset="796.9218">3274-1416 356 0,'0'0'6'0,"0"0"4"0,0 0 3 16,0 0 1-16,4 15 2 16,6 9 1-16,8 7 1 15,2 8 1-15,13 19-5 16,2 11-4-16,0 8-2 0,8 11-2 16,0 5-5-16,-5 3-5 15,5-2-14-15,-11 12-60 16,-4-36-6-16</inkml:trace>
        <inkml:trace contextRef="#ctx0" brushRef="#br0" timeOffset="187.5068">2793-165 363 0,'0'0'5'0,"0"0"1"16,0-14 3-16,0 14 0 16,10-17-1-16,5 3 1 15,13-5-2-15,7-5-10 0,12-15-48 16,6 4-19-16,0 8-9 15</inkml:trace>
      </inkml:traceGroup>
      <inkml:traceGroup>
        <inkml:annotationXML>
          <emma:emma xmlns:emma="http://www.w3.org/2003/04/emma" version="1.0">
            <emma:interpretation id="{FDE2CE2F-F6E5-45D7-B670-56974AC63E28}" emma:medium="tactile" emma:mode="ink">
              <msink:context xmlns:msink="http://schemas.microsoft.com/ink/2010/main" type="line" rotatedBoundingBox="19367,4386 25471,996 26259,2414 20154,5804"/>
            </emma:interpretation>
          </emma:emma>
        </inkml:annotationXML>
        <inkml:traceGroup>
          <inkml:annotationXML>
            <emma:emma xmlns:emma="http://www.w3.org/2003/04/emma" version="1.0">
              <emma:interpretation id="{47E4E3C1-048C-46AD-A239-51FEA67D505A}" emma:medium="tactile" emma:mode="ink">
                <msink:context xmlns:msink="http://schemas.microsoft.com/ink/2010/main" type="inkWord" rotatedBoundingBox="22461,2668 25471,996 26163,2243 23153,3914"/>
              </emma:interpretation>
              <emma:one-of disjunction-type="recognition" id="oneOf2">
                <emma:interpretation id="interp10" emma:lang="en-US" emma:confidence="0">
                  <emma:literal>it out put</emma:literal>
                </emma:interpretation>
                <emma:interpretation id="interp11" emma:lang="en-US" emma:confidence="0">
                  <emma:literal>It out put</emma:literal>
                </emma:interpretation>
                <emma:interpretation id="interp12" emma:lang="en-US" emma:confidence="0">
                  <emma:literal>output</emma:literal>
                </emma:interpretation>
                <emma:interpretation id="interp13" emma:lang="en-US" emma:confidence="0">
                  <emma:literal>•output</emma:literal>
                </emma:interpretation>
                <emma:interpretation id="interp14" emma:lang="en-US" emma:confidence="0">
                  <emma:literal>•out put</emma:literal>
                </emma:interpretation>
              </emma:one-of>
            </emma:emma>
          </inkml:annotationXML>
          <inkml:trace contextRef="#ctx0" brushRef="#br0" timeOffset="3609.4741">7388-807 318 0,'0'0'7'0,"0"0"2"16,-17-2 2-16,4 2 2 0,-5 2 2 16,-4 9 1-16,-2 6 0 15,-5 5 1-15,8 14-5 16,-1-2-1-16,9 9-3 16,3 6-2-16,2 3 0 0,8-1-2 15,8-6-1-15,9 1 1 16,1-8-2-16,6-5 0 15,5-13 0-15,6-2 0 16,1-14 0-16,2-4-1 0,-6 0 1 16,1-18-1-16,-6 0 0 15,-2-6-1-15,-4-1 1 16,-11-8-1-16,-2-1-2 0,-8-9 1 16,-3 0 0-16,-9 5 0 15,-6-4 0-15,-2 0 0 16,-1-1-1-16,-4 13 1 15,-4 5 0-15,1 7 1 0,3 14-2 16,1 8 0-16,-1 6-6 16,11 14-11-16,0 15-50 15,10-2-10-15</inkml:trace>
          <inkml:trace contextRef="#ctx0" brushRef="#br0" timeOffset="4031.3581">7531-902 360 0,'0'0'5'16,"0"0"4"-16,0 8 2 0,-4 6 1 15,4 3 2-15,0 7 1 16,4 8-2-16,2 5 2 15,6 1-6-15,8 1-2 16,1-5-2-16,16-1-2 0,-2-2-3 16,0-18 0-16,1-2 0 15,-1-11-1-15,0 0 2 16,-4-17-2-16,-2-4 1 16,-11-10 0-16,0-5 1 0,-8 0-1 15,-3 5 1-15,-7-5 0 16,-4 2 0-16,-6 6 0 15,-5 2 1-15,2 9-1 16,-2 7 2-16,2 2 0 16,13 8 0-16,-12 0 0 0,12 0 1 15,7 28-1-15,11-4 0 16,7 13-2-16,7-3-3 16,4 13-7-16,-1-6-15 0,3 6-56 15,8-5-5-15</inkml:trace>
          <inkml:trace contextRef="#ctx0" brushRef="#br0" timeOffset="4468.8764">7937-1283 345 0,'0'0'6'0,"0"0"1"16,21-7 4-16,-2 1-2 15,16-5 1-15,18-3-1 16,6 0-7-16,19-7-31 16,4 0-39-16,2 1-6 15</inkml:trace>
          <inkml:trace contextRef="#ctx0" brushRef="#br0" timeOffset="4281.3562">8103-1734 336 0,'0'0'6'0,"0"0"3"15,0 0 1-15,-15 0 4 16,15 0 2-16,0 30 0 0,5-6 0 16,5 15 4-16,5 10-6 15,16 18-3-15,8 10 0 16,4 15-5-16,-2 4-5 16,14 12-12-16,-10 5-57 15,8-7-14-15</inkml:trace>
          <inkml:trace contextRef="#ctx0" brushRef="#br0" timeOffset="4703.2365">8605-2130 308 0,'0'0'6'16,"0"0"4"-16,-11 10 3 15,11 14 1-15,-3 8 3 0,6 15 2 16,5 16-1-16,6 16 1 16,10 24-3-16,-6 7-4 15,11 16-2-15,-4 2-1 16,-1 5-2-16,-2-4-2 0,3 2-4 15,-8-10-6-15,1-15-16 16,0-20-58-16,-1-21-2 16</inkml:trace>
          <inkml:trace contextRef="#ctx0" brushRef="#br0" timeOffset="5031.4231">8647-1610 231 0,'0'0'3'0,"22"-14"3"16,-4 7 1-16,10 4 3 16,7 3 0-16,4 0 3 0,8 10 2 15,-2 7 1-15,1 11-2 16,-7 2-1-16,-8 11-2 15,-1 5-2-15,-17 11 2 16,-6-1-4-16,-7-7-2 0,-3 4 1 16,-11-4 0-16,-8 1 1 15,-6-11-1-15,-8-11 1 16,1-11 0-16,-3-9-1 16,6-8-5-16,11-8-17 0,6-12-56 15,12-8-1-15</inkml:trace>
          <inkml:trace contextRef="#ctx0" brushRef="#br0" timeOffset="5390.7548">9065-1462 375 0,'0'0'6'15,"0"0"3"-15,-3 18 0 0,3-5 0 16,0 6 2-16,0 5-1 15,10 2 1-15,4 1 1 16,8 1-6-16,6-4-3 16,4-7 0-16,11-4-2 0,-2-9-1 15,6-4 1-15,-12-8-1 16,0-10-1-16,-10-10 0 16,-4-4 0-16,-14 1 0 0,-4-4 0 15,-6-2 1-15,-7-1-1 16,-8 4 0-16,4 1-1 15,-4 8 1-15,0 7 0 16,8 8 1-16,10 10 1 0,0 0 0 16,0 15 2-16,10 10 0 15,15 3 0-15,6 10 1 16,5-7-6-16,17 12-18 16,0-7-57-16,1-5-2 15</inkml:trace>
          <inkml:trace contextRef="#ctx0" brushRef="#br0" timeOffset="5812.6388">9780-1916 453 0,'0'0'4'16,"0"0"2"-16,0 0 0 0,-5-14 2 16,5 14-1-16,33-11 0 15,15 1-2-15,27 7-5 16,13-8-24-16,29 7-57 15,28 4-4-15</inkml:trace>
          <inkml:trace contextRef="#ctx0" brushRef="#br0" timeOffset="5609.508">9906-2163 348 0,'0'0'8'16,"-14"-15"2"-16,14 15 3 15,-24-2 3-15,9 2-2 0,1 0 0 16,3 9 1-16,8 14 1 15,3 19-8-15,14 10-3 16,11 13-1-16,7 11-6 16,14 13-5-16,-1 1-27 0,2 6-44 15,-4-3-3-15</inkml:trace>
          <inkml:trace contextRef="#ctx0" brushRef="#br0" timeOffset="3031.3345">6749 4 306 0,'0'0'5'16,"0"0"5"-16,0 0 1 15,7-11 2-15,-7 11 3 16,0 0 0-16,10-13 1 0,-10 13 0 16,0 0-6-16,-6 13-3 15,-1 8-2-15,-3 12-2 16,-9 10-3-16,-5 1 1 15,-1 17-1-15,-3 6-1 0,-7 5 2 16,-8 4-1-16,4 3 0 16,-7 0 2-16,3-4 0 15,-5-2 0-15,5-4 1 16,3-7 1-16,10-14-1 0,0-4-1 16,10-14 1-16,5-8 0 15,8-1 0-15,7-21 0 16,-11 14-1-16,11-14 0 0,0 0-1 15,0-11 1-15,0 11-1 16,-10-20 0-16,3 5-1 16,4 2-2-16,-5-13-1 15,5 11-3-15,-1-9-1 16,-3 3-3-16,4-3-2 0,3-1-3 16,-3 1 0-16,-2-1-1 15,-2-4 1-15,1 5 2 16,-6 0 3-16,2 0 2 15,3 5 4-15,-11 4 4 0,8 2 2 16,10 13 3-16,-18-18 1 16,18 18 1-16,-13 0 0 15,13 0 2-15,-8 7-2 0,8-7-2 16,-4 21 1-16,4 5-3 16,-3-2 0-16,-1 7 0 15,4 8-1-15,0 0-2 16,0 0 2-16,0-1 0 0,4-3-1 15,3-7 2-15,1 4-1 16,2-13 1-16,3-6 1 16,5-9-2-16,11-4 0 15,2 0 0-15,5-14 0 16,6 0-2-16,4-1 0 0,7-2-1 16,-6-4-4-16,6 3-12 15,-8 7-62-15,5-6-6 16</inkml:trace>
          <inkml:trace contextRef="#ctx0" brushRef="#br0" timeOffset="73986.1395">4437 1890 13 0,'0'0'0'0,"0"0"-2"15,7-8-2-15,-7 8-3 16</inkml:trace>
          <inkml:trace contextRef="#ctx0" brushRef="#br0" timeOffset="74158.0583">4719 1821 127 0,'0'0'4'0,"0"0"5"16,-6 11 2-16,6-11 5 15,0 0 3-15,-17 6 0 0,17-6 0 16,0 0 0-16,0 0-5 16,0 0-5-16,0 0-20 15,0 13-44-15,0-13-8 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3.9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0 402 0,'0'0'6'0,"0"0"3"0,14 19 1 16,4-2 1-16,7 9 1 0,10 2 0 15,11 10 0-15,7 7-2 16,0-6-11-16,17 11-40 15,-5-8-41-15,-6-7-1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4.2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0 356 0,'0'0'6'0,"0"0"3"15,0 0 0-15,0 0 4 0,-3 17 0 16,3 18 4 0,7 14 1-1,6 18 1-15,-2 12-7 0,6 9 0 16,-2 17-2-16,3 9-4 15,4 6-1-15,-9-20-6 16,2 0-7-16,-2-2-15 16,-1-6-59-16,-9-21-4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6:54.4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0 462 0,'0'0'3'0,"0"0"1"0,0 0 1 16,10 4 2-16,12-1 0 16,17 1 0-16,11 0 0 15,16 3-1-15,12-7-12 0,25 0-74 16,0 0-4-16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4.8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277 0 318 0,'0'0'4'15,"0"0"-1"-15,-22 0 1 16,12 0 0-16,-8 0 0 0,-2 9 1 16,-10 0-1-16,-5 1 0 15,4 8-1-15,-4 5-2 16,10 1-1-16,0 4-1 15,7 3-1-15,11-2-1 0,7-1 0 16,14 1 0-16,11-1-1 16,11-4 1-16,9-3 0 15,5 1 1-15,3-7 3 16,0-2 0-16,0 2 0 0,-10 2 1 16,-5-4 1-16,-6 1-2 15,-7 4 1-15,-7 3 0 16,-5 3-2-16,-8 8 1 15,-5 1 0-15,0 1 0 0,-5 2-1 16,-2-8 1-16,-11 7-2 16,-2-10-1-16,-8-4-3 15,-5-14-19-15,-12-3-42 16,5-4-4-16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5.0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74-2 351 0,'0'0'5'16,"-20"0"4"-16,10 0 0 0,-5 13 2 16,2 8 0-16,1 16 2 15,9 4-1-15,3 12 1 16,10 22-5-16,12 5-3 15,14 19-10-15,-6-1-22 16,3 7-49-16,12-1-4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5.2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48 383 0,'0'0'3'0,"0"0"-1"16,18-11 0-16,-1 0 1 0,11 9-4 15,7-9-7-15,15 0-28 16,18 7-32-16,-8 4-8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5.6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149 163 410 0,'0'0'4'0,"-18"13"-1"0,0 2 3 15,-4 4-2-15,5 6 2 16,-8 7-1-16,4 3 2 16,3 4-1-16,8-3-3 15,10-2 1-15,18-5-3 0,10-8 1 16,7-10-2-16,10-7 1 15,3-4-1-15,-3-15 1 16,1-6-1-16,-11-12 1 16,-7-1 1-16,-3-9 0 0,-10 0 0 15,-12-5 0-15,-3 0 0 16,-8-4-1-16,2 8 1 16,-1 2-2-16,-3 8 0 15,2 15 1-15,8 19 1 16,0 0-1-16,14 17 0 0,3 19 1 15,8 12-2-15,0 14-2 16,18 10-12-16,-5 21-61 16,5-24-8-16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5.8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 0 387 0,'0'0'4'15,"0"0"1"-15,-10 10 4 0,5 8 1 16,5 14 1-16,0 7 1 16,0 20 1-16,12 17-1 15,1 10-1-15,12 17-5 16,0 4-6-16,8 4-10 0,-5-2-38 15,3-6-33-15,-6-16-3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6.0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12 424 0,'0'0'4'0,"0"0"1"16,0 0 1-16,10-9 2 16,11 9-1-16,14 0 1 15,15 0-1-15,6 6-4 16,22 3-18-16,4 2-62 16,2-3-3-16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6.4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58 273 456 0,'0'0'2'0,"0"0"-1"0,0 18 2 16,0-18 0-16,0 28 0 15,0-11 0-15,4 1 1 0,6 7 0 16,8-12-1-16,10 2 0 16,7-5-1-16,5-6-2 15,3-8 2-15,2-6-1 16,-7-11-2-16,-2-3 2 0,-11-12-1 16,-8-3 0-16,-9-6 0 15,-8-6 1-15,-8 5-1 16,-12 6 1-16,-8 1 0 15,-7 7-1-15,-8 10 2 16,3 11 0-16,-5 11 0 16,-5 18 0-16,8 16 1 0,3 18-1 15,11 6 0-15,3 17-3 16,22 17-14-16,3-1-67 16,18 0-3-16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17:21.9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3B16731-BD9B-4842-9377-D450E7C19EFF}" emma:medium="tactile" emma:mode="ink">
          <msink:context xmlns:msink="http://schemas.microsoft.com/ink/2010/main" type="writingRegion" rotatedBoundingBox="25784,5340 25860,5340 25860,5432 25784,5432"/>
        </emma:interpretation>
      </emma:emma>
    </inkml:annotationXML>
    <inkml:traceGroup>
      <inkml:annotationXML>
        <emma:emma xmlns:emma="http://www.w3.org/2003/04/emma" version="1.0">
          <emma:interpretation id="{6C0EE04E-D696-4E68-BB7D-4461FBAB04AC}" emma:medium="tactile" emma:mode="ink">
            <msink:context xmlns:msink="http://schemas.microsoft.com/ink/2010/main" type="paragraph" rotatedBoundingBox="25784,5340 25860,5340 25860,5432 25784,54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DED725-3E66-4350-A577-AB9A16A059C8}" emma:medium="tactile" emma:mode="ink">
              <msink:context xmlns:msink="http://schemas.microsoft.com/ink/2010/main" type="line" rotatedBoundingBox="25784,5340 25860,5340 25860,5432 25784,5432"/>
            </emma:interpretation>
          </emma:emma>
        </inkml:annotationXML>
        <inkml:traceGroup>
          <inkml:annotationXML>
            <emma:emma xmlns:emma="http://www.w3.org/2003/04/emma" version="1.0">
              <emma:interpretation id="{02227E2C-48E6-4334-8625-D317D6BCBFAF}" emma:medium="tactile" emma:mode="ink">
                <msink:context xmlns:msink="http://schemas.microsoft.com/ink/2010/main" type="inkWord" rotatedBoundingBox="25784,5340 25860,5340 25860,5432 25784,5432"/>
              </emma:interpretation>
              <emma:one-of disjunction-type="recognition" id="oneOf0">
                <emma:interpretation id="interp0" emma:lang="en-US" emma:confidence="1">
                  <emma:literal>!</emma:literal>
                </emma:interpretation>
                <emma:interpretation id="interp1" emma:lang="en-US" emma:confidence="0">
                  <emma:literal>?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/</emma:literal>
                </emma:interpretation>
              </emma:one-of>
            </emma:emma>
          </inkml:annotationXML>
          <inkml:trace contextRef="#ctx0" brushRef="#br0">35-2 293 0,'0'0'8'0,"0"0"1"16,0 0 5-16,0 0 2 15,0 0 2-15,0 8 3 16,0-8 1-16,0 0-1 15,0 0-5-15,0 0-5 0,0 0-2 16,0 13-8-16,0-13-19 16,-17 11-58-16,-1 3-4 15</inkml:trace>
          <inkml:trace contextRef="#ctx0" brushRef="#br0" timeOffset="12094.0377">-24 79 251 0,'0'0'12'15,"0"0"4"-15,0 0 4 16,0 0 3-16,0 0-1 0,0 0 0 16,-4 11 4-16,4-11-4 15,0 0-10-15,0 0-7 16,0 0-9-16,0 0-13 15,0 0-50-15,0 0-10 16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6.9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529 9 341 0,'0'0'8'0,"0"0"3"0,-18-6 3 16,-2 2 1-16,-10 4 0 16,-8 0 1-16,-12 8 2 0,-10 9-2 15,-3 5-6-15,-4 10-2 16,3 13-4-16,11 0 0 15,15 2-1-15,13 5 0 16,22 1-1-16,16-10 0 16,22-8-2-16,18-10 2 0,15-12-1 15,5-9 0-15,2-8 0 16,-7-13 1-16,-12-7-2 16,-18-8 1-16,-6-8 0 15,-21 3-2-15,-11-2 1 0,-11 1-1 16,-14 1-1-16,-3 9-5 15,-4 3-7-15,1 1-48 16,6 20-21-16,8 2-3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7.3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71 142 427 0,'0'0'3'0,"0"0"3"0,-20 4 0 15,9 9 0-15,-3 4 2 16,-1 9-1-16,8 6 0 16,4 6 0-16,3 4-2 15,14 5-3-15,14 2-1 0,10-10 0 16,12-3-3-16,6-15 2 15,5-12 0-15,-1-9-1 16,-10-2 0-16,-4-20 1 16,-14-10 0-16,-4-2 0 0,-18-13 1 15,0 2-1-15,-10-2 0 16,-10-9 0-16,0 8 0 16,-5-3-2-16,9 10 3 15,-1 3-1-15,3 10-1 0,4 4 3 16,0 24-2-16,11 0 1 15,10 28 1-15,-1 13-1 16,5 8-1-16,3 15 0 16,2 2-5-16,5 10-17 15,-4 14-55-15,1-19-5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7.6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 23 335 0,'0'0'9'0,"-7"-14"3"16,7 14 4-16,-11-10-1 16,11 10 0-16,0 0 2 15,-7 7 0-15,4 17 0 16,3 19-7-16,7 21-4 0,4 9-2 15,3 16 2-15,7 17-2 16,0 6-6-16,4 0-7 16,-8-2-36-16,13 3-35 15,1-12 0-15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7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35 378 0,'0'0'7'16,"0"0"2"-16,10 0 1 15,12 0 1-15,9-7 0 0,12 3 1 16,9 1-2-16,19 0-3 16,0-8-19-16,7 8-66 15,10-5 1-15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8.4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133 0 372 0,'0'0'6'0,"0"0"3"16,0 0 0-16,0 0 1 15,0 0 0-15,0 15 2 16,0 13 0-16,-8 15 1 15,-2 23-5-15,0 23-1 16,3 20 0-16,-4 15-1 16,4 7-1-16,0 4-1 15,1 2-1-15,1-2 0 16,2-22 0-16,-4-17-2 16,4-16-1-16,-4-23 2 0,2-15 0 15,-1-21 1-15,6-21-1 16,-17 0 0-16,9-24-2 15,4-11 0-15,4-16 0 16,0-5 0-16,0-11 0 0,7-3 0 16,4-8-5-16,11-3-5 15,-5 8 2-15,4-2-1 16,-6 11-2-16,-2 5 3 0,2 10 0 16,-1 9 2-16,-1 12 5 15,5 8 1-15,0 6 0 16,11 10 2-16,2 0 0 15,4 12-1-15,5 6 2 0,-9 6 1 16,4 8-3-16,-5 6 2 16,-10 4 0-16,-9 3-1 15,-11 4 1-15,-8 3 0 16,-12-14 0-16,-5 2-1 0,0-10 0 16,-11-7 0-16,1 0 0 15,0-16-1-15,4-3-8 16,13-13-43-16,6-6-29 15,12-3-3-15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8.8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53 440 0,'0'0'4'0,"0"0"0"16,-5 18 3-16,5-1 0 15,0 11-1-15,0-2 2 16,12 13 0-16,-2-1-1 0,8 1-2 16,3-1-2-16,4-5-3 15,3-9 1-15,-3-10-2 16,3-3-1-16,-6-20 1 16,-2-4-1-16,-2-12 0 0,-3-10 2 15,-12-1-1-15,4-2 0 16,-7-7 1-16,0 3 1 15,-3 2-1-15,-1 8 1 16,1 8 1-16,-2 0-2 0,5 9 2 16,0 15 0-16,0 0 1 15,8 22 0-15,2 13 0 16,2 9 1-16,1 3-4 16,5 10 0-16,4 2 0 0,-5 6-2 15,4-16-5-15,1-6-9 16,6-9-23-16,3-12-43 15,1-12-3-15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9.0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131 85 383 0,'0'0'5'15,"-11"-24"2"-15,-3 7 4 0,-3 3 0 16,-5 0 2-16,1 4-1 15,1 3 2-15,2 7 1 16,11 31-5-16,2 18-3 16,13 15-1-16,6 24-2 0,11 17 0 15,3 16 2-15,0 5-3 16,0 9-3-16,1-9-3 16,-11-14-13-16,6-5-44 15,-2-19-22-15,-12-15-3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09.2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8 432 0,'0'0'7'0,"0"0"2"16,8 0 1-16,-8 0 2 15,31-7-1-15,5 7 1 0,13 3 1 16,14 14-8-16,19-6-5 15,38 25-31-15,10-2-52 16,13 9-4-16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1.8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177-1 349 0,'0'0'7'0,"0"0"3"0,0 0 4 15,0 0 2-15,0 0 0 16,0 0 2-16,0 0-1 0,0 0 1 16,0 0-6-16,-18 0-4 15,0 10-2-15,-4 16-3 16,2-2 0-16,-2 15-1 0,-2-1 0 15,2 13 0-15,4-3 0 16,8-2 0-16,10 0 0 16,3-7 0-16,19-7-2 15,9-18 0-15,9-4 0 16,13-10 0-16,2-14 0 0,6-7 0 16,-1-13 0-16,-10-3 0 15,-4-2 0-15,-14-3 0 16,-11 5 0-16,-21-4 0 15,-8 3 0-15,-17 7 0 0,-10 0 0 16,-8 9 0-16,-2 3 0 16,-4 10 0-16,-1 5-5 15,15 8-17-15,-5 16-57 16,17-5-9-16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9T06:37:32.3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195 0 454 0,'0'0'3'0,"0"0"0"15,0 0 2-15,-22 11 0 16,9 0 1-16,-5 2 0 0,-4 10 1 16,-3 1 0-16,-3 11-3 15,3 7 0-15,4 1-2 16,7 6 1-16,6-4-1 16,13 3-2-16,12-10 0 0,19-10 0 15,17-7 0-15,7-14 0 16,13-7 0-16,5-15 0 15,-7-5 0-15,-6-11 0 16,-6-4 0-16,-20-1 0 0,-14-7 0 16,-19 5 0-16,-16 1 0 15,-18 9 0-15,-15 0 0 16,-10 15 0-16,-7-1 0 16,0 7-56-16,-11 10-31 0,1 11-1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FA8BF4-B189-495E-B426-CC0CDB455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E7624B-E124-4E28-809E-013926483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1E95F8-A05D-40D2-B3FD-3ECEDA04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732A54-35A9-4112-961E-95613C38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407A95-3D8E-452D-A7CA-CB7A473A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6E3C08-5CD7-40C5-8DC6-DE019164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D68633-A0BE-40A3-BCDB-B635ECA3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15880F-947D-4F05-A765-2B3F3DB5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F4443B-1947-4B70-9153-39E37D64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EEC3F2-8A64-415A-8124-C9C0FEA6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8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F88966-57C9-4D78-8B85-B42DE9106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C6193D-3497-4587-B887-1CF379914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450AF6-2F67-4F83-A625-4B45A033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EFB3E3-74D6-4786-A369-6722E20F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C8E8E9-C686-439A-948A-4F49DE80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57DC83-6F22-431D-B542-51642E2B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299CE3-1647-4231-B847-FF43ACD3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41A387-78AA-4C91-BCD4-730F3BB6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4E399B-753A-4883-8A5F-A698CE1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74CFD1-F27D-409D-938F-1D913C17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46596D-19FE-49FF-97F5-2E35BAF2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F789FA-334D-4DD4-86C8-0B88BBB8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E369E9-3D72-430C-AC10-34AA6DE8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679481-A162-4433-B002-4F8F9D22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8B79B2-9F1B-4579-8843-304CE1E2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C10F1-F856-4DAA-A5CD-FCE4BA7C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894F65-C017-40FE-A9F6-728EDE57E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A04B835-41EC-4D11-9F2F-9C3755D55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0CF136-7BEE-4E29-B76B-0566BFF0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8ABB06-92A6-4316-9EFB-8F73A9AB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5FE35A-C9E4-4D9C-80A2-2F903317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5FBF08-B3E4-4E3C-96C3-73CFFC5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575869-CD18-4C38-8282-2C2991AB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94EBAE-DC6A-421D-96BE-296B4A1C9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9DF44C-F995-4EF0-9E58-EF1037A4D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AEEDB2C-6604-4D84-AF36-C51F3BBE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A627531-211D-4072-A53D-C5D20430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2AF5F15-B084-4395-A716-ED8A201F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E032341-1E68-42AE-A14C-C06ACFF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9E31F6-A5C9-4580-B5F3-E604A67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73D832-CAF0-4A25-8CBF-B439EB5E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B4C81D-F040-4F7F-BCD3-172FEB78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200C06-909D-407F-A2AB-D487605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4B0889B-97B6-42C9-B3BB-55D750A5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488D04A-CE62-4805-8836-DD130369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145124-ACB7-4C42-9D09-FA7420C1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0E6AB5-5224-46E6-AE49-5A810031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3856F6-5D79-4175-9307-4F77377E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0C25829-4A3B-4387-A90E-B8352755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3D73E1-C057-4766-BB70-2ABB6333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D5F6BB-BD7F-4797-BD21-B3D1DFC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A9069A-8C17-4287-A0ED-0E89E3D0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9D5BA3-144A-4CC5-A439-AC37B4F3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69F58A7-8E14-405E-90DD-591FB5EE1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334823-E3C7-442E-9E7F-2F34B739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62585B-EBEA-4141-8E63-D6CD397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C397F5C-3EF7-4EE2-A89C-48DDB042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62A69DE-4332-421C-AD17-EB8B72EB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2D0B7D2-6464-40D2-AD99-87A94121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B0185F-8615-443A-8FB5-183EAF5F5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CEAAA1-9DBB-4F91-AA73-F13100802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29B6-C987-4DC8-9B5A-996FEFDD0431}" type="datetimeFigureOut">
              <a:rPr lang="en-US" smtClean="0"/>
              <a:t>2019-04-10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0CA12-BCBB-4B96-9396-532E3D714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776B4E-E295-477F-BA5B-D8AB662C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3AFE7-812B-410C-B0F4-03743EE4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4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4.xml"/><Relationship Id="rId13" Type="http://schemas.openxmlformats.org/officeDocument/2006/relationships/image" Target="../media/image375.emf"/><Relationship Id="rId18" Type="http://schemas.openxmlformats.org/officeDocument/2006/relationships/customXml" Target="../ink/ink389.xml"/><Relationship Id="rId26" Type="http://schemas.openxmlformats.org/officeDocument/2006/relationships/customXml" Target="../ink/ink393.xml"/><Relationship Id="rId39" Type="http://schemas.openxmlformats.org/officeDocument/2006/relationships/image" Target="../media/image388.emf"/><Relationship Id="rId3" Type="http://schemas.openxmlformats.org/officeDocument/2006/relationships/image" Target="../media/image370.emf"/><Relationship Id="rId21" Type="http://schemas.openxmlformats.org/officeDocument/2006/relationships/image" Target="../media/image379.emf"/><Relationship Id="rId34" Type="http://schemas.openxmlformats.org/officeDocument/2006/relationships/customXml" Target="../ink/ink397.xml"/><Relationship Id="rId42" Type="http://schemas.openxmlformats.org/officeDocument/2006/relationships/customXml" Target="../ink/ink401.xml"/><Relationship Id="rId7" Type="http://schemas.openxmlformats.org/officeDocument/2006/relationships/image" Target="../media/image372.emf"/><Relationship Id="rId12" Type="http://schemas.openxmlformats.org/officeDocument/2006/relationships/customXml" Target="../ink/ink386.xml"/><Relationship Id="rId17" Type="http://schemas.openxmlformats.org/officeDocument/2006/relationships/image" Target="../media/image377.emf"/><Relationship Id="rId25" Type="http://schemas.openxmlformats.org/officeDocument/2006/relationships/image" Target="../media/image381.emf"/><Relationship Id="rId33" Type="http://schemas.openxmlformats.org/officeDocument/2006/relationships/image" Target="../media/image385.emf"/><Relationship Id="rId38" Type="http://schemas.openxmlformats.org/officeDocument/2006/relationships/customXml" Target="../ink/ink399.xml"/><Relationship Id="rId2" Type="http://schemas.openxmlformats.org/officeDocument/2006/relationships/customXml" Target="../ink/ink381.xml"/><Relationship Id="rId16" Type="http://schemas.openxmlformats.org/officeDocument/2006/relationships/customXml" Target="../ink/ink388.xml"/><Relationship Id="rId20" Type="http://schemas.openxmlformats.org/officeDocument/2006/relationships/customXml" Target="../ink/ink390.xml"/><Relationship Id="rId29" Type="http://schemas.openxmlformats.org/officeDocument/2006/relationships/image" Target="../media/image383.emf"/><Relationship Id="rId41" Type="http://schemas.openxmlformats.org/officeDocument/2006/relationships/image" Target="../media/image38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3.xml"/><Relationship Id="rId11" Type="http://schemas.openxmlformats.org/officeDocument/2006/relationships/image" Target="../media/image374.emf"/><Relationship Id="rId24" Type="http://schemas.openxmlformats.org/officeDocument/2006/relationships/customXml" Target="../ink/ink392.xml"/><Relationship Id="rId32" Type="http://schemas.openxmlformats.org/officeDocument/2006/relationships/customXml" Target="../ink/ink396.xml"/><Relationship Id="rId37" Type="http://schemas.openxmlformats.org/officeDocument/2006/relationships/image" Target="../media/image387.emf"/><Relationship Id="rId40" Type="http://schemas.openxmlformats.org/officeDocument/2006/relationships/customXml" Target="../ink/ink400.xml"/><Relationship Id="rId5" Type="http://schemas.openxmlformats.org/officeDocument/2006/relationships/image" Target="../media/image371.emf"/><Relationship Id="rId15" Type="http://schemas.openxmlformats.org/officeDocument/2006/relationships/image" Target="../media/image376.emf"/><Relationship Id="rId23" Type="http://schemas.openxmlformats.org/officeDocument/2006/relationships/image" Target="../media/image380.emf"/><Relationship Id="rId28" Type="http://schemas.openxmlformats.org/officeDocument/2006/relationships/customXml" Target="../ink/ink394.xml"/><Relationship Id="rId36" Type="http://schemas.openxmlformats.org/officeDocument/2006/relationships/customXml" Target="../ink/ink398.xml"/><Relationship Id="rId10" Type="http://schemas.openxmlformats.org/officeDocument/2006/relationships/customXml" Target="../ink/ink385.xml"/><Relationship Id="rId19" Type="http://schemas.openxmlformats.org/officeDocument/2006/relationships/image" Target="../media/image378.emf"/><Relationship Id="rId31" Type="http://schemas.openxmlformats.org/officeDocument/2006/relationships/image" Target="../media/image384.emf"/><Relationship Id="rId4" Type="http://schemas.openxmlformats.org/officeDocument/2006/relationships/customXml" Target="../ink/ink382.xml"/><Relationship Id="rId9" Type="http://schemas.openxmlformats.org/officeDocument/2006/relationships/image" Target="../media/image373.emf"/><Relationship Id="rId14" Type="http://schemas.openxmlformats.org/officeDocument/2006/relationships/customXml" Target="../ink/ink387.xml"/><Relationship Id="rId22" Type="http://schemas.openxmlformats.org/officeDocument/2006/relationships/customXml" Target="../ink/ink391.xml"/><Relationship Id="rId27" Type="http://schemas.openxmlformats.org/officeDocument/2006/relationships/image" Target="../media/image382.emf"/><Relationship Id="rId30" Type="http://schemas.openxmlformats.org/officeDocument/2006/relationships/customXml" Target="../ink/ink395.xml"/><Relationship Id="rId35" Type="http://schemas.openxmlformats.org/officeDocument/2006/relationships/image" Target="../media/image386.emf"/><Relationship Id="rId43" Type="http://schemas.openxmlformats.org/officeDocument/2006/relationships/image" Target="../media/image39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customXml" Target="../ink/ink8.xml"/><Relationship Id="rId1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4.emf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38.emf"/><Relationship Id="rId50" Type="http://schemas.openxmlformats.org/officeDocument/2006/relationships/customXml" Target="../ink/ink38.xml"/><Relationship Id="rId7" Type="http://schemas.openxmlformats.org/officeDocument/2006/relationships/image" Target="../media/image18.emf"/><Relationship Id="rId12" Type="http://schemas.openxmlformats.org/officeDocument/2006/relationships/customXml" Target="../ink/ink19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33" Type="http://schemas.openxmlformats.org/officeDocument/2006/relationships/image" Target="../media/image31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9.emf"/><Relationship Id="rId41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0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3.emf"/><Relationship Id="rId40" Type="http://schemas.openxmlformats.org/officeDocument/2006/relationships/customXml" Target="../ink/ink33.xml"/><Relationship Id="rId45" Type="http://schemas.openxmlformats.org/officeDocument/2006/relationships/image" Target="../media/image37.emf"/><Relationship Id="rId53" Type="http://schemas.openxmlformats.org/officeDocument/2006/relationships/image" Target="../media/image41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9.emf"/><Relationship Id="rId10" Type="http://schemas.openxmlformats.org/officeDocument/2006/relationships/customXml" Target="../ink/ink18.xml"/><Relationship Id="rId19" Type="http://schemas.openxmlformats.org/officeDocument/2006/relationships/image" Target="../media/image24.emf"/><Relationship Id="rId31" Type="http://schemas.openxmlformats.org/officeDocument/2006/relationships/image" Target="../media/image30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4" Type="http://schemas.openxmlformats.org/officeDocument/2006/relationships/customXml" Target="../ink/ink15.xml"/><Relationship Id="rId9" Type="http://schemas.openxmlformats.org/officeDocument/2006/relationships/image" Target="../media/image19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8.emf"/><Relationship Id="rId30" Type="http://schemas.openxmlformats.org/officeDocument/2006/relationships/customXml" Target="../ink/ink28.xml"/><Relationship Id="rId35" Type="http://schemas.openxmlformats.org/officeDocument/2006/relationships/image" Target="../media/image32.emf"/><Relationship Id="rId43" Type="http://schemas.openxmlformats.org/officeDocument/2006/relationships/image" Target="../media/image36.emf"/><Relationship Id="rId48" Type="http://schemas.openxmlformats.org/officeDocument/2006/relationships/customXml" Target="../ink/ink37.xml"/><Relationship Id="rId8" Type="http://schemas.openxmlformats.org/officeDocument/2006/relationships/customXml" Target="../ink/ink17.xml"/><Relationship Id="rId51" Type="http://schemas.openxmlformats.org/officeDocument/2006/relationships/image" Target="../media/image4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47.emf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60.emf"/><Relationship Id="rId3" Type="http://schemas.openxmlformats.org/officeDocument/2006/relationships/image" Target="../media/image42.emf"/><Relationship Id="rId21" Type="http://schemas.openxmlformats.org/officeDocument/2006/relationships/image" Target="../media/image51.emf"/><Relationship Id="rId34" Type="http://schemas.openxmlformats.org/officeDocument/2006/relationships/customXml" Target="../ink/ink56.xml"/><Relationship Id="rId7" Type="http://schemas.openxmlformats.org/officeDocument/2006/relationships/image" Target="../media/image44.emf"/><Relationship Id="rId12" Type="http://schemas.openxmlformats.org/officeDocument/2006/relationships/customXml" Target="../ink/ink45.xml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33" Type="http://schemas.openxmlformats.org/officeDocument/2006/relationships/image" Target="../media/image57.emf"/><Relationship Id="rId38" Type="http://schemas.openxmlformats.org/officeDocument/2006/relationships/customXml" Target="../ink/ink58.xml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29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6.emf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59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10" Type="http://schemas.openxmlformats.org/officeDocument/2006/relationships/customXml" Target="../ink/ink44.xml"/><Relationship Id="rId19" Type="http://schemas.openxmlformats.org/officeDocument/2006/relationships/image" Target="../media/image50.emf"/><Relationship Id="rId31" Type="http://schemas.openxmlformats.org/officeDocument/2006/relationships/image" Target="../media/image56.emf"/><Relationship Id="rId4" Type="http://schemas.openxmlformats.org/officeDocument/2006/relationships/customXml" Target="../ink/ink41.xml"/><Relationship Id="rId9" Type="http://schemas.openxmlformats.org/officeDocument/2006/relationships/image" Target="../media/image45.emf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4.emf"/><Relationship Id="rId30" Type="http://schemas.openxmlformats.org/officeDocument/2006/relationships/customXml" Target="../ink/ink54.xml"/><Relationship Id="rId35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.emf"/><Relationship Id="rId299" Type="http://schemas.openxmlformats.org/officeDocument/2006/relationships/image" Target="../media/image198.emf"/><Relationship Id="rId21" Type="http://schemas.openxmlformats.org/officeDocument/2006/relationships/image" Target="../media/image54.emf"/><Relationship Id="rId63" Type="http://schemas.openxmlformats.org/officeDocument/2006/relationships/image" Target="../media/image80.emf"/><Relationship Id="rId159" Type="http://schemas.openxmlformats.org/officeDocument/2006/relationships/image" Target="../media/image128.emf"/><Relationship Id="rId324" Type="http://schemas.openxmlformats.org/officeDocument/2006/relationships/customXml" Target="../ink/ink220.xml"/><Relationship Id="rId366" Type="http://schemas.openxmlformats.org/officeDocument/2006/relationships/customXml" Target="../ink/ink241.xml"/><Relationship Id="rId170" Type="http://schemas.openxmlformats.org/officeDocument/2006/relationships/customXml" Target="../ink/ink143.xml"/><Relationship Id="rId226" Type="http://schemas.openxmlformats.org/officeDocument/2006/relationships/customXml" Target="../ink/ink171.xml"/><Relationship Id="rId433" Type="http://schemas.openxmlformats.org/officeDocument/2006/relationships/image" Target="../media/image265.emf"/><Relationship Id="rId268" Type="http://schemas.openxmlformats.org/officeDocument/2006/relationships/customXml" Target="../ink/ink192.xml"/><Relationship Id="rId32" Type="http://schemas.openxmlformats.org/officeDocument/2006/relationships/customXml" Target="../ink/ink74.xml"/><Relationship Id="rId74" Type="http://schemas.openxmlformats.org/officeDocument/2006/relationships/customXml" Target="../ink/ink95.xml"/><Relationship Id="rId128" Type="http://schemas.openxmlformats.org/officeDocument/2006/relationships/customXml" Target="../ink/ink122.xml"/><Relationship Id="rId335" Type="http://schemas.openxmlformats.org/officeDocument/2006/relationships/image" Target="../media/image216.emf"/><Relationship Id="rId377" Type="http://schemas.openxmlformats.org/officeDocument/2006/relationships/image" Target="../media/image237.emf"/><Relationship Id="rId5" Type="http://schemas.openxmlformats.org/officeDocument/2006/relationships/image" Target="../media/image44.emf"/><Relationship Id="rId181" Type="http://schemas.openxmlformats.org/officeDocument/2006/relationships/image" Target="../media/image139.emf"/><Relationship Id="rId237" Type="http://schemas.openxmlformats.org/officeDocument/2006/relationships/image" Target="../media/image167.emf"/><Relationship Id="rId402" Type="http://schemas.openxmlformats.org/officeDocument/2006/relationships/customXml" Target="../ink/ink259.xml"/><Relationship Id="rId279" Type="http://schemas.openxmlformats.org/officeDocument/2006/relationships/image" Target="../media/image188.emf"/><Relationship Id="rId444" Type="http://schemas.openxmlformats.org/officeDocument/2006/relationships/customXml" Target="../ink/ink280.xml"/><Relationship Id="rId43" Type="http://schemas.openxmlformats.org/officeDocument/2006/relationships/image" Target="../media/image70.emf"/><Relationship Id="rId139" Type="http://schemas.openxmlformats.org/officeDocument/2006/relationships/image" Target="../media/image118.emf"/><Relationship Id="rId290" Type="http://schemas.openxmlformats.org/officeDocument/2006/relationships/customXml" Target="../ink/ink203.xml"/><Relationship Id="rId304" Type="http://schemas.openxmlformats.org/officeDocument/2006/relationships/customXml" Target="../ink/ink210.xml"/><Relationship Id="rId346" Type="http://schemas.openxmlformats.org/officeDocument/2006/relationships/customXml" Target="../ink/ink231.xml"/><Relationship Id="rId388" Type="http://schemas.openxmlformats.org/officeDocument/2006/relationships/customXml" Target="../ink/ink252.xml"/><Relationship Id="rId85" Type="http://schemas.openxmlformats.org/officeDocument/2006/relationships/image" Target="../media/image91.emf"/><Relationship Id="rId150" Type="http://schemas.openxmlformats.org/officeDocument/2006/relationships/customXml" Target="../ink/ink133.xml"/><Relationship Id="rId192" Type="http://schemas.openxmlformats.org/officeDocument/2006/relationships/customXml" Target="../ink/ink154.xml"/><Relationship Id="rId206" Type="http://schemas.openxmlformats.org/officeDocument/2006/relationships/customXml" Target="../ink/ink161.xml"/><Relationship Id="rId413" Type="http://schemas.openxmlformats.org/officeDocument/2006/relationships/image" Target="../media/image255.emf"/><Relationship Id="rId248" Type="http://schemas.openxmlformats.org/officeDocument/2006/relationships/customXml" Target="../ink/ink182.xml"/><Relationship Id="rId455" Type="http://schemas.openxmlformats.org/officeDocument/2006/relationships/image" Target="../media/image276.emf"/><Relationship Id="rId12" Type="http://schemas.openxmlformats.org/officeDocument/2006/relationships/customXml" Target="../ink/ink64.xml"/><Relationship Id="rId108" Type="http://schemas.openxmlformats.org/officeDocument/2006/relationships/customXml" Target="../ink/ink112.xml"/><Relationship Id="rId315" Type="http://schemas.openxmlformats.org/officeDocument/2006/relationships/image" Target="../media/image206.emf"/><Relationship Id="rId357" Type="http://schemas.openxmlformats.org/officeDocument/2006/relationships/image" Target="../media/image227.emf"/><Relationship Id="rId54" Type="http://schemas.openxmlformats.org/officeDocument/2006/relationships/customXml" Target="../ink/ink85.xml"/><Relationship Id="rId96" Type="http://schemas.openxmlformats.org/officeDocument/2006/relationships/customXml" Target="../ink/ink106.xml"/><Relationship Id="rId161" Type="http://schemas.openxmlformats.org/officeDocument/2006/relationships/image" Target="../media/image129.emf"/><Relationship Id="rId217" Type="http://schemas.openxmlformats.org/officeDocument/2006/relationships/image" Target="../media/image157.emf"/><Relationship Id="rId399" Type="http://schemas.openxmlformats.org/officeDocument/2006/relationships/image" Target="../media/image248.emf"/><Relationship Id="rId259" Type="http://schemas.openxmlformats.org/officeDocument/2006/relationships/image" Target="../media/image178.emf"/><Relationship Id="rId424" Type="http://schemas.openxmlformats.org/officeDocument/2006/relationships/customXml" Target="../ink/ink270.xml"/><Relationship Id="rId466" Type="http://schemas.openxmlformats.org/officeDocument/2006/relationships/customXml" Target="../ink/ink291.xml"/><Relationship Id="rId23" Type="http://schemas.openxmlformats.org/officeDocument/2006/relationships/image" Target="../media/image55.emf"/><Relationship Id="rId119" Type="http://schemas.openxmlformats.org/officeDocument/2006/relationships/image" Target="../media/image108.emf"/><Relationship Id="rId270" Type="http://schemas.openxmlformats.org/officeDocument/2006/relationships/customXml" Target="../ink/ink193.xml"/><Relationship Id="rId326" Type="http://schemas.openxmlformats.org/officeDocument/2006/relationships/customXml" Target="../ink/ink221.xml"/><Relationship Id="rId65" Type="http://schemas.openxmlformats.org/officeDocument/2006/relationships/image" Target="../media/image81.emf"/><Relationship Id="rId130" Type="http://schemas.openxmlformats.org/officeDocument/2006/relationships/customXml" Target="../ink/ink123.xml"/><Relationship Id="rId368" Type="http://schemas.openxmlformats.org/officeDocument/2006/relationships/customXml" Target="../ink/ink242.xml"/><Relationship Id="rId172" Type="http://schemas.openxmlformats.org/officeDocument/2006/relationships/customXml" Target="../ink/ink144.xml"/><Relationship Id="rId193" Type="http://schemas.openxmlformats.org/officeDocument/2006/relationships/image" Target="../media/image145.emf"/><Relationship Id="rId207" Type="http://schemas.openxmlformats.org/officeDocument/2006/relationships/image" Target="../media/image152.emf"/><Relationship Id="rId228" Type="http://schemas.openxmlformats.org/officeDocument/2006/relationships/customXml" Target="../ink/ink172.xml"/><Relationship Id="rId249" Type="http://schemas.openxmlformats.org/officeDocument/2006/relationships/image" Target="../media/image173.emf"/><Relationship Id="rId414" Type="http://schemas.openxmlformats.org/officeDocument/2006/relationships/customXml" Target="../ink/ink265.xml"/><Relationship Id="rId435" Type="http://schemas.openxmlformats.org/officeDocument/2006/relationships/image" Target="../media/image266.emf"/><Relationship Id="rId456" Type="http://schemas.openxmlformats.org/officeDocument/2006/relationships/customXml" Target="../ink/ink286.xml"/><Relationship Id="rId13" Type="http://schemas.openxmlformats.org/officeDocument/2006/relationships/image" Target="../media/image61.emf"/><Relationship Id="rId109" Type="http://schemas.openxmlformats.org/officeDocument/2006/relationships/image" Target="../media/image103.emf"/><Relationship Id="rId260" Type="http://schemas.openxmlformats.org/officeDocument/2006/relationships/customXml" Target="../ink/ink188.xml"/><Relationship Id="rId281" Type="http://schemas.openxmlformats.org/officeDocument/2006/relationships/image" Target="../media/image189.emf"/><Relationship Id="rId316" Type="http://schemas.openxmlformats.org/officeDocument/2006/relationships/customXml" Target="../ink/ink216.xml"/><Relationship Id="rId337" Type="http://schemas.openxmlformats.org/officeDocument/2006/relationships/image" Target="../media/image217.emf"/><Relationship Id="rId34" Type="http://schemas.openxmlformats.org/officeDocument/2006/relationships/customXml" Target="../ink/ink75.xml"/><Relationship Id="rId55" Type="http://schemas.openxmlformats.org/officeDocument/2006/relationships/image" Target="../media/image76.emf"/><Relationship Id="rId76" Type="http://schemas.openxmlformats.org/officeDocument/2006/relationships/customXml" Target="../ink/ink96.xml"/><Relationship Id="rId97" Type="http://schemas.openxmlformats.org/officeDocument/2006/relationships/image" Target="../media/image97.emf"/><Relationship Id="rId120" Type="http://schemas.openxmlformats.org/officeDocument/2006/relationships/customXml" Target="../ink/ink118.xml"/><Relationship Id="rId141" Type="http://schemas.openxmlformats.org/officeDocument/2006/relationships/image" Target="../media/image119.emf"/><Relationship Id="rId358" Type="http://schemas.openxmlformats.org/officeDocument/2006/relationships/customXml" Target="../ink/ink237.xml"/><Relationship Id="rId379" Type="http://schemas.openxmlformats.org/officeDocument/2006/relationships/image" Target="../media/image238.emf"/><Relationship Id="rId7" Type="http://schemas.openxmlformats.org/officeDocument/2006/relationships/image" Target="../media/image45.emf"/><Relationship Id="rId162" Type="http://schemas.openxmlformats.org/officeDocument/2006/relationships/customXml" Target="../ink/ink139.xml"/><Relationship Id="rId183" Type="http://schemas.openxmlformats.org/officeDocument/2006/relationships/image" Target="../media/image140.emf"/><Relationship Id="rId218" Type="http://schemas.openxmlformats.org/officeDocument/2006/relationships/customXml" Target="../ink/ink167.xml"/><Relationship Id="rId239" Type="http://schemas.openxmlformats.org/officeDocument/2006/relationships/image" Target="../media/image168.emf"/><Relationship Id="rId390" Type="http://schemas.openxmlformats.org/officeDocument/2006/relationships/customXml" Target="../ink/ink253.xml"/><Relationship Id="rId404" Type="http://schemas.openxmlformats.org/officeDocument/2006/relationships/customXml" Target="../ink/ink260.xml"/><Relationship Id="rId425" Type="http://schemas.openxmlformats.org/officeDocument/2006/relationships/image" Target="../media/image261.emf"/><Relationship Id="rId446" Type="http://schemas.openxmlformats.org/officeDocument/2006/relationships/customXml" Target="../ink/ink281.xml"/><Relationship Id="rId467" Type="http://schemas.openxmlformats.org/officeDocument/2006/relationships/image" Target="../media/image282.emf"/><Relationship Id="rId250" Type="http://schemas.openxmlformats.org/officeDocument/2006/relationships/customXml" Target="../ink/ink183.xml"/><Relationship Id="rId271" Type="http://schemas.openxmlformats.org/officeDocument/2006/relationships/image" Target="../media/image184.emf"/><Relationship Id="rId292" Type="http://schemas.openxmlformats.org/officeDocument/2006/relationships/customXml" Target="../ink/ink204.xml"/><Relationship Id="rId306" Type="http://schemas.openxmlformats.org/officeDocument/2006/relationships/customXml" Target="../ink/ink211.xml"/><Relationship Id="rId24" Type="http://schemas.openxmlformats.org/officeDocument/2006/relationships/customXml" Target="../ink/ink70.xml"/><Relationship Id="rId45" Type="http://schemas.openxmlformats.org/officeDocument/2006/relationships/image" Target="../media/image71.emf"/><Relationship Id="rId66" Type="http://schemas.openxmlformats.org/officeDocument/2006/relationships/customXml" Target="../ink/ink91.xml"/><Relationship Id="rId87" Type="http://schemas.openxmlformats.org/officeDocument/2006/relationships/image" Target="../media/image92.emf"/><Relationship Id="rId110" Type="http://schemas.openxmlformats.org/officeDocument/2006/relationships/customXml" Target="../ink/ink113.xml"/><Relationship Id="rId131" Type="http://schemas.openxmlformats.org/officeDocument/2006/relationships/image" Target="../media/image114.emf"/><Relationship Id="rId327" Type="http://schemas.openxmlformats.org/officeDocument/2006/relationships/image" Target="../media/image212.emf"/><Relationship Id="rId348" Type="http://schemas.openxmlformats.org/officeDocument/2006/relationships/customXml" Target="../ink/ink232.xml"/><Relationship Id="rId369" Type="http://schemas.openxmlformats.org/officeDocument/2006/relationships/image" Target="../media/image233.emf"/><Relationship Id="rId152" Type="http://schemas.openxmlformats.org/officeDocument/2006/relationships/customXml" Target="../ink/ink134.xml"/><Relationship Id="rId173" Type="http://schemas.openxmlformats.org/officeDocument/2006/relationships/image" Target="../media/image135.emf"/><Relationship Id="rId194" Type="http://schemas.openxmlformats.org/officeDocument/2006/relationships/customXml" Target="../ink/ink155.xml"/><Relationship Id="rId208" Type="http://schemas.openxmlformats.org/officeDocument/2006/relationships/customXml" Target="../ink/ink162.xml"/><Relationship Id="rId229" Type="http://schemas.openxmlformats.org/officeDocument/2006/relationships/image" Target="../media/image163.emf"/><Relationship Id="rId380" Type="http://schemas.openxmlformats.org/officeDocument/2006/relationships/customXml" Target="../ink/ink248.xml"/><Relationship Id="rId415" Type="http://schemas.openxmlformats.org/officeDocument/2006/relationships/image" Target="../media/image256.emf"/><Relationship Id="rId436" Type="http://schemas.openxmlformats.org/officeDocument/2006/relationships/customXml" Target="../ink/ink276.xml"/><Relationship Id="rId457" Type="http://schemas.openxmlformats.org/officeDocument/2006/relationships/image" Target="../media/image277.emf"/><Relationship Id="rId240" Type="http://schemas.openxmlformats.org/officeDocument/2006/relationships/customXml" Target="../ink/ink178.xml"/><Relationship Id="rId261" Type="http://schemas.openxmlformats.org/officeDocument/2006/relationships/image" Target="../media/image179.emf"/><Relationship Id="rId14" Type="http://schemas.openxmlformats.org/officeDocument/2006/relationships/customXml" Target="../ink/ink65.xml"/><Relationship Id="rId35" Type="http://schemas.openxmlformats.org/officeDocument/2006/relationships/image" Target="../media/image66.emf"/><Relationship Id="rId56" Type="http://schemas.openxmlformats.org/officeDocument/2006/relationships/customXml" Target="../ink/ink86.xml"/><Relationship Id="rId77" Type="http://schemas.openxmlformats.org/officeDocument/2006/relationships/image" Target="../media/image87.emf"/><Relationship Id="rId100" Type="http://schemas.openxmlformats.org/officeDocument/2006/relationships/customXml" Target="../ink/ink108.xml"/><Relationship Id="rId282" Type="http://schemas.openxmlformats.org/officeDocument/2006/relationships/customXml" Target="../ink/ink199.xml"/><Relationship Id="rId317" Type="http://schemas.openxmlformats.org/officeDocument/2006/relationships/image" Target="../media/image207.emf"/><Relationship Id="rId338" Type="http://schemas.openxmlformats.org/officeDocument/2006/relationships/customXml" Target="../ink/ink227.xml"/><Relationship Id="rId359" Type="http://schemas.openxmlformats.org/officeDocument/2006/relationships/image" Target="../media/image228.emf"/><Relationship Id="rId8" Type="http://schemas.openxmlformats.org/officeDocument/2006/relationships/customXml" Target="../ink/ink62.xml"/><Relationship Id="rId98" Type="http://schemas.openxmlformats.org/officeDocument/2006/relationships/customXml" Target="../ink/ink107.xml"/><Relationship Id="rId121" Type="http://schemas.openxmlformats.org/officeDocument/2006/relationships/image" Target="../media/image109.emf"/><Relationship Id="rId142" Type="http://schemas.openxmlformats.org/officeDocument/2006/relationships/customXml" Target="../ink/ink129.xml"/><Relationship Id="rId163" Type="http://schemas.openxmlformats.org/officeDocument/2006/relationships/image" Target="../media/image130.emf"/><Relationship Id="rId184" Type="http://schemas.openxmlformats.org/officeDocument/2006/relationships/customXml" Target="../ink/ink150.xml"/><Relationship Id="rId219" Type="http://schemas.openxmlformats.org/officeDocument/2006/relationships/image" Target="../media/image158.emf"/><Relationship Id="rId370" Type="http://schemas.openxmlformats.org/officeDocument/2006/relationships/customXml" Target="../ink/ink243.xml"/><Relationship Id="rId391" Type="http://schemas.openxmlformats.org/officeDocument/2006/relationships/image" Target="../media/image244.emf"/><Relationship Id="rId405" Type="http://schemas.openxmlformats.org/officeDocument/2006/relationships/image" Target="../media/image251.emf"/><Relationship Id="rId426" Type="http://schemas.openxmlformats.org/officeDocument/2006/relationships/customXml" Target="../ink/ink271.xml"/><Relationship Id="rId447" Type="http://schemas.openxmlformats.org/officeDocument/2006/relationships/image" Target="../media/image272.emf"/><Relationship Id="rId230" Type="http://schemas.openxmlformats.org/officeDocument/2006/relationships/customXml" Target="../ink/ink173.xml"/><Relationship Id="rId251" Type="http://schemas.openxmlformats.org/officeDocument/2006/relationships/image" Target="../media/image174.emf"/><Relationship Id="rId468" Type="http://schemas.openxmlformats.org/officeDocument/2006/relationships/customXml" Target="../ink/ink292.xml"/><Relationship Id="rId25" Type="http://schemas.openxmlformats.org/officeDocument/2006/relationships/image" Target="../media/image60.emf"/><Relationship Id="rId46" Type="http://schemas.openxmlformats.org/officeDocument/2006/relationships/customXml" Target="../ink/ink81.xml"/><Relationship Id="rId67" Type="http://schemas.openxmlformats.org/officeDocument/2006/relationships/image" Target="../media/image82.emf"/><Relationship Id="rId272" Type="http://schemas.openxmlformats.org/officeDocument/2006/relationships/customXml" Target="../ink/ink194.xml"/><Relationship Id="rId293" Type="http://schemas.openxmlformats.org/officeDocument/2006/relationships/image" Target="../media/image195.emf"/><Relationship Id="rId307" Type="http://schemas.openxmlformats.org/officeDocument/2006/relationships/image" Target="../media/image202.emf"/><Relationship Id="rId328" Type="http://schemas.openxmlformats.org/officeDocument/2006/relationships/customXml" Target="../ink/ink222.xml"/><Relationship Id="rId349" Type="http://schemas.openxmlformats.org/officeDocument/2006/relationships/image" Target="../media/image223.emf"/><Relationship Id="rId88" Type="http://schemas.openxmlformats.org/officeDocument/2006/relationships/customXml" Target="../ink/ink102.xml"/><Relationship Id="rId111" Type="http://schemas.openxmlformats.org/officeDocument/2006/relationships/image" Target="../media/image104.emf"/><Relationship Id="rId132" Type="http://schemas.openxmlformats.org/officeDocument/2006/relationships/customXml" Target="../ink/ink124.xml"/><Relationship Id="rId153" Type="http://schemas.openxmlformats.org/officeDocument/2006/relationships/image" Target="../media/image125.emf"/><Relationship Id="rId174" Type="http://schemas.openxmlformats.org/officeDocument/2006/relationships/customXml" Target="../ink/ink145.xml"/><Relationship Id="rId195" Type="http://schemas.openxmlformats.org/officeDocument/2006/relationships/image" Target="../media/image146.emf"/><Relationship Id="rId209" Type="http://schemas.openxmlformats.org/officeDocument/2006/relationships/image" Target="../media/image153.emf"/><Relationship Id="rId360" Type="http://schemas.openxmlformats.org/officeDocument/2006/relationships/customXml" Target="../ink/ink238.xml"/><Relationship Id="rId381" Type="http://schemas.openxmlformats.org/officeDocument/2006/relationships/image" Target="../media/image239.emf"/><Relationship Id="rId416" Type="http://schemas.openxmlformats.org/officeDocument/2006/relationships/customXml" Target="../ink/ink266.xml"/><Relationship Id="rId220" Type="http://schemas.openxmlformats.org/officeDocument/2006/relationships/customXml" Target="../ink/ink168.xml"/><Relationship Id="rId241" Type="http://schemas.openxmlformats.org/officeDocument/2006/relationships/image" Target="../media/image169.emf"/><Relationship Id="rId437" Type="http://schemas.openxmlformats.org/officeDocument/2006/relationships/image" Target="../media/image267.emf"/><Relationship Id="rId458" Type="http://schemas.openxmlformats.org/officeDocument/2006/relationships/customXml" Target="../ink/ink287.xml"/><Relationship Id="rId15" Type="http://schemas.openxmlformats.org/officeDocument/2006/relationships/image" Target="../media/image49.emf"/><Relationship Id="rId36" Type="http://schemas.openxmlformats.org/officeDocument/2006/relationships/customXml" Target="../ink/ink76.xml"/><Relationship Id="rId57" Type="http://schemas.openxmlformats.org/officeDocument/2006/relationships/image" Target="../media/image77.emf"/><Relationship Id="rId262" Type="http://schemas.openxmlformats.org/officeDocument/2006/relationships/customXml" Target="../ink/ink189.xml"/><Relationship Id="rId283" Type="http://schemas.openxmlformats.org/officeDocument/2006/relationships/image" Target="../media/image190.emf"/><Relationship Id="rId318" Type="http://schemas.openxmlformats.org/officeDocument/2006/relationships/customXml" Target="../ink/ink217.xml"/><Relationship Id="rId339" Type="http://schemas.openxmlformats.org/officeDocument/2006/relationships/image" Target="../media/image218.emf"/><Relationship Id="rId78" Type="http://schemas.openxmlformats.org/officeDocument/2006/relationships/customXml" Target="../ink/ink97.xml"/><Relationship Id="rId99" Type="http://schemas.openxmlformats.org/officeDocument/2006/relationships/image" Target="../media/image98.emf"/><Relationship Id="rId101" Type="http://schemas.openxmlformats.org/officeDocument/2006/relationships/image" Target="../media/image99.emf"/><Relationship Id="rId122" Type="http://schemas.openxmlformats.org/officeDocument/2006/relationships/customXml" Target="../ink/ink119.xml"/><Relationship Id="rId143" Type="http://schemas.openxmlformats.org/officeDocument/2006/relationships/image" Target="../media/image120.emf"/><Relationship Id="rId164" Type="http://schemas.openxmlformats.org/officeDocument/2006/relationships/customXml" Target="../ink/ink140.xml"/><Relationship Id="rId185" Type="http://schemas.openxmlformats.org/officeDocument/2006/relationships/image" Target="../media/image141.emf"/><Relationship Id="rId350" Type="http://schemas.openxmlformats.org/officeDocument/2006/relationships/customXml" Target="../ink/ink233.xml"/><Relationship Id="rId371" Type="http://schemas.openxmlformats.org/officeDocument/2006/relationships/image" Target="../media/image234.emf"/><Relationship Id="rId406" Type="http://schemas.openxmlformats.org/officeDocument/2006/relationships/customXml" Target="../ink/ink261.xml"/><Relationship Id="rId9" Type="http://schemas.openxmlformats.org/officeDocument/2006/relationships/image" Target="../media/image46.emf"/><Relationship Id="rId210" Type="http://schemas.openxmlformats.org/officeDocument/2006/relationships/customXml" Target="../ink/ink163.xml"/><Relationship Id="rId392" Type="http://schemas.openxmlformats.org/officeDocument/2006/relationships/customXml" Target="../ink/ink254.xml"/><Relationship Id="rId427" Type="http://schemas.openxmlformats.org/officeDocument/2006/relationships/image" Target="../media/image262.emf"/><Relationship Id="rId448" Type="http://schemas.openxmlformats.org/officeDocument/2006/relationships/customXml" Target="../ink/ink282.xml"/><Relationship Id="rId469" Type="http://schemas.openxmlformats.org/officeDocument/2006/relationships/image" Target="../media/image283.emf"/><Relationship Id="rId26" Type="http://schemas.openxmlformats.org/officeDocument/2006/relationships/customXml" Target="../ink/ink71.xml"/><Relationship Id="rId231" Type="http://schemas.openxmlformats.org/officeDocument/2006/relationships/image" Target="../media/image164.emf"/><Relationship Id="rId252" Type="http://schemas.openxmlformats.org/officeDocument/2006/relationships/customXml" Target="../ink/ink184.xml"/><Relationship Id="rId273" Type="http://schemas.openxmlformats.org/officeDocument/2006/relationships/image" Target="../media/image185.emf"/><Relationship Id="rId294" Type="http://schemas.openxmlformats.org/officeDocument/2006/relationships/customXml" Target="../ink/ink205.xml"/><Relationship Id="rId308" Type="http://schemas.openxmlformats.org/officeDocument/2006/relationships/customXml" Target="../ink/ink212.xml"/><Relationship Id="rId329" Type="http://schemas.openxmlformats.org/officeDocument/2006/relationships/image" Target="../media/image213.emf"/><Relationship Id="rId47" Type="http://schemas.openxmlformats.org/officeDocument/2006/relationships/image" Target="../media/image72.emf"/><Relationship Id="rId68" Type="http://schemas.openxmlformats.org/officeDocument/2006/relationships/customXml" Target="../ink/ink92.xml"/><Relationship Id="rId89" Type="http://schemas.openxmlformats.org/officeDocument/2006/relationships/image" Target="../media/image93.emf"/><Relationship Id="rId112" Type="http://schemas.openxmlformats.org/officeDocument/2006/relationships/customXml" Target="../ink/ink114.xml"/><Relationship Id="rId133" Type="http://schemas.openxmlformats.org/officeDocument/2006/relationships/image" Target="../media/image115.emf"/><Relationship Id="rId154" Type="http://schemas.openxmlformats.org/officeDocument/2006/relationships/customXml" Target="../ink/ink135.xml"/><Relationship Id="rId175" Type="http://schemas.openxmlformats.org/officeDocument/2006/relationships/image" Target="../media/image136.emf"/><Relationship Id="rId340" Type="http://schemas.openxmlformats.org/officeDocument/2006/relationships/customXml" Target="../ink/ink228.xml"/><Relationship Id="rId361" Type="http://schemas.openxmlformats.org/officeDocument/2006/relationships/image" Target="../media/image229.emf"/><Relationship Id="rId196" Type="http://schemas.openxmlformats.org/officeDocument/2006/relationships/customXml" Target="../ink/ink156.xml"/><Relationship Id="rId200" Type="http://schemas.openxmlformats.org/officeDocument/2006/relationships/customXml" Target="../ink/ink158.xml"/><Relationship Id="rId382" Type="http://schemas.openxmlformats.org/officeDocument/2006/relationships/customXml" Target="../ink/ink249.xml"/><Relationship Id="rId417" Type="http://schemas.openxmlformats.org/officeDocument/2006/relationships/image" Target="../media/image257.emf"/><Relationship Id="rId438" Type="http://schemas.openxmlformats.org/officeDocument/2006/relationships/customXml" Target="../ink/ink277.xml"/><Relationship Id="rId459" Type="http://schemas.openxmlformats.org/officeDocument/2006/relationships/image" Target="../media/image278.emf"/><Relationship Id="rId16" Type="http://schemas.openxmlformats.org/officeDocument/2006/relationships/customXml" Target="../ink/ink66.xml"/><Relationship Id="rId221" Type="http://schemas.openxmlformats.org/officeDocument/2006/relationships/image" Target="../media/image159.emf"/><Relationship Id="rId242" Type="http://schemas.openxmlformats.org/officeDocument/2006/relationships/customXml" Target="../ink/ink179.xml"/><Relationship Id="rId263" Type="http://schemas.openxmlformats.org/officeDocument/2006/relationships/image" Target="../media/image180.emf"/><Relationship Id="rId284" Type="http://schemas.openxmlformats.org/officeDocument/2006/relationships/customXml" Target="../ink/ink200.xml"/><Relationship Id="rId319" Type="http://schemas.openxmlformats.org/officeDocument/2006/relationships/image" Target="../media/image208.emf"/><Relationship Id="rId470" Type="http://schemas.openxmlformats.org/officeDocument/2006/relationships/customXml" Target="../ink/ink293.xml"/><Relationship Id="rId37" Type="http://schemas.openxmlformats.org/officeDocument/2006/relationships/image" Target="../media/image67.emf"/><Relationship Id="rId58" Type="http://schemas.openxmlformats.org/officeDocument/2006/relationships/customXml" Target="../ink/ink87.xml"/><Relationship Id="rId79" Type="http://schemas.openxmlformats.org/officeDocument/2006/relationships/image" Target="../media/image88.emf"/><Relationship Id="rId102" Type="http://schemas.openxmlformats.org/officeDocument/2006/relationships/customXml" Target="../ink/ink109.xml"/><Relationship Id="rId123" Type="http://schemas.openxmlformats.org/officeDocument/2006/relationships/image" Target="../media/image110.emf"/><Relationship Id="rId144" Type="http://schemas.openxmlformats.org/officeDocument/2006/relationships/customXml" Target="../ink/ink130.xml"/><Relationship Id="rId330" Type="http://schemas.openxmlformats.org/officeDocument/2006/relationships/customXml" Target="../ink/ink223.xml"/><Relationship Id="rId90" Type="http://schemas.openxmlformats.org/officeDocument/2006/relationships/customXml" Target="../ink/ink103.xml"/><Relationship Id="rId165" Type="http://schemas.openxmlformats.org/officeDocument/2006/relationships/image" Target="../media/image131.emf"/><Relationship Id="rId186" Type="http://schemas.openxmlformats.org/officeDocument/2006/relationships/customXml" Target="../ink/ink151.xml"/><Relationship Id="rId351" Type="http://schemas.openxmlformats.org/officeDocument/2006/relationships/image" Target="../media/image224.emf"/><Relationship Id="rId372" Type="http://schemas.openxmlformats.org/officeDocument/2006/relationships/customXml" Target="../ink/ink244.xml"/><Relationship Id="rId393" Type="http://schemas.openxmlformats.org/officeDocument/2006/relationships/image" Target="../media/image245.emf"/><Relationship Id="rId407" Type="http://schemas.openxmlformats.org/officeDocument/2006/relationships/image" Target="../media/image252.emf"/><Relationship Id="rId428" Type="http://schemas.openxmlformats.org/officeDocument/2006/relationships/customXml" Target="../ink/ink272.xml"/><Relationship Id="rId449" Type="http://schemas.openxmlformats.org/officeDocument/2006/relationships/image" Target="../media/image273.emf"/><Relationship Id="rId211" Type="http://schemas.openxmlformats.org/officeDocument/2006/relationships/image" Target="../media/image154.emf"/><Relationship Id="rId232" Type="http://schemas.openxmlformats.org/officeDocument/2006/relationships/customXml" Target="../ink/ink174.xml"/><Relationship Id="rId253" Type="http://schemas.openxmlformats.org/officeDocument/2006/relationships/image" Target="../media/image175.emf"/><Relationship Id="rId274" Type="http://schemas.openxmlformats.org/officeDocument/2006/relationships/customXml" Target="../ink/ink195.xml"/><Relationship Id="rId295" Type="http://schemas.openxmlformats.org/officeDocument/2006/relationships/image" Target="../media/image196.emf"/><Relationship Id="rId309" Type="http://schemas.openxmlformats.org/officeDocument/2006/relationships/image" Target="../media/image203.emf"/><Relationship Id="rId460" Type="http://schemas.openxmlformats.org/officeDocument/2006/relationships/customXml" Target="../ink/ink288.xml"/><Relationship Id="rId27" Type="http://schemas.openxmlformats.org/officeDocument/2006/relationships/image" Target="../media/image62.emf"/><Relationship Id="rId48" Type="http://schemas.openxmlformats.org/officeDocument/2006/relationships/customXml" Target="../ink/ink82.xml"/><Relationship Id="rId69" Type="http://schemas.openxmlformats.org/officeDocument/2006/relationships/image" Target="../media/image83.emf"/><Relationship Id="rId113" Type="http://schemas.openxmlformats.org/officeDocument/2006/relationships/image" Target="../media/image105.emf"/><Relationship Id="rId134" Type="http://schemas.openxmlformats.org/officeDocument/2006/relationships/customXml" Target="../ink/ink125.xml"/><Relationship Id="rId320" Type="http://schemas.openxmlformats.org/officeDocument/2006/relationships/customXml" Target="../ink/ink218.xml"/><Relationship Id="rId80" Type="http://schemas.openxmlformats.org/officeDocument/2006/relationships/customXml" Target="../ink/ink98.xml"/><Relationship Id="rId155" Type="http://schemas.openxmlformats.org/officeDocument/2006/relationships/image" Target="../media/image126.emf"/><Relationship Id="rId176" Type="http://schemas.openxmlformats.org/officeDocument/2006/relationships/customXml" Target="../ink/ink146.xml"/><Relationship Id="rId197" Type="http://schemas.openxmlformats.org/officeDocument/2006/relationships/image" Target="../media/image147.emf"/><Relationship Id="rId341" Type="http://schemas.openxmlformats.org/officeDocument/2006/relationships/image" Target="../media/image219.emf"/><Relationship Id="rId362" Type="http://schemas.openxmlformats.org/officeDocument/2006/relationships/customXml" Target="../ink/ink239.xml"/><Relationship Id="rId383" Type="http://schemas.openxmlformats.org/officeDocument/2006/relationships/image" Target="../media/image240.emf"/><Relationship Id="rId418" Type="http://schemas.openxmlformats.org/officeDocument/2006/relationships/customXml" Target="../ink/ink267.xml"/><Relationship Id="rId439" Type="http://schemas.openxmlformats.org/officeDocument/2006/relationships/image" Target="../media/image268.emf"/><Relationship Id="rId201" Type="http://schemas.openxmlformats.org/officeDocument/2006/relationships/image" Target="../media/image149.emf"/><Relationship Id="rId222" Type="http://schemas.openxmlformats.org/officeDocument/2006/relationships/customXml" Target="../ink/ink169.xml"/><Relationship Id="rId243" Type="http://schemas.openxmlformats.org/officeDocument/2006/relationships/image" Target="../media/image170.emf"/><Relationship Id="rId264" Type="http://schemas.openxmlformats.org/officeDocument/2006/relationships/customXml" Target="../ink/ink190.xml"/><Relationship Id="rId285" Type="http://schemas.openxmlformats.org/officeDocument/2006/relationships/image" Target="../media/image191.emf"/><Relationship Id="rId450" Type="http://schemas.openxmlformats.org/officeDocument/2006/relationships/customXml" Target="../ink/ink283.xml"/><Relationship Id="rId471" Type="http://schemas.openxmlformats.org/officeDocument/2006/relationships/image" Target="../media/image284.emf"/><Relationship Id="rId17" Type="http://schemas.openxmlformats.org/officeDocument/2006/relationships/image" Target="../media/image51.emf"/><Relationship Id="rId38" Type="http://schemas.openxmlformats.org/officeDocument/2006/relationships/customXml" Target="../ink/ink77.xml"/><Relationship Id="rId59" Type="http://schemas.openxmlformats.org/officeDocument/2006/relationships/image" Target="../media/image78.emf"/><Relationship Id="rId103" Type="http://schemas.openxmlformats.org/officeDocument/2006/relationships/image" Target="../media/image100.emf"/><Relationship Id="rId124" Type="http://schemas.openxmlformats.org/officeDocument/2006/relationships/customXml" Target="../ink/ink120.xml"/><Relationship Id="rId310" Type="http://schemas.openxmlformats.org/officeDocument/2006/relationships/customXml" Target="../ink/ink213.xml"/><Relationship Id="rId70" Type="http://schemas.openxmlformats.org/officeDocument/2006/relationships/customXml" Target="../ink/ink93.xml"/><Relationship Id="rId91" Type="http://schemas.openxmlformats.org/officeDocument/2006/relationships/image" Target="../media/image94.emf"/><Relationship Id="rId145" Type="http://schemas.openxmlformats.org/officeDocument/2006/relationships/image" Target="../media/image121.emf"/><Relationship Id="rId166" Type="http://schemas.openxmlformats.org/officeDocument/2006/relationships/customXml" Target="../ink/ink141.xml"/><Relationship Id="rId187" Type="http://schemas.openxmlformats.org/officeDocument/2006/relationships/image" Target="../media/image142.emf"/><Relationship Id="rId331" Type="http://schemas.openxmlformats.org/officeDocument/2006/relationships/image" Target="../media/image214.emf"/><Relationship Id="rId352" Type="http://schemas.openxmlformats.org/officeDocument/2006/relationships/customXml" Target="../ink/ink234.xml"/><Relationship Id="rId373" Type="http://schemas.openxmlformats.org/officeDocument/2006/relationships/image" Target="../media/image235.emf"/><Relationship Id="rId394" Type="http://schemas.openxmlformats.org/officeDocument/2006/relationships/customXml" Target="../ink/ink255.xml"/><Relationship Id="rId408" Type="http://schemas.openxmlformats.org/officeDocument/2006/relationships/customXml" Target="../ink/ink262.xml"/><Relationship Id="rId429" Type="http://schemas.openxmlformats.org/officeDocument/2006/relationships/image" Target="../media/image263.emf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4.xml"/><Relationship Id="rId233" Type="http://schemas.openxmlformats.org/officeDocument/2006/relationships/image" Target="../media/image165.emf"/><Relationship Id="rId254" Type="http://schemas.openxmlformats.org/officeDocument/2006/relationships/customXml" Target="../ink/ink185.xml"/><Relationship Id="rId440" Type="http://schemas.openxmlformats.org/officeDocument/2006/relationships/customXml" Target="../ink/ink278.xml"/><Relationship Id="rId28" Type="http://schemas.openxmlformats.org/officeDocument/2006/relationships/customXml" Target="../ink/ink72.xml"/><Relationship Id="rId49" Type="http://schemas.openxmlformats.org/officeDocument/2006/relationships/image" Target="../media/image73.emf"/><Relationship Id="rId114" Type="http://schemas.openxmlformats.org/officeDocument/2006/relationships/customXml" Target="../ink/ink115.xml"/><Relationship Id="rId275" Type="http://schemas.openxmlformats.org/officeDocument/2006/relationships/image" Target="../media/image186.emf"/><Relationship Id="rId296" Type="http://schemas.openxmlformats.org/officeDocument/2006/relationships/customXml" Target="../ink/ink206.xml"/><Relationship Id="rId300" Type="http://schemas.openxmlformats.org/officeDocument/2006/relationships/customXml" Target="../ink/ink208.xml"/><Relationship Id="rId461" Type="http://schemas.openxmlformats.org/officeDocument/2006/relationships/image" Target="../media/image279.emf"/><Relationship Id="rId60" Type="http://schemas.openxmlformats.org/officeDocument/2006/relationships/customXml" Target="../ink/ink88.xml"/><Relationship Id="rId81" Type="http://schemas.openxmlformats.org/officeDocument/2006/relationships/image" Target="../media/image89.emf"/><Relationship Id="rId135" Type="http://schemas.openxmlformats.org/officeDocument/2006/relationships/image" Target="../media/image116.emf"/><Relationship Id="rId156" Type="http://schemas.openxmlformats.org/officeDocument/2006/relationships/customXml" Target="../ink/ink136.xml"/><Relationship Id="rId177" Type="http://schemas.openxmlformats.org/officeDocument/2006/relationships/image" Target="../media/image137.emf"/><Relationship Id="rId198" Type="http://schemas.openxmlformats.org/officeDocument/2006/relationships/customXml" Target="../ink/ink157.xml"/><Relationship Id="rId321" Type="http://schemas.openxmlformats.org/officeDocument/2006/relationships/image" Target="../media/image209.emf"/><Relationship Id="rId342" Type="http://schemas.openxmlformats.org/officeDocument/2006/relationships/customXml" Target="../ink/ink229.xml"/><Relationship Id="rId363" Type="http://schemas.openxmlformats.org/officeDocument/2006/relationships/image" Target="../media/image230.emf"/><Relationship Id="rId384" Type="http://schemas.openxmlformats.org/officeDocument/2006/relationships/customXml" Target="../ink/ink250.xml"/><Relationship Id="rId419" Type="http://schemas.openxmlformats.org/officeDocument/2006/relationships/image" Target="../media/image258.emf"/><Relationship Id="rId202" Type="http://schemas.openxmlformats.org/officeDocument/2006/relationships/customXml" Target="../ink/ink159.xml"/><Relationship Id="rId223" Type="http://schemas.openxmlformats.org/officeDocument/2006/relationships/image" Target="../media/image160.emf"/><Relationship Id="rId244" Type="http://schemas.openxmlformats.org/officeDocument/2006/relationships/customXml" Target="../ink/ink180.xml"/><Relationship Id="rId430" Type="http://schemas.openxmlformats.org/officeDocument/2006/relationships/customXml" Target="../ink/ink273.xml"/><Relationship Id="rId18" Type="http://schemas.openxmlformats.org/officeDocument/2006/relationships/customXml" Target="../ink/ink67.xml"/><Relationship Id="rId39" Type="http://schemas.openxmlformats.org/officeDocument/2006/relationships/image" Target="../media/image68.emf"/><Relationship Id="rId265" Type="http://schemas.openxmlformats.org/officeDocument/2006/relationships/image" Target="../media/image181.emf"/><Relationship Id="rId286" Type="http://schemas.openxmlformats.org/officeDocument/2006/relationships/customXml" Target="../ink/ink201.xml"/><Relationship Id="rId451" Type="http://schemas.openxmlformats.org/officeDocument/2006/relationships/image" Target="../media/image274.emf"/><Relationship Id="rId472" Type="http://schemas.openxmlformats.org/officeDocument/2006/relationships/customXml" Target="../ink/ink294.xml"/><Relationship Id="rId50" Type="http://schemas.openxmlformats.org/officeDocument/2006/relationships/customXml" Target="../ink/ink83.xml"/><Relationship Id="rId104" Type="http://schemas.openxmlformats.org/officeDocument/2006/relationships/customXml" Target="../ink/ink110.xml"/><Relationship Id="rId125" Type="http://schemas.openxmlformats.org/officeDocument/2006/relationships/image" Target="../media/image111.emf"/><Relationship Id="rId146" Type="http://schemas.openxmlformats.org/officeDocument/2006/relationships/customXml" Target="../ink/ink131.xml"/><Relationship Id="rId167" Type="http://schemas.openxmlformats.org/officeDocument/2006/relationships/image" Target="../media/image132.emf"/><Relationship Id="rId188" Type="http://schemas.openxmlformats.org/officeDocument/2006/relationships/customXml" Target="../ink/ink152.xml"/><Relationship Id="rId311" Type="http://schemas.openxmlformats.org/officeDocument/2006/relationships/image" Target="../media/image204.emf"/><Relationship Id="rId332" Type="http://schemas.openxmlformats.org/officeDocument/2006/relationships/customXml" Target="../ink/ink224.xml"/><Relationship Id="rId353" Type="http://schemas.openxmlformats.org/officeDocument/2006/relationships/image" Target="../media/image225.emf"/><Relationship Id="rId374" Type="http://schemas.openxmlformats.org/officeDocument/2006/relationships/customXml" Target="../ink/ink245.xml"/><Relationship Id="rId395" Type="http://schemas.openxmlformats.org/officeDocument/2006/relationships/image" Target="../media/image246.emf"/><Relationship Id="rId409" Type="http://schemas.openxmlformats.org/officeDocument/2006/relationships/image" Target="../media/image253.emf"/><Relationship Id="rId71" Type="http://schemas.openxmlformats.org/officeDocument/2006/relationships/image" Target="../media/image84.emf"/><Relationship Id="rId92" Type="http://schemas.openxmlformats.org/officeDocument/2006/relationships/customXml" Target="../ink/ink104.xml"/><Relationship Id="rId213" Type="http://schemas.openxmlformats.org/officeDocument/2006/relationships/image" Target="../media/image155.emf"/><Relationship Id="rId234" Type="http://schemas.openxmlformats.org/officeDocument/2006/relationships/customXml" Target="../ink/ink175.xml"/><Relationship Id="rId420" Type="http://schemas.openxmlformats.org/officeDocument/2006/relationships/customXml" Target="../ink/ink268.xml"/><Relationship Id="rId2" Type="http://schemas.openxmlformats.org/officeDocument/2006/relationships/customXml" Target="../ink/ink59.xml"/><Relationship Id="rId29" Type="http://schemas.openxmlformats.org/officeDocument/2006/relationships/image" Target="../media/image63.emf"/><Relationship Id="rId255" Type="http://schemas.openxmlformats.org/officeDocument/2006/relationships/image" Target="../media/image176.emf"/><Relationship Id="rId276" Type="http://schemas.openxmlformats.org/officeDocument/2006/relationships/customXml" Target="../ink/ink196.xml"/><Relationship Id="rId297" Type="http://schemas.openxmlformats.org/officeDocument/2006/relationships/image" Target="../media/image197.emf"/><Relationship Id="rId441" Type="http://schemas.openxmlformats.org/officeDocument/2006/relationships/image" Target="../media/image269.emf"/><Relationship Id="rId462" Type="http://schemas.openxmlformats.org/officeDocument/2006/relationships/customXml" Target="../ink/ink289.xml"/><Relationship Id="rId40" Type="http://schemas.openxmlformats.org/officeDocument/2006/relationships/customXml" Target="../ink/ink78.xml"/><Relationship Id="rId115" Type="http://schemas.openxmlformats.org/officeDocument/2006/relationships/image" Target="../media/image106.emf"/><Relationship Id="rId136" Type="http://schemas.openxmlformats.org/officeDocument/2006/relationships/customXml" Target="../ink/ink126.xml"/><Relationship Id="rId157" Type="http://schemas.openxmlformats.org/officeDocument/2006/relationships/image" Target="../media/image127.emf"/><Relationship Id="rId178" Type="http://schemas.openxmlformats.org/officeDocument/2006/relationships/customXml" Target="../ink/ink147.xml"/><Relationship Id="rId301" Type="http://schemas.openxmlformats.org/officeDocument/2006/relationships/image" Target="../media/image199.emf"/><Relationship Id="rId322" Type="http://schemas.openxmlformats.org/officeDocument/2006/relationships/customXml" Target="../ink/ink219.xml"/><Relationship Id="rId343" Type="http://schemas.openxmlformats.org/officeDocument/2006/relationships/image" Target="../media/image220.emf"/><Relationship Id="rId364" Type="http://schemas.openxmlformats.org/officeDocument/2006/relationships/customXml" Target="../ink/ink240.xml"/><Relationship Id="rId61" Type="http://schemas.openxmlformats.org/officeDocument/2006/relationships/image" Target="../media/image79.emf"/><Relationship Id="rId82" Type="http://schemas.openxmlformats.org/officeDocument/2006/relationships/customXml" Target="../ink/ink99.xml"/><Relationship Id="rId199" Type="http://schemas.openxmlformats.org/officeDocument/2006/relationships/image" Target="../media/image148.emf"/><Relationship Id="rId203" Type="http://schemas.openxmlformats.org/officeDocument/2006/relationships/image" Target="../media/image150.emf"/><Relationship Id="rId385" Type="http://schemas.openxmlformats.org/officeDocument/2006/relationships/image" Target="../media/image241.emf"/><Relationship Id="rId19" Type="http://schemas.openxmlformats.org/officeDocument/2006/relationships/image" Target="../media/image52.emf"/><Relationship Id="rId224" Type="http://schemas.openxmlformats.org/officeDocument/2006/relationships/customXml" Target="../ink/ink170.xml"/><Relationship Id="rId245" Type="http://schemas.openxmlformats.org/officeDocument/2006/relationships/image" Target="../media/image171.emf"/><Relationship Id="rId266" Type="http://schemas.openxmlformats.org/officeDocument/2006/relationships/customXml" Target="../ink/ink191.xml"/><Relationship Id="rId287" Type="http://schemas.openxmlformats.org/officeDocument/2006/relationships/image" Target="../media/image192.emf"/><Relationship Id="rId410" Type="http://schemas.openxmlformats.org/officeDocument/2006/relationships/customXml" Target="../ink/ink263.xml"/><Relationship Id="rId431" Type="http://schemas.openxmlformats.org/officeDocument/2006/relationships/image" Target="../media/image264.emf"/><Relationship Id="rId452" Type="http://schemas.openxmlformats.org/officeDocument/2006/relationships/customXml" Target="../ink/ink284.xml"/><Relationship Id="rId473" Type="http://schemas.openxmlformats.org/officeDocument/2006/relationships/image" Target="../media/image285.emf"/><Relationship Id="rId30" Type="http://schemas.openxmlformats.org/officeDocument/2006/relationships/customXml" Target="../ink/ink73.xml"/><Relationship Id="rId105" Type="http://schemas.openxmlformats.org/officeDocument/2006/relationships/image" Target="../media/image101.emf"/><Relationship Id="rId126" Type="http://schemas.openxmlformats.org/officeDocument/2006/relationships/customXml" Target="../ink/ink121.xml"/><Relationship Id="rId147" Type="http://schemas.openxmlformats.org/officeDocument/2006/relationships/image" Target="../media/image122.emf"/><Relationship Id="rId168" Type="http://schemas.openxmlformats.org/officeDocument/2006/relationships/customXml" Target="../ink/ink142.xml"/><Relationship Id="rId312" Type="http://schemas.openxmlformats.org/officeDocument/2006/relationships/customXml" Target="../ink/ink214.xml"/><Relationship Id="rId333" Type="http://schemas.openxmlformats.org/officeDocument/2006/relationships/image" Target="../media/image215.emf"/><Relationship Id="rId354" Type="http://schemas.openxmlformats.org/officeDocument/2006/relationships/customXml" Target="../ink/ink235.xml"/><Relationship Id="rId51" Type="http://schemas.openxmlformats.org/officeDocument/2006/relationships/image" Target="../media/image74.emf"/><Relationship Id="rId72" Type="http://schemas.openxmlformats.org/officeDocument/2006/relationships/customXml" Target="../ink/ink94.xml"/><Relationship Id="rId93" Type="http://schemas.openxmlformats.org/officeDocument/2006/relationships/image" Target="../media/image95.emf"/><Relationship Id="rId189" Type="http://schemas.openxmlformats.org/officeDocument/2006/relationships/image" Target="../media/image143.emf"/><Relationship Id="rId375" Type="http://schemas.openxmlformats.org/officeDocument/2006/relationships/image" Target="../media/image236.emf"/><Relationship Id="rId396" Type="http://schemas.openxmlformats.org/officeDocument/2006/relationships/customXml" Target="../ink/ink256.xml"/><Relationship Id="rId3" Type="http://schemas.openxmlformats.org/officeDocument/2006/relationships/image" Target="../media/image43.emf"/><Relationship Id="rId214" Type="http://schemas.openxmlformats.org/officeDocument/2006/relationships/customXml" Target="../ink/ink165.xml"/><Relationship Id="rId235" Type="http://schemas.openxmlformats.org/officeDocument/2006/relationships/image" Target="../media/image166.emf"/><Relationship Id="rId256" Type="http://schemas.openxmlformats.org/officeDocument/2006/relationships/customXml" Target="../ink/ink186.xml"/><Relationship Id="rId277" Type="http://schemas.openxmlformats.org/officeDocument/2006/relationships/image" Target="../media/image187.emf"/><Relationship Id="rId298" Type="http://schemas.openxmlformats.org/officeDocument/2006/relationships/customXml" Target="../ink/ink207.xml"/><Relationship Id="rId400" Type="http://schemas.openxmlformats.org/officeDocument/2006/relationships/customXml" Target="../ink/ink258.xml"/><Relationship Id="rId421" Type="http://schemas.openxmlformats.org/officeDocument/2006/relationships/image" Target="../media/image259.emf"/><Relationship Id="rId442" Type="http://schemas.openxmlformats.org/officeDocument/2006/relationships/customXml" Target="../ink/ink279.xml"/><Relationship Id="rId463" Type="http://schemas.openxmlformats.org/officeDocument/2006/relationships/image" Target="../media/image280.emf"/><Relationship Id="rId116" Type="http://schemas.openxmlformats.org/officeDocument/2006/relationships/customXml" Target="../ink/ink116.xml"/><Relationship Id="rId137" Type="http://schemas.openxmlformats.org/officeDocument/2006/relationships/image" Target="../media/image117.emf"/><Relationship Id="rId158" Type="http://schemas.openxmlformats.org/officeDocument/2006/relationships/customXml" Target="../ink/ink137.xml"/><Relationship Id="rId302" Type="http://schemas.openxmlformats.org/officeDocument/2006/relationships/customXml" Target="../ink/ink209.xml"/><Relationship Id="rId323" Type="http://schemas.openxmlformats.org/officeDocument/2006/relationships/image" Target="../media/image210.emf"/><Relationship Id="rId344" Type="http://schemas.openxmlformats.org/officeDocument/2006/relationships/customXml" Target="../ink/ink230.xml"/><Relationship Id="rId20" Type="http://schemas.openxmlformats.org/officeDocument/2006/relationships/customXml" Target="../ink/ink68.xml"/><Relationship Id="rId41" Type="http://schemas.openxmlformats.org/officeDocument/2006/relationships/image" Target="../media/image69.emf"/><Relationship Id="rId62" Type="http://schemas.openxmlformats.org/officeDocument/2006/relationships/customXml" Target="../ink/ink89.xml"/><Relationship Id="rId83" Type="http://schemas.openxmlformats.org/officeDocument/2006/relationships/image" Target="../media/image90.emf"/><Relationship Id="rId179" Type="http://schemas.openxmlformats.org/officeDocument/2006/relationships/image" Target="../media/image138.emf"/><Relationship Id="rId365" Type="http://schemas.openxmlformats.org/officeDocument/2006/relationships/image" Target="../media/image231.emf"/><Relationship Id="rId386" Type="http://schemas.openxmlformats.org/officeDocument/2006/relationships/customXml" Target="../ink/ink251.xml"/><Relationship Id="rId190" Type="http://schemas.openxmlformats.org/officeDocument/2006/relationships/customXml" Target="../ink/ink153.xml"/><Relationship Id="rId204" Type="http://schemas.openxmlformats.org/officeDocument/2006/relationships/customXml" Target="../ink/ink160.xml"/><Relationship Id="rId225" Type="http://schemas.openxmlformats.org/officeDocument/2006/relationships/image" Target="../media/image161.emf"/><Relationship Id="rId246" Type="http://schemas.openxmlformats.org/officeDocument/2006/relationships/customXml" Target="../ink/ink181.xml"/><Relationship Id="rId267" Type="http://schemas.openxmlformats.org/officeDocument/2006/relationships/image" Target="../media/image182.emf"/><Relationship Id="rId288" Type="http://schemas.openxmlformats.org/officeDocument/2006/relationships/customXml" Target="../ink/ink202.xml"/><Relationship Id="rId411" Type="http://schemas.openxmlformats.org/officeDocument/2006/relationships/image" Target="../media/image254.emf"/><Relationship Id="rId432" Type="http://schemas.openxmlformats.org/officeDocument/2006/relationships/customXml" Target="../ink/ink274.xml"/><Relationship Id="rId453" Type="http://schemas.openxmlformats.org/officeDocument/2006/relationships/image" Target="../media/image275.emf"/><Relationship Id="rId106" Type="http://schemas.openxmlformats.org/officeDocument/2006/relationships/customXml" Target="../ink/ink111.xml"/><Relationship Id="rId127" Type="http://schemas.openxmlformats.org/officeDocument/2006/relationships/image" Target="../media/image112.emf"/><Relationship Id="rId313" Type="http://schemas.openxmlformats.org/officeDocument/2006/relationships/image" Target="../media/image205.emf"/><Relationship Id="rId10" Type="http://schemas.openxmlformats.org/officeDocument/2006/relationships/customXml" Target="../ink/ink63.xml"/><Relationship Id="rId31" Type="http://schemas.openxmlformats.org/officeDocument/2006/relationships/image" Target="../media/image64.emf"/><Relationship Id="rId52" Type="http://schemas.openxmlformats.org/officeDocument/2006/relationships/customXml" Target="../ink/ink84.xml"/><Relationship Id="rId73" Type="http://schemas.openxmlformats.org/officeDocument/2006/relationships/image" Target="../media/image85.emf"/><Relationship Id="rId94" Type="http://schemas.openxmlformats.org/officeDocument/2006/relationships/customXml" Target="../ink/ink105.xml"/><Relationship Id="rId148" Type="http://schemas.openxmlformats.org/officeDocument/2006/relationships/customXml" Target="../ink/ink132.xml"/><Relationship Id="rId169" Type="http://schemas.openxmlformats.org/officeDocument/2006/relationships/image" Target="../media/image133.emf"/><Relationship Id="rId334" Type="http://schemas.openxmlformats.org/officeDocument/2006/relationships/customXml" Target="../ink/ink225.xml"/><Relationship Id="rId355" Type="http://schemas.openxmlformats.org/officeDocument/2006/relationships/image" Target="../media/image226.emf"/><Relationship Id="rId376" Type="http://schemas.openxmlformats.org/officeDocument/2006/relationships/customXml" Target="../ink/ink246.xml"/><Relationship Id="rId397" Type="http://schemas.openxmlformats.org/officeDocument/2006/relationships/image" Target="../media/image247.emf"/><Relationship Id="rId4" Type="http://schemas.openxmlformats.org/officeDocument/2006/relationships/customXml" Target="../ink/ink60.xml"/><Relationship Id="rId180" Type="http://schemas.openxmlformats.org/officeDocument/2006/relationships/customXml" Target="../ink/ink148.xml"/><Relationship Id="rId215" Type="http://schemas.openxmlformats.org/officeDocument/2006/relationships/image" Target="../media/image156.emf"/><Relationship Id="rId236" Type="http://schemas.openxmlformats.org/officeDocument/2006/relationships/customXml" Target="../ink/ink176.xml"/><Relationship Id="rId257" Type="http://schemas.openxmlformats.org/officeDocument/2006/relationships/image" Target="../media/image177.emf"/><Relationship Id="rId278" Type="http://schemas.openxmlformats.org/officeDocument/2006/relationships/customXml" Target="../ink/ink197.xml"/><Relationship Id="rId401" Type="http://schemas.openxmlformats.org/officeDocument/2006/relationships/image" Target="../media/image249.emf"/><Relationship Id="rId422" Type="http://schemas.openxmlformats.org/officeDocument/2006/relationships/customXml" Target="../ink/ink269.xml"/><Relationship Id="rId443" Type="http://schemas.openxmlformats.org/officeDocument/2006/relationships/image" Target="../media/image270.emf"/><Relationship Id="rId464" Type="http://schemas.openxmlformats.org/officeDocument/2006/relationships/customXml" Target="../ink/ink290.xml"/><Relationship Id="rId303" Type="http://schemas.openxmlformats.org/officeDocument/2006/relationships/image" Target="../media/image200.emf"/><Relationship Id="rId42" Type="http://schemas.openxmlformats.org/officeDocument/2006/relationships/customXml" Target="../ink/ink79.xml"/><Relationship Id="rId84" Type="http://schemas.openxmlformats.org/officeDocument/2006/relationships/customXml" Target="../ink/ink100.xml"/><Relationship Id="rId138" Type="http://schemas.openxmlformats.org/officeDocument/2006/relationships/customXml" Target="../ink/ink127.xml"/><Relationship Id="rId345" Type="http://schemas.openxmlformats.org/officeDocument/2006/relationships/image" Target="../media/image221.emf"/><Relationship Id="rId387" Type="http://schemas.openxmlformats.org/officeDocument/2006/relationships/image" Target="../media/image242.emf"/><Relationship Id="rId191" Type="http://schemas.openxmlformats.org/officeDocument/2006/relationships/image" Target="../media/image144.emf"/><Relationship Id="rId205" Type="http://schemas.openxmlformats.org/officeDocument/2006/relationships/image" Target="../media/image151.emf"/><Relationship Id="rId247" Type="http://schemas.openxmlformats.org/officeDocument/2006/relationships/image" Target="../media/image172.emf"/><Relationship Id="rId412" Type="http://schemas.openxmlformats.org/officeDocument/2006/relationships/customXml" Target="../ink/ink264.xml"/><Relationship Id="rId107" Type="http://schemas.openxmlformats.org/officeDocument/2006/relationships/image" Target="../media/image102.emf"/><Relationship Id="rId289" Type="http://schemas.openxmlformats.org/officeDocument/2006/relationships/image" Target="../media/image193.emf"/><Relationship Id="rId454" Type="http://schemas.openxmlformats.org/officeDocument/2006/relationships/customXml" Target="../ink/ink285.xml"/><Relationship Id="rId11" Type="http://schemas.openxmlformats.org/officeDocument/2006/relationships/image" Target="../media/image47.emf"/><Relationship Id="rId53" Type="http://schemas.openxmlformats.org/officeDocument/2006/relationships/image" Target="../media/image75.emf"/><Relationship Id="rId149" Type="http://schemas.openxmlformats.org/officeDocument/2006/relationships/image" Target="../media/image123.emf"/><Relationship Id="rId314" Type="http://schemas.openxmlformats.org/officeDocument/2006/relationships/customXml" Target="../ink/ink215.xml"/><Relationship Id="rId356" Type="http://schemas.openxmlformats.org/officeDocument/2006/relationships/customXml" Target="../ink/ink236.xml"/><Relationship Id="rId398" Type="http://schemas.openxmlformats.org/officeDocument/2006/relationships/customXml" Target="../ink/ink257.xml"/><Relationship Id="rId95" Type="http://schemas.openxmlformats.org/officeDocument/2006/relationships/image" Target="../media/image96.emf"/><Relationship Id="rId160" Type="http://schemas.openxmlformats.org/officeDocument/2006/relationships/customXml" Target="../ink/ink138.xml"/><Relationship Id="rId216" Type="http://schemas.openxmlformats.org/officeDocument/2006/relationships/customXml" Target="../ink/ink166.xml"/><Relationship Id="rId423" Type="http://schemas.openxmlformats.org/officeDocument/2006/relationships/image" Target="../media/image260.emf"/><Relationship Id="rId258" Type="http://schemas.openxmlformats.org/officeDocument/2006/relationships/customXml" Target="../ink/ink187.xml"/><Relationship Id="rId465" Type="http://schemas.openxmlformats.org/officeDocument/2006/relationships/image" Target="../media/image281.emf"/><Relationship Id="rId22" Type="http://schemas.openxmlformats.org/officeDocument/2006/relationships/customXml" Target="../ink/ink69.xml"/><Relationship Id="rId64" Type="http://schemas.openxmlformats.org/officeDocument/2006/relationships/customXml" Target="../ink/ink90.xml"/><Relationship Id="rId118" Type="http://schemas.openxmlformats.org/officeDocument/2006/relationships/customXml" Target="../ink/ink117.xml"/><Relationship Id="rId325" Type="http://schemas.openxmlformats.org/officeDocument/2006/relationships/image" Target="../media/image211.emf"/><Relationship Id="rId367" Type="http://schemas.openxmlformats.org/officeDocument/2006/relationships/image" Target="../media/image232.emf"/><Relationship Id="rId171" Type="http://schemas.openxmlformats.org/officeDocument/2006/relationships/image" Target="../media/image134.emf"/><Relationship Id="rId227" Type="http://schemas.openxmlformats.org/officeDocument/2006/relationships/image" Target="../media/image162.emf"/><Relationship Id="rId269" Type="http://schemas.openxmlformats.org/officeDocument/2006/relationships/image" Target="../media/image183.emf"/><Relationship Id="rId434" Type="http://schemas.openxmlformats.org/officeDocument/2006/relationships/customXml" Target="../ink/ink275.xml"/><Relationship Id="rId33" Type="http://schemas.openxmlformats.org/officeDocument/2006/relationships/image" Target="../media/image65.emf"/><Relationship Id="rId129" Type="http://schemas.openxmlformats.org/officeDocument/2006/relationships/image" Target="../media/image113.emf"/><Relationship Id="rId280" Type="http://schemas.openxmlformats.org/officeDocument/2006/relationships/customXml" Target="../ink/ink198.xml"/><Relationship Id="rId336" Type="http://schemas.openxmlformats.org/officeDocument/2006/relationships/customXml" Target="../ink/ink226.xml"/><Relationship Id="rId75" Type="http://schemas.openxmlformats.org/officeDocument/2006/relationships/image" Target="../media/image86.emf"/><Relationship Id="rId140" Type="http://schemas.openxmlformats.org/officeDocument/2006/relationships/customXml" Target="../ink/ink128.xml"/><Relationship Id="rId182" Type="http://schemas.openxmlformats.org/officeDocument/2006/relationships/customXml" Target="../ink/ink149.xml"/><Relationship Id="rId378" Type="http://schemas.openxmlformats.org/officeDocument/2006/relationships/customXml" Target="../ink/ink247.xml"/><Relationship Id="rId403" Type="http://schemas.openxmlformats.org/officeDocument/2006/relationships/image" Target="../media/image250.emf"/><Relationship Id="rId6" Type="http://schemas.openxmlformats.org/officeDocument/2006/relationships/customXml" Target="../ink/ink61.xml"/><Relationship Id="rId238" Type="http://schemas.openxmlformats.org/officeDocument/2006/relationships/customXml" Target="../ink/ink177.xml"/><Relationship Id="rId445" Type="http://schemas.openxmlformats.org/officeDocument/2006/relationships/image" Target="../media/image271.emf"/><Relationship Id="rId291" Type="http://schemas.openxmlformats.org/officeDocument/2006/relationships/image" Target="../media/image194.emf"/><Relationship Id="rId305" Type="http://schemas.openxmlformats.org/officeDocument/2006/relationships/image" Target="../media/image201.emf"/><Relationship Id="rId347" Type="http://schemas.openxmlformats.org/officeDocument/2006/relationships/image" Target="../media/image222.emf"/><Relationship Id="rId44" Type="http://schemas.openxmlformats.org/officeDocument/2006/relationships/customXml" Target="../ink/ink80.xml"/><Relationship Id="rId86" Type="http://schemas.openxmlformats.org/officeDocument/2006/relationships/customXml" Target="../ink/ink101.xml"/><Relationship Id="rId151" Type="http://schemas.openxmlformats.org/officeDocument/2006/relationships/image" Target="../media/image124.emf"/><Relationship Id="rId389" Type="http://schemas.openxmlformats.org/officeDocument/2006/relationships/image" Target="../media/image243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9.emf"/><Relationship Id="rId18" Type="http://schemas.openxmlformats.org/officeDocument/2006/relationships/customXml" Target="../ink/ink303.xml"/><Relationship Id="rId26" Type="http://schemas.openxmlformats.org/officeDocument/2006/relationships/customXml" Target="../ink/ink307.xml"/><Relationship Id="rId39" Type="http://schemas.openxmlformats.org/officeDocument/2006/relationships/image" Target="../media/image302.emf"/><Relationship Id="rId3" Type="http://schemas.openxmlformats.org/officeDocument/2006/relationships/image" Target="../media/image5.emf"/><Relationship Id="rId21" Type="http://schemas.openxmlformats.org/officeDocument/2006/relationships/image" Target="../media/image293.emf"/><Relationship Id="rId34" Type="http://schemas.openxmlformats.org/officeDocument/2006/relationships/customXml" Target="../ink/ink311.xml"/><Relationship Id="rId42" Type="http://schemas.openxmlformats.org/officeDocument/2006/relationships/customXml" Target="../ink/ink315.xml"/><Relationship Id="rId47" Type="http://schemas.openxmlformats.org/officeDocument/2006/relationships/image" Target="../media/image306.emf"/><Relationship Id="rId50" Type="http://schemas.openxmlformats.org/officeDocument/2006/relationships/customXml" Target="../ink/ink319.xml"/><Relationship Id="rId7" Type="http://schemas.openxmlformats.org/officeDocument/2006/relationships/image" Target="../media/image286.emf"/><Relationship Id="rId12" Type="http://schemas.openxmlformats.org/officeDocument/2006/relationships/customXml" Target="../ink/ink300.xml"/><Relationship Id="rId17" Type="http://schemas.openxmlformats.org/officeDocument/2006/relationships/image" Target="../media/image291.emf"/><Relationship Id="rId25" Type="http://schemas.openxmlformats.org/officeDocument/2006/relationships/image" Target="../media/image295.emf"/><Relationship Id="rId33" Type="http://schemas.openxmlformats.org/officeDocument/2006/relationships/image" Target="../media/image299.emf"/><Relationship Id="rId38" Type="http://schemas.openxmlformats.org/officeDocument/2006/relationships/customXml" Target="../ink/ink313.xml"/><Relationship Id="rId46" Type="http://schemas.openxmlformats.org/officeDocument/2006/relationships/customXml" Target="../ink/ink317.xml"/><Relationship Id="rId2" Type="http://schemas.openxmlformats.org/officeDocument/2006/relationships/customXml" Target="../ink/ink295.xml"/><Relationship Id="rId16" Type="http://schemas.openxmlformats.org/officeDocument/2006/relationships/customXml" Target="../ink/ink302.xml"/><Relationship Id="rId20" Type="http://schemas.openxmlformats.org/officeDocument/2006/relationships/customXml" Target="../ink/ink304.xml"/><Relationship Id="rId29" Type="http://schemas.openxmlformats.org/officeDocument/2006/relationships/image" Target="../media/image297.emf"/><Relationship Id="rId41" Type="http://schemas.openxmlformats.org/officeDocument/2006/relationships/image" Target="../media/image30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7.xml"/><Relationship Id="rId11" Type="http://schemas.openxmlformats.org/officeDocument/2006/relationships/image" Target="../media/image288.emf"/><Relationship Id="rId24" Type="http://schemas.openxmlformats.org/officeDocument/2006/relationships/customXml" Target="../ink/ink306.xml"/><Relationship Id="rId32" Type="http://schemas.openxmlformats.org/officeDocument/2006/relationships/customXml" Target="../ink/ink310.xml"/><Relationship Id="rId37" Type="http://schemas.openxmlformats.org/officeDocument/2006/relationships/image" Target="../media/image301.emf"/><Relationship Id="rId40" Type="http://schemas.openxmlformats.org/officeDocument/2006/relationships/customXml" Target="../ink/ink314.xml"/><Relationship Id="rId45" Type="http://schemas.openxmlformats.org/officeDocument/2006/relationships/image" Target="../media/image305.emf"/><Relationship Id="rId5" Type="http://schemas.openxmlformats.org/officeDocument/2006/relationships/image" Target="../media/image12.emf"/><Relationship Id="rId15" Type="http://schemas.openxmlformats.org/officeDocument/2006/relationships/image" Target="../media/image290.emf"/><Relationship Id="rId23" Type="http://schemas.openxmlformats.org/officeDocument/2006/relationships/image" Target="../media/image294.emf"/><Relationship Id="rId28" Type="http://schemas.openxmlformats.org/officeDocument/2006/relationships/customXml" Target="../ink/ink308.xml"/><Relationship Id="rId36" Type="http://schemas.openxmlformats.org/officeDocument/2006/relationships/customXml" Target="../ink/ink312.xml"/><Relationship Id="rId49" Type="http://schemas.openxmlformats.org/officeDocument/2006/relationships/image" Target="../media/image307.emf"/><Relationship Id="rId10" Type="http://schemas.openxmlformats.org/officeDocument/2006/relationships/customXml" Target="../ink/ink299.xml"/><Relationship Id="rId19" Type="http://schemas.openxmlformats.org/officeDocument/2006/relationships/image" Target="../media/image292.emf"/><Relationship Id="rId31" Type="http://schemas.openxmlformats.org/officeDocument/2006/relationships/image" Target="../media/image298.emf"/><Relationship Id="rId44" Type="http://schemas.openxmlformats.org/officeDocument/2006/relationships/customXml" Target="../ink/ink316.xml"/><Relationship Id="rId4" Type="http://schemas.openxmlformats.org/officeDocument/2006/relationships/customXml" Target="../ink/ink296.xml"/><Relationship Id="rId9" Type="http://schemas.openxmlformats.org/officeDocument/2006/relationships/image" Target="../media/image287.emf"/><Relationship Id="rId14" Type="http://schemas.openxmlformats.org/officeDocument/2006/relationships/customXml" Target="../ink/ink301.xml"/><Relationship Id="rId22" Type="http://schemas.openxmlformats.org/officeDocument/2006/relationships/customXml" Target="../ink/ink305.xml"/><Relationship Id="rId27" Type="http://schemas.openxmlformats.org/officeDocument/2006/relationships/image" Target="../media/image296.emf"/><Relationship Id="rId30" Type="http://schemas.openxmlformats.org/officeDocument/2006/relationships/customXml" Target="../ink/ink309.xml"/><Relationship Id="rId35" Type="http://schemas.openxmlformats.org/officeDocument/2006/relationships/image" Target="../media/image300.emf"/><Relationship Id="rId43" Type="http://schemas.openxmlformats.org/officeDocument/2006/relationships/image" Target="../media/image304.emf"/><Relationship Id="rId48" Type="http://schemas.openxmlformats.org/officeDocument/2006/relationships/customXml" Target="../ink/ink318.xml"/><Relationship Id="rId8" Type="http://schemas.openxmlformats.org/officeDocument/2006/relationships/customXml" Target="../ink/ink298.xml"/><Relationship Id="rId51" Type="http://schemas.openxmlformats.org/officeDocument/2006/relationships/image" Target="../media/image308.emf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2.xml"/><Relationship Id="rId21" Type="http://schemas.openxmlformats.org/officeDocument/2006/relationships/image" Target="../media/image318.emf"/><Relationship Id="rId42" Type="http://schemas.openxmlformats.org/officeDocument/2006/relationships/customXml" Target="../ink/ink340.xml"/><Relationship Id="rId47" Type="http://schemas.openxmlformats.org/officeDocument/2006/relationships/image" Target="../media/image331.emf"/><Relationship Id="rId63" Type="http://schemas.openxmlformats.org/officeDocument/2006/relationships/image" Target="../media/image339.emf"/><Relationship Id="rId68" Type="http://schemas.openxmlformats.org/officeDocument/2006/relationships/customXml" Target="../ink/ink353.xml"/><Relationship Id="rId84" Type="http://schemas.openxmlformats.org/officeDocument/2006/relationships/customXml" Target="../ink/ink361.xml"/><Relationship Id="rId89" Type="http://schemas.openxmlformats.org/officeDocument/2006/relationships/image" Target="../media/image352.emf"/><Relationship Id="rId7" Type="http://schemas.openxmlformats.org/officeDocument/2006/relationships/image" Target="../media/image311.emf"/><Relationship Id="rId71" Type="http://schemas.openxmlformats.org/officeDocument/2006/relationships/image" Target="../media/image343.emf"/><Relationship Id="rId92" Type="http://schemas.openxmlformats.org/officeDocument/2006/relationships/customXml" Target="../ink/ink365.xml"/><Relationship Id="rId2" Type="http://schemas.openxmlformats.org/officeDocument/2006/relationships/customXml" Target="../ink/ink320.xml"/><Relationship Id="rId16" Type="http://schemas.openxmlformats.org/officeDocument/2006/relationships/customXml" Target="../ink/ink327.xml"/><Relationship Id="rId29" Type="http://schemas.openxmlformats.org/officeDocument/2006/relationships/image" Target="../media/image322.emf"/><Relationship Id="rId11" Type="http://schemas.openxmlformats.org/officeDocument/2006/relationships/image" Target="../media/image313.emf"/><Relationship Id="rId24" Type="http://schemas.openxmlformats.org/officeDocument/2006/relationships/customXml" Target="../ink/ink331.xml"/><Relationship Id="rId32" Type="http://schemas.openxmlformats.org/officeDocument/2006/relationships/customXml" Target="../ink/ink335.xml"/><Relationship Id="rId37" Type="http://schemas.openxmlformats.org/officeDocument/2006/relationships/image" Target="../media/image326.emf"/><Relationship Id="rId40" Type="http://schemas.openxmlformats.org/officeDocument/2006/relationships/customXml" Target="../ink/ink339.xml"/><Relationship Id="rId45" Type="http://schemas.openxmlformats.org/officeDocument/2006/relationships/image" Target="../media/image330.emf"/><Relationship Id="rId53" Type="http://schemas.openxmlformats.org/officeDocument/2006/relationships/image" Target="../media/image334.emf"/><Relationship Id="rId58" Type="http://schemas.openxmlformats.org/officeDocument/2006/relationships/customXml" Target="../ink/ink348.xml"/><Relationship Id="rId66" Type="http://schemas.openxmlformats.org/officeDocument/2006/relationships/customXml" Target="../ink/ink352.xml"/><Relationship Id="rId74" Type="http://schemas.openxmlformats.org/officeDocument/2006/relationships/customXml" Target="../ink/ink356.xml"/><Relationship Id="rId79" Type="http://schemas.openxmlformats.org/officeDocument/2006/relationships/image" Target="../media/image347.emf"/><Relationship Id="rId87" Type="http://schemas.openxmlformats.org/officeDocument/2006/relationships/image" Target="../media/image351.emf"/><Relationship Id="rId102" Type="http://schemas.openxmlformats.org/officeDocument/2006/relationships/customXml" Target="../ink/ink370.xml"/><Relationship Id="rId5" Type="http://schemas.openxmlformats.org/officeDocument/2006/relationships/image" Target="../media/image310.emf"/><Relationship Id="rId61" Type="http://schemas.openxmlformats.org/officeDocument/2006/relationships/image" Target="../media/image338.emf"/><Relationship Id="rId82" Type="http://schemas.openxmlformats.org/officeDocument/2006/relationships/customXml" Target="../ink/ink360.xml"/><Relationship Id="rId90" Type="http://schemas.openxmlformats.org/officeDocument/2006/relationships/customXml" Target="../ink/ink364.xml"/><Relationship Id="rId95" Type="http://schemas.openxmlformats.org/officeDocument/2006/relationships/image" Target="../media/image355.emf"/><Relationship Id="rId19" Type="http://schemas.openxmlformats.org/officeDocument/2006/relationships/image" Target="../media/image317.emf"/><Relationship Id="rId14" Type="http://schemas.openxmlformats.org/officeDocument/2006/relationships/customXml" Target="../ink/ink326.xml"/><Relationship Id="rId22" Type="http://schemas.openxmlformats.org/officeDocument/2006/relationships/customXml" Target="../ink/ink330.xml"/><Relationship Id="rId27" Type="http://schemas.openxmlformats.org/officeDocument/2006/relationships/image" Target="../media/image321.emf"/><Relationship Id="rId30" Type="http://schemas.openxmlformats.org/officeDocument/2006/relationships/customXml" Target="../ink/ink334.xml"/><Relationship Id="rId35" Type="http://schemas.openxmlformats.org/officeDocument/2006/relationships/image" Target="../media/image325.emf"/><Relationship Id="rId43" Type="http://schemas.openxmlformats.org/officeDocument/2006/relationships/image" Target="../media/image329.emf"/><Relationship Id="rId48" Type="http://schemas.openxmlformats.org/officeDocument/2006/relationships/customXml" Target="../ink/ink343.xml"/><Relationship Id="rId56" Type="http://schemas.openxmlformats.org/officeDocument/2006/relationships/customXml" Target="../ink/ink347.xml"/><Relationship Id="rId64" Type="http://schemas.openxmlformats.org/officeDocument/2006/relationships/customXml" Target="../ink/ink351.xml"/><Relationship Id="rId69" Type="http://schemas.openxmlformats.org/officeDocument/2006/relationships/image" Target="../media/image342.emf"/><Relationship Id="rId77" Type="http://schemas.openxmlformats.org/officeDocument/2006/relationships/image" Target="../media/image346.emf"/><Relationship Id="rId100" Type="http://schemas.openxmlformats.org/officeDocument/2006/relationships/customXml" Target="../ink/ink369.xml"/><Relationship Id="rId105" Type="http://schemas.openxmlformats.org/officeDocument/2006/relationships/image" Target="../media/image360.emf"/><Relationship Id="rId8" Type="http://schemas.openxmlformats.org/officeDocument/2006/relationships/customXml" Target="../ink/ink323.xml"/><Relationship Id="rId51" Type="http://schemas.openxmlformats.org/officeDocument/2006/relationships/image" Target="../media/image333.emf"/><Relationship Id="rId72" Type="http://schemas.openxmlformats.org/officeDocument/2006/relationships/customXml" Target="../ink/ink355.xml"/><Relationship Id="rId80" Type="http://schemas.openxmlformats.org/officeDocument/2006/relationships/customXml" Target="../ink/ink359.xml"/><Relationship Id="rId85" Type="http://schemas.openxmlformats.org/officeDocument/2006/relationships/image" Target="../media/image350.emf"/><Relationship Id="rId93" Type="http://schemas.openxmlformats.org/officeDocument/2006/relationships/image" Target="../media/image354.emf"/><Relationship Id="rId98" Type="http://schemas.openxmlformats.org/officeDocument/2006/relationships/customXml" Target="../ink/ink368.xml"/><Relationship Id="rId3" Type="http://schemas.openxmlformats.org/officeDocument/2006/relationships/image" Target="../media/image309.emf"/><Relationship Id="rId12" Type="http://schemas.openxmlformats.org/officeDocument/2006/relationships/customXml" Target="../ink/ink325.xml"/><Relationship Id="rId17" Type="http://schemas.openxmlformats.org/officeDocument/2006/relationships/image" Target="../media/image316.emf"/><Relationship Id="rId25" Type="http://schemas.openxmlformats.org/officeDocument/2006/relationships/image" Target="../media/image320.emf"/><Relationship Id="rId33" Type="http://schemas.openxmlformats.org/officeDocument/2006/relationships/image" Target="../media/image324.emf"/><Relationship Id="rId38" Type="http://schemas.openxmlformats.org/officeDocument/2006/relationships/customXml" Target="../ink/ink338.xml"/><Relationship Id="rId46" Type="http://schemas.openxmlformats.org/officeDocument/2006/relationships/customXml" Target="../ink/ink342.xml"/><Relationship Id="rId59" Type="http://schemas.openxmlformats.org/officeDocument/2006/relationships/image" Target="../media/image337.emf"/><Relationship Id="rId67" Type="http://schemas.openxmlformats.org/officeDocument/2006/relationships/image" Target="../media/image341.emf"/><Relationship Id="rId103" Type="http://schemas.openxmlformats.org/officeDocument/2006/relationships/image" Target="../media/image359.emf"/><Relationship Id="rId20" Type="http://schemas.openxmlformats.org/officeDocument/2006/relationships/customXml" Target="../ink/ink329.xml"/><Relationship Id="rId41" Type="http://schemas.openxmlformats.org/officeDocument/2006/relationships/image" Target="../media/image328.emf"/><Relationship Id="rId54" Type="http://schemas.openxmlformats.org/officeDocument/2006/relationships/customXml" Target="../ink/ink346.xml"/><Relationship Id="rId62" Type="http://schemas.openxmlformats.org/officeDocument/2006/relationships/customXml" Target="../ink/ink350.xml"/><Relationship Id="rId70" Type="http://schemas.openxmlformats.org/officeDocument/2006/relationships/customXml" Target="../ink/ink354.xml"/><Relationship Id="rId75" Type="http://schemas.openxmlformats.org/officeDocument/2006/relationships/image" Target="../media/image345.emf"/><Relationship Id="rId83" Type="http://schemas.openxmlformats.org/officeDocument/2006/relationships/image" Target="../media/image349.emf"/><Relationship Id="rId88" Type="http://schemas.openxmlformats.org/officeDocument/2006/relationships/customXml" Target="../ink/ink363.xml"/><Relationship Id="rId91" Type="http://schemas.openxmlformats.org/officeDocument/2006/relationships/image" Target="../media/image353.emf"/><Relationship Id="rId96" Type="http://schemas.openxmlformats.org/officeDocument/2006/relationships/customXml" Target="../ink/ink3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2.xml"/><Relationship Id="rId15" Type="http://schemas.openxmlformats.org/officeDocument/2006/relationships/image" Target="../media/image315.emf"/><Relationship Id="rId23" Type="http://schemas.openxmlformats.org/officeDocument/2006/relationships/image" Target="../media/image319.emf"/><Relationship Id="rId28" Type="http://schemas.openxmlformats.org/officeDocument/2006/relationships/customXml" Target="../ink/ink333.xml"/><Relationship Id="rId36" Type="http://schemas.openxmlformats.org/officeDocument/2006/relationships/customXml" Target="../ink/ink337.xml"/><Relationship Id="rId49" Type="http://schemas.openxmlformats.org/officeDocument/2006/relationships/image" Target="../media/image332.emf"/><Relationship Id="rId57" Type="http://schemas.openxmlformats.org/officeDocument/2006/relationships/image" Target="../media/image336.emf"/><Relationship Id="rId10" Type="http://schemas.openxmlformats.org/officeDocument/2006/relationships/customXml" Target="../ink/ink324.xml"/><Relationship Id="rId31" Type="http://schemas.openxmlformats.org/officeDocument/2006/relationships/image" Target="../media/image323.emf"/><Relationship Id="rId44" Type="http://schemas.openxmlformats.org/officeDocument/2006/relationships/customXml" Target="../ink/ink341.xml"/><Relationship Id="rId52" Type="http://schemas.openxmlformats.org/officeDocument/2006/relationships/customXml" Target="../ink/ink345.xml"/><Relationship Id="rId60" Type="http://schemas.openxmlformats.org/officeDocument/2006/relationships/customXml" Target="../ink/ink349.xml"/><Relationship Id="rId65" Type="http://schemas.openxmlformats.org/officeDocument/2006/relationships/image" Target="../media/image340.emf"/><Relationship Id="rId73" Type="http://schemas.openxmlformats.org/officeDocument/2006/relationships/image" Target="../media/image344.emf"/><Relationship Id="rId78" Type="http://schemas.openxmlformats.org/officeDocument/2006/relationships/customXml" Target="../ink/ink358.xml"/><Relationship Id="rId81" Type="http://schemas.openxmlformats.org/officeDocument/2006/relationships/image" Target="../media/image348.emf"/><Relationship Id="rId86" Type="http://schemas.openxmlformats.org/officeDocument/2006/relationships/customXml" Target="../ink/ink362.xml"/><Relationship Id="rId94" Type="http://schemas.openxmlformats.org/officeDocument/2006/relationships/customXml" Target="../ink/ink366.xml"/><Relationship Id="rId99" Type="http://schemas.openxmlformats.org/officeDocument/2006/relationships/image" Target="../media/image357.emf"/><Relationship Id="rId101" Type="http://schemas.openxmlformats.org/officeDocument/2006/relationships/image" Target="../media/image358.emf"/><Relationship Id="rId4" Type="http://schemas.openxmlformats.org/officeDocument/2006/relationships/customXml" Target="../ink/ink321.xml"/><Relationship Id="rId9" Type="http://schemas.openxmlformats.org/officeDocument/2006/relationships/image" Target="../media/image312.emf"/><Relationship Id="rId13" Type="http://schemas.openxmlformats.org/officeDocument/2006/relationships/image" Target="../media/image314.emf"/><Relationship Id="rId18" Type="http://schemas.openxmlformats.org/officeDocument/2006/relationships/customXml" Target="../ink/ink328.xml"/><Relationship Id="rId39" Type="http://schemas.openxmlformats.org/officeDocument/2006/relationships/image" Target="../media/image327.emf"/><Relationship Id="rId34" Type="http://schemas.openxmlformats.org/officeDocument/2006/relationships/customXml" Target="../ink/ink336.xml"/><Relationship Id="rId50" Type="http://schemas.openxmlformats.org/officeDocument/2006/relationships/customXml" Target="../ink/ink344.xml"/><Relationship Id="rId55" Type="http://schemas.openxmlformats.org/officeDocument/2006/relationships/image" Target="../media/image335.emf"/><Relationship Id="rId76" Type="http://schemas.openxmlformats.org/officeDocument/2006/relationships/customXml" Target="../ink/ink357.xml"/><Relationship Id="rId97" Type="http://schemas.openxmlformats.org/officeDocument/2006/relationships/image" Target="../media/image356.emf"/><Relationship Id="rId104" Type="http://schemas.openxmlformats.org/officeDocument/2006/relationships/customXml" Target="../ink/ink3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5.xml"/><Relationship Id="rId13" Type="http://schemas.openxmlformats.org/officeDocument/2006/relationships/image" Target="../media/image366.emf"/><Relationship Id="rId18" Type="http://schemas.openxmlformats.org/officeDocument/2006/relationships/customXml" Target="../ink/ink380.xml"/><Relationship Id="rId3" Type="http://schemas.openxmlformats.org/officeDocument/2006/relationships/image" Target="../media/image361.emf"/><Relationship Id="rId7" Type="http://schemas.openxmlformats.org/officeDocument/2006/relationships/image" Target="../media/image363.emf"/><Relationship Id="rId12" Type="http://schemas.openxmlformats.org/officeDocument/2006/relationships/customXml" Target="../ink/ink377.xml"/><Relationship Id="rId17" Type="http://schemas.openxmlformats.org/officeDocument/2006/relationships/image" Target="../media/image368.emf"/><Relationship Id="rId2" Type="http://schemas.openxmlformats.org/officeDocument/2006/relationships/customXml" Target="../ink/ink372.xml"/><Relationship Id="rId16" Type="http://schemas.openxmlformats.org/officeDocument/2006/relationships/customXml" Target="../ink/ink3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4.xml"/><Relationship Id="rId11" Type="http://schemas.openxmlformats.org/officeDocument/2006/relationships/image" Target="../media/image365.emf"/><Relationship Id="rId5" Type="http://schemas.openxmlformats.org/officeDocument/2006/relationships/image" Target="../media/image362.emf"/><Relationship Id="rId15" Type="http://schemas.openxmlformats.org/officeDocument/2006/relationships/image" Target="../media/image367.emf"/><Relationship Id="rId10" Type="http://schemas.openxmlformats.org/officeDocument/2006/relationships/customXml" Target="../ink/ink376.xml"/><Relationship Id="rId19" Type="http://schemas.openxmlformats.org/officeDocument/2006/relationships/image" Target="../media/image369.emf"/><Relationship Id="rId4" Type="http://schemas.openxmlformats.org/officeDocument/2006/relationships/customXml" Target="../ink/ink373.xml"/><Relationship Id="rId9" Type="http://schemas.openxmlformats.org/officeDocument/2006/relationships/image" Target="../media/image364.emf"/><Relationship Id="rId14" Type="http://schemas.openxmlformats.org/officeDocument/2006/relationships/customXml" Target="../ink/ink3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2AA41-6A4E-4648-A156-2E0B1B9F3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BD54628-3B12-4503-864B-7E4FDAA75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/>
              <p14:cNvContentPartPr/>
              <p14:nvPr/>
            </p14:nvContentPartPr>
            <p14:xfrm>
              <a:off x="3988840" y="94920"/>
              <a:ext cx="1347840" cy="532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1560" y="84840"/>
                <a:ext cx="137916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1" name="Ink 80"/>
              <p14:cNvContentPartPr/>
              <p14:nvPr/>
            </p14:nvContentPartPr>
            <p14:xfrm>
              <a:off x="3609760" y="324240"/>
              <a:ext cx="291240" cy="124524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0680" y="312000"/>
                <a:ext cx="329760" cy="12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Ink 81"/>
              <p14:cNvContentPartPr/>
              <p14:nvPr/>
            </p14:nvContentPartPr>
            <p14:xfrm>
              <a:off x="5143720" y="229200"/>
              <a:ext cx="3577320" cy="103644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4280" y="210480"/>
                <a:ext cx="3616920" cy="10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1" name="Ink 90"/>
              <p14:cNvContentPartPr/>
              <p14:nvPr/>
            </p14:nvContentPartPr>
            <p14:xfrm>
              <a:off x="3444880" y="843000"/>
              <a:ext cx="5396040" cy="17244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5080" y="822120"/>
                <a:ext cx="5436720" cy="17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63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DD3B6-49B2-48B1-82C4-FF4C2A3C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/>
              <a:t>101 pattern detector with Moore machine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Ink 49"/>
              <p14:cNvContentPartPr/>
              <p14:nvPr/>
            </p14:nvContentPartPr>
            <p14:xfrm>
              <a:off x="2413840" y="1554360"/>
              <a:ext cx="2114280" cy="29124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160" y="1536720"/>
                <a:ext cx="2148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Ink 73"/>
              <p14:cNvContentPartPr/>
              <p14:nvPr/>
            </p14:nvContentPartPr>
            <p14:xfrm>
              <a:off x="5431720" y="1639320"/>
              <a:ext cx="1885320" cy="25596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6600" y="1623120"/>
                <a:ext cx="19198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9" name="Ink 98"/>
              <p14:cNvContentPartPr/>
              <p14:nvPr/>
            </p14:nvContentPartPr>
            <p14:xfrm>
              <a:off x="4449640" y="1596480"/>
              <a:ext cx="981000" cy="64080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0200" y="1577400"/>
                <a:ext cx="102132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6" name="Ink 135"/>
              <p14:cNvContentPartPr/>
              <p14:nvPr/>
            </p14:nvContentPartPr>
            <p14:xfrm>
              <a:off x="4552240" y="2650560"/>
              <a:ext cx="477000" cy="24948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33880" y="2634360"/>
                <a:ext cx="5151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7" name="Ink 146"/>
              <p14:cNvContentPartPr/>
              <p14:nvPr/>
            </p14:nvContentPartPr>
            <p14:xfrm>
              <a:off x="9044320" y="2275800"/>
              <a:ext cx="1186560" cy="3960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7400" y="2254560"/>
                <a:ext cx="12243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9" name="Ink 198"/>
              <p14:cNvContentPartPr/>
              <p14:nvPr/>
            </p14:nvContentPartPr>
            <p14:xfrm>
              <a:off x="11320960" y="2170680"/>
              <a:ext cx="811440" cy="32760"/>
            </p14:xfrm>
          </p:contentPart>
        </mc:Choice>
        <mc:Fallback>
          <p:pic>
            <p:nvPicPr>
              <p:cNvPr id="199" name="Ink 19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07280" y="2152680"/>
                <a:ext cx="8460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2" name="Ink 211"/>
              <p14:cNvContentPartPr/>
              <p14:nvPr/>
            </p14:nvContentPartPr>
            <p14:xfrm>
              <a:off x="218200" y="844440"/>
              <a:ext cx="11908080" cy="2152080"/>
            </p14:xfrm>
          </p:contentPart>
        </mc:Choice>
        <mc:Fallback>
          <p:pic>
            <p:nvPicPr>
              <p:cNvPr id="212" name="Ink 2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920" y="833280"/>
                <a:ext cx="11946240" cy="21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2" name="Ink 251"/>
              <p14:cNvContentPartPr/>
              <p14:nvPr/>
            </p14:nvContentPartPr>
            <p14:xfrm>
              <a:off x="666760" y="3778440"/>
              <a:ext cx="201960" cy="2833560"/>
            </p14:xfrm>
          </p:contentPart>
        </mc:Choice>
        <mc:Fallback>
          <p:pic>
            <p:nvPicPr>
              <p:cNvPr id="252" name="Ink 2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6960" y="3761520"/>
                <a:ext cx="242640" cy="28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5" name="Ink 274"/>
              <p14:cNvContentPartPr/>
              <p14:nvPr/>
            </p14:nvContentPartPr>
            <p14:xfrm>
              <a:off x="588640" y="3081120"/>
              <a:ext cx="11127960" cy="1731600"/>
            </p14:xfrm>
          </p:contentPart>
        </mc:Choice>
        <mc:Fallback>
          <p:pic>
            <p:nvPicPr>
              <p:cNvPr id="275" name="Ink 2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720" y="3061680"/>
                <a:ext cx="11165760" cy="17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8" name="Ink 277"/>
              <p14:cNvContentPartPr/>
              <p14:nvPr/>
            </p14:nvContentPartPr>
            <p14:xfrm>
              <a:off x="650560" y="1490640"/>
              <a:ext cx="928800" cy="834480"/>
            </p14:xfrm>
          </p:contentPart>
        </mc:Choice>
        <mc:Fallback>
          <p:pic>
            <p:nvPicPr>
              <p:cNvPr id="278" name="Ink 27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1120" y="1471200"/>
                <a:ext cx="96444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1" name="Ink 300"/>
              <p14:cNvContentPartPr/>
              <p14:nvPr/>
            </p14:nvContentPartPr>
            <p14:xfrm>
              <a:off x="2097760" y="1780080"/>
              <a:ext cx="6111360" cy="1404720"/>
            </p14:xfrm>
          </p:contentPart>
        </mc:Choice>
        <mc:Fallback>
          <p:pic>
            <p:nvPicPr>
              <p:cNvPr id="301" name="Ink 30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7960" y="1759920"/>
                <a:ext cx="6152040" cy="14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3" name="Ink 312"/>
              <p14:cNvContentPartPr/>
              <p14:nvPr/>
            </p14:nvContentPartPr>
            <p14:xfrm>
              <a:off x="1505200" y="3674760"/>
              <a:ext cx="349200" cy="2932560"/>
            </p14:xfrm>
          </p:contentPart>
        </mc:Choice>
        <mc:Fallback>
          <p:pic>
            <p:nvPicPr>
              <p:cNvPr id="313" name="Ink 3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86480" y="3654960"/>
                <a:ext cx="387720" cy="29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5" name="Ink 314"/>
              <p14:cNvContentPartPr/>
              <p14:nvPr/>
            </p14:nvContentPartPr>
            <p14:xfrm>
              <a:off x="2454160" y="3585480"/>
              <a:ext cx="276840" cy="3064320"/>
            </p14:xfrm>
          </p:contentPart>
        </mc:Choice>
        <mc:Fallback>
          <p:pic>
            <p:nvPicPr>
              <p:cNvPr id="315" name="Ink 3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35440" y="3570720"/>
                <a:ext cx="316080" cy="30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8" name="Ink 327"/>
              <p14:cNvContentPartPr/>
              <p14:nvPr/>
            </p14:nvContentPartPr>
            <p14:xfrm>
              <a:off x="5027440" y="3215400"/>
              <a:ext cx="1314720" cy="275400"/>
            </p14:xfrm>
          </p:contentPart>
        </mc:Choice>
        <mc:Fallback>
          <p:pic>
            <p:nvPicPr>
              <p:cNvPr id="328" name="Ink 32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10520" y="3197400"/>
                <a:ext cx="13356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7" name="Ink 336"/>
              <p14:cNvContentPartPr/>
              <p14:nvPr/>
            </p14:nvContentPartPr>
            <p14:xfrm>
              <a:off x="3654040" y="4439040"/>
              <a:ext cx="132840" cy="144360"/>
            </p14:xfrm>
          </p:contentPart>
        </mc:Choice>
        <mc:Fallback>
          <p:pic>
            <p:nvPicPr>
              <p:cNvPr id="337" name="Ink 3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6760" y="4420320"/>
                <a:ext cx="168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0" name="Ink 339"/>
              <p14:cNvContentPartPr/>
              <p14:nvPr/>
            </p14:nvContentPartPr>
            <p14:xfrm>
              <a:off x="3580960" y="4047360"/>
              <a:ext cx="2036880" cy="2590200"/>
            </p14:xfrm>
          </p:contentPart>
        </mc:Choice>
        <mc:Fallback>
          <p:pic>
            <p:nvPicPr>
              <p:cNvPr id="340" name="Ink 33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61880" y="4029360"/>
                <a:ext cx="2076480" cy="26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5" name="Ink 354"/>
              <p14:cNvContentPartPr/>
              <p14:nvPr/>
            </p14:nvContentPartPr>
            <p14:xfrm>
              <a:off x="3634960" y="4085160"/>
              <a:ext cx="166680" cy="181440"/>
            </p14:xfrm>
          </p:contentPart>
        </mc:Choice>
        <mc:Fallback>
          <p:pic>
            <p:nvPicPr>
              <p:cNvPr id="355" name="Ink 35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18040" y="4072920"/>
                <a:ext cx="202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6" name="Ink 355"/>
              <p14:cNvContentPartPr/>
              <p14:nvPr/>
            </p14:nvContentPartPr>
            <p14:xfrm>
              <a:off x="3678160" y="4747200"/>
              <a:ext cx="122040" cy="156600"/>
            </p14:xfrm>
          </p:contentPart>
        </mc:Choice>
        <mc:Fallback>
          <p:pic>
            <p:nvPicPr>
              <p:cNvPr id="356" name="Ink 3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60160" y="4729560"/>
                <a:ext cx="156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7" name="Ink 356"/>
              <p14:cNvContentPartPr/>
              <p14:nvPr/>
            </p14:nvContentPartPr>
            <p14:xfrm>
              <a:off x="1678360" y="5074440"/>
              <a:ext cx="3781080" cy="723600"/>
            </p14:xfrm>
          </p:contentPart>
        </mc:Choice>
        <mc:Fallback>
          <p:pic>
            <p:nvPicPr>
              <p:cNvPr id="357" name="Ink 35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58920" y="5058600"/>
                <a:ext cx="382032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8" name="Ink 357"/>
              <p14:cNvContentPartPr/>
              <p14:nvPr/>
            </p14:nvContentPartPr>
            <p14:xfrm>
              <a:off x="5385280" y="5926920"/>
              <a:ext cx="138240" cy="119160"/>
            </p14:xfrm>
          </p:contentPart>
        </mc:Choice>
        <mc:Fallback>
          <p:pic>
            <p:nvPicPr>
              <p:cNvPr id="358" name="Ink 35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65480" y="5911440"/>
                <a:ext cx="178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9" name="Ink 358"/>
              <p14:cNvContentPartPr/>
              <p14:nvPr/>
            </p14:nvContentPartPr>
            <p14:xfrm>
              <a:off x="3662680" y="6459720"/>
              <a:ext cx="203760" cy="212040"/>
            </p14:xfrm>
          </p:contentPart>
        </mc:Choice>
        <mc:Fallback>
          <p:pic>
            <p:nvPicPr>
              <p:cNvPr id="359" name="Ink 35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50440" y="6442440"/>
                <a:ext cx="22788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8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3EA02E-CE94-44FE-A13F-9F502290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F78844-A468-46A9-9C32-B066655A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F5161F-59FC-48EC-9431-24D51FAF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Mealy Machine</a:t>
            </a:r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="" xmlns:a16="http://schemas.microsoft.com/office/drawing/2014/main" id="{FE720C08-F17A-4E09-90B8-17150D62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9085"/>
            <a:ext cx="7188199" cy="3736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5635480" y="182760"/>
              <a:ext cx="607680" cy="1377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1080" y="166200"/>
                <a:ext cx="632520" cy="14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7093840" y="766320"/>
              <a:ext cx="66600" cy="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666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/>
              <p14:cNvContentPartPr/>
              <p14:nvPr/>
            </p14:nvContentPartPr>
            <p14:xfrm>
              <a:off x="6343240" y="230640"/>
              <a:ext cx="873720" cy="14601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2720" y="211200"/>
                <a:ext cx="915480" cy="15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/>
              <p14:cNvContentPartPr/>
              <p14:nvPr/>
            </p14:nvContentPartPr>
            <p14:xfrm>
              <a:off x="5765080" y="583080"/>
              <a:ext cx="3571920" cy="19159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51040" y="565080"/>
                <a:ext cx="3599640" cy="19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0" name="Ink 49"/>
              <p14:cNvContentPartPr/>
              <p14:nvPr/>
            </p14:nvContentPartPr>
            <p14:xfrm>
              <a:off x="9286960" y="1923360"/>
              <a:ext cx="21960" cy="327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68600" y="1907160"/>
                <a:ext cx="594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Ink 54"/>
              <p14:cNvContentPartPr/>
              <p14:nvPr/>
            </p14:nvContentPartPr>
            <p14:xfrm>
              <a:off x="9779800" y="5007120"/>
              <a:ext cx="1631160" cy="12384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64320" y="4988400"/>
                <a:ext cx="166752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10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=""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6DEBF1-26C8-4B89-80B7-3C11D4A1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Moore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4FAAA97-D857-43F8-A159-EB108C0D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74019"/>
            <a:ext cx="7188199" cy="33065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429560" y="2590800"/>
              <a:ext cx="631800" cy="36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1200" y="2569920"/>
                <a:ext cx="6710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7165120" y="1305960"/>
              <a:ext cx="198000" cy="271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4240" y="1285080"/>
                <a:ext cx="2397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9448600" y="2461200"/>
              <a:ext cx="174600" cy="121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34560" y="2441760"/>
                <a:ext cx="206640" cy="1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64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FAC37-3488-4389-875B-44CA5C9B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" y="143183"/>
            <a:ext cx="10515600" cy="700195"/>
          </a:xfrm>
        </p:spPr>
        <p:txBody>
          <a:bodyPr/>
          <a:lstStyle/>
          <a:p>
            <a:r>
              <a:rPr lang="en-US" dirty="0"/>
              <a:t>Mod – 3 Moore machine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032640" y="328460"/>
              <a:ext cx="4993200" cy="1960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3560" y="310820"/>
                <a:ext cx="5033160" cy="19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7567240" y="523940"/>
              <a:ext cx="66600" cy="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666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Ink 68"/>
              <p14:cNvContentPartPr/>
              <p14:nvPr/>
            </p14:nvContentPartPr>
            <p14:xfrm>
              <a:off x="3740080" y="938660"/>
              <a:ext cx="108720" cy="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1087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Ink 69"/>
              <p14:cNvContentPartPr/>
              <p14:nvPr/>
            </p14:nvContentPartPr>
            <p14:xfrm>
              <a:off x="384520" y="701420"/>
              <a:ext cx="4176000" cy="8611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640" y="681620"/>
                <a:ext cx="420984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9" name="Ink 88"/>
              <p14:cNvContentPartPr/>
              <p14:nvPr/>
            </p14:nvContentPartPr>
            <p14:xfrm>
              <a:off x="3622720" y="1356620"/>
              <a:ext cx="809640" cy="437004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1480" y="1335740"/>
                <a:ext cx="851400" cy="44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0" name="Ink 99"/>
              <p14:cNvContentPartPr/>
              <p14:nvPr/>
            </p14:nvContentPartPr>
            <p14:xfrm>
              <a:off x="6482920" y="2211260"/>
              <a:ext cx="5427720" cy="2649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66000" y="2191460"/>
                <a:ext cx="5459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5" name="Ink 124"/>
              <p14:cNvContentPartPr/>
              <p14:nvPr/>
            </p14:nvContentPartPr>
            <p14:xfrm>
              <a:off x="5725480" y="5005940"/>
              <a:ext cx="1137240" cy="10458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04600" y="4985060"/>
                <a:ext cx="117864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8" name="Ink 127"/>
              <p14:cNvContentPartPr/>
              <p14:nvPr/>
            </p14:nvContentPartPr>
            <p14:xfrm>
              <a:off x="6933640" y="4780220"/>
              <a:ext cx="2217960" cy="92520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8520" y="4758980"/>
                <a:ext cx="225396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6" name="Ink 145"/>
              <p14:cNvContentPartPr/>
              <p14:nvPr/>
            </p14:nvContentPartPr>
            <p14:xfrm>
              <a:off x="9007240" y="3623540"/>
              <a:ext cx="1194120" cy="77724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88160" y="3602660"/>
                <a:ext cx="123408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/>
              <p14:cNvContentPartPr/>
              <p14:nvPr/>
            </p14:nvContentPartPr>
            <p14:xfrm>
              <a:off x="9154480" y="3171020"/>
              <a:ext cx="1609560" cy="214200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34680" y="3157340"/>
                <a:ext cx="1646640" cy="21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5" name="Ink 174"/>
              <p14:cNvContentPartPr/>
              <p14:nvPr/>
            </p14:nvContentPartPr>
            <p14:xfrm>
              <a:off x="316480" y="1561460"/>
              <a:ext cx="1754640" cy="13248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9920" y="1541660"/>
                <a:ext cx="1790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6" name="Ink 175"/>
              <p14:cNvContentPartPr/>
              <p14:nvPr/>
            </p14:nvContentPartPr>
            <p14:xfrm>
              <a:off x="384880" y="2209460"/>
              <a:ext cx="1448640" cy="8352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200" y="2188220"/>
                <a:ext cx="14832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8" name="Ink 177"/>
              <p14:cNvContentPartPr/>
              <p14:nvPr/>
            </p14:nvContentPartPr>
            <p14:xfrm>
              <a:off x="282640" y="2735780"/>
              <a:ext cx="1654920" cy="12168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2840" y="2717060"/>
                <a:ext cx="16956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1" name="Ink 180"/>
              <p14:cNvContentPartPr/>
              <p14:nvPr/>
            </p14:nvContentPartPr>
            <p14:xfrm>
              <a:off x="8547520" y="3694820"/>
              <a:ext cx="1597680" cy="158076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26640" y="3673940"/>
                <a:ext cx="1639080" cy="16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8" name="Ink 187"/>
              <p14:cNvContentPartPr/>
              <p14:nvPr/>
            </p14:nvContentPartPr>
            <p14:xfrm>
              <a:off x="243760" y="3417980"/>
              <a:ext cx="1707840" cy="9828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480" y="3397100"/>
                <a:ext cx="1746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1" name="Ink 190"/>
              <p14:cNvContentPartPr/>
              <p14:nvPr/>
            </p14:nvContentPartPr>
            <p14:xfrm>
              <a:off x="9106600" y="2349140"/>
              <a:ext cx="2900880" cy="108180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8240" y="2329340"/>
                <a:ext cx="2930400" cy="11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0" name="Ink 209"/>
              <p14:cNvContentPartPr/>
              <p14:nvPr/>
            </p14:nvContentPartPr>
            <p14:xfrm>
              <a:off x="8382280" y="2541740"/>
              <a:ext cx="859680" cy="208152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61040" y="2524460"/>
                <a:ext cx="901800" cy="21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5" name="Ink 214"/>
              <p14:cNvContentPartPr/>
              <p14:nvPr/>
            </p14:nvContentPartPr>
            <p14:xfrm>
              <a:off x="7889440" y="4370540"/>
              <a:ext cx="3168360" cy="148392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68560" y="4349660"/>
                <a:ext cx="3210120" cy="15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3" name="Ink 222"/>
              <p14:cNvContentPartPr/>
              <p14:nvPr/>
            </p14:nvContentPartPr>
            <p14:xfrm>
              <a:off x="5987920" y="4995140"/>
              <a:ext cx="785880" cy="70956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71000" y="4977140"/>
                <a:ext cx="82224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8" name="Ink 227"/>
              <p14:cNvContentPartPr/>
              <p14:nvPr/>
            </p14:nvContentPartPr>
            <p14:xfrm>
              <a:off x="-147200" y="3649460"/>
              <a:ext cx="1964520" cy="228168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161600" y="3630020"/>
                <a:ext cx="2000160" cy="23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9" name="Ink 228"/>
              <p14:cNvContentPartPr/>
              <p14:nvPr/>
            </p14:nvContentPartPr>
            <p14:xfrm>
              <a:off x="363280" y="4168940"/>
              <a:ext cx="1506960" cy="7776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6720" y="4148420"/>
                <a:ext cx="15444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2" name="Ink 231"/>
              <p14:cNvContentPartPr/>
              <p14:nvPr/>
            </p14:nvContentPartPr>
            <p14:xfrm>
              <a:off x="3733600" y="3518780"/>
              <a:ext cx="1272240" cy="40716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28920" y="3499700"/>
                <a:ext cx="12949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3" name="Ink 232"/>
              <p14:cNvContentPartPr/>
              <p14:nvPr/>
            </p14:nvContentPartPr>
            <p14:xfrm>
              <a:off x="6736000" y="4920980"/>
              <a:ext cx="1245240" cy="93600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5120" y="4900100"/>
                <a:ext cx="128736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6" name="Ink 235"/>
              <p14:cNvContentPartPr/>
              <p14:nvPr/>
            </p14:nvContentPartPr>
            <p14:xfrm>
              <a:off x="11544880" y="3354260"/>
              <a:ext cx="473040" cy="31860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527240" y="3334460"/>
                <a:ext cx="5108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41" name="Ink 240"/>
              <p14:cNvContentPartPr/>
              <p14:nvPr/>
            </p14:nvContentPartPr>
            <p14:xfrm>
              <a:off x="1634800" y="1768820"/>
              <a:ext cx="9000" cy="43200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13920" y="1747940"/>
                <a:ext cx="511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2" name="Ink 241"/>
              <p14:cNvContentPartPr/>
              <p14:nvPr/>
            </p14:nvContentPartPr>
            <p14:xfrm>
              <a:off x="-209840" y="1887620"/>
              <a:ext cx="2030040" cy="152244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-227840" y="1867460"/>
                <a:ext cx="2068920" cy="15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54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43480" y="224520"/>
              <a:ext cx="2684880" cy="2763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40" y="204360"/>
                <a:ext cx="2725560" cy="28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3147880" y="3323040"/>
              <a:ext cx="1192320" cy="1350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9160" y="3302880"/>
                <a:ext cx="1229400" cy="13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Ink 75"/>
              <p14:cNvContentPartPr/>
              <p14:nvPr/>
            </p14:nvContentPartPr>
            <p14:xfrm>
              <a:off x="5434240" y="3463800"/>
              <a:ext cx="33480" cy="2930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8040" y="3444000"/>
                <a:ext cx="705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6" name="Ink 85"/>
              <p14:cNvContentPartPr/>
              <p14:nvPr/>
            </p14:nvContentPartPr>
            <p14:xfrm>
              <a:off x="3753760" y="3915240"/>
              <a:ext cx="2956320" cy="90216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3240" y="3894360"/>
                <a:ext cx="299772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7" name="Ink 86"/>
              <p14:cNvContentPartPr/>
              <p14:nvPr/>
            </p14:nvContentPartPr>
            <p14:xfrm>
              <a:off x="4400680" y="4706520"/>
              <a:ext cx="2317680" cy="2257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1240" y="4686000"/>
                <a:ext cx="2355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8" name="Ink 87"/>
              <p14:cNvContentPartPr/>
              <p14:nvPr/>
            </p14:nvContentPartPr>
            <p14:xfrm>
              <a:off x="5405440" y="4495560"/>
              <a:ext cx="45720" cy="2354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85640" y="4476840"/>
                <a:ext cx="86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2" name="Ink 101"/>
              <p14:cNvContentPartPr/>
              <p14:nvPr/>
            </p14:nvContentPartPr>
            <p14:xfrm>
              <a:off x="9002200" y="3966360"/>
              <a:ext cx="3156120" cy="8625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82400" y="3945480"/>
                <a:ext cx="319572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1" name="Ink 110"/>
              <p14:cNvContentPartPr/>
              <p14:nvPr/>
            </p14:nvContentPartPr>
            <p14:xfrm>
              <a:off x="7227760" y="3822720"/>
              <a:ext cx="1930680" cy="3049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10120" y="3802200"/>
                <a:ext cx="19692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6" name="Ink 115"/>
              <p14:cNvContentPartPr/>
              <p14:nvPr/>
            </p14:nvContentPartPr>
            <p14:xfrm>
              <a:off x="397480" y="2969160"/>
              <a:ext cx="1200600" cy="17640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4160" y="2949000"/>
                <a:ext cx="1231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8" name="Ink 137"/>
              <p14:cNvContentPartPr/>
              <p14:nvPr/>
            </p14:nvContentPartPr>
            <p14:xfrm>
              <a:off x="6630880" y="3939360"/>
              <a:ext cx="737280" cy="87948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10360" y="3922440"/>
                <a:ext cx="7693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0" name="Ink 139"/>
              <p14:cNvContentPartPr/>
              <p14:nvPr/>
            </p14:nvContentPartPr>
            <p14:xfrm>
              <a:off x="6512080" y="3974640"/>
              <a:ext cx="641160" cy="6699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99840" y="3957000"/>
                <a:ext cx="66924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3" name="Ink 142"/>
              <p14:cNvContentPartPr/>
              <p14:nvPr/>
            </p14:nvContentPartPr>
            <p14:xfrm>
              <a:off x="7200040" y="74040"/>
              <a:ext cx="4727160" cy="131220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7440" y="56760"/>
                <a:ext cx="4760280" cy="13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2" name="Ink 151"/>
              <p14:cNvContentPartPr/>
              <p14:nvPr/>
            </p14:nvContentPartPr>
            <p14:xfrm>
              <a:off x="7184920" y="4625520"/>
              <a:ext cx="2097720" cy="48204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70520" y="4606080"/>
                <a:ext cx="21279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4" name="Ink 153"/>
              <p14:cNvContentPartPr/>
              <p14:nvPr/>
            </p14:nvContentPartPr>
            <p14:xfrm>
              <a:off x="8139280" y="4745760"/>
              <a:ext cx="178200" cy="1443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20560" y="4726680"/>
                <a:ext cx="217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8" name="Ink 167"/>
              <p14:cNvContentPartPr/>
              <p14:nvPr/>
            </p14:nvContentPartPr>
            <p14:xfrm>
              <a:off x="10792840" y="1114800"/>
              <a:ext cx="1325520" cy="26611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73760" y="1096080"/>
                <a:ext cx="1365480" cy="26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9" name="Ink 168"/>
              <p14:cNvContentPartPr/>
              <p14:nvPr/>
            </p14:nvContentPartPr>
            <p14:xfrm>
              <a:off x="8731120" y="1344480"/>
              <a:ext cx="1343880" cy="16740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18160" y="1328280"/>
                <a:ext cx="13694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3" name="Ink 172"/>
              <p14:cNvContentPartPr/>
              <p14:nvPr/>
            </p14:nvContentPartPr>
            <p14:xfrm>
              <a:off x="9022720" y="1632120"/>
              <a:ext cx="2959200" cy="75924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13000" y="1614840"/>
                <a:ext cx="298980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/>
              <p14:cNvContentPartPr/>
              <p14:nvPr/>
            </p14:nvContentPartPr>
            <p14:xfrm>
              <a:off x="4745920" y="1219920"/>
              <a:ext cx="4118760" cy="168228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34760" y="1211640"/>
                <a:ext cx="4138560" cy="17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6" name="Ink 175"/>
              <p14:cNvContentPartPr/>
              <p14:nvPr/>
            </p14:nvContentPartPr>
            <p14:xfrm>
              <a:off x="8125240" y="3417000"/>
              <a:ext cx="273960" cy="25344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06520" y="3397200"/>
                <a:ext cx="312480" cy="2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5480" y="198840"/>
              <a:ext cx="1192320" cy="1350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760" y="178680"/>
                <a:ext cx="1229400" cy="13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741840" y="339600"/>
              <a:ext cx="33480" cy="293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640" y="319800"/>
                <a:ext cx="705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061360" y="791040"/>
              <a:ext cx="2956320" cy="902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0840" y="770160"/>
                <a:ext cx="299772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708280" y="1582320"/>
              <a:ext cx="2317680" cy="225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8840" y="1561800"/>
                <a:ext cx="2355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713040" y="1371360"/>
              <a:ext cx="45720" cy="235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3240" y="1352640"/>
                <a:ext cx="86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6309800" y="842160"/>
              <a:ext cx="1819080" cy="862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90000" y="821280"/>
                <a:ext cx="185976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4535360" y="698520"/>
              <a:ext cx="1930680" cy="3049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17720" y="678000"/>
                <a:ext cx="19692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3938480" y="815160"/>
              <a:ext cx="737280" cy="879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7960" y="798240"/>
                <a:ext cx="7693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3819680" y="850440"/>
              <a:ext cx="641160" cy="6699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7440" y="832800"/>
                <a:ext cx="66924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4492520" y="1501320"/>
              <a:ext cx="2097720" cy="4820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78120" y="1481880"/>
                <a:ext cx="21279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5446880" y="1621560"/>
              <a:ext cx="178200" cy="144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28160" y="1602480"/>
                <a:ext cx="217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5432840" y="292800"/>
              <a:ext cx="273960" cy="253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14120" y="273000"/>
                <a:ext cx="3124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1370200" y="2178600"/>
              <a:ext cx="34920" cy="4431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50400" y="2162400"/>
                <a:ext cx="727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1354000" y="2299200"/>
              <a:ext cx="174240" cy="164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37080" y="2279760"/>
                <a:ext cx="2106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1506280" y="2299920"/>
              <a:ext cx="349200" cy="1738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89720" y="2280120"/>
                <a:ext cx="3780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1924600" y="2291640"/>
              <a:ext cx="242280" cy="2473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05160" y="2271120"/>
                <a:ext cx="2822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2200000" y="2310000"/>
              <a:ext cx="179640" cy="1382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80560" y="2292000"/>
                <a:ext cx="212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2449120" y="2169960"/>
              <a:ext cx="90000" cy="2419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31840" y="2153760"/>
                <a:ext cx="1206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2364520" y="2306760"/>
              <a:ext cx="171000" cy="7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45800" y="2293080"/>
                <a:ext cx="201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3833320" y="2185080"/>
              <a:ext cx="300960" cy="28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14960" y="2168520"/>
                <a:ext cx="3394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4300240" y="2256360"/>
              <a:ext cx="122400" cy="190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86920" y="2239440"/>
                <a:ext cx="152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4212400" y="2282640"/>
              <a:ext cx="158040" cy="1224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94760" y="2265000"/>
                <a:ext cx="188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4572040" y="2052240"/>
              <a:ext cx="55800" cy="4089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54040" y="2035320"/>
                <a:ext cx="896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4495000" y="2280120"/>
              <a:ext cx="169920" cy="7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75200" y="2260320"/>
                <a:ext cx="204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/>
              <p14:cNvContentPartPr/>
              <p14:nvPr/>
            </p14:nvContentPartPr>
            <p14:xfrm>
              <a:off x="4870120" y="2276160"/>
              <a:ext cx="181800" cy="2656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54640" y="2261400"/>
                <a:ext cx="2124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/>
              <p14:cNvContentPartPr/>
              <p14:nvPr/>
            </p14:nvContentPartPr>
            <p14:xfrm>
              <a:off x="5064880" y="2116320"/>
              <a:ext cx="64080" cy="2610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46520" y="2100120"/>
                <a:ext cx="946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/>
              <p14:cNvContentPartPr/>
              <p14:nvPr/>
            </p14:nvContentPartPr>
            <p14:xfrm>
              <a:off x="5037160" y="2306400"/>
              <a:ext cx="99720" cy="176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20600" y="2292720"/>
                <a:ext cx="126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Ink 40"/>
              <p14:cNvContentPartPr/>
              <p14:nvPr/>
            </p14:nvContentPartPr>
            <p14:xfrm>
              <a:off x="5181160" y="2289480"/>
              <a:ext cx="193680" cy="1720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62080" y="2269680"/>
                <a:ext cx="226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Ink 41"/>
              <p14:cNvContentPartPr/>
              <p14:nvPr/>
            </p14:nvContentPartPr>
            <p14:xfrm>
              <a:off x="5469880" y="2114160"/>
              <a:ext cx="69120" cy="3387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51160" y="2097240"/>
                <a:ext cx="997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/>
              <p14:cNvContentPartPr/>
              <p14:nvPr/>
            </p14:nvContentPartPr>
            <p14:xfrm>
              <a:off x="5335240" y="2241960"/>
              <a:ext cx="150120" cy="136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16880" y="2222520"/>
                <a:ext cx="182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/>
              <p14:cNvContentPartPr/>
              <p14:nvPr/>
            </p14:nvContentPartPr>
            <p14:xfrm>
              <a:off x="5634760" y="2223960"/>
              <a:ext cx="146160" cy="1846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14240" y="2203440"/>
                <a:ext cx="186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/>
              <p14:cNvContentPartPr/>
              <p14:nvPr/>
            </p14:nvContentPartPr>
            <p14:xfrm>
              <a:off x="6802960" y="2176440"/>
              <a:ext cx="191160" cy="1594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82800" y="2158440"/>
                <a:ext cx="2293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Ink 45"/>
              <p14:cNvContentPartPr/>
              <p14:nvPr/>
            </p14:nvContentPartPr>
            <p14:xfrm>
              <a:off x="7046680" y="2126400"/>
              <a:ext cx="239760" cy="187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26520" y="2106240"/>
                <a:ext cx="2736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Ink 46"/>
              <p14:cNvContentPartPr/>
              <p14:nvPr/>
            </p14:nvContentPartPr>
            <p14:xfrm>
              <a:off x="7398760" y="1949640"/>
              <a:ext cx="64800" cy="3434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79320" y="1932000"/>
                <a:ext cx="964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/>
              <p14:cNvContentPartPr/>
              <p14:nvPr/>
            </p14:nvContentPartPr>
            <p14:xfrm>
              <a:off x="7299040" y="2104080"/>
              <a:ext cx="168120" cy="126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82120" y="2089320"/>
                <a:ext cx="198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" name="Ink 48"/>
              <p14:cNvContentPartPr/>
              <p14:nvPr/>
            </p14:nvContentPartPr>
            <p14:xfrm>
              <a:off x="7573000" y="1970520"/>
              <a:ext cx="161640" cy="5119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52120" y="1952880"/>
                <a:ext cx="20196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Ink 49"/>
              <p14:cNvContentPartPr/>
              <p14:nvPr/>
            </p14:nvContentPartPr>
            <p14:xfrm>
              <a:off x="7771360" y="2143320"/>
              <a:ext cx="170640" cy="175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51560" y="2122800"/>
                <a:ext cx="2034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/>
              <p14:cNvContentPartPr/>
              <p14:nvPr/>
            </p14:nvContentPartPr>
            <p14:xfrm>
              <a:off x="8012920" y="1892760"/>
              <a:ext cx="83160" cy="4410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92760" y="1872960"/>
                <a:ext cx="1155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Ink 51"/>
              <p14:cNvContentPartPr/>
              <p14:nvPr/>
            </p14:nvContentPartPr>
            <p14:xfrm>
              <a:off x="7982320" y="2095080"/>
              <a:ext cx="238680" cy="525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63600" y="2074560"/>
                <a:ext cx="2714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" name="Ink 60"/>
              <p14:cNvContentPartPr/>
              <p14:nvPr/>
            </p14:nvContentPartPr>
            <p14:xfrm>
              <a:off x="1677280" y="2762520"/>
              <a:ext cx="172440" cy="1530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56400" y="2742360"/>
                <a:ext cx="214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Ink 61"/>
              <p14:cNvContentPartPr/>
              <p14:nvPr/>
            </p14:nvContentPartPr>
            <p14:xfrm>
              <a:off x="2042320" y="2712480"/>
              <a:ext cx="210960" cy="1587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21440" y="2693040"/>
                <a:ext cx="2527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/>
              <p14:cNvContentPartPr/>
              <p14:nvPr/>
            </p14:nvContentPartPr>
            <p14:xfrm>
              <a:off x="1741720" y="3154200"/>
              <a:ext cx="136440" cy="17604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21560" y="3136200"/>
                <a:ext cx="1774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Ink 63"/>
              <p14:cNvContentPartPr/>
              <p14:nvPr/>
            </p14:nvContentPartPr>
            <p14:xfrm>
              <a:off x="2182360" y="3100920"/>
              <a:ext cx="138600" cy="1490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61480" y="3082560"/>
                <a:ext cx="1807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5" name="Ink 64"/>
              <p14:cNvContentPartPr/>
              <p14:nvPr/>
            </p14:nvContentPartPr>
            <p14:xfrm>
              <a:off x="1768360" y="3585480"/>
              <a:ext cx="209520" cy="18000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47120" y="3567120"/>
                <a:ext cx="251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6" name="Ink 65"/>
              <p14:cNvContentPartPr/>
              <p14:nvPr/>
            </p14:nvContentPartPr>
            <p14:xfrm>
              <a:off x="2315560" y="3516720"/>
              <a:ext cx="12240" cy="2962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97560" y="3496920"/>
                <a:ext cx="511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7" name="Ink 66"/>
              <p14:cNvContentPartPr/>
              <p14:nvPr/>
            </p14:nvContentPartPr>
            <p14:xfrm>
              <a:off x="2334280" y="4007040"/>
              <a:ext cx="39240" cy="2768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13040" y="3986160"/>
                <a:ext cx="788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Ink 67"/>
              <p14:cNvContentPartPr/>
              <p14:nvPr/>
            </p14:nvContentPartPr>
            <p14:xfrm>
              <a:off x="1901200" y="4467840"/>
              <a:ext cx="70200" cy="3189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81400" y="4448040"/>
                <a:ext cx="1033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/>
              <p14:cNvContentPartPr/>
              <p14:nvPr/>
            </p14:nvContentPartPr>
            <p14:xfrm>
              <a:off x="2324200" y="4554600"/>
              <a:ext cx="108000" cy="135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04040" y="4533360"/>
                <a:ext cx="149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Ink 69"/>
              <p14:cNvContentPartPr/>
              <p14:nvPr/>
            </p14:nvContentPartPr>
            <p14:xfrm>
              <a:off x="1988680" y="4947360"/>
              <a:ext cx="37440" cy="27720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69960" y="4929360"/>
                <a:ext cx="720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Ink 70"/>
              <p14:cNvContentPartPr/>
              <p14:nvPr/>
            </p14:nvContentPartPr>
            <p14:xfrm>
              <a:off x="2366320" y="4958160"/>
              <a:ext cx="134640" cy="1400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45440" y="4937280"/>
                <a:ext cx="176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Ink 71"/>
              <p14:cNvContentPartPr/>
              <p14:nvPr/>
            </p14:nvContentPartPr>
            <p14:xfrm>
              <a:off x="2042320" y="5461440"/>
              <a:ext cx="59040" cy="279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21440" y="5440920"/>
                <a:ext cx="950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Ink 72"/>
              <p14:cNvContentPartPr/>
              <p14:nvPr/>
            </p14:nvContentPartPr>
            <p14:xfrm>
              <a:off x="2408080" y="5394480"/>
              <a:ext cx="76320" cy="2970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87200" y="5374320"/>
                <a:ext cx="1173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4" name="Ink 73"/>
              <p14:cNvContentPartPr/>
              <p14:nvPr/>
            </p14:nvContentPartPr>
            <p14:xfrm>
              <a:off x="2075440" y="5897760"/>
              <a:ext cx="25920" cy="25884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55280" y="5877600"/>
                <a:ext cx="59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5" name="Ink 74"/>
              <p14:cNvContentPartPr/>
              <p14:nvPr/>
            </p14:nvContentPartPr>
            <p14:xfrm>
              <a:off x="2457760" y="5831880"/>
              <a:ext cx="81360" cy="279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36520" y="5811360"/>
                <a:ext cx="1231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4" name="Ink 83"/>
              <p14:cNvContentPartPr/>
              <p14:nvPr/>
            </p14:nvContentPartPr>
            <p14:xfrm>
              <a:off x="1853680" y="4053840"/>
              <a:ext cx="193680" cy="2106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34240" y="4032960"/>
                <a:ext cx="2340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5" name="Ink 84"/>
              <p14:cNvContentPartPr/>
              <p14:nvPr/>
            </p14:nvContentPartPr>
            <p14:xfrm>
              <a:off x="4276480" y="2817600"/>
              <a:ext cx="245520" cy="21564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55600" y="2796720"/>
                <a:ext cx="287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6" name="Ink 85"/>
              <p14:cNvContentPartPr/>
              <p14:nvPr/>
            </p14:nvContentPartPr>
            <p14:xfrm>
              <a:off x="4846000" y="2803200"/>
              <a:ext cx="157320" cy="1620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24760" y="2785920"/>
                <a:ext cx="1998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7" name="Ink 86"/>
              <p14:cNvContentPartPr/>
              <p14:nvPr/>
            </p14:nvContentPartPr>
            <p14:xfrm>
              <a:off x="7167640" y="2709960"/>
              <a:ext cx="196920" cy="19224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46760" y="2690160"/>
                <a:ext cx="2386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8" name="Ink 87"/>
              <p14:cNvContentPartPr/>
              <p14:nvPr/>
            </p14:nvContentPartPr>
            <p14:xfrm>
              <a:off x="7552840" y="2700600"/>
              <a:ext cx="159480" cy="13860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31960" y="2679360"/>
                <a:ext cx="201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9" name="Ink 88"/>
              <p14:cNvContentPartPr/>
              <p14:nvPr/>
            </p14:nvContentPartPr>
            <p14:xfrm>
              <a:off x="4344520" y="3243480"/>
              <a:ext cx="184680" cy="2224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23640" y="3222600"/>
                <a:ext cx="2264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0" name="Ink 89"/>
              <p14:cNvContentPartPr/>
              <p14:nvPr/>
            </p14:nvContentPartPr>
            <p14:xfrm>
              <a:off x="4977760" y="3156000"/>
              <a:ext cx="11520" cy="29268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56880" y="3135480"/>
                <a:ext cx="532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3" name="Ink 92"/>
              <p14:cNvContentPartPr/>
              <p14:nvPr/>
            </p14:nvContentPartPr>
            <p14:xfrm>
              <a:off x="4378720" y="3641640"/>
              <a:ext cx="47520" cy="3211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57840" y="3623640"/>
                <a:ext cx="88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4" name="Ink 93"/>
              <p14:cNvContentPartPr/>
              <p14:nvPr/>
            </p14:nvContentPartPr>
            <p14:xfrm>
              <a:off x="4822240" y="3654600"/>
              <a:ext cx="165240" cy="1965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01360" y="3636960"/>
                <a:ext cx="2070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5" name="Ink 94"/>
              <p14:cNvContentPartPr/>
              <p14:nvPr/>
            </p14:nvContentPartPr>
            <p14:xfrm>
              <a:off x="4452880" y="4099200"/>
              <a:ext cx="156960" cy="1814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33800" y="4078320"/>
                <a:ext cx="1969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6" name="Ink 95"/>
              <p14:cNvContentPartPr/>
              <p14:nvPr/>
            </p14:nvContentPartPr>
            <p14:xfrm>
              <a:off x="4838440" y="4068960"/>
              <a:ext cx="214560" cy="1735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17560" y="4048800"/>
                <a:ext cx="256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7" name="Ink 96"/>
              <p14:cNvContentPartPr/>
              <p14:nvPr/>
            </p14:nvContentPartPr>
            <p14:xfrm>
              <a:off x="4957600" y="4422480"/>
              <a:ext cx="36360" cy="3391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38520" y="4401600"/>
                <a:ext cx="741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8" name="Ink 97"/>
              <p14:cNvContentPartPr/>
              <p14:nvPr/>
            </p14:nvContentPartPr>
            <p14:xfrm>
              <a:off x="4449640" y="4491600"/>
              <a:ext cx="177840" cy="2228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28760" y="4470720"/>
                <a:ext cx="2196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9" name="Ink 98"/>
              <p14:cNvContentPartPr/>
              <p14:nvPr/>
            </p14:nvContentPartPr>
            <p14:xfrm>
              <a:off x="4448200" y="4853040"/>
              <a:ext cx="29520" cy="31320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27320" y="4835040"/>
                <a:ext cx="662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0" name="Ink 99"/>
              <p14:cNvContentPartPr/>
              <p14:nvPr/>
            </p14:nvContentPartPr>
            <p14:xfrm>
              <a:off x="4457920" y="4878240"/>
              <a:ext cx="24120" cy="1980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41360" y="4866000"/>
                <a:ext cx="540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1" name="Ink 100"/>
              <p14:cNvContentPartPr/>
              <p14:nvPr/>
            </p14:nvContentPartPr>
            <p14:xfrm>
              <a:off x="4838080" y="4872480"/>
              <a:ext cx="143640" cy="20088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817920" y="4855560"/>
                <a:ext cx="1846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2" name="Ink 101"/>
              <p14:cNvContentPartPr/>
              <p14:nvPr/>
            </p14:nvContentPartPr>
            <p14:xfrm>
              <a:off x="4394560" y="5444520"/>
              <a:ext cx="142560" cy="23184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376920" y="5424360"/>
                <a:ext cx="1771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3" name="Ink 102"/>
              <p14:cNvContentPartPr/>
              <p14:nvPr/>
            </p14:nvContentPartPr>
            <p14:xfrm>
              <a:off x="4404280" y="5482680"/>
              <a:ext cx="247680" cy="15624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385920" y="5464320"/>
                <a:ext cx="282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4" name="Ink 103"/>
              <p14:cNvContentPartPr/>
              <p14:nvPr/>
            </p14:nvContentPartPr>
            <p14:xfrm>
              <a:off x="4903600" y="5451360"/>
              <a:ext cx="126360" cy="1728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90640" y="5433000"/>
                <a:ext cx="1573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5" name="Ink 104"/>
              <p14:cNvContentPartPr/>
              <p14:nvPr/>
            </p14:nvContentPartPr>
            <p14:xfrm>
              <a:off x="4814320" y="5447400"/>
              <a:ext cx="251280" cy="189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799200" y="5429400"/>
                <a:ext cx="2800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6" name="Ink 105"/>
              <p14:cNvContentPartPr/>
              <p14:nvPr/>
            </p14:nvContentPartPr>
            <p14:xfrm>
              <a:off x="4501480" y="5858160"/>
              <a:ext cx="123480" cy="16848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88520" y="5840160"/>
                <a:ext cx="1544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7" name="Ink 106"/>
              <p14:cNvContentPartPr/>
              <p14:nvPr/>
            </p14:nvContentPartPr>
            <p14:xfrm>
              <a:off x="4399600" y="5920080"/>
              <a:ext cx="206280" cy="9432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380880" y="5900640"/>
                <a:ext cx="239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8" name="Ink 107"/>
              <p14:cNvContentPartPr/>
              <p14:nvPr/>
            </p14:nvContentPartPr>
            <p14:xfrm>
              <a:off x="4929160" y="5879760"/>
              <a:ext cx="109440" cy="18720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917280" y="5861400"/>
                <a:ext cx="1400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9" name="Ink 108"/>
              <p14:cNvContentPartPr/>
              <p14:nvPr/>
            </p14:nvContentPartPr>
            <p14:xfrm>
              <a:off x="4861480" y="5920440"/>
              <a:ext cx="201600" cy="12348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43120" y="5900280"/>
                <a:ext cx="235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0" name="Ink 109"/>
              <p14:cNvContentPartPr/>
              <p14:nvPr/>
            </p14:nvContentPartPr>
            <p14:xfrm>
              <a:off x="7257280" y="3081120"/>
              <a:ext cx="173160" cy="16956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236760" y="3060240"/>
                <a:ext cx="214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1" name="Ink 110"/>
              <p14:cNvContentPartPr/>
              <p14:nvPr/>
            </p14:nvContentPartPr>
            <p14:xfrm>
              <a:off x="7692160" y="3012360"/>
              <a:ext cx="29160" cy="2998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672720" y="2994000"/>
                <a:ext cx="633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2" name="Ink 111"/>
              <p14:cNvContentPartPr/>
              <p14:nvPr/>
            </p14:nvContentPartPr>
            <p14:xfrm>
              <a:off x="7214080" y="3506280"/>
              <a:ext cx="21600" cy="31032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192840" y="3485760"/>
                <a:ext cx="57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3" name="Ink 112"/>
              <p14:cNvContentPartPr/>
              <p14:nvPr/>
            </p14:nvContentPartPr>
            <p14:xfrm>
              <a:off x="7584880" y="3552720"/>
              <a:ext cx="139680" cy="16092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564000" y="3534360"/>
                <a:ext cx="181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4" name="Ink 113"/>
              <p14:cNvContentPartPr/>
              <p14:nvPr/>
            </p14:nvContentPartPr>
            <p14:xfrm>
              <a:off x="7214080" y="3984720"/>
              <a:ext cx="129600" cy="1857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93920" y="3968520"/>
                <a:ext cx="170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5" name="Ink 114"/>
              <p14:cNvContentPartPr/>
              <p14:nvPr/>
            </p14:nvContentPartPr>
            <p14:xfrm>
              <a:off x="7607200" y="4001640"/>
              <a:ext cx="126360" cy="14364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586320" y="3982920"/>
                <a:ext cx="1681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6" name="Ink 115"/>
              <p14:cNvContentPartPr/>
              <p14:nvPr/>
            </p14:nvContentPartPr>
            <p14:xfrm>
              <a:off x="7186000" y="4430040"/>
              <a:ext cx="153000" cy="15084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165120" y="4412040"/>
                <a:ext cx="1947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7" name="Ink 116"/>
              <p14:cNvContentPartPr/>
              <p14:nvPr/>
            </p14:nvContentPartPr>
            <p14:xfrm>
              <a:off x="7636360" y="4320960"/>
              <a:ext cx="20160" cy="2912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15480" y="4300800"/>
                <a:ext cx="612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8" name="Ink 117"/>
              <p14:cNvContentPartPr/>
              <p14:nvPr/>
            </p14:nvContentPartPr>
            <p14:xfrm>
              <a:off x="7183120" y="4804800"/>
              <a:ext cx="55440" cy="33228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165120" y="4786800"/>
                <a:ext cx="871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9" name="Ink 118"/>
              <p14:cNvContentPartPr/>
              <p14:nvPr/>
            </p14:nvContentPartPr>
            <p14:xfrm>
              <a:off x="7523320" y="4898040"/>
              <a:ext cx="147960" cy="1792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502440" y="4880040"/>
                <a:ext cx="189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0" name="Ink 119"/>
              <p14:cNvContentPartPr/>
              <p14:nvPr/>
            </p14:nvContentPartPr>
            <p14:xfrm>
              <a:off x="7391920" y="5420760"/>
              <a:ext cx="165600" cy="2145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378960" y="5406360"/>
                <a:ext cx="192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1" name="Ink 120"/>
              <p14:cNvContentPartPr/>
              <p14:nvPr/>
            </p14:nvContentPartPr>
            <p14:xfrm>
              <a:off x="7374280" y="5446320"/>
              <a:ext cx="147960" cy="18180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357360" y="5429760"/>
                <a:ext cx="176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2" name="Ink 121"/>
              <p14:cNvContentPartPr/>
              <p14:nvPr/>
            </p14:nvContentPartPr>
            <p14:xfrm>
              <a:off x="7482280" y="5796240"/>
              <a:ext cx="135720" cy="16884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69320" y="5777880"/>
                <a:ext cx="1674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3" name="Ink 122"/>
              <p14:cNvContentPartPr/>
              <p14:nvPr/>
            </p14:nvContentPartPr>
            <p14:xfrm>
              <a:off x="7428640" y="5807760"/>
              <a:ext cx="168840" cy="15084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10280" y="5788320"/>
                <a:ext cx="2023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4" name="Ink 123"/>
              <p14:cNvContentPartPr/>
              <p14:nvPr/>
            </p14:nvContentPartPr>
            <p14:xfrm>
              <a:off x="8990320" y="2064840"/>
              <a:ext cx="20880" cy="26820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969440" y="2045040"/>
                <a:ext cx="626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5" name="Ink 124"/>
              <p14:cNvContentPartPr/>
              <p14:nvPr/>
            </p14:nvContentPartPr>
            <p14:xfrm>
              <a:off x="8953240" y="2042520"/>
              <a:ext cx="210600" cy="2988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937040" y="2022720"/>
                <a:ext cx="2469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6" name="Ink 125"/>
              <p14:cNvContentPartPr/>
              <p14:nvPr/>
            </p14:nvContentPartPr>
            <p14:xfrm>
              <a:off x="9233680" y="2194080"/>
              <a:ext cx="165960" cy="22464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213880" y="2174280"/>
                <a:ext cx="199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7" name="Ink 126"/>
              <p14:cNvContentPartPr/>
              <p14:nvPr/>
            </p14:nvContentPartPr>
            <p14:xfrm>
              <a:off x="9243400" y="2299560"/>
              <a:ext cx="144360" cy="165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26840" y="2285880"/>
                <a:ext cx="174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8" name="Ink 127"/>
              <p14:cNvContentPartPr/>
              <p14:nvPr/>
            </p14:nvContentPartPr>
            <p14:xfrm>
              <a:off x="9933520" y="1982040"/>
              <a:ext cx="61200" cy="3063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915520" y="1964040"/>
                <a:ext cx="96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9" name="Ink 128"/>
              <p14:cNvContentPartPr/>
              <p14:nvPr/>
            </p14:nvContentPartPr>
            <p14:xfrm>
              <a:off x="9867280" y="1949280"/>
              <a:ext cx="266760" cy="2876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851080" y="1931640"/>
                <a:ext cx="3027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0" name="Ink 129"/>
              <p14:cNvContentPartPr/>
              <p14:nvPr/>
            </p14:nvContentPartPr>
            <p14:xfrm>
              <a:off x="10267600" y="2194440"/>
              <a:ext cx="10080" cy="17388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252480" y="2176080"/>
                <a:ext cx="45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31" name="Ink 130"/>
              <p14:cNvContentPartPr/>
              <p14:nvPr/>
            </p14:nvContentPartPr>
            <p14:xfrm>
              <a:off x="10236280" y="2168160"/>
              <a:ext cx="149040" cy="3207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217560" y="2148360"/>
                <a:ext cx="1875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2" name="Ink 131"/>
              <p14:cNvContentPartPr/>
              <p14:nvPr/>
            </p14:nvContentPartPr>
            <p14:xfrm>
              <a:off x="9103360" y="2684040"/>
              <a:ext cx="190440" cy="18252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083560" y="2666760"/>
                <a:ext cx="231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3" name="Ink 132"/>
              <p14:cNvContentPartPr/>
              <p14:nvPr/>
            </p14:nvContentPartPr>
            <p14:xfrm>
              <a:off x="10032880" y="2690160"/>
              <a:ext cx="166680" cy="16740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013080" y="2676840"/>
                <a:ext cx="2073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4" name="Ink 133"/>
              <p14:cNvContentPartPr/>
              <p14:nvPr/>
            </p14:nvContentPartPr>
            <p14:xfrm>
              <a:off x="9068440" y="3226920"/>
              <a:ext cx="251640" cy="1663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048280" y="3208200"/>
                <a:ext cx="292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5" name="Ink 134"/>
              <p14:cNvContentPartPr/>
              <p14:nvPr/>
            </p14:nvContentPartPr>
            <p14:xfrm>
              <a:off x="9987880" y="3119280"/>
              <a:ext cx="10800" cy="25704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970960" y="3099480"/>
                <a:ext cx="482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6" name="Ink 135"/>
              <p14:cNvContentPartPr/>
              <p14:nvPr/>
            </p14:nvContentPartPr>
            <p14:xfrm>
              <a:off x="9129640" y="3615360"/>
              <a:ext cx="28080" cy="2854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108760" y="3597000"/>
                <a:ext cx="619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7" name="Ink 136"/>
              <p14:cNvContentPartPr/>
              <p14:nvPr/>
            </p14:nvContentPartPr>
            <p14:xfrm>
              <a:off x="9888880" y="3636600"/>
              <a:ext cx="150840" cy="19620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868720" y="3620040"/>
                <a:ext cx="191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8" name="Ink 137"/>
              <p14:cNvContentPartPr/>
              <p14:nvPr/>
            </p14:nvContentPartPr>
            <p14:xfrm>
              <a:off x="9124600" y="4138800"/>
              <a:ext cx="5760" cy="3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107680" y="4120080"/>
                <a:ext cx="37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9" name="Ink 138"/>
              <p14:cNvContentPartPr/>
              <p14:nvPr/>
            </p14:nvContentPartPr>
            <p14:xfrm>
              <a:off x="9149440" y="4129440"/>
              <a:ext cx="0" cy="72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0" y="0"/>
                <a:ext cx="0" cy="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0" name="Ink 139"/>
              <p14:cNvContentPartPr/>
              <p14:nvPr/>
            </p14:nvContentPartPr>
            <p14:xfrm>
              <a:off x="9083560" y="4074360"/>
              <a:ext cx="163440" cy="2563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063400" y="4054200"/>
                <a:ext cx="204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1" name="Ink 140"/>
              <p14:cNvContentPartPr/>
              <p14:nvPr/>
            </p14:nvContentPartPr>
            <p14:xfrm>
              <a:off x="9933520" y="4112160"/>
              <a:ext cx="145440" cy="1537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14440" y="4092360"/>
                <a:ext cx="1843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2" name="Ink 141"/>
              <p14:cNvContentPartPr/>
              <p14:nvPr/>
            </p14:nvContentPartPr>
            <p14:xfrm>
              <a:off x="9088240" y="4503840"/>
              <a:ext cx="195480" cy="1933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068800" y="4488360"/>
                <a:ext cx="2347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/>
              <p14:cNvContentPartPr/>
              <p14:nvPr/>
            </p14:nvContentPartPr>
            <p14:xfrm>
              <a:off x="9936040" y="4414920"/>
              <a:ext cx="64080" cy="34704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915520" y="4396200"/>
                <a:ext cx="1018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4" name="Ink 143"/>
              <p14:cNvContentPartPr/>
              <p14:nvPr/>
            </p14:nvContentPartPr>
            <p14:xfrm>
              <a:off x="9128560" y="4870320"/>
              <a:ext cx="69840" cy="26928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109480" y="4851600"/>
                <a:ext cx="101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5" name="Ink 144"/>
              <p14:cNvContentPartPr/>
              <p14:nvPr/>
            </p14:nvContentPartPr>
            <p14:xfrm>
              <a:off x="9810040" y="4894080"/>
              <a:ext cx="203760" cy="2113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790600" y="4877160"/>
                <a:ext cx="2426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6" name="Ink 145"/>
              <p14:cNvContentPartPr/>
              <p14:nvPr/>
            </p14:nvContentPartPr>
            <p14:xfrm>
              <a:off x="9178960" y="5465040"/>
              <a:ext cx="111960" cy="22860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168160" y="5451720"/>
                <a:ext cx="1339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7" name="Ink 146"/>
              <p14:cNvContentPartPr/>
              <p14:nvPr/>
            </p14:nvContentPartPr>
            <p14:xfrm>
              <a:off x="9157360" y="5498160"/>
              <a:ext cx="99360" cy="1083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142600" y="5485200"/>
                <a:ext cx="1249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8" name="Ink 147"/>
              <p14:cNvContentPartPr/>
              <p14:nvPr/>
            </p14:nvContentPartPr>
            <p14:xfrm>
              <a:off x="9969520" y="5467920"/>
              <a:ext cx="151560" cy="17244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959440" y="5452800"/>
                <a:ext cx="176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9" name="Ink 148"/>
              <p14:cNvContentPartPr/>
              <p14:nvPr/>
            </p14:nvContentPartPr>
            <p14:xfrm>
              <a:off x="9879880" y="5488080"/>
              <a:ext cx="97200" cy="17028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861880" y="5470080"/>
                <a:ext cx="1274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0" name="Ink 149"/>
              <p14:cNvContentPartPr/>
              <p14:nvPr/>
            </p14:nvContentPartPr>
            <p14:xfrm>
              <a:off x="9195880" y="5789400"/>
              <a:ext cx="22320" cy="13140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185440" y="5775360"/>
                <a:ext cx="49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1" name="Ink 150"/>
              <p14:cNvContentPartPr/>
              <p14:nvPr/>
            </p14:nvContentPartPr>
            <p14:xfrm>
              <a:off x="9183640" y="5836920"/>
              <a:ext cx="84600" cy="918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173920" y="5827200"/>
                <a:ext cx="1015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52" name="Ink 151"/>
              <p14:cNvContentPartPr/>
              <p14:nvPr/>
            </p14:nvContentPartPr>
            <p14:xfrm>
              <a:off x="9959440" y="5876880"/>
              <a:ext cx="106560" cy="6948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947560" y="5860680"/>
                <a:ext cx="1342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3" name="Ink 152"/>
              <p14:cNvContentPartPr/>
              <p14:nvPr/>
            </p14:nvContentPartPr>
            <p14:xfrm>
              <a:off x="9941440" y="5844480"/>
              <a:ext cx="107280" cy="12600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924520" y="5827560"/>
                <a:ext cx="1364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4" name="Ink 153"/>
              <p14:cNvContentPartPr/>
              <p14:nvPr/>
            </p14:nvContentPartPr>
            <p14:xfrm>
              <a:off x="5267560" y="2846760"/>
              <a:ext cx="7560" cy="1476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252080" y="2827680"/>
                <a:ext cx="37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5" name="Ink 154"/>
              <p14:cNvContentPartPr/>
              <p14:nvPr/>
            </p14:nvContentPartPr>
            <p14:xfrm>
              <a:off x="5204920" y="3221520"/>
              <a:ext cx="70920" cy="13464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191600" y="3208920"/>
                <a:ext cx="91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6" name="Ink 155"/>
              <p14:cNvContentPartPr/>
              <p14:nvPr/>
            </p14:nvContentPartPr>
            <p14:xfrm>
              <a:off x="5239480" y="3267600"/>
              <a:ext cx="163440" cy="147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230120" y="3258600"/>
                <a:ext cx="1789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7" name="Ink 156"/>
              <p14:cNvContentPartPr/>
              <p14:nvPr/>
            </p14:nvContentPartPr>
            <p14:xfrm>
              <a:off x="6525040" y="1864320"/>
              <a:ext cx="1888920" cy="431748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511720" y="1843440"/>
                <a:ext cx="1923120" cy="43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58" name="Ink 157"/>
              <p14:cNvContentPartPr/>
              <p14:nvPr/>
            </p14:nvContentPartPr>
            <p14:xfrm>
              <a:off x="732640" y="1634640"/>
              <a:ext cx="373320" cy="5724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18240" y="1616640"/>
                <a:ext cx="4053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59" name="Ink 158"/>
              <p14:cNvContentPartPr/>
              <p14:nvPr/>
            </p14:nvContentPartPr>
            <p14:xfrm>
              <a:off x="1016680" y="1565160"/>
              <a:ext cx="152280" cy="165240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00480" y="1548960"/>
                <a:ext cx="1872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0" name="Ink 159"/>
              <p14:cNvContentPartPr/>
              <p14:nvPr/>
            </p14:nvContentPartPr>
            <p14:xfrm>
              <a:off x="1205680" y="1405320"/>
              <a:ext cx="473760" cy="29340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84800" y="1385520"/>
                <a:ext cx="5155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61" name="Ink 160"/>
              <p14:cNvContentPartPr/>
              <p14:nvPr/>
            </p14:nvContentPartPr>
            <p14:xfrm>
              <a:off x="526360" y="1469760"/>
              <a:ext cx="33480" cy="31752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05480" y="1448880"/>
                <a:ext cx="720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2" name="Ink 161"/>
              <p14:cNvContentPartPr/>
              <p14:nvPr/>
            </p14:nvContentPartPr>
            <p14:xfrm>
              <a:off x="4023040" y="1325760"/>
              <a:ext cx="464760" cy="32292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002160" y="1304880"/>
                <a:ext cx="5065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63" name="Ink 162"/>
              <p14:cNvContentPartPr/>
              <p14:nvPr/>
            </p14:nvContentPartPr>
            <p14:xfrm>
              <a:off x="4076320" y="1789080"/>
              <a:ext cx="189360" cy="18180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063000" y="1768200"/>
                <a:ext cx="2239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4" name="Ink 163"/>
              <p14:cNvContentPartPr/>
              <p14:nvPr/>
            </p14:nvContentPartPr>
            <p14:xfrm>
              <a:off x="6424960" y="1349160"/>
              <a:ext cx="487800" cy="33444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404440" y="1329000"/>
                <a:ext cx="5292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5" name="Ink 164"/>
              <p14:cNvContentPartPr/>
              <p14:nvPr/>
            </p14:nvContentPartPr>
            <p14:xfrm>
              <a:off x="6694600" y="1734720"/>
              <a:ext cx="154080" cy="12528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674080" y="1716000"/>
                <a:ext cx="195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66" name="Ink 165"/>
              <p14:cNvContentPartPr/>
              <p14:nvPr/>
            </p14:nvContentPartPr>
            <p14:xfrm>
              <a:off x="8566240" y="1942800"/>
              <a:ext cx="189000" cy="2955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548960" y="1924440"/>
                <a:ext cx="2246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7" name="Ink 166"/>
              <p14:cNvContentPartPr/>
              <p14:nvPr/>
            </p14:nvContentPartPr>
            <p14:xfrm>
              <a:off x="8474800" y="1911120"/>
              <a:ext cx="127800" cy="23040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459680" y="1894920"/>
                <a:ext cx="1638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68" name="Ink 167"/>
              <p14:cNvContentPartPr/>
              <p14:nvPr/>
            </p14:nvContentPartPr>
            <p14:xfrm>
              <a:off x="5126080" y="2891760"/>
              <a:ext cx="360" cy="36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122480" y="2888160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69" name="Ink 168"/>
              <p14:cNvContentPartPr/>
              <p14:nvPr/>
            </p14:nvContentPartPr>
            <p14:xfrm>
              <a:off x="8573800" y="2598360"/>
              <a:ext cx="46440" cy="28368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552920" y="2577480"/>
                <a:ext cx="860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70" name="Ink 169"/>
              <p14:cNvContentPartPr/>
              <p14:nvPr/>
            </p14:nvContentPartPr>
            <p14:xfrm>
              <a:off x="5183680" y="3291000"/>
              <a:ext cx="1800" cy="1296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167120" y="3277680"/>
                <a:ext cx="38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1" name="Ink 170"/>
              <p14:cNvContentPartPr/>
              <p14:nvPr/>
            </p14:nvContentPartPr>
            <p14:xfrm>
              <a:off x="8483080" y="3024600"/>
              <a:ext cx="202320" cy="24264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462560" y="3003720"/>
                <a:ext cx="243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72" name="Ink 171"/>
              <p14:cNvContentPartPr/>
              <p14:nvPr/>
            </p14:nvContentPartPr>
            <p14:xfrm>
              <a:off x="8430160" y="3472440"/>
              <a:ext cx="171720" cy="20844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410360" y="3456600"/>
                <a:ext cx="212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3" name="Ink 172"/>
              <p14:cNvContentPartPr/>
              <p14:nvPr/>
            </p14:nvContentPartPr>
            <p14:xfrm>
              <a:off x="5256400" y="4124040"/>
              <a:ext cx="99000" cy="1728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242360" y="4108200"/>
                <a:ext cx="1267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4" name="Ink 173"/>
              <p14:cNvContentPartPr/>
              <p14:nvPr/>
            </p14:nvContentPartPr>
            <p14:xfrm>
              <a:off x="8427640" y="3883920"/>
              <a:ext cx="14760" cy="30888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406760" y="3863400"/>
                <a:ext cx="56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75" name="Ink 174"/>
              <p14:cNvContentPartPr/>
              <p14:nvPr/>
            </p14:nvContentPartPr>
            <p14:xfrm>
              <a:off x="8370400" y="4373520"/>
              <a:ext cx="151920" cy="1767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350600" y="4353000"/>
                <a:ext cx="1922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76" name="Ink 175"/>
              <p14:cNvContentPartPr/>
              <p14:nvPr/>
            </p14:nvContentPartPr>
            <p14:xfrm>
              <a:off x="8426560" y="4784640"/>
              <a:ext cx="132480" cy="17388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407480" y="4768080"/>
                <a:ext cx="1710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77" name="Ink 176"/>
              <p14:cNvContentPartPr/>
              <p14:nvPr/>
            </p14:nvContentPartPr>
            <p14:xfrm>
              <a:off x="8433760" y="5301600"/>
              <a:ext cx="253080" cy="26424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412880" y="5281080"/>
                <a:ext cx="2948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78" name="Ink 177"/>
              <p14:cNvContentPartPr/>
              <p14:nvPr/>
            </p14:nvContentPartPr>
            <p14:xfrm>
              <a:off x="8447080" y="5784720"/>
              <a:ext cx="201240" cy="20988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425840" y="5763840"/>
                <a:ext cx="2433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0" name="Ink 179"/>
              <p14:cNvContentPartPr/>
              <p14:nvPr/>
            </p14:nvContentPartPr>
            <p14:xfrm>
              <a:off x="1291000" y="2518800"/>
              <a:ext cx="1319400" cy="15084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273360" y="2497920"/>
                <a:ext cx="13579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83" name="Ink 182"/>
              <p14:cNvContentPartPr/>
              <p14:nvPr/>
            </p14:nvContentPartPr>
            <p14:xfrm>
              <a:off x="1875280" y="6411120"/>
              <a:ext cx="227160" cy="2736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855840" y="6391320"/>
                <a:ext cx="2606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84" name="Ink 183"/>
              <p14:cNvContentPartPr/>
              <p14:nvPr/>
            </p14:nvContentPartPr>
            <p14:xfrm>
              <a:off x="2179480" y="6497520"/>
              <a:ext cx="148320" cy="28080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160040" y="6477720"/>
                <a:ext cx="1789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85" name="Ink 184"/>
              <p14:cNvContentPartPr/>
              <p14:nvPr/>
            </p14:nvContentPartPr>
            <p14:xfrm>
              <a:off x="2169760" y="6637920"/>
              <a:ext cx="57600" cy="1116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154280" y="6623880"/>
                <a:ext cx="85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86" name="Ink 185"/>
              <p14:cNvContentPartPr/>
              <p14:nvPr/>
            </p14:nvContentPartPr>
            <p14:xfrm>
              <a:off x="2483680" y="6344160"/>
              <a:ext cx="180360" cy="23184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466760" y="6326160"/>
                <a:ext cx="2088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87" name="Ink 186"/>
              <p14:cNvContentPartPr/>
              <p14:nvPr/>
            </p14:nvContentPartPr>
            <p14:xfrm>
              <a:off x="2741080" y="6459000"/>
              <a:ext cx="57240" cy="24660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724160" y="6441720"/>
                <a:ext cx="849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88" name="Ink 187"/>
              <p14:cNvContentPartPr/>
              <p14:nvPr/>
            </p14:nvContentPartPr>
            <p14:xfrm>
              <a:off x="2765200" y="6483480"/>
              <a:ext cx="146880" cy="31392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747560" y="6464760"/>
                <a:ext cx="1832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89" name="Ink 188"/>
              <p14:cNvContentPartPr/>
              <p14:nvPr/>
            </p14:nvContentPartPr>
            <p14:xfrm>
              <a:off x="4398520" y="6236160"/>
              <a:ext cx="181080" cy="28296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379800" y="6216720"/>
                <a:ext cx="219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0" name="Ink 189"/>
              <p14:cNvContentPartPr/>
              <p14:nvPr/>
            </p14:nvContentPartPr>
            <p14:xfrm>
              <a:off x="4663480" y="6398520"/>
              <a:ext cx="86400" cy="20592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644040" y="6379080"/>
                <a:ext cx="1170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1" name="Ink 190"/>
              <p14:cNvContentPartPr/>
              <p14:nvPr/>
            </p14:nvContentPartPr>
            <p14:xfrm>
              <a:off x="4673560" y="6519120"/>
              <a:ext cx="89280" cy="4356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656280" y="6506160"/>
                <a:ext cx="119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2" name="Ink 191"/>
              <p14:cNvContentPartPr/>
              <p14:nvPr/>
            </p14:nvContentPartPr>
            <p14:xfrm>
              <a:off x="4664560" y="6175320"/>
              <a:ext cx="73800" cy="1980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649080" y="6163080"/>
                <a:ext cx="101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93" name="Ink 192"/>
              <p14:cNvContentPartPr/>
              <p14:nvPr/>
            </p14:nvContentPartPr>
            <p14:xfrm>
              <a:off x="4703080" y="6102960"/>
              <a:ext cx="27720" cy="19620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684360" y="6086760"/>
                <a:ext cx="579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94" name="Ink 193"/>
              <p14:cNvContentPartPr/>
              <p14:nvPr/>
            </p14:nvContentPartPr>
            <p14:xfrm>
              <a:off x="5016280" y="6128160"/>
              <a:ext cx="199800" cy="30852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998280" y="6108720"/>
                <a:ext cx="2289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95" name="Ink 194"/>
              <p14:cNvContentPartPr/>
              <p14:nvPr/>
            </p14:nvContentPartPr>
            <p14:xfrm>
              <a:off x="5312200" y="6298800"/>
              <a:ext cx="19080" cy="17028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293120" y="6280440"/>
                <a:ext cx="514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96" name="Ink 195"/>
              <p14:cNvContentPartPr/>
              <p14:nvPr/>
            </p14:nvContentPartPr>
            <p14:xfrm>
              <a:off x="5286640" y="6306000"/>
              <a:ext cx="162000" cy="5904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267920" y="6286920"/>
                <a:ext cx="196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97" name="Ink 196"/>
              <p14:cNvContentPartPr/>
              <p14:nvPr/>
            </p14:nvContentPartPr>
            <p14:xfrm>
              <a:off x="5396080" y="6431640"/>
              <a:ext cx="81360" cy="17028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382040" y="6417600"/>
                <a:ext cx="1137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98" name="Ink 197"/>
              <p14:cNvContentPartPr/>
              <p14:nvPr/>
            </p14:nvContentPartPr>
            <p14:xfrm>
              <a:off x="5233000" y="6015480"/>
              <a:ext cx="182520" cy="5760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217160" y="6003960"/>
                <a:ext cx="2098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99" name="Ink 198"/>
              <p14:cNvContentPartPr/>
              <p14:nvPr/>
            </p14:nvContentPartPr>
            <p14:xfrm>
              <a:off x="5302120" y="5990280"/>
              <a:ext cx="50040" cy="25200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5282680" y="5971200"/>
                <a:ext cx="824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67" name="Ink 266"/>
              <p14:cNvContentPartPr/>
              <p14:nvPr/>
            </p14:nvContentPartPr>
            <p14:xfrm>
              <a:off x="8710240" y="1372820"/>
              <a:ext cx="121680" cy="1548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692600" y="1352300"/>
                <a:ext cx="152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1" name="Ink 290"/>
              <p14:cNvContentPartPr/>
              <p14:nvPr/>
            </p14:nvContentPartPr>
            <p14:xfrm>
              <a:off x="11358040" y="25700"/>
              <a:ext cx="21240" cy="0"/>
            </p14:xfrm>
          </p:contentPart>
        </mc:Choice>
        <mc:Fallback xmlns="">
          <p:pic>
            <p:nvPicPr>
              <p:cNvPr id="291" name="Ink 290"/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0" y="0"/>
                <a:ext cx="212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06" name="Ink 305"/>
              <p14:cNvContentPartPr/>
              <p14:nvPr/>
            </p14:nvContentPartPr>
            <p14:xfrm>
              <a:off x="217120" y="3439940"/>
              <a:ext cx="106200" cy="7920"/>
            </p14:xfrm>
          </p:contentPart>
        </mc:Choice>
        <mc:Fallback xmlns="">
          <p:pic>
            <p:nvPicPr>
              <p:cNvPr id="306" name="Ink 305"/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11360" y="3435980"/>
                <a:ext cx="1152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22" name="Ink 321"/>
              <p14:cNvContentPartPr/>
              <p14:nvPr/>
            </p14:nvContentPartPr>
            <p14:xfrm>
              <a:off x="2904520" y="2326920"/>
              <a:ext cx="179280" cy="200160"/>
            </p14:xfrm>
          </p:contentPart>
        </mc:Choice>
        <mc:Fallback xmlns="">
          <p:pic>
            <p:nvPicPr>
              <p:cNvPr id="322" name="Ink 321"/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884720" y="2307120"/>
                <a:ext cx="219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23" name="Ink 322"/>
              <p14:cNvContentPartPr/>
              <p14:nvPr/>
            </p14:nvContentPartPr>
            <p14:xfrm>
              <a:off x="3081280" y="2276520"/>
              <a:ext cx="210240" cy="199080"/>
            </p14:xfrm>
          </p:contentPart>
        </mc:Choice>
        <mc:Fallback xmlns="">
          <p:pic>
            <p:nvPicPr>
              <p:cNvPr id="323" name="Ink 322"/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060400" y="2257440"/>
                <a:ext cx="249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24" name="Ink 323"/>
              <p14:cNvContentPartPr/>
              <p14:nvPr/>
            </p14:nvContentPartPr>
            <p14:xfrm>
              <a:off x="3018280" y="2662080"/>
              <a:ext cx="189360" cy="173880"/>
            </p14:xfrm>
          </p:contentPart>
        </mc:Choice>
        <mc:Fallback xmlns="">
          <p:pic>
            <p:nvPicPr>
              <p:cNvPr id="324" name="Ink 323"/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998120" y="2643000"/>
                <a:ext cx="2304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25" name="Ink 324"/>
              <p14:cNvContentPartPr/>
              <p14:nvPr/>
            </p14:nvContentPartPr>
            <p14:xfrm>
              <a:off x="3117640" y="2959080"/>
              <a:ext cx="24840" cy="280440"/>
            </p14:xfrm>
          </p:contentPart>
        </mc:Choice>
        <mc:Fallback xmlns="">
          <p:pic>
            <p:nvPicPr>
              <p:cNvPr id="325" name="Ink 324"/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097480" y="2940360"/>
                <a:ext cx="651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326" name="Ink 325"/>
              <p14:cNvContentPartPr/>
              <p14:nvPr/>
            </p14:nvContentPartPr>
            <p14:xfrm>
              <a:off x="3050320" y="3514560"/>
              <a:ext cx="174600" cy="166320"/>
            </p14:xfrm>
          </p:contentPart>
        </mc:Choice>
        <mc:Fallback xmlns="">
          <p:pic>
            <p:nvPicPr>
              <p:cNvPr id="326" name="Ink 325"/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3030520" y="3498000"/>
                <a:ext cx="2152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327" name="Ink 326"/>
              <p14:cNvContentPartPr/>
              <p14:nvPr/>
            </p14:nvContentPartPr>
            <p14:xfrm>
              <a:off x="3163360" y="3953760"/>
              <a:ext cx="66600" cy="258120"/>
            </p14:xfrm>
          </p:contentPart>
        </mc:Choice>
        <mc:Fallback xmlns="">
          <p:pic>
            <p:nvPicPr>
              <p:cNvPr id="327" name="Ink 326"/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143560" y="3933960"/>
                <a:ext cx="107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328" name="Ink 327"/>
              <p14:cNvContentPartPr/>
              <p14:nvPr/>
            </p14:nvContentPartPr>
            <p14:xfrm>
              <a:off x="3152920" y="4434360"/>
              <a:ext cx="149400" cy="190080"/>
            </p14:xfrm>
          </p:contentPart>
        </mc:Choice>
        <mc:Fallback xmlns="">
          <p:pic>
            <p:nvPicPr>
              <p:cNvPr id="328" name="Ink 327"/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132400" y="4416720"/>
                <a:ext cx="190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329" name="Ink 328"/>
              <p14:cNvContentPartPr/>
              <p14:nvPr/>
            </p14:nvContentPartPr>
            <p14:xfrm>
              <a:off x="3237880" y="4858080"/>
              <a:ext cx="50760" cy="266760"/>
            </p14:xfrm>
          </p:contentPart>
        </mc:Choice>
        <mc:Fallback xmlns="">
          <p:pic>
            <p:nvPicPr>
              <p:cNvPr id="329" name="Ink 328"/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217720" y="4839000"/>
                <a:ext cx="918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330" name="Ink 329"/>
              <p14:cNvContentPartPr/>
              <p14:nvPr/>
            </p14:nvContentPartPr>
            <p14:xfrm>
              <a:off x="3214480" y="5352360"/>
              <a:ext cx="149400" cy="182880"/>
            </p14:xfrm>
          </p:contentPart>
        </mc:Choice>
        <mc:Fallback xmlns="">
          <p:pic>
            <p:nvPicPr>
              <p:cNvPr id="330" name="Ink 329"/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195040" y="5334360"/>
                <a:ext cx="1890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331" name="Ink 330"/>
              <p14:cNvContentPartPr/>
              <p14:nvPr/>
            </p14:nvContentPartPr>
            <p14:xfrm>
              <a:off x="3268120" y="5766000"/>
              <a:ext cx="55080" cy="32256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247240" y="5745840"/>
                <a:ext cx="968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32" name="Ink 331"/>
              <p14:cNvContentPartPr/>
              <p14:nvPr/>
            </p14:nvContentPartPr>
            <p14:xfrm>
              <a:off x="1424560" y="1905720"/>
              <a:ext cx="187200" cy="25344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403680" y="1885200"/>
                <a:ext cx="2286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33" name="Ink 332"/>
              <p14:cNvContentPartPr/>
              <p14:nvPr/>
            </p14:nvContentPartPr>
            <p14:xfrm>
              <a:off x="1671520" y="1960440"/>
              <a:ext cx="111600" cy="243000"/>
            </p14:xfrm>
          </p:contentPart>
        </mc:Choice>
        <mc:Fallback xmlns="">
          <p:pic>
            <p:nvPicPr>
              <p:cNvPr id="333" name="Ink 332"/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880" y="1942440"/>
                <a:ext cx="141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334" name="Ink 333"/>
              <p14:cNvContentPartPr/>
              <p14:nvPr/>
            </p14:nvContentPartPr>
            <p14:xfrm>
              <a:off x="1678360" y="2017680"/>
              <a:ext cx="92880" cy="12240"/>
            </p14:xfrm>
          </p:contentPart>
        </mc:Choice>
        <mc:Fallback xmlns="">
          <p:pic>
            <p:nvPicPr>
              <p:cNvPr id="334" name="Ink 333"/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662160" y="2005800"/>
                <a:ext cx="120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335" name="Ink 334"/>
              <p14:cNvContentPartPr/>
              <p14:nvPr/>
            </p14:nvContentPartPr>
            <p14:xfrm>
              <a:off x="2035480" y="1781520"/>
              <a:ext cx="158040" cy="298440"/>
            </p14:xfrm>
          </p:contentPart>
        </mc:Choice>
        <mc:Fallback xmlns="">
          <p:pic>
            <p:nvPicPr>
              <p:cNvPr id="335" name="Ink 334"/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017480" y="1763520"/>
                <a:ext cx="1947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336" name="Ink 335"/>
              <p14:cNvContentPartPr/>
              <p14:nvPr/>
            </p14:nvContentPartPr>
            <p14:xfrm>
              <a:off x="2304040" y="1912560"/>
              <a:ext cx="20160" cy="150120"/>
            </p14:xfrm>
          </p:contentPart>
        </mc:Choice>
        <mc:Fallback xmlns="">
          <p:pic>
            <p:nvPicPr>
              <p:cNvPr id="336" name="Ink 335"/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284600" y="1894920"/>
                <a:ext cx="52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337" name="Ink 336"/>
              <p14:cNvContentPartPr/>
              <p14:nvPr/>
            </p14:nvContentPartPr>
            <p14:xfrm>
              <a:off x="2292880" y="1875120"/>
              <a:ext cx="150120" cy="248040"/>
            </p14:xfrm>
          </p:contentPart>
        </mc:Choice>
        <mc:Fallback xmlns="">
          <p:pic>
            <p:nvPicPr>
              <p:cNvPr id="337" name="Ink 336"/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277400" y="1857480"/>
                <a:ext cx="1857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338" name="Ink 337"/>
              <p14:cNvContentPartPr/>
              <p14:nvPr/>
            </p14:nvContentPartPr>
            <p14:xfrm>
              <a:off x="11063560" y="309480"/>
              <a:ext cx="53640" cy="2694600"/>
            </p14:xfrm>
          </p:contentPart>
        </mc:Choice>
        <mc:Fallback xmlns="">
          <p:pic>
            <p:nvPicPr>
              <p:cNvPr id="338" name="Ink 337"/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1042320" y="289680"/>
                <a:ext cx="95760" cy="27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39" name="Ink 338"/>
              <p14:cNvContentPartPr/>
              <p14:nvPr/>
            </p14:nvContentPartPr>
            <p14:xfrm>
              <a:off x="11049880" y="254040"/>
              <a:ext cx="1101960" cy="2755800"/>
            </p14:xfrm>
          </p:contentPart>
        </mc:Choice>
        <mc:Fallback xmlns="">
          <p:pic>
            <p:nvPicPr>
              <p:cNvPr id="339" name="Ink 338"/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1034040" y="233160"/>
                <a:ext cx="1139040" cy="27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340" name="Ink 339"/>
              <p14:cNvContentPartPr/>
              <p14:nvPr/>
            </p14:nvContentPartPr>
            <p14:xfrm>
              <a:off x="11542000" y="260880"/>
              <a:ext cx="50040" cy="2553840"/>
            </p14:xfrm>
          </p:contentPart>
        </mc:Choice>
        <mc:Fallback xmlns="">
          <p:pic>
            <p:nvPicPr>
              <p:cNvPr id="340" name="Ink 339"/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1521120" y="245400"/>
                <a:ext cx="91080" cy="25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341" name="Ink 340"/>
              <p14:cNvContentPartPr/>
              <p14:nvPr/>
            </p14:nvContentPartPr>
            <p14:xfrm>
              <a:off x="11005600" y="1513320"/>
              <a:ext cx="982440" cy="74880"/>
            </p14:xfrm>
          </p:contentPart>
        </mc:Choice>
        <mc:Fallback xmlns="">
          <p:pic>
            <p:nvPicPr>
              <p:cNvPr id="341" name="Ink 340"/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0990480" y="1493160"/>
                <a:ext cx="1017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342" name="Ink 341"/>
              <p14:cNvContentPartPr/>
              <p14:nvPr/>
            </p14:nvContentPartPr>
            <p14:xfrm>
              <a:off x="11122600" y="852360"/>
              <a:ext cx="970200" cy="54360"/>
            </p14:xfrm>
          </p:contentPart>
        </mc:Choice>
        <mc:Fallback xmlns="">
          <p:pic>
            <p:nvPicPr>
              <p:cNvPr id="342" name="Ink 341"/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1104960" y="832200"/>
                <a:ext cx="10015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43" name="Ink 342"/>
              <p14:cNvContentPartPr/>
              <p14:nvPr/>
            </p14:nvContentPartPr>
            <p14:xfrm>
              <a:off x="11087320" y="2132520"/>
              <a:ext cx="1037880" cy="132840"/>
            </p14:xfrm>
          </p:contentPart>
        </mc:Choice>
        <mc:Fallback xmlns="">
          <p:pic>
            <p:nvPicPr>
              <p:cNvPr id="343" name="Ink 342"/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1072560" y="2111640"/>
                <a:ext cx="10735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44" name="Ink 343"/>
              <p14:cNvContentPartPr/>
              <p14:nvPr/>
            </p14:nvContentPartPr>
            <p14:xfrm>
              <a:off x="10723720" y="-113160"/>
              <a:ext cx="364680" cy="450000"/>
            </p14:xfrm>
          </p:contentPart>
        </mc:Choice>
        <mc:Fallback xmlns="">
          <p:pic>
            <p:nvPicPr>
              <p:cNvPr id="344" name="Ink 343"/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702840" y="-134040"/>
                <a:ext cx="403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345" name="Ink 344"/>
              <p14:cNvContentPartPr/>
              <p14:nvPr/>
            </p14:nvContentPartPr>
            <p14:xfrm>
              <a:off x="11216920" y="93540"/>
              <a:ext cx="158400" cy="159120"/>
            </p14:xfrm>
          </p:contentPart>
        </mc:Choice>
        <mc:Fallback xmlns="">
          <p:pic>
            <p:nvPicPr>
              <p:cNvPr id="345" name="Ink 344"/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1198920" y="74100"/>
                <a:ext cx="1958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46" name="Ink 345"/>
              <p14:cNvContentPartPr/>
              <p14:nvPr/>
            </p14:nvContentPartPr>
            <p14:xfrm>
              <a:off x="11319520" y="90300"/>
              <a:ext cx="105120" cy="123480"/>
            </p14:xfrm>
          </p:contentPart>
        </mc:Choice>
        <mc:Fallback xmlns="">
          <p:pic>
            <p:nvPicPr>
              <p:cNvPr id="346" name="Ink 345"/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1300080" y="75180"/>
                <a:ext cx="1360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47" name="Ink 346"/>
              <p14:cNvContentPartPr/>
              <p14:nvPr/>
            </p14:nvContentPartPr>
            <p14:xfrm>
              <a:off x="11185960" y="36300"/>
              <a:ext cx="216000" cy="13320"/>
            </p14:xfrm>
          </p:contentPart>
        </mc:Choice>
        <mc:Fallback xmlns="">
          <p:pic>
            <p:nvPicPr>
              <p:cNvPr id="347" name="Ink 346"/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1169040" y="16140"/>
                <a:ext cx="252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348" name="Ink 347"/>
              <p14:cNvContentPartPr/>
              <p14:nvPr/>
            </p14:nvContentPartPr>
            <p14:xfrm>
              <a:off x="11725600" y="72300"/>
              <a:ext cx="147240" cy="114120"/>
            </p14:xfrm>
          </p:contentPart>
        </mc:Choice>
        <mc:Fallback xmlns="">
          <p:pic>
            <p:nvPicPr>
              <p:cNvPr id="348" name="Ink 347"/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1706880" y="52500"/>
                <a:ext cx="185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349" name="Ink 348"/>
              <p14:cNvContentPartPr/>
              <p14:nvPr/>
            </p14:nvContentPartPr>
            <p14:xfrm>
              <a:off x="11836120" y="56100"/>
              <a:ext cx="135360" cy="144720"/>
            </p14:xfrm>
          </p:contentPart>
        </mc:Choice>
        <mc:Fallback xmlns="">
          <p:pic>
            <p:nvPicPr>
              <p:cNvPr id="349" name="Ink 348"/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1815600" y="37380"/>
                <a:ext cx="173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350" name="Ink 349"/>
              <p14:cNvContentPartPr/>
              <p14:nvPr/>
            </p14:nvContentPartPr>
            <p14:xfrm>
              <a:off x="10344280" y="448860"/>
              <a:ext cx="184320" cy="241200"/>
            </p14:xfrm>
          </p:contentPart>
        </mc:Choice>
        <mc:Fallback xmlns="">
          <p:pic>
            <p:nvPicPr>
              <p:cNvPr id="350" name="Ink 349"/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0325200" y="430140"/>
                <a:ext cx="2196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351" name="Ink 350"/>
              <p14:cNvContentPartPr/>
              <p14:nvPr/>
            </p14:nvContentPartPr>
            <p14:xfrm>
              <a:off x="10572520" y="534900"/>
              <a:ext cx="94320" cy="217080"/>
            </p14:xfrm>
          </p:contentPart>
        </mc:Choice>
        <mc:Fallback xmlns="">
          <p:pic>
            <p:nvPicPr>
              <p:cNvPr id="351" name="Ink 350"/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0553440" y="516180"/>
                <a:ext cx="131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352" name="Ink 351"/>
              <p14:cNvContentPartPr/>
              <p14:nvPr/>
            </p14:nvContentPartPr>
            <p14:xfrm>
              <a:off x="10540840" y="643980"/>
              <a:ext cx="101880" cy="6840"/>
            </p14:xfrm>
          </p:contentPart>
        </mc:Choice>
        <mc:Fallback xmlns="">
          <p:pic>
            <p:nvPicPr>
              <p:cNvPr id="352" name="Ink 351"/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0523560" y="629220"/>
                <a:ext cx="1310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53" name="Ink 352"/>
              <p14:cNvContentPartPr/>
              <p14:nvPr/>
            </p14:nvContentPartPr>
            <p14:xfrm>
              <a:off x="10690240" y="461460"/>
              <a:ext cx="131400" cy="245520"/>
            </p14:xfrm>
          </p:contentPart>
        </mc:Choice>
        <mc:Fallback xmlns="">
          <p:pic>
            <p:nvPicPr>
              <p:cNvPr id="353" name="Ink 352"/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0670440" y="442380"/>
                <a:ext cx="1702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54" name="Ink 353"/>
              <p14:cNvContentPartPr/>
              <p14:nvPr/>
            </p14:nvContentPartPr>
            <p14:xfrm>
              <a:off x="10856560" y="591780"/>
              <a:ext cx="3960" cy="123840"/>
            </p14:xfrm>
          </p:contentPart>
        </mc:Choice>
        <mc:Fallback xmlns="">
          <p:pic>
            <p:nvPicPr>
              <p:cNvPr id="354" name="Ink 353"/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0838200" y="574500"/>
                <a:ext cx="39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355" name="Ink 354"/>
              <p14:cNvContentPartPr/>
              <p14:nvPr/>
            </p14:nvContentPartPr>
            <p14:xfrm>
              <a:off x="10839640" y="601140"/>
              <a:ext cx="113040" cy="184320"/>
            </p14:xfrm>
          </p:contentPart>
        </mc:Choice>
        <mc:Fallback xmlns="">
          <p:pic>
            <p:nvPicPr>
              <p:cNvPr id="355" name="Ink 354"/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0823440" y="583860"/>
                <a:ext cx="1479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356" name="Ink 355"/>
              <p14:cNvContentPartPr/>
              <p14:nvPr/>
            </p14:nvContentPartPr>
            <p14:xfrm>
              <a:off x="10285960" y="369660"/>
              <a:ext cx="207000" cy="10080"/>
            </p14:xfrm>
          </p:contentPart>
        </mc:Choice>
        <mc:Fallback xmlns="">
          <p:pic>
            <p:nvPicPr>
              <p:cNvPr id="356" name="Ink 355"/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0270120" y="357420"/>
                <a:ext cx="234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357" name="Ink 356"/>
              <p14:cNvContentPartPr/>
              <p14:nvPr/>
            </p14:nvContentPartPr>
            <p14:xfrm>
              <a:off x="10684840" y="368940"/>
              <a:ext cx="72720" cy="10080"/>
            </p14:xfrm>
          </p:contentPart>
        </mc:Choice>
        <mc:Fallback xmlns="">
          <p:pic>
            <p:nvPicPr>
              <p:cNvPr id="357" name="Ink 356"/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0667560" y="351660"/>
                <a:ext cx="1022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358" name="Ink 357"/>
              <p14:cNvContentPartPr/>
              <p14:nvPr/>
            </p14:nvContentPartPr>
            <p14:xfrm>
              <a:off x="10351480" y="1082100"/>
              <a:ext cx="198720" cy="276840"/>
            </p14:xfrm>
          </p:contentPart>
        </mc:Choice>
        <mc:Fallback xmlns="">
          <p:pic>
            <p:nvPicPr>
              <p:cNvPr id="358" name="Ink 357"/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0333120" y="1063740"/>
                <a:ext cx="228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359" name="Ink 358"/>
              <p14:cNvContentPartPr/>
              <p14:nvPr/>
            </p14:nvContentPartPr>
            <p14:xfrm>
              <a:off x="10580080" y="1147980"/>
              <a:ext cx="93960" cy="229680"/>
            </p14:xfrm>
          </p:contentPart>
        </mc:Choice>
        <mc:Fallback xmlns="">
          <p:pic>
            <p:nvPicPr>
              <p:cNvPr id="359" name="Ink 358"/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10560280" y="1128540"/>
                <a:ext cx="1306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360" name="Ink 359"/>
              <p14:cNvContentPartPr/>
              <p14:nvPr/>
            </p14:nvContentPartPr>
            <p14:xfrm>
              <a:off x="10599520" y="1258140"/>
              <a:ext cx="34560" cy="90000"/>
            </p14:xfrm>
          </p:contentPart>
        </mc:Choice>
        <mc:Fallback xmlns="">
          <p:pic>
            <p:nvPicPr>
              <p:cNvPr id="360" name="Ink 359"/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10582960" y="1247700"/>
                <a:ext cx="61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61" name="Ink 360"/>
              <p14:cNvContentPartPr/>
              <p14:nvPr/>
            </p14:nvContentPartPr>
            <p14:xfrm>
              <a:off x="10688800" y="1079580"/>
              <a:ext cx="131400" cy="239760"/>
            </p14:xfrm>
          </p:contentPart>
        </mc:Choice>
        <mc:Fallback xmlns="">
          <p:pic>
            <p:nvPicPr>
              <p:cNvPr id="361" name="Ink 360"/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10669360" y="1060140"/>
                <a:ext cx="1699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62" name="Ink 361"/>
              <p14:cNvContentPartPr/>
              <p14:nvPr/>
            </p14:nvContentPartPr>
            <p14:xfrm>
              <a:off x="10867360" y="1226460"/>
              <a:ext cx="10800" cy="138600"/>
            </p14:xfrm>
          </p:contentPart>
        </mc:Choice>
        <mc:Fallback xmlns="">
          <p:pic>
            <p:nvPicPr>
              <p:cNvPr id="362" name="Ink 361"/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0849000" y="1209900"/>
                <a:ext cx="45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63" name="Ink 362"/>
              <p14:cNvContentPartPr/>
              <p14:nvPr/>
            </p14:nvContentPartPr>
            <p14:xfrm>
              <a:off x="10827040" y="1229700"/>
              <a:ext cx="113400" cy="225000"/>
            </p14:xfrm>
          </p:contentPart>
        </mc:Choice>
        <mc:Fallback xmlns="">
          <p:pic>
            <p:nvPicPr>
              <p:cNvPr id="363" name="Ink 362"/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10811560" y="1211700"/>
                <a:ext cx="1461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364" name="Ink 363"/>
              <p14:cNvContentPartPr/>
              <p14:nvPr/>
            </p14:nvContentPartPr>
            <p14:xfrm>
              <a:off x="10287400" y="969780"/>
              <a:ext cx="158400" cy="23760"/>
            </p14:xfrm>
          </p:contentPart>
        </mc:Choice>
        <mc:Fallback xmlns="">
          <p:pic>
            <p:nvPicPr>
              <p:cNvPr id="364" name="Ink 363"/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10269400" y="953580"/>
                <a:ext cx="189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65" name="Ink 364"/>
              <p14:cNvContentPartPr/>
              <p14:nvPr/>
            </p14:nvContentPartPr>
            <p14:xfrm>
              <a:off x="10374520" y="1689060"/>
              <a:ext cx="176760" cy="252000"/>
            </p14:xfrm>
          </p:contentPart>
        </mc:Choice>
        <mc:Fallback xmlns="">
          <p:pic>
            <p:nvPicPr>
              <p:cNvPr id="365" name="Ink 364"/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0357240" y="1671780"/>
                <a:ext cx="2062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66" name="Ink 365"/>
              <p14:cNvContentPartPr/>
              <p14:nvPr/>
            </p14:nvContentPartPr>
            <p14:xfrm>
              <a:off x="10587640" y="1758900"/>
              <a:ext cx="84600" cy="210960"/>
            </p14:xfrm>
          </p:contentPart>
        </mc:Choice>
        <mc:Fallback xmlns="">
          <p:pic>
            <p:nvPicPr>
              <p:cNvPr id="366" name="Ink 365"/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0569280" y="1740540"/>
                <a:ext cx="1137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67" name="Ink 366"/>
              <p14:cNvContentPartPr/>
              <p14:nvPr/>
            </p14:nvContentPartPr>
            <p14:xfrm>
              <a:off x="10551280" y="1857900"/>
              <a:ext cx="46800" cy="47160"/>
            </p14:xfrm>
          </p:contentPart>
        </mc:Choice>
        <mc:Fallback xmlns="">
          <p:pic>
            <p:nvPicPr>
              <p:cNvPr id="367" name="Ink 366"/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0535800" y="18481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68" name="Ink 367"/>
              <p14:cNvContentPartPr/>
              <p14:nvPr/>
            </p14:nvContentPartPr>
            <p14:xfrm>
              <a:off x="10662880" y="1673580"/>
              <a:ext cx="192600" cy="268560"/>
            </p14:xfrm>
          </p:contentPart>
        </mc:Choice>
        <mc:Fallback xmlns="">
          <p:pic>
            <p:nvPicPr>
              <p:cNvPr id="368" name="Ink 367"/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0644880" y="1655580"/>
                <a:ext cx="22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69" name="Ink 368"/>
              <p14:cNvContentPartPr/>
              <p14:nvPr/>
            </p14:nvContentPartPr>
            <p14:xfrm>
              <a:off x="10922800" y="1808580"/>
              <a:ext cx="3240" cy="115560"/>
            </p14:xfrm>
          </p:contentPart>
        </mc:Choice>
        <mc:Fallback xmlns="">
          <p:pic>
            <p:nvPicPr>
              <p:cNvPr id="369" name="Ink 368"/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10907680" y="1793460"/>
                <a:ext cx="36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70" name="Ink 369"/>
              <p14:cNvContentPartPr/>
              <p14:nvPr/>
            </p14:nvContentPartPr>
            <p14:xfrm>
              <a:off x="10892920" y="1777260"/>
              <a:ext cx="102240" cy="214200"/>
            </p14:xfrm>
          </p:contentPart>
        </mc:Choice>
        <mc:Fallback xmlns="">
          <p:pic>
            <p:nvPicPr>
              <p:cNvPr id="370" name="Ink 369"/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10878160" y="1760700"/>
                <a:ext cx="1335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71" name="Ink 370"/>
              <p14:cNvContentPartPr/>
              <p14:nvPr/>
            </p14:nvContentPartPr>
            <p14:xfrm>
              <a:off x="10525720" y="2489700"/>
              <a:ext cx="155520" cy="275400"/>
            </p14:xfrm>
          </p:contentPart>
        </mc:Choice>
        <mc:Fallback xmlns="">
          <p:pic>
            <p:nvPicPr>
              <p:cNvPr id="371" name="Ink 370"/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0507000" y="2470980"/>
                <a:ext cx="1861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72" name="Ink 371"/>
              <p14:cNvContentPartPr/>
              <p14:nvPr/>
            </p14:nvContentPartPr>
            <p14:xfrm>
              <a:off x="10690600" y="2541900"/>
              <a:ext cx="96120" cy="207000"/>
            </p14:xfrm>
          </p:contentPart>
        </mc:Choice>
        <mc:Fallback xmlns="">
          <p:pic>
            <p:nvPicPr>
              <p:cNvPr id="372" name="Ink 371"/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10671880" y="2523180"/>
                <a:ext cx="132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373" name="Ink 372"/>
              <p14:cNvContentPartPr/>
              <p14:nvPr/>
            </p14:nvContentPartPr>
            <p14:xfrm>
              <a:off x="10722640" y="2601300"/>
              <a:ext cx="14400" cy="360"/>
            </p14:xfrm>
          </p:contentPart>
        </mc:Choice>
        <mc:Fallback xmlns="">
          <p:pic>
            <p:nvPicPr>
              <p:cNvPr id="373" name="Ink 372"/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10714360" y="2593020"/>
                <a:ext cx="2808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374" name="Ink 373"/>
              <p14:cNvContentPartPr/>
              <p14:nvPr/>
            </p14:nvContentPartPr>
            <p14:xfrm>
              <a:off x="10815520" y="2405820"/>
              <a:ext cx="106200" cy="251640"/>
            </p14:xfrm>
          </p:contentPart>
        </mc:Choice>
        <mc:Fallback xmlns="">
          <p:pic>
            <p:nvPicPr>
              <p:cNvPr id="374" name="Ink 373"/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10797520" y="2387460"/>
                <a:ext cx="1425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375" name="Ink 374"/>
              <p14:cNvContentPartPr/>
              <p14:nvPr/>
            </p14:nvContentPartPr>
            <p14:xfrm>
              <a:off x="10927840" y="2569620"/>
              <a:ext cx="11160" cy="149760"/>
            </p14:xfrm>
          </p:contentPart>
        </mc:Choice>
        <mc:Fallback xmlns="">
          <p:pic>
            <p:nvPicPr>
              <p:cNvPr id="375" name="Ink 374"/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10912720" y="2554500"/>
                <a:ext cx="39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376" name="Ink 375"/>
              <p14:cNvContentPartPr/>
              <p14:nvPr/>
            </p14:nvContentPartPr>
            <p14:xfrm>
              <a:off x="10901200" y="2591580"/>
              <a:ext cx="81360" cy="199440"/>
            </p14:xfrm>
          </p:contentPart>
        </mc:Choice>
        <mc:Fallback xmlns="">
          <p:pic>
            <p:nvPicPr>
              <p:cNvPr id="376" name="Ink 375"/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0888960" y="2574300"/>
                <a:ext cx="110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377" name="Ink 376"/>
              <p14:cNvContentPartPr/>
              <p14:nvPr/>
            </p14:nvContentPartPr>
            <p14:xfrm>
              <a:off x="10813360" y="2320140"/>
              <a:ext cx="162000" cy="20880"/>
            </p14:xfrm>
          </p:contentPart>
        </mc:Choice>
        <mc:Fallback xmlns="">
          <p:pic>
            <p:nvPicPr>
              <p:cNvPr id="377" name="Ink 376"/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0794640" y="2301420"/>
                <a:ext cx="1944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378" name="Ink 377"/>
              <p14:cNvContentPartPr/>
              <p14:nvPr/>
            </p14:nvContentPartPr>
            <p14:xfrm>
              <a:off x="11316640" y="589980"/>
              <a:ext cx="3600" cy="6120"/>
            </p14:xfrm>
          </p:contentPart>
        </mc:Choice>
        <mc:Fallback xmlns="">
          <p:pic>
            <p:nvPicPr>
              <p:cNvPr id="378" name="Ink 377"/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1297920" y="571260"/>
                <a:ext cx="36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379" name="Ink 378"/>
              <p14:cNvContentPartPr/>
              <p14:nvPr/>
            </p14:nvContentPartPr>
            <p14:xfrm>
              <a:off x="11873200" y="508260"/>
              <a:ext cx="4320" cy="6840"/>
            </p14:xfrm>
          </p:contentPart>
        </mc:Choice>
        <mc:Fallback xmlns="">
          <p:pic>
            <p:nvPicPr>
              <p:cNvPr id="379" name="Ink 378"/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1856640" y="491700"/>
                <a:ext cx="34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380" name="Ink 379"/>
              <p14:cNvContentPartPr/>
              <p14:nvPr/>
            </p14:nvContentPartPr>
            <p14:xfrm>
              <a:off x="11224120" y="542460"/>
              <a:ext cx="200880" cy="168120"/>
            </p14:xfrm>
          </p:contentPart>
        </mc:Choice>
        <mc:Fallback xmlns="">
          <p:pic>
            <p:nvPicPr>
              <p:cNvPr id="380" name="Ink 379"/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11204320" y="525540"/>
                <a:ext cx="241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381" name="Ink 380"/>
              <p14:cNvContentPartPr/>
              <p14:nvPr/>
            </p14:nvContentPartPr>
            <p14:xfrm>
              <a:off x="11786440" y="514740"/>
              <a:ext cx="150840" cy="96840"/>
            </p14:xfrm>
          </p:contentPart>
        </mc:Choice>
        <mc:Fallback xmlns="">
          <p:pic>
            <p:nvPicPr>
              <p:cNvPr id="381" name="Ink 380"/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11766640" y="494580"/>
                <a:ext cx="191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382" name="Ink 381"/>
              <p14:cNvContentPartPr/>
              <p14:nvPr/>
            </p14:nvContentPartPr>
            <p14:xfrm>
              <a:off x="11234200" y="1163460"/>
              <a:ext cx="61920" cy="242640"/>
            </p14:xfrm>
          </p:contentPart>
        </mc:Choice>
        <mc:Fallback xmlns="">
          <p:pic>
            <p:nvPicPr>
              <p:cNvPr id="382" name="Ink 381"/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11214760" y="1144380"/>
                <a:ext cx="957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383" name="Ink 382"/>
              <p14:cNvContentPartPr/>
              <p14:nvPr/>
            </p14:nvContentPartPr>
            <p14:xfrm>
              <a:off x="11721640" y="1082100"/>
              <a:ext cx="155880" cy="196200"/>
            </p14:xfrm>
          </p:contentPart>
        </mc:Choice>
        <mc:Fallback xmlns="">
          <p:pic>
            <p:nvPicPr>
              <p:cNvPr id="383" name="Ink 382"/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1702200" y="1066260"/>
                <a:ext cx="194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384" name="Ink 383"/>
              <p14:cNvContentPartPr/>
              <p14:nvPr/>
            </p14:nvContentPartPr>
            <p14:xfrm>
              <a:off x="11210440" y="2519580"/>
              <a:ext cx="110520" cy="161280"/>
            </p14:xfrm>
          </p:contentPart>
        </mc:Choice>
        <mc:Fallback xmlns="">
          <p:pic>
            <p:nvPicPr>
              <p:cNvPr id="384" name="Ink 383"/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11191000" y="2499420"/>
                <a:ext cx="1504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385" name="Ink 384"/>
              <p14:cNvContentPartPr/>
              <p14:nvPr/>
            </p14:nvContentPartPr>
            <p14:xfrm>
              <a:off x="11691040" y="2326980"/>
              <a:ext cx="23760" cy="316440"/>
            </p14:xfrm>
          </p:contentPart>
        </mc:Choice>
        <mc:Fallback xmlns="">
          <p:pic>
            <p:nvPicPr>
              <p:cNvPr id="385" name="Ink 384"/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11678800" y="2307540"/>
                <a:ext cx="565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386" name="Ink 385"/>
              <p14:cNvContentPartPr/>
              <p14:nvPr/>
            </p14:nvContentPartPr>
            <p14:xfrm>
              <a:off x="11315920" y="1817220"/>
              <a:ext cx="43560" cy="221400"/>
            </p14:xfrm>
          </p:contentPart>
        </mc:Choice>
        <mc:Fallback xmlns="">
          <p:pic>
            <p:nvPicPr>
              <p:cNvPr id="386" name="Ink 385"/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1304040" y="1802100"/>
                <a:ext cx="705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387" name="Ink 386"/>
              <p14:cNvContentPartPr/>
              <p14:nvPr/>
            </p14:nvContentPartPr>
            <p14:xfrm>
              <a:off x="11155720" y="1871940"/>
              <a:ext cx="103320" cy="106920"/>
            </p14:xfrm>
          </p:contentPart>
        </mc:Choice>
        <mc:Fallback xmlns="">
          <p:pic>
            <p:nvPicPr>
              <p:cNvPr id="387" name="Ink 386"/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11139160" y="1855740"/>
                <a:ext cx="1303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388" name="Ink 387"/>
              <p14:cNvContentPartPr/>
              <p14:nvPr/>
            </p14:nvContentPartPr>
            <p14:xfrm>
              <a:off x="11778160" y="1761420"/>
              <a:ext cx="88200" cy="168840"/>
            </p14:xfrm>
          </p:contentPart>
        </mc:Choice>
        <mc:Fallback xmlns="">
          <p:pic>
            <p:nvPicPr>
              <p:cNvPr id="388" name="Ink 387"/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1765560" y="1743780"/>
                <a:ext cx="118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389" name="Ink 388"/>
              <p14:cNvContentPartPr/>
              <p14:nvPr/>
            </p14:nvContentPartPr>
            <p14:xfrm>
              <a:off x="11597440" y="1708140"/>
              <a:ext cx="211680" cy="256680"/>
            </p14:xfrm>
          </p:contentPart>
        </mc:Choice>
        <mc:Fallback xmlns="">
          <p:pic>
            <p:nvPicPr>
              <p:cNvPr id="389" name="Ink 388"/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11580160" y="1690860"/>
                <a:ext cx="242280" cy="2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56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6352600" y="1480200"/>
              <a:ext cx="0" cy="25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4535360" y="698520"/>
              <a:ext cx="1866200" cy="2988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7720" y="678000"/>
                <a:ext cx="1904719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4539640" y="1446600"/>
              <a:ext cx="1908360" cy="13032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4880" y="1426496"/>
                <a:ext cx="1943280" cy="169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/>
              <p14:cNvContentPartPr/>
              <p14:nvPr/>
            </p14:nvContentPartPr>
            <p14:xfrm>
              <a:off x="1708280" y="1582320"/>
              <a:ext cx="2317640" cy="22572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8840" y="1561800"/>
                <a:ext cx="2355439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/>
              <p14:cNvContentPartPr/>
              <p14:nvPr/>
            </p14:nvContentPartPr>
            <p14:xfrm>
              <a:off x="1061360" y="832440"/>
              <a:ext cx="770760" cy="8607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0840" y="811569"/>
                <a:ext cx="812160" cy="902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4" name="Ink 133"/>
              <p14:cNvContentPartPr/>
              <p14:nvPr/>
            </p14:nvContentPartPr>
            <p14:xfrm>
              <a:off x="1815560" y="791040"/>
              <a:ext cx="2202120" cy="30708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7200" y="770184"/>
                <a:ext cx="2241360" cy="341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1" name="Ink 140"/>
              <p14:cNvContentPartPr/>
              <p14:nvPr/>
            </p14:nvContentPartPr>
            <p14:xfrm>
              <a:off x="5432840" y="292920"/>
              <a:ext cx="273920" cy="147348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4123" y="273120"/>
                <a:ext cx="312434" cy="15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2" name="Ink 181"/>
              <p14:cNvContentPartPr/>
              <p14:nvPr/>
            </p14:nvContentPartPr>
            <p14:xfrm>
              <a:off x="6197840" y="140640"/>
              <a:ext cx="4861040" cy="99396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83440" y="121920"/>
                <a:ext cx="489596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9" name="Ink 188"/>
              <p14:cNvContentPartPr/>
              <p14:nvPr/>
            </p14:nvContentPartPr>
            <p14:xfrm>
              <a:off x="3819680" y="571920"/>
              <a:ext cx="966560" cy="114228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7441" y="555360"/>
                <a:ext cx="994999" cy="11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3" name="Ink 252"/>
              <p14:cNvContentPartPr/>
              <p14:nvPr/>
            </p14:nvContentPartPr>
            <p14:xfrm>
              <a:off x="9014800" y="2627520"/>
              <a:ext cx="2679840" cy="122328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98600" y="2607720"/>
                <a:ext cx="271692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9" name="Ink 258"/>
              <p14:cNvContentPartPr/>
              <p14:nvPr/>
            </p14:nvContentPartPr>
            <p14:xfrm>
              <a:off x="9056560" y="3200640"/>
              <a:ext cx="2350800" cy="5904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40720" y="3183000"/>
                <a:ext cx="23871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0" name="Ink 259"/>
              <p14:cNvContentPartPr/>
              <p14:nvPr/>
            </p14:nvContentPartPr>
            <p14:xfrm>
              <a:off x="10272280" y="2664600"/>
              <a:ext cx="22680" cy="1096560"/>
            </p14:xfrm>
          </p:contentPart>
        </mc:Choice>
        <mc:Fallback>
          <p:pic>
            <p:nvPicPr>
              <p:cNvPr id="260" name="Ink 25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54640" y="2649120"/>
                <a:ext cx="61200" cy="11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2" name="Ink 261"/>
              <p14:cNvContentPartPr/>
              <p14:nvPr/>
            </p14:nvContentPartPr>
            <p14:xfrm>
              <a:off x="9636520" y="2657040"/>
              <a:ext cx="66960" cy="1157040"/>
            </p14:xfrm>
          </p:contentPart>
        </mc:Choice>
        <mc:Fallback>
          <p:pic>
            <p:nvPicPr>
              <p:cNvPr id="262" name="Ink 2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16360" y="2642640"/>
                <a:ext cx="101520" cy="11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4" name="Ink 263"/>
              <p14:cNvContentPartPr/>
              <p14:nvPr/>
            </p14:nvContentPartPr>
            <p14:xfrm>
              <a:off x="10950520" y="2682960"/>
              <a:ext cx="56880" cy="973800"/>
            </p14:xfrm>
          </p:contentPart>
        </mc:Choice>
        <mc:Fallback>
          <p:pic>
            <p:nvPicPr>
              <p:cNvPr id="264" name="Ink 26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29640" y="2667480"/>
                <a:ext cx="9792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0" name="Ink 299"/>
              <p14:cNvContentPartPr/>
              <p14:nvPr/>
            </p14:nvContentPartPr>
            <p14:xfrm>
              <a:off x="6309800" y="842280"/>
              <a:ext cx="1635800" cy="862560"/>
            </p14:xfrm>
          </p:contentPart>
        </mc:Choice>
        <mc:Fallback>
          <p:pic>
            <p:nvPicPr>
              <p:cNvPr id="300" name="Ink 29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90000" y="821400"/>
                <a:ext cx="1675399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2" name="Ink 301"/>
              <p14:cNvContentPartPr/>
              <p14:nvPr/>
            </p14:nvContentPartPr>
            <p14:xfrm>
              <a:off x="2200" y="198840"/>
              <a:ext cx="1645560" cy="2028360"/>
            </p14:xfrm>
          </p:contentPart>
        </mc:Choice>
        <mc:Fallback>
          <p:pic>
            <p:nvPicPr>
              <p:cNvPr id="302" name="Ink 30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1120" y="178679"/>
                <a:ext cx="1677240" cy="2061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3" name="Ink 302"/>
              <p14:cNvContentPartPr/>
              <p14:nvPr/>
            </p14:nvContentPartPr>
            <p14:xfrm>
              <a:off x="8386640" y="758760"/>
              <a:ext cx="1380200" cy="704160"/>
            </p14:xfrm>
          </p:contentPart>
        </mc:Choice>
        <mc:Fallback>
          <p:pic>
            <p:nvPicPr>
              <p:cNvPr id="303" name="Ink 30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68641" y="741480"/>
                <a:ext cx="1414759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2" name="Ink 341"/>
              <p14:cNvContentPartPr/>
              <p14:nvPr/>
            </p14:nvContentPartPr>
            <p14:xfrm>
              <a:off x="1705360" y="339600"/>
              <a:ext cx="1069920" cy="553080"/>
            </p14:xfrm>
          </p:contentPart>
        </mc:Choice>
        <mc:Fallback>
          <p:pic>
            <p:nvPicPr>
              <p:cNvPr id="342" name="Ink 34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88440" y="319796"/>
                <a:ext cx="1107720" cy="59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2" name="Ink 351"/>
              <p14:cNvContentPartPr/>
              <p14:nvPr/>
            </p14:nvContentPartPr>
            <p14:xfrm>
              <a:off x="3702680" y="2965200"/>
              <a:ext cx="1078160" cy="321480"/>
            </p14:xfrm>
          </p:contentPart>
        </mc:Choice>
        <mc:Fallback>
          <p:pic>
            <p:nvPicPr>
              <p:cNvPr id="352" name="Ink 35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82521" y="2950080"/>
                <a:ext cx="1118838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4" name="Ink 363"/>
              <p14:cNvContentPartPr/>
              <p14:nvPr/>
            </p14:nvContentPartPr>
            <p14:xfrm>
              <a:off x="6536960" y="1002120"/>
              <a:ext cx="1592240" cy="567720"/>
            </p14:xfrm>
          </p:contentPart>
        </mc:Choice>
        <mc:Fallback>
          <p:pic>
            <p:nvPicPr>
              <p:cNvPr id="364" name="Ink 36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24000" y="985560"/>
                <a:ext cx="1626079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5" name="Ink 364"/>
              <p14:cNvContentPartPr/>
              <p14:nvPr/>
            </p14:nvContentPartPr>
            <p14:xfrm>
              <a:off x="9135440" y="947760"/>
              <a:ext cx="2760080" cy="1221120"/>
            </p14:xfrm>
          </p:contentPart>
        </mc:Choice>
        <mc:Fallback>
          <p:pic>
            <p:nvPicPr>
              <p:cNvPr id="365" name="Ink 36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17080" y="927240"/>
                <a:ext cx="2798599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2" name="Ink 411"/>
              <p14:cNvContentPartPr/>
              <p14:nvPr/>
            </p14:nvContentPartPr>
            <p14:xfrm>
              <a:off x="808600" y="1371360"/>
              <a:ext cx="11311200" cy="5016000"/>
            </p14:xfrm>
          </p:contentPart>
        </mc:Choice>
        <mc:Fallback>
          <p:pic>
            <p:nvPicPr>
              <p:cNvPr id="412" name="Ink 41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4560" y="1352640"/>
                <a:ext cx="11345760" cy="505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3" name="Ink 412"/>
              <p14:cNvContentPartPr/>
              <p14:nvPr/>
            </p14:nvContentPartPr>
            <p14:xfrm>
              <a:off x="115600" y="1808160"/>
              <a:ext cx="690120" cy="708840"/>
            </p14:xfrm>
          </p:contentPart>
        </mc:Choice>
        <mc:Fallback>
          <p:pic>
            <p:nvPicPr>
              <p:cNvPr id="413" name="Ink 41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200" y="1794120"/>
                <a:ext cx="71748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5" name="Ink 414"/>
              <p14:cNvContentPartPr/>
              <p14:nvPr/>
            </p14:nvContentPartPr>
            <p14:xfrm>
              <a:off x="8235400" y="4829640"/>
              <a:ext cx="118080" cy="70200"/>
            </p14:xfrm>
          </p:contentPart>
        </mc:Choice>
        <mc:Fallback>
          <p:pic>
            <p:nvPicPr>
              <p:cNvPr id="415" name="Ink 41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21720" y="4821720"/>
                <a:ext cx="1396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6" name="Ink 415"/>
              <p14:cNvContentPartPr/>
              <p14:nvPr/>
            </p14:nvContentPartPr>
            <p14:xfrm>
              <a:off x="8263480" y="5754480"/>
              <a:ext cx="106200" cy="67680"/>
            </p14:xfrm>
          </p:contentPart>
        </mc:Choice>
        <mc:Fallback>
          <p:pic>
            <p:nvPicPr>
              <p:cNvPr id="416" name="Ink 41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44040" y="5741520"/>
                <a:ext cx="13860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8" name="Ink 87"/>
              <p14:cNvContentPartPr/>
              <p14:nvPr/>
            </p14:nvContentPartPr>
            <p14:xfrm>
              <a:off x="7363840" y="4004160"/>
              <a:ext cx="1487880" cy="132156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2960" y="3984360"/>
                <a:ext cx="1529640" cy="13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5" name="Ink 94"/>
              <p14:cNvContentPartPr/>
              <p14:nvPr/>
            </p14:nvContentPartPr>
            <p14:xfrm>
              <a:off x="3510400" y="4794360"/>
              <a:ext cx="3564000" cy="124056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0600" y="4773480"/>
                <a:ext cx="3597840" cy="12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4" name="Ink 133"/>
              <p14:cNvContentPartPr/>
              <p14:nvPr/>
            </p14:nvContentPartPr>
            <p14:xfrm>
              <a:off x="7487680" y="820320"/>
              <a:ext cx="19080" cy="180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7880" y="799440"/>
                <a:ext cx="46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1" name="Ink 150"/>
              <p14:cNvContentPartPr/>
              <p14:nvPr/>
            </p14:nvContentPartPr>
            <p14:xfrm>
              <a:off x="329440" y="128040"/>
              <a:ext cx="4672080" cy="2109960"/>
            </p14:xfrm>
          </p:contentPart>
        </mc:Choice>
        <mc:Fallback>
          <p:pic>
            <p:nvPicPr>
              <p:cNvPr id="151" name="Ink 1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800" y="110400"/>
                <a:ext cx="4709880" cy="21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6" name="Ink 205"/>
              <p14:cNvContentPartPr/>
              <p14:nvPr/>
            </p14:nvContentPartPr>
            <p14:xfrm>
              <a:off x="6309040" y="655440"/>
              <a:ext cx="505440" cy="137700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9600" y="636360"/>
                <a:ext cx="542880" cy="14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2" name="Ink 211"/>
              <p14:cNvContentPartPr/>
              <p14:nvPr/>
            </p14:nvContentPartPr>
            <p14:xfrm>
              <a:off x="7018960" y="795840"/>
              <a:ext cx="495000" cy="51480"/>
            </p14:xfrm>
          </p:contentPart>
        </mc:Choice>
        <mc:Fallback>
          <p:pic>
            <p:nvPicPr>
              <p:cNvPr id="212" name="Ink 2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00240" y="778200"/>
                <a:ext cx="5317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1" name="Ink 220"/>
              <p14:cNvContentPartPr/>
              <p14:nvPr/>
            </p14:nvContentPartPr>
            <p14:xfrm>
              <a:off x="7736800" y="1317120"/>
              <a:ext cx="631080" cy="738000"/>
            </p14:xfrm>
          </p:contentPart>
        </mc:Choice>
        <mc:Fallback>
          <p:pic>
            <p:nvPicPr>
              <p:cNvPr id="221" name="Ink 2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15920" y="1302360"/>
                <a:ext cx="6728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2" name="Ink 231"/>
              <p14:cNvContentPartPr/>
              <p14:nvPr/>
            </p14:nvContentPartPr>
            <p14:xfrm>
              <a:off x="9047560" y="2199120"/>
              <a:ext cx="1524240" cy="110484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7760" y="2180040"/>
                <a:ext cx="156384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5" name="Ink 234"/>
              <p14:cNvContentPartPr/>
              <p14:nvPr/>
            </p14:nvContentPartPr>
            <p14:xfrm>
              <a:off x="9282280" y="2944320"/>
              <a:ext cx="468720" cy="130176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67520" y="2923440"/>
                <a:ext cx="50076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7" name="Ink 236"/>
              <p14:cNvContentPartPr/>
              <p14:nvPr/>
            </p14:nvContentPartPr>
            <p14:xfrm>
              <a:off x="10714000" y="840480"/>
              <a:ext cx="854640" cy="32256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5640" y="821760"/>
                <a:ext cx="8935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1" name="Ink 240"/>
              <p14:cNvContentPartPr/>
              <p14:nvPr/>
            </p14:nvContentPartPr>
            <p14:xfrm>
              <a:off x="2620840" y="3345000"/>
              <a:ext cx="7233120" cy="369000"/>
            </p14:xfrm>
          </p:contentPart>
        </mc:Choice>
        <mc:Fallback>
          <p:pic>
            <p:nvPicPr>
              <p:cNvPr id="241" name="Ink 24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5360" y="3324120"/>
                <a:ext cx="72694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2" name="Ink 251"/>
              <p14:cNvContentPartPr/>
              <p14:nvPr/>
            </p14:nvContentPartPr>
            <p14:xfrm>
              <a:off x="7506400" y="733920"/>
              <a:ext cx="773280" cy="46800"/>
            </p14:xfrm>
          </p:contentPart>
        </mc:Choice>
        <mc:Fallback>
          <p:pic>
            <p:nvPicPr>
              <p:cNvPr id="252" name="Ink 2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92360" y="714120"/>
                <a:ext cx="807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3" name="Ink 252"/>
              <p14:cNvContentPartPr/>
              <p14:nvPr/>
            </p14:nvContentPartPr>
            <p14:xfrm>
              <a:off x="7531960" y="273480"/>
              <a:ext cx="3301560" cy="194328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10720" y="252240"/>
                <a:ext cx="3344040" cy="19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4" name="Ink 253"/>
              <p14:cNvContentPartPr/>
              <p14:nvPr/>
            </p14:nvContentPartPr>
            <p14:xfrm>
              <a:off x="8327560" y="588840"/>
              <a:ext cx="60840" cy="455400"/>
            </p14:xfrm>
          </p:contentPart>
        </mc:Choice>
        <mc:Fallback>
          <p:pic>
            <p:nvPicPr>
              <p:cNvPr id="254" name="Ink 25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06680" y="569400"/>
                <a:ext cx="1011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5" name="Ink 254"/>
              <p14:cNvContentPartPr/>
              <p14:nvPr/>
            </p14:nvContentPartPr>
            <p14:xfrm>
              <a:off x="8331160" y="513600"/>
              <a:ext cx="483480" cy="60300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10280" y="494520"/>
                <a:ext cx="52488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6" name="Ink 255"/>
              <p14:cNvContentPartPr/>
              <p14:nvPr/>
            </p14:nvContentPartPr>
            <p14:xfrm>
              <a:off x="8731480" y="766320"/>
              <a:ext cx="775080" cy="355680"/>
            </p14:xfrm>
          </p:contentPart>
        </mc:Choice>
        <mc:Fallback>
          <p:pic>
            <p:nvPicPr>
              <p:cNvPr id="256" name="Ink 2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17440" y="747600"/>
                <a:ext cx="8100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7" name="Ink 256"/>
              <p14:cNvContentPartPr/>
              <p14:nvPr/>
            </p14:nvContentPartPr>
            <p14:xfrm>
              <a:off x="9299560" y="788640"/>
              <a:ext cx="731160" cy="37188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85520" y="769560"/>
                <a:ext cx="7646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8" name="Ink 257"/>
              <p14:cNvContentPartPr/>
              <p14:nvPr/>
            </p14:nvContentPartPr>
            <p14:xfrm>
              <a:off x="9337720" y="872880"/>
              <a:ext cx="263880" cy="543960"/>
            </p14:xfrm>
          </p:contentPart>
        </mc:Choice>
        <mc:Fallback>
          <p:pic>
            <p:nvPicPr>
              <p:cNvPr id="258" name="Ink 25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22960" y="853800"/>
                <a:ext cx="2991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0" name="Ink 259"/>
              <p14:cNvContentPartPr/>
              <p14:nvPr/>
            </p14:nvContentPartPr>
            <p14:xfrm>
              <a:off x="9992200" y="1074480"/>
              <a:ext cx="626760" cy="74880"/>
            </p14:xfrm>
          </p:contentPart>
        </mc:Choice>
        <mc:Fallback>
          <p:pic>
            <p:nvPicPr>
              <p:cNvPr id="260" name="Ink 25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72760" y="1053600"/>
                <a:ext cx="6670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1" name="Ink 260"/>
              <p14:cNvContentPartPr/>
              <p14:nvPr/>
            </p14:nvContentPartPr>
            <p14:xfrm>
              <a:off x="10542640" y="1089600"/>
              <a:ext cx="156240" cy="21600"/>
            </p14:xfrm>
          </p:contentPart>
        </mc:Choice>
        <mc:Fallback>
          <p:pic>
            <p:nvPicPr>
              <p:cNvPr id="261" name="Ink 26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27160" y="1068720"/>
                <a:ext cx="1864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2" name="Ink 261"/>
              <p14:cNvContentPartPr/>
              <p14:nvPr/>
            </p14:nvContentPartPr>
            <p14:xfrm>
              <a:off x="7093840" y="1361760"/>
              <a:ext cx="506160" cy="32400"/>
            </p14:xfrm>
          </p:contentPart>
        </mc:Choice>
        <mc:Fallback>
          <p:pic>
            <p:nvPicPr>
              <p:cNvPr id="262" name="Ink 26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80160" y="1340880"/>
                <a:ext cx="5389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3" name="Ink 262"/>
              <p14:cNvContentPartPr/>
              <p14:nvPr/>
            </p14:nvContentPartPr>
            <p14:xfrm>
              <a:off x="9484600" y="1130640"/>
              <a:ext cx="501840" cy="354600"/>
            </p14:xfrm>
          </p:contentPart>
        </mc:Choice>
        <mc:Fallback>
          <p:pic>
            <p:nvPicPr>
              <p:cNvPr id="263" name="Ink 26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67680" y="1109760"/>
                <a:ext cx="5400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4" name="Ink 263"/>
              <p14:cNvContentPartPr/>
              <p14:nvPr/>
            </p14:nvContentPartPr>
            <p14:xfrm>
              <a:off x="7114000" y="1763520"/>
              <a:ext cx="411120" cy="67320"/>
            </p14:xfrm>
          </p:contentPart>
        </mc:Choice>
        <mc:Fallback>
          <p:pic>
            <p:nvPicPr>
              <p:cNvPr id="264" name="Ink 26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93120" y="1744440"/>
                <a:ext cx="450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5" name="Ink 264"/>
              <p14:cNvContentPartPr/>
              <p14:nvPr/>
            </p14:nvContentPartPr>
            <p14:xfrm>
              <a:off x="7552120" y="645720"/>
              <a:ext cx="819000" cy="744120"/>
            </p14:xfrm>
          </p:contentPart>
        </mc:Choice>
        <mc:Fallback>
          <p:pic>
            <p:nvPicPr>
              <p:cNvPr id="265" name="Ink 26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37720" y="625920"/>
                <a:ext cx="85464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0" name="Ink 269"/>
              <p14:cNvContentPartPr/>
              <p14:nvPr/>
            </p14:nvContentPartPr>
            <p14:xfrm>
              <a:off x="7533040" y="1087800"/>
              <a:ext cx="654480" cy="677520"/>
            </p14:xfrm>
          </p:contentPart>
        </mc:Choice>
        <mc:Fallback>
          <p:pic>
            <p:nvPicPr>
              <p:cNvPr id="270" name="Ink 26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16120" y="1076640"/>
                <a:ext cx="68652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1" name="Ink 270"/>
              <p14:cNvContentPartPr/>
              <p14:nvPr/>
            </p14:nvContentPartPr>
            <p14:xfrm>
              <a:off x="7862800" y="729240"/>
              <a:ext cx="295560" cy="1167120"/>
            </p14:xfrm>
          </p:contentPart>
        </mc:Choice>
        <mc:Fallback>
          <p:pic>
            <p:nvPicPr>
              <p:cNvPr id="271" name="Ink 27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41920" y="711960"/>
                <a:ext cx="337320" cy="12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2" name="Ink 271"/>
              <p14:cNvContentPartPr/>
              <p14:nvPr/>
            </p14:nvContentPartPr>
            <p14:xfrm>
              <a:off x="8376880" y="1345920"/>
              <a:ext cx="484920" cy="618840"/>
            </p14:xfrm>
          </p:contentPart>
        </mc:Choice>
        <mc:Fallback>
          <p:pic>
            <p:nvPicPr>
              <p:cNvPr id="272" name="Ink 27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56360" y="1325760"/>
                <a:ext cx="52632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3" name="Ink 272"/>
              <p14:cNvContentPartPr/>
              <p14:nvPr/>
            </p14:nvContentPartPr>
            <p14:xfrm>
              <a:off x="8795560" y="1349160"/>
              <a:ext cx="671040" cy="383760"/>
            </p14:xfrm>
          </p:contentPart>
        </mc:Choice>
        <mc:Fallback>
          <p:pic>
            <p:nvPicPr>
              <p:cNvPr id="273" name="Ink 27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79720" y="1328280"/>
                <a:ext cx="7077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4" name="Ink 273"/>
              <p14:cNvContentPartPr/>
              <p14:nvPr/>
            </p14:nvContentPartPr>
            <p14:xfrm>
              <a:off x="8007880" y="1489560"/>
              <a:ext cx="340560" cy="30240"/>
            </p14:xfrm>
          </p:contentPart>
        </mc:Choice>
        <mc:Fallback>
          <p:pic>
            <p:nvPicPr>
              <p:cNvPr id="274" name="Ink 27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92400" y="1468320"/>
                <a:ext cx="3769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5" name="Ink 274"/>
              <p14:cNvContentPartPr/>
              <p14:nvPr/>
            </p14:nvContentPartPr>
            <p14:xfrm>
              <a:off x="7933360" y="1724640"/>
              <a:ext cx="57960" cy="4320"/>
            </p14:xfrm>
          </p:contentPart>
        </mc:Choice>
        <mc:Fallback>
          <p:pic>
            <p:nvPicPr>
              <p:cNvPr id="275" name="Ink 27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15720" y="1704120"/>
                <a:ext cx="961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6" name="Ink 275"/>
              <p14:cNvContentPartPr/>
              <p14:nvPr/>
            </p14:nvContentPartPr>
            <p14:xfrm>
              <a:off x="10776280" y="2978880"/>
              <a:ext cx="361800" cy="5400"/>
            </p14:xfrm>
          </p:contentPart>
        </mc:Choice>
        <mc:Fallback>
          <p:pic>
            <p:nvPicPr>
              <p:cNvPr id="276" name="Ink 27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759000" y="2960160"/>
                <a:ext cx="398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7" name="Ink 296"/>
              <p14:cNvContentPartPr/>
              <p14:nvPr/>
            </p14:nvContentPartPr>
            <p14:xfrm>
              <a:off x="551560" y="3675480"/>
              <a:ext cx="2419920" cy="152640"/>
            </p14:xfrm>
          </p:contentPart>
        </mc:Choice>
        <mc:Fallback>
          <p:pic>
            <p:nvPicPr>
              <p:cNvPr id="297" name="Ink 29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9680" y="3657840"/>
                <a:ext cx="2441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98" name="Ink 297"/>
              <p14:cNvContentPartPr/>
              <p14:nvPr/>
            </p14:nvContentPartPr>
            <p14:xfrm>
              <a:off x="3445240" y="4881840"/>
              <a:ext cx="719640" cy="78120"/>
            </p14:xfrm>
          </p:contentPart>
        </mc:Choice>
        <mc:Fallback>
          <p:pic>
            <p:nvPicPr>
              <p:cNvPr id="298" name="Ink 29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29760" y="4869960"/>
                <a:ext cx="7513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02" name="Ink 301"/>
              <p14:cNvContentPartPr/>
              <p14:nvPr/>
            </p14:nvContentPartPr>
            <p14:xfrm>
              <a:off x="247720" y="3198840"/>
              <a:ext cx="4176000" cy="1357200"/>
            </p14:xfrm>
          </p:contentPart>
        </mc:Choice>
        <mc:Fallback>
          <p:pic>
            <p:nvPicPr>
              <p:cNvPr id="302" name="Ink 30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4040" y="3181200"/>
                <a:ext cx="4201560" cy="13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3" name="Ink 302"/>
              <p14:cNvContentPartPr/>
              <p14:nvPr/>
            </p14:nvContentPartPr>
            <p14:xfrm>
              <a:off x="5927800" y="3831720"/>
              <a:ext cx="917280" cy="900720"/>
            </p14:xfrm>
          </p:contentPart>
        </mc:Choice>
        <mc:Fallback>
          <p:pic>
            <p:nvPicPr>
              <p:cNvPr id="303" name="Ink 302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09800" y="3813360"/>
                <a:ext cx="95616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5" name="Ink 304"/>
              <p14:cNvContentPartPr/>
              <p14:nvPr/>
            </p14:nvContentPartPr>
            <p14:xfrm>
              <a:off x="8831560" y="4274520"/>
              <a:ext cx="609120" cy="534240"/>
            </p14:xfrm>
          </p:contentPart>
        </mc:Choice>
        <mc:Fallback>
          <p:pic>
            <p:nvPicPr>
              <p:cNvPr id="305" name="Ink 30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16800" y="4253640"/>
                <a:ext cx="6440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6" name="Ink 305"/>
              <p14:cNvContentPartPr/>
              <p14:nvPr/>
            </p14:nvContentPartPr>
            <p14:xfrm>
              <a:off x="722200" y="4176960"/>
              <a:ext cx="8967600" cy="2386800"/>
            </p14:xfrm>
          </p:contentPart>
        </mc:Choice>
        <mc:Fallback>
          <p:pic>
            <p:nvPicPr>
              <p:cNvPr id="306" name="Ink 30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1320" y="4160040"/>
                <a:ext cx="9009360" cy="24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2" name="Ink 311"/>
              <p14:cNvContentPartPr/>
              <p14:nvPr/>
            </p14:nvContentPartPr>
            <p14:xfrm>
              <a:off x="11216920" y="2433120"/>
              <a:ext cx="252360" cy="388800"/>
            </p14:xfrm>
          </p:contentPart>
        </mc:Choice>
        <mc:Fallback>
          <p:pic>
            <p:nvPicPr>
              <p:cNvPr id="312" name="Ink 31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01440" y="2416560"/>
                <a:ext cx="283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9" name="Ink 318"/>
              <p14:cNvContentPartPr/>
              <p14:nvPr/>
            </p14:nvContentPartPr>
            <p14:xfrm>
              <a:off x="1963120" y="4275600"/>
              <a:ext cx="4023360" cy="1978560"/>
            </p14:xfrm>
          </p:contentPart>
        </mc:Choice>
        <mc:Fallback>
          <p:pic>
            <p:nvPicPr>
              <p:cNvPr id="319" name="Ink 31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42240" y="4258680"/>
                <a:ext cx="4065120" cy="20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28" name="Ink 327"/>
              <p14:cNvContentPartPr/>
              <p14:nvPr/>
            </p14:nvContentPartPr>
            <p14:xfrm>
              <a:off x="5350720" y="2714640"/>
              <a:ext cx="5434200" cy="1684800"/>
            </p14:xfrm>
          </p:contentPart>
        </mc:Choice>
        <mc:Fallback>
          <p:pic>
            <p:nvPicPr>
              <p:cNvPr id="328" name="Ink 327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30560" y="2694480"/>
                <a:ext cx="5475240" cy="17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36" name="Ink 335"/>
              <p14:cNvContentPartPr/>
              <p14:nvPr/>
            </p14:nvContentPartPr>
            <p14:xfrm>
              <a:off x="1294960" y="3359400"/>
              <a:ext cx="1759680" cy="2045520"/>
            </p14:xfrm>
          </p:contentPart>
        </mc:Choice>
        <mc:Fallback>
          <p:pic>
            <p:nvPicPr>
              <p:cNvPr id="336" name="Ink 33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76240" y="3346080"/>
                <a:ext cx="1793160" cy="20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37" name="Ink 336"/>
              <p14:cNvContentPartPr/>
              <p14:nvPr/>
            </p14:nvContentPartPr>
            <p14:xfrm>
              <a:off x="3112600" y="3412320"/>
              <a:ext cx="464400" cy="1245240"/>
            </p14:xfrm>
          </p:contentPart>
        </mc:Choice>
        <mc:Fallback>
          <p:pic>
            <p:nvPicPr>
              <p:cNvPr id="337" name="Ink 33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05400" y="3405120"/>
                <a:ext cx="485280" cy="12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38" name="Ink 337"/>
              <p14:cNvContentPartPr/>
              <p14:nvPr/>
            </p14:nvContentPartPr>
            <p14:xfrm>
              <a:off x="1206760" y="3640560"/>
              <a:ext cx="3250080" cy="1040760"/>
            </p14:xfrm>
          </p:contentPart>
        </mc:Choice>
        <mc:Fallback>
          <p:pic>
            <p:nvPicPr>
              <p:cNvPr id="338" name="Ink 33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89480" y="3623640"/>
                <a:ext cx="328716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39" name="Ink 338"/>
              <p14:cNvContentPartPr/>
              <p14:nvPr/>
            </p14:nvContentPartPr>
            <p14:xfrm>
              <a:off x="3341920" y="4339320"/>
              <a:ext cx="483480" cy="61200"/>
            </p14:xfrm>
          </p:contentPart>
        </mc:Choice>
        <mc:Fallback>
          <p:pic>
            <p:nvPicPr>
              <p:cNvPr id="339" name="Ink 33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25360" y="4318080"/>
                <a:ext cx="5205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49" name="Ink 348"/>
              <p14:cNvContentPartPr/>
              <p14:nvPr/>
            </p14:nvContentPartPr>
            <p14:xfrm>
              <a:off x="6862000" y="4301880"/>
              <a:ext cx="624240" cy="30960"/>
            </p14:xfrm>
          </p:contentPart>
        </mc:Choice>
        <mc:Fallback>
          <p:pic>
            <p:nvPicPr>
              <p:cNvPr id="349" name="Ink 34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44720" y="4281360"/>
                <a:ext cx="6580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50" name="Ink 349"/>
              <p14:cNvContentPartPr/>
              <p14:nvPr/>
            </p14:nvContentPartPr>
            <p14:xfrm>
              <a:off x="4130680" y="4138440"/>
              <a:ext cx="1284840" cy="1422720"/>
            </p14:xfrm>
          </p:contentPart>
        </mc:Choice>
        <mc:Fallback>
          <p:pic>
            <p:nvPicPr>
              <p:cNvPr id="350" name="Ink 34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17720" y="4117560"/>
                <a:ext cx="1318680" cy="14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52" name="Ink 351"/>
              <p14:cNvContentPartPr/>
              <p14:nvPr/>
            </p14:nvContentPartPr>
            <p14:xfrm>
              <a:off x="2691040" y="4416000"/>
              <a:ext cx="3020040" cy="849960"/>
            </p14:xfrm>
          </p:contentPart>
        </mc:Choice>
        <mc:Fallback>
          <p:pic>
            <p:nvPicPr>
              <p:cNvPr id="352" name="Ink 35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72320" y="4395120"/>
                <a:ext cx="305244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57" name="Ink 356"/>
              <p14:cNvContentPartPr/>
              <p14:nvPr/>
            </p14:nvContentPartPr>
            <p14:xfrm>
              <a:off x="6978280" y="4218000"/>
              <a:ext cx="1382040" cy="675720"/>
            </p14:xfrm>
          </p:contentPart>
        </mc:Choice>
        <mc:Fallback>
          <p:pic>
            <p:nvPicPr>
              <p:cNvPr id="357" name="Ink 356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57760" y="4198200"/>
                <a:ext cx="14238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65" name="Ink 364"/>
              <p14:cNvContentPartPr/>
              <p14:nvPr/>
            </p14:nvContentPartPr>
            <p14:xfrm>
              <a:off x="9345640" y="2899680"/>
              <a:ext cx="91800" cy="57240"/>
            </p14:xfrm>
          </p:contentPart>
        </mc:Choice>
        <mc:Fallback>
          <p:pic>
            <p:nvPicPr>
              <p:cNvPr id="365" name="Ink 364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29800" y="2883840"/>
                <a:ext cx="123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66" name="Ink 365"/>
              <p14:cNvContentPartPr/>
              <p14:nvPr/>
            </p14:nvContentPartPr>
            <p14:xfrm>
              <a:off x="9827680" y="3437160"/>
              <a:ext cx="108720" cy="15480"/>
            </p14:xfrm>
          </p:contentPart>
        </mc:Choice>
        <mc:Fallback>
          <p:pic>
            <p:nvPicPr>
              <p:cNvPr id="366" name="Ink 365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10760" y="3418440"/>
                <a:ext cx="13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67" name="Ink 366"/>
              <p14:cNvContentPartPr/>
              <p14:nvPr/>
            </p14:nvContentPartPr>
            <p14:xfrm>
              <a:off x="10226560" y="4481520"/>
              <a:ext cx="803160" cy="419400"/>
            </p14:xfrm>
          </p:contentPart>
        </mc:Choice>
        <mc:Fallback>
          <p:pic>
            <p:nvPicPr>
              <p:cNvPr id="367" name="Ink 366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12520" y="4464600"/>
                <a:ext cx="8294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68" name="Ink 367"/>
              <p14:cNvContentPartPr/>
              <p14:nvPr/>
            </p14:nvContentPartPr>
            <p14:xfrm>
              <a:off x="10275880" y="4791480"/>
              <a:ext cx="797400" cy="451080"/>
            </p14:xfrm>
          </p:contentPart>
        </mc:Choice>
        <mc:Fallback>
          <p:pic>
            <p:nvPicPr>
              <p:cNvPr id="368" name="Ink 367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61120" y="4780680"/>
                <a:ext cx="822960" cy="4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2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/>
              <p14:cNvContentPartPr/>
              <p14:nvPr/>
            </p14:nvContentPartPr>
            <p14:xfrm>
              <a:off x="5416600" y="705840"/>
              <a:ext cx="2362680" cy="157608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8240" y="690360"/>
                <a:ext cx="2392920" cy="16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/>
              <p14:cNvContentPartPr/>
              <p14:nvPr/>
            </p14:nvContentPartPr>
            <p14:xfrm>
              <a:off x="9960520" y="1103280"/>
              <a:ext cx="576360" cy="85464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45400" y="1087800"/>
                <a:ext cx="61020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/>
              <p14:cNvContentPartPr/>
              <p14:nvPr/>
            </p14:nvContentPartPr>
            <p14:xfrm>
              <a:off x="5383840" y="1497480"/>
              <a:ext cx="2347920" cy="5508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5120" y="1478040"/>
                <a:ext cx="23868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/>
              <p14:cNvContentPartPr/>
              <p14:nvPr/>
            </p14:nvContentPartPr>
            <p14:xfrm>
              <a:off x="8287960" y="2446080"/>
              <a:ext cx="1982160" cy="15080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1400" y="2425560"/>
                <a:ext cx="2019600" cy="15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/>
              <p14:cNvContentPartPr/>
              <p14:nvPr/>
            </p14:nvContentPartPr>
            <p14:xfrm>
              <a:off x="7774240" y="749040"/>
              <a:ext cx="3619080" cy="359316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4080" y="728160"/>
                <a:ext cx="3660120" cy="36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/>
              <p14:cNvContentPartPr/>
              <p14:nvPr/>
            </p14:nvContentPartPr>
            <p14:xfrm>
              <a:off x="9015520" y="1684320"/>
              <a:ext cx="2255040" cy="10569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7520" y="1666680"/>
                <a:ext cx="2290680" cy="10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4"/>
              <p14:cNvContentPartPr/>
              <p14:nvPr/>
            </p14:nvContentPartPr>
            <p14:xfrm>
              <a:off x="8627080" y="3113520"/>
              <a:ext cx="1020240" cy="111060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6560" y="3098040"/>
                <a:ext cx="105840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/>
              <p14:cNvContentPartPr/>
              <p14:nvPr/>
            </p14:nvContentPartPr>
            <p14:xfrm>
              <a:off x="1634080" y="2291640"/>
              <a:ext cx="3774960" cy="103536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13560" y="2276160"/>
                <a:ext cx="380988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0" name="Ink 79"/>
              <p14:cNvContentPartPr/>
              <p14:nvPr/>
            </p14:nvContentPartPr>
            <p14:xfrm>
              <a:off x="1260760" y="3284520"/>
              <a:ext cx="5314320" cy="44100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3840" y="3265080"/>
                <a:ext cx="5344560" cy="4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831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State Machine</vt:lpstr>
      <vt:lpstr>Mealy Machine</vt:lpstr>
      <vt:lpstr>Moore Machine</vt:lpstr>
      <vt:lpstr>Mod – 3 Moore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101 pattern detector with Moore machine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</dc:title>
  <dc:creator>Vipul Kumar Mishra</dc:creator>
  <cp:lastModifiedBy>LECTUREHALL</cp:lastModifiedBy>
  <cp:revision>13</cp:revision>
  <dcterms:created xsi:type="dcterms:W3CDTF">2019-04-09T05:01:33Z</dcterms:created>
  <dcterms:modified xsi:type="dcterms:W3CDTF">2019-04-10T03:58:26Z</dcterms:modified>
</cp:coreProperties>
</file>