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6:07.8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5CA94D-2BCE-4153-8BA1-33A685B95CA0}" emma:medium="tactile" emma:mode="ink">
          <msink:context xmlns:msink="http://schemas.microsoft.com/ink/2010/main" type="writingRegion" rotatedBoundingBox="2523,-104 17483,564 17395,2549 2435,1881"/>
        </emma:interpretation>
      </emma:emma>
    </inkml:annotationXML>
    <inkml:traceGroup>
      <inkml:annotationXML>
        <emma:emma xmlns:emma="http://www.w3.org/2003/04/emma" version="1.0">
          <emma:interpretation id="{CF276F04-3C60-498A-BB20-AA0D02F0C757}" emma:medium="tactile" emma:mode="ink">
            <msink:context xmlns:msink="http://schemas.microsoft.com/ink/2010/main" type="paragraph" rotatedBoundingBox="2523,-104 17483,564 17395,2549 2435,18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A595F2-9217-4CA5-8E89-7D0BAC04B03D}" emma:medium="tactile" emma:mode="ink">
              <msink:context xmlns:msink="http://schemas.microsoft.com/ink/2010/main" type="line" rotatedBoundingBox="2523,-104 17483,564 17395,2549 2435,1881"/>
            </emma:interpretation>
          </emma:emma>
        </inkml:annotationXML>
        <inkml:traceGroup>
          <inkml:annotationXML>
            <emma:emma xmlns:emma="http://www.w3.org/2003/04/emma" version="1.0">
              <emma:interpretation id="{AF6327F4-FF42-4086-B0B1-45E5B0A248CE}" emma:medium="tactile" emma:mode="ink">
                <msink:context xmlns:msink="http://schemas.microsoft.com/ink/2010/main" type="inkWord" rotatedBoundingBox="2507,265 5674,406 5602,2022 2435,1881">
                  <msink:destinationLink direction="with" ref="{4C89F6CE-316A-457D-8397-D34650A8EFE0}"/>
                </msink:context>
              </emma:interpretation>
              <emma:one-of disjunction-type="recognition" id="oneOf0">
                <emma:interpretation id="interp0" emma:lang="en-US" emma:confidence="1">
                  <emma:literal>State</emma:literal>
                </emma:interpretation>
                <emma:interpretation id="interp1" emma:lang="en-US" emma:confidence="0">
                  <emma:literal>Stake</emma:literal>
                </emma:interpretation>
                <emma:interpretation id="interp2" emma:lang="en-US" emma:confidence="0">
                  <emma:literal>Stave</emma:literal>
                </emma:interpretation>
                <emma:interpretation id="interp3" emma:lang="en-US" emma:confidence="0">
                  <emma:literal>state</emma:literal>
                </emma:interpretation>
                <emma:interpretation id="interp4" emma:lang="en-US" emma:confidence="0">
                  <emma:literal>Starve</emma:literal>
                </emma:interpretation>
              </emma:one-of>
            </emma:emma>
          </inkml:annotationXML>
          <inkml:trace contextRef="#ctx0" brushRef="#br0">391 255 268 0,'0'0'6'0,"0"0"6"15,0 0 2-15,18-13 1 16,-18 13 4-16,21-17 1 0,-7 9 2 16,-3-2 1-16,6 3-6 15,-2-4-4-15,-5 5-2 16,5-1-2-16,-15 7-3 15,20-23 0-15,-9 14-2 0,1-10-1 16,-10 1 0-16,6 1-1 16,-8-4 0-16,0 4-1 15,-8 0 0-15,-9 3 0 16,-11 4-1-16,0 1 0 0,-12 9-1 16,-2 3 0-16,-4 13 1 15,-7 2-1-15,0 9 0 16,3 4 0-16,2 12 0 15,5 4 0-15,3 1 0 0,9 5 0 16,9 0 0-16,9 7 1 16,13-4-1-16,3 0 0 15,15-3 1-15,10-3 0 16,7-5 0-16,7-9 0 0,8-6 1 16,3-4-1-16,0 0 0 15,3-9 1-15,-3 4 0 16,-3-4 0-16,0 0 0 15,-12 5 0-15,5-2 0 0,-18 3-1 16,0 1 1-16,-12 4-1 16,-1 3 0-16,-12 0 0 15,0 10 0-15,-19-3 0 16,-2 7 0-16,-4 2 0 0,-5-1 0 16,-10-5 0-16,2 3 2 15,-12-9 0-15,4-4 0 16,0-7 1-16,-1-10 0 0,2-7 1 15,2-11-4-15,8-9-6 16,4-18-19-16,-1-8-56 16,32-11-2-16</inkml:trace>
          <inkml:trace contextRef="#ctx0" brushRef="#br0" timeOffset="468.7708">582 541 424 0,'0'0'5'0,"0"0"0"16,0 0 1-16,14-10 0 16,11 0 0-16,14-4 0 15,10-4-1-15,19 1-5 0,10-9-24 16,-5 5-56-16,27-3 0 15</inkml:trace>
          <inkml:trace contextRef="#ctx0" brushRef="#br0" timeOffset="265.6157">852-26 428 0,'0'0'4'0,"0"0"2"15,0 0-2-15,0 0 3 16,10 13 1-16,-7 5 1 16,4 5 0-16,1 12 0 0,-1 9-3 15,3 14-2-15,0 15 0 16,-2 13-1-16,2 4-2 15,-3 13 1-15,4 2-1 0,-8 5 0 16,1-5-5-16,3 2-9 16,-7-21-29-16,0 0-42 15,0-18-1-15</inkml:trace>
          <inkml:trace contextRef="#ctx0" brushRef="#br0" timeOffset="875.0223">1449 605 410 0,'0'0'5'0,"-18"15"2"15,0-2 1-15,-10 15 1 16,-4 4 1-16,-3 11 0 16,-1 9 1-16,-6 7-1 0,7 10-5 15,10-3-2-15,7-3 0 16,11-3-3-16,11-7-1 16,9-14-2-16,17-7-3 15,8-18-1-15,7-14-2 16,1-14-1-16,8-11 0 0,-1-14 0 15,-7-7 1-15,0-2 2 16,-7-13 2-16,-15 2 2 16,-7-4 2-16,-2 5 3 15,-15 3 2-15,0 5 2 0,-3 4 1 16,-4 4 2-16,-3 17-1 16,2 7 2-16,8 18-1 15,0 0-1-15,11 11-1 16,6 15-2-16,8 12-2 0,3 7 1 15,-3 11-1-15,10 4-2 16,1 11-9-16,-11-8-30 16,6 3-46-16,1-1 1 0</inkml:trace>
          <inkml:trace contextRef="#ctx0" brushRef="#br0" timeOffset="1312.5483">1700 337 409 0,'0'0'2'15,"0"0"1"-15,0 0 0 16,21-2 0-16,11-7 0 0,14 3-3 16,7-7-15-16,7-6-57 15,28 1-4-15</inkml:trace>
          <inkml:trace contextRef="#ctx0" brushRef="#br0" timeOffset="1109.4246">1880-103 427 0,'0'0'4'16,"0"0"0"-16,0 0 1 0,10 11 1 16,5 6 2-16,2 15 0 15,8 9 0-15,11 13 0 16,-1 19-3-16,3 16-1 15,5 10-4-15,2 13-10 0,-12 21-59 16,-1-16-14-16</inkml:trace>
          <inkml:trace contextRef="#ctx0" brushRef="#br0" timeOffset="2390.6383">2169 549 354 0,'0'0'7'0,"0"0"3"0,-13-4 2 15,13 4-1-15,0 0 1 16,-15-4 1-16,15 4 0 16,0 0 0-16,0 0-6 15,11 8-2-15,3 5 0 0,0 4-1 16,0 9 0-16,1 2 0 16,-5 8 0-16,1 1 0 15,-4 10 1-15,-4 3-2 16,4 1 0-16,-7 7 0 0,8-6-2 15,-1 5 1-15,3-3-1 16,-2-10 0-16,-1 2-1 16,-1-10 0-16,1-5-1 15,1-10-7-15,9-21-73 0,-17 0-3 16</inkml:trace>
          <inkml:trace contextRef="#ctx0" brushRef="#br0" timeOffset="1703.1402">2580 524 433 0,'0'0'3'0,"0"0"0"0,0 0 2 16,0 10 0-16,0-10 0 15,28 15 1-15,1-6 0 16,6-5-1-16,11 0-3 16,7-4-5-16,10-4-2 0,0-7 0 15,5 1-2-15,-8-7 1 16,-7-7 0-16,-10-2 0 16,-11 1 2-16,-11-3 3 0,-18 0 2 15,-6 0 2-15,-18 0-1 16,-14 15 1-16,-12-4 0 15,-6 8 1-15,-10 5 1 16,-1 4 0-16,-3 15 0 16,4 2 1-16,-5 9 0 0,12 12-1 15,6 1 1-15,4 6-1 16,11 12-1-16,10 0-1 16,7 3 0-16,18 6-1 15,14-1-4-15,15-10-8 0,27 4-38 16,12-8-35-16,15-13-2 15</inkml:trace>
        </inkml:traceGroup>
        <inkml:traceGroup>
          <inkml:annotationXML>
            <emma:emma xmlns:emma="http://www.w3.org/2003/04/emma" version="1.0">
              <emma:interpretation id="{D66997EB-9665-49FF-A6A9-ABD67FDBF01D}" emma:medium="tactile" emma:mode="ink">
                <msink:context xmlns:msink="http://schemas.microsoft.com/ink/2010/main" type="inkWord" rotatedBoundingBox="6480,72 13875,403 13789,2328 6394,1998">
                  <msink:destinationLink direction="with" ref="{4C89F6CE-316A-457D-8397-D34650A8EFE0}"/>
                </msink:context>
              </emma:interpretation>
              <emma:one-of disjunction-type="recognition" id="oneOf1">
                <emma:interpretation id="interp5" emma:lang="en-US" emma:confidence="0">
                  <emma:literal>diagram.</emma:literal>
                </emma:interpretation>
                <emma:interpretation id="interp6" emma:lang="en-US" emma:confidence="0">
                  <emma:literal>diagram</emma:literal>
                </emma:interpretation>
                <emma:interpretation id="interp7" emma:lang="en-US" emma:confidence="0">
                  <emma:literal>diagrams</emma:literal>
                </emma:interpretation>
                <emma:interpretation id="interp8" emma:lang="en-US" emma:confidence="0">
                  <emma:literal>Diagram.</emma:literal>
                </emma:interpretation>
                <emma:interpretation id="interp9" emma:lang="en-US" emma:confidence="0">
                  <emma:literal>biagrum.</emma:literal>
                </emma:interpretation>
              </emma:one-of>
            </emma:emma>
          </inkml:annotationXML>
          <inkml:trace contextRef="#ctx0" brushRef="#br0" timeOffset="5015.6568">6575 63 433 0,'0'0'5'0,"0"0"0"0,-25-11 2 16,8 11 1-16,-5 0 0 15,-2 11 0-15,-8 9 0 16,-1 8 1-16,3 14-5 15,0 9-1-15,7 9-1 0,5 2-2 16,6 2 1-16,12-5-1 16,12-5 0-16,6-8-1 15,13-22 0-15,1-3-1 16,13-21-1-16,-2-2 1 0,3-24 0 16,-4-6 0-16,1-10 1 15,0-8-1-15,-12 1 2 16,-6 4 0-16,-8-2 1 15,1 12-1-15,-14 7 0 16,-4 11 1-16,0 17 0 0,-22 4 0 16,9 20 0-16,-2 15 0 15,8 10 0-15,0 11 0 16,7 15 0-16,7 8 1 0,3 10-1 16,2 10 1-16,1 0-1 15,2 11 0-15,-8-1 0 16,-4-1 0-16,-3-7 1 15,-17-8-1-15,-8-12 0 0,-3-16 0 16,-11-16 2-16,-8-14-3 16,2-22 0-16,-11-12 0 15,13-12 0-15,1-27 0 0,17-14 0 16,7-18 0-16,18-13 0 16,20-9 0-16,20-6 0 15,23-10 0-15,15 10 0 16,8-1 0-16,9 6 0 15,4 12 0-15,-11 6 0 0,0 9 0 16,-13-1 0-16,-11 5 0 16,-19-2 0-16,-10 4 0 15,-20 0 0-15,-15 3 0 16,-15 8 0-16,-13 6 0 0,-14 11 0 16,-11 7 0-16,0 10 0 15,0 7 0-15,0 2 0 16,13 2 0-16,12 0 0 15,11 0 0-15,17 0 0 0,22-6 0 16,16 3 0-16,22-3 0 16,8-3 0-16,6 3 0 15,3-1 0-15,1 1 0 16,-7 6 0-16,-11 2 0 0,-10 9 0 16,-19 4 0-16,-6 9 0 15,-10 8 0-15,-9 13 0 16,-6 8 0-16,4 4 0 15,-4 6 0-15,3 2 0 0,2 1-3 16,12-3-5-16,1-6-9 16,13-20-47-16,8 10-20 15,7-19-4-15</inkml:trace>
          <inkml:trace contextRef="#ctx0" brushRef="#br0" timeOffset="5390.6862">7976 172 373 0,'0'0'7'0,"-15"0"4"16,0 0 1-16,2 15 2 15,-5-2 0-15,4 15 1 16,0 8 1-16,3 7 0 0,8 5-7 16,6 7-2-16,14-1-2 15,13-5-1-15,5-4-2 16,3-6 1-16,5-14 0 15,2-7-3-15,-2-14 0 16,0-8 0-16,-8-14 0 16,-7-10 0-16,-6-15 0 0,-4-1 0 15,-8-2 0-15,-3-12-2 16,-7 0 1-16,0 5 0 16,0 3 0-16,0 5 1 15,-4 13 0-15,4 11 1 0,0 21 0 16,0 0 0-16,17 17 1 15,1 11-2-15,7 21 0 16,3 11 0-16,7 4 0 0,1-1-4 16,11 4-12-16,-9-10-34 15,-3-3-36-15,5-13-1 16</inkml:trace>
          <inkml:trace contextRef="#ctx0" brushRef="#br0" timeOffset="5937.5401">8806 63 384 0,'0'0'7'0,"0"0"3"16,-22-4 1-16,22 4 1 0,-17 7 2 15,6 10-1-15,8 5 1 16,3 8 0-16,3 11-6 16,15 4-3-16,10 4-1 15,0 5-2-15,7-5-1 16,8-4-1-16,-8-8-2 0,5-13 0 15,-12-11 0-15,0-9-1 16,-13-8 0-16,-1-16 0 16,-8-12-2-16,1-5 0 0,1-4 1 15,2 3-3-15,8-5-2 16,-1 0 0-16,8 5-1 16,3 6 0-16,5 10 3 15,-5 5 3-15,7 6 0 16,0 11 5-16,1 0 4 0,3 17 2 15,-8 9 0-15,4 10 1 16,1-2-2-16,-1 5 0 16,-3-8-1-16,1 3-1 15,-8-7-1-15,-5-10 0 0,1-3-1 16,1-14 0-16,-1 0 0 16,1-14 0-16,-2-6-1 15,5-2-1-15,8-6 1 16,2 2-1-16,3-4 0 0,8 2 1 15,1 0-1-15,9 7 1 16,7 6 1-16,-3 7 0 16,8 8 0-16,-1 6 1 0,4 11-1 15,3 18-1-15,4 9 2 16,-1 14-2-16,1 5-4 16,6 16-26-16,-6-7-53 15,-7-2-4-15</inkml:trace>
          <inkml:trace contextRef="#ctx0" brushRef="#br0" timeOffset="6875.0496">11337 1147 470 0,'0'0'1'15,"0"0"-1"-15,0 0 1 16,8-14-4-16,-8 0-16 0,-15 11-60 16,15 3-2-16</inkml:trace>
          <inkml:trace contextRef="#ctx0" brushRef="#br0" timeOffset="3468.796">4390-361 353 0,'0'0'6'0,"0"0"4"15,0 0 0-15,0 0 2 16,0 14 1-16,0 0 0 0,0 10 0 15,7 10 1-15,1 11-7 16,5 7-1-16,2 8-2 16,-2 7-2-16,5 5 0 15,4-3-2-15,-5 2 1 16,4-7-2-16,-3-8 0 16,-7-11 0-16,-8-9 0 0,0-8 0 15,-3-8 1-15,-10-9-1 16,-15-3 1-16,-3-6 0 15,-15 3 0-15,-5 5 0 16,-10 5 1-16,5 3-1 16,-7 10 1-16,-3 10-1 0,6 5 1 15,4 6 1-15,11 11 1 16,7 0-1-16,10 0 0 0,13-4 1 16,12 0-1-16,15-7 0 15,17-10 1-15,14-11-3 16,14-13 0-16,4-11 0 0,6-8-1 15,5-15 0 1,-9-12 0-16,2-1-1 0,-15-10 0 16,-10-4 0-16,-15 1 1 15,-11-4 0-15,-9 4 1 16,-8-7 0-16,-8 11-1 16,-5 3 2-16,-2 6 1 0,1 2-1 15,0 13 1-15,14 17 0 16,-17-10 0-16,17 10 0 15,7 18 1-15,11 2 0 0,5 8-2 16,12 2 1-16,5 4-1 16,10-2 0-16,6-4 1 15,-3-4-1-15,0-5 0 16,-3-8-1-16,-7-11 1 0,-5 0 0 16,-6-11 0-16,-11-8-1 15,-7-5 1-15,-11-11-1 16,-3 0 0-16,0-4 1 15,0-4-1-15,0 1 1 16,-7 0-1-16,4 6 1 0,3 5-1 16,-3 6 0-16,3 8 0 15,0 17 0-15,13 3 1 16,2 15 0-16,3 16-1 16,7 7 1-16,-2 8 0 0,10 3 0 15,2 12-2-15,0-4-5 16,8 0-30-16,0-8-46 15,-1-10-3-15</inkml:trace>
          <inkml:trace contextRef="#ctx0" brushRef="#br0" timeOffset="3640.6706">5218-51 455 0,'0'0'2'15,"0"0"-1"-15,-15 0 1 16,15 0 0-16,0 0 0 0,-3 14-3 16,3-14-8-16,18 11-45 15,10 7-25-15,10 1-3 16</inkml:trace>
          <inkml:trace contextRef="#ctx0" brushRef="#br0" timeOffset="4156.2854">5896 266 379 0,'0'0'7'0,"0"0"2"16,-10-17 1-16,10 17 1 16,-25-11 2-16,4 11 0 0,-8 0 0 15,1 4 1-15,-8 13-6 16,-2 12-3-16,-1 7-1 16,-4 5-2-16,8 15-1 15,4 2-1-15,6 8 0 0,7 1 0 16,8-7 0-16,10 0 1 15,3-7-1-15,11-18 0 16,14-8-1-16,5-12-2 16,5-15 0-16,12-8 1 15,-9-12-2-15,6-11 1 0,-9-12 0 16,-2-3 1-16,-8-3 0 16,-3-4 4-16,-11 3-1 15,-6 1 0-15,-5 8 2 16,-3 0-1-16,0 11 1 0,0 8 1 15,0 22 0-15,0 0 0 16,-18 4 0-16,18 16-1 16,0 13-1-16,7 10 0 0,11 2-3 15,-3-3-8-15,20-14-63 16,0 22-12-16</inkml:trace>
        </inkml:traceGroup>
        <inkml:traceGroup>
          <inkml:annotationXML>
            <emma:emma xmlns:emma="http://www.w3.org/2003/04/emma" version="1.0">
              <emma:interpretation id="{210C2B3A-49E4-4B15-A28D-EEF2DC0543A4}" emma:medium="tactile" emma:mode="ink">
                <msink:context xmlns:msink="http://schemas.microsoft.com/ink/2010/main" type="inkWord" rotatedBoundingBox="15735,1150 17454,1227 17397,2484 15679,2407"/>
              </emma:interpretation>
              <emma:one-of disjunction-type="recognition" id="oneOf2">
                <emma:interpretation id="interp10" emma:lang="en-US" emma:confidence="1">
                  <emma:literal>0/1</emma:literal>
                </emma:interpretation>
                <emma:interpretation id="interp11" emma:lang="en-US" emma:confidence="0">
                  <emma:literal>oh</emma:literal>
                </emma:interpretation>
                <emma:interpretation id="interp12" emma:lang="en-US" emma:confidence="0">
                  <emma:literal>o/'</emma:literal>
                </emma:interpretation>
                <emma:interpretation id="interp13" emma:lang="en-US" emma:confidence="0">
                  <emma:literal>o/"</emma:literal>
                </emma:interpretation>
                <emma:interpretation id="interp14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71641.2507">14455 760 316 0,'0'0'6'0,"0"0"2"16,0 0 3-16,0 0 0 15,-7-7 2-15,7 7 1 0,0 0 1 16,-18 22 1-16,8 9-4 15,-8 4-2-15,1 17-3 16,-8 9 1-16,7 13 0 16,-13 17-3-16,-1 9 0 0,-1-2 0 15,6 0-3-15,9 2 2 16,-7-10 1-16,12-4-1 16,-5-9 1-16,8-10 1 15,-2-15 0-15,5-13-2 0,4-11 1 16,0-3-5-16,-2-7 0 15,5-18 0-15,0 0 0 16,0 0 0-16,0 0 0 16,0 0 0-16,11-10-2 0,3-12-59 15,1 9-26-15,-2 2-2 16</inkml:trace>
          <inkml:trace contextRef="#ctx0" brushRef="#br0" timeOffset="72141.2777">14689 1171 335 0,'0'0'7'0,"0"0"3"16,0 0 4-16,0 0 3 0,3-10 1 15,-3 10 0-15,0 0 1 16,0 0-1-16,0 0-4 16,0 0-5-16,0 8-2 15,0 7-1-15,0 2-2 0,7 5-1 16,1 5 1-16,6 11 0 16,0 8 0-16,-4 0-4 15,5 0 0-15,-1 8 0 16,7 1 0-16,-11-9 0 15,1 6 0-15,0-12 0 0,3-9 0 16,0 4 0-16,-3-6 0 16,-4-1 0-16,0-13 0 15,4 2 0-15,-11-17 0 0,20 13 0 16,-20-13 0-16,0 0 0 16,0 0 0-16,0 0 0 15,0 0 0-15,0 0 0 16,0 0 0-16,0 0 0 0,0 0 0 15,0 0 0-15,18-10 0 16,-18 10 0-16,0 0 0 16,0-20 0-16,0 20 0 15,0 0 0-15,-10 6-40 0,-4-2-51 16</inkml:trace>
          <inkml:trace contextRef="#ctx0" brushRef="#br0" timeOffset="71047.48">13458 1176 284 0,'0'0'6'16,"0"0"5"-16,-17-7 0 0,17 7 2 16,-14-8 2-16,14 8 0 15,-29-3 1-15,11 3 2 16,5 11-5-16,-9 6-4 0,1 16 0 16,-7 5-1-16,6 7-1 15,-3 5 0-15,12 3 0 16,3 3-1-16,5 0-1 15,5 1 1-15,11-16-1 0,18 0-1 16,14-6 1-16,5-11 0 16,5-10 0-16,5-11-2 15,2-3 0-15,3-14-1 16,-3-3 0-16,-4-11 1 0,-10-4-3 16,-14-15 1-16,1 6-1 15,-13-4 1-15,-5-13 0 16,-15 6 0-16,-10-5-1 15,-8 4 0-15,-11 1 0 16,-10 9 0-16,4 8 0 0,-11 7 0 16,-1 7-1-16,5 11 0 15,1 3-1-15,8 7-5 16,-2 13-9-16,17-2-43 16,1 16-25-16,14-1-4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7:12.9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0FC466-89DD-4A33-9B21-AE2430A1BAF0}" emma:medium="tactile" emma:mode="ink">
          <msink:context xmlns:msink="http://schemas.microsoft.com/ink/2010/main" type="writingRegion" rotatedBoundingBox="13126,7373 14624,7373 14624,8790 13126,8790"/>
        </emma:interpretation>
      </emma:emma>
    </inkml:annotationXML>
    <inkml:traceGroup>
      <inkml:annotationXML>
        <emma:emma xmlns:emma="http://www.w3.org/2003/04/emma" version="1.0">
          <emma:interpretation id="{D350B6C2-0FB6-4457-8815-E08E1DE8630F}" emma:medium="tactile" emma:mode="ink">
            <msink:context xmlns:msink="http://schemas.microsoft.com/ink/2010/main" type="paragraph" rotatedBoundingBox="13126,7373 14624,7373 14624,8790 13126,8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FED53C-26C1-4F80-B609-D76B70E8464A}" emma:medium="tactile" emma:mode="ink">
              <msink:context xmlns:msink="http://schemas.microsoft.com/ink/2010/main" type="line" rotatedBoundingBox="13126,7373 14624,7373 14624,8790 13126,8790"/>
            </emma:interpretation>
          </emma:emma>
        </inkml:annotationXML>
        <inkml:traceGroup>
          <inkml:annotationXML>
            <emma:emma xmlns:emma="http://www.w3.org/2003/04/emma" version="1.0">
              <emma:interpretation id="{3D679154-AB66-44E8-86A1-53D851F4018A}" emma:medium="tactile" emma:mode="ink">
                <msink:context xmlns:msink="http://schemas.microsoft.com/ink/2010/main" type="inkWord" rotatedBoundingBox="13126,7373 14624,7373 14624,8790 13126,8790"/>
              </emma:interpretation>
              <emma:one-of disjunction-type="recognition" id="oneOf0">
                <emma:interpretation id="interp0" emma:lang="en-US" emma:confidence="0">
                  <emma:literal>10</emma:literal>
                </emma:interpretation>
                <emma:interpretation id="interp1" emma:lang="en-US" emma:confidence="0">
                  <emma:literal>1/0</emma:literal>
                </emma:interpretation>
                <emma:interpretation id="interp2" emma:lang="en-US" emma:confidence="0">
                  <emma:literal>40</emma:literal>
                </emma:interpretation>
                <emma:interpretation id="interp3" emma:lang="en-US" emma:confidence="0">
                  <emma:literal>110</emma:literal>
                </emma:interpretation>
                <emma:interpretation id="interp4" emma:lang="en-US" emma:confidence="0">
                  <emma:literal>'0</emma:literal>
                </emma:interpretation>
              </emma:one-of>
            </emma:emma>
          </inkml:annotationXML>
          <inkml:trace contextRef="#ctx0" brushRef="#br0">10648 7011 306 0,'0'0'8'0,"0"0"5"16,0 0 3-16,0 0 1 15,4-11 3-15,-4 11 1 0,0 0-1 16,0 0 0-16,0 0-6 16,0 0-5-16,0 0-3 15,0 21-1-15,0 7-1 16,0 11 0-16,6 4 0 0,6 5 1 16,1 11-1-16,2 3-1 15,2-4 1-15,1 11 0 16,-5-3 0-16,2 1-4 15,-5-4 0-15,5-4 0 16,-8-1 0-16,-1-6 0 0,2-10 0 16,-4-3 0-16,-1-13 0 15,-3-2 0-15,4-10 0 16,-4-14 0-16,6 13 0 16,-6-13 0-16,0 0 0 0,0 0 0 15,0 0 0-15,0 0 0 16,0-7 0-16,0 7 0 15,0 0 0-15,-17-14-71 16,17 14-18-16</inkml:trace>
          <inkml:trace contextRef="#ctx0" brushRef="#br0" timeOffset="1515.6226">11461 6935 232 0,'0'0'6'0,"0"0"3"16,0 0 6-16,0-13 3 16,0 13 1-16,0 0 3 15,0 0 0-15,0 0 0 16,0 0-1-16,0 0-5 16,0 0-2-16,-7 7-4 0,7-7-1 15,-3 21-1-15,-2-10 0 16,2 4 0-16,3-15-2 15,-3 17 0-15,3-17 0 16,0 0-1-16,0 14-1 0,0-14 1 16,0 0-2-16,0 0 0 15,0 0 0-15,0 0-1 16,0 0-1-16,0 0 1 16,0 0-1-16,0 0 0 0,0 0 0 15,0 0-1-15,0 0 1 16,0 0 1-16,0 0-2 15,0 0 0-15,0 0 0 0,0 0 0 16,0 0 0-16,0 0 0 16,0 0 0-16,-11 14 0 15,11-14 0-15,-3 24 0 16,-5-6 0-16,8 7 0 0,-7-4 0 16,4 7 0-16,0-3 0 15,-1 3 0-15,4 0 0 16,-3-4 0-16,3-5 0 15,-5-6 0-15,5-13 0 0,0 18 0 16,0-18 0-16,0 0 0 16,0 0 0-16,0 0 0 15,0 0 0-15,0 0 0 16,0 0 0-16,0 0 0 16,0 0 0-16,0 0 0 0,0 0 0 15,0 0 0-15,0 0 0 16,0 0 0-16,0 0 0 15,0 0 0-15,0 0 0 16,0 0 0-16,0 0 0 0,0 0 0 16,0 0 0-16,0 0 0 15,0 0 0-15,0 0 0 16,0 0 0-16,0 0 0 0,0 0 0 16,0 0 0-16,0 0 0 15,0 0 0-15,0 0 0 16,0 0 0-16,0 0 0 15,0 0 0-15,0 0 0 0,0 0 0 16,0 0 0-16,0 0 0 16,0 0 0-16,0 0 0 15,0 0 0-15,0 0 0 0,0 0 0 16,0 0 0-16,0 0 0 16,0 0 0-16,0 0 0 15,0 0 0-15,0 0 0 16,0 0 0-16,0 0 0 15,0 0 0-15,0 0 0 0,0 0 0 16,0 0 0-16,0 0 0 16,0 0 0-16,-10 21 0 15,3-3 0-15,-4 2 0 16,4 8 0-16,-6 2 0 0,-2 9 0 16,-3 2 0-16,1 4 0 15,-1 9 0-15,-2-1 0 16,-2-1 0-16,1 6 0 15,-1-3 0-15,4-3 0 0,1 6 0 16,-1-9 0-16,0 5 0 16,5-6 0-16,-2-2 0 15,5-3 0-15,0-4 0 0,-2-5 0 16,6-2 0-16,2-4 0 16,-4-11 0-16,8 2 0 15,0-19 0-15,-6 14 0 16,6-14 0-16,0 0 0 15,0 0 0-15,0 0-23 0,-4-11-63 16,8-7-4-16</inkml:trace>
          <inkml:trace contextRef="#ctx0" brushRef="#br0" timeOffset="1906.2424">11630 7588 384 0,'0'0'6'0,"0"0"2"15,0 0 2-15,-10 15 1 16,2-5 0-16,3 7 2 16,-3 7 1-16,1 4 0 0,0 8-5 15,4 7-2-15,-2 2-1 16,5 2-2-16,0-1 0 15,12-5-1-15,1-3 0 16,12-6 1-16,10-6-4 0,1-13 0 16,9-9 0-16,8-4 0 15,5-10 0-15,-5-12 0 16,3-4 0-16,-9-4 0 16,-2-2 0-16,-10-9 0 0,-7-4 0 15,-10 4 0-15,-8-4 0 16,-10 0 0-16,0-2 0 15,-17 8 0-15,-4 8 0 16,-17 2 0-16,-9 12 0 0,1 13-3 16,-21 17-78-16,3 2-6 15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39.5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AD73E7-9717-4F32-BF53-458C9E96EE47}" emma:medium="tactile" emma:mode="ink">
          <msink:context xmlns:msink="http://schemas.microsoft.com/ink/2010/main" type="writingRegion" rotatedBoundingBox="25550,1257 27137,1257 27137,2193 25550,2193"/>
        </emma:interpretation>
      </emma:emma>
    </inkml:annotationXML>
    <inkml:traceGroup>
      <inkml:annotationXML>
        <emma:emma xmlns:emma="http://www.w3.org/2003/04/emma" version="1.0">
          <emma:interpretation id="{20AD2BF1-3694-4BA8-8E4B-70D8F2E07EF6}" emma:medium="tactile" emma:mode="ink">
            <msink:context xmlns:msink="http://schemas.microsoft.com/ink/2010/main" type="paragraph" rotatedBoundingBox="25550,1257 27137,1257 27137,2193 25550,2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6D33F2-C668-4BD3-8B7C-E22C9C48E902}" emma:medium="tactile" emma:mode="ink">
              <msink:context xmlns:msink="http://schemas.microsoft.com/ink/2010/main" type="line" rotatedBoundingBox="25550,1257 27137,1257 27137,2193 25550,2193"/>
            </emma:interpretation>
          </emma:emma>
        </inkml:annotationXML>
        <inkml:traceGroup>
          <inkml:annotationXML>
            <emma:emma xmlns:emma="http://www.w3.org/2003/04/emma" version="1.0">
              <emma:interpretation id="{310E305B-A967-4AFD-A1BE-094708ADAC81}" emma:medium="tactile" emma:mode="ink">
                <msink:context xmlns:msink="http://schemas.microsoft.com/ink/2010/main" type="inkWord" rotatedBoundingBox="25550,1257 27137,1257 27137,2193 25550,2193">
                  <msink:destinationLink direction="with" ref="{64EFDEDC-F59A-438F-8B86-E3A984AAAD90}"/>
                </msink:context>
              </emma:interpretation>
              <emma:one-of disjunction-type="recognition" id="oneOf0">
                <emma:interpretation id="interp0" emma:lang="en-US" emma:confidence="0">
                  <emma:literal>QC</emma:literal>
                </emma:interpretation>
                <emma:interpretation id="interp1" emma:lang="en-US" emma:confidence="0">
                  <emma:literal>DC</emma:literal>
                </emma:interpretation>
                <emma:interpretation id="interp2" emma:lang="en-US" emma:confidence="0">
                  <emma:literal>QQ</emma:literal>
                </emma:interpretation>
                <emma:interpretation id="interp3" emma:lang="en-US" emma:confidence="0">
                  <emma:literal>QI</emma:literal>
                </emma:interpretation>
                <emma:interpretation id="interp4" emma:lang="en-US" emma:confidence="0">
                  <emma:literal>QU</emma:literal>
                </emma:interpretation>
              </emma:one-of>
            </emma:emma>
          </inkml:annotationXML>
          <inkml:trace contextRef="#ctx0" brushRef="#br0">322 573 149 0,'0'0'1'0,"0"0"1"0,0 0 4 16,-18 11 5-16,1-11 7 15,-16 0 1-15,8-7 5 16,-6 0 2-16,-11-18 0 15,2-3 0-15,5-15-1 16,0-2-6-16,10-2-6 0,14-5-1 16,1-1-3-16,10-3-6 15,10 10 0-15,15-3-2 16,8 15-2-16,8 4 0 0,1 6 1 16,8 2-1-16,6 12-1 15,2 3 3-15,5 7 0 16,-10 14 1-16,4 3 2 15,-14 11-2-15,2 8-1 16,-9 17 4-16,-19-1-2 0,-3 17-1 16,-17-14 0-16,-8 1-1 15,-17 5-1-15,-7-13 2 16,-19-2 0-16,-2-18-2 0,0-6 2 16,-4-15 1-16,7-7 2 15,0 0 0-15,13-18 0 16,8-10 1-16,26 2-2 15,6-5 3-15,28 7-2 0,7 6-2 16,15 1-1-16,6 13-1 16,12 12-1-16,10 9 0 15,-8 11-2-15,-10 6-6 16,-1 14-10-16,-4-7-38 0,-2 8-25 16,-12-6-4-16</inkml:trace>
          <inkml:trace contextRef="#ctx0" brushRef="#br0" timeOffset="515.6236">1443 488 331 0,'0'0'6'0,"0"0"2"16,-11-14 1-16,11 14 2 16,-22-21 1-16,5 14 2 0,-4 1-1 15,-4 6 1-15,-3 0-4 16,-7 0-3-16,10 3-1 15,-10 11 0-15,2 10-2 16,1 7 1-16,8 6-1 16,-1 2-1-16,15-1 1 0,10 9 1 15,6 1-2-15,16-2 1 16,21-5-3-16,10-4 0 16,24-9-12-16,7 0-24 15,16-11-47-15,2 0-3 0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41.1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2B403AF-5003-4267-A019-9AF81B0ED39B}" emma:medium="tactile" emma:mode="ink">
          <msink:context xmlns:msink="http://schemas.microsoft.com/ink/2010/main" type="inkDrawing" rotatedBoundingBox="15550,7296 16021,2711 17061,2818 16589,7403" semanticType="verticalRange" shapeName="Other">
            <msink:sourceLink direction="with" ref="{ACD4D269-7D87-4861-9F01-F6D564995386}"/>
            <msink:sourceLink direction="with" ref="{D2BBD8B9-461C-45F8-B7D8-393800B207AA}"/>
            <msink:destinationLink direction="with" ref="{9C7DD00A-ABF0-48C0-B2DD-0E8B84055B52}"/>
          </msink:context>
        </emma:interpretation>
      </emma:emma>
    </inkml:annotationXML>
    <inkml:trace contextRef="#ctx0" brushRef="#br0">0 4526 269 0,'0'0'2'0,"0"0"4"16,0 0 1-16,18 0 4 0,-4 6 2 15,7-3 2-15,14 1 1 16,8 3 0-16,17-7 0 16,11 0-2-16,10 0-3 15,14 0-3-15,1-3-1 0,-1-5 0 16,1 1-1-16,-8-4 1 16,-17 3 0-16,-11 6 1 15,-17-1-1-15,-11-1 0 16,-11 0 0-16,-7 0-1 0,-14 4-1 15,0 0-2-15,0 0-1 16,-7-13 1-16,7 13-2 16,-18-22 1-16,8 1-1 0,-2-3 0 15,-1-8 0-15,3-15-1 16,-2-1 0-16,-1-18 0 16,-5-13 1-16,0-13-2 15,4-9 0-15,-4-16 0 16,3-9-2-16,-2-5 0 0,11-14 1 15,1 5-2-15,5-6 0 16,5-2 1-16,1 4 0 16,8 1 2-16,4-5 0 15,4 2 1-15,-1 6-1 0,-1-5 2 16,-2 1 1-16,0-4-1 16,4 4 0-16,-2 0 0 15,-2 3-1-15,0-3 2 0,-4 7 0 16,-6-5-2-16,-1 5 1 15,-4 6 2-15,0 11-3 16,-9 11 1-16,-6 4 1 16,-5 16-2-16,3 8-3 0,0 21-1 15,-4 11-8-15,3 8-20 16,-8 8-49-16,23 4-2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43.6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446C0D-2D0E-4E0C-BAE3-9F75B08E696B}" emma:medium="tactile" emma:mode="ink">
          <msink:context xmlns:msink="http://schemas.microsoft.com/ink/2010/main" type="inkDrawing" rotatedBoundingBox="8354,7790 8494,2999 9419,3026 9279,7817" semanticType="verticalRange" shapeName="Other">
            <msink:sourceLink direction="with" ref="{20969345-B441-4049-9565-B20441F3EAC2}"/>
            <msink:destinationLink direction="to" ref="{90D1289B-00FE-4502-B482-80D9D3EAB51D}"/>
          </msink:context>
        </emma:interpretation>
      </emma:emma>
    </inkml:annotationXML>
    <inkml:trace contextRef="#ctx0" brushRef="#br0">0 4719 313 0,'0'0'4'0,"0"0"4"16,0 0 2-16,0 0 1 16,0 0 2-16,11 0 1 0,0 0 2 15,10 0-1-15,7 4-4 16,12 3-3-16,8 3-2 15,20-3-2-15,5 4-1 16,10-4-1-16,-2 3 0 16,4-7 1-16,-4 4 1 0,-8-7 0 15,-8 0 0-15,-16 0 1 16,-7 0 1-16,-14 0 0 16,-6-3 0-16,-22 3-2 0,15-4 1 15,-15 4-1-15,0 0 0 16,0 0-1-16,-12-17 0 15,12 17-1-15,-13-24 1 0,6-5-1 16,-1 1 1-16,1-15-3 16,0-5 0-16,1-13 0 15,1-16 0-15,2-7 0 16,-1-11 0-16,1-15 0 0,0-10 0 16,-1-6 0-16,1-5 0 15,-5-6 0-15,1-4 0 16,-6 1 0-16,-2-6 0 15,0 2 0-15,2 3-3 16,3-3 2-16,2 3-1 16,1-3 2-16,7-1 0 0,0-3-1 15,0 8 1-15,7-8 1 16,1-4-1-16,-2 4 1 16,1 0-1-16,0 0 1 0,-7 4 0 15,0 2 0-15,0 2 1 16,-3 9-2-16,-8 5 0 15,0 6 0-15,-6 17 0 16,6 5 0-16,-3 18 0 0,3 8 0 16,4 15 0-16,0 12 0 15,4 17 0-15,0 3 0 16,3 12 0-16,0 13-6 0,0 0-11 16,0-15-46-16,0 21-23 15,0 9-2-15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20.7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969345-B441-4049-9565-B20441F3EAC2}" emma:medium="tactile" emma:mode="ink">
          <msink:context xmlns:msink="http://schemas.microsoft.com/ink/2010/main" type="writingRegion" rotatedBoundingBox="4640,233 5091,4686 687,5131 236,679">
            <msink:destinationLink direction="with" ref="{52446C0D-2D0E-4E0C-BAE3-9F75B08E696B}"/>
          </msink:context>
        </emma:interpretation>
      </emma:emma>
    </inkml:annotationXML>
    <inkml:traceGroup>
      <inkml:annotationXML>
        <emma:emma xmlns:emma="http://www.w3.org/2003/04/emma" version="1.0">
          <emma:interpretation id="{C7FE35B8-619E-49D4-95E9-48B54ABD4E18}" emma:medium="tactile" emma:mode="ink">
            <msink:context xmlns:msink="http://schemas.microsoft.com/ink/2010/main" type="paragraph" rotatedBoundingBox="4835,646 4447,4875 2858,4729 3246,5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85A54F-9DD4-471C-872F-C497BB9247FC}" emma:medium="tactile" emma:mode="ink">
              <msink:context xmlns:msink="http://schemas.microsoft.com/ink/2010/main" type="line" rotatedBoundingBox="4835,646 4447,4875 2858,4729 3246,500"/>
            </emma:interpretation>
          </emma:emma>
        </inkml:annotationXML>
        <inkml:traceGroup>
          <inkml:annotationXML>
            <emma:emma xmlns:emma="http://www.w3.org/2003/04/emma" version="1.0">
              <emma:interpretation id="{E0D71C21-35B9-4034-8BB1-E2D3316C3191}" emma:medium="tactile" emma:mode="ink">
                <msink:context xmlns:msink="http://schemas.microsoft.com/ink/2010/main" type="inkWord" rotatedBoundingBox="4835,646 4447,4875 2858,4729 3246,500">
                  <msink:destinationLink direction="with" ref="{9C7DD00A-ABF0-48C0-B2DD-0E8B84055B52}"/>
                </msink:context>
              </emma:interpretation>
              <emma:one-of disjunction-type="recognition" id="oneOf0">
                <emma:interpretation id="interp0" emma:lang="en-US" emma:confidence="0">
                  <emma:literal>Fro</emma:literal>
                </emma:interpretation>
                <emma:interpretation id="interp1" emma:lang="en-US" emma:confidence="0">
                  <emma:literal>Frio</emma:literal>
                </emma:interpretation>
                <emma:interpretation id="interp2" emma:lang="en-US" emma:confidence="0">
                  <emma:literal>Foo</emma:literal>
                </emma:interpretation>
                <emma:interpretation id="interp3" emma:lang="en-US" emma:confidence="0">
                  <emma:literal>Freon</emma:literal>
                </emma:interpretation>
                <emma:interpretation id="interp4" emma:lang="en-US" emma:confidence="0">
                  <emma:literal>Fino</emma:literal>
                </emma:interpretation>
              </emma:one-of>
            </emma:emma>
          </inkml:annotationXML>
          <inkml:trace contextRef="#ctx0" brushRef="#br0">3225 385 232 0,'0'0'6'0,"0"0"2"16,0 0 4-16,0 0 4 15,0 14 2-15,0-14 2 0,0 17 0 16,0-17 0-16,-17 21-2 16,-1-6-4-16,-7-12-4 15,-7 3-3-15,-4-6-2 16,-6-6-2-16,-4-12 0 0,8 1 0 15,-5-7-2-15,8-7 1 16,10-4-1-16,7-6-1 16,18 3 1-16,0-7-2 15,21 6 1-15,8-4-1 16,14 2 0-16,5 5 1 0,10 8-1 16,2 0 1-16,-4 6 0 15,0 8 1-15,1 7 0 16,-14 7-1-16,0 11 1 15,-13 13 1-15,-8 12-2 0,-8 10 1 16,-7 11 0-16,-7 5 0 16,-3 5 0-16,-12 1 0 15,-10-2 1-15,-5-1-1 16,-10-13 0-16,2-3 1 0,-12-6 0 16,4-15 2-16,0-7-2 15,7-10 1-15,-4-8 0 16,12-3 0-16,6-14 0 0,8-7-1 15,12-3 0-15,5-6-1 16,5 6-1-16,12-4 0 16,14 3-1-16,4 12-1 15,2 5 1-15,9 5 0 16,-1 6 0-16,5 12 0 0,-4 6-2 16,-1 3-5-16,1 14-23 15,11-3-48-15,-18 5-1 16</inkml:trace>
          <inkml:trace contextRef="#ctx0" brushRef="#br0" timeOffset="265.626">3897 330 351 0,'0'0'4'0,"0"0"2"0,-11 2 3 16,11-2 0-16,-11 29 2 16,8-5 0-16,-1 4-1 15,4 11 1-15,4 0-4 16,4 10-1-16,2 1-1 16,8 3-5-16,-8-1-7 0,11 1-22 15,11-3-49-15,-10-8-2 16</inkml:trace>
          <inkml:trace contextRef="#ctx0" brushRef="#br0" timeOffset="687.5033">3819 326 352 0,'0'0'5'0,"0"0"0"0,0 0 3 15,8-19-2-15,2 12 2 16,11 1-1-16,7-5 0 0,4 4 0 16,11 3-4-16,2 4-3 15,1 0-1-15,1 11-3 16,-12 6 0-16,-7 5-1 16,-10 3-1-16,-18 7-2 15,-3 2 1-15,-15 3-1 0,-11 2 1 16,1-5 3-16,-5 0-1 15,-2-6 1-15,15 2 0 16,2-12 2-16,15-1 1 16,3-17 1-16,21 17 2 0,4-9 0 15,10-5 3-15,10-3 0 16,-5 3 1-16,6 4 2 16,-8-3 0-16,-6 7 1 15,4-2-3-15,-11 10 0 0,-5-2 0 16,2 9-2-16,-11 2 1 15,-8 3-2-15,-3 4 0 16,-11 4-1-16,-14 7-4 0,-10-8-13 16,-28 13-59-16,5-6-3 15</inkml:trace>
          <inkml:trace contextRef="#ctx0" brushRef="#br0" timeOffset="2234.425">3168 1707 343 0,'0'0'6'15,"0"0"3"-15,0 0 3 0,0 0 2 16,0 0 0-16,0 0-1 15,0 0 1-15,0 0 1 16,4 7-6-16,4 14-2 16,-2 3-2-16,8 16 0 0,-3 6-1 15,3 9 2-15,4 10-1 16,0 4 1-16,-8 5-1 16,5 0-1-16,-8 0 1 0,3-7-3 15,-2-9 1-15,-3-6-1 16,3-14 1-16,-4-6-3 15,2-11 0-15,-1-3 0 16,-5-18 0-16,7 15 0 0,-7-15 0 16,0 0 0-16,0 0 0 15,0 0 0-15,0 0 0 16,0 0 0-16,28 13-86 16,-28-13-4-16</inkml:trace>
          <inkml:trace contextRef="#ctx0" brushRef="#br0" timeOffset="3265.682">3253 3919 283 0,'0'0'3'0,"0"0"1"16,0 0 4-16,0 0 2 15,0 0 3-15,0 14 2 16,0-14 0-16,-7 18 3 16,7-18-2-16,-25 21-2 0,7-10-2 15,-5-9-2-15,-10 3-1 16,5-5-3-16,-4-7 0 16,4-8-1-16,3-9 0 15,5-4-2-15,5-3 0 0,15-10-2 16,0-4 0-16,7-4 0 15,11-5-1-15,10 2 0 16,0 1 0-16,1-1 0 16,6 4 0-16,4 6-1 0,-4 2 1 15,8 9-1-15,-8 6 0 16,0 11 1-16,-2 8 0 16,-3 6 0-16,-5 3 0 15,0 14 0-15,0 15 0 0,-11 7 1 16,0 14 0-16,-3 7 0 15,-1 3 0-15,-6 11 0 16,-4 0 0-16,0 7 0 16,-10-6 0-16,-8-9 0 0,-4-3 1 15,-10-13 0-15,1-4 1 16,-9-14 0-16,-1-8 1 16,2-13 0-16,-4-7 1 15,0-4-1-15,12-11 0 0,-4-6-1 16,13-11 0-16,4-2-2 15,11-5 0-15,7 4-1 16,4-4-1-16,11 3 0 0,6 6 0 16,4 6 0-16,6 6 0 15,1 10 0-15,6 4 0 16,2 11 0-16,-5 10 1 16,3 7 0-16,2 4-2 15,-5 7-7-15,1-15-17 0,2 14-58 16,2-2-1-16</inkml:trace>
        </inkml:traceGroup>
      </inkml:traceGroup>
    </inkml:traceGroup>
    <inkml:traceGroup>
      <inkml:annotationXML>
        <emma:emma xmlns:emma="http://www.w3.org/2003/04/emma" version="1.0">
          <emma:interpretation id="{3619A2D4-7ED5-494D-8A74-0478C445165A}" emma:medium="tactile" emma:mode="ink">
            <msink:context xmlns:msink="http://schemas.microsoft.com/ink/2010/main" type="paragraph" rotatedBoundingBox="2434,457 2885,4909 687,5131 236,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017E52-D492-4029-9946-EDE0F343CEBF}" emma:medium="tactile" emma:mode="ink">
              <msink:context xmlns:msink="http://schemas.microsoft.com/ink/2010/main" type="line" rotatedBoundingBox="2434,457 2885,4909 687,5131 236,679"/>
            </emma:interpretation>
          </emma:emma>
        </inkml:annotationXML>
        <inkml:traceGroup>
          <inkml:annotationXML>
            <emma:emma xmlns:emma="http://www.w3.org/2003/04/emma" version="1.0">
              <emma:interpretation id="{A767A802-FC20-434E-81A2-F3C55A0E5B55}" emma:medium="tactile" emma:mode="ink">
                <msink:context xmlns:msink="http://schemas.microsoft.com/ink/2010/main" type="inkWord" rotatedBoundingBox="2434,457 2885,4909 687,5131 236,679"/>
              </emma:interpretation>
              <emma:one-of disjunction-type="recognition" id="oneOf1">
                <emma:interpretation id="interp5" emma:lang="en-US" emma:confidence="0">
                  <emma:literal>☹</emma:literal>
                </emma:interpretation>
                <emma:interpretation id="interp6" emma:lang="en-US" emma:confidence="0">
                  <emma:literal>?</emma:literal>
                </emma:interpretation>
                <emma:interpretation id="interp7" emma:lang="en-US" emma:confidence="0">
                  <emma:literal>¥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-11312.7543">216 2113 414 0,'0'0'4'0,"0"0"1"0,0 0 1 16,0 0 3-16,11-9-2 15,3 7 1-15,7-5 1 16,14-1-1-16,8 1-3 15,10-3-3-15,14-1-7 0,4-11-18 16,-3 5-57-16,10-4-4 16</inkml:trace>
          <inkml:trace contextRef="#ctx0" brushRef="#br0" timeOffset="-11109.6018">460 2085 409 0,'0'0'4'16,"0"0"2"-16,0 0 3 16,0 13 1-16,0 2 0 0,3 2 2 15,9 4 0-15,-2 10 0 16,11 5-3-16,-3 9-3 16,-1 5-3-16,1 5-2 15,-3 10-4-15,-2-3-7 0,9 6-35 16,-4-2-40-16,-1-5-1 15</inkml:trace>
          <inkml:trace contextRef="#ctx0" brushRef="#br0" timeOffset="-9156.4594">1808 2274 419 0,'0'0'5'0,"0"0"2"15,10-7 1-15,8-4 0 16,2 5 0-16,10-7 0 16,15 0 0-16,5-4-6 0,16 6-20 15,9-6-61-15,-1 6-4 16</inkml:trace>
          <inkml:trace contextRef="#ctx0" brushRef="#br0" timeOffset="-10890.8714">860 2327 426 0,'0'0'3'0,"0"0"1"16,-7 11 1-16,7-2 2 16,0 10 0-16,0 9 0 0,0 4-1 15,0 6 1-15,7 3-7 16,7 13-11-16,-4-4-40 16,15-6-31-16,0-3-3 15</inkml:trace>
          <inkml:trace contextRef="#ctx0" brushRef="#br0" timeOffset="-10484.6146">835 2344 309 0,'0'0'10'0,"0"0"3"16,0 0 0-16,0 0 0 15,0 0 3-15,8-4 0 16,12 4-1-16,5 0 0 0,14 0-9 15,0 0-3-15,4 4 0 16,-2 3-2-16,-1 4 0 16,-12 3 0-16,-11 8-1 15,-6-1-1-15,-7-1 0 0,-4 2 1 16,-4 3-1-16,1-6 0 16,-5 5 1-16,8 0-1 15,0-7 1-15,0-3 0 16,8 3 1-16,2 1-1 0,5-3 1 15,-2 2-1-15,5-4 1 16,-4 4 0-16,1 7 0 16,-2-5 0-16,-2 6-1 15,-4 3 2-15,-7 1-2 0,0 3 0 16,-7 2 0-16,-14-1-2 16,-4 1-1-16,-10-9-8 15,-1-11-42-15,-6 9-24 16,-4-13-5-16</inkml:trace>
          <inkml:trace contextRef="#ctx0" brushRef="#br0" timeOffset="-9000.2084">1981 2461 458 0,'0'0'2'0,"0"0"0"15,10 0 0-15,4 0 0 16,15-8-1-16,14 2-6 16,5-8-21-16,15 7-52 15,15 0-2-15</inkml:trace>
          <inkml:trace contextRef="#ctx0" brushRef="#br0" timeOffset="-10031.4744">213 3500 372 0,'0'0'5'15,"0"0"3"-15,0 0 0 16,14 0 3-16,3 0 1 15,16-7 1-15,5 0 1 16,12-4 0-16,18-2-4 0,2-4-3 16,11-5-3-16,4 7-8 15,-7-10-22-15,-22 7-54 16,4 8-4-16</inkml:trace>
          <inkml:trace contextRef="#ctx0" brushRef="#br0" timeOffset="-9828.3434">499 3483 409 0,'0'0'4'15,"0"0"1"-15,0 10 2 16,4 4 2-16,-1 7 0 0,4 7 0 16,8 11 1-16,-5 7-1 15,1 7-2-15,-1 7-3 16,5 6-2-16,-5-1-4 15,5 4-5-15,-2-12-15 16,-3 3-60-16,8-11-2 0</inkml:trace>
          <inkml:trace contextRef="#ctx0" brushRef="#br0" timeOffset="-8687.6983">1825 3726 417 0,'0'0'2'0,"0"0"2"0,0 0 2 15,11 6 0-15,-11-6 1 16,25 9 1-16,-5-3 0 0,12-6 0 15,4 3-4-15,6-6-13 16,14-18-66-16,9 17-7 16</inkml:trace>
          <inkml:trace contextRef="#ctx0" brushRef="#br0" timeOffset="-9578.3143">1037 3909 457 0,'0'0'3'0,"-15"0"0"16,-2 4 2-16,-4-1 0 0,-1 7 1 15,-3 4 0-15,-10 7 1 16,4 3-1-16,3 11-1 16,-2 9-2-16,10 1 0 0,10 9-1 15,2-2-2-15,11 4 0 16,25 4-6-16,12-14-9 15,30-11-43-15,16-3-28 16,20-17-3-16</inkml:trace>
          <inkml:trace contextRef="#ctx0" brushRef="#br0" timeOffset="-8515.8237">1916 4219 471 0,'0'0'3'0,"0"0"0"0,0 0 1 16,0 0 0-16,22 0 0 15,3-7 0-15,14-7-3 16,21 3-7-16,8-8-54 16,23-9-25-16,15-3-2 0</inkml:trace>
          <inkml:trace contextRef="#ctx0" brushRef="#br0" timeOffset="-12969.0404">0 206 380 0,'0'0'7'16,"0"0"1"-16,5-13 2 16,-5 13 0-16,10-19 1 0,5 10 1 15,5-10 0-15,8 4 1 16,12 1-5-16,8-3-3 16,13 3-2-16,9-3 0 15,8 3 0-15,3-5-3 16,4 9-7-16,-10-5-25 0,-4 8-49 15,-11 1-3-15</inkml:trace>
          <inkml:trace contextRef="#ctx0" brushRef="#br0" timeOffset="-12734.6639">478 93 383 0,'0'0'3'16,"0"0"3"-16,0 0 2 0,0 14 2 15,0-14 1-15,0 28 0 16,0-7 1-16,3 7 1 16,1 8-2-16,-4 9-4 15,0 9-2-15,8 2-2 0,-8 6-1 16,3 7 0-16,-3 0-1 16,0 2-4-16,3-5-5 15,4 7-18-15,18-18-56 16,-15-1-2-16</inkml:trace>
          <inkml:trace contextRef="#ctx0" brushRef="#br0" timeOffset="-12187.7686">712 815 370 0,'0'0'6'0,"0"0"3"15,0-10 1-15,10 3 1 16,8 0 1-16,10-3 0 15,14-5-1-15,11-5 0 16,18 5-11-16,-3-13-26 16,20 6-53-16,3-2-2 0</inkml:trace>
          <inkml:trace contextRef="#ctx0" brushRef="#br0" timeOffset="-12375.2807">715 1051 412 0,'0'0'5'15,"0"0"3"-15,0 0 0 0,0 0 2 16,3-7 0-16,-3 7 1 16,4-28 0-16,-4 7 0 15,3-7-5-15,5-4-2 16,-1-9-1-16,0-6-3 0,4-2 0 16,-1-9-1-16,0 6 0 15,0 1 0-15,5 4-1 16,-5 8 0-16,2 7 0 15,-9 11 0-15,4 8 1 16,-7 13 0-16,14 6-1 0,-3 12 1 16,3 13 0-16,0 8 1 15,11 8 1-15,-4 8-1 16,4 2-2-16,6 10-6 16,-6-12-16-16,-10 9-59 0,5-7 0 15</inkml:trace>
          <inkml:trace contextRef="#ctx0" brushRef="#br0" timeOffset="-12000.2734">1637 450 460 0,'0'0'1'0,"0"0"1"15,15-4 0-15,-1-7 1 16,10 0-1-16,13 0 0 16,4-3-3-16,24 7-14 15,-12-3-64-15,17-1-3 16</inkml:trace>
          <inkml:trace contextRef="#ctx0" brushRef="#br0" timeOffset="-11828.3764">1921 675 459 0,'0'0'2'15,"0"0"1"-15,0 0 1 16,10 0-1-16,5 0 1 15,13-8-3-15,20 8-9 0,2 0-64 16,25 0-11-16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44.2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D4D269-7D87-4861-9F01-F6D564995386}" emma:medium="tactile" emma:mode="ink">
          <msink:context xmlns:msink="http://schemas.microsoft.com/ink/2010/main" type="writingRegion" rotatedBoundingBox="9301,2255 10429,2255 10429,3208 9301,3208">
            <msink:destinationLink direction="with" ref="{02B403AF-5003-4267-A019-9AF81B0ED39B}"/>
          </msink:context>
        </emma:interpretation>
      </emma:emma>
    </inkml:annotationXML>
    <inkml:traceGroup>
      <inkml:annotationXML>
        <emma:emma xmlns:emma="http://www.w3.org/2003/04/emma" version="1.0">
          <emma:interpretation id="{23A11EF9-DD3F-46AC-B6E9-0B79FEA0BA18}" emma:medium="tactile" emma:mode="ink">
            <msink:context xmlns:msink="http://schemas.microsoft.com/ink/2010/main" type="paragraph" rotatedBoundingBox="9301,2255 10429,2255 10429,3208 9301,3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E069C7-F3D5-4FE1-96F7-ECBBF6A3D401}" emma:medium="tactile" emma:mode="ink">
              <msink:context xmlns:msink="http://schemas.microsoft.com/ink/2010/main" type="line" rotatedBoundingBox="9301,2255 10429,2255 10429,3208 9301,3208"/>
            </emma:interpretation>
          </emma:emma>
        </inkml:annotationXML>
        <inkml:traceGroup>
          <inkml:annotationXML>
            <emma:emma xmlns:emma="http://www.w3.org/2003/04/emma" version="1.0">
              <emma:interpretation id="{B56D3C53-6FA0-477A-9D3E-D8964A0BC124}" emma:medium="tactile" emma:mode="ink">
                <msink:context xmlns:msink="http://schemas.microsoft.com/ink/2010/main" type="inkWord" rotatedBoundingBox="9301,2255 10429,2255 10429,3208 9301,3208"/>
              </emma:interpretation>
              <emma:one-of disjunction-type="recognition" id="oneOf0">
                <emma:interpretation id="interp0" emma:lang="en-US" emma:confidence="1">
                  <emma:literal>IA</emma:literal>
                </emma:interpretation>
                <emma:interpretation id="interp1" emma:lang="en-US" emma:confidence="0">
                  <emma:literal>&amp; A</emma:literal>
                </emma:interpretation>
                <emma:interpretation id="interp2" emma:lang="en-US" emma:confidence="0">
                  <emma:literal>I A</emma:literal>
                </emma:interpretation>
                <emma:interpretation id="interp3" emma:lang="en-US" emma:confidence="0">
                  <emma:literal>R A</emma:literal>
                </emma:interpretation>
                <emma:interpretation id="interp4" emma:lang="en-US" emma:confidence="0">
                  <emma:literal>Q A</emma:literal>
                </emma:interpretation>
              </emma:one-of>
            </emma:emma>
          </inkml:annotationXML>
          <inkml:trace contextRef="#ctx0" brushRef="#br0">9183 2274 246 0,'0'0'3'16,"0"11"0"-16,0-11 5 16,0 20 5-16,-4-9 3 0,4-11 2 15,-18 17 3-15,5-10 0 16,-17-7 1-16,10-2-1 15,-13-17-5-15,2-1-4 16,2-12-1-16,1-7-4 16,8-7-3-16,2 1 0 0,11-12-3 15,7 0 0-15,7 1-2 16,11 0 0-16,9 6 0 16,1-1-1-16,8 6 0 0,3 8 1 15,-3 6-1-15,-1 5 2 16,-4 17-2-16,-2 9 2 15,-1 0 2-15,-7 20-2 16,1 12 1-16,-2 10 1 0,-5 12 0 16,-2 8 1-16,-1 7-1 15,-9 10 0-15,-3-4 0 16,-15-5-1-16,-13-2 1 16,-2-10-1-16,-13-9 0 15,-7-8 1-15,-3-18-1 0,3-8 1 16,1-8 0-16,10-7 0 15,8-15-1-15,13-2 1 16,11-9-1-16,10 9 0 16,19-7-1-16,9 2 1 0,14 12-2 15,10 6 2-15,8 4-1 16,-7 14 0-16,12 14-1 16,-16 1-8-16,9 20-24 0,6 1-47 15,-25-6-2-15</inkml:trace>
          <inkml:trace contextRef="#ctx0" brushRef="#br0" timeOffset="296.8849">9705 2615 379 0,'0'0'6'0,"0"0"0"0,-6-20 2 16,-1 1 2-16,-1 0 0 15,1-14 1-15,0-3-1 16,1-9 1-16,1-4-6 0,5-5 0 16,0-5-4-16,8 2-1 15,2 1-1-15,8 1 0 16,-4 7-2-16,4 10 1 16,-8 6-1-16,8 12 1 15,0 16 2-15,4 11-1 0,-2 21 1 16,1 10 1-16,8 16 0 15,2 13 1-15,2 3-5 16,2 14-9-16,-7-3-25 16,0 0-41-16,12-5-4 0</inkml:trace>
          <inkml:trace contextRef="#ctx0" brushRef="#br0" timeOffset="469.7614">9790 2419 381 0,'0'0'6'16,"0"0"1"-16,-10-15 3 16,10 15 0-16,-3-10 0 0,3 10 0 15,24-18-5-15,23-7-55 16,16 25-24-16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55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D1289B-00FE-4502-B482-80D9D3EAB51D}" emma:medium="tactile" emma:mode="ink">
          <msink:context xmlns:msink="http://schemas.microsoft.com/ink/2010/main" type="inkDrawing" rotatedBoundingBox="8897,4667 15179,3905 15212,4178 8930,4940" semanticType="callout" shapeName="Other">
            <msink:sourceLink direction="to" ref="{52446C0D-2D0E-4E0C-BAE3-9F75B08E696B}"/>
            <msink:sourceLink direction="from" ref="{C5669CD5-DB70-4A7B-8DC1-148A64CB0EAC}"/>
          </msink:context>
        </emma:interpretation>
      </emma:emma>
    </inkml:annotationXML>
    <inkml:trace contextRef="#ctx0" brushRef="#br0">124 589 231 0,'0'0'4'0,"0"0"2"0,0 0 3 16,0 0 0-16,-18 0 3 15,18 0 0-15,-28 21 2 16,14 0-1-16,-4-1-1 0,3 8-4 16,2 2-1-16,-2-2-2 15,13 3 0-15,2-9-2 16,2-2 1-16,16-8 0 15,10-9-1-15,1-3-1 0,10-18 0 16,0-3-1-16,-3-11 1 16,-1 4-1-16,-7-4-1 15,-10-3 0-15,-8 7-1 16,-10 3 1-16,-7 8 1 16,-7 0-1-16,-11 10 0 0,-3 3 1 15,-4 4 0-15,0 11 1 16,4 9 0-16,3 4 0 15,0 4 0-15,14 7 2 0,8-1-1 16,3-3 0-16,3 0 0 16,19-7-1-16,2-1 1 15,8-12-2-15,4-9 1 16,-4-2-2-16,-1-10 0 0,-2-8 0 16,-8-3 0-16,-6-4 0 15,-9 1-1-15,-6 3 0 16,-11 3 0-16,-9 5 1 15,-5-2 0-15,-8 7 0 0,2 5 1 16,-1 3 0-16,0 3 0 16,4 9 2-16,0-1 0 15,7-2 1-15,6-1 0 16,15-8 1-16,-20 18 0 0,20-18 0 16,0 0-1-16,20 6 1 15,1-6-2-15,8-3 0 16,10 0 0-16,6-4-1 15,13-4-1-15,5 3 0 0,5 1-1 16,5-3 0-16,5 3 1 16,0-4-1-16,7 1 0 15,4-1 1-15,-1 4-1 16,3-8 1-16,9 2-1 0,1-5 1 16,7 1-1-16,4-1 1 15,1-1-1-15,4 2 0 16,-3-1 1-16,2 5-1 0,-6-5 0 15,-1 1 0-15,-3 3 0 16,-3 4 0-16,0-5 0 16,3 2 1-16,-5-2-1 15,7 0 0-15,3 2 0 0,3-2 0 16,3 1 1-16,-4-3-1 16,1 3 0-16,-8 0 0 15,-5 0 1-15,2 1-1 16,-10 4 0-16,-12-4 0 15,-11 5 0-15,1 4-1 0,-1-3 2 16,-6 3-1-16,0-3-1 16,-3 5 1-16,5-2 0 15,-6 0 1-15,8-3-1 16,-5 0 0-16,0-3 0 0,2 3 0 16,-2-4 0-16,8 1 1 15,-4 0-1-15,4 3 1 16,0-4-1-16,-1 1-1 0,1 3 1 15,-1-1 0-15,1 5 1 16,-1-3-1-16,-2-3 0 16,0 5-1-16,-2 0 1 15,-6 2 0-15,4-5 1 0,-4-1-1 16,-3 1 0-16,-4 4 0 16,-4-5 0-16,-7 8 1 15,1-6-1-15,-3 2 0 16,-5 4 1-16,-4-3 0 15,-6 3-2-15,0-4 2 0,-8 4-1 16,1-3-1-16,0-1 2 16,-18 4-1-16,20 0-1 15,-20 0 1-15,18 0 0 16,-18 0 0-16,22 0 0 0,-22 0 0 16,21 0 0-16,-4 0 0 15,-2 0 0-15,3 0 1 16,-1 0-1-16,4 0 1 15,-3 0-1-15,-1 0 0 0,-2 0 1 16,0 0 0-16,-15 0 0 16,13 0 1-16,-13 0 0 15,0 0 0-15,0 0 1 0,0 0 0 16,0 0-2-16,0 0 2 16,0 0-2-16,0 0-1 15,0 0 1-15,0 0-7 16,0 0-27-16,0 0-50 0,0 0 1 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3:03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FF2526-187D-47C5-9357-800017FDE813}" emma:medium="tactile" emma:mode="ink">
          <msink:context xmlns:msink="http://schemas.microsoft.com/ink/2010/main" type="inkDrawing" rotatedBoundingBox="18989,5615 19256,7479 18719,7556 18452,5692" semanticType="connector" shapeName="Other">
            <msink:sourceLink direction="with" ref="{201E5EFF-F9A7-4162-B787-3A088139BFF0}"/>
            <msink:sourceLink direction="with" ref="{A05285C1-0FB6-4E70-8465-48C09FCADC76}"/>
          </msink:context>
        </emma:interpretation>
      </emma:emma>
    </inkml:annotationXML>
    <inkml:trace contextRef="#ctx0" brushRef="#br0">19-7 247 0,'0'0'7'0,"0"0"2"16,-8-11 1-16,8 11 1 15,0 0 1-15,0 0-1 0,-13-3 1 16,13 3 3-16,0 31-2 31,3 0-3-31,7 16 1 0,-2 1-1 16,6 10 2-16,-3 13-1 16,-4 1-1-16,0 6 0 15,-4-3-4-15,0-4-1 16,-3 6 1-16,0 0-3 15,5 3-1-15,-2-5 0 0,7-2-1 16,2 6-1-16,1-10 1 16,-3-1 0-16,-2-2-1 15,-4-13 2-15,-1 0 1 16,1-4-1-16,-4-2 1 0,0-5 0 16,-7-4 0-16,3-2 0 15,1-8 0-15,-2 4-1 16,2-1 0-16,0-3 0 0,3 1-1 15,0-5 0-15,0 2 1 16,0-5-1-16,3-4 0 16,0-3 0-16,2 0 1 15,-2 0-1-15,-3-14 0 0,7 14 1 16,-7-14-1-16,7 13 0 16,-7-13 1-16,0 0-1 15,15 11 0-15,-15-11 2 16,0 0-1-16,0 0 0 0,0 0 1 15,18-11 0-15,-18 11 0 16,13-17-3-16,-13 17 0 16,18-21 0-16,-4 14 0 15,0 0 0-15,3 7 0 16,1-3 0-16,0-1 0 0,7 4 0 16,7 0 0-16,-4 0 0 15,7-7 0-15,8 7 0 16,-4-10-3-16,17 10-35 15,-3-3-45-15,11-4-2 0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3:09.3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7DD00A-ABF0-48C0-B2DD-0E8B84055B52}" emma:medium="tactile" emma:mode="ink">
          <msink:context xmlns:msink="http://schemas.microsoft.com/ink/2010/main" type="inkDrawing" rotatedBoundingBox="3022,5872 16419,4137 16703,6327 3306,8062" semanticType="callout" shapeName="Other">
            <msink:sourceLink direction="with" ref="{02B403AF-5003-4267-A019-9AF81B0ED39B}"/>
            <msink:sourceLink direction="with" ref="{E0D71C21-35B9-4034-8BB1-E2D3316C3191}"/>
          </msink:context>
        </emma:interpretation>
      </emma:emma>
    </inkml:annotationXML>
    <inkml:trace contextRef="#ctx0" brushRef="#br0">13502 27 293 0,'0'0'8'0,"0"0"1"15,0 0 4-15,0 0 2 16,0 0 1-16,0 0 2 16,0 0 0-16,0 0 1 0,-10-11-6 15,10 11-3-15,-25 0-3 16,7 4-1-16,-10 3-1 15,-4 3-1-15,1 4 0 16,-4-1-2-16,-1 9 1 0,7 1-1 16,8-6-1-16,1 1 1 15,8-1-1-15,12-7-1 16,0-10 2-16,25 14-1 16,3-14-2-16,4 0 2 0,6-14-1 15,5 4-1-15,-8-7 1 16,-2-5 0-16,-8-2-1 15,-12-1 1-15,-9-4 0 16,-4 8 0-16,-17 7 0 0,-5-3 1 16,-14 10-1-16,5 7 1 15,-4 0 0-15,0 7-1 16,0 10 0-16,5 1 0 16,17 2 1-16,-2 8-1 0,15-5 0 15,8 1 1-15,9-2-2 16,8-9 1-16,6-6 0 15,1 0 0-15,-4-3 0 16,-3-4 0-16,-7 0-1 0,0-11 1 16,-11-3 0-16,-7 14 0 15,-7-17 0-15,-4 0 0 16,-3 6 0-16,-4 0-1 0,0 3 1 16,-7 1 1-16,8 1-2 15,-7-3 1-15,2 7-1 16,-6 2 1-16,-7 0-1 15,-5 0-1-15,-16 2-2 16,-7-2 0-16,-15 9 1 0,-17-3-2 16,-11 5 1-16,-18-3-1 15,-11 3 1-15,-9-2 1 16,-9 6 1-16,-6-4 0 16,-3 2-1-16,-8 1 2 0,-4-3 0 15,2 2 0-15,-2-2 1 16,-2-1 0-16,-2 1-1 15,-1 0-3-15,-2 0-1 16,-3-3 0-16,0 1 0 0,-7-1 0 16,1 2 0-16,-5 0 0 15,-3 1 1-15,0 0 2 16,-4-1 2-16,1 4 1 0,-8-3 0 16,15-2 1-16,-5 2 2 15,-2 4 0-15,10-4 1 16,11-1 2-16,14 1 0 15,13-4-1-15,19-3 1 16,21-1-2-16,18-3-1 0,21 0-1 16,14-3 0-16,17-4-2 15,5-3 0-15,5 5-1 16,1-5 1-16,4 7-1 16,0 3 0-16,-4-6-1 0,4 6 1 15,3 0-1-15,0 0 1 16,7 0-1-16,5 6 0 15,13-6 0-15,-15 3 1 16,15-3 1-16,0 0-1 0,0 0 1 16,8 10 0-16,-8-10 1 15,17 5-1-15,-17-5 0 16,21 6 0-16,-21-6 0 0,22 7-1 16,-22-7 1-16,21 7 0 15,-21-7 0-15,25 0 1 16,-15 0-1-16,5 0 1 15,2-7 0-15,-6 4 0 16,3-7 0-16,-14 10 0 0,18-18-1 16,-15 3 1-16,-3-4-1 15,0 6 0-15,-8-8-1 16,-12-3-1-16,-1-4 0 16,-11 0-1-16,-8-8 0 0,-8 1 0 15,-2-4-1-15,-11 1 1 16,-2 4 0-16,-7 7 1 15,-8 10-1-15,-8 3 1 16,-5 14 0-16,-2 3-1 0,-2 11 1 16,7 10 0-16,7 8 0 15,7 0 0-15,14 7 0 16,17-1 0-16,11 1 0 0,19 4 0 16,8-8 1-16,5 0 0 15,15-6 0-15,3-1 0 16,2-7 1-16,2-3 0 15,-4-4 0-15,-5-7 0 0,-13-7 1 16,22 0 0-16,-22 0-1 16,6-7 1-16,-6 7-1 15,0-21 0-15,0 4 0 16,-3-1-1-16,-4-1 0 16,-1 2 0-16,-2-1 0 0,0 4 0 15,-5 0 0-15,2 0-1 16,-5 8 1-16,-7-2-1 15,0 1 0-15,-3 4 1 16,-4 3 0-16,-6 0-1 0,-2 0 1 16,-6 0 0-16,-4 0 0 15,-8 7-1-15,-10-4 1 16,-10 1 0-16,-10 2 0 0,-8 2-1 16,-10-1 1-16,-7 3-1 15,-8 1 1-15,-5 6 0 16,-9-4-1-16,-2 13 1 15,-12 0-1-15,-11 4 1 0,-6-2 0 16,-11 1-1-16,-9 2 1 16,-13 1-1-16,-27 0 2 15,-4 0-1 1,-7-2 1-16,8-2 0 0,2 6 0 16,4-6 0-16,1 3 0 15,10-6 0-15,39 3 0 16,-1-11 0-16,18 5 0 0,12-1-1 15,20-3 1-15,11-8-1 16,25 0 1-16,17 1 0 16,17-8 0-16,16 1 0 15,13 0 0-15,25-4 1 16,0 0 0-16,0 0 0 0,14 0 0 16,0 0-1-16,3 0 1 15,5 2-1-15,-4 7-1 16,0 0 1-16,-4 10-1 15,-3-2 1-15,2 15-1 0,2 3 1 16,-1 16 0-16,4 5 0 16,3 6 0-16,-4 13 0 15,8 4-1-15,0 11 1 16,0 5-1-16,-1-4 0 0,5 5 0 16,-5-6 1-16,5-1-1 15,-4-7 0-15,-1-5 1 16,5-14 0-16,-1-7 0 0,0-7-1 15,-3 2 0-15,0-13 0 16,-4-7 0-16,-4 1 0 16,-7 0 0-16,2 0-1 15,-6-8 1-15,-6 4-1 0,5-3 1 16,-5-1 1-16,0-5-1 16,0-1 0-16,0-5 0 15,0-13 1-15,-5 18-1 16,5-18 0-16,0 14 1 15,0-14-1-15,0 0 1 0,7 17-1 16,-7-17 1-16,8 17-1 16,-8-17 1-16,7 28-1 15,-4-13 0-15,4 4 1 16,1-2-1-16,2-3 0 0,0 3 0 16,5 1 1-16,-5-1-1 15,8-6 1-15,4-2 1 16,-1 0-1-16,7-9 0 0,7 0-3 15,11-5-6-15,18-33-63 16,7 28-13-16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25.1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BBD8B9-461C-45F8-B7D8-393800B207AA}" emma:medium="tactile" emma:mode="ink">
          <msink:context xmlns:msink="http://schemas.microsoft.com/ink/2010/main" type="writingRegion" rotatedBoundingBox="4059,3745 18044,1441 18293,2954 4309,5258">
            <msink:destinationLink direction="with" ref="{02B403AF-5003-4267-A019-9AF81B0ED39B}"/>
          </msink:context>
        </emma:interpretation>
      </emma:emma>
    </inkml:annotationXML>
    <inkml:traceGroup>
      <inkml:annotationXML>
        <emma:emma xmlns:emma="http://www.w3.org/2003/04/emma" version="1.0">
          <emma:interpretation id="{31E53F28-7375-49F9-A2AC-C09C9F5B57FB}" emma:medium="tactile" emma:mode="ink">
            <msink:context xmlns:msink="http://schemas.microsoft.com/ink/2010/main" type="paragraph" rotatedBoundingBox="4059,3745 18044,1441 18293,2954 4309,5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C20919-AB5A-46CE-B976-587BEC770DC8}" emma:medium="tactile" emma:mode="ink">
              <msink:context xmlns:msink="http://schemas.microsoft.com/ink/2010/main" type="line" rotatedBoundingBox="4059,3745 18044,1441 18293,2954 4309,5258"/>
            </emma:interpretation>
          </emma:emma>
        </inkml:annotationXML>
        <inkml:traceGroup>
          <inkml:annotationXML>
            <emma:emma xmlns:emma="http://www.w3.org/2003/04/emma" version="1.0">
              <emma:interpretation id="{99EA0231-B5C1-45BC-9D61-B6BC1A930EFA}" emma:medium="tactile" emma:mode="ink">
                <msink:context xmlns:msink="http://schemas.microsoft.com/ink/2010/main" type="inkWord" rotatedBoundingBox="4059,3745 6043,3418 6265,4764 4281,5090"/>
              </emma:interpretation>
              <emma:one-of disjunction-type="recognition" id="oneOf0">
                <emma:interpretation id="interp0" emma:lang="en-US" emma:confidence="0">
                  <emma:literal>ARB</emma:literal>
                </emma:interpretation>
                <emma:interpretation id="interp1" emma:lang="en-US" emma:confidence="0">
                  <emma:literal>AQB</emma:literal>
                </emma:interpretation>
                <emma:interpretation id="interp2" emma:lang="en-US" emma:confidence="0">
                  <emma:literal>AID]</emma:literal>
                </emma:interpretation>
                <emma:interpretation id="interp3" emma:lang="en-US" emma:confidence="0">
                  <emma:literal>AQD]</emma:literal>
                </emma:interpretation>
                <emma:interpretation id="interp4" emma:lang="en-US" emma:confidence="0">
                  <emma:literal>AQB]</emma:literal>
                </emma:interpretation>
              </emma:one-of>
            </emma:emma>
          </inkml:annotationXML>
          <inkml:trace contextRef="#ctx0" brushRef="#br0">4915 3634 352 0,'0'0'1'0,"0"0"3"16,-18 14 1-16,4-7 4 0,-4-1 0 16,0 5 1-16,-7 0 0 15,-5-5 1-15,-3-1 0 16,2-5-3-16,-1-11 0 15,0-4-4-15,1-9 0 16,6-7-1-16,0-8-1 0,14-7 0 16,4-7-1-16,7-11 0 15,15 1-1-15,5 1 0 16,5-7 0-16,11 11-1 0,-1 1 0 16,0 8 0-16,1 10 0 15,-1 7 0-15,0 14 0 16,-2 12 1-16,-3 6 0 15,3 20 2-15,-5 9 0 0,0 9 0 16,1 12 1-16,-11 10-1 16,-1 6 0-16,-6 1 0 15,-8 0-1-15,-3 1 0 16,-3-8 1-16,-18-12-1 0,-11-1 0 16,-4-12 1-16,-6-11 0 15,-8-10 0-15,4-10 1 16,1-4-1-16,2-4 0 15,8-10 0-15,14-6-1 16,9-4 0-16,12 2-1 0,12-1 0 16,19 6-1-16,9 7 0 15,13 6-1-15,2 4 1 16,6 14 0-16,6 7 1 16,-6 9-2-16,2 11-8 0,-17-3-27 15,-4 5-45-15,-7 0-1 16</inkml:trace>
          <inkml:trace contextRef="#ctx0" brushRef="#br0" timeOffset="624.9993">5396 3286 391 0,'0'0'3'0,"0"0"1"16,0 0 1-16,15-8 1 16,2 5-1-16,7 3 1 15,8 0 1-15,6 0-1 0,2 7-3 16,3 8-1-16,-5 2-2 15,-3 4 1-15,-10-1-2 16,-4 8 1-16,-14 0 0 16,-2-3 0-16,-5 4 0 0,-5-5 0 15,-2 0 0-15,1-2 0 16,2-5 0-16,4 5 0 16,0-7 0-16,7 2 1 15,3-3 1-15,2 0 0 0,1 0 1 16,-2-1 1-16,3 5 0 15,-6-1-1-15,2-2 1 16,0 4-1-16,-2-2 0 16,2 7-1-16,-3-3 0 0,-7 7-1 15,0 2 1-15,0 0-1 16,-10 6 1-16,-12-5-3 16,-9-6-10-16,-1-14-66 0,-14 13-6 15</inkml:trace>
          <inkml:trace contextRef="#ctx0" brushRef="#br0" timeOffset="203.1254">5414 3380 442 0,'0'0'3'0,"0"0"-1"16,0 0 1-16,-11 7 0 15,7 10 1-15,1 2-1 16,3 12 0-16,7 4 0 0,11 11-6 16,-8 1-12-16,15-2-64 15,3 7-2-15</inkml:trace>
          <inkml:trace contextRef="#ctx0" brushRef="#br0" timeOffset="1125.9981">4122 3972 354 0,'0'0'6'16,"0"0"4"-16,0 0 1 0,0 0 2 15,0 0-1-15,0 0 1 16,8 7 1-16,-8-7 1 16,14 19-6-16,-6-6-3 15,-1 9-1-15,-1-1 0 16,1 10-1-16,-2 0 0 0,-2 12 0 15,0-8 0-15,-3 4 0 16,0 3-1-16,0-6-1 16,0-1 1-16,4-7-1 15,-1-4-1-15,-3-3 1 0,4-6-1 16,-4-15 0-16,3 17 0 16,-3-17-2-16,0 0-11 15,0 0-71-15,0 0-3 16</inkml:trace>
          <inkml:trace contextRef="#ctx0" brushRef="#br0" timeOffset="-562.5345">3862 4191 337 0,'0'0'6'15,"0"0"3"-15,0-15 1 16,0 15 1-16,17-21 1 0,5 4-1 15,6-1-3-15,18-3-10 16,4-4-40-16,13 1-31 16,8-6-7-16</inkml:trace>
          <inkml:trace contextRef="#ctx0" brushRef="#br0" timeOffset="-750.0197">3887 4331 388 0,'0'0'5'16,"0"0"1"-16,0 0 2 15,3-2 1-15,-3 2 0 0,0-26 1 16,0 9 0-16,0-9 0 16,-3 2-4-16,-5-3-3 15,1-8 0-15,1-8-2 0,6-7 1 16,0 4-2-16,3-6 0 15,4-1 0-15,7 1 0 16,8 1-1-16,-5 9 1 16,8 7-2-16,-1 11 1 0,1 13-1 15,-3 11 1-15,6 7-1 16,-3 21 1-16,-5 11 0 16,5 14-3-16,-4 3-10 15,4 0-46-15,0 16-19 16</inkml:trace>
        </inkml:traceGroup>
        <inkml:traceGroup>
          <inkml:annotationXML>
            <emma:emma xmlns:emma="http://www.w3.org/2003/04/emma" version="1.0">
              <emma:interpretation id="{3CF370CD-BD22-4E04-B773-F3243F38A3BA}" emma:medium="tactile" emma:mode="ink">
                <msink:context xmlns:msink="http://schemas.microsoft.com/ink/2010/main" type="inkWord" rotatedBoundingBox="16706,1803 18067,1578 18293,2954 16932,3178"/>
              </emma:interpretation>
              <emma:one-of disjunction-type="recognition" id="oneOf1">
                <emma:interpretation id="interp5" emma:lang="en-US" emma:confidence="0">
                  <emma:literal>QB</emma:literal>
                </emma:interpretation>
                <emma:interpretation id="interp6" emma:lang="en-US" emma:confidence="0">
                  <emma:literal>RB</emma:literal>
                </emma:interpretation>
                <emma:interpretation id="interp7" emma:lang="en-US" emma:confidence="0">
                  <emma:literal>R B</emma:literal>
                </emma:interpretation>
                <emma:interpretation id="interp8" emma:lang="en-US" emma:confidence="0">
                  <emma:literal>RUB</emma:literal>
                </emma:interpretation>
                <emma:interpretation id="interp9" emma:lang="en-US" emma:confidence="0">
                  <emma:literal>In}</emma:literal>
                </emma:interpretation>
              </emma:one-of>
            </emma:emma>
          </inkml:annotationXML>
          <inkml:trace contextRef="#ctx0" brushRef="#br0" timeOffset="16609.7116">16766 1738 89 0,'0'0'8'0,"0"0"10"0,-8 7 8 16,8-7 4-16,-17 11 2 15,-1-4 3-15,-2-5 0 16,-8-2 0-16,0 0-5 0,-8-2-9 15,-6-13-5-15,2-2-3 16,-9-15-4-16,17-3-4 16,4-14 0-16,16 3-2 15,7-9-1-15,15 1 0 0,15-2-2 16,13-5-2-16,8 12 2 16,-4 4-1-16,11 6 0 15,-10 11 0-15,7 2-1 16,-15 13 0-16,-7 13 1 15,-10 21 1-15,-1-1-1 0,-9 23 1 16,-8 3 1-16,0 13 1 16,-21 10-1-16,-1-3 4 15,-10-2-3-15,1-5 1 0,-9 2 1 16,-1-13-1-16,-6-9-1 16,1-14 2-16,4-12 1 15,14-5-2-15,7-8 0 16,6-10 0-16,15-8 0 0,11-7 0 15,14 1 0-15,3 6-1 16,11 4-1-16,3 3 1 16,0 11-2-16,8 7 1 15,0 11 0-15,3 17-3 0,-10 10-8 16,10 5-19-16,0 10-49 16,-5 0-4-16</inkml:trace>
          <inkml:trace contextRef="#ctx0" brushRef="#br0" timeOffset="17469.106">17211 1583 346 0,'0'0'3'16,"0"0"3"-16,0 0-1 0,0 0 1 16,15 0 1-16,-2 0-2 15,12 0 3-15,18 0-2 16,-3 0-4-16,16 0-1 15,4 4-4-15,-4 9 0 0,-9 2 0 16,-9 6 0-16,-13 5-2 16,-12 5 3-16,-13-3 0 15,-10-1-2-15,-15-6 5 16,7 1-1-16,-10 6 1 16,11-10 1-16,-1 3 1 0,18-21 0 15,-7 21 4-15,21-14 1 16,14 7 1-16,8-3 1 15,6 2 1-15,4 4-1 16,7 2-1-16,-6 3 0 0,1 13-3 16,-15 7-3-16,-16 7-3 15,-9 4-7-15,-13 10-21 16,-23 18-50-16,-24-5-3 16</inkml:trace>
          <inkml:trace contextRef="#ctx0" brushRef="#br0" timeOffset="17125.3635">17279 1488 337 0,'0'0'5'15,"0"0"1"-15,0 0 1 16,0 0 1-16,0 11 4 15,7 6 0-15,-1 12 0 0,2 2 2 16,-1 19-5-16,8 6-2 16,-2 10-1-16,5 9-5 15,-7-4-11-15,7-7-20 16,10-5-47-16,-15-6-2 0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3:15.9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40C397-EAB0-417A-B9AE-DBB8C5493ED7}" emma:medium="tactile" emma:mode="ink">
          <msink:context xmlns:msink="http://schemas.microsoft.com/ink/2010/main" type="inkDrawing" rotatedBoundingBox="1535,9697 19923,8613 20122,11977 1733,13062" semanticType="callout" shapeName="Other">
            <msink:destinationLink direction="with" ref="{7AFB09E8-311E-47BD-8164-E59F4CC40BB0}"/>
          </msink:context>
        </emma:interpretation>
      </emma:emma>
    </inkml:annotationXML>
    <inkml:trace contextRef="#ctx0" brushRef="#br0">18406 27 250 0,'0'0'4'0,"0"0"4"0,0 0 2 16,0 0 3-16,0 0 2 16,-11-7-1-16,11 7 1 15,-25-4 0-15,8 4-4 16,-4 0-1-16,-11 0-5 0,-7-4-3 16,-8 2 0-16,-11-2 0 15,-17 4-2-15,-11-5 1 16,-15 3-1-16,-20 2-1 15,-13-4 1-15,-14 4 0 0,-12 4-1 16,-10 3 0-16,-6-1 0 16,-8 9 1-16,-4-2 0 15,4 1 1-15,8 0 0 16,6 0 2-16,17-7 2 0,12 5 0 16,18-9 2-16,24-1 1 15,21-2 0-15,22 0 0 16,17 0-1-16,24-5 0 15,15 5-1-15,0 0-1 0,25-8-2 16,0 8-1-16,3 0-1 16,1 11 1-16,-1 10-1 15,-3 3 0-15,-1 9 0 0,-7 9-1 16,-2 3 1-16,0 12 0 16,-2 9 0-16,-1 6-1 15,-2 10 0-15,-3 8 0 16,-1 2 0-16,-1 9 0 0,-2 6 1 15,1-1 1-15,-1 7 1 16,4 1-1-16,-4 3 1 16,8 3 0-16,0 4-1 15,3 2 1-15,-4-4-2 16,5 2 0-16,-5 0-1 0,5-4 0 16,-8-3 1-16,-4-19-2 15,1-3 2-15,-4-18 0 16,0-6-1-16,-7-15 1 15,-5-16 0-15,-8-12-1 0,-8-8 1 16,-5-9 0-16,-9-8 0 16,-11-3 0-16,-3 0-1 15,-19-6 1-15,-9-2-1 0,-12 2 0 16,-6-1 0-16,-19 0-1 16,-10 3 1-16,-13 0-1 15,-15 4 1-15,-12 0 0 16,-8 8 0-16,-17 2-1 0,-11 8 1 15,-9-1 0-15,-8 5 0 16,-5 2 0-16,-8 1-1 16,-3 3 1-16,-8-4-1 15,1 1 1-15,-5-3-1 16,-2 6 1-16,-1-7-1 0,-6 3 1 16,-1 1 0-16,-6-1 0 15,-4 4 0-15,-4 2 0 16,-4 0-1-16,-2-1 1 15,-2-1 0-15,2 1 0 0,2-5 0 16,5-3 0-16,-1-4 0 16,8 2 0-16,-1-5 0 15,0-4-1-15,0 0 0 16,4 4 0-16,-4 0-1 0,4 5 0 16,0-1 0-16,4 2 0 15,6 5 1-15,1-4-1 16,10 3 1-16,7-3 1 0,10-1 0 15,8-1 0-15,10-4-1 16,15-2 1-16,3 2 0 16,22-5 0-16,6 1 0 15,11 3 1-15,14-4 0 16,7 1-1-16,15-1 1 0,9 1 0 16,18 0 0-16,8 0-1 15,14-5 1-15,14 5 0 16,10-4-1-16,12-3 1 15,9 2 0-15,9 3 1 0,13-9-1 16,0 0 1-16,0 0 0 16,0 0 0-16,0 0 0 15,0 0 0-15,0 0 0 16,0 0-1-16,0 0 1 0,0 0 0 16,3-15-1-16,-3 15-1 15,4-19 1-15,-1 1-1 16,-3-6 0-16,8-7 0 0,-1-8 0 15,-4-10 0-15,4-11 0 16,1-7 1-16,-2-7-1 16,-2-11 1-16,-1-2-1 15,1-8 0-15,-4 0 1 0,0-1-1 16,0 0 0-16,0 1 0 16,0 0 1-16,3 8-1 15,0-1 0-15,2 6 0 16,5 1 0-16,-3 8 0 0,-4-2 0 15,5 2 1-15,-4 2-1 16,-4 0 0-16,0 1 0 16,-4 3 0-16,-7-7 0 15,-6 4 0-15,-1 3-1 0,0-5 0 16,1-1 0-16,-8 6 0 16,10-4 0-16,-3 5 1 15,1 2-2-15,6 2 1 16,-2 4-1-16,-2 2 1 0,8 4-1 15,-3 1 1-15,-1 10-1 16,4-4 0-16,-8 4 0 16,2 3 1-16,-2 7-1 15,-2 0 1-15,-1-2 0 0,3 8 0 16,5 1 0-16,0 2 1 16,3-2 0-16,4 4 0 15,3-2-1-15,0 5 1 16,0 4-1-16,0 13 0 15,7-13 0-15,-7 13-1 0,13 0 1 16,-13 0 0-16,15 13 0 16,-15-13 1-16,18 13 0 15,-18-13 0-15,0 0 1 0,17 9-1 16,-17-9 1-16,0 0 0 16,0 0 0-16,13-5-1 15,-13 5 1-15,0 0 0 16,5-15 0-16,-5 15 0 0,0 0 0 15,-10-11-1-15,10 11 1 16,-30-11 0-16,10 7 0 16,-5 2 0-16,-8-2 0 15,-12 0 0-15,-8 4-1 0,-15 0 1 16,-16 0-1-16,-19 4 0 16,-10 2 0-16,-25 9 0 15,-11 3-1-15,-13 7-1 16,-18 3-2-16,-7 6-2 0,-12 1-9 15,2 5-18-15,-9 13-49 16,12-7-2-16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6:39.19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C9711A-FFBA-446E-ABFA-458C49C5BC0E}" emma:medium="tactile" emma:mode="ink">
          <msink:context xmlns:msink="http://schemas.microsoft.com/ink/2010/main" type="writingRegion" rotatedBoundingBox="18575,866 33779,220 34401,14852 19197,15498"/>
        </emma:interpretation>
      </emma:emma>
    </inkml:annotationXML>
    <inkml:traceGroup>
      <inkml:annotationXML>
        <emma:emma xmlns:emma="http://www.w3.org/2003/04/emma" version="1.0">
          <emma:interpretation id="{1A12CC1C-39B9-4734-8C5E-BC39E4F3188E}" emma:medium="tactile" emma:mode="ink">
            <msink:context xmlns:msink="http://schemas.microsoft.com/ink/2010/main" type="paragraph" rotatedBoundingBox="26406,475 33776,548 33754,2807 26384,273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3D16AFD-EE1F-4DD9-AFB3-0BD71771E709}" emma:medium="tactile" emma:mode="ink">
              <msink:context xmlns:msink="http://schemas.microsoft.com/ink/2010/main" type="line" rotatedBoundingBox="26406,475 33776,548 33754,2807 26384,2734"/>
            </emma:interpretation>
          </emma:emma>
        </inkml:annotationXML>
        <inkml:traceGroup>
          <inkml:annotationXML>
            <emma:emma xmlns:emma="http://www.w3.org/2003/04/emma" version="1.0">
              <emma:interpretation id="{8D9E7A01-8499-4504-9923-69D016EAC074}" emma:medium="tactile" emma:mode="ink">
                <msink:context xmlns:msink="http://schemas.microsoft.com/ink/2010/main" type="inkWord" rotatedBoundingBox="26406,475 30566,517 30543,2775 26384,2734"/>
              </emma:interpretation>
              <emma:one-of disjunction-type="recognition" id="oneOf0">
                <emma:interpretation id="interp0" emma:lang="en-US" emma:confidence="0">
                  <emma:literal>binary/</emma:literal>
                </emma:interpretation>
                <emma:interpretation id="interp1" emma:lang="en-US" emma:confidence="0">
                  <emma:literal>binary)</emma:literal>
                </emma:interpretation>
                <emma:interpretation id="interp2" emma:lang="en-US" emma:confidence="0">
                  <emma:literal>binary</emma:literal>
                </emma:interpretation>
                <emma:interpretation id="interp3" emma:lang="en-US" emma:confidence="0">
                  <emma:literal>binary}</emma:literal>
                </emma:interpretation>
                <emma:interpretation id="interp4" emma:lang="en-US" emma:confidence="0">
                  <emma:literal>binary]</emma:literal>
                </emma:interpretation>
              </emma:one-of>
            </emma:emma>
          </inkml:annotationXML>
          <inkml:trace contextRef="#ctx0" brushRef="#br0">-1 0 312 0,'0'0'10'16,"0"0"5"-16,0 0 0 0,0 0 1 15,0 0 1-15,0 0 0 16,0 0 0-16,0 22 2 15,0 2-10-15,3 12-5 16,0 13 2-16,4 18-1 16,0 0-1-16,1 14 0 0,2 7 0 15,-5 4 0-15,-5 2-1 16,0 6 0-16,0-15-1 16,-8-12-1-16,4-6 2 0,4-11-1 15,-6-10-1-15,6-18 3 16,-5-10-2-16,5-18 0 15,0 0 2-15,8-33-1 16,-1 9-2-16,-4-18 1 0,12-5-2 16,-8-1 0-16,11 6 0 15,-8-5 0-15,3 1-3 16,2 5 1-16,6 5 0 16,-4 11-1-16,-2 7 0 0,10 12 3 15,-4-9-2-15,8 12 0 16,-5 3 2-16,5 11 0 15,-6 7 0-15,7 1 1 16,-5 9 0-16,-2-4-1 16,-1 10 2-16,-4 4-1 0,-8 5-1 15,-2 3 1-15,-8-4 0 16,0 12-1-16,-11-5 1 16,-6-4-1-16,-8-2 0 0,-8-4 1 15,1-15 2-15,1 1 0 16,-4-4-1-16,-8-14-2 15,4-7 0-15,3-4 0 16,8-14 0-16,3 5 0 16,-6-8-39-16,21-4-45 0,10-6-4 15</inkml:trace>
          <inkml:trace contextRef="#ctx0" brushRef="#br0" timeOffset="406.2514">639 378 425 0,'0'0'3'0,"0"0"0"16,0-12 2-16,0 12-3 15,0 0-5-15,7-3-9 16,-7 3-30-16,28 3-32 0,-3 12-6 16</inkml:trace>
          <inkml:trace contextRef="#ctx0" brushRef="#br0" timeOffset="218.7518">581 649 413 0,'0'0'4'0,"0"8"3"0,0-8 2 15,0 20 1-15,0-1 1 16,0 5 1-16,5 7 1 16,-2 8 1-16,-3 6-6 15,7 1-2-15,0 7-2 16,1 5-4-16,-5-7-12 0,4 1-21 15,6-1-50-15,-13-13-4 16</inkml:trace>
          <inkml:trace contextRef="#ctx0" brushRef="#br0" timeOffset="796.88">865 557 376 0,'0'0'7'0,"0"0"1"15,0 0 2-15,0 15 0 16,0-15 1-16,0 31 1 0,10-11 0 16,-2 14 1-16,5 5-5 15,-1 5-3-15,5 2-2 16,4 3 0-16,4-6 0 15,-4 6-2-15,-11-6 1 0,5-12 0 16,-5-6-1-16,-6-8 0 16,-4-17 0-16,0 0 1 15,0 0-1-15,-7-17 1 16,-3-8 0-16,5-3-3 0,5-5 3 16,0-1-2-16,0 2-2 15,15-2 0-15,-2-7 0 16,9 13-1-16,11 4 0 15,-10 7 1-15,2 0-1 16,7 6 2-16,-7 11 1 0,-4 11 1 16,0 6 1-16,-2 15 1 15,-2-4-1-15,4 15-4 16,-3-12-6-16,7 4-48 16,0 11-26-16,-2-3-1 0</inkml:trace>
          <inkml:trace contextRef="#ctx0" brushRef="#br0" timeOffset="1828.1658">1727 578 417 0,'0'0'5'0,"0"0"0"0,-21 0 1 16,11 4 1-16,-8 3 1 15,1 10 0-15,-5 0 1 16,4 9 0-16,-3 2-3 16,4 8-1-16,2 5-1 0,0 4 1 15,9 6-2-15,6-13-1 16,0 1 1-16,3 4-2 16,8-12 0-16,3-6 0 0,0-4 0 15,5-8-1-15,1-2 1 16,-5-7 1-16,6-4-2 15,-4-4 2-15,1-9-2 16,-3 2 0-16,-2-3 0 16,-3-7 0-16,2-3 0 0,-6 2 0 15,6-6 0-15,-5 2 0 16,-4 9 0-16,0-7 0 16,-3-1 0-16,4-3 0 0,-1 2 0 15,2 5 0-15,-5 4 0 16,3-7 0-16,-3 7 0 15,0 2 0-15,0 15 0 16,0-17 0-16,0 17 0 16,0 0 0-16,0-13 0 0,0 13 0 15,0 0 0-15,0 0 0 16,0 0 0-16,0 0 0 16,0 0 0-16,0 0 0 15,0 0 0-15,0 0 0 0,0 0 0 16,0 0 0-16,0 0 0 15,0 0 0-15,10 6 0 16,-10-6 0-16,0 28 0 0,0-7 0 16,4 7 0-16,2 3 0 15,2 5 0-15,-1 3 0 16,8-8 0-16,-5 11 0 16,10-10 0-16,-5 4 0 15,3-12 0-15,2-3 0 0,-2-10 0 16,11-1 0-16,-11-7 0 15,10-3 0-15,-7-7 0 16,7-10 0-16,-3 3 0 16,0-6 0-16,-3-6 0 0,-2-10 0 15,-5 1 0-15,-2 1 0 16,-3 2 0-16,-10-7 0 16,-2 3 0-16,-9 2 0 15,-3 6 0-15,-7 6 0 0,-4 3 0 16,0 10 0-16,4-6 0 15,-1 9 0-15,22 6 0 16,-20-7 0-16,20 7 0 16,0 0 0-16,0 0 0 0,13 0 0 15,9 0 0-15,13 0 0 16,-7 0 0-16,15 0 0 16,2-4 0-16,-2-3 0 15,0 3 0-15,-8 2 0 0,-3 2 0 16,-11-4 0-16,0 4 0 15,-10 0 0-15,-11 0 0 16,0 0 0-16,11 6 0 16,-11 9 0-16,0 3 0 0,0 7 0 15,0 3 0-15,0 0 0 16,-5 6 0-16,5 7 0 16,0 0 0-16,8-2 0 15,-1-1 0-15,8 1 0 0,-2-3-82 16,2-5-7-16</inkml:trace>
          <inkml:trace contextRef="#ctx0" brushRef="#br0" timeOffset="2703.1731">2756 599 326 0,'0'0'8'0,"0"0"2"15,0 0 3-15,0 0 2 16,0 0 4-16,0 0 0 16,-10 4 2-16,10-4 2 15,0 0-6-15,0 0-3 0,0 0-2 16,0 0-2-16,0 0-6 16,0 0-4-16,0 0 0 15,0 0 0-15,0 0 0 16,0 0 0-16,0 0 0 0,-7 11 0 15,7-11 0-15,0 0 0 16,0 0 0-16,0 0 0 16,0 0 0-16,0 0 0 15,0 0 0-15,0 0 0 0,0 0 0 16,0 0 0-16,0 0 0 16,0 0 0-16,0 0 0 15,0 0 0-15,0 0 0 0,0 0 0 16,0 0 0-1,0 0 0-15,0 0 0 0,0 0 0 16,0 0 0-16,-8 20 0 16,8-1 0-16,-3 2 0 15,3 1 0-15,0 2 0 0,0 7 0 16,6-3 0-16,-1 9 0 16,5-7 0-16,0-5 0 15,5-1 0-15,10 0 0 16,-4-5 0-16,7-2 0 0,-3-2 0 15,10-15 0-15,-3 0 0 16,6-8 0-16,-5-7 0 16,-1-9 0-16,-1 0 0 15,1-11 0-15,-4 4 0 0,-7-12 0 16,1 0 0-16,-4 5 0 16,2-1 0-16,-8 7 0 15,1 0 0-15,-8 12 0 0,-5 2 0 16,0 18 0-16,0 0 0 15,0 0 0-15,-15 14 0 16,8 7 0-16,-4 14 0 16,1 1 0-16,6 13 0 15,-2 3 0-15,1 8 0 0,2 0 0 16,3 3 0-16,0 15 0 16,8 0 0-16,-8 6 0 15,0 2 0-15,3-3 0 0,0 6 0 16,-3 0 0-16,-6-9 0 15,-9-7 0-15,5-13 0 16,-8-11 0-16,-4-9 0 16,-3-11 0-16,-6-9 0 0,3-12 0 15,-7-8 0-15,3-22 0 16,4-6 0-16,3-8 0 16,7-13 0-16,14-7 0 15,4-15 0-15,29-6-12 0,9-1-79 16,12-10-4-1</inkml:trace>
          <inkml:trace contextRef="#ctx0" brushRef="#br0" timeOffset="2875.0247">3686 674 438 0,'0'0'6'0,"0"0"3"15,0 0 1-15,0 0 0 16,0 0 1-16,0 0-1 15,0 0 0-15,0 7-3 0,0-7-10 16,0 0-78-16,17 0-4 16</inkml:trace>
          <inkml:trace contextRef="#ctx0" brushRef="#br0" timeOffset="3828.1583">4159-17 295 0,'0'0'5'16,"0"0"3"-16,0 0 5 16,0 14 1-16,0 11 1 0,-7 16 1 15,-3 10 3-15,-3 25-2 16,-17 20-4-16,-1 24-1 15,-11 18-6-15,-11 20 0 16,3 8-1-16,-6 6-1 0,-9 7 2 16,6-14 1-16,-1-2 1 15,0-15-2-15,2-19 2 16,10-18 0-16,5-20-1 16,8-24 1-16,2-14-3 15,16-10-7-15,4-16-4 0,13-9-27 16,17-18-50-16,4-7-3 15</inkml:trace>
        </inkml:traceGroup>
        <inkml:traceGroup>
          <inkml:annotationXML>
            <emma:emma xmlns:emma="http://www.w3.org/2003/04/emma" version="1.0">
              <emma:interpretation id="{94603C37-FE62-4664-B016-F5DD3AD5D73D}" emma:medium="tactile" emma:mode="ink">
                <msink:context xmlns:msink="http://schemas.microsoft.com/ink/2010/main" type="inkWord" rotatedBoundingBox="30913,584 33775,613 33760,2197 30897,2168"/>
              </emma:interpretation>
              <emma:one-of disjunction-type="recognition" id="oneOf1">
                <emma:interpretation id="interp5" emma:lang="en-US" emma:confidence="1">
                  <emma:literal>output</emma:literal>
                </emma:interpretation>
                <emma:interpretation id="interp6" emma:lang="en-US" emma:confidence="0">
                  <emma:literal>out put</emma:literal>
                </emma:interpretation>
                <emma:interpretation id="interp7" emma:lang="en-US" emma:confidence="0">
                  <emma:literal>Output</emma:literal>
                </emma:interpretation>
                <emma:interpretation id="interp8" emma:lang="en-US" emma:confidence="0">
                  <emma:literal>out but</emma:literal>
                </emma:interpretation>
                <emma:interpretation id="interp9" emma:lang="en-US" emma:confidence="0">
                  <emma:literal>outputs</emma:literal>
                </emma:interpretation>
              </emma:one-of>
            </emma:emma>
          </inkml:annotationXML>
          <inkml:trace contextRef="#ctx0" brushRef="#br0" timeOffset="4265.6617">4796 548 363 0,'0'0'6'16,"0"0"0"-16,-20 6 3 16,5 8 1-16,-3 7 1 0,-10 6 0 15,-4 14 3-15,-6 7 0 16,2 9-5-16,4 6 0 15,0 4-3-15,7 3-1 16,11-3 0-16,4-3-2 16,10-8-1-16,10-7 0 15,15-17 0-15,11-11 0 0,-5-10-1 16,16-11 0-16,-2-8-1 16,-2-12 0-16,0-12 1 15,2-3-3-15,-14-11 0 0,-6-8 0 16,-7-1-1-16,-4-4-3 15,-11 1 2-15,-3 9-1 16,-7-5-3-16,-11 13-1 16,-5 10-4-16,-2 13-22 0,7 14-44 15,-22 4-3-15</inkml:trace>
          <inkml:trace contextRef="#ctx0" brushRef="#br0" timeOffset="5453.1722">5058 726 355 0,'0'0'5'15,"0"0"3"-15,0 0 1 16,0 11 3-16,0-1-1 0,0 7 2 16,3 11 0-16,4 5 0 15,8 10-4-15,-5 1-2 16,5 10-1-16,6-4-2 15,7-2-1-15,4-6-1 0,3-2 0 16,0-12 0-16,4-11 0 16,3-6-2-16,-2-11 0 15,-5-4 1-15,-4-13 0 16,2-4-2-16,-8-10 2 0,-12-5-1 16,-1-7 0-16,-2 5 1 15,-3-4-1-15,-7-1 0 16,0 4 0-16,0 8 2 15,0 7-1-15,0 1 1 0,0 10 0 16,0 13 0-16,0 0 1 16,0 0-1-16,13 13 2 15,-2 12-2-15,3 8 2 16,4 5-2-16,3 9-1 0,4 1-1 16,0 5-2-16,0-4-8 15,7 1-22-15,3-5-52 16,-11-7-2-16</inkml:trace>
          <inkml:trace contextRef="#ctx0" brushRef="#br0" timeOffset="6375.0533">5665 726 378 0,'0'0'5'0,"0"0"-2"0,15-13 2 15,3 9-2-15,7-3 0 16,13 3-5-16,5-7-17 16,7 5-50-16,13 6-6 15</inkml:trace>
          <inkml:trace contextRef="#ctx0" brushRef="#br0" timeOffset="6187.5506">5995 190 347 0,'0'0'7'0,"-8"-14"0"16,8 14 3-16,0 0 2 15,0 0 0-15,0 0 1 16,0 22 1-16,11 10 0 0,6 20-5 16,5 12-1-16,-4 14-1 15,3 9-2-15,4 8-1 16,-11 8 0-16,-8-2-3 16,-6-1-5-16,0-1-10 0,-13-5-50 15,3-16-18-15</inkml:trace>
          <inkml:trace contextRef="#ctx0" brushRef="#br0" timeOffset="7843.8449">6436 70 347 0,'0'0'5'0,"7"0"1"16,-7 0 1-16,0 0 2 15,25 8 1-15,-10 3 1 16,-5 6 1-16,5 15 0 0,-12 17-3 16,0 16 1-16,-3 10-3 15,0 18 1-15,-13 16-1 16,-5 4-1-16,-7 9-1 15,-3 2 0-15,-4 4-1 16,-1-13-2-16,5-5 1 0,8-12-1 16,-2-10-1-16,1-14 1 15,7-13 2-15,0-15-3 16,14-19 2-16,0-10 2 0,0-17-2 16,0 0 0-16,14-31-1 15,-4-8-2-15,2-4 0 16,5-19 0-16,-4-9-2 15,2-3-5-15,6-4 0 0,4-2-1 16,3 7 0-16,-3-2 0 16,-3 7 2-16,1 20 1 15,-1 2 1-15,-1 15 3 16,1 3 0-16,-9 13 2 16,-13 15 2-16,33-11-1 0,-16 11-1 15,1 3 1-15,-3 7-1 16,5 8 0-16,-2 7 1 15,-1 1-1-15,-2 5-1 0,-5 0 1 16,-2 12 0-16,-8-8 0 16,0 4 0-16,-8-8 2 15,-9-1 0-15,-5-6 0 16,-9-7 1-16,-1 1 0 0,4-14-1 16,0 2 2-16,3-6-1 15,7 0-3-15,18 0-5 16,-18-24-21-16,11 9-57 15,17-2-4-15</inkml:trace>
          <inkml:trace contextRef="#ctx0" brushRef="#br0" timeOffset="8265.7077">6773 899 431 0,'0'0'4'16,"0"0"0"-16,0 0 2 15,-15 11 0-15,12 2 0 16,-4 4 1-16,7 9 0 16,0 0 0-16,7 1-3 0,6-3-1 15,9 4-3-15,-4-6-1 16,0-5 0-16,2-2-2 16,2-11 0-16,-4-2 0 15,-5-4 0-15,-8-13-1 0,2-4 1 16,3-9 1-16,-2-6 0 15,-5-1 1-15,4-8 1 16,0 0-1-16,4 5 1 16,-1 8 2-16,-3-4-1 15,1 16 2-15,-8 8 0 0,0 10 1 16,5 8-1-16,-5 20 1 16,-2 4-1-16,2 3-1 15,0 7 1-15,2 4-2 16,6 3-1-16,2-11-1 0,2-3-1 15,1-9-3-15,5-5-3 16,-4-14-5-16,4-3-5 16,0-8-7-16,-1-16-17 0,1-6-33 15,-8-17-9-15</inkml:trace>
          <inkml:trace contextRef="#ctx0" brushRef="#br0" timeOffset="8625.1">7062 642 492 0,'0'0'3'0,"8"-4"-1"15,10 4 0-15,7 0 0 0,10 4 0 16,18 3-9-16,20 6-74 16,16 6-1-16</inkml:trace>
          <inkml:trace contextRef="#ctx0" brushRef="#br0" timeOffset="8453.1992">7221 233 363 0,'0'0'8'0,"0"-22"0"0,0 22 4 15,-3-17-1-15,3 17 2 16,0 0 0-16,0 0 2 16,14 17 0-16,-3 24-4 0,0 17-3 15,-1 13-1 1,5 14-1-16,-2 6-1 0,2 14-1 16,-8 4-7-16,-1-6-13 15,-2 4-66-15,7-17-4 16</inkml:trace>
        </inkml:traceGroup>
      </inkml:traceGroup>
    </inkml:traceGroup>
    <inkml:traceGroup>
      <inkml:annotationXML>
        <emma:emma xmlns:emma="http://www.w3.org/2003/04/emma" version="1.0">
          <emma:interpretation id="{B6183B1A-DAF5-4B31-BC03-E4678A582859}" emma:medium="tactile" emma:mode="ink">
            <msink:context xmlns:msink="http://schemas.microsoft.com/ink/2010/main" type="paragraph" rotatedBoundingBox="23020,4122 33927,3670 33986,5094 23079,55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F2A4642-24D9-421E-9EE9-111513158DBB}" emma:medium="tactile" emma:mode="ink">
              <msink:context xmlns:msink="http://schemas.microsoft.com/ink/2010/main" type="line" rotatedBoundingBox="23020,4122 33927,3670 33986,5094 23079,5546"/>
            </emma:interpretation>
          </emma:emma>
        </inkml:annotationXML>
        <inkml:traceGroup>
          <inkml:annotationXML>
            <emma:emma xmlns:emma="http://www.w3.org/2003/04/emma" version="1.0">
              <emma:interpretation id="{8800ECDC-2B42-42BE-A020-3C04B36DB040}" emma:medium="tactile" emma:mode="ink">
                <msink:context xmlns:msink="http://schemas.microsoft.com/ink/2010/main" type="inkWord" rotatedBoundingBox="23027,4288 25272,4195 25320,5371 23075,5464"/>
              </emma:interpretation>
              <emma:one-of disjunction-type="recognition" id="oneOf2">
                <emma:interpretation id="interp10" emma:lang="en-US" emma:confidence="1">
                  <emma:literal>state</emma:literal>
                </emma:interpretation>
                <emma:interpretation id="interp11" emma:lang="en-US" emma:confidence="0">
                  <emma:literal>State</emma:literal>
                </emma:interpretation>
                <emma:interpretation id="interp12" emma:lang="en-US" emma:confidence="0">
                  <emma:literal>stacte</emma:literal>
                </emma:interpretation>
                <emma:interpretation id="interp13" emma:lang="en-US" emma:confidence="0">
                  <emma:literal>stat</emma:literal>
                </emma:interpretation>
                <emma:interpretation id="interp14" emma:lang="en-US" emma:confidence="0">
                  <emma:literal>statue</emma:literal>
                </emma:interpretation>
              </emma:one-of>
            </emma:emma>
          </inkml:annotationXML>
          <inkml:trace contextRef="#ctx0" brushRef="#br1" timeOffset="138704.3329">-2982 4190 324 0,'0'0'6'0,"0"0"2"16,0 0 3-16,-8-11 2 15,8 11 1-15,-13-8 1 16,13 8-1-16,-25-10 0 16,8 7-5-16,2 3-4 0,-6 3-2 15,-1 0 0-15,-1 12-3 16,1-4 0-16,1 6 2 16,-1 9-3-16,-3-6 2 15,7 5 0-15,1-1-1 16,11 4 0-16,1-3 1 0,5-5 0 15,0-1-1-15,11-1 1 16,11-8 0-16,3 4-1 16,-2-7 1-16,2 4-1 0,5-8 1 15,5 7-1-15,-4-2 0 16,1 1 0-16,-4 10 0 16,0-8 1-16,-3 4-2 15,-3-2 1-15,-4 2 0 0,-1-2 0 16,-11 8 0-16,-6-7 1 15,0 7 0-15,-3 0-1 16,-7 5 2-16,-12-9 1 16,-1 11-1-16,-10-10 3 0,1-1-1 15,-6 1 1-15,-2-5 1 16,-6-6 0-16,4-7-1 16,-1 0 0-16,2-7-4 15,6-3-4-15,2-18-11 0,23-4-35 16,3-13-34-16,14-1-2 15</inkml:trace>
          <inkml:trace contextRef="#ctx0" brushRef="#br1" timeOffset="139157.4706">-2957 4257 371 0,'0'0'5'0,"0"0"4"15,0 0 0-15,0 0 1 0,0 0 1 16,20 0 0-16,5 0-1 16,15 0 0-16,13 0-12 15,3-4-22-15,4 1-52 16,21 3-3-16</inkml:trace>
          <inkml:trace contextRef="#ctx0" brushRef="#br1" timeOffset="138969.9579">-2806 3731 375 0,'0'0'8'0,"0"0"2"16,0 0 0-16,0 0 1 0,0 0 2 15,0 0 0-15,5 24 2 16,1 2 0-16,5 20-6 16,-8 10-3-16,8 18 0 15,3 3 0-15,7 9-2 0,-3 4-1 16,-1 6 0-16,1 7-2 16,-3-11-1-16,-1-9-4 15,4-1-5-15,-8-16-8 16,8-7-28-16,2-5-41 0,-5-19 1 15</inkml:trace>
          <inkml:trace contextRef="#ctx0" brushRef="#br1" timeOffset="139548.0917">-2328 4475 385 0,'0'0'6'15,"-17"7"3"-15,-5 4 1 16,-2 2 1-16,-1 10 0 0,-4 1 0 16,1 7 0-16,0 4 0 15,7 4-5-15,9-3-3 16,12-8-1-16,15-4-1 15,10 1 1-15,6-16-1 0,9 2 0 16,2-11 0-16,4-7 0 16,0-14 0-16,-7 1-1 15,-8-5 1-15,-6-7 0 16,-7-7-1-16,-11 0 0 0,-7-3 1 16,-3 5 0-16,-9 1-1 15,-8 3 2-15,5 6 0 16,-3 6-1-16,13 7 2 15,5 14-1-15,-15-8 0 16,15 8 1-16,3 11 1 0,9 14-2 16,1 6 0-16,9 13-2 15,-2 4 0-15,8 5 0 16,-3 3 0-16,8 11-12 16,-13-14-24-16,-2 1-49 0,7-9-1 15</inkml:trace>
          <inkml:trace contextRef="#ctx0" brushRef="#br1" timeOffset="139969.9769">-2197 4250 394 0,'0'0'4'0,"0"0"1"15,10-8 1-15,-10 8 0 0,36-7-1 16,-4 5-2-16,14-13-10 15,10-6-49-15,11 16-18 16</inkml:trace>
          <inkml:trace contextRef="#ctx0" brushRef="#br1" timeOffset="139798.1191">-2106 3720 407 0,'0'0'5'0,"-17"-6"1"16,17 6 1-16,-14 4 1 15,14 13 2-15,0 11-1 0,0 9 3 16,6 18-1-16,16 16-5 16,11 13 1-16,2 11-2 15,0 5-4-15,7 4-7 16,-3-1-16-16,-3 3-60 16,6-12-2-16</inkml:trace>
          <inkml:trace contextRef="#ctx0" brushRef="#br1" timeOffset="140360.6067">-1562 4353 411 0,'0'0'5'0,"0"0"2"0,0 0 0 16,0 0 1-16,0 17 1 16,0-17 0-16,30 13 0 0,-5-6 1 15,16-7-5-15,-1 11-3 16,10-11-2-16,-2 0-1 16,5-7-1-16,-7 1 0 15,-6-12-1-15,-8 1 0 16,-9-6 1-16,-8-5 1 0,-7-3-1 15,-8-5 2-15,-8 0 1 16,-7 5 0-16,-8 7 0 16,-12 0 1-16,-2 9 0 15,-1 4 0-15,-8 11 3 0,6 8-2 16,-2 16 1-16,0 4 0 16,7 8 1-16,3 14-1 15,11 2 0-15,-1 11 0 16,19-2-1-16,3 1-3 0,13-2-2 15,20 7-10-15,12-18-29 16,16-2-44-16,14-12-2 16</inkml:trace>
        </inkml:traceGroup>
        <inkml:traceGroup>
          <inkml:annotationXML>
            <emma:emma xmlns:emma="http://www.w3.org/2003/04/emma" version="1.0">
              <emma:interpretation id="{8D9ECD99-15A0-46D8-8B33-6DC7580D851A}" emma:medium="tactile" emma:mode="ink">
                <msink:context xmlns:msink="http://schemas.microsoft.com/ink/2010/main" type="inkWord" rotatedBoundingBox="26134,4188 27365,4137 27412,5271 26181,5322"/>
              </emma:interpretation>
              <emma:one-of disjunction-type="recognition" id="oneOf3">
                <emma:interpretation id="interp15" emma:lang="en-US" emma:confidence="0">
                  <emma:literal>YP</emma:literal>
                </emma:interpretation>
                <emma:interpretation id="interp16" emma:lang="en-US" emma:confidence="0">
                  <emma:literal>NP</emma:literal>
                </emma:interpretation>
                <emma:interpretation id="interp17" emma:lang="en-US" emma:confidence="0">
                  <emma:literal>YPI</emma:literal>
                </emma:interpretation>
                <emma:interpretation id="interp18" emma:lang="en-US" emma:confidence="0">
                  <emma:literal>imp</emma:literal>
                </emma:interpretation>
                <emma:interpretation id="interp19" emma:lang="en-US" emma:confidence="0">
                  <emma:literal>lip</emma:literal>
                </emma:interpretation>
              </emma:one-of>
            </emma:emma>
          </inkml:annotationXML>
          <inkml:trace contextRef="#ctx0" brushRef="#br1" timeOffset="141205.3808">-260 3654 355 0,'0'0'6'16,"0"0"2"-16,0 0 0 0,0 0 1 16,0 0-1-16,0 0-3 15,0 0-14-15,4 15-56 16,-4-15-8-16</inkml:trace>
          <inkml:trace contextRef="#ctx0" brushRef="#br1" timeOffset="141626.2473">422 3686 335 0,'0'0'4'0,"0"0"3"16,0 0 2-16,0 0 1 15,0 0-1-15,0 0 3 16,0 0 0-16,0 10 2 0,-3 4-4 16,-1 11-2-16,-6 10 0 15,-3 4-2-15,-2 10 0 16,0 11 0-16,2 11-1 16,-2 10-2-16,-5 3 1 0,8 4-2 15,2 0 0-15,7-6-1 16,-2-6 0-16,5-4 0 15,0-6-1-15,0-15 0 0,-3-14-7 16,3-1-18-16,21-19-53 16,-21-17-4-16</inkml:trace>
          <inkml:trace contextRef="#ctx0" brushRef="#br1" timeOffset="141876.2448">694 4042 417 0,'0'0'3'0,"0"0"1"16,-2 9 2-16,-3 14 0 16,2 1 1-16,0 11 1 0,-9 7 0 15,7 8 0-15,0 3-2 16,-8 9-2-16,9 3-2 15,-4-3 0-15,2 9-6 16,-1-18-10-16,7-12-44 0,-4 6-24 16,1-8-3-16</inkml:trace>
          <inkml:trace contextRef="#ctx0" brushRef="#br1" timeOffset="142188.7648">649 4057 341 0,'0'0'6'0,"0"0"2"15,0 0 0-15,0-15 3 16,0 15-1-16,0 0 1 16,20-19-1-16,-2 12 1 15,12 7-6-15,-5 0-2 0,5 0-1 16,3 11-1-16,2 0 0 15,0 2 0-15,-2 10-1 16,-10 8-1-16,-1-6 1 16,-8 3 0-16,-3 4-1 0,-5 0 2 15,-6 3 0-15,-10 0 0 16,-11-8 0-16,-11-1-1 16,-3 2-4-16,-8-13-9 15,-5-15-49-15,-2 2-13 0</inkml:trace>
          <inkml:trace contextRef="#ctx0" brushRef="#br1" timeOffset="140938.7405">-167 3996 376 0,'0'0'7'16,"0"0"2"-16,0 0 0 15,0 0 0-15,0 0 3 16,0 0-1-16,0 14 2 0,0 10 1 15,6 8-6-15,5 11-3 16,3 2 1-16,-3 6-1 16,7 8-1-16,6 0-1 0,-7 1-1 15,1-10-1-15,7-1-1 16,-3-6-5-16,-4-2-11 16,-11-9-34-16,6-7-32 15,-3-12-3-15</inkml:trace>
        </inkml:traceGroup>
        <inkml:traceGroup>
          <inkml:annotationXML>
            <emma:emma xmlns:emma="http://www.w3.org/2003/04/emma" version="1.0">
              <emma:interpretation id="{3DD6235D-8160-4C55-8190-65EE029F0AEE}" emma:medium="tactile" emma:mode="ink">
                <msink:context xmlns:msink="http://schemas.microsoft.com/ink/2010/main" type="inkWord" rotatedBoundingBox="28663,3888 31818,3758 31874,5106 28719,5237"/>
              </emma:interpretation>
              <emma:one-of disjunction-type="recognition" id="oneOf4">
                <emma:interpretation id="interp20" emma:lang="en-US" emma:confidence="0">
                  <emma:literal>not state</emma:literal>
                </emma:interpretation>
                <emma:interpretation id="interp21" emma:lang="en-US" emma:confidence="0">
                  <emma:literal>next stage</emma:literal>
                </emma:interpretation>
                <emma:interpretation id="interp22" emma:lang="en-US" emma:confidence="0">
                  <emma:literal>not stable</emma:literal>
                </emma:interpretation>
                <emma:interpretation id="interp23" emma:lang="en-US" emma:confidence="0">
                  <emma:literal>notate</emma:literal>
                </emma:interpretation>
                <emma:interpretation id="interp24" emma:lang="en-US" emma:confidence="0">
                  <emma:literal>Notate</emma:literal>
                </emma:interpretation>
              </emma:one-of>
            </emma:emma>
          </inkml:annotationXML>
          <inkml:trace contextRef="#ctx0" brushRef="#br1" timeOffset="145016.8855">2792 4464 310 0,'0'0'5'0,"0"0"5"0,0 18 2 16,0-18 2-16,13 24 1 16,9-12 3-16,6-1 0 15,4-4-1-15,11-7-4 16,-2-7-4-16,6-8-3 0,-1-4-2 15,-1-9-1-15,-9 4-1 16,-11-10-1-16,-3-2 0 16,-9-10-1-16,-9 4 0 15,-4-1 0-15,-11-2 0 0,-3-1 0 16,-3 8-1-16,-1-5 1 16,0 17 0-16,-7 9 0 15,8 6 2-15,-8 11 0 0,7 4-2 16,8 18 3-16,-5 2-1 15,5 19 0-15,7-1 0 16,-2 4-2-16,10 14-8 16,5-11-21-16,-7 7-51 15,22-9-3-15</inkml:trace>
          <inkml:trace contextRef="#ctx0" brushRef="#br1" timeOffset="145485.6433">3180 4123 393 0,'0'0'4'0,"0"0"2"16,7 14 1-16,8 0 0 0,10-1 0 15,-1 9 1-15,11-1-1 16,7 5-1-16,1-9-10 15,10-3-43-15,0 3-32 16,-6-3-2-16</inkml:trace>
          <inkml:trace contextRef="#ctx0" brushRef="#br1" timeOffset="145266.8911">3470 3961 355 0,'0'0'6'0,"0"0"4"0,0 0 0 16,-14 17 3-16,7 4 0 15,-3 7 1-15,-5 4 0 16,8 14 1-16,-4 0-6 15,4 10-3-15,1 1-1 0,6 6-5 16,-4-7-9-16,4-3-31 16,17-1-40-16,-12-2-3 15</inkml:trace>
          <inkml:trace contextRef="#ctx0" brushRef="#br1" timeOffset="146251.2764">3945 3911 350 0,'0'0'5'0,"0"0"1"16,0 0 4-16,0 0-2 0,0 0 3 15,-22-2-2-15,22 2 0 16,-31 0 1-16,9 9-4 15,-3 4-3-15,0 6-2 16,-3 3-1-16,3 2 0 0,4 3-1 16,3 7-1-16,8-4-1 15,3-1 0-15,7-1-1 16,3-4 0-16,14 0 0 16,5-6-1-16,-4-3 3 15,3 0-1-15,7-5 1 0,1-3 1 16,-4 0 0-16,6 3 1 15,-6-6 1-15,-4 6-1 16,1 1-1-16,3-4 2 16,-8 3 0-16,-6 4 0 0,-11-14 0 15,20 28 1-15,-15-5-1 16,-5-3 2-16,0 1 0 16,-15 4-1-16,5-1 1 0,-8 0 1 15,-7 6 0-15,4-9 0 16,-11-1 1-16,0-5-2 15,1-5 0-15,6-6-4 16,3-4-14-16,-9 3-44 0,16-13-16 16</inkml:trace>
          <inkml:trace contextRef="#ctx0" brushRef="#br1" timeOffset="147454.4461">3290 3770 372 0,'0'0'4'0,"0"0"4"16,0 0 0-16,8-17 0 16,12 10 1-16,8-1 0 0,7 5-1 15,8-12-10-15,20-2-70 16,2 17-3-16</inkml:trace>
          <inkml:trace contextRef="#ctx0" brushRef="#br1" timeOffset="147235.6542">3502 3467 326 0,'0'0'8'15,"0"0"2"-15,0 0 4 0,0 0 1 16,0 0-1-16,0 0 1 16,0 0 0-16,3 18 1 15,4 10-6-15,-2 7-2 0,5 17-4 16,0 17 1-16,1 4 0 16,0 12 0-16,3 2-2 15,3 5 1-15,-2 0-1 16,3-8-1-16,-5-2-1 0,-1-16-2 15,1-2-5-15,-6-18-11 16,3-19-45-16,-5 7-22 16</inkml:trace>
          <inkml:trace contextRef="#ctx0" brushRef="#br1" timeOffset="146798.1723">3993 3879 394 0,'0'0'4'0,"0"0"0"16,22 0 2-16,-1-4-1 15,14 1 0-15,11-1 1 0,11 4-4 16,3-2-11-16,4-6-65 16,3 8-3-16</inkml:trace>
          <inkml:trace contextRef="#ctx0" brushRef="#br1" timeOffset="146596.0268">4156 3276 231 0,'0'0'9'0,"0"0"4"15,0 0 3-15,0 0 5 0,8 8 3 16,-8 6 1-16,0 7 1 15,0 5 3-15,0 15-9 16,0 5-3-16,0 15-3 16,0 8-5-16,0 12-2 0,0 3-1 15,3 16-2-15,4 2-1 16,-7 3 0-16,3-2 0 16,-3-5-2-16,4-6-3 15,-4-14-3-15,6-5-10 0,-6-5-34 16,0-23-33-16,0-10-4 15</inkml:trace>
          <inkml:trace contextRef="#ctx0" brushRef="#br1" timeOffset="148157.562">4454 4057 345 0,'0'0'6'15,"0"0"1"-15,0 0 3 16,0 0-1-16,0 0 2 0,-11-15-1 16,11 15 1-16,-22 7 0 15,9 14-6-15,-9 3 0 16,4 2-1-16,1 5 0 16,2 0-4-16,5 9 3 0,2-9 0 15,8 1-1-15,5-11 1 16,8 3-1-16,12-14 0 15,3 3 1-15,9-11-2 16,-2-2-1-16,0-10 1 16,0-5-1-16,-7-3-1 0,-7-2 1 15,-6-4 0-15,-5-9-1 16,-10-3 2-16,0 1 0 16,0 4-1-16,-7 0 1 15,1-1 0-15,-6 11 0 0,5-1-1 16,7 22 2-16,-6-14-1 15,6 14-1-15,0 18 2 16,0 2-1-16,0 16 0 0,10 3 0 16,0 10 0-16,1-2-5 15,11 9-10-15,-2 4-46 16,2-10-22-16</inkml:trace>
          <inkml:trace contextRef="#ctx0" brushRef="#br1" timeOffset="148595.0405">4693 3800 298 0,'0'0'4'0,"0"0"0"0,0 0 1 15,0 6 1-15,0-6-4 16,28 18-14-16,5-5-49 15,2 1-4-15</inkml:trace>
          <inkml:trace contextRef="#ctx0" brushRef="#br1" timeOffset="148407.6047">4776 3470 368 0,'0'0'6'15,"0"0"1"-15,0 0 1 16,0 15 1-16,0 0 2 0,0 13 0 15,0 3 0-15,0 17 1 16,5 10-5-16,10 12-2 16,0 15 0-16,5 6-2 15,5 1-5-15,3 10-10 0,-3-15-32 16,0 2-36-16,3-12-3 16</inkml:trace>
          <inkml:trace contextRef="#ctx0" brushRef="#br1" timeOffset="148970.0487">5146 3931 337 0,'0'0'8'16,"0"0"3"-16,0 0 2 15,-14 13-1-15,14-13 3 0,-6 13-1 16,6-13 0-16,0 25 1 16,0-11-8-16,13 0-3 15,9 3 0-15,6-2-3 16,7 0-3-16,3-6-2 0,2-1 0 16,-2-5-1-16,-2-3 0 15,-8-7 0-15,-6-6 0 16,-9-10 2-16,-9 2 2 15,-4-7 3-15,-4 0 0 0,-14 0 1 16,1-5 0-16,-7 9 0 16,-8 0 1-16,4 10-1 15,-8 4 1-15,1 6 0 16,-5 8 0-16,10 13-1 16,-6 8 1-16,4 10 0 0,7 8-1 15,4 5 0-15,10 9-1 16,11 7-5-16,4-6-10 15,14-11-59-15,17 13-11 16</inkml:trace>
          <inkml:trace contextRef="#ctx0" brushRef="#br1" timeOffset="144610.6549">2275 3800 307 0,'0'0'6'15,"0"0"4"-15,0 0 0 0,11-9 4 16,-11 9 0-16,17 0 3 15,-2 5 1-15,-2 5 0 16,5 11-5-16,0 10-4 16,-4 5-1-16,1 14-1 0,-2 2-3 15,2 9 0-15,-2-2-1 16,-1 4-1-16,-2-2 0 16,-2-9 1-16,-1-4-2 15,-1-7-1-15,1-6 3 16,-2-15-1-16,-2-2 1 0,-3-18-1 15,0 0 1-15,-3-11-2 16,3-6 3-16,-8-8-2 0,-2-6-2 16,10-9 1-16,-4-2-1 15,1 0 0-15,3-7 0 16,0 6 0-16,7-6-1 16,-1 3 1-16,6 7-1 15,1 8 0-15,-3 3 0 0,5 11 1 16,5 4-1-16,3 4 1 15,2 9 1-15,-2 0 0 16,2 9 0-16,0 8 1 16,0 7 0-16,3 3-1 0,-3 8 2 15,-7 10-2-15,-1-1-1 16,1 4 1-16,0 3 1 16,-1 1-2-16,1 1 1 15,-8-7-1-15,2-3 0 0,1-9-1 16,2-6-2-16,3 0-9 15,-11-3-38-15,3-10-34 16,-10-15-2-16</inkml:trace>
        </inkml:traceGroup>
        <inkml:traceGroup>
          <inkml:annotationXML>
            <emma:emma xmlns:emma="http://www.w3.org/2003/04/emma" version="1.0">
              <emma:interpretation id="{39F04093-7131-4D8E-B17F-FAA6811DE420}" emma:medium="tactile" emma:mode="ink">
                <msink:context xmlns:msink="http://schemas.microsoft.com/ink/2010/main" type="inkWord" rotatedBoundingBox="32685,4298 33951,4245 33986,5094 32720,5147"/>
              </emma:interpretation>
              <emma:one-of disjunction-type="recognition" id="oneOf5">
                <emma:interpretation id="interp25" emma:lang="en-US" emma:confidence="0">
                  <emma:literal>OP</emma:literal>
                </emma:interpretation>
                <emma:interpretation id="interp26" emma:lang="en-US" emma:confidence="0">
                  <emma:literal>O/P</emma:literal>
                </emma:interpretation>
                <emma:interpretation id="interp27" emma:lang="en-US" emma:confidence="0">
                  <emma:literal>o/P</emma:literal>
                </emma:interpretation>
                <emma:interpretation id="interp28" emma:lang="en-US" emma:confidence="0">
                  <emma:literal>0/P</emma:literal>
                </emma:interpretation>
                <emma:interpretation id="interp29" emma:lang="en-US" emma:confidence="0">
                  <emma:literal>o/p</emma:literal>
                </emma:interpretation>
              </emma:one-of>
            </emma:emma>
          </inkml:annotationXML>
          <inkml:trace contextRef="#ctx0" brushRef="#br1" timeOffset="149407.5676">6582 3872 408 0,'0'0'4'16,"0"0"1"-16,-15 0 2 15,2 0-1-15,-9 7 2 16,-6 4-2-16,-8 2 1 16,-2 13 0-16,-2 2-3 0,5 7-1 15,7 4-2-15,6 4 1 16,12-1-1-16,10 0 0 16,10-10-1-16,15-4 1 15,10-11-1-15,8-6-1 0,0-11 1 16,-1 0 0-16,-3-13 0 15,-4-13 0-15,-10-2 1 16,-15-4-1-16,-5-2 0 0,-5-9 1 16,-8 4-4-16,1-3-4 15,-11 3-13-15,-10 7-61 16,18 8 0-16</inkml:trace>
          <inkml:trace contextRef="#ctx0" brushRef="#br1" timeOffset="149673.1765">6985 3735 334 0,'0'0'7'0,"0"0"2"0,0 0 1 16,0 0 3-16,0 11 1 15,-8 6 1-15,-5 5 0 16,-5 6 1-16,1 10-6 16,-8 7-2-16,0 16-2 0,-3 2-1 15,-2 9-2-15,7 0-4 16,1-1-6-16,1 0-15 16,6 11-58-16,2-23-2 15</inkml:trace>
          <inkml:trace contextRef="#ctx0" brushRef="#br1" timeOffset="149938.8279">7196 3944 312 0,'0'0'9'0,"0"0"3"15,-3 4 2-15,-1 13 1 16,-2 3 2-16,-1 8 1 16,-4 10 0-16,4 13 0 15,-3 1-7-15,2 12-5 16,-2-4-1-16,3 2-6 0,2 7-9 16,-8-7-30-16,9-2-39 15,-7-10-4-15</inkml:trace>
          <inkml:trace contextRef="#ctx0" brushRef="#br1" timeOffset="150251.3086">7123 3954 293 0,'0'0'5'0,"0"0"2"0,7-6 1 16,6 2 3-16,9 4 1 16,14 0 0-16,6 0 1 15,4 6 2-15,3 1-5 0,5 8-2 16,-8-2-3-16,-4 5-1 16,-4-1-1-16,-17 5 0 15,-6 2-2-15,-11 4 1 16,-1-2 0-16,-3 5-1 15,-15 4 1-15,-5-3-1 0,-13 0-1 16,-5-4-5-16,-4-4-7 16,-16-20-43-16,-1 9-21 15</inkml:trace>
        </inkml:traceGroup>
      </inkml:traceGroup>
    </inkml:traceGroup>
    <inkml:traceGroup>
      <inkml:annotationXML>
        <emma:emma xmlns:emma="http://www.w3.org/2003/04/emma" version="1.0">
          <emma:interpretation id="{DABCF119-E776-4CC9-93D2-9C64F29901FD}" emma:medium="tactile" emma:mode="ink">
            <msink:context xmlns:msink="http://schemas.microsoft.com/ink/2010/main" type="paragraph" rotatedBoundingBox="18813,5686 33846,4903 33884,5644 18852,6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A319EB-D27B-4E3F-889E-FDD1E518F350}" emma:medium="tactile" emma:mode="ink">
              <msink:context xmlns:msink="http://schemas.microsoft.com/ink/2010/main" type="line" rotatedBoundingBox="18813,5686 33846,4903 33884,5644 18852,6426"/>
            </emma:interpretation>
          </emma:emma>
        </inkml:annotationXML>
        <inkml:traceGroup>
          <inkml:annotationXML>
            <emma:emma xmlns:emma="http://www.w3.org/2003/04/emma" version="1.0">
              <emma:interpretation id="{A9C2EEF6-1623-4DC6-8DD6-F9CFC68797CA}" emma:medium="tactile" emma:mode="ink">
                <msink:context xmlns:msink="http://schemas.microsoft.com/ink/2010/main" type="inkWord" rotatedBoundingBox="18813,5686 19340,5658 19378,6399 18852,6426">
                  <msink:destinationLink direction="from" ref="{73D516D7-EF51-41E0-8BF5-D1C085942456}"/>
                </msink:context>
              </emma:interpretation>
              <emma:one-of disjunction-type="recognition" id="oneOf6">
                <emma:interpretation id="interp30" emma:lang="en-US" emma:confidence="0">
                  <emma:literal>+</emma:literal>
                </emma:interpretation>
                <emma:interpretation id="interp31" emma:lang="en-US" emma:confidence="0">
                  <emma:literal>L</emma:literal>
                </emma:interpretation>
                <emma:interpretation id="interp32" emma:lang="en-US" emma:confidence="0">
                  <emma:literal>t</emma:literal>
                </emma:interpretation>
                <emma:interpretation id="interp33" emma:lang="en-US" emma:confidence="0">
                  <emma:literal>x</emma:literal>
                </emma:interpretation>
                <emma:interpretation id="interp34" emma:lang="en-US" emma:confidence="0">
                  <emma:literal>k</emma:literal>
                </emma:interpretation>
              </emma:one-of>
            </emma:emma>
          </inkml:annotationXML>
          <inkml:trace contextRef="#ctx0" brushRef="#br1" timeOffset="96782.1028">-7132 5128 117 0,'0'0'12'0,"0"0"5"0,0 0 2 16,3 10 5-16,-3-10 2 16,0 24 4-1,0-3-1-15,0 0 1 16,-8-1-10-16,2 17-5 0,-8-5-3 16,3 9-2-16,0 1-1 15,-7 6-5-15,0 0 1 16,1 4 1-16,-4-4-2 15,0 0 0-15,4-6 0 0,-1-2 0 16,0-5-1-16,4-11 1 16,3-3-3-16,7-11-2 15,4-10-6-15,0 0-25 16,7 18-39-16,-7-18-3 0</inkml:trace>
          <inkml:trace contextRef="#ctx0" brushRef="#br1" timeOffset="97078.9713">-7565 5662 289 0,'0'0'3'16,"0"0"2"-16,0 0 2 0,0 0 1 15,0 0 3-15,0 15 0 16,0 2 0-16,5 0 1 15,-2 9-1-15,1-2-3 16,2 12-3-16,9-12 2 0,-8 4-1 16,8-7 0-16,2-10 1 15,7-5 1-15,-2-6 1 16,3-6-1-16,10-16 0 16,3-10-1-16,8-3-1 0,7-7-2 15,0 3-9-15,-6 0-24 16,6 8-47-16,3 6-3 15</inkml:trace>
        </inkml:traceGroup>
        <inkml:traceGroup>
          <inkml:annotationXML>
            <emma:emma xmlns:emma="http://www.w3.org/2003/04/emma" version="1.0">
              <emma:interpretation id="{8BC2D7EB-451B-4871-A372-E6DB7593FE61}" emma:medium="tactile" emma:mode="ink">
                <msink:context xmlns:msink="http://schemas.microsoft.com/ink/2010/main" type="inkWord" rotatedBoundingBox="22769,5675 33856,5097 33875,5456 22788,6033"/>
              </emma:interpretation>
              <emma:one-of disjunction-type="recognition" id="oneOf7">
                <emma:interpretation id="interp35" emma:lang="en-US" emma:confidence="0">
                  <emma:literal>----</emma:literal>
                </emma:interpretation>
                <emma:interpretation id="interp36" emma:lang="en-US" emma:confidence="0">
                  <emma:literal>....</emma:literal>
                </emma:interpretation>
                <emma:interpretation id="interp37" emma:lang="en-US" emma:confidence="0">
                  <emma:literal>==</emma:literal>
                </emma:interpretation>
                <emma:interpretation id="interp38" emma:lang="en-US" emma:confidence="0">
                  <emma:literal>=.=</emma:literal>
                </emma:interpretation>
                <emma:interpretation id="interp39" emma:lang="en-US" emma:confidence="0">
                  <emma:literal>"=</emma:literal>
                </emma:interpretation>
              </emma:one-of>
            </emma:emma>
          </inkml:annotationXML>
          <inkml:trace contextRef="#ctx0" brushRef="#br1" timeOffset="160501.4943">-3637 5141 274 0,'0'0'7'0,"0"0"4"0,0 0 3 16,15 4 3-16,3-1 1 15,2-3 2-15,13 0 3 16,5 0-1-16,5 0-4 0,10-3-6 16,4-4-2-16,11-1-2 15,2 1-3-15,1 7-1 16,7-6 0-16,-2 6-1 15,6 0-2-15,-1 0 1 16,-6 0 0-16,6 11-2 16,-10-9 1-16,2 2-1 0,-2 3 0 15,1 0 0-15,-6-3 1 16,-3-4-2-16,5 0 2 16,-5 4 0-16,2-4 1 0,-9 0-1 15,1 0 1-15,-4 0-1 16,0 0 1-16,-4 0 0 15,4 2-1-15,-11 2 0 16,5-4 1-16,-5 0-1 0,-3 0-1 16,4-4 2-16,-8 2-1 15,3 2 0-15,-10-4 1 16,2-3 0-16,-2 3 0 16,-8 1 2-16,2 3 0 0,-8 0-4 15,0-8 0-15,-14 8 0 16,21 0 0-16,-21 0 0 15,18 0 0-15,-18 0 0 16,25 0 0-16,-11 0 0 0,0 0 0 16,0 0 0-16,-14 0 0 15,18 0 0-15,-18 0 0 16,0 0 0-16,15-2 0 16,-15 2 0-16,0 0 0 0,0 0 0 15,0 0 0-15,0 0 0 16,0 0 0-16,0 0 0 15,0 0 0-15,0 0 0 16,0 0 0-16,0 0 0 0,0 0-25 16,-8 10-62-16,-9-10-2 15</inkml:trace>
          <inkml:trace contextRef="#ctx0" brushRef="#br1" timeOffset="162845.2784">-136 5123 186 0,'0'0'11'0,"0"0"5"15,0 0 4-15,0 0 5 0,0 0 2 16,0 0 0-16,0 0 1 16,7 0 1-16,11 0-8 15,10 0-6-15,1-4-5 16,12 4-3-16,14-2-3 16,3 2 0-16,7-4-1 0,13 4-2 15,-2 0 1-15,7-3 0 16,-5 3-2-16,0-6 3 15,-8 4 0-15,-4 2-1 16,-5-4 3-16,-8 4-2 0,-8 0 1 16,-9-7 1-16,0 3-2 15,-15 4-1-15,0 0 1 16,-21 0-2-16,22 0 0 16,-22 0 1-16,0 0 0 0,0 0-2 15,10 0 0-15,-10 0-7 16,0 0-42-16,0 0-32 15,0 0-3-15</inkml:trace>
          <inkml:trace contextRef="#ctx0" brushRef="#br1" timeOffset="163720.2663">2628 4908 210 0,'0'0'4'0,"0"0"4"15,0 0 4-15,-13 0 1 16,13 0 2-16,0 0 3 15,0 0 2-15,0 0 2 16,6 7-3-16,26 0-4 0,14-3-1 16,22 2 0-16,20-1-4 15,18-5-2-15,14 0-2 16,14 0-2-16,9 0 0 16,1-9-1-16,5 3 0 0,-8-1-1 15,-3 3 1-15,-10 1-1 16,-9 3 0-16,-9-4 0 15,-14 1 1-15,-12 3 0 16,-9 0 1-16,-15 0 0 0,-17 0-1 16,-5-3 2-16,-10 3-1 15,-10 0 0-15,-1 0 0 16,-17 0 0-16,15-4 0 16,-15 4-2-16,20-7 1 0,-20 7-1 15,18-7-3-15,-3 7-7 16,-15 0-27-16,25 0-49 15,-8 4 0-15</inkml:trace>
          <inkml:trace contextRef="#ctx0" brushRef="#br1" timeOffset="164204.6478">6235 4880 317 0,'0'0'5'0,"0"0"1"15,14-3 2-15,1 3 2 16,6 0 0-16,6 0 2 16,13 0 0-16,13 0 2 0,3 0-5 15,15 3-2-15,4-3-2 16,3 4-1-16,10 2-1 15,7-2 0-15,-14 0 0 16,5 2 1-16,-6-6 2 16,-6 4 0-16,-2-4 1 0,-16 3 1 15,-10-3 2-15,-14 0-1 16,0 0-1-16,-19-3 0 16,2 3-2-16,-15 0-2 15,0 0-1-15,0 0-3 0,0 0-14 16,13 14-70-16,-13-14-2 15</inkml:trace>
        </inkml:traceGroup>
      </inkml:traceGroup>
    </inkml:traceGroup>
    <inkml:traceGroup>
      <inkml:annotationXML>
        <emma:emma xmlns:emma="http://www.w3.org/2003/04/emma" version="1.0">
          <emma:interpretation id="{4AB3E267-DDE5-429C-A980-5CF24923ED5C}" emma:medium="tactile" emma:mode="ink">
            <msink:context xmlns:msink="http://schemas.microsoft.com/ink/2010/main" type="paragraph" rotatedBoundingBox="18816,6543 33062,5937 33141,7811 18896,8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9179CD-B055-4E5B-97F7-47480FCBA68E}" emma:medium="tactile" emma:mode="ink">
              <msink:context xmlns:msink="http://schemas.microsoft.com/ink/2010/main" type="line" rotatedBoundingBox="18816,6543 33062,5937 33141,7811 18896,8416"/>
            </emma:interpretation>
          </emma:emma>
        </inkml:annotationXML>
        <inkml:traceGroup>
          <inkml:annotationXML>
            <emma:emma xmlns:emma="http://www.w3.org/2003/04/emma" version="1.0">
              <emma:interpretation id="{BF19EED7-9825-4F23-95B4-DDED8E948A18}" emma:medium="tactile" emma:mode="ink">
                <msink:context xmlns:msink="http://schemas.microsoft.com/ink/2010/main" type="inkWord" rotatedBoundingBox="18816,6543 33062,5937 33141,7811 18896,8416"/>
              </emma:interpretation>
              <emma:one-of disjunction-type="recognition" id="oneOf8">
                <emma:interpretation id="interp40" emma:lang="en-US" emma:confidence="0">
                  <emma:literal>you so so</emma:literal>
                </emma:interpretation>
                <emma:interpretation id="interp41" emma:lang="en-US" emma:confidence="0">
                  <emma:literal>1/0 so so I</emma:literal>
                </emma:interpretation>
                <emma:interpretation id="interp42" emma:lang="en-US" emma:confidence="0">
                  <emma:literal>1/0 So so I</emma:literal>
                </emma:interpretation>
                <emma:interpretation id="interp43" emma:lang="en-US" emma:confidence="0">
                  <emma:literal>you soo so</emma:literal>
                </emma:interpretation>
                <emma:interpretation id="interp44" emma:lang="en-US" emma:confidence="0">
                  <emma:literal>1/0 soo so</emma:literal>
                </emma:interpretation>
              </emma:one-of>
            </emma:emma>
          </inkml:annotationXML>
          <inkml:trace contextRef="#ctx0" brushRef="#br0" timeOffset="24672.1147">-7575 6219 348 0,'0'0'6'0,"0"0"2"16,0 0 6-16,0 0 0 15,0 0 0-15,-3-11 3 0,3 11 0 16,0 0 0-16,0 0-4 16,-4-14-4-16,4 14-2 15,0 0-1-15,0 0-1 16,0 8-2-16,0-8 1 0,4 17-1 15,-1-4 1-15,-3 5-2 16,4 1-2-16,-1-2 0 16,0 5 0-16,2-1 0 15,-2 6 0-15,4 8 0 0,-4-7 0 16,4 9 0-16,1 1 0 16,-1-4 0-16,0 9 0 15,1 3 0-15,-8-7 0 0,3 3 0 16,0-1 0-16,1 0 0 15,-1-7 0-15,1 2 0 16,-4-16 0-16,3 10 0 16,0-9 0-16,5-1 0 15,-8-6 0-15,7 3 0 0,-4-6 0 16,-3-11 0-16,12 22 0 16,-12-22 0-16,3 13 0 15,-3-13 0-15,0 0 0 16,0 0 0-16,0 0 0 0,0 0 0 15,0 0 0-15,0 0 0 16,0 0 0-16,0 0 0 16,0 0 0-16,0 0 0 15,0 0 0-15,0 0 0 0,0 0 0 16,-8-11 0-16,8 11 0 16,0 0-46-16,-13 8-45 15</inkml:trace>
          <inkml:trace contextRef="#ctx0" brushRef="#br0" timeOffset="27218.9891">-6387 5958 299 0,'0'0'8'0,"0"0"4"15,0 0 4-15,0 0 0 16,0 0 2-16,0 0 1 16,0 0 0-16,0 0 1 0,0 6-8 15,-7 9-2-15,-6 3-3 16,1 7-1-16,-9 10 0 15,-7 10-1-15,-4 13 0 16,-6 8 1-16,-5 9-2 0,-2 8 1 16,-5 6-1-16,-3 5 1 15,3 9-2-15,-3-11 1 16,3 3-2-16,4-7-2 16,11 2 0-16,-8-8 0 0,8 3 0 15,7-8 0-15,-7-2 0 16,7-2 0-16,0-2 0 15,-2-5 0-15,2-3 0 16,8-9 0-16,-2-5 0 0,4-6 0 16,5-11 0-16,1-4 0 15,2-11 0-15,2-7 0 16,8-10 0-16,-3 15 0 16,3-15 0-16,0 0 0 0,0 0 0 15,0 0 0-15,0 0 0 16,0 0 0-16,0 0 0 15,0 0-20-15,0 0-66 16,11-15-4-16</inkml:trace>
          <inkml:trace contextRef="#ctx0" brushRef="#br0" timeOffset="28672.1346">-6104 6739 232 0,'0'0'10'0,"0"0"5"0,7 0 5 16,-7 0 2-16,0 0 5 15,0 0-1-15,0 0 5 16,15 0-1-16,-15 0-5 16,0 0-8-16,0 0-2 0,0 0-3 15,-11 0-3-15,11 0-2 16,0 0-1-16,-11 8-2 15,11-8-1-15,-21 15-3 0,11-1 0 16,-8 0 0-16,-4 7 0 16,1 0 0-16,4 4 0 15,-5 0 0-15,1 6 0 16,3-3 0-16,-4 3 0 0,9-3 0 16,6 5 0-16,-1-8 0 15,6 6 0-15,2 0 0 16,0 2 0-16,10-5 0 15,0 0 0-15,12 0 0 16,3-7 0-16,-1 4 0 0,5-7 0 16,6-5 0-16,4 2 0 15,0-7 0-15,0-1 0 16,-1-7 0-16,4 0 0 16,-6-5 0-16,-1 3 0 0,-3-9 0 15,1-4 0-15,-5-4 0 16,3-1 0-16,-6-1 0 15,4-3 0-15,-5-1 0 0,-2-3 0 16,-2-8 0-16,2 5 0 16,-8 3 0-16,-4-8 0 15,-3 4 0-15,-7-3 0 16,5 4 0-16,-5 3 0 0,-12-2 0 16,2 0 0-16,-4-6 0 15,-3 8 0-15,-5-3 0 16,-3-1 0-16,-6 4 0 15,-2 0 0-15,-2-1 0 16,0 9 0-16,-4 5 0 0,-3 4 0 16,-1 9 0-16,-2 4 0 15,-2 9 0-15,-2 11 0 16,-8 2 0-16,-7 11-67 16,11 13-22-16</inkml:trace>
          <inkml:trace contextRef="#ctx0" brushRef="#br1" timeOffset="169829.7594">-2282 6060 310 0,'0'0'7'0,"0"0"5"0,0 11 1 16,0-11 3-16,0 0 3 15,0 0 2-15,0 0 1 16,0 0 0-16,-15-11-6 16,15 11-1-16,0 0-4 0,0 0-3 15,0 0 0-15,0-14-2 16,0 14-3-16,0 0-1 16,0 0-2-16,-13-11 0 15,13 11 0-15,-18-9 0 0,8 5 0 16,-8 0 0-16,-4 4 0 15,5 0 0-15,-4 4 0 16,-1 0 0-16,-3 3 0 16,1 6 0-16,-1-2 0 0,0 6 0 15,5-3 0-15,-5 8 0 16,3-2 0-16,1 3 0 16,-1-6 0-16,4 4 0 15,1 7 0-15,7-11 0 0,-4 5 0 16,0-2 0-16,6 3 0 15,5-3 0-15,-1 5 0 16,4-1 0-16,0-3 0 16,0-6 0-16,7 2 0 0,1-3 0 15,6 5 0-15,0-6 0 16,3 2 0-16,5-5 0 16,-4 0 0-16,10-2 0 15,4-2 0-15,-1 4 0 0,-3-6 0 16,4 0 0-16,4-1 0 15,-8 4 0-15,4 1 0 16,-7-1 0-16,-4-1 0 0,-7 9 0 16,4 7 0-16,-5-5 0 15,2 4 0-15,-5 3 0 16,-5 1 0-16,0 3 0 16,-5 5 0-16,0-5 0 15,-13-1 0-15,-4 5 0 0,-5-8 0 16,-6 0 0-16,-8 2 0 15,-2-5 0-15,-9-3 0 16,6-8 0-16,-2 0 0 16,-2-6 0-16,-3-4 0 0,13 0 0 15,-3-14 0-15,3 0 0 16,10-3 0-16,3-1 0 16,8 0 0-16,4 5 0 15,10-2 0-15,0-6-13 0,0 21-74 16,28-14-2-16</inkml:trace>
          <inkml:trace contextRef="#ctx0" brushRef="#br1" timeOffset="170360.9927">-1925 6715 365 0,'0'0'8'0,"0"0"0"16,0 0 3-16,-7 0 1 16,7 0 1-16,-18 0 2 15,18 0 1-15,-20 7 0 16,8 8-6-16,2 4 0 0,-8-6-2 15,-3 8-3-15,7-4 1 16,-4 8-2-16,-3 6 0 16,4-1-4-16,-5 1 0 15,8-7 0-15,3 4 0 0,11 1 0 16,0-4 0-16,11-1 0 16,7-2 0-16,10-9 0 15,10-6 0-15,-2-3 0 0,11-4 0 16,-6 0 0-16,-1-7 0 15,-2-4 0-15,-3-6 0 16,-3-7 0-16,-4-6 0 16,-6 2 0-16,-4-10 0 15,-8 3 0-15,-2-1 0 0,-1-10 0 16,-7 8 0-16,0 0 0 16,-7 1 0-16,-8 6 0 15,2 13 0-15,-12-3 0 16,-8 14 0-16,-2 4 0 0,0 3 0 15,-3 0 0-15,5 21-15 16,5-1-70-16,-7 6-3 16</inkml:trace>
          <inkml:trace contextRef="#ctx0" brushRef="#br1" timeOffset="171548.5109">539 6149 369 0,'0'0'8'16,"-6"0"4"-16,6 0-1 15,-22-9 2-15,8 7 1 16,-3 2 0-16,-13 0 2 16,2 0 0-16,3 2-8 15,-5 7-2-15,-3 6 0 0,-2 9-2 16,3 0 1-16,-4 11-2 16,13 2 0-16,-7 0 0 15,5 9-3-15,12 2 0 16,3-3 0-16,10-1 0 0,6 2 0 15,16-3 0-15,6-11 0 16,11 2 0-16,7-13 0 16,10-3 0-16,-3-5 0 15,7-9 0-15,-3-8 0 0,-8-13 0 16,1-1 0-16,-7-16 0 16,-5 2 0-16,-13-7 0 15,-3-4 0-15,-12-6 0 0,-7-4 0 16,-3-3 0-16,0 4 0 15,-17 3 0-15,-4-1 0 16,-11 8 0-16,-1 5 0 16,-5 9 0-16,0 11 0 0,-9 14 0 15,-2 3 0-15,-8 3 0 16,11 25-11-16,6-2-75 16,-5 6-3-16</inkml:trace>
          <inkml:trace contextRef="#ctx0" brushRef="#br1" timeOffset="182095.5563">3701 5821 308 0,'0'0'7'0,"0"0"5"15,7-7 3-15,-7 7 1 16,0 0 3-16,18-11 1 16,-18 11 0-16,0-15 1 15,0 15-7-15,-8-10-4 16,-9 4-2-16,-6 6-3 0,3 0-1 15,-5 0 0-15,-3 6-2 16,-4 8 0-16,-4 4 0 16,-2 6-1-16,-2 10-1 15,2-4 1-15,-7 6 0 0,8-1-1 16,1-3 0-16,6 0 0 16,8 3-1-16,4-8 1 15,8 1 0-15,7-2-1 16,6-5 0-16,11 0 1 0,4 0 1 15,7-1 0-15,6-5 0 16,9 3 0-16,2-5 0 16,4-3 0-16,-4 5 0 0,1 0 0 15,-2-2 0-15,-8 2-1 16,2 3 0-16,-10-2 0 16,-12 6 0-16,-1-1 0 15,-6 5 1-15,-2-6-1 16,-4 8 0-16,0 3 1 0,-10-5 1 15,-5 2-1-15,-2 0 1 16,-11-6 1-16,0 2 0 16,-12-4-3-16,2-2 0 15,-5-8 0-15,0-5 0 0,-2-5 0 16,5 0 0-16,2-5 0 16,3-8 0-16,7-4 0 15,6-1 0-15,1-3 0 16,11 3 0-16,10 0 0 0,0 18-29 15,20-25-57-15,1 18-5 16</inkml:trace>
          <inkml:trace contextRef="#ctx0" brushRef="#br1" timeOffset="183298.6869">3945 6571 300 0,'0'0'7'0,"0"0"5"16,0 0 3-16,0 0 2 16,-5-17 3-16,5 17 1 15,0 0 0-15,-13-11 1 16,13 11-7-16,0 0-5 0,-22-7-1 15,9 7-4-15,13 0-1 16,-18 0-1-16,3 3-1 16,5 4-1-16,-5 1 1 15,1 1 0-15,0 6 0 0,0 0 0 16,3 2 1-16,1 1-2 16,3 3 2-16,4 0 0 15,-2 0-1-15,2 7 1 16,3-8-1-16,3 6 0 0,12-8-2 15,-2-1 0-15,2-3 0 16,6 4 0-16,4-11 0 16,0-7 0-16,7 0 0 0,3 0 0 15,-4-7 0-15,-6-4 0 16,3-3 0-16,-6-3 0 16,-4-4 0-16,-3-9 0 15,-12 2 0-15,-1-7 0 16,-2-3 0-16,0 4 0 0,-5-3 0 15,-3 6 0-15,-9-1 0 16,-1 7 0-16,3 6 0 16,-5 4 0-16,-5 4 0 15,3 11 0-15,-9 0 0 0,3 11 0 16,3 4 0-16,-5-2 0 16,-11 11-87-16,16 11-2 15</inkml:trace>
          <inkml:trace contextRef="#ctx0" brushRef="#br1" timeOffset="184704.9634">6670 5750 254 0,'0'0'10'0,"0"0"4"0,0 0 6 16,-15-13 4-16,15 13 1 16,-6-15 3-16,6 15 2 15,-12-17-1-15,12 17-6 0,0-13-6 16,0 13-5-16,0 0-2 16,0 0-3-16,0 0-1 15,5 10-4-15,-5 8-2 16,0 1 0-16,0 10 0 0,0 2 0 15,-5 10 0-15,0 4 0 16,0 6 0-16,-2 10 0 16,4 2 0-16,0 7 0 15,-1-2 0-15,4 3 0 0,0-1 0 16,0-3 0-16,4 0 0 16,6-8 0-16,-2 2 0 15,2-9 0-15,-3 1 0 16,6-6 0-16,-5-2 0 15,-1-3 0-15,-4-7 0 0,2-9 0 16,2-6 0-16,-7-5 0 16,0-15 0-16,0 17 0 15,0-17 0-15,0 0 0 16,0 0 0-16,-12 0 0 0,12 0 0 16,0 0 0-16,-3-7 0 15,3 7 0-15,-15 0-32 16,15 0-59-16</inkml:trace>
        </inkml:traceGroup>
      </inkml:traceGroup>
    </inkml:traceGroup>
    <inkml:traceGroup>
      <inkml:annotationXML>
        <emma:emma xmlns:emma="http://www.w3.org/2003/04/emma" version="1.0">
          <emma:interpretation id="{F01FCBAE-C5C7-4247-B34E-B0700E1D6C5A}" emma:medium="tactile" emma:mode="ink">
            <msink:context xmlns:msink="http://schemas.microsoft.com/ink/2010/main" type="paragraph" rotatedBoundingBox="23451,8683 33337,8317 33396,9898 23510,102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216D5A6-1830-4621-80EE-5742634503D3}" emma:medium="tactile" emma:mode="ink">
              <msink:context xmlns:msink="http://schemas.microsoft.com/ink/2010/main" type="line" rotatedBoundingBox="23451,8683 33337,8317 33396,9898 23510,10264"/>
            </emma:interpretation>
          </emma:emma>
        </inkml:annotationXML>
        <inkml:traceGroup>
          <inkml:annotationXML>
            <emma:emma xmlns:emma="http://www.w3.org/2003/04/emma" version="1.0">
              <emma:interpretation id="{F010AC90-0BBD-4D08-9A74-31A39EF55091}" emma:medium="tactile" emma:mode="ink">
                <msink:context xmlns:msink="http://schemas.microsoft.com/ink/2010/main" type="inkWord" rotatedBoundingBox="23451,8683 33337,8317 33396,9898 23510,10264"/>
              </emma:interpretation>
              <emma:one-of disjunction-type="recognition" id="oneOf9">
                <emma:interpretation id="interp45" emma:lang="en-US" emma:confidence="0">
                  <emma:literal>so I so</emma:literal>
                </emma:interpretation>
                <emma:interpretation id="interp46" emma:lang="en-US" emma:confidence="0">
                  <emma:literal>So | S, O</emma:literal>
                </emma:interpretation>
                <emma:interpretation id="interp47" emma:lang="en-US" emma:confidence="0">
                  <emma:literal>So | 5, O</emma:literal>
                </emma:interpretation>
                <emma:interpretation id="interp48" emma:lang="en-US" emma:confidence="0">
                  <emma:literal>So I so</emma:literal>
                </emma:interpretation>
                <emma:interpretation id="interp49" emma:lang="en-US" emma:confidence="0">
                  <emma:literal>So | S O</emma:literal>
                </emma:interpretation>
              </emma:one-of>
            </emma:emma>
          </inkml:annotationXML>
          <inkml:trace contextRef="#ctx0" brushRef="#br1" timeOffset="187064.3701">-2367 8256 197 0,'0'0'10'16,"0"0"6"-16,0-11 6 16,0 11 2-16,0-22 2 0,0 7 0 15,0 6 0-15,0-6 2 16,0 1-8-16,0 14-6 16,-6-20-5-16,6 20-2 15,-22-14-2-15,1 10 1 0,-8 4-1 16,-2 0 1-16,-12 4-1 15,5 2-1-15,-9 5 1 16,1 6-2-16,1 2 0 16,2 6-1-16,8-1-1 0,7 8 0 15,3 2 0-15,7 5-1 16,8 4-1-16,2-1 1 16,8 4 0-16,3-3-1 15,15 2 2-15,7-7-1 0,3-3 0 16,4-3 1-16,7-4-1 15,3-6 1-15,-2 3 1 16,-5-5-1-16,3-1 0 16,-5-4 0-16,-5 2 0 0,0 0-1 15,-6 1 1-15,-5-1 0 16,-6 4-1-16,-8 0-1 16,-3 3 2-16,-6 6-1 15,-16 0 1-15,-6 3-1 0,-5-2 1 16,-2 6 0-16,-8-9 2 15,1 0 0-15,1-8 1 16,-2 0 0-16,3-9 1 16,9 0 0-16,-1-11-2 0,4 0-3 15,6-4 0-15,4-6 0 16,1-8 0-16,11 4-15 16,-2 0-41-16,4-10-31 15,8 7-1-15</inkml:trace>
          <inkml:trace contextRef="#ctx0" brushRef="#br1" timeOffset="187501.8775">-2126 8957 372 0,'0'0'7'0,"0"0"2"0,-8-9 0 15,8 9 0-15,-17-2 2 16,2 2 0-16,-8 2 1 16,0 11 1-16,-2 11-6 15,0 4-2-15,2 3 0 16,-2 4-1-16,7 0-1 0,8 5 0 15,-2-2-1-15,12-3 0 16,12-5 0-16,12-6 1 16,8-7-1-16,8-10 0 15,5-7 1-15,4 0-1 0,-2-18 0 16,1-6 0-16,-5-5 0 16,-8-2 0-16,-10-4-1 15,-10-4 0-15,-9 2 0 16,-6 3-1-16,-18 3 0 0,-5 4-2 15,-13 5-1-15,-11 10-7 16,-1 12-37-16,-5 6-38 16,-12 7 0-16</inkml:trace>
          <inkml:trace contextRef="#ctx0" brushRef="#br1" timeOffset="189892.5438">130 8287 227 0,'0'0'8'15,"0"-14"6"-15,0 14 4 0,13-22 3 16,-3 9 4-16,2 2 1 15,-2-2 4-15,4-2 0 16,-14 15-7-16,19-15-4 16,-19 15-5-16,0 0-2 15,0 0-3-15,10 7-1 0,-10 8-3 16,0 2 0-16,0 5 0 16,0 6-2-16,0 10 1 15,0 5 1-15,3 11-5 16,1 1 0-16,2 5 0 15,-6 11 0-15,5 0 0 0,-2-2 0 16,4 2 0-16,-4-8 0 16,-3 0 0-16,4-5 0 15,-1-9 0-15,5-10 0 0,-5-11 0 16,1-4 0-16,-1-3 0 16,1-7 0-16,-4-14 0 15,3 11 0-15,-3-11 0 16,0 0 0-16,0 0 0 0,0 0 0 15,0 0 0-15,0 0 0 16,0 0 0-16,0 0 0 16,3-7 0-16,-3 7 0 15,0-14-52-15,0 14-39 16</inkml:trace>
          <inkml:trace contextRef="#ctx0" brushRef="#br1" timeOffset="193767.6243">3615 8136 351 0,'0'0'5'16,"0"0"2"-16,-20-11 2 0,2 4-1 16,0 1 1-16,-7 2-1 15,-4-1 1-15,-6 5 2 16,-1 0-6-16,1 11-2 15,0 4 0-15,4 6 0 16,-4 3-1-16,5 4 0 0,10 4-1 16,5 0 1-16,2 3-2 15,13 3 0-15,0 5 0 16,0-4 0-16,17 3 0 16,-3-7 0-16,8 5 0 0,3-5 0 15,3-8-2-15,7-3 2 16,0-1 0-16,3-3 0 15,2-1 0-15,-5-1 0 16,4-8 0-16,-7 7 2 0,0 0-2 16,-8 5 1-16,-9-2 0 15,-8 8 0-15,-7 6 0 16,-15 4 1-16,-5 3 1 16,-16 0 2-16,-3 3 1 0,-10-5 2 15,-4 0 0-15,-4-11 1 16,4 0 2-16,-3-14-2 15,6-6-1-15,7-8-8 16,5-4 0-16,13-14 0 0,7-12-4 16,21 2-35-16,15-13-48 15,14-4-1-15</inkml:trace>
          <inkml:trace contextRef="#ctx0" brushRef="#br1" timeOffset="194064.5054">3852 8686 433 0,'0'0'5'0,"0"0"1"16,0 0 0-16,0 0 2 15,0 0 1-15,0 14 1 16,0 0 1-16,3 3 0 16,-3 11-4-16,0 3-2 15,0 9-5-15,-3-2 0 0,-4 8 0 16,4 1 0-16,-5 5 0 15,-2 3 0-15,0-1 0 16,2 2 0-16,-2-7 0 16,6 5 0-16,1-12 0 15,3-1 0-15,-5-8 0 0,5-5 0 16,0-10 0-16,0-1 0 16,0-17 0-16,0 14 0 0,0-14 0 15,30 8-81-15,-30-8-9 16</inkml:trace>
          <inkml:trace contextRef="#ctx0" brushRef="#br1" timeOffset="195642.6377">6483 8136 292 0,'0'0'5'16,"0"0"1"-16,-22 0 3 15,9 0 4-15,-2 0 1 16,-6 0 2-16,-1 0 3 0,-6 0 0 16,3 0-2-16,5 3-3 15,-5 8-3-15,3-1-2 16,1 4-2-16,1 7-2 16,12 5-1-16,-9 2-1 0,6 7 0 15,0 3-1-15,5 2 0 16,1 6 0-16,2-5 0 15,3 4 0-15,0 2 0 16,11-5 1-16,3-3 0 0,4-4 0 16,3-3 1-16,7-7 0 15,7-8 0-15,5 0 0 16,5-6-1-16,-7-4 0 16,5-7-1-16,0 0-2 15,-1 0 0-15,-3-11 0 0,-4 1 0 16,-3-7 0-16,1-5 0 15,-6 2 0-15,6-14 0 16,-5 4 0-16,7-6 0 16,-10-3 0-16,6 2 0 0,-6-7 0 15,0 6 0-15,-4-4 0 16,-10 3 0-16,-8 0 0 16,-3 4 0-16,-3-4 0 0,-14 4 0 15,-1-1 0-15,-14 5 0 16,-4 2 0-16,-6 1 0 15,-4 4 0-15,-14 9 0 16,-11 9 0-16,1 6 0 0,-13 13 0 16,-1 28-13-16,9 7-74 15,-16 15-2-15</inkml:trace>
        </inkml:traceGroup>
      </inkml:traceGroup>
    </inkml:traceGroup>
    <inkml:traceGroup>
      <inkml:annotationXML>
        <emma:emma xmlns:emma="http://www.w3.org/2003/04/emma" version="1.0">
          <emma:interpretation id="{B1CBD259-8B52-4930-A500-4D0350C24AF9}" emma:medium="tactile" emma:mode="ink">
            <msink:context xmlns:msink="http://schemas.microsoft.com/ink/2010/main" type="paragraph" rotatedBoundingBox="23324,10845 32816,10591 32856,12077 23364,123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6D530F2-DA96-4BE9-B128-4E6A35BC36DA}" emma:medium="tactile" emma:mode="ink">
              <msink:context xmlns:msink="http://schemas.microsoft.com/ink/2010/main" type="inkBullet" rotatedBoundingBox="23324,10845 24180,10822 24218,12236 23362,12259"/>
            </emma:interpretation>
            <emma:one-of disjunction-type="recognition" id="oneOf10">
              <emma:interpretation id="interp50" emma:lang="en-US" emma:confidence="0">
                <emma:literal>s,</emma:literal>
              </emma:interpretation>
              <emma:interpretation id="interp51" emma:lang="en-US" emma:confidence="0">
                <emma:literal>S,</emma:literal>
              </emma:interpretation>
              <emma:interpretation id="interp52" emma:lang="en-US" emma:confidence="0">
                <emma:literal>5,</emma:literal>
              </emma:interpretation>
              <emma:interpretation id="interp53" emma:lang="en-US" emma:confidence="0">
                <emma:literal>s</emma:literal>
              </emma:interpretation>
              <emma:interpretation id="interp54" emma:lang="en-US" emma:confidence="0">
                <emma:literal>S.</emma:literal>
              </emma:interpretation>
            </emma:one-of>
          </emma:emma>
        </inkml:annotationXML>
        <inkml:trace contextRef="#ctx0" brushRef="#br1" timeOffset="197517.6532">-2498 10348 260 0,'0'0'3'0,"0"0"3"15,-14-14 6-15,14 14 3 16,0 0 3-16,-10-13 2 0,10 13 2 16,-15-15 2-16,15 15 0 15,-28-6-4-15,3 6-4 16,-2 0-4-16,-9 0-2 15,-11 6-2-15,6 12-2 16,-2 3-1-16,-7 6-2 0,8 8-2 16,-1 8 0-16,5 3-1 15,5 0 0-15,3 8 0 16,5-2-1-16,7-4 0 0,11 0 0 16,7-7 1-16,3-3 0 15,14-2 0-15,8-12 0 16,10 2 0-16,13-9 1 15,-3-3-1-15,8-4 0 0,-4 4 1 16,5 0-1-16,-5-4 1 16,-4 5-1-16,-10-2 1 15,-2 6-1-15,-11 5 0 0,-9 2 1 16,-9-2-1-16,-8 7 1 16,-14 2 1-16,-12 1 0 15,-7-1 1-15,-9-2 0 16,-7 0 2-16,0-2 0 15,0-7-3-15,0-5-2 0,8-6 0 16,2-4 0-16,11-4 0 16,7-6 0-16,15-8 0 15,2-17-26-15,8 0-59 16,25-5-3-16</inkml:trace>
        <inkml:trace contextRef="#ctx0" brushRef="#br1" timeOffset="197892.6595">-2214 10926 471 0,'0'0'2'0,"0"0"1"0,0 0 2 16,0 14 0-16,0-14 1 15,2 21 1-15,-2-4 1 16,5 4-4-16,-5 5-4 15,0 6 0-15,0 3 0 0,0 3 0 16,-5 11 0-16,3 1 0 16,-3 3 0-16,2-4 0 15,0 8 0-15,-4-9 0 16,2 2 0-16,3 0 0 0,-1-16 0 16,-5 4 0-16,8-8 0 15,0-8 0-15,0-2 0 16,-4-10 0-16,4-10 0 0,0 14 0 15,0-14 0-15,0 0 0 16,0 0 0-16,0 0 0 16,0 0 0-16,0 0 0 15,0 0-69-15,-13-6-24 16</inkml:trace>
      </inkml:traceGroup>
      <inkml:traceGroup>
        <inkml:annotationXML>
          <emma:emma xmlns:emma="http://www.w3.org/2003/04/emma" version="1.0">
            <emma:interpretation id="{3718E668-7FE5-4B67-845A-3BA36753E24D}" emma:medium="tactile" emma:mode="ink">
              <msink:context xmlns:msink="http://schemas.microsoft.com/ink/2010/main" type="line" rotatedBoundingBox="26195,10858 32819,10681 32856,12077 26233,12254"/>
            </emma:interpretation>
          </emma:emma>
        </inkml:annotationXML>
        <inkml:traceGroup>
          <inkml:annotationXML>
            <emma:emma xmlns:emma="http://www.w3.org/2003/04/emma" version="1.0">
              <emma:interpretation id="{A1229256-B594-46C8-BB04-3B85FEACBD41}" emma:medium="tactile" emma:mode="ink">
                <msink:context xmlns:msink="http://schemas.microsoft.com/ink/2010/main" type="inkWord" rotatedBoundingBox="29233,10862 30112,10838 30147,12149 29268,12173"/>
              </emma:interpretation>
              <emma:one-of disjunction-type="recognition" id="oneOf11">
                <emma:interpretation id="interp55" emma:lang="en-US" emma:confidence="0">
                  <emma:literal>0 s,'</emma:literal>
                </emma:interpretation>
                <emma:interpretation id="interp56" emma:lang="en-US" emma:confidence="0">
                  <emma:literal>05,'</emma:literal>
                </emma:interpretation>
                <emma:interpretation id="interp57" emma:lang="en-US" emma:confidence="0">
                  <emma:literal>0 s,"</emma:literal>
                </emma:interpretation>
                <emma:interpretation id="interp58" emma:lang="en-US" emma:confidence="0">
                  <emma:literal>0 s.'</emma:literal>
                </emma:interpretation>
                <emma:interpretation id="interp59" emma:lang="en-US" emma:confidence="0">
                  <emma:literal>05¢</emma:literal>
                </emma:interpretation>
              </emma:one-of>
            </emma:emma>
          </inkml:annotationXML>
          <inkml:trace contextRef="#ctx0" brushRef="#br1" timeOffset="202236.5039">3353 10328 324 0,'0'0'5'0,"0"0"4"16,0 0 2-16,0 0 1 0,-14-7 4 16,3 7 0-16,-9-4 1 15,-5 4 1-15,-3 0-5 16,-7 4-3-16,-1 3-3 0,1 3-1 16,-8 4-2-16,-2 3-1 15,2 4-1-15,3 4-1 16,2 8-1-16,3-9 0 15,7 10-1-15,6-2 0 16,9 2 0-16,5 3-1 0,11-9 0 16,15 0 1-16,14-7-1 15,7 0 1-15,6-2 0 16,10-6 1-16,8-2-1 0,-3 0 1 16,-7 2 0-16,0-2 0 15,-7 6 1-15,-1 1-1 16,-13 2 1-16,-4 2-1 15,-10 8 2-15,-3-2-1 16,-12-4 1-16,-3 7 1 0,-8-3 0 16,-15 4 2-16,-7 1 1 15,-5-6 0-15,-10-3 0 16,-1 4 1-16,-7-5 0 16,0-3-7-16,-7-9 0 0,10-5 0 15,-3 3 0-15,15-9 0 16,-2 0 0-16,12-9 0 15,13-4 0-15,2-11-11 0,16-16-63 16,15 16-14-16</inkml:trace>
          <inkml:trace contextRef="#ctx0" brushRef="#br1" timeOffset="202892.7559">3721 10879 405 0,'0'0'7'0,"0"0"1"0,0 0 2 15,0 0 1-15,0 0 1 16,0 4 0-16,0-4 2 15,0 22 0-15,0-7-6 16,-3 5-1-16,-1 4-4 0,1 15-3 16,0 0 0-16,3 11 0 15,0-2 0-15,-5 10 0 16,5 1 0-16,0 2 0 16,0-9 0-16,0-3 0 15,0-3 0-15,0-10 0 0,0-8 0 16,0-1 0-16,0-16 0 15,0-11 0-15,0 17 0 16,0-17 0-16,0 0 0 0,0 0 0 16,-17 33-36-16,17-33-52 15,-10-4-4-15</inkml:trace>
          <inkml:trace contextRef="#ctx0" brushRef="#br1" timeOffset="199408.3389">130 10634 315 0,'0'0'7'0,"0"0"1"0,0 0 2 16,0 0 2-16,-12-4 2 16,12 4 3-16,-13-6 0 15,13 6 1-15,-25 0-5 16,7 0-2-16,0 0 0 0,-2 10-3 16,-2 4-1-16,1 3-1 15,-8 8 0-15,5 3-2 16,-5 4 0-16,5 7 0 15,2-1-1-15,2 3 0 0,5 4 0 16,8-4-1-16,4 4 0 16,3-2 1-16,7-4 0 15,11-1-3-15,2-2 0 16,8-8 0-16,5-6 0 0,5-5 0 16,9-6 0-16,-4-8 0 15,9-3 0-15,1-7 0 16,0-4 0-16,0-9 0 15,-4 1 0-15,-2-5 0 0,-4-1 0 16,-8 1 0-16,-7-8 0 16,-3 4 0-16,-12-8 0 15,-3 4 0-15,-5-9 0 16,-5-2 0-16,0 0 0 0,0-2 0 16,-8 4 0-16,1-4 0 15,0 0 0-15,-4 11 0 16,1-1 0-16,-5 7 0 0,2-2 0 15,-5 13 0-15,-7-4 0 16,-2 11 0-16,-9 6 0 16,1 1 0-16,-5 3 0 15,2 7 0-15,-9 10 0 0,1-3-3 16,4 14-85-16,3 0-2 16</inkml:trace>
          <inkml:trace contextRef="#ctx0" brushRef="#br1" timeOffset="203814.6313">6398 10169 365 0,'0'0'10'0,"0"0"3"15,3-11 1-15,-3 11 2 16,0 0 1-16,0 0 0 15,11-11 1-15,-11 11 0 16,0 7-7-16,0 12-3 16,0 8-4-16,0 8-4 0,0 15 0 15,3 10 0-15,0 2 0 16,-3 9 0-16,0-1 0 16,5 6 0-16,-5-4 0 0,0-3 0 15,-8-11 0-15,8-4 0 16,-3-1 0-16,3-12 0 15,0-5 0-15,0-8 0 16,0-4 0-16,0-9 0 0,0-15 0 16,11 21 0-16,-11-21 0 15,0 0 0-15,0 0 0 16,0 0 0-16,0 0 0 16,0 0 0-16,10 0-45 0,-10 0-46 15</inkml:trace>
        </inkml:traceGroup>
      </inkml:traceGroup>
    </inkml:traceGroup>
    <inkml:traceGroup>
      <inkml:annotationXML>
        <emma:emma xmlns:emma="http://www.w3.org/2003/04/emma" version="1.0">
          <emma:interpretation id="{2ABA93B5-B203-4616-9455-FA13F1E413F2}" emma:medium="tactile" emma:mode="ink">
            <msink:context xmlns:msink="http://schemas.microsoft.com/ink/2010/main" type="paragraph" rotatedBoundingBox="22549,13605 33183,12806 33317,14583 22683,153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A3C4E4-6541-4F29-9610-4289BE3D46A8}" emma:medium="tactile" emma:mode="ink">
              <msink:context xmlns:msink="http://schemas.microsoft.com/ink/2010/main" type="inkBullet" rotatedBoundingBox="22561,13759 23646,13677 23768,15301 22683,15383"/>
            </emma:interpretation>
            <emma:one-of disjunction-type="recognition" id="oneOf12">
              <emma:interpretation id="interp60" emma:lang="en-US" emma:confidence="0">
                <emma:literal>s,</emma:literal>
              </emma:interpretation>
              <emma:interpretation id="interp61" emma:lang="en-US" emma:confidence="0">
                <emma:literal>$</emma:literal>
              </emma:interpretation>
              <emma:interpretation id="interp62" emma:lang="en-US" emma:confidence="0">
                <emma:literal>S,</emma:literal>
              </emma:interpretation>
              <emma:interpretation id="interp63" emma:lang="en-US" emma:confidence="0">
                <emma:literal>5,</emma:literal>
              </emma:interpretation>
              <emma:interpretation id="interp64" emma:lang="en-US" emma:confidence="0">
                <emma:literal>s</emma:literal>
              </emma:interpretation>
            </emma:one-of>
          </emma:emma>
        </inkml:annotationXML>
        <inkml:trace contextRef="#ctx0" brushRef="#br1" timeOffset="204768.7938">-2915 13198 424 0,'0'0'2'0,"0"0"1"0,-7-14-1 15,7 14 1-15,-25-14 1 16,5 11-2-16,-10 0 1 16,-5 3 1-16,-3 3-2 0,-12 7 0 15,-11 11 1-15,2 4-1 16,-5 8 0-16,1 5 1 16,-1 0-1-16,7 8 0 15,8-7-1-15,2 6-1 16,16-3 1-16,9 1 0 0,16 0-1 15,9-9 1-15,22-1 0 16,14-8-1-16,11 3 1 16,13-8 0-16,0 2-1 15,8-2 1-15,-4-2-1 0,-3 3 1 16,-7 1-1-16,-7-2 2 16,-15 5 0-16,-14 0 0 15,-6 6 1-15,-15-2 1 16,0 6-2-16,-25-3 2 0,-8 0-1 15,-9-2 1-15,-11 7-1 16,-11-5 0-16,-3-8 0 16,-7 1-1-16,-1-8-2 0,2-4 0 15,9-4 0-15,0-7 0 16,15-2 0-16,17-11-7 16,7-13-26-16,12-3-50 15,26-1-4-15</inkml:trace>
        <inkml:trace contextRef="#ctx0" brushRef="#br1" timeOffset="205017.769">-2706 13876 465 0,'0'0'1'0,"0"0"4"15,0-9 1-15,0 9 1 16,0 0 1-16,-14-9 0 15,14 9 0-15,-15 0-5 0,15 0-3 16,-6 20 0-16,2 2 0 16,1 5 0-16,3 12 0 15,0 4 0-15,3 2 0 0,4 4 0 16,0 11 0-16,1 0 0 16,-2 4 0-16,1 3 0 15,-3-7 0-15,-1 4 0 16,-3-6 0-16,0-4 0 0,0-4 0 15,0-16 0-15,-3-2 0 16,3-8 0-16,-4-12 0 16,4 6 0-16,-13-4-49 15,13-14-42-15</inkml:trace>
      </inkml:traceGroup>
      <inkml:traceGroup>
        <inkml:annotationXML>
          <emma:emma xmlns:emma="http://www.w3.org/2003/04/emma" version="1.0">
            <emma:interpretation id="{FF19C8C7-AD5B-4427-9785-5DE76446BDB0}" emma:medium="tactile" emma:mode="ink">
              <msink:context xmlns:msink="http://schemas.microsoft.com/ink/2010/main" type="line" rotatedBoundingBox="26379,13317 33183,12806 33296,14304 26491,14816"/>
            </emma:interpretation>
          </emma:emma>
        </inkml:annotationXML>
        <inkml:traceGroup>
          <inkml:annotationXML>
            <emma:emma xmlns:emma="http://www.w3.org/2003/04/emma" version="1.0">
              <emma:interpretation id="{6C1608C3-0384-4DB0-8948-C84C65798BAF}" emma:medium="tactile" emma:mode="ink">
                <msink:context xmlns:msink="http://schemas.microsoft.com/ink/2010/main" type="inkWord" rotatedBoundingBox="26422,14614 26445,13303 26557,13304 26533,14616"/>
              </emma:interpretation>
              <emma:one-of disjunction-type="recognition" id="oneOf13">
                <emma:interpretation id="interp65" emma:lang="en-US" emma:confidence="0">
                  <emma:literal>|</emma:literal>
                </emma:interpretation>
                <emma:interpretation id="interp66" emma:lang="en-US" emma:confidence="0">
                  <emma:literal>1</emma:literal>
                </emma:interpretation>
                <emma:interpretation id="interp67" emma:lang="en-US" emma:confidence="0">
                  <emma:literal>I</emma:literal>
                </emma:interpretation>
                <emma:interpretation id="interp68" emma:lang="en-US" emma:confidence="0">
                  <emma:literal>l</emma:literal>
                </emma:interpretation>
                <emma:interpretation id="interp69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206517.8025">150 12771 406 0,'0'0'4'0,"0"0"2"15,0 0 2-15,0 0 1 16,-10 0 1-16,10 0 1 0,-22 11 2 16,12 4 0-16,-4 6-3 15,0 7-2-15,-4 10-1 16,8 8-1-16,0 7-6 15,2 11 0-15,8 3 0 0,0 7 0 16,0 7 0-16,0 0 0 16,8 3 0-16,-6-3 0 15,6 4 0-15,-8-9 0 16,3-4 0-16,-3-2 0 0,4-10 0 16,-4-7 0-16,3-6 0 15,0-16 0-15,1-3 0 16,-1-11 0-16,2-3 0 15,-5-14 0-15,0 0 0 0,10 14 0 16,-10-14 0-16,0 0 0 16,0 0 0-16,0 0 0 15,0 0-41-15,-10-3-51 16</inkml:trace>
        </inkml:traceGroup>
        <inkml:traceGroup>
          <inkml:annotationXML>
            <emma:emma xmlns:emma="http://www.w3.org/2003/04/emma" version="1.0">
              <emma:interpretation id="{B14F889C-EF23-47FF-B8EA-0D5E57EACB96}" emma:medium="tactile" emma:mode="ink">
                <msink:context xmlns:msink="http://schemas.microsoft.com/ink/2010/main" type="inkWord" rotatedBoundingBox="28861,13432 30367,13319 30457,14518 28951,14631"/>
              </emma:interpretation>
              <emma:one-of disjunction-type="recognition" id="oneOf14">
                <emma:interpretation id="interp70" emma:lang="en-US" emma:confidence="0">
                  <emma:literal>So</emma:literal>
                </emma:interpretation>
                <emma:interpretation id="interp71" emma:lang="en-US" emma:confidence="0">
                  <emma:literal>SO</emma:literal>
                </emma:interpretation>
                <emma:interpretation id="interp72" emma:lang="en-US" emma:confidence="0">
                  <emma:literal>so</emma:literal>
                </emma:interpretation>
                <emma:interpretation id="interp73" emma:lang="en-US" emma:confidence="0">
                  <emma:literal>50</emma:literal>
                </emma:interpretation>
                <emma:interpretation id="interp74" emma:lang="en-US" emma:confidence="0">
                  <emma:literal>Go</emma:literal>
                </emma:interpretation>
              </emma:one-of>
            </emma:emma>
          </inkml:annotationXML>
          <inkml:trace contextRef="#ctx0" brushRef="#br1" timeOffset="208533.4512">3215 12888 292 0,'0'0'7'15,"0"0"2"-15,0 0 2 0,-13-10 3 16,13 10 1-16,-18-10 0 16,1 2 2-16,-1 5 2 15,-7-1-7-15,-3 4-3 16,-4 0-1-16,4 11-3 0,-12 6 0 15,2 1-1-15,3 10-1 16,-5 5 0-16,9 1-2 16,-1 1 1-16,7 3-1 15,7 3 0-15,5-3 1 16,8 0-1-16,5-3 0 0,5 2 0 16,12-9 1-16,7-4-1 15,13 0 1-15,1-6-1 16,12-5-1-16,-2-2 2 15,10-5-1-15,-5 5 0 0,7-3 0 16,-11-1 1-16,-2 8-1 16,-12-2 1-16,-7 5 0 15,0 3 0-15,-13 6 0 0,-8-1 1 16,-7 2-1-16,-12 4 2 16,-6 0-1-16,-12-2 0 15,-6 4 1-15,-14-3 1 16,-10-3 0-16,-8-3-3 15,-2-5-2-15,-4-6 0 0,-1 1 0 16,-3-8 0-16,12-7 0 16,3 0 0-16,13-4 0 15,10-7 0-15,9-10-9 16,14 1-77-16,17-5-3 0</inkml:trace>
          <inkml:trace contextRef="#ctx0" brushRef="#br1" timeOffset="209050.0802">3867 13543 433 0,'0'0'5'0,"0"0"1"16,-8 0 1-16,8 0 1 0,-25 9 1 15,5-3 1-15,-13 9 1 16,1-2 0-16,-9 11-4 15,-2 5-3-15,1 6-4 16,-4 4 0-16,6-4 0 0,5 11 0 16,10-1 0-16,7-2 0 15,11-8 0-15,7 3 0 16,15-10 0-16,17-5 0 16,11-16 0-16,13-5 0 0,11-4 0 15,4-13 0-15,-5-5 0 16,-1-14 0-16,-5 4 0 15,-14-12 0-15,-8 3 0 16,-23 0 0-16,-8-7 0 16,-11 8 0-16,-17-2 0 0,-14 5 0 15,-8 4 0-15,-13 7 0 16,-4 9-30-16,-5 4-56 16,-6-6-3-16</inkml:trace>
        </inkml:traceGroup>
        <inkml:traceGroup>
          <inkml:annotationXML>
            <emma:emma xmlns:emma="http://www.w3.org/2003/04/emma" version="1.0">
              <emma:interpretation id="{1F52A4BD-8621-459D-8BCA-6EF286BC2B68}" emma:medium="tactile" emma:mode="ink">
                <msink:context xmlns:msink="http://schemas.microsoft.com/ink/2010/main" type="inkWord" rotatedBoundingBox="32379,13314 33217,13251 33268,13941 32431,14004"/>
              </emma:interpretation>
              <emma:one-of disjunction-type="recognition" id="oneOf15">
                <emma:interpretation id="interp75" emma:lang="en-US" emma:confidence="0">
                  <emma:literal>0</emma:literal>
                </emma:interpretation>
                <emma:interpretation id="interp76" emma:lang="en-US" emma:confidence="0">
                  <emma:literal>o</emma:literal>
                </emma:interpretation>
                <emma:interpretation id="interp77" emma:lang="en-US" emma:confidence="0">
                  <emma:literal>O</emma:literal>
                </emma:interpretation>
                <emma:interpretation id="interp78" emma:lang="en-US" emma:confidence="0">
                  <emma:literal>D</emma:literal>
                </emma:interpretation>
                <emma:interpretation id="interp79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209877.217">6408 12754 350 0,'0'0'6'0,"0"0"3"0,0 0 3 15,15-7 1-15,-15 7 0 16,0 0 1-16,0 0 1 16,-18 11 2-16,-10 2-7 0,-4 6-1 15,-8 5-3-15,-8 12 0 16,-2 6-2-16,1 6 0 16,6 6 0-16,1 2-2 0,17 8 0 15,0 2 0-15,14-5 0 16,11-1 1-16,15-11-1 15,16-8 0-15,15-11 0 16,14-9 0-16,5-14-2 16,18-7 0-16,6-17 0 0,-1-9 0 15,-6-13 0-15,-4 0 0 16,-12-10 0-16,-19-7 0 16,-8-7 0-16,-14-2 0 15,-22 2 0-15,-3 1 0 0,-18 1 0 16,-17 9 0-16,-18 9 0 15,0 8 0-15,-18 18 0 16,-2 9 0-16,-5 12-8 16,-10 7-21-16,13 17-55 0,11 8-4 15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3:17.0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FB09E8-311E-47BD-8164-E59F4CC40BB0}" emma:medium="tactile" emma:mode="ink">
          <msink:context xmlns:msink="http://schemas.microsoft.com/ink/2010/main" type="inkDrawing" rotatedBoundingBox="12073,12232 12073,9257 12234,9258 12233,12232" semanticType="callout" shapeName="Other">
            <msink:sourceLink direction="with" ref="{D640C397-EAB0-417A-B9AE-DBB8C5493ED7}"/>
          </msink:context>
        </emma:interpretation>
      </emma:emma>
    </inkml:annotationXML>
    <inkml:trace contextRef="#ctx0" brushRef="#br0">161 21 179 0,'0'0'0'0,"-10"-11"1"15,-5 4 1-15,15 7 4 16,-27 0 2-16,13 0 3 0,-3 0 3 15,-1 4 3-15,6 13 1 16,12-17 3-16,-13 31-1 16,9-17-3-16,4 11 1 15,0-6-3-15,0 1-2 16,0-2-1-16,4 3-1 0,-1 4-2 16,1 3-2-16,-1 0-1 15,5 11-1-15,-8-1 0 16,3 7-2-16,-3 13 0 15,0-2-1-15,0 2 0 0,0 8 0 16,0-3 0-16,0 0 0 16,4 0 2-16,2-3 0 15,6 0 0-15,-2 0 0 0,0 1 0 16,1-2 1-16,-4-5-1 16,0 1 1-16,-4-1-2 15,2 2-1-15,-5 0 0 16,0 0 0-16,-5 1-1 0,-2-5 1 15,4 6-1-15,-4-3-1 16,-4-1 0-16,4-2 0 16,0 1 0-16,1-5 0 15,1-1 0-15,2 2 0 16,-1 1 0-16,4-7 1 0,0-2 0 16,0 1-1-16,4-3 1 15,-1 0-1-15,5-1 1 16,-5 1-1-16,-3 1 0 15,0-2 1-15,0 0-1 0,0 0 1 16,0 3-1-16,0-3 0 16,-3 1 1-16,0 0-1 15,-2-5 0-15,5 5 0 0,-3-1 0 16,-1 5 0-16,1 0 0 16,-4-5 0-16,4-3 0 15,-5-3-1-15,5-4-7 16,-11 11-53-16,14-39-21 0,-28 8-2 15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3:01.0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669CD5-DB70-4A7B-8DC1-148A64CB0EAC}" emma:medium="tactile" emma:mode="ink">
          <msink:context xmlns:msink="http://schemas.microsoft.com/ink/2010/main" type="inkDrawing" rotatedBoundingBox="15090,3216 18477,4198 18213,5109 14825,4128" rotationAngle="1550395868" semanticType="enclosure">
            <msink:destinationLink direction="from" ref="{90D1289B-00FE-4502-B482-80D9D3EAB51D}"/>
          </msink:context>
        </emma:interpretation>
      </emma:emma>
    </inkml:annotationXML>
    <inkml:trace contextRef="#ctx0" brushRef="#br0">-3273-303 246 0,'0'0'7'16,"0"0"4"-16,0 0 2 15,0 0 2-15,0 0 2 0,15-11 1 16,-1 11 1-16,7-3 0 16,11-5-3-16,3 8-3 15,8 0-4-15,6 0-1 16,4 0-1-16,11 0-1 0,2 0-1 15,9 0 0-15,-1 0-1 16,4 0 0-16,3 0-2 16,1 0 0-16,6 4 0 15,-7 0-1-15,0 3 0 16,-3-4 0-16,5-3 0 16,-6 8-2-16,-3-1 2 0,-3-1 0 15,-1-2-1-15,-2-1 1 16,-5-3 0-16,5 0-1 15,-15 0 1-15,0 0 1 0,-3-7-1 16,-5 1-1-16,-7 1 2 16,-2-1-1-16,-7 2-1 15,-5-3 1-15,5 0-1 16,-5 3-1-16,1 4 3 0,-8 0-2 16,8 0-1-16,0 0 1 15,3 0 0-15,-6 0 0 16,2 0 1-16,1 0-1 0,0 0 0 15,0 0 0-15,0-10 1 16,6 10-1-16,-6-3 0 16,7-1 1-16,6 4-1 15,2-7 1-15,6 7 0 0,-1 0-1 16,8 0 0-16,-6 0 0 16,2 0 0-16,1 0-1 15,-2 0 1-15,-8 4 1 16,-5-4-2-16,8 0 0 15,-12 0 1-15,1 3 0 0,1 1 0 16,-6-1 1-16,1-3-1 16,0 0-1-16,2 4 3 15,-7 0-2-15,-1-4 0 16,-1 0 1-16,-3 2-1 0,-1-2 0 16,-2 0 1-16,-15 0-1 15,21 0-1-15,-21 0 0 16,17 0 1-16,-17 0-1 15,18 0 2-15,-18 0-1 0,0 0-1 16,15 11 1-16,-5-11 1 16,-10 0 0-16,15 15 0 15,-15-15 2-15,10 17-1 0,-3-2-1 16,1-2 1-16,-8 9 0 16,0 6-1-16,0-7 0 15,0 11 0-15,2 7-1 16,9 6 1-16,-11-3 0 15,7 8 0-15,3-11 0 0,5 3 0 16,-8-1 0-16,7-6 1 16,-3-5-1-16,-5-13 0 15,9-6 0-15,-15-11-5 16,15 10-8-16,-15-10-41 0,-5-7-29 16,-2-7-5-16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3:11.0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6E8E51-372B-46B1-BAFE-FF4620130304}" emma:medium="tactile" emma:mode="ink">
          <msink:context xmlns:msink="http://schemas.microsoft.com/ink/2010/main" type="writingRegion" rotatedBoundingBox="487,7969 22126,7290 22191,9357 552,10035"/>
        </emma:interpretation>
      </emma:emma>
    </inkml:annotationXML>
    <inkml:traceGroup>
      <inkml:annotationXML>
        <emma:emma xmlns:emma="http://www.w3.org/2003/04/emma" version="1.0">
          <emma:interpretation id="{FECB9344-CE6A-40D7-86EA-1C7CAA28C9FD}" emma:medium="tactile" emma:mode="ink">
            <msink:context xmlns:msink="http://schemas.microsoft.com/ink/2010/main" type="paragraph" rotatedBoundingBox="487,7969 22126,7290 22191,9357 552,10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B0CF73-9579-4D9E-8B9B-A6C27F8AA216}" emma:medium="tactile" emma:mode="ink">
              <msink:context xmlns:msink="http://schemas.microsoft.com/ink/2010/main" type="line" rotatedBoundingBox="487,7969 22126,7290 22191,9357 552,10035"/>
            </emma:interpretation>
          </emma:emma>
        </inkml:annotationXML>
        <inkml:traceGroup>
          <inkml:annotationXML>
            <emma:emma xmlns:emma="http://www.w3.org/2003/04/emma" version="1.0">
              <emma:interpretation id="{52819C76-7FCE-4072-995D-7FC2AAE96168}" emma:medium="tactile" emma:mode="ink">
                <msink:context xmlns:msink="http://schemas.microsoft.com/ink/2010/main" type="inkWord" rotatedBoundingBox="483,8087 7467,7810 7545,9767 561,10044"/>
              </emma:interpretation>
              <emma:one-of disjunction-type="recognition" id="oneOf0">
                <emma:interpretation id="interp0" emma:lang="en-US" emma:confidence="0">
                  <emma:literal>an eat</emma:literal>
                </emma:interpretation>
                <emma:interpretation id="interp1" emma:lang="en-US" emma:confidence="0">
                  <emma:literal>an that</emma:literal>
                </emma:interpretation>
                <emma:interpretation id="interp2" emma:lang="en-US" emma:confidence="0">
                  <emma:literal>an not</emma:literal>
                </emma:interpretation>
                <emma:interpretation id="interp3" emma:lang="en-US" emma:confidence="0">
                  <emma:literal>an txt</emma:literal>
                </emma:interpretation>
                <emma:interpretation id="interp4" emma:lang="en-US" emma:confidence="0">
                  <emma:literal>untint</emma:literal>
                </emma:interpretation>
              </emma:one-of>
            </emma:emma>
          </inkml:annotationXML>
          <inkml:trace contextRef="#ctx0" brushRef="#br0">5152 8942 295 0,'0'0'2'0,"0"0"2"16,0 0 2-16,-18 0 2 0,4 0 2 15,-14 4 1-15,-3-2 1 16,-12 3 2-16,-17-5 0 15,-3 3-1-15,-12-3-3 16,-6 0-1-16,-5 3-1 0,-9-3-1 16,-4 0-1-16,4 0-2 15,-11 0-1-15,0 0 0 16,-4 3-1-16,7 1-1 16,1 0 0-16,14 3-1 0,3 0-1 15,14 0-3-15,11-1-14 16,17-2-60-16,15 10-1 15</inkml:trace>
          <inkml:trace contextRef="#ctx0" brushRef="#br0" timeOffset="-22953.6404">5036 7455 121 0,'0'0'9'0,"0"0"8"16,0 0 6-16,0 0 5 15,0 0 5-15,0 0-1 0,0 0 0 16,-22 0 1-16,-3 3-8 16,-14 1-4-16,-11 2-5 15,-16-2-5-15,-16 3-2 0,-6-4-1 16,-11 4-1-16,1-3 0 16,-2 0-1-16,4-4-2 15,8 0 0-15,10-4 0 16,12 0-1-16,16-3-1 15,7 4 0-15,12-4-1 0,9 7-4 16,22 0-11-16,-10 21-62 16,17-8-5-16</inkml:trace>
          <inkml:trace contextRef="#ctx0" brushRef="#br0" timeOffset="-968.7642">5039 8313 185 0,'0'0'10'0,"0"0"6"0,7 0 3 16,3 0 2-16,15 0 0 15,11 0 3-15,6 0-3 16,11 0 3-16,3 0-10 15,19 0-4-15,-4 3-4 0,2 1-2 16,-5 7-1-16,0 2 0 16,-13 5-1-16,-5 6 0 15,-11 4-1-15,-10 7 0 16,-8 6 0-16,-21 4 2 0,0 7 0 16,-25 2 1-16,-3 10 0 15,-8 0 1-15,-9 3 0 16,-5 0-1-16,-3 3 0 15,7-5-3-15,-4-6-7 0,12-4-16 16,3 3-45-16,5-16-12 16</inkml:trace>
          <inkml:trace contextRef="#ctx0" brushRef="#br0" timeOffset="-359.3858">5268 8669 222 0,'0'0'7'16,"0"11"2"-16,0-11 4 15,-3 25 1-15,-4-8 4 16,-4 2 1-16,-6 3 3 16,-1 8-1-16,-7-9-5 0,8 4-2 15,-1 2-2-15,8-1-3 16,5-6-3-16,5-1-1 15,15-4-1-15,10-15-2 0,10 0 1 16,3-11 0-16,12-12-1 16,-7 1 1-16,3-8-1 15,-7-5 0-15,-11 3-1 16,-10 0 0-16,-11 0-1 0,-11 8 1 16,-21 6-2-16,-6 4 0 15,-12 14-5-15,-10 0-9 16,11 10-33-16,-8 12-28 15,4-1-6-15</inkml:trace>
          <inkml:trace contextRef="#ctx0" brushRef="#br0" timeOffset="10047.079">6159 7320 334 0,'0'0'7'0,"0"0"2"0,-13 0 2 15,13 0 4-15,-15-4 1 16,15 4 1-16,0 0 0 16,0 0 1-16,-3-9-6 15,24 5-3-15,11-3-1 0,17 3-3 16,4-7-1-16,14 3-3 15,4 3-2-15,4-4-6 16,-9 3-9-16,2-3-29 16,-5 7-38-16,-20-2-3 15</inkml:trace>
          <inkml:trace contextRef="#ctx0" brushRef="#br0" timeOffset="10251.2206">6277 7309 361 0,'0'0'4'0,"0"0"3"15,0 14 0-15,0-14 3 16,18 28 0-16,-1-4 1 16,4 5-1-16,7 14 1 15,7 3-4-15,5 13-3 0,-2 6-8 16,8 12-20-16,4 8-54 16,-11 6-3-16</inkml:trace>
          <inkml:trace contextRef="#ctx0" brushRef="#br0" timeOffset="10687.7294">6648 7694 336 0,'0'0'5'15,"0"0"3"-15,-15-11-1 16,15 11 2-16,0 0-1 0,15-11 2 16,17 5-5-16,24 6-31 15,14-4-43-15,19 1-5 16</inkml:trace>
          <inkml:trace contextRef="#ctx0" brushRef="#br0" timeOffset="10547.0912">6881 8193 350 0,'0'0'7'0,"-4"-15"1"16,1-2 1-16,-1-1 3 15,1-11-1-15,-5-2 0 16,1-12 1-16,4-6 1 15,0-1-8-15,-1-10 0 0,4-7-3 16,0 1-2-16,0-10-1 16,7 10 0-16,3-1-1 15,5 10-1-15,-5 11 1 16,8 11-1-16,0 9 2 0,-1 24 1 16,5 4-1-16,2 24 1 15,1 13 1-15,-3 7-1 16,1 20-1-16,0 2-7 0,-6 10-30 15,1 3-40-15,-5 1-2 16</inkml:trace>
          <inkml:trace contextRef="#ctx0" brushRef="#br0" timeOffset="6672.0096">305 8182 360 0,'0'0'3'16,"0"0"2"-16,0 0-1 16,-15 4 2-16,15-4 1 15,-24 14 0-15,7-4 0 16,-1 8 2-16,-4 3-2 0,1 7-1 16,4 11 0-16,2 7-1 15,12 2 1-15,3 10-2 16,7 2 0-16,14-1-1 15,11-1-1-15,7-5-5 0,11-18-5 16,13-7-17-16,7-2-42 16,8-26-14-16</inkml:trace>
          <inkml:trace contextRef="#ctx0" brushRef="#br0" timeOffset="7547.0442">1138 7659 317 0,'0'0'5'16,"0"0"0"-16,0 0 2 16,0 0 2-16,0 11 0 15,5 6 0-15,2 9 2 0,3 9 0 16,-2 10-4-16,5 4-2 15,-1 16-1-15,-2-3-2 16,0 9-1-16,-2-7 0 16,-1-3 1-16,-1-12-1 0,-2-10 1 15,4-15 1-15,-2-9 0 16,-6-15 1-16,25-11 1 16,-3-15 0-16,-2-12 0 15,8-3 0-15,2-7-2 0,1-4 1 16,-3-5-2-16,-6 4 0 15,-5 4 0-15,-6 7-1 16,-9 3-1-16,-2 6 0 0,-2 9 0 16,-9 10 1-16,-3 8 0 15,0 6 1-15,0 6 0 16,-1 12 1-16,2 6 2 16,2 11-1-16,0 2 1 0,8 1 0 15,3 8 0-15,0-5-1 16,7 0 0-16,18-3-1 15,10-7 0-15,11-10-2 16,24-10-1-16,22-5-6 16,15-8-31-16,30-16-47 0,19-7-2 15</inkml:trace>
          <inkml:trace contextRef="#ctx0" brushRef="#br0" timeOffset="7062.6383">672 7849 312 0,'0'0'5'16,"0"0"4"-16,0 19 2 0,0-6 2 16,0 2 2-16,5 3 0 15,1 6 2-15,1 4 0 16,0 1-5-16,8 3-3 15,-5 6-3-15,3 1-1 16,2 7-2-16,3 4 0 0,-3 3-1 16,2 1-1-16,1-2 0 15,-1-1 0-15,-3-3 0 16,3-5 0-16,-2-9-1 0,3-2 1 16,-4-12 0-16,-3-5 1 15,-11-15-1-15,20 19 1 16,-20-19 0-16,22 0 0 15,-22 0 0-15,28-11 0 0,-13-4-3 16,6 4-3-16,4-6-7 16,5-5-27-16,13-5-44 15,-11-1-2-15</inkml:trace>
        </inkml:traceGroup>
        <inkml:traceGroup>
          <inkml:annotationXML>
            <emma:emma xmlns:emma="http://www.w3.org/2003/04/emma" version="1.0">
              <emma:interpretation id="{FC5F0F8E-40D1-4857-AFFD-6E7445030A97}" emma:medium="tactile" emma:mode="ink">
                <msink:context xmlns:msink="http://schemas.microsoft.com/ink/2010/main" type="inkWord" rotatedBoundingBox="11137,7761 14707,7410 14909,9458 11339,9809">
                  <msink:destinationLink direction="with" ref="{8CEAADAD-E1F9-4089-A937-89AA335A4F09}"/>
                </msink:context>
              </emma:interpretation>
              <emma:one-of disjunction-type="recognition" id="oneOf1">
                <emma:interpretation id="interp5" emma:lang="en-US" emma:confidence="0">
                  <emma:literal>Foots</emma:literal>
                </emma:interpretation>
                <emma:interpretation id="interp6" emma:lang="en-US" emma:confidence="0">
                  <emma:literal>"Fats</emma:literal>
                </emma:interpretation>
                <emma:interpretation id="interp7" emma:lang="en-US" emma:confidence="0">
                  <emma:literal>"Foot,</emma:literal>
                </emma:interpretation>
                <emma:interpretation id="interp8" emma:lang="en-US" emma:confidence="0">
                  <emma:literal>"Foots</emma:literal>
                </emma:interpretation>
                <emma:interpretation id="interp9" emma:lang="en-US" emma:confidence="0">
                  <emma:literal>"'Foots</emma:literal>
                </emma:interpretation>
              </emma:one-of>
            </emma:emma>
          </inkml:annotationXML>
          <inkml:trace contextRef="#ctx0" brushRef="#br0" timeOffset="-24656.8019">12588 7148 277 0,'0'0'5'0,"0"0"3"15,0 0 4-15,0 0 1 16,0 0 2-16,0 0 1 15,0 0 1-15,0 0 1 0,0 0-5 16,0 0-3-16,-22-11-4 16,-3 11-2-16,-11 0-1 15,-9 0 0-15,-16 0-1 16,-5 5 2-16,-12-3 0 0,-4 2 0 16,1 0 1-16,0-4 0 15,3 0 0-15,3 0 0 16,12-4 0-16,7 0-1 15,6 2 0-15,7-7-1 0,5 3 0 16,6 3 0-16,7-5 0 16,4 5-1-16,4-1 0 15,2 4-1-15,15 0-1 16,-18-4-3-16,18 4-7 0,0 0-40 16,0 0-33-16,0 11-2 15</inkml:trace>
          <inkml:trace contextRef="#ctx0" brushRef="#br0" timeOffset="-20875.466">10855 7506 343 0,'0'0'7'0,"0"0"3"15,0 0 3-15,-4-11 3 0,4 11-1 16,0 0 2-16,-3-14 0 16,3 14 1-16,0 0-7 15,0 0-3-15,0 7-2 16,0 7-2-16,0 7-1 15,3 10 0-15,-3 6-1 0,7 8 0 16,-7 4 0-16,7 10 1 16,-4-7-1-16,2 12 0 15,2-3-1-15,-4-5 1 16,7-2-1-16,-5-9 0 0,1-2-1 16,-2-12 0-16,-1-6 2 15,4-3-2-15,-7-22 0 16,0 0 0-16,0 0 0 15,0-11 0-15,-3-10 0 0,-1-14 0 16,-3-4 0-16,4-8 0 16,-5-10 0-16,5-2 0 15,-4-5 0-15,4-7 0 0,-1 4 0 16,-4-2 0-16,2 11 0 16,-1 4 0-16,-3 11 0 15,2 8 0-15,1 10 0 16,-3 7 0-16,10 18 0 0,-8-13 0 15,8 13 0-15,0 0 0 16,-7 17 0-16,7 5 0 16,0 6 0-16,7 6 0 15,-4 14 0-15,5 8 0 16,-4 0 0-16,2 9 0 0,1 2 0 16,-2 4 0-16,-2-1 0 15,4 1 0-15,-4-4 0 16,4-3 0-16,4-3 0 15,-4-9 0-15,3-1 0 0,1-9 0 16,0-11 0-16,-5-3 0 16,-1-10 0-16,2-7 0 15,-7-11 0-15,0 0 0 0,0 0 0 16,0 0 0-16,6-7 0 16,-6 7 0-16,0-22 0 15,0 5 0-15,0 17-78 16,0 0-13-16</inkml:trace>
          <inkml:trace contextRef="#ctx0" brushRef="#br0" timeOffset="1718.7777">12626 8650 293 0,'0'0'4'0,"-13"-2"0"0,-9 2 2 16,-3 0 2-16,-14 0 3 15,-14 2 0-15,-14 9 1 16,-14 0 1-16,-12 6-1 16,2-7-3-16,-8 8-2 15,4-7-6-15,2 6-6 0,8 1-21 16,14-2-46-16,1-7-4 16</inkml:trace>
          <inkml:trace contextRef="#ctx0" brushRef="#br0" timeOffset="937.5165">12704 8091 259 0,'0'0'4'15,"0"0"1"-15,0 0 4 16,10 0 0-16,-10 0 1 0,32 0 0 16,-7 0 1-16,14 3 0 15,11 0-2-15,-2 1-4 16,12 3-1-16,1-4-2 16,4 5 0-16,-7 3-1 0,0-5-1 15,-13 8 0-15,-2-2 0 16,-11 1 0-16,-4 2 1 15,-10 3-1-15,-5 3 1 16,-8 0 1-16,-3 3 1 0,-2 0 1 16,-2 11 2-16,-6 3-1 15,-7-1 0-15,-5 8 2 16,-5 3 0-16,-3 1 1 16,-7 6-1-16,-11-2-1 0,-1-1 1 15,-6-2-1-15,-7-7-1 16,1 2 0-16,-6-2-2 15,9-10 0-15,-1-5-2 16,11 0-1-16,4-7-3 0,6 1-5 16,8-7-11-16,11-10-35 15,9 10-24-15,8-15-6 16</inkml:trace>
          <inkml:trace contextRef="#ctx0" brushRef="#br0" timeOffset="1390.6498">12832 8377 269 0,'0'0'5'0,"0"0"5"0,0 0 2 16,0 0 1-16,-22 18 3 15,4-5-1-15,-3 13 1 0,-1-4 1 16,-6 10-4-16,8 3-4 15,5 3-3-15,8 1-1 16,7 0-1-16,10-6 0 0,15-8 0 16,18-5 0-16,7-12-1 15,6-8 0-15,1-8 0 16,-1-10-2-16,-3-9 1 16,-11-6-1-16,-17 3-1 15,-14-3-1-15,-11 1-3 0,-25 4-3 16,-11 11-8-16,-19-5-14 15,-9 5-42-15,4 17-9 16</inkml:trace>
          <inkml:trace contextRef="#ctx0" brushRef="#br0" timeOffset="11172.1583">13563 7191 375 0,'0'0'4'16,"14"-11"4"-16,-3 3-1 0,3-2 1 15,7 0 1-15,7 0-1 16,4-1 1-16,4-2 1 15,-1 8-7-15,-3 1-1 16,3 4-6-16,1 0-12 0,2-4-42 16,2 4-20-16</inkml:trace>
          <inkml:trace contextRef="#ctx0" brushRef="#br0" timeOffset="12984.6438">13595 7117 305 0,'0'0'7'15,"0"0"3"-15,0 0 2 16,3-15 2-16,-3 15 3 0,0 0-1 16,10-17 1-16,-10 17 0 15,0 0-7-15,0 0-2 16,0 0-3-16,-10 8-2 15,10-8-2-15,-13 24 1 16,8-11-1-16,2 2 0 0,-1 0 0 16,4-15 1-16,0 22 0 15,0-22 1-15,0 0 0 16,4 13 1-16,-4-13-1 16,0 0 1-16,0 0-1 0,0 0 0 15,0 0-1-15,0 0-1 16,0 0 0-16,0 0 0 15,0 0-1-15,0 0 1 16,0 0-2-16,3-7 0 0,-3 7 0 16,0 0 0-16,0 0-2 15,0 0-1-15,0 0-4 16,0 0-5-16,0 0-11 16,0 0-34-16,0 0-22 0,0 0-5 15</inkml:trace>
          <inkml:trace contextRef="#ctx0" brushRef="#br0" timeOffset="13828.423">13517 7164 144 0,'0'0'8'0,"0"0"4"16,0 0 1-16,0 0 3 15,7-4 3-15,-7 4 2 16,0 0 2-16,14-4 3 0,-14 4-5 16,0 0-2-16,0 0-3 15,0 0 0-15,0 0-2 16,0 0-3-16,0 0-1 16,0 0-3-16,0 0-2 0,0 0 0 15,11 0-1-15,-11 0-1 16,0 0 1-16,0 0-1 15,0 0 1-15,0 0-1 16,0 0 0-16,0 0-1 16,0 0 0-16,0 0-1 0,0-13-1 15,0 13-1-15,0 0-1 16,0 0-3-16,0 0-5 16,0 0-7-16,0 0-12 0,0 6-10 15,0-6-10-15,0 0-5 16,-7 18-1-16,7-18 2 15,-18 10 7-15,18-10 14 16,-22 7 22-16,9-7 21 0,-5 0 16 16,4 0 11-16,1 0 5 15,13 0 3-15,-25-10 0 16,25 10-5-16,-12-7-8 0,12 7-4 16,0 0-5-16,14-18-3 15,9 12-6-15,4-7-3 16,12 4-2-16,11-2-1 15,6 1-4-15,14-8-1 16,1 7-1-16,7-6-1 0,7 6-1 16,-4 1 0-16,-3 3-2 15,-10 0-6-15,-5 7-9 16,-18 0-26-16,-5 0-37 16,-12 4-3-16</inkml:trace>
          <inkml:trace contextRef="#ctx0" brushRef="#br0" timeOffset="14187.7966">13948 7374 312 0,'0'0'6'0,"0"0"4"16,0 0 1-16,0 0 3 15,0 0 1-15,0 0 1 16,0 0 1-16,0 0 0 16,10 22-5-16,-5-5-3 15,2 9-2-15,3 8-3 0,1 11 0 16,-1 9-1-16,5 9-2 15,2 0 0-15,1 4 0 16,0-1-1-16,2-1-1 16,-2-12-1-16,-3-4-6 0,2-6-11 15,-2-1-50-15,-8-18-11 16</inkml:trace>
          <inkml:trace contextRef="#ctx0" brushRef="#br0" timeOffset="14781.5572">13874 7473 341 0,'0'0'3'0,"0"0"3"16,0 0 0-16,8-17 3 15,5 6 1-15,9 5 1 16,9-1-1-16,9-4 1 16,8 3-3-16,5 4-2 0,2 4-2 15,-2 0-1-15,-5 4-2 16,-5 4-1-16,-8 5-1 16,-13 2-1-16,-9 3 1 15,-5-1 0-15,-8 4 0 0,-15 3 0 16,-6-3 0-16,-1 3 0 15,-1-1 1-15,-2-5-1 16,3-1 1-16,1-4-1 16,6 1 0-16,10 1 1 15,5-6-1-15,5 6 1 0,13-2 0 16,7 2 0-16,3 4 0 16,4-5 1-16,1 3-1 15,-2 4-1-15,-6-7 1 0,-3 6 0 16,-9 2 0-16,-3-3 0 15,-5 2 1-15,-5-1 0 16,0 2 0-16,-11-5 0 16,0 8 1-16,-3-4 0 0,0 1 0 15,-4 2 0-15,-7-3 0 16,-3 0 1-16,10-4-1 16,-10 1 1-16,-4-1-1 15,1-6-4-15,-1 4-24 0,-1-11-51 16,-2-4-3-16</inkml:trace>
        </inkml:traceGroup>
        <inkml:traceGroup>
          <inkml:annotationXML>
            <emma:emma xmlns:emma="http://www.w3.org/2003/04/emma" version="1.0">
              <emma:interpretation id="{902A9B46-F4FE-4ED2-86BD-C3DD3089F67C}" emma:medium="tactile" emma:mode="ink">
                <msink:context xmlns:msink="http://schemas.microsoft.com/ink/2010/main" type="inkWord" rotatedBoundingBox="19073,7386 22126,7290 22190,9314 19137,9409">
                  <msink:destinationLink direction="with" ref="{201E5EFF-F9A7-4162-B787-3A088139BFF0}"/>
                </msink:context>
              </emma:interpretation>
              <emma:one-of disjunction-type="recognition" id="oneOf2">
                <emma:interpretation id="interp10" emma:lang="en-US" emma:confidence="0">
                  <emma:literal>late</emma:literal>
                </emma:interpretation>
                <emma:interpretation id="interp11" emma:lang="en-US" emma:confidence="0">
                  <emma:literal>gate</emma:literal>
                </emma:interpretation>
                <emma:interpretation id="interp12" emma:lang="en-US" emma:confidence="0">
                  <emma:literal>fate</emma:literal>
                </emma:interpretation>
                <emma:interpretation id="interp13" emma:lang="en-US" emma:confidence="0">
                  <emma:literal>sate</emma:literal>
                </emma:interpretation>
                <emma:interpretation id="interp14" emma:lang="en-US" emma:confidence="0">
                  <emma:literal>tote</emma:literal>
                </emma:interpretation>
              </emma:one-of>
            </emma:emma>
          </inkml:annotationXML>
          <inkml:trace contextRef="#ctx0" brushRef="#br0" timeOffset="2468.8005">19606 7962 309 0,'0'0'4'0,"0"0"2"0,0 0 2 15,0 0 1-15,13 0 0 16,5 4 0-16,11-1 2 16,6 1-1-16,6 0-4 15,17 2-1-15,5 1-2 0,8 4-2 16,-1 4 0-16,-2 0-1 16,-8 2 0-16,-7 4 0 15,-7-4-1-15,-18 11 0 0,-17 0 1 16,-11 9 0-16,-14 4 1 15,-14 4 0-15,-12 8 0 16,-13 4 0-16,0 2 1 16,-3 1 1-16,3 0 0 0,8-6-1 15,2-5-3-15,14-4-7 16,8-10-21-16,0-7-41 16,21-3-6-16</inkml:trace>
          <inkml:trace contextRef="#ctx0" brushRef="#br0" timeOffset="2843.8183">19779 8275 319 0,'0'0'4'16,"-22"0"0"-16,4 4 1 15,-7 1 2-15,-2 5 2 0,-12-1 0 16,-3 6 3-16,-5 7-1 16,5 3-2-16,13 3-1 15,5 0-1-15,13 0-2 16,11 0 0-16,17-11-1 0,19 2-1 15,17-12 0-15,7-4 0 16,10-3 0-16,-2-14-2 16,3-3 1-16,-14-11-1 15,-14 2-2-15,-15 1-1 0,-21-3-5 16,-19 4-6-16,-11 7-14 16,-20 6-33-16,-10-4-20 15</inkml:trace>
          <inkml:trace contextRef="#ctx0" brushRef="#br0" timeOffset="-23859.908">19714 6768 215 0,'0'0'8'0,"0"0"4"0,0 0 4 16,11 7 1-16,-11-7 2 16,0 0 3-16,0 0 0 15,17 14 0-15,-17-14-4 16,-10 4-4-16,0 0-3 15,-11-2-1-15,-11 3-2 0,-14 1-2 16,-11 1 0-16,-9 1 1 16,-20 1-2-16,1-1 0 15,-10 3 1-15,-7-4-3 16,12-3 2-16,7 3-1 16,8-3-1-16,11-1 0 0,22-3 0 15,3 0-2-15,17 0-5 16,12-3-13-16,10 3-61 15,0 0-2-15</inkml:trace>
          <inkml:trace contextRef="#ctx0" brushRef="#br0" timeOffset="15297.194">20694 7191 336 0,'0'0'7'16,"22"-10"1"-16,2 3 2 15,8 0 2-15,13 0 1 16,20-8-1-16,12 0 0 0,8 2 0 15,8 6-6-15,2-3-3 16,-11 3-9-16,-9-4-25 16,-15 7-45-16,-7-3-2 15</inkml:trace>
          <inkml:trace contextRef="#ctx0" brushRef="#br0" timeOffset="15532.5751">20998 7093 384 0,'0'0'4'0,"0"0"1"16,0 0 3-16,8 24 1 15,5-5 1-15,-1 5 1 16,8 11 0-16,5 9-1 0,0 8-3 16,-1 7-1-16,1 12-5 15,4-1-4-15,-5 8-10 16,-2-5-22-16,-15-6-45 15,11-11-3-15</inkml:trace>
          <inkml:trace contextRef="#ctx0" brushRef="#br0" timeOffset="15781.579">21776 7363 399 0,'0'0'3'0,"0"0"2"16,-25 0 1-16,8 4 0 0,-11 7 2 16,-5 7 0-16,-5 3 0 15,-9 7 1-15,2 11-2 16,-5 10-2-16,8 7 0 16,7 4-1-16,3 2-1 0,14 10-1 15,18-5 0-15,15 4-2 16,20-2-2-16,28 0-6 15,18-3-36-15,32 7-39 0,21-2-1 16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57.7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5285C1-0FB6-4E70-8465-48C09FCADC76}" emma:medium="tactile" emma:mode="ink">
          <msink:context xmlns:msink="http://schemas.microsoft.com/ink/2010/main" type="inkDrawing" rotatedBoundingBox="17358,2577 19895,4736 18764,6065 16227,3906" hotPoints="16424,3657 17766,3606 18698,3792 19371,4800 19253,5562 18320,5682" semanticType="enclosure" shapeName="Hexagon">
            <msink:destinationLink direction="with" ref="{64FF2526-187D-47C5-9357-800017FDE813}"/>
          </msink:context>
        </emma:interpretation>
      </emma:emma>
    </inkml:annotationXML>
    <inkml:trace contextRef="#ctx0" brushRef="#br0">30 17 223 0,'0'0'8'0,"0"0"4"0,0 0 5 15,0 0 2-15,-15-11 1 16,15 11 3-16,0 0-1 16,-13-7 0-16,13 7-3 15,0 0-5-15,0 0-5 0,0 0 0 16,-4 13-2-16,4-13-2 16,0 13 0-16,0-13 0 15,0 26-2-15,0-26 0 16,0 13 0-16,0-13-1 0,0 24 1 15,0-10-1-15,0 0 0 16,0-4 0-16,0-10 0 16,7 28 0-16,-7-13 0 15,0-15 0-15,0 26 0 0,0-26-1 16,3 17 2-16,-3-17-2 16,7 21 0-16,-7-21 0 15,0 14 0-15,0-14-1 16,5 17 1-16,-5-17 0 0,0 0-2 15,0 14 2-15,0-14 1 16,0 0-1-16,0 0 1 16,0 0 0-16,0 0-1 15,0 0 0-15,0 0 1 16,0 0-1-16,0 0-1 0,0 0 0 16,0 0 0-16,0 0-1 15,6 17 2-15,-6-17-1 16,0 13-1-16,0-13 1 15,0 0 0-15,0 0 0 0,0 13 0 16,0-13 1-16,0 15-1 16,4-6 0-16,-1 6 1 15,4 2-1-15,-4 8 1 0,2-5 0 16,-2 6 0-16,1 2-2 16,2 0 3-16,-2-3-2 15,-4-8 0-15,0 0 1 16,3-6 0-16,-3 2-2 0,0-13 2 15,0 0-1-15,0 0-2 16,0 0-6-16,0 0-17 16,-10 0-59-16,10 0-2 15</inkml:trace>
    <inkml:trace contextRef="#ctx0" brushRef="#br0" timeOffset="421.8801">-164 17 257 0,'0'0'7'0,"13"-11"3"16,5 9 2-16,10-3 2 15,4 5 1-15,11-6 1 0,2-1-1 16,13-4 2-16,2 7-5 16,-4-2-3-16,11-5-3 15,-11 4 0-15,19 0-2 16,-4 0 0-16,7 1 0 0,-2 2-1 15,-1-10 0-15,-1 8 0 16,-6 2 0-16,-5-1 0 16,-16-1 0-16,-9 6-2 15,-13-4 1-15,-7 4-3 16,-18 0-13-16,10 15-35 0,-10-15-26 16,-13 24-5-16</inkml:trace>
    <inkml:trace contextRef="#ctx0" brushRef="#br0" timeOffset="1421.901">-123 57 249 0,'0'0'5'15,"0"7"3"-15,0-7 2 0,0 21 3 16,0-4 1-16,0 0 0 16,0 5 2-16,0 6-1 15,0 0-3-15,0-2-2 16,4 5-2-16,-1 4-3 0,5 4 2 16,2 0-2-16,-3 6-1 15,4 1 1-15,-4 0 0 16,-3 3-1-16,2-4 1 15,2 6-1-15,-4-2 0 0,-1-3-1 16,7 3 1-16,1-3-1 16,3-4-1-16,1 1 0 15,6-2 1-15,-4 5 0 16,4-11 1-16,1 4-1 0,-2-3 1 16,5-2 0-16,0 1 2 15,3-3-2-15,12-3 1 16,1-8 1-1,2 4-1-15,0-12 0 0,10-2 0 16,-3-7-2-16,5-4 1 16,-2 0-1-16,-10-4-1 15,4-3-1-15,-9-4 0 0,8 1 0 16,-6-4 0-16,2 4 1 16,-1 0-4-16,-1-5 4 15,3-3-2-15,-5-3 0 16,2 4 0-16,-9-9 0 15,1 5 0-15,-7-3 0 0,3-8 0 16,-7 4 0-16,-4-4 0 16,1 0 0-16,-3-2 0 15,2 3 0-15,1-10 0 16,-8 13 0-16,5-3 0 0,-12 0 0 16,4-5 0-16,-4 1 0 15,1 0 0-15,-1 0 0 16,-3 3 0-16,-7-1 0 15,4 2 0-15,0 0 0 0,-1 6 0 16,1-3 0-16,-2 8 0 16,2-10 0-16,1 6 0 15,-3-4 0-15,2 7 0 0,-4-4 0 16,-3-3 0-16,2-5 0 16,-2 6 0-16,0 3 0 15,-2-4 0-15,2 5 0 16,-1-5 0-16,1 7 0 15,3-7 0-15,-1 11 0 0,-2-1 0 16,0-3 0-16,-5 3 0 16,0 1 0-16,5 6 0 15,-8-6 0-15,1 9 0 16,-4 1 0-16,-1 0 0 0,4 7-17 16,18 0-69-16,-20 18-1 15</inkml:trace>
    <inkml:trace contextRef="#ctx0" brushRef="#br0" timeOffset="4109.4444">-1667-765 256 0,'0'0'7'16,"0"0"2"-16,0 0 6 15,3-4 2-15,11 2 2 0,4-2 0 16,14-3 2-16,4 7 1 16,9-11-6-16,8 5-5 15,18 6-3-15,7-8-3 16,7 5-2-16,6 3-1 16,2-3-1-16,8-2 0 0,5 5-1 15,2 0 0-15,-7 5 2 16,9-5-2-16,-7 3 1 15,-1-3-1-15,-7 7 0 0,-6 0 1 16,-14 7 1-16,-9-7-2 16,-1-3-2-16,-12 7 4 15,-5-5-2-15,-5 7 0 0,-1-8 0 16,-2 1 1-16,-5-2-2 16,4 5 2-16,-7-3 0 15,-1 1-2-15,-6-3 2 16,0-2 1-16,-10 7-1 15,2-3 2-15,-4 1 0 0,-2-3-1 16,6 3 0-16,1-7 2 16,11 6-2-16,-11 2-1 15,7-5 1-15,-7 7-1 16,5-3-2-16,-5 3 3 0,-3 5-1 16,-5 3-1-16,-10-18 2 15,10 21 1-15,-10-4-1 16,0-2 2-16,0 3 0 15,0-4-1-15,0 3-1 0,0-4 0 16,0 13 0-16,0 0-1 16,0 4 0-16,0-5 0 15,0 3-1-15,0 7 3 0,0-3-2 16,0 3 0-16,0-7 2 16,0 7-2-16,0-6 0 15,0 3 1-15,0-4-1 16,-3 3-1-16,3-3 0 0,0 3-4 15,3 14-16-15,30-8-63 16,-33-6-3-16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4.5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422F80-F961-406A-BB08-17E70143ACFA}" emma:medium="tactile" emma:mode="ink">
          <msink:context xmlns:msink="http://schemas.microsoft.com/ink/2010/main" type="inkDrawing" rotatedBoundingBox="25034,12405 27639,11052 28320,12364 25715,13717" hotPoints="28003,11850 26918,13062 25295,12944 26380,11732" semanticType="enclosure" shapeName="Ellipse">
            <msink:destinationLink direction="with" ref="{519427BB-7979-44AA-A52E-EB7599BFC793}"/>
            <msink:destinationLink direction="with" ref="{B3A09159-9D1B-418B-949F-8B7844B02E9E}"/>
          </msink:context>
        </emma:interpretation>
      </emma:emma>
    </inkml:annotationXML>
    <inkml:trace contextRef="#ctx0" brushRef="#br0">6615 6175 277 0,'0'0'2'0,"-7"-11"2"15,-4-2 2-15,-11-4 4 16,-16-7 1-16,-15 0 4 16,-22-4 3-16,-21 4 2 15,-17 6 2-15,-16 5-3 0,-24 9-1 16,-9 4-2-16,-12 17-3 16,4 19-2-16,-2 13-3 15,-2 14-3-15,8 14-1 16,0 19-1-16,13 14 0 15,16 10-1-15,14 5-1 0,20 9 0 16,22 0 0-16,26-6 0 16,32-5-1-16,26-14 0 15,39-8 1-15,29-15-1 0,35-20 0 16,28-16 0-16,22-18 0 16,20-18 0-16,20-14 0 15,5-21 1-15,11-22-1 16,-8-20 0-16,2-22 0 0,-12-17 0 15,-13-14 0-15,-22-11 0 16,-10-11 0-16,-30-5 0 16,-19-3-1-16,-34 9 2 15,-29 8-1-15,-20 11 1 0,-28 17-1 16,-32 17 1-16,-23 20-1 16,-22 17-1-16,-18 19 0 15,-12 28-7-15,-13 11-17 16,-17 28-58-16,14 14-2 15</inkml:trace>
    <inkml:trace contextRef="#ctx0" brushRef="#br0" timeOffset="437.5096">5525 6526 445 0,'0'0'2'0,"0"0"0"16,0 0 1-16,0 0 1 0,7 15-1 16,-7 7 1-16,0 3 1 15,-2 6 0-15,-6 11 0 16,-2 14-2-16,-5 1 1 15,0 6-1-15,5 4 0 16,-3-1 0-16,1-5-2 0,12-1-4 16,-10-15-20-16,-11 6-59 15,21-13-4-15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7.3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43EAD0-901F-4F59-86C8-9A7ED94036B5}" emma:medium="tactile" emma:mode="ink">
          <msink:context xmlns:msink="http://schemas.microsoft.com/ink/2010/main" type="inkDrawing" rotatedBoundingBox="17265,14236 21262,14899 21189,15338 17193,14674" semanticType="callout" shapeName="Other">
            <msink:sourceLink direction="with" ref="{8FCECEA9-065B-426D-BBDC-26B228CEF99D}"/>
            <msink:sourceLink direction="with" ref="{60ABCD57-DDEF-412E-9C56-363EF32C020D}"/>
            <msink:sourceLink direction="with" ref="{0BD02A95-02BE-4A58-8E59-20AA5118E1F0}"/>
          </msink:context>
        </emma:interpretation>
      </emma:emma>
    </inkml:annotationXML>
    <inkml:trace contextRef="#ctx0" brushRef="#br0">13 9343 380 0,'0'0'1'0,"0"0"-1"16,-6 17 2-16,-9-4-1 0,-2 6 1 16,-11-1 3-16,-7 3 2 15,-15 0 3-15,-14-1 0 16,-18-1 2-16,-12-6-1 0,-16 2 1 16,-14-9-1-16,-22-3-2 15,-5-3-3-15,-18-3-2 16,-12-12-1-16,-13 2 0 15,0-8-1-15,-9-7-1 16,1-4 1-16,5 2-1 0,6-11 1 16,10 3 0-16,9-3 0 15,19-6-2-15,5 1 2 16,14-3 0-16,13 2 0 16,15-5 0-16,11 3 0 0,9-3-2 15,13 1 0-15,12 2 0 16,9 6 0-16,9 4-3 15,5-2-16-15,-9 14-65 16,19 1-3-16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6.4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ABCD57-DDEF-412E-9C56-363EF32C020D}" emma:medium="tactile" emma:mode="ink">
          <msink:context xmlns:msink="http://schemas.microsoft.com/ink/2010/main" type="inkDrawing" rotatedBoundingBox="20587,15509 22170,13249 23526,14198 21944,16458" hotPoints="22793,13849 22668,15408 21199,15943 21324,14385" semanticType="enclosure" shapeName="Ellipse">
            <msink:destinationLink direction="with" ref="{A943EAD0-901F-4F59-86C8-9A7ED94036B5}"/>
            <msink:destinationLink direction="with" ref="{519427BB-7979-44AA-A52E-EB7599BFC793}"/>
          </msink:context>
        </emma:interpretation>
      </emma:emma>
    </inkml:annotationXML>
    <inkml:trace contextRef="#ctx0" brushRef="#br0">1390 7986 308 0,'-15'0'5'0,"-6"3"1"15,-18 11 2-15,-7 0 0 16,-22 8 4-16,-17 16 0 16,-9 1 4-16,-27 21 1 0,1 11-4 15,-11 14 0-15,0 5-1 16,-3 20-1-16,11 8-2 16,9 17-2-16,8 4-2 15,11 3 0-15,13 6-1 0,18 5 0 16,16-1-2-16,15-4 1 15,19-9 1-15,14-8-1 16,14-11 0-16,29-17-1 16,20-15-1-16,23-17 0 0,15-22 0 15,17-19 0-15,8-15 0 16,12-15-1-16,8-21 1 16,-2-14 0-16,-3-18 0 15,-5-11 0-15,-5-16 0 16,-12-16 0-16,-9-9-1 0,-12-11 1 15,-12-17-1-15,-13-5 1 16,-12-14 0-16,-8 4 0 16,-18 4-1-16,-6-1-1 0,-11 11 1 15,-8 17 0-15,-10 7 0 16,0 20-2-16,-14 19 1 16,-14 12 0-16,-8 17-1 15,-14 14-2-15,-3 16-6 0,-25 5-31 16,5 7-44-16,-8 13-1 15</inkml:trace>
    <inkml:trace contextRef="#ctx0" brushRef="#br0" timeOffset="406.2577">675 9028 447 0,'0'0'1'0,"15"-24"-1"15,2 3 2-15,7-1 0 0,1-2 2 16,7-4 2-16,3-4 1 16,4 7 0-16,-10 12 0 15,-1 2 0-15,0 11-1 16,-10 7-1-16,-4 14-2 0,-6 3-1 15,-5 12-3-15,-6 7 0 16,-16 6 0-16,-9 7 0 16,-11 4 0-16,-6 2 0 15,-5 7 0-15,4-7 1 16,-4-2 0-16,18-6 1 0,11-9 0 16,18-11 1-16,9-8-1 15,29-9 0-15,23-12 1 16,12-5 0-16,16-7-2 15,9-10-2-15,-1 8-15 0,-4-8-66 16,-13 0-3-16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5.4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9427BB-7979-44AA-A52E-EB7599BFC793}" emma:medium="tactile" emma:mode="ink">
          <msink:context xmlns:msink="http://schemas.microsoft.com/ink/2010/main" type="inkDrawing" rotatedBoundingBox="23215,14824 26116,13067 26459,13633 23558,15391" semanticType="connector" shapeName="Other">
            <msink:sourceLink direction="with" ref="{60ABCD57-DDEF-412E-9C56-363EF32C020D}"/>
            <msink:sourceLink direction="with" ref="{14422F80-F961-406A-BB08-17E70143ACFA}"/>
          </msink:context>
        </emma:interpretation>
      </emma:emma>
    </inkml:annotationXML>
    <inkml:trace contextRef="#ctx0" brushRef="#br0">4872 7479 359 0,'0'0'3'16,"0"0"3"-16,3 11 2 16,0 6 2-16,1 4 0 0,-4 11 0 15,0 5 2-15,0 17-1 16,-14 10-1-16,-4 7-4 15,-10 8 0-15,-4 7-2 16,-11 4 0-16,-10 6-1 0,-7 7-1 16,-14-6 1-16,-7-4 2 15,-19-1 2-15,-8-5-1 16,-13-5 2-16,-17-9-1 0,-3-2 1 16,-15-7-5-16,-10-8-3 15,-4-3 0-15,-6-12 0 16,2 10 0-16,1-16 0 15,11 3 0-15,14-3 0 0,9-5 0 16,26-6 0-16,17-3 0 16,23-11 0-16,23 4-11 15,15-7-74-15,13-7-4 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3.3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DB0B01-AD6C-4E11-8F41-41BCA3A1FF22}" emma:medium="tactile" emma:mode="ink">
          <msink:context xmlns:msink="http://schemas.microsoft.com/ink/2010/main" type="writingRegion" rotatedBoundingBox="26507,8673 27013,8673 27013,9424 26507,9424">
            <msink:destinationLink direction="with" ref="{BC283113-795B-4FA3-85FB-11F52DA1693F}"/>
          </msink:context>
        </emma:interpretation>
      </emma:emma>
    </inkml:annotationXML>
    <inkml:traceGroup>
      <inkml:annotationXML>
        <emma:emma xmlns:emma="http://www.w3.org/2003/04/emma" version="1.0">
          <emma:interpretation id="{5D82C57C-C365-4712-B638-A7691B6711E7}" emma:medium="tactile" emma:mode="ink">
            <msink:context xmlns:msink="http://schemas.microsoft.com/ink/2010/main" type="paragraph" rotatedBoundingBox="26507,8673 27013,8673 27013,9424 26507,9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7B9F3C-C2FF-4344-9962-B220B2AD45A0}" emma:medium="tactile" emma:mode="ink">
              <msink:context xmlns:msink="http://schemas.microsoft.com/ink/2010/main" type="line" rotatedBoundingBox="26507,8673 27013,8673 27013,9424 26507,9424"/>
            </emma:interpretation>
          </emma:emma>
        </inkml:annotationXML>
        <inkml:traceGroup>
          <inkml:annotationXML>
            <emma:emma xmlns:emma="http://www.w3.org/2003/04/emma" version="1.0">
              <emma:interpretation id="{5D9C153B-9213-49B0-921E-487C2D1E2C1E}" emma:medium="tactile" emma:mode="ink">
                <msink:context xmlns:msink="http://schemas.microsoft.com/ink/2010/main" type="inkWord" rotatedBoundingBox="26507,8673 27013,8673 27013,9424 26507,9424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5263 3154 389 0,'0'0'5'0,"0"0"2"0,0 0 2 15,0-17 0-15,0 17 1 0,25-21 0 16,0 11 1-16,8 3-1 15,12 0-3-15,1 3-4 16,7 1-1-16,4 3-1 16,-4 3-1-16,-10 8 0 15,-12 6-2-15,-14 4 0 0,-12 5-1 16,-13 2-1-16,-17 0 1 16,-10 7 0-16,-15-4-1 15,-3 5 2-15,5-3-1 0,1-6 1 16,11 1 2-16,8-4 0 15,8-1 0-15,12-3 2 16,11-3 0-16,19-2 0 16,-1-1 1-16,14 0 0 0,5 0 0 15,1 0 0-15,9 1 0 16,0-1-2-16,-4 4 1 16,-8-1-1-16,2 5-1 15,-12-2 0-15,-14 4-3 16,-11 4-3-16,-16-4-9 0,-16 10-31 15,-17-6-37-15,-7 0 0 16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2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283113-795B-4FA3-85FB-11F52DA1693F}" emma:medium="tactile" emma:mode="ink">
          <msink:context xmlns:msink="http://schemas.microsoft.com/ink/2010/main" type="inkDrawing" rotatedBoundingBox="24864,9028 27200,7561 28101,8995 25764,10462" hotPoints="27562,8915 26462,10014 25363,8915 26462,7815" semanticType="enclosure" shapeName="Circle">
            <msink:sourceLink direction="with" ref="{21DB0B01-AD6C-4E11-8F41-41BCA3A1FF22}"/>
            <msink:destinationLink direction="with" ref="{B3A09159-9D1B-418B-949F-8B7844B02E9E}"/>
          </msink:context>
        </emma:interpretation>
      </emma:emma>
    </inkml:annotationXML>
    <inkml:trace contextRef="#ctx0" brushRef="#br0">5555 2373 335 0,'0'0'4'0,"-12"0"2"0,-13 0 0 16,-11 0 1-16,-9 11 0 16,-15 6 1-16,-18 7 0 0,-6 19 1 15,-19-1-4-15,-7 21-2 16,-7 12 1-16,-9 11 0 15,-2 8 0-15,1 8 1 16,2 8 1-16,6 4 0 16,6 6-1-16,18 1 1 15,27 3 0-15,18-2-2 0,32-2 0 16,23-4-1-16,37-6 0 16,32-14 0-16,29-17-1 15,35-8 0-15,13-18 0 0,26-24 0 16,14-23 0-16,8-10 0 15,-2-23 0-15,1-19 0 16,-11-21-1-16,-9-14 0 16,-16-18-1-16,-17-17 0 0,-14-10 1 15,-25-12-1-15,-22-3-1 16,-16-9 1-16,-29 4-1 16,-25 6 1-16,-17 6-1 0,-33 17 0 15,-28 10 0-15,-25 24-1 16,-12 9 1-16,-17 32-1 15,-8 7-2-15,-12 31-10 16,-8 11-39-16,17 25-29 0,8 17-2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7:42.0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8B41BD-517A-49FC-A453-CF3941E456E4}" emma:medium="tactile" emma:mode="ink">
          <msink:context xmlns:msink="http://schemas.microsoft.com/ink/2010/main" type="writingRegion" rotatedBoundingBox="6329,5116 16717,2237 17567,5303 7178,8182"/>
        </emma:interpretation>
      </emma:emma>
    </inkml:annotationXML>
    <inkml:traceGroup>
      <inkml:annotationXML>
        <emma:emma xmlns:emma="http://www.w3.org/2003/04/emma" version="1.0">
          <emma:interpretation id="{784FCA61-9E08-44E5-9FA7-106110DEA660}" emma:medium="tactile" emma:mode="ink">
            <msink:context xmlns:msink="http://schemas.microsoft.com/ink/2010/main" type="paragraph" rotatedBoundingBox="6329,5116 16717,2237 17567,5303 7178,8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1ED9DE-2D96-4B83-986A-1FF4E80C80A8}" emma:medium="tactile" emma:mode="ink">
              <msink:context xmlns:msink="http://schemas.microsoft.com/ink/2010/main" type="line" rotatedBoundingBox="6329,5116 16717,2237 17295,4322 6907,7201"/>
            </emma:interpretation>
          </emma:emma>
        </inkml:annotationXML>
        <inkml:traceGroup>
          <inkml:annotationXML>
            <emma:emma xmlns:emma="http://www.w3.org/2003/04/emma" version="1.0">
              <emma:interpretation id="{342B015D-A432-4FA6-871F-2963F7FA40B7}" emma:medium="tactile" emma:mode="ink">
                <msink:context xmlns:msink="http://schemas.microsoft.com/ink/2010/main" type="inkWord" rotatedBoundingBox="6329,5116 16717,2237 17295,4322 6907,7201">
                  <msink:destinationLink direction="with" ref="{885379FF-54C3-4BB5-9E1D-D625EC2F82D1}"/>
                </msink:context>
              </emma:interpretation>
              <emma:one-of disjunction-type="recognition" id="oneOf0">
                <emma:interpretation id="interp0" emma:lang="en-US" emma:confidence="0">
                  <emma:literal>Start I-to r</emma:literal>
                </emma:interpretation>
                <emma:interpretation id="interp1" emma:lang="en-US" emma:confidence="0">
                  <emma:literal>Start I-no r</emma:literal>
                </emma:interpretation>
                <emma:interpretation id="interp2" emma:lang="en-US" emma:confidence="0">
                  <emma:literal>start I-sod</emma:literal>
                </emma:interpretation>
                <emma:interpretation id="interp3" emma:lang="en-US" emma:confidence="0">
                  <emma:literal>start I-nod</emma:literal>
                </emma:interpretation>
                <emma:interpretation id="interp4" emma:lang="en-US" emma:confidence="0">
                  <emma:literal>Start I-sod</emma:literal>
                </emma:interpretation>
              </emma:one-of>
            </emma:emma>
          </inkml:annotationXML>
          <inkml:trace contextRef="#ctx0" brushRef="#br0">5189 5629 318 0,'0'0'9'16,"-11"26"2"-16,4-2 2 15,-3 7 1-15,-1 4 4 0,1 12-2 16,3 2 0-16,-1 3 1 16,8-5-7-16,8-8-3 15,9-12-2-15,11-5-1 16,5-13-1-16,2-9 0 16,3-7-2-16,5-14-1 0,-5-7 0 15,2-7-2-15,-5-7 0 16,-14-1 0-16,-4-2-1 15,-5 4 0-15,-12-2 0 0,-12 4 1 16,-8 7 0-16,-1 11 1 16,-8 2 1-16,1 12 1 15,7 7 0-15,-4 0 1 16,25 0 1-16,-15 23 0 16,15-10 0-16,11 2-1 15,11-1 1-15,6-10 0 0,7 2-1 16,8-6-1-16,-1 0-1 15,4-10-1-15,-3-4 0 16,-5-5 0-16,-6 0-1 0,-7-5 0 16,-12 5 0-16,-8-3 0 15,-5 5 1-15,-15-2 0 16,-5 6 0-16,-13-2 1 16,2 9 0-16,2-5 0 0,1 4 1 15,7-1-1-15,7-3 1 16,14 11-1-16,0-24 1 15,10 10-1-15,15-6 0 0,7 1 0 16,-1 0 0-16,2 1 1 16,-1-1 0-16,-9 8 1 15,2 1 0-15,-7 3 0 16,-3 7 1-16,-15 0 0 16,17 11 1-16,-9 2-1 0,-1 10 0 15,6 1 0-15,-2 8 0 16,6-1-1-16,5 5 1 15,3-2-2-15,-4 3-2 16,7-3-5-16,1-10-7 0,2 4-17 16,-6-12-52-16,3-9-1 15</inkml:trace>
          <inkml:trace contextRef="#ctx0" brushRef="#br0" timeOffset="249.991">5783 4601 358 0,'0'0'5'15,"0"0"2"-15,0 0 2 16,-8 13 3-16,16 9 0 16,6 9 0-16,11 11 1 0,11 9 0 15,9 11-4-15,11 7-3 16,5 13-2-16,-1-7-5 15,3 9-5-15,-3-10-11 16,-7-3-30-16,0-4-33 0,-13-14-2 16</inkml:trace>
          <inkml:trace contextRef="#ctx0" brushRef="#br0" timeOffset="406.2583">5875 4915 440 0,'0'0'5'0,"0"0"1"16,-7-18 0-16,7 3 0 0,18 0 0 15,17 2-1-15,28-2-12 16,48-2-67-16,-3-4-8 16</inkml:trace>
          <inkml:trace contextRef="#ctx0" brushRef="#br0" timeOffset="-1109.3711">4425 5713 314 0,'0'0'7'16,"0"0"1"-16,-7-6 0 15,7 6 0-15,-21 0 0 0,4 0 0 16,-5 6 2-16,4 8-1 15,-3 8-6-15,-4 6-1 16,5 4-1-16,2 10 0 16,3 0-1-16,8-3 1 15,0 4 0-15,7-1 0 0,7-12 0 16,8 3 0-16,10-8-1 16,6-1 1-16,1-10 0 15,11-3 0-15,-1-4-1 16,4-3 1-16,7-4-1 0,-3 6 1 15,6-2-2-15,-11 6 0 16,5 5 0-16,-7-2 0 16,0 10 1-16,-12-3-1 0,-6 9 1 15,-8-1 0-15,-9 2 1 16,-1 3 1-16,-7-5 0 16,0 1 0-16,-4 1 1 15,-7 3 1-15,-2-1-1 0,-2-4 2 16,-2-4-1-16,-8 7 1 15,-8-9-1-15,-5-1 1 16,0-3 1-16,-5-3-5 16,-4-15-4-16,9 0-17 0,0-11-54 15,13-26-3-15</inkml:trace>
          <inkml:trace contextRef="#ctx0" brushRef="#br0" timeOffset="-656.271">4514 5699 342 0,'0'0'4'0,"0"0"1"0,0 0 1 15,17-14-1-15,8 3-2 16,18-2-16-16,10 7-50 15,7-18-4-15</inkml:trace>
          <inkml:trace contextRef="#ctx0" brushRef="#br0" timeOffset="-828.1422">4422 5341 321 0,'0'0'7'0,"0"0"1"16,0 0 3-16,0 0 2 15,6 7 3-15,9 4 2 16,3 6 1-16,14 7 0 0,3 12-6 15,11 11-1-15,10 11-2 16,1 8-2-16,6 10-1 16,1 7-3-16,-7 2-1 15,-1-4-5-15,-3 4-10 0,-11-14-23 16,-17-8-47-16,11-14-2 16</inkml:trace>
          <inkml:trace contextRef="#ctx0" brushRef="#br0" timeOffset="-2328.131">8933 4484 233 0,'0'0'8'0,"0"0"2"15,0 0 3-15,0 0 2 16,0 0 2-16,0 0 0 16,18 4 1-16,14-4-1 15,14 0-6-15,-1 0-1 0,15 0-4 16,4 0-3-16,-4 4-1 16,0-1 1-16,-7 1-2 15,-10-1-1-15,-8 7 1 16,-10 4 0-16,-10 0 0 0,-9 11-1 15,-2 3 2-15,-4 4-1 16,-10 7 0-16,-12 6 1 16,-3 8 0-16,-11 7-2 15,-9 0-25-15,-5 18-46 0,-3 1-4 16</inkml:trace>
          <inkml:trace contextRef="#ctx0" brushRef="#br0" timeOffset="-2671.8883">7951 5087 267 0,'0'0'6'0,"0"0"3"16,0 0 1-16,10-7 2 15,7 0 2-15,8-8 1 0,8 2 0 16,12-6 2-16,8-2-6 15,18-3-1-15,2-4-3 16,17 3-2-16,4-3 0 16,6 0-2-16,6-1 0 0,-3 1 0 15,-1 0-1-15,-7 3 1 16,-2 0-1-16,-12 1 1 16,-3-1-1-16,-15 11 0 15,-13 0-3-15,-19 1-6 0,1 6-20 16,-7 7-48-16,-25 0-2 15</inkml:trace>
          <inkml:trace contextRef="#ctx0" brushRef="#br1" timeOffset="-24625.2278">12557 3838 212 0,'0'0'8'15,"11"0"3"-15,-11 0 4 16,18 0 4-16,-18 0 2 0,18 0 1 16,-18 0 0-16,0 0 1 15,0 0-4-15,-12 0-3 16,-1 0-5-16,-9 0-1 15,1 0-3-15,-4-2 0 0,4-13 0 16,-4 1 1-16,-2-7-4 16,-6 0 2-16,1-7-1 15,-3-8-2-15,-1 1 1 16,5-3-2-16,-8 3 0 16,6-5-1-16,-2-6 0 0,7 2-1 15,7-6 1-15,7-4 0 16,6-1-1-16,-2-1 0 15,10-8 1-15,0-3-1 16,15-3 0-16,-2-1 0 0,12 4 0 16,0-4 1-16,3 0 1 15,1 5-2-15,13 2 0 16,5 2 1-16,1-3 0 0,12 13-1 16,4-12 1-16,0 8-2 15,10 14-1-15,4-4 2 16,0 10 0-16,0 1-2 15,3 7 2-15,-3 4 0 0,-8 10 0 16,1 8 1-16,-4 1-1 16,-6 5 1-16,2 0-1 15,-3 0 0-15,1 11 0 16,-8 11 0-16,7-6 2 0,3 6-2 16,0-1 0-16,8 7 1 15,-1 0 0-15,1 1 0 16,-3-5-1-16,-1 0 1 15,-3 4-1-15,-4 5 1 16,-7-1 1-16,-8-1-2 0,-2 4 2 16,-3 4-2-16,-9 6 1 15,4-2-1-15,-10 2 1 16,0-2-1-16,-4-1 0 0,-4-3 0 16,1 0 0-16,-14 0 1 15,4 3 2-15,-8-1-1 16,0-8-1-16,-8 5 1 15,-2 5 0-15,-8 0 0 0,-1-4 0 16,-9 3-2-16,11-1 0 16,-4 2 2-16,-7 3-2 15,3-11 0-15,0 4 0 16,0 0 1-16,-7 0-2 0,4-8 2 16,-7 4-1-16,-1-11-1 15,5 6 1-15,-1-6 0 16,0 4 0-16,-4 0-1 15,8-1 2-15,0-1-1 16,6-1 0-16,-3-1 0 0,8-3 0 16,-11 7 1-16,3-11-1 15,-3 5 1-15,10-7-2 16,-2 6 2-16,-2-10 0 0,4 2-1 16,0-9 2-16,8-4-1 15,10 0 0-15,0 0 1 16,-15-21-2-16,15-1 0 15,0-6 0-15,0-4 0 0,0 1 0 16,8-4 0-16,-1 0 0 16,0-5 0-16,7 2 0 15,-3 7 0-15,3-5 0 16,-7 8 0-16,11 3 0 0,-8 0 0 16,7 4 0-16,-5 8 0 15,1 2 0-15,-13 11 0 16,15 0 0-16,-12 11 0 15,-3 2 0-15,0 12 0 16,-3 6 0-16,-1 5 0 0,-9 7 0 16,2-5 0-16,-3 14 0 15,3-5 0-15,-6-5 0 16,-1 0 0-16,8-3 0 0,-2-3 0 16,2-5 0-16,2-4 0 15,5-6 0-15,3 1 0 16,8-11 0-16,9-1 0 15,4-5 0-15,11-5 0 0,4 0 0 16,6-13 0-16,7-7 0 16,4 3 0-16,4-5 0 15,-4-2 0-15,-3 6 0 16,-4-3 0-16,-11 12 0 0,0-6 0 16,-10 8 0-16,-4-1 0 15,-21 8 0-15,17-11 0 16,-17 11 0-16,15-4 0 15,-15 4 0-15,0 0 0 0,0 0 0 16,0 0-4-16,0 0-83 16,0 0-2-16</inkml:trace>
          <inkml:trace contextRef="#ctx0" brushRef="#br1" timeOffset="-7468.801">10255 4185 282 0,'0'0'8'16,"0"0"4"-16,-10-8 1 0,10 8 4 15,0 0 1-15,-15-9 2 16,15 9-1-16,0 0 1 16,0 0-8-16,0 0-1 15,0 0-3-15,18 0-2 0,4 0 0 16,-2 0-1-16,5 7 0 15,11-5 0-15,3-2-1 16,0 4 0-16,6-4 0 16,2 0-2-16,2 0 0 0,4-4 1 15,0 4-2-15,-3 0 0 16,3-2 1-16,0 2-1 16,4 0-1-16,-4 0 1 0,0 2 0 15,0-2 0-15,-8 0 0 16,1 0 1-16,-3 0-1 15,-1 0 1-15,-6 0-1 16,-1 0 0-16,0 0 1 16,-3 0-1-16,7 4 0 0,-4 0-1 15,0 3 2-15,8-7-2 16,-8 4 1-16,5-4 1 16,-2 0-2-16,-3 0 0 15,-2 0 0-15,-2 0 0 0,1-4 0 16,-4 4 0-16,0-4 0 15,-6 1 0-15,-1-1 0 16,4 4 0-16,-8 0 0 16,1-4 0-16,-3 4 0 0,-2 0 0 15,2 0 0-15,-1-2 0 16,0 2 0-16,-14 0 0 16,17 0 0-16,-17 0 0 0,18-7 0 15,-18 7 0-15,17 0 0 16,-17 0 0-16,0 0 0 15,0 0 0-15,0 0 0 16,0 0 0-16,0 0 0 16,0 0 0-16,0 0 0 0,-10 0-2 15,10 0-39-15,-25 2-43 16,5 3-3-16</inkml:trace>
          <inkml:trace contextRef="#ctx0" brushRef="#br1" timeOffset="-6656.2947">11539 3783 342 0,'0'0'7'0,"0"0"3"0,0 0 1 15,7-4 2-15,-7 4 1 16,21-7 1-16,-3 7 0 16,9 0 0-16,3 4-5 0,5 3-4 15,8 0 0-15,2 4-2 16,1 6-1-16,4 3 0 16,-4-1-2-16,-1 3 0 15,-2-5 1-15,-8 4-1 0,0 0 0 16,-2 3 0-16,-13-2 0 15,2-1-1-15,-1 1 0 16,-3-5 1-16,-8 4-1 16,5 0 0-16,-8-4 1 0,-4 1-1 15,1 1 0-15,2-2 1 16,-6 1 0-16,0-1-1 16,0-3 1-16,0 3 0 15,-10 1 0-15,0-1 0 16,-8 5 0-16,-4-5 0 0,-2 4 0 15,-5-3 0-15,1 3 0 16,-10 0 1-16,-2 0 0 16,5-7 0-16,-3 1 0 0,2-2 1 15,-3 2 0-15,8-5-1 16,-5-3-2-16,7-3 0 16,-2 3 0-16,6 1 0 15,-3-1 0-15,6-4 0 0,-9 0 0 16,9 4 0-16,2 0 0 15,2 0 0-15,-4 0 0 16,1-3 0-16,7 2 0 0,0-2 0 16,14-4 0-16,-22 11 0 15,22-11 0-15,-10 3 0 16,10-3 0-16,0 0 0 16,0 0 0-16,0 0 0 15,0 0 0-15,0 0 0 0,0 0-9 16,0 0-6-16,10 6-7 15,-10-6-12-15,0 0-9 16,11 0-5-16,-11 0 1 16,14-2 3-16,-14 2 2 0,0 0 6 15,18-18 8-15,-18 18 15 16,0 0 14-16,7-14 10 16,-7 14 5-16,0 0 4 15,0 0-2-15,0 0 2 0,0 0-6 16,-7 0-31-16,7 0-31 15,0 0-6-15</inkml:trace>
        </inkml:traceGroup>
      </inkml:traceGroup>
      <inkml:traceGroup>
        <inkml:annotationXML>
          <emma:emma xmlns:emma="http://www.w3.org/2003/04/emma" version="1.0">
            <emma:interpretation id="{DF285187-7D31-4BFE-8877-3A1FE06D0E03}" emma:medium="tactile" emma:mode="ink">
              <msink:context xmlns:msink="http://schemas.microsoft.com/ink/2010/main" type="line" rotatedBoundingBox="13917,4476 16534,3987 16833,5581 14215,6071"/>
            </emma:interpretation>
          </emma:emma>
        </inkml:annotationXML>
        <inkml:traceGroup>
          <inkml:annotationXML>
            <emma:emma xmlns:emma="http://www.w3.org/2003/04/emma" version="1.0">
              <emma:interpretation id="{06091FAF-9792-4E68-8426-9EC90517A7B0}" emma:medium="tactile" emma:mode="ink">
                <msink:context xmlns:msink="http://schemas.microsoft.com/ink/2010/main" type="inkWord" rotatedBoundingBox="13917,4476 16534,3987 16833,5581 14215,6071"/>
              </emma:interpretation>
              <emma:one-of disjunction-type="recognition" id="oneOf1">
                <emma:interpretation id="interp5" emma:lang="en-US" emma:confidence="0">
                  <emma:literal>&gt;0</emma:literal>
                </emma:interpretation>
                <emma:interpretation id="interp6" emma:lang="en-US" emma:confidence="0">
                  <emma:literal>'0</emma:literal>
                </emma:interpretation>
                <emma:interpretation id="interp7" emma:lang="en-US" emma:confidence="0">
                  <emma:literal>70</emma:literal>
                </emma:interpretation>
                <emma:interpretation id="interp8" emma:lang="en-US" emma:confidence="0">
                  <emma:literal>Q</emma:literal>
                </emma:interpretation>
                <emma:interpretation id="interp9" emma:lang="en-US" emma:confidence="0">
                  <emma:literal>.0</emma:literal>
                </emma:interpretation>
              </emma:one-of>
            </emma:emma>
          </inkml:annotationXML>
          <inkml:trace contextRef="#ctx0" brushRef="#br1" timeOffset="-80094.434">13554 3949 286 0,'0'0'7'16,"0"0"4"-16,-8-18 3 16,8 18 2-16,-17-21 2 0,4 7 1 15,2-3 0-15,-3 2 1 16,-1-7-5-16,-3 9-5 16,1-13-2-16,-1 13-1 15,-3-1-3-15,-1 3 2 0,-13 1-1 16,4-1-2-16,-9 4 1 15,2 1-1-15,-7 6 0 16,2 0-1-16,-7 0 1 16,4 0-1-16,7 4 0 0,-7 2 0 15,3 1-1-15,1 4 0 16,0-1 1-16,-5 0-1 16,2 1 0-16,2 2 1 15,-2 2-2-15,-1-2 1 0,6 2 1 16,2 0-2-16,3-2 0 15,10 5 1-15,0 3 0 16,0 0-2-16,7 3 1 16,0 4 0-16,1 6-1 15,-1 1 1-15,-2-4 0 0,-2 4-1 16,-2 1 1-16,2-1 0 16,1 0 0-16,-1 0 1 15,5-4-1-15,-1 5 1 16,0-4-1-16,8-4 0 0,7 6 1 15,-4 1-1-15,2-1 1 16,2 0-1-16,3 1 0 16,0 1 1-16,8 3-1 0,-1-1 0 15,-1-3 0-15,6 5 0 16,1-2 0-16,5-3 0 16,-1 0 0-16,1-1 0 15,7 3 0-15,0-5 0 0,3 2-1 16,-3-6 2-16,0 4 0 15,0-3-1-15,3-1 1 16,0-7 0-16,4 6-1 16,-4-1 0-16,7 0 1 15,1-2 0-15,-1-3 1 0,5 0-2 16,1-4 0-16,1-4 0 16,1-2 0-16,3-3 0 15,1 1 0-15,-2-3 0 0,1-3 0 16,0-3 0-16,7 0 0 15,1 0 0-15,-6 0 0 16,10-9 0-16,-10 7 0 16,13-13 0-16,-8 4 0 0,0 1 0 15,-1 0 0-15,-4 0 0 16,4-4 0-16,-6 3 0 16,4-2 0-16,-4 2 0 15,-4-4 0-15,4 2 0 0,-3-2 0 16,-5-2 0-16,7-1 0 15,-8-3 0-15,1 3 0 16,-5-6 0-16,-2-5 0 16,-3-7 0-16,-3 12 0 15,0-11 0-15,-8 0 0 0,1-4 0 16,-3 4 0-16,-5-4 0 16,0 1 0-16,-5 6 0 15,0-4 0-15,-5 1 0 16,0 1 0-16,0-2 0 0,0-1 0 15,-2 7 0-15,-6-5 0 16,-2 6 0-16,3-3 0 16,-4 1 0-16,1-1 0 0,-5 11 0 15,-2-11 0-15,-1 12 0 16,0-5 0-16,4-1 0 16,-10 6 0-16,6-5 0 15,-4 4 0-15,5-5 0 0,-8 6 0 16,4 3 0-16,0-2 0 15,-1-1 0-15,8-1 0 16,-7 0 0-16,3 4 0 16,1 2 0-16,-1 0 0 0,1-3 0 15,2 1 0-15,2 0 0 16,-2 6 0-16,-3-3 0 16,-2-3 0-16,-2-3 0 15,4-2 0-15,-7 3 0 16,4 2 0-16,-4-1 0 0,-3 1 0 15,3-1 0-15,-3 8 0 16,1 3 0-16,-9-4 0 16,-3 4 0-16,-4 5 0 0,-6-2 0 15,-8 10 0-15,-14 5-86 16,-7 3-4-16</inkml:trace>
          <inkml:trace contextRef="#ctx0" brushRef="#br1" timeOffset="-30156.5239">11557 4653 296 0,'0'0'5'0,"0"0"2"0,0 0 2 15,7-13 4-15,-7 13-2 16,21-11 2-16,-4 3 2 16,8 6 0-16,8-3-6 0,-3 5-1 15,6 0-3-15,6 0-1 16,-6 5-1-16,3 5-1 15,-3 1-1-15,-8 2 1 16,0 5 0-16,-3-1-2 0,-8-3 1 16,4 3 1-16,-9 5 0 15,-2-1 1-15,-7 4 1 16,1 3 0-16,-4 3 0 16,-12 8 1-16,-1 8-1 0,-9 2 0 15,5 7-3-15,-19-2-12 16,-12 8-67-16,8 13 1 15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3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A09159-9D1B-418B-949F-8B7844B02E9E}" emma:medium="tactile" emma:mode="ink">
          <msink:context xmlns:msink="http://schemas.microsoft.com/ink/2010/main" type="inkDrawing" rotatedBoundingBox="27892,9549 28063,11668 27096,11746 26925,9627" semanticType="connector" shapeName="Other">
            <msink:sourceLink direction="with" ref="{BC283113-795B-4FA3-85FB-11F52DA1693F}"/>
            <msink:sourceLink direction="with" ref="{14422F80-F961-406A-BB08-17E70143ACFA}"/>
          </msink:context>
        </emma:interpretation>
      </emma:emma>
    </inkml:annotationXML>
    <inkml:trace contextRef="#ctx0" brushRef="#br0">5774 4032 380 0,'0'0'7'0,"10"0"0"15,8 0 1-15,7 0 1 16,10 6 1-16,11-4 0 16,6 5-1-16,12 6 2 15,0 10-6-15,7 4-2 0,-5 5 0 16,-1 14-1-16,1 4 0 16,-9 9 1-16,4 12-2 15,-13 2 2-15,-5 9 0 16,-11 6 1-16,4 0 0 15,-16 15 0-15,-5 2-1 0,-15 4 1 16,-5 1 0-16,-12 10-2 16,-11-9 0-16,-7-2 0 15,-4-3 0-15,0-6 0 0,-10-16 0 16,2-11-2-16,4-16 0 16,5-5 0-16,10-17 0 15,3-5 0-15,8-13 0 16,6-6 0-16,-6-11-47 0,17 0-40 15,0-15-2-15</inkml:trace>
    <inkml:trace contextRef="#ctx0" brushRef="#br0" timeOffset="20641.0945">5812 5657 378 0,'0'0'6'15,"3"-15"2"-15,14 5 1 0,6-1 1 16,-3 4 1-16,10 1-1 15,-2 6 2-15,7 0 0 16,-4 21-6-16,1 10-2 16,-7 16 0-16,0 2-2 15,-4 9 0-15,1 7 0 16,6-1-1-16,-3-4 0 0,-2-11 0 16,14-10 1-16,-9-14-1 15,10-20 0-15,5-7 1 16,-1-20-1-16,14-17-1 15,2-5-3-15,12-14-6 0,-2-8-24 16,8 5-50-16,2-2-1 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34.0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2DF611-CEA2-45FD-A8B5-77EB352C8E6B}" emma:medium="tactile" emma:mode="ink">
          <msink:context xmlns:msink="http://schemas.microsoft.com/ink/2010/main" type="writingRegion" rotatedBoundingBox="14525,3384 26689,4802 26265,8440 14101,7021"/>
        </emma:interpretation>
      </emma:emma>
    </inkml:annotationXML>
    <inkml:traceGroup>
      <inkml:annotationXML>
        <emma:emma xmlns:emma="http://www.w3.org/2003/04/emma" version="1.0">
          <emma:interpretation id="{A9CAE177-E77F-4045-83E4-25FEA875C84C}" emma:medium="tactile" emma:mode="ink">
            <msink:context xmlns:msink="http://schemas.microsoft.com/ink/2010/main" type="paragraph" rotatedBoundingBox="14525,3384 26689,4802 26265,8440 14101,70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AE4400-43BC-48FA-B341-FB9D8CC75244}" emma:medium="tactile" emma:mode="ink">
              <msink:context xmlns:msink="http://schemas.microsoft.com/ink/2010/main" type="line" rotatedBoundingBox="14525,3384 26689,4802 26265,8440 14101,7021"/>
            </emma:interpretation>
          </emma:emma>
        </inkml:annotationXML>
        <inkml:traceGroup>
          <inkml:annotationXML>
            <emma:emma xmlns:emma="http://www.w3.org/2003/04/emma" version="1.0">
              <emma:interpretation id="{9F6A10A0-BF50-4C08-8EF4-9A318693035F}" emma:medium="tactile" emma:mode="ink">
                <msink:context xmlns:msink="http://schemas.microsoft.com/ink/2010/main" type="inkWord" rotatedBoundingBox="14525,3384 26689,4802 26265,8440 14101,7021"/>
              </emma:interpretation>
              <emma:one-of disjunction-type="recognition" id="oneOf0">
                <emma:interpretation id="interp0" emma:lang="en-US" emma:confidence="0">
                  <emma:literal>it-QF-ok n</emma:literal>
                </emma:interpretation>
                <emma:interpretation id="interp1" emma:lang="en-US" emma:confidence="0">
                  <emma:literal>of-rds....</emma:literal>
                </emma:interpretation>
                <emma:interpretation id="interp2" emma:lang="en-US" emma:confidence="0">
                  <emma:literal>it-QF-iodine</emma:literal>
                </emma:interpretation>
                <emma:interpretation id="interp3" emma:lang="en-US" emma:confidence="0">
                  <emma:literal>of-rd"....</emma:literal>
                </emma:interpretation>
                <emma:interpretation id="interp4" emma:lang="en-US" emma:confidence="0">
                  <emma:literal>it-QF-oden</emma:literal>
                </emma:interpretation>
              </emma:one-of>
            </emma:emma>
          </inkml:annotationXML>
          <inkml:trace contextRef="#ctx0" brushRef="#br0">-4880 608 202 0,'0'0'7'16,"0"0"3"-16,0 0 4 0,0 0-1 16,5-21 3-16,-5 21 1 15,17-21-1-15,1 3-1 16,5-2-3-16,2-1-5 0,25-2-3 16,-4-1 0-16,25 0-2 15,4 2-1-15,3-5 0 16,13 1 0-16,-10 11-1 15,4 2 1-15,-4 2-1 16,-3-3 0-16,-11 7 1 0,-3-3-1 16,-4 3 1-16,-7 3-1 15,7-6 1-15,-10 0-1 16,10 2 0-16,-1-3 2 16,2 5-2-16,-4-1-1 0,-4 3-6 15,-8 2-20-15,-9 2-41 16,9 2-4-16</inkml:trace>
          <inkml:trace contextRef="#ctx0" brushRef="#br0" timeOffset="1031.2557">-2128-594 260 0,'0'0'4'16,"-25"-6"3"-16,-8 2 3 16,-17 1 2-16,-13-1 2 0,-18 1 2 15,-17 3 1 1,-23 3 1-16,-10 21-1 0,-3 10-3 15,-4 18-3-15,0 14-4 16,7 29 1-16,5 23-3 16,12 19 0-16,19 17 0 0,24 16 0 15,21 9-1-15,25-2 0 16,25-10 2-16,25-10-1 16,35-13-1-16,18-21 0 15,24-21-2-15,18-25 0 0,19-17 1 16,9-24-2-16,8-25-2 15,3-19 2-15,-3-26-1 16,-2-24 1-16,-5-22 0 0,-18-19-1 16,-8-18-2-16,-15-6 2 15,-17-16-1-15,-21-14-2 16,-17 1 0-16,-17 2-1 16,-26 4 1-16,-13 9 0 0,-29 17 0 15,-21 8 0-15,-14 31-1 16,-8 14-3-16,-2 31-8 15,-7 26-40-15,9 10-21 16,11 25-8-16</inkml:trace>
          <inkml:trace contextRef="#ctx0" brushRef="#br0" timeOffset="531.2476">-2946 31 317 0,'0'0'2'0,"0"0"1"16,0 0-1-16,0 0 2 16,15 0 0-16,5 0 0 15,16 0 1-15,11-9 0 0,19 9-2 16,9 0 1-16,9-2-1 15,1 2-1-15,-4 2-1 16,-3 7 2-16,-10 4 0 16,-16 12 0-16,-27 21 4 15,-14-1 1 1,-14 17-1-16,-19 0 2 16,-14 13 1-16,1 5-2 15,-10 5 1-15,5-1 0 0,9-13-4 16,-1-1-2-16,14-10-1 15,8-3-6-15,7-8-15 16,3-2-34-16,6-20-24 0,11-10-5 16</inkml:trace>
          <inkml:trace contextRef="#ctx0" brushRef="#br0" timeOffset="1343.7614">-1914 246 232 0,'0'0'6'16,"0"0"1"-16,0 0 5 16,23-7 3-16,4 7 3 0,23 0 1 15,9 0 1-15,16 2 1 16,14 3-5-16,16 1-2 15,9 5-1-15,2 0-6 16,4 3-3-16,8-8 1 16,-11 8-3-16,-4-4-1 0,-4 16 1 15,-14-5-1-15,-7 1-2 16,-15 5 1-16,-20-5-7 16,-18 12-26-16,-4 3-39 15,-31-13-5-15</inkml:trace>
          <inkml:trace contextRef="#ctx0" brushRef="#br0" timeOffset="1640.691">-474 900 477 0,'-17'8'-3'0,"-16"5"-59"15,-37 47-20-15</inkml:trace>
          <inkml:trace contextRef="#ctx0" brushRef="#br0" timeOffset="-796.8569">-6192 9 295 0,'0'0'4'0,"0"0"2"16,0 0 1-16,0 0 3 15,0 0-1-15,8-17 3 16,-8 17 0-16,28-11 2 0,-6 4-4 16,9 0-2-16,8 0-1 15,11 3-2-15,-1 4 0 16,14 0-2-16,5 0-1 16,10 8-1-16,3 2 0 0,-4 0 0 15,4 11-1-15,-6-4 0 16,-4 5 0-16,-11 8 0 15,-10 0 0-15,-14 2 1 16,-6 0-1-16,-8-2 1 0,-8 4-1 16,0-3-1-16,-3-3-4 15,6-3-9-15,5 3-41 16,2-11-20-16</inkml:trace>
          <inkml:trace contextRef="#ctx0" brushRef="#br0" timeOffset="13781.5628">-7129 1320 318 0,'0'0'5'0,"0"0"1"16,0 0 0-16,0 0 2 16,0 0 2-16,0 0 3 15,18 0 2-15,0 6 1 16,7 5-4-16,10 0-1 0,11 2 0 16,4 6-3-16,13-4 0 15,8 5-3-15,1-2-2 16,4-1-1-16,2-3-2 15,0 4-10-15,-15 9-63 0,5-12-6 16</inkml:trace>
          <inkml:trace contextRef="#ctx0" brushRef="#br0" timeOffset="14297.1961">-4117 13 333 0,'0'0'5'0,"0"0"0"0,0 0 2 16,8-18 2-16,-8 18 1 15,14-17-1-15,-14 17 2 16,28-14 0-16,-10 6-5 0,14 8-2 16,-1-2-1-16,12 2-2 15,0 10 0-15,7 0 0 16,-2 0-1-16,-5 11 0 16,-4-4 1-16,-8 9 0 15,-13 2 0-15,-11 4 2 0,-10 0 0 16,-14 9-1-16,-8 6 2 15,-8 5-1-15,3 5-1 16,0 6 0-16,2 1-4 0,8 18-21 16,15-5-52-16,-15-4-3 15</inkml:trace>
          <inkml:trace contextRef="#ctx0" brushRef="#br0" timeOffset="-12515.9151">1378 724 327 0,'0'0'7'0,"0"0"1"16,-6-14 2-16,-9 11 1 0,-5 3 4 15,-5 0 1-15,-5 0 0 16,-1 0 0-16,3 11-4 15,-14 3-4-15,6 3 2 16,1 11-3-16,0 0-2 0,5 9 1 16,10 3-3-16,2 14-1 15,4-11 1-15,14 2-1 16,4 0-1-16,21-4 1 16,6-11-1-16,14-8-1 0,10-16 2 15,11-6 0-15,2 0-1 16,2-14 1-16,-7-13 0 15,-2-5 0-15,-16-7-1 16,-2-3 1-16,-18-4-1 0,-18-3 0 16,-11-12 1-16,-17 8-1 15,-4 0-2-15,-13-3 1 16,3 15-2-16,-15 9-3 0,0 6-4 16,-10 13-26-16,11 19-49 15,6 12 0-15</inkml:trace>
          <inkml:trace contextRef="#ctx0" brushRef="#br0" timeOffset="-14156.5645">1516 69 270 0,'0'0'8'0,"0"0"3"16,0 0 3-16,0 0 1 0,0 0 3 15,0 0 1-15,-10-4 1 16,-1 2 1-16,-6-13-8 15,-5 4-2-15,-6 5-3 16,-7-3-1-16,-8 0-1 16,-10 5-2-16,3 0-1 0,-9 4 1 15,-1 0-1-15,-5 11 0 16,-5-1 0-16,-1 5-1 16,-3 9 0-16,-1 9 2 15,-13-2-1-15,-3 14 1 16,3 3 0-16,-2-4-1 15,9 8 1-15,8 2-1 16,2 6 0-16,3-2 0 16,23 0-1-16,12-2-2 0,13 12 3 15,2-2-1-15,11 12-1 16,7-14 3-16,10 9-4 16,8 2 1-16,10-2-1 15,0 2 2-15,8-2-2 0,6 4 0 16,8-1 0-16,3 0 0 15,7 0 0-15,10-10 0 16,11-6 0-16,8-4 0 0,14-11 0 16,7-10 0-16,3 1 0 15,3-21 0-15,8-2 0 16,-1-9 0-16,5-4 0 16,-4-4 0-16,-4-6 0 0,-3-10 0 15,-7-6 0-15,-1 5 0 16,-6-8 0-16,-12-6 0 15,-3-2 0-15,-10-10 0 16,-7-6 0-16,-11 5 0 0,-7-14 0 16,-13 3 0-16,-13-13 0 15,-6-1 0-15,-9-9 0 16,-12-1 0-16,-15-10 0 16,-5-1 0-16,-13-11 0 15,-7-5 0-15,-12 7 0 0,-7 3 0 16,-13 4 0-16,-2-4 0 15,-11 28 0-15,-3 1 0 16,-15 18 0-16,-3 11 0 0,-10 2 0 16,-1 16 0-16,-11 13 0 15,2 11 0-15,-5 0-2 16,10 17-34-16,8 5-50 16,7 14-2-16</inkml:trace>
          <inkml:trace contextRef="#ctx0" brushRef="#br0" timeOffset="-11890.886">2435 1264 290 0,'0'0'7'0,"11"0"2"16,3-4 2-16,7 2 5 16,8-2-1-16,12-1 2 0,17 3 3 15,12 2-3-15,11 0-5 16,12 11-2-16,10 8-4 16,13 14-3-16,8 11-1 0,-1 10-1 15,5 12-2-15,-4 10 2 16,-1 4-1-16,-7 12-1 15,-2-1 1-15,-4-3 0 16,-4-2-1-16,0-3 1 0,-11-9 0 16,-7-4 1-16,-10-9 0 15,-10-12 3-15,-12-7-2 16,-16-11 2-16,-9-5 0 16,-17-1-4-16,-14-11-12 0,-10-8-65 15,-15 2 0-15</inkml:trace>
          <inkml:trace contextRef="#ctx0" brushRef="#br0" timeOffset="8484.5626">4260 2586 349 0,'0'0'5'15,"0"0"1"-15,14 6 3 0,-4-2 0 16,8-4 4-16,4 3-2 16,3-3 2-16,10 4 1 15,0-4-4-15,8 0-2 16,2-4-1-16,5-3-1 0,3 1-2 15,0-7-1-15,3 2 0 16,-3-8-2-16,5-3 2 16,2-2 0-16,-7-5 0 15,-8-8-1-15,-2-8 2 0,-15-3-1 16,-7-5 0-16,-7-3-1 16,-11-3-7-16,-6-6-10 15,-4-25-56-15,-6 21-13 16</inkml:trace>
          <inkml:trace contextRef="#ctx0" brushRef="#br0" timeOffset="9297.086">1926-1196 279 0,'0'0'5'0,"0"0"3"15,-14 8 5-15,-7 5 0 16,-7 4 3-16,-4 16 0 0,-6-1 0 16,2 13 3-16,-3 6-6 15,8 15-3-15,1 8-3 16,17 7-1-16,1 7-3 0,12 0-1 15,12 11 2-15,-6-11-3 16,6 0 1-16,-6-22-1 16,1 1 1-16,-3-14 0 15,-4-18-1-15,-7-10 2 0,-11-14-2 16,-4-11 2-16,-1-6-1 16,-10-5 1-16,5-11-1 15,-7-3 1-15,6-7-2 16,1-2 1-16,7-5 0 15,4 6-1-15,-1 5 0 0,8 1 1 16,-2 6-2-16,12 7-1 16,0 14 2-16,0 0-2 15,0 20 0-15,4 9 0 16,4 8 0-16,-3 17-1 0,10 2 3 16,0-3-1-16,3 4-1 15,2-15 2-15,5-10 0 16,0-8 0-16,10-20 1 15,1-8 1-15,6-20-2 0,7-8-4 16,4-20-14-16,-18 1-62 16,33-1-2-16</inkml:trace>
          <inkml:trace contextRef="#ctx0" brushRef="#br0" timeOffset="15062.8377">-194 398 353 0,'0'0'3'0,"0"0"1"16,0 0 4-16,0 0-2 0,6-9 0 16,8 3 2-16,11-1-1 15,0 3 1-15,11 4-3 16,-1-2-1-16,10-7-3 16,-2 9 2-16,0 4-2 15,-5 14 0-15,-10-12 0 0,-10 13 1 16,-7 1-2-16,-8 8 4 15,-17 10 0-15,-10 10-2 16,-19 5 2-16,-7 7 0 0,-13 19-1 16,-15 3-5-16,-3 10-40 15,-19 6-35-15,-6 6-2 16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9.8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658DA2-2BA4-4C87-AC55-6EE4271785AA}" emma:medium="tactile" emma:mode="ink">
          <msink:context xmlns:msink="http://schemas.microsoft.com/ink/2010/main" type="writingRegion" rotatedBoundingBox="16746,5741 15761,11078 13698,10697 14684,5360"/>
        </emma:interpretation>
      </emma:emma>
    </inkml:annotationXML>
    <inkml:traceGroup>
      <inkml:annotationXML>
        <emma:emma xmlns:emma="http://www.w3.org/2003/04/emma" version="1.0">
          <emma:interpretation id="{BBE39C3E-DD84-44F7-8F84-A8C8A1416400}" emma:medium="tactile" emma:mode="ink">
            <msink:context xmlns:msink="http://schemas.microsoft.com/ink/2010/main" type="paragraph" rotatedBoundingBox="16746,5741 15761,11078 13698,10697 14684,53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624B1D-DB12-4C1D-81AF-79DC90EE228B}" emma:medium="tactile" emma:mode="ink">
              <msink:context xmlns:msink="http://schemas.microsoft.com/ink/2010/main" type="line" rotatedBoundingBox="16746,5741 15761,11078 13698,10697 14684,5360"/>
            </emma:interpretation>
          </emma:emma>
        </inkml:annotationXML>
        <inkml:traceGroup>
          <inkml:annotationXML>
            <emma:emma xmlns:emma="http://www.w3.org/2003/04/emma" version="1.0">
              <emma:interpretation id="{BD830BBB-C961-47E7-8141-7E0D3A0B8ED3}" emma:medium="tactile" emma:mode="ink">
                <msink:context xmlns:msink="http://schemas.microsoft.com/ink/2010/main" type="inkWord" rotatedBoundingBox="16746,5741 15761,11078 13698,10697 14684,5360">
                  <msink:destinationLink direction="with" ref="{CA7570FD-A880-42AC-8DED-040E983FFFE9}"/>
                </msink:context>
              </emma:interpretation>
              <emma:one-of disjunction-type="recognition" id="oneOf0">
                <emma:interpretation id="interp0" emma:lang="en-US" emma:confidence="0">
                  <emma:literal>Ors-Dort</emma:literal>
                </emma:interpretation>
                <emma:interpretation id="interp1" emma:lang="en-US" emma:confidence="0">
                  <emma:literal>Ors-Dort.</emma:literal>
                </emma:interpretation>
                <emma:interpretation id="interp2" emma:lang="en-US" emma:confidence="0">
                  <emma:literal>Ors-Dr"</emma:literal>
                </emma:interpretation>
                <emma:interpretation id="interp3" emma:lang="en-US" emma:confidence="0">
                  <emma:literal>Ors-Dr:</emma:literal>
                </emma:interpretation>
                <emma:interpretation id="interp4" emma:lang="en-US" emma:confidence="0">
                  <emma:literal>Ors-Dr".</emma:literal>
                </emma:interpretation>
              </emma:one-of>
            </emma:emma>
          </inkml:annotationXML>
          <inkml:trace contextRef="#ctx0" brushRef="#br0">-5527 3289 177 0,'0'0'2'0,"-21"-6"1"0,-11 6 1 16,-11 0 4-16,-20 0 4 16,-22 2 5-16,-21 9 5 0,-18 8 1 15,-20 2 1-15,-1 14-1 16,-7 10 0-16,-1 8-3 16,5 18-3-16,11 11-4 15,9 12-5-15,15 8-3 0,17 15-2 16,15 3-1-16,21-2-1 15,25-5-1-15,24-3 1 16,25-11 1-16,39-18 0 16,29-10 0-16,31-23 0 15,31-13-1-15,23-21 1 0,16-14-1 16,12-21-1-16,3-17 0 16,-4-19-1-16,-17-13 1 15,-11-12 1-15,-13-8 0 16,-33-10 1-16,-18-13 0 0,-24 0-1 15,-21 1 1-15,-26 0 0 16,-24-6 0-16,-17 11-1 16,-33 8-1-16,-17 9-1 0,-21 18 0 15,-14 15-2-15,-16 18-3 16,3 25-14-16,-3 21-56 16,2 18-4-16</inkml:trace>
          <inkml:trace contextRef="#ctx0" brushRef="#br0" timeOffset="468.7411">-5898 3990 279 0,'0'0'3'16,"-28"7"0"-16,-7 0 2 15,-15 3 2-15,-10 1 2 0,-18 2 0 16,-7-4 4-16,-7 4-1 16,4-5-2-16,3 3 0 15,14-7 0-15,11-4-3 16,25-11-1-16,14-6-2 15,17-6-2-15,11-8-1 0,21-4 0 16,15-7 0-16,10-1 0 16,7 1 0-16,0 1 1 15,-2 4 1-15,-10 9 1 16,-5 7 1-16,-15 3 1 0,-3 8-1 16,-25 10 1-16,14-7 0 15,-14 7-1-15,-7 7 2 16,7-7-2-16,-22 24-1 0,12-3-1 15,2 9 0-15,8 5 0 16,0 7-4-16,0 6-10 16,0 10-37-16,15-3-34 15,3-1-2-15</inkml:trace>
          <inkml:trace contextRef="#ctx0" brushRef="#br0" timeOffset="875.0187">-6318 3230 368 0,'0'0'1'0,"0"0"-1"16,0 0 2-16,0 0 0 15,0 0 2-15,-18 3 2 0,3-6 1 16,-5-15 1-16,-10-6 2 16,0-16-1-16,-10-9-1 15,5-14 0-15,-11-19-1 16,11-8-2-16,7-23-1 0,0-11-2 16,13-10 0-16,5-10-1 15,5-4 1-15,5 3-1 16,15 7 1-16,3 16-1 15,7 11 1-15,3 17-1 0,0 16 0 16,1 26-1-16,2 10 0 16,1 14-1-16,-1 15 0 15,-6 0 0-15,-3 13 1 16,-1 7-1-16,-4 12-5 0,-9-4-12 16,-8 12-60-16,0 4-1 15</inkml:trace>
          <inkml:trace contextRef="#ctx0" brushRef="#br0" timeOffset="1734.4461">-5756-79 221 0,'0'0'6'0,"-25"5"0"0,0 1 5 15,-14 5 4-15,-11 6 1 16,-10 1 2-16,-16 17 3 16,-27 28 1-1,7 11-5-15,3 15 1 16,5 14-4-16,10 4-2 16,15 17-2-16,13 10-2 15,19 7-1-15,27-21-2 16,8 3 0-16,17-10-1 0,14-4 0 15,18-7-1-15,12-21 0 16,13-14 1-16,16-14 0 16,9-25 0-16,20-17-1 15,1-11 1-15,7-22-1 0,0-23 0 16,4-11-1-16,-12-15-1 16,-6-21 0-16,-12-2 2 15,-12-16-3-15,-9-3 0 16,-19-3-1-16,-17 0 1 15,-16 3-1-15,-11 3 0 0,-21 7-2 16,-6 7-2-16,-23 14-2 16,-12 7-7-16,-17 27-17 15,-9 12-51-15,-28 19 0 16</inkml:trace>
          <inkml:trace contextRef="#ctx0" brushRef="#br0" timeOffset="2984.4283">-5534 566 342 0,'0'0'4'0,"0"0"0"15,-11-14 2-15,-6 14 1 0,-8-4 1 16,-3 4-1-16,-15 0 3 16,1 8-2-16,-11 6-3 15,-3 6-1-15,3 4-1 16,3 4-1-16,4 13 0 0,11-3-1 16,7 3-2-16,10 2 1 15,18-4 0-15,3 3-2 16,15-7 2-16,10-3-1 15,7-6 0-15,8-9 1 16,2-7-1-16,2 1 1 0,-1-8 0 16,-8 1 0-16,2-4 0 15,-8 0 0-15,-4 0 1 16,0 6-1-16,-7 9 0 0,-4-4 1 16,-2 6-1-16,-5 1 0 15,-2 7 1-15,-8-1-2 16,0 4 0-16,-18-3 1 15,-2-3 0-15,-10-5-2 0,-5-6-4 16,-3 0-10-16,-8-7-35 16,-1-13-24-16,6-16-4 15</inkml:trace>
          <inkml:trace contextRef="#ctx0" brushRef="#br0" timeOffset="17187.8681">-6499 4823 363 0,'0'0'6'0,"0"17"-1"16,4 1 2-16,2 9 1 0,6 5-1 15,6 7-1-15,13 3-9 16,-6 15-59-16,17-14-11 16</inkml:trace>
          <inkml:trace contextRef="#ctx0" brushRef="#br0" timeOffset="17032.6">-6570 4840 387 0,'0'0'4'16,"0"0"1"-16,0 0 1 16,0 0-1-16,-10-4 1 15,3 15 0-15,-4 10 1 0,-3 7-1 16,-4 19-5-16,-7 1-3 16,-3 18-9-16,-10-8-25 15,-9 8-41-15,9-1-2 16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29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7570FD-A880-42AC-8DED-040E983FFFE9}" emma:medium="tactile" emma:mode="ink">
          <msink:context xmlns:msink="http://schemas.microsoft.com/ink/2010/main" type="inkDrawing" rotatedBoundingBox="14642,10660 16741,13001 16252,13439 14153,11097" semanticType="callout" shapeName="Other">
            <msink:sourceLink direction="with" ref="{BD830BBB-C961-47E7-8141-7E0D3A0B8ED3}"/>
            <msink:sourceLink direction="with" ref="{0BD02A95-02BE-4A58-8E59-20AA5118E1F0}"/>
          </msink:context>
        </emma:interpretation>
      </emma:emma>
    </inkml:annotationXML>
    <inkml:trace contextRef="#ctx0" brushRef="#br0">-4540 7447 345 0,'0'0'4'15,"0"0"1"-15,-18 10 0 0,1-7 1 16,-8 3 1-16,-6-6 0 15,-12 0 2-15,-10-11 2 16,-12-8-3-16,-13-5 0 16,-10-12 1-16,-10-9 0 0,-13-2 0 15,-5-12 0-15,-4-7-2 16,-4-9-3-16,1-13 0 16,-4 0-1-16,6-18-1 15,1-4-1-15,7-2 0 0,14-10-1 16,6 1 1-16,15-6 0 15,12 3-1-15,16 6 0 16,12-2 1-16,16 3 0 16,4 11 0-16,15 5-1 15,-1 9 1-15,4 6-1 0,0 14 0 16,0 7 0-16,0 16-1 16,0 11-2-16,0 7-7 15,0 12-12-15,0 19-59 16,0 0 0-16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45.0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F3ACED-CAE6-4E9A-B822-29C6585BFCFF}" emma:medium="tactile" emma:mode="ink">
          <msink:context xmlns:msink="http://schemas.microsoft.com/ink/2010/main" type="writingRegion" rotatedBoundingBox="22969,14596 23523,14596 23523,15244 22969,15244"/>
        </emma:interpretation>
      </emma:emma>
    </inkml:annotationXML>
    <inkml:traceGroup>
      <inkml:annotationXML>
        <emma:emma xmlns:emma="http://www.w3.org/2003/04/emma" version="1.0">
          <emma:interpretation id="{DD75A8FA-8C94-4C70-B00B-43F961C36DBB}" emma:medium="tactile" emma:mode="ink">
            <msink:context xmlns:msink="http://schemas.microsoft.com/ink/2010/main" type="paragraph" rotatedBoundingBox="22969,14596 23523,14596 23523,15244 22969,15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7A3AB7-02B6-4AAD-8BF9-03894571D05B}" emma:medium="tactile" emma:mode="ink">
              <msink:context xmlns:msink="http://schemas.microsoft.com/ink/2010/main" type="line" rotatedBoundingBox="22969,14596 23523,14596 23523,15244 22969,15244"/>
            </emma:interpretation>
          </emma:emma>
        </inkml:annotationXML>
        <inkml:traceGroup>
          <inkml:annotationXML>
            <emma:emma xmlns:emma="http://www.w3.org/2003/04/emma" version="1.0">
              <emma:interpretation id="{05E3FB6B-FA45-4CA9-BBC0-10E51D478A9B}" emma:medium="tactile" emma:mode="ink">
                <msink:context xmlns:msink="http://schemas.microsoft.com/ink/2010/main" type="inkWord" rotatedBoundingBox="22969,14596 23523,14596 23523,15244 22969,15244"/>
              </emma:interpretation>
              <emma:one-of disjunction-type="recognition" id="oneOf0">
                <emma:interpretation id="interp0" emma:lang="en-US" emma:confidence="1">
                  <emma:literal>L</emma:literal>
                </emma:interpretation>
                <emma:interpretation id="interp1" emma:lang="en-US" emma:confidence="0">
                  <emma:literal>&lt;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(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324 0 402 0,'0'0'2'0,"0"0"1"16,0 0 0-16,0 17 0 15,-4-4 1-15,-7 5-1 0,-6 11 1 16,-4 6 0-16,-8 4-1 16,-7 14-1-16,-5 1 0 15,6 1 1-15,-5 1-2 16,8 1 2-16,4-5-1 0,7-2 0 16,14-4 0-16,7-11 2 15,18-11-1-15,20-9 0 16,19-15-1-16,28 0-6 15,10-22-33-15,30-9-41 16,11-10-4-16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4:45.8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5FDC55-4962-41E8-8824-41D77F2B623C}" emma:medium="tactile" emma:mode="ink">
          <msink:context xmlns:msink="http://schemas.microsoft.com/ink/2010/main" type="writingRegion" rotatedBoundingBox="16102,12380 18214,12380 18214,14800 16102,14800"/>
        </emma:interpretation>
      </emma:emma>
    </inkml:annotationXML>
    <inkml:traceGroup>
      <inkml:annotationXML>
        <emma:emma xmlns:emma="http://www.w3.org/2003/04/emma" version="1.0">
          <emma:interpretation id="{8C2A2B5D-C68A-4F1B-91C0-0C3D9227997A}" emma:medium="tactile" emma:mode="ink">
            <msink:context xmlns:msink="http://schemas.microsoft.com/ink/2010/main" type="paragraph" rotatedBoundingBox="16102,12380 18214,12380 18214,14800 16102,148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4A8116-F360-4BCF-90A6-B277FECF4C23}" emma:medium="tactile" emma:mode="ink">
              <msink:context xmlns:msink="http://schemas.microsoft.com/ink/2010/main" type="line" rotatedBoundingBox="16102,12380 18214,12380 18214,14800 16102,14800"/>
            </emma:interpretation>
          </emma:emma>
        </inkml:annotationXML>
        <inkml:traceGroup>
          <inkml:annotationXML>
            <emma:emma xmlns:emma="http://www.w3.org/2003/04/emma" version="1.0">
              <emma:interpretation id="{0BD02A95-02BE-4A58-8E59-20AA5118E1F0}" emma:medium="tactile" emma:mode="ink">
                <msink:context xmlns:msink="http://schemas.microsoft.com/ink/2010/main" type="inkWord" rotatedBoundingBox="16102,12380 18214,12380 18214,14800 16102,14800">
                  <msink:destinationLink direction="with" ref="{A943EAD0-901F-4F59-86C8-9A7ED94036B5}"/>
                  <msink:destinationLink direction="with" ref="{CA7570FD-A880-42AC-8DED-040E983FFFE9}"/>
                </msink:context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%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471 0 347 0,'0'0'3'0,"0"0"0"16,0 0 1-16,0 0 1 15,0 0 3-15,0 13 2 16,0-13 2-16,4 24 0 16,-4-3-2-16,0 3 1 15,-7 5 0-15,-8 4-2 0,-10 1-1 16,-6 4-2-16,-8 5-2 15,-4 0-2-15,-6-5 0 16,-4 0-1-16,6-2 0 0,-1 0-1 16,8-12 0-16,5-3-1 15,14-4 1-15,4 1 0 16,12-8 1-16,5-10-1 16,12 18 0-16,9-18 0 15,7 4 0-15,11-4 0 0,4 0 1 16,0 0-2-16,2 0-3 15,-2-4-6-15,2 4-31 16,-6 0-40-16,-4 0-3 0</inkml:trace>
          <inkml:trace contextRef="#ctx0" brushRef="#br0" timeOffset="-17687.8856">944-1830 310 0,'0'0'2'0,"-17"-11"0"15,-7 0 1-15,-13 8 1 16,-15 0 0-16,-12 3 1 0,-14 0 3 16,-20 10 1-16,-15 21 1 15,-8 16 1-15,-10 16 0 16,-6 18 1-16,2 13-3 16,-3 20 0-16,8 9-3 0,10 16-2 15,9 5 0-15,16 4-1 16,14 0 0-16,21-5-1 15,17-12 2-15,25-2-1 16,18-20 1-16,33-12 0 0,20-18 0 16,28-14-1-16,21-20 0 15,26-26-1-15,17-13 0 16,13-21 0-16,16-19-1 16,-1-18 0-16,8-19 0 0,-12-14-1 15,-10-10 0-15,-10-14 1 16,-26-11-1-16,-17-2 1 15,-23-5-1-15,-27-1 1 16,-24-2-1-16,-25 13 0 0,-19 7 0 16,-30 16-1-16,-21 19-1 15,-15 20-1-15,-21 16-4 16,-4 21-9-16,-10 12-28 0,4 21-36 16,3 13-3-16</inkml:trace>
          <inkml:trace contextRef="#ctx0" brushRef="#br0" timeOffset="-17297.2401">408-1242 424 0,'0'0'2'0,"-15"-4"2"0,15 4 0 15,-24 4 0-15,2 6-1 16,-10 8 1-16,-3 14-1 16,-11 7 1-16,-2 16-2 15,0 16 0-15,-4 11-1 0,9 6 1 16,0 2-1-16,8-1 1 15,14 0 0-15,14-12 0 16,7-21 0-16,15-10-1 0,16-22 1 16,11-20-1-16,11-11 0 15,7-21 0-15,1-11-1 16,2-11 0-16,-10-5-4 16,-10-5-6-16,-18-7-18 0,-25 7-53 15,0 3-2-15</inkml:trace>
          <inkml:trace contextRef="#ctx0" brushRef="#br0" timeOffset="328.1349">365-30 305 0,'0'0'6'0,"0"0"2"16,15-7 2-16,-15 7 2 16,28-4 1-16,-3 4 2 0,3-4 1 15,10 2-1-15,9-3-6 16,16 1-6-16,0-2-38 16,23-8-37-16,5-4-5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2:16.5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CECCAC-E18D-44F7-9D9A-E28707A8A9C5}" emma:medium="tactile" emma:mode="ink">
          <msink:context xmlns:msink="http://schemas.microsoft.com/ink/2010/main" type="writingRegion" rotatedBoundingBox="1030,10945 6744,8004 7937,10323 2223,13264">
            <msink:destinationLink direction="with" ref="{6CCE8D98-7C96-43CF-A1EA-16A4E5198A54}"/>
          </msink:context>
        </emma:interpretation>
      </emma:emma>
    </inkml:annotationXML>
    <inkml:traceGroup>
      <inkml:annotationXML>
        <emma:emma xmlns:emma="http://www.w3.org/2003/04/emma" version="1.0">
          <emma:interpretation id="{EF7836F3-9DAB-4449-9C47-D9DC5051783D}" emma:medium="tactile" emma:mode="ink">
            <msink:context xmlns:msink="http://schemas.microsoft.com/ink/2010/main" type="paragraph" rotatedBoundingBox="1030,10945 6744,8004 7937,10323 2223,132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C3A31F-60B8-424C-B390-9ECB911617D2}" emma:medium="tactile" emma:mode="ink">
              <msink:context xmlns:msink="http://schemas.microsoft.com/ink/2010/main" type="line" rotatedBoundingBox="1030,10945 6744,8004 7937,10323 2223,13264"/>
            </emma:interpretation>
          </emma:emma>
        </inkml:annotationXML>
        <inkml:traceGroup>
          <inkml:annotationXML>
            <emma:emma xmlns:emma="http://www.w3.org/2003/04/emma" version="1.0">
              <emma:interpretation id="{7F3D8D73-27FF-455C-BD2E-3C42E6A50D2B}" emma:medium="tactile" emma:mode="ink">
                <msink:context xmlns:msink="http://schemas.microsoft.com/ink/2010/main" type="inkWord" rotatedBoundingBox="3625,9609 6744,8004 7937,10323 4819,11928"/>
              </emma:interpretation>
              <emma:one-of disjunction-type="recognition" id="oneOf0">
                <emma:interpretation id="interp0" emma:lang="en-US" emma:confidence="0">
                  <emma:literal>machines</emma:literal>
                </emma:interpretation>
                <emma:interpretation id="interp1" emma:lang="en-US" emma:confidence="0">
                  <emma:literal>machine's</emma:literal>
                </emma:interpretation>
                <emma:interpretation id="interp2" emma:lang="en-US" emma:confidence="0">
                  <emma:literal>machines's</emma:literal>
                </emma:interpretation>
                <emma:interpretation id="interp3" emma:lang="en-US" emma:confidence="0">
                  <emma:literal>machines',</emma:literal>
                </emma:interpretation>
                <emma:interpretation id="interp4" emma:lang="en-US" emma:confidence="0">
                  <emma:literal>machine'',</emma:literal>
                </emma:interpretation>
              </emma:one-of>
            </emma:emma>
          </inkml:annotationXML>
          <inkml:trace contextRef="#ctx0" brushRef="#br0">1427 9638 299 0,'0'0'5'0,"-3"11"1"0,3 6 3 16,0 8 3-16,14 7 1 16,7 3 0-16,4 8 1 15,6 6 0-15,16 3-12 0,-12 13-51 16,21-17-19-16</inkml:trace>
          <inkml:trace contextRef="#ctx0" brushRef="#br0" timeOffset="2500.0496">1202 9131 290 0,'0'0'5'16,"0"0"-1"-16,0 0 0 16,0 0 0-16,0 0 0 0,0 0-31 15,13 10-34-15,9-2-4 16</inkml:trace>
          <inkml:trace contextRef="#ctx0" brushRef="#br0" timeOffset="968.7727">1600 9437 329 0,'0'0'5'0,"0"0"2"0,0 25 2 16,8-12 1-16,2 7 2 15,12-3 1-15,6 11-1 0,4-1 0 16,14 8-4-16,7-1-2 16,0 4-1-16,3-3-1 15,-4 6-2-15,-4-5 0 16,-10-3 1-16,-10-5 0 0,-6-8 1 16,-12-6 0-16,-10-14-1 15,0 0-1-15,0-10 1 16,-10-11 0-16,-5-7-2 15,2-8-1-15,-2 4-1 16,5-9 0-16,-5-1 0 0,5 3 0 16,2-4-1-16,1 8 1 15,4 4 0-15,-4 3 1 16,7-2-1-16,0 12 0 16,0 1 0-16,0 17 0 0,25-21 0 15,-8 21 0-15,8 0 1 16,-4 0-1-16,4 4 1 15,3 6 1-15,-3 1-1 0,-7 7 1 16,2-1 0-16,-5 2 0 16,0-2 0-16,-5 1 0 15,0-5 0-15,-2 2 0 16,-8-15 0-16,17 20 1 0,-17-20-1 16,18 11 1-16,-18-11 0 15,25 0 0-15,-12 0 0 16,2-7 0-16,2-3-1 15,8-4 0-15,-4-1 0 0,4-5 0 16,3-1-1-16,-3-1 1 16,0-4-1-16,-4 2 1 15,1-4 0-15,-9 3 0 16,2-5 0-16,-8 0-1 0,-4 2 1 16,1-3 0-16,-4-4 0 15,0-2-1-15,0 3 1 16,-4-4-1-16,1-5 0 15,-4 6 0-15,-8-11 0 0,2 6-1 16,-9 6 1-16,1 5-1 16,-4 10 0-16,4 0-1 15,-4 7 1-15,8 7-1 16,-1 7 0-16,11 4 2 0,-1 13 0 16,5 8 0-16,3 5 1 15,15 18 0-15,3 4 0 16,10 5 1-16,7 13 0 15,11-3 0-15,7-3-4 0,7 1-7 16,0-11-36-16,8-5-37 16,-2-11-2-16</inkml:trace>
          <inkml:trace contextRef="#ctx0" brushRef="#br0" timeOffset="-2421.9131">3234 10269 242 0,'0'0'2'16,"0"0"0"-16,0 0 2 15,13-4 0-15,5-5 1 0,22-2 2 16,2 1 0-16,29-12 1 16,20-4-2-16,15-2 0 15,19-6 0-15,9-2-2 16,11-3-1-16,4 0 0 0,2-2-2 15,-12 5 0-15,-13 0-17 16,-20 5-47-16,-3 3-3 16</inkml:trace>
          <inkml:trace contextRef="#ctx0" brushRef="#br0" timeOffset="1125.0125">3015 9160 397 0,'0'0'1'16,"0"0"0"-16,-7 15 0 15,7-15 0-15,0 22-12 16,10 1-61-16,-3-2-2 16</inkml:trace>
          <inkml:trace contextRef="#ctx0" brushRef="#br0" timeOffset="-2125.0358">4380 9628 223 0,'0'0'4'0,"0"0"2"15,10 10 3-15,-10-10 2 16,38 5 1-16,2-5 0 0,16 0-1 16,12-7 1-16,9-6-3 15,19 3-3-15,3-8-2 16,4 5-2-16,-8 2-2 15,-7 5 0-15,-17 6 0 0,-15 6 0 16,-16 18 1-16,-23 17 1 16,-17 14-1-16,-25 12-5 15,-25 11-37-15,-13 27-24 16,-25 8-1-16</inkml:trace>
          <inkml:trace contextRef="#ctx0" brushRef="#br0" timeOffset="-1359.3859">-885 11556 323 0,'0'0'7'0,"0"0"3"15,0 0 1-15,0 0 0 16,-11 0 1-16,11 0 2 0,0 0-1 16,3 17 1-16,19-4-7 15,9 13-2-15,9 8-1 16,6 9-1-16,7 2 1 16,7 12-2-16,0-4 0 0,-4 0-1 15,-6-4 1-15,-12-3-1 16,-5-10 2-16,-11-12 0 15,-16-10 0-15,-6-14 0 0,-14-3 0 16,-11-15 0-16,-3-10 0 16,-7-8-2-16,0-6 0 15,-5-4 0-15,9 1-1 16,2-2 0-16,8 9-1 16,7 0 0-16,6 9 0 0,8 7-1 15,5 9 1-15,12 5-1 16,11 8 1-16,7 0-1 15,5 8 2-15,6 3 0 16,2-5 0-16,-1 5 1 0,-1-9 1 16,-8-2-1-16,-5-2 1 15,-13-13-1-15,-8-6 1 16,-12-3 0-16,0-10 0 16,-15-5 0-16,-2-4-1 0,-1 1 0 15,0-4 0-15,1 3-1 16,6 4 0-16,7 8-1 15,4 3 0-15,7 10 1 0,11 5 0 16,4 13 0-16,6 5 1 16,0 14 0-16,12 9 1 15,-2 0 0-15,4 10 0 16,7 1-1-16,-2-6-5 16,9 1-15-16,-3 2-59 0,4-19-4 15</inkml:trace>
          <inkml:trace contextRef="#ctx0" brushRef="#br0" timeOffset="-968.737">257 11082 389 0,'0'0'6'0,"-17"0"1"16,2 0 2-16,0 8 0 0,-2 1 1 15,3 15 0-15,0 0 0 16,3 7 0-16,9 8-5 15,4 2-1-15,16 2-2 16,7-4-1-16,3-3 0 0,10-8 0 16,-1-7 0-16,1-14 0 15,-2-7 1-15,-11-7-1 16,-8-14 1-16,-3-12-1 16,-7-5 1-16,-7-5-1 0,-10 0 0 15,-5-5 0-15,-6 2 0 16,-4 3-1-16,0 8 0 15,2 4 0-15,1 7-1 16,4 9 1-16,3 13-1 0,15 2 0 16,-3 13 1-16,3 12 0 15,18-1 0-15,7 4 0 16,10 8-3-16,4-12-10 16,11-2-39-16,0-2-29 15,3-2-2-15</inkml:trace>
          <inkml:trace contextRef="#ctx0" brushRef="#br0" timeOffset="-750.0111">543 10524 317 0,'0'0'10'0,"0"0"3"15,-21 13 3-15,6 5 1 0,2 3 2 16,3 10 0-16,-2 4 0 15,6 12 1-15,6-5-9 16,11 11-4-16,14-4-3 16,10-3-1-16,13 2-8 0,2-13-12 15,11-12-51-15,2 1-14 16</inkml:trace>
          <inkml:trace contextRef="#ctx0" brushRef="#br0" timeOffset="-187.5058">565 10681 315 0,'0'0'6'16,"0"0"-1"-16,-5 19 2 16,5-19 1-16,12 17 2 15,-2-17 1-15,15 0 2 0,3-4 2 16,8-20-5-1,2-12-2-15,5-10 0 0,-4-9-1 16,-8-14-2-16,-1-7-3 16,-13-6-1-16,-17-6-2 15,0 0 0-15,-25-4-1 16,-14 2-2-16,-4 8 1 0,-6 9-1 16,-1 15 0-16,0 9 0 15,12 25 1-15,3 14 1 16,17 10 1-16,15 24 4 0,14 14 1 15,14 15 1-15,16 14 1 16,16 6 1-16,11 9-1 16,5 7 0-16,5-3 0 15,-4 0-3-15,1-2-1 0,-15-9 0 16,-7-15 0-16,-15-4 0 16,-8-21 1-16,-20-14 0 15,-10-21 0-15,0 0-1 0,-7-17 1 16,-4-11-1-16,-6-20 0 15,-5-10-1-15,1-6-1 16,3-3 0-16,1 5-1 16,2 0 0-16,8 10-1 15,-4 7 1-15,11 20-1 0,0 10 2 16,0 15-1-16,25 12 1 16,0 8 1-16,11 12-1 15,6 10 2-15,4 4-2 16,14 4-10-16,-7-5-37 0,15 1-32 15,-5-7-2-15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2:18.6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CE8D98-7C96-43CF-A1EA-16A4E5198A54}" emma:medium="tactile" emma:mode="ink">
          <msink:context xmlns:msink="http://schemas.microsoft.com/ink/2010/main" type="inkDrawing" rotatedBoundingBox="1509,13535 5949,10170 6008,10248 1569,13613" semanticType="underline" shapeName="Other">
            <msink:sourceLink direction="with" ref="{9DCECCAC-E18D-44F7-9D9A-E28707A8A9C5}"/>
          </msink:context>
        </emma:interpretation>
      </emma:emma>
    </inkml:annotationXML>
    <inkml:trace contextRef="#ctx0" brushRef="#br0">0 3424 287 0,'0'0'6'0,"11"-13"3"16,9-2 2-16,13-9 2 0,9-7 1 16,11-12 1-16,21-17 2 15,14-15 0-15,19-8-5 16,17-12-3-16,17-15-3 16,15-5 0-16,13-13-2 0,15-6-1 15,7-6 0-15,8-5-1 16,2-3 0-16,1-3 0 15,-8-8-1-15,3 11 1 16,-6 0-1-16,0 0 0 0,-4 3 0 16,-3 11 0-16,-6 8-1 15,-12 6 0-15,-7 11 0 16,-15 7-1-16,-13 10 1 16,-13 5 0-16,-20 11-1 15,-20 10 2-15,-10 6-1 0,-20 10 1 16,-13 9-2-16,-10 5 0 15,-10 11-6-15,-12-3-15 16,-13 14-56-16,10 14-2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32.4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BF53C3-B53A-4072-ADC1-50EAD1EA80D4}" emma:medium="tactile" emma:mode="ink">
          <msink:context xmlns:msink="http://schemas.microsoft.com/ink/2010/main" type="inkDrawing" rotatedBoundingBox="13740,2214 16922,2358 16920,2418 13737,2275" semanticType="strikethrough" shapeName="Other">
            <msink:sourceLink direction="with" ref="{4A8A0E83-980A-434B-90F5-9C4DA2C8E47D}"/>
            <msink:sourceLink direction="with" ref="{7D5A284B-503A-40B0-8DED-CB391FA9A115}"/>
          </msink:context>
        </emma:interpretation>
      </emma:emma>
    </inkml:annotationXML>
    <inkml:trace contextRef="#ctx0" brushRef="#br0">9598 694 245 0,'0'0'6'15,"0"0"0"-15,0 0 4 16,10-11 1-16,-10 11-1 0,22-7 3 16,-2 7-1-16,13 0 2 15,5-4-4-15,19 4-4 16,2 7 0-16,19 1 0 16,7-6-3-16,14 9 1 0,8-7-1 15,5 3-2-15,9 4 2 16,7-9-2-16,13 6 0 15,0 6-2-15,15 0 2 16,-5-8 0-16,5 9-1 0,0-12 0 16,0 7 1-16,-15 1-1 15,-10-7 0-15,-12 0 1 16,-5-4-1-16,-12 0 0 16,-6 0 1-16,-11 0-1 0,-7 0 1 15,-11 0 1-15,-15 0-2 16,1-8 2-16,-10 4 2 15,-8 2 0-15,-10 2 1 16,-25 0 1-16,18-9 0 0,-18 9-2 16,0 0 1-16,0 0-11 15,-3 19-56-15,3-19-11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36.8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1EB4B0-DB85-4EAF-8DE7-58E3D5C48670}" emma:medium="tactile" emma:mode="ink">
          <msink:context xmlns:msink="http://schemas.microsoft.com/ink/2010/main" type="inkDrawing" rotatedBoundingBox="18393,3434 18414,5592 18340,5593 18319,3435" semanticType="callout" shapeName="Other">
            <msink:sourceLink direction="with" ref="{95E005DD-A1CD-4FC0-A864-198A8E4AB25B}"/>
            <msink:sourceLink direction="with" ref="{F7F2D9BB-B8B3-4628-B114-9C60B67A3B5F}"/>
            <msink:sourceLink direction="with" ref="{897249FB-8F6F-4341-9FD8-A13DF47B68A0}"/>
          </msink:context>
        </emma:interpretation>
      </emma:emma>
    </inkml:annotationXML>
    <inkml:trace contextRef="#ctx0" brushRef="#br0">14254 1867 267 0,'0'0'5'0,"0"0"3"15,0 0 1-15,0 0 2 16,-11 0 1-16,11 0 2 0,-10 17 0 16,6 1 1-16,1-4-4 15,3 14-1-15,-5 7-1 16,2-3-1-16,0 13-2 16,-1 4-2-16,4 1 2 0,0 10-3 15,0 6-1-15,0-8 0 16,0 1 0-16,0 9-2 15,0-6 1-15,0 0 1 16,0-4-2-16,-3 2 2 16,-1-6 0-16,4 8 1 0,-3-2 0 15,0-3 0-15,-2-1 1 16,5-2-2-16,0-2 0 16,0-3 1-16,0 5-1 0,0-13 1 15,0 5-1-15,5-3 0 16,-2-4 2-16,0-1-1 15,1-1 0-15,-4 0 1 16,0-1-1-16,0 2-1 0,3-3 0 16,1 1 1-16,-1-1-2 15,0-4 1-15,5 0-1 16,-4 1 0-16,3 0 0 16,-7-10 1-16,3-1-1 0,0-1 0 15,-3-2 1-15,5-4-1 16,-5 3 0-16,0-2 1 15,0-4-1-15,0 4-1 16,0-2 2-16,0-13-1 0,0 25-2 16,0-25 2-16,0 14 0 15,0-14-2-15,0 14 2 16,0-14-2-16,0 0-5 16,0 13-10-16,0-13-38 0,-11 0-30 15,-3 0-2-15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54.3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BF1A64-D9DB-4DFF-AD0B-842F4E272908}" emma:medium="tactile" emma:mode="ink">
          <msink:context xmlns:msink="http://schemas.microsoft.com/ink/2010/main" type="writingRegion" rotatedBoundingBox="6324,886 2089,8661 436,7761 4671,-13"/>
        </emma:interpretation>
      </emma:emma>
    </inkml:annotationXML>
    <inkml:traceGroup>
      <inkml:annotationXML>
        <emma:emma xmlns:emma="http://www.w3.org/2003/04/emma" version="1.0">
          <emma:interpretation id="{252A60D0-EECF-43DF-A2C3-11F5C10B4BA7}" emma:medium="tactile" emma:mode="ink">
            <msink:context xmlns:msink="http://schemas.microsoft.com/ink/2010/main" type="paragraph" rotatedBoundingBox="6324,886 2089,8661 436,7761 4671,-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07478B-1D4E-49C5-AA31-9EF56B71D359}" emma:medium="tactile" emma:mode="ink">
              <msink:context xmlns:msink="http://schemas.microsoft.com/ink/2010/main" type="line" rotatedBoundingBox="6324,886 2089,8661 436,7761 4671,-13"/>
            </emma:interpretation>
          </emma:emma>
        </inkml:annotationXML>
        <inkml:traceGroup>
          <inkml:annotationXML>
            <emma:emma xmlns:emma="http://www.w3.org/2003/04/emma" version="1.0">
              <emma:interpretation id="{0C77F46D-47FA-418D-BAA2-17BBB271B7CD}" emma:medium="tactile" emma:mode="ink">
                <msink:context xmlns:msink="http://schemas.microsoft.com/ink/2010/main" type="inkWord" rotatedBoundingBox="780,8227 1346,5520 3232,5914 2667,8621">
                  <msink:destinationLink direction="with" ref="{7194844B-9BB3-415F-8C80-971D5C10492E}"/>
                  <msink:destinationLink direction="with" ref="{233D49D4-9B4F-4C06-B24E-E0D80F5277B9}"/>
                </msink:context>
              </emma:interpretation>
              <emma:one-of disjunction-type="recognition" id="oneOf0">
                <emma:interpretation id="interp0" emma:lang="en-US" emma:confidence="0">
                  <emma:literal>to Eric</emma:literal>
                </emma:interpretation>
                <emma:interpretation id="interp1" emma:lang="en-US" emma:confidence="0">
                  <emma:literal>*or end</emma:literal>
                </emma:interpretation>
                <emma:interpretation id="interp2" emma:lang="en-US" emma:confidence="0">
                  <emma:literal>For Eric</emma:literal>
                </emma:interpretation>
                <emma:interpretation id="interp3" emma:lang="en-US" emma:confidence="0">
                  <emma:literal>*r evil</emma:literal>
                </emma:interpretation>
                <emma:interpretation id="interp4" emma:lang="en-US" emma:confidence="0">
                  <emma:literal>*on Eric</emma:literal>
                </emma:interpretation>
              </emma:one-of>
            </emma:emma>
          </inkml:annotationXML>
          <inkml:trace contextRef="#ctx0" brushRef="#br0">1562 34 263 0,'0'0'6'0,"-13"0"3"16,-5 0 2-16,0 0 2 16,-7-2 1-16,-7 2 1 15,-6 0 0-15,-5 0 1 0,-3 0-4 16,-4 0-2-16,5 0-3 15,-13 0-1-15,10 2 0 16,-9 4-1-16,4 1 0 16,0 4-1-16,0-1 0 0,0 4-1 15,-7 3 0-15,-1 8 0 16,1 3-1-16,-3 8 1 16,-1-1 0-16,1 6 0 15,3-3 0-15,3 5 0 0,1 7 0 16,9-5 0-16,5 2 0 15,0 2 0-15,9 7 0 16,5 2-1-16,1 4-1 16,9 5 1-16,3 7-1 0,5 4 0 15,5-1-1-15,5 5 0 16,12 1-2-16,6 3-8 16,0-13-20-16,-8 9-49 0,22-10-1 15</inkml:trace>
          <inkml:trace contextRef="#ctx0" brushRef="#br0" timeOffset="-656.2738">0 1667 428 0,'3'15'0'0,"12"13"1"16,10 10-1-16,10 7 1 15,10 5 1-15,19 3-1 16,21-1 1-16,21-5 1 16,14-23-1-16,14-20 0 0,12-11 0 15,2-25 0-15,7-17 0 16,-2-15 0-16,-9-10 0 15,-9-7 1-15,-19-11-1 16,-13-5 0-16,-11-6 0 16,-17-3 0-16,-27-11 0 0,-13 6 0 15,-13-9-1-15,-14 3 0 16,-8-3-1-16,-15 9 0 16,-20 1 0-16,-3 10 0 0,-12 8-2 15,-11 16 1-15,-6 10-1 16,-11 4 1-16,-11 21-1 15,-2 6 0-15,3 12 0 16,-8 12 1-16,8 11 0 0,10 9 0 16,8 8-3-16,17 11-8 15,3 32-57-15,22-17-8 16</inkml:trace>
          <inkml:trace contextRef="#ctx0" brushRef="#br0" timeOffset="828.161">1332 444 390 0,'0'0'5'16,"0"0"2"-16,-3 10 2 15,3 10 1-15,3 3 0 16,5 12 1-16,5 3 0 0,6 16 0 15,2 0-4-15,7 4-4 16,4 4-8-16,-1-10-16 16,-2 1-58-16,-1-8-2 15</inkml:trace>
          <inkml:trace contextRef="#ctx0" brushRef="#br0" timeOffset="609.3648">944 708 372 0,'0'0'7'15,"0"0"2"-15,0 0 0 16,0 0 1-16,0 14 1 0,3 0 0 15,12 7 2-15,2 9-2 16,4 0-5-16,4 9-3 16,7 8 0-16,-1-2-3 15,9 5-8-15,-9-8-25 0,4 1-46 16,-3-8-2-16</inkml:trace>
          <inkml:trace contextRef="#ctx0" brushRef="#br0" timeOffset="374.9752">523 751 330 0,'0'0'7'16,"0"0"1"-16,6 0 4 15,-6 0 2-15,15 13 3 0,-8-3-1 16,1 14 1-16,2 0 1 15,0 7-7-15,1 8-1 16,3 11-3-16,7 2-1 16,1 5-3-16,-1 3 0 0,7-1-1 15,1-2-3-15,2-8-7 16,-6-7-17-16,-10-7-54 16,13-7-3-16</inkml:trace>
          <inkml:trace contextRef="#ctx0" brushRef="#br0" timeOffset="2968.7637">169 1190 258 0,'0'0'6'16,"0"0"1"-16,0 0 2 0,0 0 1 15,-10 18 2-15,-1 5 1 16,1 7 1-16,-5 13 0 15,-2 6-5-15,2 18-1 16,8 10-2-16,4 15-4 0,6 5-24 16,11-1-44-16,29 0-7 15</inkml:trace>
          <inkml:trace contextRef="#ctx0" brushRef="#br0" timeOffset="3875.0584">1057 2731 258 0,'0'0'6'0,"0"0"2"0,0 0 4 16,0 0 1-16,-11-11 0 16,11 11 2-16,-3-28 0 15,-5 13 0-15,5-5-2 16,-4 2-5-16,0-6-1 0,-1 3-2 15,1-1 0-15,-3-4-1 16,2 2 0-16,-5-4-1 16,3 4 0-16,-5-11-1 0,5 4 0 15,-1-12 0-15,0 4-1 16,0-3 0-16,1-5 0 16,0 6 0-16,2 3 0 0,-2-3 1 15,3 11-1-15,-1-3 0 16,1 9 1-16,4 4 0 15,0 2-1-15,3 18 1 16,-4-17-1-16,4 17 0 0,0 0-1 16,0 0 0-16,0 0 0 15,0 0 0-15,0 0-1 16,0 0 1-16,0 0 0 16,0 0 0-16,-3 17 0 15,3 1 0-15,0 2 0 0,0 8 1 16,-5 11 0-16,-2 4 0 15,-6 6 0-15,-2 10 1 16,-2-1 0-16,-8 1-2 16,1-3 2-16,-8 1-2 0,4-13 1 15,-5-1-2-15,5-10-7 16,6-5-19-16,9-11-49 16,-2-7-3-16</inkml:trace>
          <inkml:trace contextRef="#ctx0" brushRef="#br0" timeOffset="4078.1561">919 2085 316 0,'0'0'5'0,"13"6"0"16,2 3 2-16,6 4 0 15,8 6 1-15,9-1 0 16,8 6 1-16,24 7-25 16,20-3-48-16,1-2-7 15</inkml:trace>
          <inkml:trace contextRef="#ctx0" brushRef="#br0" timeOffset="2125.0053">2602-3074 292 0,'0'0'3'15,"0"0"1"-15,0 0 2 16,0 0 2-16,0 0 2 16,17 4 0-16,1 2 0 0,10-3 1 15,7 3 0-15,5 5-3 16,10-3-3-16,6 6 1 15,-3-4-3-15,4 4 0 16,-8 0-1-16,-4 7 0 0,-5-8 1 16,-8 11 0-16,-4-1 2 15,-15 6-1-15,-8 5 2 16,-13 15-3-16,-17 16 1 0,-10 31-15 16,3 18-61-16,-45 25-3 15</inkml:trace>
          <inkml:trace contextRef="#ctx0" brushRef="#br0" timeOffset="6781.3235">2446-3396 77 0,'0'0'8'15,"0"0"7"-15,-21-4 6 0,21 4 4 16,-15-11 3-16,15 11 7 15,-10-13 0-15,10 13 4 16,-15-14-8-16,15 14-6 16,0 0-3-16,0 0-4 15,0 0-4-15,-17-4-4 0,17 4-3 16,0 11-2-16,0-11 0 16,11 20 0-16,7-5 0 15,3 2 0-15,7 2 1 16,7-6-1-16,5 5-1 15,2-1 0-15,4 8-1 0,-8-3 0 16,5-3 0-16,-4 7-1 16,-8 2-1-16,2 0 1 15,-1 4-1-15,-4 0 0 0,3-2 1 16,-2 0-1-16,-1 2 0 16,-3-4 0-16,6 0 0 15,-9 0 0-15,-4 0 0 16,-5-2 1-16,-6-6 1 0,-7 0-1 15,0 2 2-15,-2-5-1 16,-13 0 0-16,5 2 0 16,-5-1 0-16,-3 3-1 15,1-3-1-15,-4 2 0 0,-1 2 0 16,1 4 0-16,-7 2-1 16,-4-4 1-16,-3 4-1 15,-1 3 1-15,-6-3-4 16,14 9-14-16,-8 1-65 0,9-4-3 15</inkml:trace>
          <inkml:trace contextRef="#ctx0" brushRef="#br0" timeOffset="12093.9053">4427-5252 280 0,'0'0'6'0,"0"0"5"15,0-19 2-15,0 19 5 16,-5-17 0-16,5 17 1 16,-3-17 4-16,3 17-1 15,0-22-6-15,0 22-4 0,0 0-5 16,0 0-1-16,0 0-2 16,0 7-1-16,0 14-1 15,0 5-1-15,0 9 0 16,0 3 0-16,3 11 0 0,5 1-1 15,-1 9 1-15,3 2 0 16,-2 5 0-16,-1-3-1 16,-1 5 1-16,1-1 0 15,1-3 1-15,-8-2 0 0,2-4 0 16,-2-6-1-16,0-10 1 16,-2-3 0-16,-9-7 0 15,7-8 1-15,-6-10-2 16,10-14 2-16,-21 18-1 0,6-18 0 15,-5 0 1-15,-2-7-1 16,-2-11 0-16,-5-2-2 16,-2-6 0-16,1-4 0 15,-1-4 0-15,-1 3 0 0,4 0-1 16,3 3 1-16,0 4-1 16,5 5 1-16,2 4 0 15,8 6-1-15,10 9 0 16,-15-8 0-16,15 8 0 0,0 8 0 15,18 5 0-15,2 2-1 16,10 5 2-16,0 14 0 16,10-4 1-16,3 8 0 15,-2 3-1-15,2-2 1 0,-4-2 0 16,-8-6 0-16,2 2 1 16,-8-12-1-16,-5-6 1 15,2-13 1-15,-4-4 0 16,2-17 0-16,-2-5-1 0,0-8-2 15,4-10 0-15,1 3 0 16,7-11 0-16,-2 1 0 16,4 8 0-16,-11-10-10 15,-14 13-76-15,18 10 0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56.1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3D49D4-9B4F-4C06-B24E-E0D80F5277B9}" emma:medium="tactile" emma:mode="ink">
          <msink:context xmlns:msink="http://schemas.microsoft.com/ink/2010/main" type="inkDrawing" rotatedBoundingBox="707,5086 3168,2043 4314,2970 1853,6012" semanticType="strikethrough" shapeName="Other">
            <msink:sourceLink direction="with" ref="{0C77F46D-47FA-418D-BAA2-17BBB271B7CD}"/>
          </msink:context>
        </emma:interpretation>
      </emma:emma>
    </inkml:annotationXML>
    <inkml:trace contextRef="#ctx0" brushRef="#br0">743 3205 292 0,'0'0'4'0,"0"0"1"15,-18 0 3-15,18 0 1 16,-25 0 5-16,13 0 0 16,-8-6 2-16,-1 4 2 0,-8-9-1 15,-2-6-4-15,-1 0-1 16,-4-8-1-16,-6-3-3 15,-1-5-2-15,-6-1-2 16,-1-5-1-16,0 1 0 0,2-14-1 16,1 4-1-16,6-4 0 15,5-13 0-15,1 6 1 16,6-7-1-16,11-9 0 0,5 2 1 16,5-2-1-16,1-2-1 15,4 3 1-15,3 0-1 16,3 3 1-16,7-2-1 15,2 2 0-15,1 5 0 0,9-3 0 16,2 3 1-16,8-1-1 16,4 8 1-16,2-6-1 15,5 6 1-15,4-4-1 16,1 2 1-16,2 2 0 16,6-6-1-16,-3 7 1 0,4-6-1 15,-1 0 0-15,9 6 1 16,-5 0-2-16,6 2 1 15,2-1 0-15,3 9 0 16,2-2 0-16,2-1 0 0,6 10 0 16,-3-4 0-16,3 3 0 15,-3-1 0-15,0 4 1 16,-8 4 0-16,1 4-1 0,-6-2 1 16,-9 8 0-16,-3 1-1 15,-3 6 1-15,2-2 0 16,4 2-1-16,-3 1-1 15,12-9 1-15,-2 9 0 0,8-5 0 16,2-2 0-16,2 4-1 16,-4-2 1-16,-3-2 0 15,-8 5 0-15,-7 2 0 0,-12 0 0 16,-9 6 0-16,-7 0 0 16,-7 4 0-16,-8 0 0 15,-10 7 0-15,22-7-1 16,-22 7 1-16,24-4 0 15,-9 4-3-15,2 0-7 0,1 0-13 16,0 0-56-16,4 4-3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22.4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F8FA2A-42BA-43EB-A5B4-AC70BA5B2BB1}" emma:medium="tactile" emma:mode="ink">
          <msink:context xmlns:msink="http://schemas.microsoft.com/ink/2010/main" type="writingRegion" rotatedBoundingBox="4139,1571 12738,1560 12740,3326 4141,3337">
            <msink:destinationLink direction="with" ref="{5481FF6A-8782-476D-B0AF-288509CC53A7}"/>
          </msink:context>
        </emma:interpretation>
      </emma:emma>
    </inkml:annotationXML>
    <inkml:traceGroup>
      <inkml:annotationXML>
        <emma:emma xmlns:emma="http://www.w3.org/2003/04/emma" version="1.0">
          <emma:interpretation id="{CEE62510-A5FE-4478-AEF2-91B3166AE8B5}" emma:medium="tactile" emma:mode="ink">
            <msink:context xmlns:msink="http://schemas.microsoft.com/ink/2010/main" type="paragraph" rotatedBoundingBox="4139,1571 12738,1560 12740,3326 4141,3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09B65F-6520-458C-91C8-6034F0AF02A2}" emma:medium="tactile" emma:mode="ink">
              <msink:context xmlns:msink="http://schemas.microsoft.com/ink/2010/main" type="line" rotatedBoundingBox="4139,1571 12738,1560 12740,3326 4141,3337"/>
            </emma:interpretation>
          </emma:emma>
        </inkml:annotationXML>
        <inkml:traceGroup>
          <inkml:annotationXML>
            <emma:emma xmlns:emma="http://www.w3.org/2003/04/emma" version="1.0">
              <emma:interpretation id="{C7FE0540-4F8B-4C3C-B66C-AF58F3DD8A04}" emma:medium="tactile" emma:mode="ink">
                <msink:context xmlns:msink="http://schemas.microsoft.com/ink/2010/main" type="inkWord" rotatedBoundingBox="4063,1682 6756,1453 6906,3218 4214,3447">
                  <msink:destinationLink direction="to" ref="{9C8707F4-BE73-4AF6-9252-C97016B94967}"/>
                </msink:context>
              </emma:interpretation>
              <emma:one-of disjunction-type="recognition" id="oneOf0">
                <emma:interpretation id="interp0" emma:lang="en-US" emma:confidence="0">
                  <emma:literal>0000</emma:literal>
                </emma:interpretation>
                <emma:interpretation id="interp1" emma:lang="en-US" emma:confidence="0">
                  <emma:literal>080</emma:literal>
                </emma:interpretation>
                <emma:interpretation id="interp2" emma:lang="en-US" emma:confidence="0">
                  <emma:literal>0080</emma:literal>
                </emma:interpretation>
                <emma:interpretation id="interp3" emma:lang="en-US" emma:confidence="0">
                  <emma:literal>008</emma:literal>
                </emma:interpretation>
                <emma:interpretation id="interp4" emma:lang="en-US" emma:confidence="0">
                  <emma:literal>800</emma:literal>
                </emma:interpretation>
              </emma:one-of>
            </emma:emma>
          </inkml:annotationXML>
          <inkml:trace contextRef="#ctx0" brushRef="#br0">1862 215 170 0,'0'0'3'0,"0"0"5"15,-3-13 5-15,3 13 4 16,0-17 2-16,0 17 2 15,0-21 2-15,0 7 1 0,0 14-1 16,0-14-4-16,0 14-3 16,-12-10-1-16,12 10-1 15,-23-14-3-15,8 4-2 16,-6 3 0-16,2-4-1 0,-4-1-1 16,-7 1-1-16,-1-2-2 15,-1 2 0-15,-11 0 0 16,1 1-1-16,-7 3 0 15,-8 0-1-15,-4 7 1 16,-5 0-1-16,-1 0 0 0,-1 4-1 16,-3 3 1-16,5 0-1 15,2 3 0-15,0 4 1 16,4 1-1-16,7-5 0 16,0 8 0-16,7 1 0 0,4 1 0 15,-4-3 0-15,7 4-1 16,0 4 1-16,4 1-1 15,-8-2 0-15,5 4 1 0,-2-4-1 16,2 4 0-16,-2 3 1 16,2 2-1-16,3 2 0 15,3-3 0-15,-4-1 1 16,8 8-2-16,3-7 2 0,0 7 0 16,8-8 0-16,-4 8 0 15,6-6 1-15,2 1-1 16,1 1 0-16,5-4 1 15,1 6-1-15,-1 2-1 16,2-1 1-16,5-8 0 0,0 11 0 16,0 0 0-16,12-2 0 15,-2-1-1-15,5 5 1 16,3-1 0-16,2 1 0 16,1 0 0-16,8 3 0 0,-8-6 0 15,7-1-1-15,4 4 0 16,1-7 0-16,-2-2 0 15,8-5 0-15,2 3 0 16,6-7 0-16,-1-5 0 0,7 2 1 16,0-6 0-16,0 2 0 15,7-3 0-15,-4-2 0 16,4 3 0-16,5-7 0 0,1 6-1 16,5-4 1-16,-1-4 0 15,5-1 1-15,-1-2-2 16,1 0 0-16,6-4 0 15,-3-4 0-15,3-3 0 16,4-7 0-16,-4 1 0 0,7-11 0 16,-5 5 0-16,-3-3 0 15,-2-6 0-15,0 0 0 16,-4 1 0-16,-7-10 0 16,1 5 0-16,-8-6 0 0,-4-1 0 15,0-6 0-15,-6-2 0 16,-4 2 0-16,-11-9 0 15,0 2 0-15,-10-1 0 0,-3-3 0 16,-11 3 0-16,-4-3 0 16,-7 2 0-16,0 3 0 15,-15 1 0-15,2-4 0 16,-9 2 0-16,-6-1 0 0,0 4 0 16,-4 0 0-16,-3-3 0 15,-8-2 0-15,8 8 0 16,-15 0 0-16,1 3 0 15,-4 2 0-15,-12 10 0 16,-5-2 0-16,-11 12 0 0,-7-4 0 16,-8 11 0-16,-2 4 0 15,-5 6 0-15,0 4 0 16,4 0 0-16,1 7 0 16,5 11 0-16,2-5-15 0,5-5-53 15,-2 18-19-15</inkml:trace>
          <inkml:trace contextRef="#ctx0" brushRef="#br0" timeOffset="843.7845">915 746 323 0,'0'0'3'16,"0"0"2"-16,-18-7 3 15,18 7 0-15,-29 0 2 16,8 0 1-16,-7 3-1 16,-4 4 2-16,-4 14-3 0,4 3-2 15,1 13-2-15,-4 2-1 16,10 2 1-16,7 5 1 16,1 0 0-16,9 3 0 0,8-4 0 15,0 2 0-15,11-9 1 16,11-5-2-16,6-3 0 15,7-4-1-15,10-9-1 16,5-6 0-16,3-11 0 0,3 0-2 16,2-7 1-16,-5-10-1 15,-11 0 0-15,-4-9 0 16,-5-6 0-16,-8 0 0 16,-12-7 0-16,-6-4-1 0,-7 5 0 15,0-3 1-15,-10-2-1 16,-5 0 0-16,-5 8-1 15,-5 1 1-15,-3 9 0 16,0 7-1-16,-7 3 1 0,-1 9-1 16,-3 6 0-16,-7 6-1 15,6 13-9-15,-8-1-16 16,-5 10-54-16,18 3-1 16</inkml:trace>
          <inkml:trace contextRef="#ctx0" brushRef="#br0" timeOffset="1390.6448">1597 770 319 0,'0'0'8'0,"0"0"1"15,-4-10 3-15,4 10 1 16,0 0 2-16,-14-11 1 16,14 11 1-16,-29 4-1 0,16 9-5 15,-9 5-3-15,1 7-2 16,-4 8 0-16,5-3-2 15,-5 12 0-15,7-7-1 16,0 8 0-16,11-4-1 16,4-8 1-16,3 4-1 0,6-5 0 15,9-9-1-15,5-7 0 16,10-8 0-16,0-2 0 16,6-4 0-16,-4-14-1 15,6-4 0-15,-5-8-1 0,-5-2 1 16,-3 1 0-16,-8-8 0 15,-2-4 0-15,-8 3 0 16,-7 6 0-16,0-3-1 16,-11 2 1-16,-3 3 0 0,-8 2 0 15,2 13-1-15,-5-2 0 16,-3 12 1-16,-5 3-1 16,2 0-4-16,-8 7-7 0,11 10-32 15,-5 5-36-15,6 4-3 16</inkml:trace>
          <inkml:trace contextRef="#ctx0" brushRef="#br0" timeOffset="1843.8038">2141 689 350 0,'0'0'6'0,"0"0"3"0,0 0 1 16,0 0 2-16,-17 0 0 16,6 11 2-16,-11 0-1 15,2 6 1-15,-2 1-5 16,-2 6-2-16,-1 7-3 0,7 5 0 15,4-1-1-15,3 4-1 16,11-3 1-16,0 0-2 16,18-9 1-16,3-3 0 0,11-10 0 15,6-3-1-15,5-8 0 16,4-3 0-16,-6-10-1 16,2-4 0-16,-8-6 0 15,-7-6 0-15,-3-2 0 0,-10 0 0 16,-8-7 1-16,-7 4-1 15,0-4 0-15,-15-1 0 16,-10 7-1-16,-3 1 1 16,-4 8 0-16,-6 5-1 0,-5 8-1 15,-10 11-13-15,0 10-64 16,0 3-3-16</inkml:trace>
        </inkml:traceGroup>
        <inkml:traceGroup>
          <inkml:annotationXML>
            <emma:emma xmlns:emma="http://www.w3.org/2003/04/emma" version="1.0">
              <emma:interpretation id="{38A9B519-A9D4-4883-A020-FBA04671896E}" emma:medium="tactile" emma:mode="ink">
                <msink:context xmlns:msink="http://schemas.microsoft.com/ink/2010/main" type="inkWord" rotatedBoundingBox="9572,2038 12739,2034 12740,2972 9574,2976">
                  <msink:destinationLink direction="with" ref="{CF8AF8EE-64A4-4549-8BB9-16F033C5E46E}"/>
                </msink:context>
              </emma:interpretation>
              <emma:one-of disjunction-type="recognition" id="oneOf1">
                <emma:interpretation id="interp5" emma:lang="en-US" emma:confidence="0">
                  <emma:literal>7001</emma:literal>
                </emma:interpretation>
                <emma:interpretation id="interp6" emma:lang="en-US" emma:confidence="0">
                  <emma:literal>3001</emma:literal>
                </emma:interpretation>
                <emma:interpretation id="interp7" emma:lang="en-US" emma:confidence="0">
                  <emma:literal>700</emma:literal>
                </emma:interpretation>
                <emma:interpretation id="interp8" emma:lang="en-US" emma:confidence="0">
                  <emma:literal>300</emma:literal>
                </emma:interpretation>
                <emma:interpretation id="interp9" emma:lang="en-US" emma:confidence="0">
                  <emma:literal>0001</emma:literal>
                </emma:interpretation>
              </emma:one-of>
            </emma:emma>
          </inkml:annotationXML>
          <inkml:trace contextRef="#ctx0" brushRef="#br0" timeOffset="5421.9678">5433 539 240 0,'0'0'3'0,"10"0"4"15,12 9-1-15,13-1 3 16,3 6-2-16,8 7 3 15,11 0 0-15,4 3-2 16,-1-3-2-16,3 9-2 0,-10-6-2 16,-7 11 1-16,-4-8-1 15,-9 5-2-15,-8 0 1 16,-8 1 0-16,-6 5 1 16,-8-8 0-16,-3 15 2 0,-8-8 1 15,-12 10 2-15,-13-2 0 16,-9 5 1-16,-11-2 0 15,-10 4 0-15,-11-4-12 16,-8 0-58-16,1 2-7 0</inkml:trace>
          <inkml:trace contextRef="#ctx0" brushRef="#br0" timeOffset="7218.8783">7271 770 337 0,'0'0'4'0,"0"0"1"16,-18-4 2-16,5 4 3 15,-9 0 1-15,1 0 2 16,-11 7 0-16,-6 8 0 0,-2 2-3 15,-3 9-2-15,-5 5-1 16,1 8-3-16,9 7 0 16,2-1-1-16,8 5-2 0,14-8 1 15,14-3 1-15,17-4-1 16,16-11 0-16,20-13 0 16,10-11 0-16,15-7-1 15,10-17 1-15,0-5-1 16,-10-9 0-16,-7-5 0 0,-14-2 0 15,-16 0-1-15,-11 2 0 16,-24 0 0-16,-9 11-1 16,-30 1 1-16,-5 8-2 15,-15 10-1-15,-4 6-4 0,1 7-10 16,-4 7-44-16,14 0-18 16</inkml:trace>
          <inkml:trace contextRef="#ctx0" brushRef="#br0" timeOffset="7562.6275">8017 694 388 0,'0'0'5'0,"0"0"3"16,-14 0 0-16,-3 0 2 15,2 0 0-15,-13 6 1 16,-7 5 0-16,-1 2 1 0,-9 9-6 15,5 2-2-15,2 5-1 16,6 7-1-16,7-1 0 16,14 3-1-16,11-10 0 15,11-2-2-15,21-9-1 0,18-4-1 16,3-9-1-16,6-8 0 16,1-9-1-16,-3-13 0 15,-4 2 2-15,-22-8-1 16,-6 5 1-16,-25-8 2 15,-3 5 1-15,-25 9-2 0,-7-3-2 16,-15 13-10-16,4-3-35 16,-1 11-28-16,9-5-4 15</inkml:trace>
          <inkml:trace contextRef="#ctx0" brushRef="#br0" timeOffset="7922.0243">8459 467 378 0,'0'0'6'16,"0"0"1"-16,0 0 2 0,0 0 1 16,0 0 1-16,0 0 1 15,-3 18 0-15,3-5 2 16,6 17-6-16,2-2 0 15,6 7-1-15,4 3-2 0,0 5 0 16,-8 3-1-16,7-1-1 16,-2 1 0-16,-5-11 0 15,-2 7-1-15,-2-7-1 16,-2-7 2-16,-4-2-3 16,7-9 0-16,-7-2 0 0,0-15 0 15,3 13 0-15,-3-13 0 16,0 0 0-16,0 0 0 15,0 0-3-15,-28 0-81 16,28 0-2-16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6:14.5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89F6CE-316A-457D-8397-D34650A8EFE0}" emma:medium="tactile" emma:mode="ink">
          <msink:context xmlns:msink="http://schemas.microsoft.com/ink/2010/main" type="inkDrawing" rotatedBoundingBox="1366,2906 13186,1749 13191,1798 1371,2955" semanticType="underline" shapeName="Other">
            <msink:sourceLink direction="with" ref="{AF6327F4-FF42-4086-B0B1-45E5B0A248CE}"/>
            <msink:sourceLink direction="with" ref="{D66997EB-9665-49FF-A6A9-ABD67FDBF01D}"/>
          </msink:context>
        </emma:interpretation>
      </emma:emma>
    </inkml:annotationXML>
    <inkml:trace contextRef="#ctx0" brushRef="#br0">0 1173 353 0,'0'0'0'16,"0"0"-1"-16,0 0 1 0,0 0 2 15,13 0 2-15,16-4 1 16,17 4 2-16,24-7-1 16,26 1 3-16,35-9 0 15,31-3-1-15,33-6-1 0,35-5-2 16,27-3 0-16,37-3 0 16,31-3 0-16,25-5 0 15,25 0-1-15,28 5 0 16,18-3-1-16,14-2 1 0,21 0-1 15,3-2-1-15,15 4 0 16,-4-4 1-16,4 4 0 16,-4-1-2-16,-6-1 1 15,-4 1-1-15,-19 0 0 0,-6 1 0 16,-18 5-1-16,-17-3 0 16,-22 4 0-16,-21 4 0 15,-28-2 0-15,-21 1 1 16,-29 8-1-16,-32 3 1 0,-35 3-3 15,-35 0-6-15,-22-19-61 16,-31 29-11-16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6:33.9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94844B-9BB3-415F-8C80-971D5C10492E}" emma:medium="tactile" emma:mode="ink">
          <msink:context xmlns:msink="http://schemas.microsoft.com/ink/2010/main" type="inkDrawing" rotatedBoundingBox="-378,4092 8701,4225 8614,10115 -465,9982" hotPoints="9135,6181 4901,9941 -449,8093 3783,4334" semanticType="enclosure" shapeName="Ellipse">
            <msink:sourceLink direction="with" ref="{0C77F46D-47FA-418D-BAA2-17BBB271B7CD}"/>
            <msink:sourceLink direction="with" ref="{8732F78B-C1C6-4266-8D65-A0EA6D3F8AF6}"/>
          </msink:context>
        </emma:interpretation>
      </emma:emma>
    </inkml:annotationXML>
    <inkml:trace contextRef="#ctx0" brushRef="#br0">474 1706 113 0,'0'0'7'0,"0"0"4"0,0 0 4 16,0 0 2-16,0 0 1 16,-3-17 2-16,3 17 1 0,0-22 1 15,3 8-4-15,5-3-6 16,2-7 0-16,-3-2-2 15,4 1-2-15,3-3-1 16,-3 0 0-16,-1 0 1 16,5 0-2-16,-5 2 0 0,0 6 0 15,5-4-1-15,-5 0 0 16,1-4 1-16,3 2-1 16,4-6-1-16,-3 4 0 15,2 0-1-15,1 4 0 0,3-4-1 16,4-2 1-16,0 2-1 15,2 4-1-15,6-4 0 16,2-3 0-16,11-1 0 16,4-4 1-16,6 1-1 0,4 1 0 15,3-7-1-15,5 6 1 16,2 4-1-16,1-4 0 16,-3 7-1-16,2 0 1 15,-7 2 0-15,1 6 0 0,6-1 0 16,-9 0 1-16,9-2 0 15,5 3 0-15,3-5 1 16,3-3-1-16,4 0 0 0,11 0 1 16,-5-4-1-16,12 0 1 15,-4-3 0-15,4 8 0 16,2-6 0-16,-6 5 0 16,1 3 1-16,-2 1-1 15,-2 3 1-15,0 4-1 0,-1-1 0 16,-4 1 0-16,8 2 0 15,4-4-1-15,3 2 1 16,7-1-1-16,8-2-1 16,-1 6 1-16,4 0 0 0,-1 0-1 15,5 4 2-15,-9 3-2 16,-1-1 0-16,-5 8 0 16,3 0 1-16,-7 0 0 15,2 0 0-15,-3 4 0 0,6 2 0 16,-1-1 0-16,8-1 1 15,-8 2-1-15,10-6-1 16,-7 0 1-16,5 0 0 0,3 3-1 16,-11-3 1-16,0 0 0 15,-3 0-1-15,-8 4 1 16,-2 3 0-16,-9-3 0 16,-3 6 1-16,-5 0-1 15,-10 4 0-15,2 3 0 0,-4 2 0 16,-1 1 0-16,-6-1-1 15,6 5 1-15,-9-6-1 16,2 3 1-16,-3-1-1 16,0 6 0-16,-7-9 0 0,-7 3 0 15,1 3 0-15,-9 1 0 16,-3 1 0-16,-7 3 0 16,2-2 0-16,-7 2 0 15,2-4 0-15,3 0 1 0,-6 1-1 16,6-1 0-16,-3 1 0 15,0 3 0-15,-4 1 0 16,1-5 0-16,-1 4 1 0,-4 1-1 16,4 7 0-16,1-8 0 15,-5 3 1-15,4 0-1 16,4 1 0-16,0 3 0 16,7-7 0-16,-4 4 0 15,8 2 0-15,-4 0-1 0,-1 1 1 16,-3 3 0-16,4-3 0 15,-7 8 0-15,-4 2 0 16,4 1 0-16,-8 2 0 16,6 6 1-16,-6-1-1 0,1 1 1 15,-1 5 0-15,1-2 0 16,3-1 1-16,4 3-1 16,-5 6 1-16,5-2 0 15,-3-1 0-15,-1 10-1 0,4-3 1 16,-4 6-1-16,-4 5-1 15,1 2 1-15,-3-1-1 16,-1 4 0-16,-1-1-1 0,-5 0 1 16,2-3 0-16,0 3 0 15,2-2 1-15,-2-1 0 16,-2 0-1-16,-2-1 1 16,1-5-1-16,-7 4 0 15,4-6 1-15,-4 2-1 0,0-6 0 16,-7 2 1-16,-8-1-1 15,2 1 1-15,-9-4 0 16,-3-1 0-16,-3-1-1 16,-4-6 1-16,-6-3 0 0,-1 1 0 15,-8-13-1-15,5 8 0 16,-7-11 1-16,-1-3-1 16,0 1 1-16,-3-3-1 15,-3 3 0-15,-4-8 0 0,0 4 0 16,-4-3 1-16,-6 1-1 15,-5-3 0-15,-2 2 0 16,-8 2 0-16,0 0 0 0,-6-3 0 16,-2 4 0-16,2 0 0 15,-5 2 0-15,1-3 0 16,-5 4-1-16,8 1 1 16,-6 4 0-16,-2-4 0 0,4 2 0 15,-5-3 0-15,-2 5 1 16,-3-4-1-16,3-1 1 15,-3 3 0-15,0-6 0 16,-4-1 0-16,1 2-1 16,-1-6 0-16,-6 3 0 0,2 2 0 15,-6-3 0-15,1-1 0 16,-6 1 0-16,-2 7-1 16,-4-7 2-16,8 2-1 0,-8 3 0 15,0-3 0-15,3-5 0 16,-3 2 0-16,5-7 0 15,-2 2 0-15,1-7 1 16,-4-6-1-16,0 1 0 0,3 0 0 16,-5-3 1-16,-6-5-1 15,1 2 0-15,1-2 0 16,-4-2 1-16,-1-4-1 16,5-4 0-16,-1-6 0 0,7-8 1 15,3-7-1-15,1-5 1 16,4-11-1-16,5-3 1 15,-1-8 0-15,1-6 0 16,2-2-1-16,3-11 1 16,0-2-1-16,-1-9 0 0,6-1 0 15,5-10 0-15,0-8 0 16,11 1 0-16,0-12 0 16,11 3 2-16,6-3-2 15,4-5 0-15,5-3 0 0,-2 0 0 16,5-1 0-16,3-1 0 15,0 0 0-15,4-13 0 16,-2 5 0-16,8-11 0 0,9-4 0 16,9 8 0-16,7-8 0 15,7 4 0-15,11 1 0 16,7 2 0-16,10 0 0 16,12 9 0-16,11 0 0 0,2 0 0 15,3 3-3-15,12-1 2 16,3-4-1-16,10 0 1 15,-2 1 0-15,6-1 0 16,4 13 1-16,-5-2 0 16,2 14 0-16,-1 6 0 0,-11 21 1 15,-6 10-2-15,-7 21 1 16,-12 17-6-16,-9 3-17 16,-22 28-59-16,0 0-3 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29.2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8AF8EE-64A4-4549-8BB9-16F033C5E46E}" emma:medium="tactile" emma:mode="ink">
          <msink:context xmlns:msink="http://schemas.microsoft.com/ink/2010/main" type="inkDrawing" rotatedBoundingBox="10258,1950 13523,1210 13848,2643 10582,3382" hotPoints="13627,2064 12057,3041 10260,2602 11831,1625" semanticType="enclosure" shapeName="Ellipse">
            <msink:sourceLink direction="with" ref="{38A9B519-A9D4-4883-A020-FBA04671896E}"/>
          </msink:context>
        </emma:interpretation>
      </emma:emma>
    </inkml:annotationXML>
    <inkml:trace contextRef="#ctx0" brushRef="#br0">8862 95 259 0,'0'0'6'16,"0"0"1"-16,0 0 3 15,-7-15 0-15,7 15 2 0,-13-13 0 16,-2-2 1-16,-6 0-1 16,-1 4-4-16,-13-2-3 15,-8-1-3-15,-5 7 1 0,-10-3-2 16,-9 3 0-16,-7-1 0 15,-4 8 0-15,-7-3-1 16,-3 3 2-16,4 0-2 16,-6 11 1-16,2-1 1 0,-3 4 0 15,3 0-2-15,-5 3 1 16,5 7 1-16,-4-2-1 16,0 10 0-16,4-4 1 15,7 0 1-15,3 8-2 16,0-4 2-16,3 3-1 0,12-4 0 15,-1 4 0-15,4-3 0 16,7 7 0-16,3-7 1 16,7 2-1-16,5 9 0 15,0-4 2-15,3 3 0 0,5 0-1 16,2 5 0-16,3-2 0 16,5 4 0-16,-2 1-1 15,1-1 2-15,3 0-3 0,1 1 0 16,-1 3 0-16,3-8 0 15,5 5 0-15,0-1 1 16,5-4 0-16,5-2 0 16,8 0-1-16,17-5 2 0,14-3-1 15,10-1 0-15,14 3 0 16,15-12-1-16,18-1-1 16,7-7 1-16,10-2-1 15,8-8 1-15,5-7 1 16,5 0-2-16,4-11 2 0,2 0 0 15,1-10-1-15,-4 7 1 16,4-11 0-16,-10 6-2 16,3-7-1-16,-4 0 2 15,-7 2-1-15,1-4-1 0,-8-6 1 16,3-9 1-16,-7 0-2 16,-2-1 2-16,-8-12-1 15,-8-2 0-15,-6-9 1 0,-10-4 0 16,-11 1-2-16,-19-1 1 15,-5 2 1-15,-16-2-1 16,-7 4 0-16,-12 4 0 16,-10 3 1-16,-23 4-3 0,-14-5 3 15,-14 13 0-15,-19 2-2 16,-9 6 1-16,-19 5-1 16,-10 11 0-16,-8 10-1 15,-10 10-1-15,-6 12-10 16,-11 9-33-16,2 7-33 0,-2 14-4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33.6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CD716B-0245-4BCE-B59F-86F4E621EC46}" emma:medium="tactile" emma:mode="ink">
          <msink:context xmlns:msink="http://schemas.microsoft.com/ink/2010/main" type="writingRegion" rotatedBoundingBox="16671,1802 28733,1305 28803,3000 16741,3497"/>
        </emma:interpretation>
      </emma:emma>
    </inkml:annotationXML>
    <inkml:traceGroup>
      <inkml:annotationXML>
        <emma:emma xmlns:emma="http://www.w3.org/2003/04/emma" version="1.0">
          <emma:interpretation id="{1F7562A6-071C-4468-9E63-7C4CC348A425}" emma:medium="tactile" emma:mode="ink">
            <msink:context xmlns:msink="http://schemas.microsoft.com/ink/2010/main" type="paragraph" rotatedBoundingBox="16671,1802 28733,1305 28803,3000 16741,3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219FB5-657A-42D7-9097-DBC38A0645E4}" emma:medium="tactile" emma:mode="ink">
              <msink:context xmlns:msink="http://schemas.microsoft.com/ink/2010/main" type="line" rotatedBoundingBox="16671,1802 28733,1305 28803,3000 16741,3497"/>
            </emma:interpretation>
          </emma:emma>
        </inkml:annotationXML>
        <inkml:traceGroup>
          <inkml:annotationXML>
            <emma:emma xmlns:emma="http://www.w3.org/2003/04/emma" version="1.0">
              <emma:interpretation id="{175291BB-F2E7-4CC6-A5CA-74FDA14EF21E}" emma:medium="tactile" emma:mode="ink">
                <msink:context xmlns:msink="http://schemas.microsoft.com/ink/2010/main" type="inkWord" rotatedBoundingBox="16671,1802 19798,1674 19866,3339 16740,3467"/>
              </emma:interpretation>
              <emma:one-of disjunction-type="recognition" id="oneOf0">
                <emma:interpretation id="interp0" emma:lang="en-US" emma:confidence="0">
                  <emma:literal>oof</emma:literal>
                </emma:interpretation>
                <emma:interpretation id="interp1" emma:lang="en-US" emma:confidence="0">
                  <emma:literal>odor</emma:literal>
                </emma:interpretation>
                <emma:interpretation id="interp2" emma:lang="en-US" emma:confidence="0">
                  <emma:literal>Ooo</emma:literal>
                </emma:interpretation>
                <emma:interpretation id="interp3" emma:lang="en-US" emma:confidence="0">
                  <emma:literal>foo</emma:literal>
                </emma:interpretation>
                <emma:interpretation id="interp4" emma:lang="en-US" emma:confidence="0">
                  <emma:literal>ooo</emma:literal>
                </emma:interpretation>
              </emma:one-of>
            </emma:emma>
          </inkml:annotationXML>
          <inkml:trace contextRef="#ctx0" brushRef="#br0">13314 894 266 0,'0'0'8'0,"0"0"3"15,-12 0 2-15,12 0 0 0,-20 7 2 16,5 3 1-16,-3 4 0 16,-5 14 2-16,1 11-7 15,-3 3-3-15,7-3-3 16,8 11 2-16,2-1-2 0,5 0-1 15,6-10 1-15,15-7-2 16,14-14-1-16,7-4 3 16,11-14-2-16,0 0-2 15,-2-21 2-15,12-7-1 0,-10-2-2 16,-4-5 1-16,-21-7 0 16,-7-3-2-16,-11-5 0 15,-7-3 0-15,-15 12-2 0,-13-2-1 16,-7 18-2-16,-8-10-5 15,11 21-15-15,4 14-46 16,3 0-5-16</inkml:trace>
          <inkml:trace contextRef="#ctx0" brushRef="#br0" timeOffset="343.744">13911 696 281 0,'0'0'8'0,"0"0"5"16,0 0 2-16,0 0 3 16,0-13 0-16,0 13 4 15,0 0-1-15,10 0 1 16,-10 11-6-16,8 13-3 15,-5 4-4-15,11 14-1 0,-3-3 0 16,6 28-3-16,-9-8 1 16,6 6 0-16,-3 3-3 15,2 1 0-15,2-3 0 16,-1 1-1-16,-3-3-1 0,-9-19 1 16,6-2-6-16,7-1-11 15,-5-11-36-15,0-16-31 16,8-4-3-16</inkml:trace>
          <inkml:trace contextRef="#ctx0" brushRef="#br0" timeOffset="640.6232">14608 788 356 0,'0'0'6'16,"-12"2"3"-16,-8 13 0 15,-2 7 3-15,-2 6 0 16,2 3 0-16,-3 12 0 0,-3 11 1 16,8 5-5-16,5-6-3 15,15-4-2-15,10-3 0 16,12-11-2-16,3-2 0 16,10-29 1-16,7 5-2 0,0-18 0 15,1-10 1-15,-3-7-1 16,-17 2 0-16,-5-18 1 15,-18 3-2-15,0 4-1 0,-13-4-3 16,-20 4-11-16,-5 17-63 16,-12-14 0-16</inkml:trace>
          <inkml:trace contextRef="#ctx0" brushRef="#br0" timeOffset="2250.0004">15445 1045 129 0,'0'0'7'0,"0"0"6"0,0 0 3 16,0 0 4-16,0 0 1 15,0 0 4-15,0 0-1 16,0 0 1-16,0 0-5 16,0 0-6-16,0 0-2 0,0 0-2 15,0 0-2-15,0-17-2 16,0 17 3-16,0 0-2 15,12 0 0-15,-12 0 0 16,0 0 1-16,0 0-2 0,0 0 0 16,0 0-1-16,0 0-3 15,0-10 1-15,0 10-1 16,0 0 0-16,0 0 0 16,0 0 0-16,0 0 0 0,6 0-1 15,-6 0 2-15,0 0-2 16,0 0 0-16,0 0 2 15,14-4-3-15,-14 4 0 0,15-4 2 16,-15 4-1-16,21 0-2 16,-21 0 2-16,20 0-1 15,-2-3-1-15,-1 3 3 16,1 0-2-16,-3 0-1 16,0 0 2-16,-2 0 0 0,-13 0-1 15,12 3 1-15,-12-3 2 16,0 0-5-16,0 0 4 15,17 0-2-15,-17 0 1 16,0 0-1-16,10 0 2 0,-10 0-1 16,0 0-1-16,0 0 2 15,18 0-2-15,-18 0 1 16,0 0 2-16,0 0-1 16,0 0-2-16,0 0 4 0,0 0-1 15,0 8-2-15,0-8 1 16,0 0 0-16,0 0-1 15,0 0 0-15,0 0 0 0,0 0-2 16,0 0 1-16,0 0 1 16,10 2-1-16,-10-2 0 15,0 0 2-15,0 0-2 16,0 0 0-16,0 0 1 0,0 0 0 16,0 0-2-16,0 0 1 15,0 0 0-15,0 0-1 16,0 0 1-16,0 0-3 15,0 0-13-15,0 14-61 16,0-14-2-16</inkml:trace>
          <inkml:trace contextRef="#ctx0" brushRef="#br0" timeOffset="-484.421">14077 200 243 0,'0'0'1'0,"-20"-11"-1"16,-2 7 3-16,-11 4 1 15,-12-4 0-15,-4 4 1 0,-19 0 3 16,-7 4 1-16,-16 13 0 15,-1 5 4-15,-10 4-2 16,-1 5 1-16,-7 7 2 16,1 11-2-16,-1 1-1 0,8 6 3 15,2 9-2-15,19 4-3 16,8 6 0-16,13 2-2 16,17 5-2-16,18 1 1 15,25 6 0-15,7 2-2 0,24 0 1 16,16-1-1-16,13-7-1 15,17-5-1-15,13-8 1 16,11-3-2-16,2-7 1 16,18-15-1-16,5 2 0 0,9-12-1 15,2-4 3-15,6-9-2 16,1-9 0-16,2-13 1 16,-2-2-1-16,-3-9 0 15,-3-11 1-15,-10-12-1 0,6-13 0 16,-11-6 1-16,5-6 0 15,-14-9-1-15,-8-9 1 16,-15-15 1-16,-16-5-3 0,-5-2 1 16,-20-4-1-16,-14 9-1 15,-31-5 1-15,-7-4 0 16,-31 9-3-16,-15 9-1 16,-17 7 1-16,-31-3 0 15,-12 14-1-15,-20-3 2 0,-14 20-2 16,-9 15 0-16,-8 18 3 15,-12 13-2-15,2 4-4 16,11 13-5-16,-9 17-17 16,-3 22-50-16,21 7-1 0</inkml:trace>
        </inkml:traceGroup>
        <inkml:traceGroup>
          <inkml:annotationXML>
            <emma:emma xmlns:emma="http://www.w3.org/2003/04/emma" version="1.0">
              <emma:interpretation id="{A17010C2-1479-49D1-8508-F45E86335151}" emma:medium="tactile" emma:mode="ink">
                <msink:context xmlns:msink="http://schemas.microsoft.com/ink/2010/main" type="inkWord" rotatedBoundingBox="25189,1882 28750,1736 28803,3000 25241,3147"/>
              </emma:interpretation>
              <emma:one-of disjunction-type="recognition" id="oneOf1">
                <emma:interpretation id="interp5" emma:lang="en-US" emma:confidence="1">
                  <emma:literal>0-7</emma:literal>
                </emma:interpretation>
                <emma:interpretation id="interp6" emma:lang="en-US" emma:confidence="0">
                  <emma:literal>0.7</emma:literal>
                </emma:interpretation>
                <emma:interpretation id="interp7" emma:lang="en-US" emma:confidence="0">
                  <emma:literal>on</emma:literal>
                </emma:interpretation>
                <emma:interpretation id="interp8" emma:lang="en-US" emma:confidence="0">
                  <emma:literal>€7</emma:literal>
                </emma:interpretation>
                <emma:interpretation id="interp9" emma:lang="en-US" emma:confidence="0">
                  <emma:literal>o-7</emma:literal>
                </emma:interpretation>
              </emma:one-of>
            </emma:emma>
          </inkml:annotationXML>
          <inkml:trace contextRef="#ctx0" brushRef="#br0" timeOffset="-19547.2108">21410 443 259 0,'0'0'6'0,"0"0"4"0,7-17 5 15,-7 2 2-15,0-5 4 16,0-3 0-16,0 5 2 0,-7 1 2 16,-3 3-8-16,-8 4-4 15,0 3-2-15,-4 14-5 16,-9 17-2-16,-1 8-1 15,4 11 0-15,-7 6-2 0,0 14 3 16,-5 4 0-16,12 7-1 16,3-3 1-16,15-2 0 15,7 0 0-15,3-7-1 16,17-4 2-16,11-14-4 16,15-9 1-16,13-9 0 0,7-11-1 15,8-13 0-15,1-9 2 16,-2-12-3-16,1-11 0 15,-11-6 1-15,-7-5 0 16,-18-13-1-16,-11-5 1 0,-20-2-2 16,-4 2-2-16,-10 0 2 15,-22 1-1-15,-7 3-1 16,-8 9 0-16,-1 12 0 0,-12 14-5 16,2 13-3-16,2 7-30 15,6 7-41-15,12 13-2 16</inkml:trace>
          <inkml:trace contextRef="#ctx0" brushRef="#br0" timeOffset="-19250.3052">22475 642 459 0,'0'0'3'0,"0"0"1"0,0 0 0 16,13-2-2-16,9 2 4 15,13 0-2-15,6-4 1 16,17 1-1-16,15 3-4 16,2-8 2-16,11 8-2 0,-10 0 4 15,2 0-7-15,-13 4 4 16,-6 0-2-16,-20-1 0 15,-18-3-4-15,4 10-28 16,-10-5-48-16,-15-5-4 0</inkml:trace>
          <inkml:trace contextRef="#ctx0" brushRef="#br0" timeOffset="-18828.4487">23803 288 365 0,'0'0'7'0,"0"0"1"0,-14 0 4 16,14 0 0-16,-14 0 0 15,14 0 1-15,0 0 0 0,0 0 0 16,25 7-6-16,25 3-2 15,3-3-2-15,25 0 0 16,3-7-2-16,14 7 0 16,1-4 1-16,-1 5-2 0,-17-1 1 15,-7-7 1-15,-18 4 0 16,-15 5 0-16,-10 6 1 16,-24 0 1-16,-4 9 0 15,-17-3 1-15,-1 11-1 0,-11 15-2 16,-7 5 3-16,-9 10-5 15,-4 7 0-15,2 7 0 16,-6 2 0-16,-3 10 0 16,-1 7 0-16,1-6 0 15,3-5 0-15,3 0 0 0,-10 10-52 16,14-14-35-16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27.4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81FF6A-8782-476D-B0AF-288509CC53A7}" emma:medium="tactile" emma:mode="ink">
          <msink:context xmlns:msink="http://schemas.microsoft.com/ink/2010/main" type="inkDrawing" rotatedBoundingBox="6723,2509 10086,2385 10090,2481 6726,2606" semanticType="strikethrough" shapeName="Other">
            <msink:sourceLink direction="with" ref="{BDF8FA2A-42BA-43EB-A5B4-AC70BA5B2BB1}"/>
          </msink:context>
        </emma:interpretation>
      </emma:emma>
    </inkml:annotationXML>
    <inkml:trace contextRef="#ctx0" brushRef="#br0">2587 1038 151 0,'0'0'8'0,"0"0"3"16,0 0 3-16,0 0 3 16,0-10 2-16,13 2 1 0,2-2 2 15,10 3 0-15,3-4-5 16,7 2-5-16,8-2 0 15,2 1-5-15,13-3-1 16,-2 2-1-16,11 5-2 0,1-1-1 16,2 7 0-16,4 0-1 15,4 0 0-15,0 0 0 16,-8 0-1-16,8 4 1 16,-4-1 0-16,4 1 0 0,0-4 0 15,0 0 0-15,0 0 0 16,3-4 0-16,4-3-1 15,3 1 1-15,0-2 0 0,1 5-1 16,3-4 1-16,4 3-1 16,-5 4 0-16,5 0 2 15,-4 0-2-15,-4 0 0 16,4 0 0-16,-4 0 0 16,-3-3 1-16,1-1-1 0,-9-3 0 15,4 0 2-15,-3 3-2 16,-4-2 0-16,-4-1 1 15,-9 3-1-15,-1 4 0 16,-10 0 1-16,-1 0-1 0,-17 0 0 16,0 4 1-16,-8-1-1 15,-2 5 0-15,-9-6 0 16,-13-2-13-16,15 4-53 16,-15-4-4-16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3:44.3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21508C-13B7-433A-9F48-E5D74AE0BBBE}" emma:medium="tactile" emma:mode="ink">
          <msink:context xmlns:msink="http://schemas.microsoft.com/ink/2010/main" type="writingRegion" rotatedBoundingBox="-265,6145 26738,4688 27453,17945 449,19402"/>
        </emma:interpretation>
      </emma:emma>
    </inkml:annotationXML>
    <inkml:traceGroup>
      <inkml:annotationXML>
        <emma:emma xmlns:emma="http://www.w3.org/2003/04/emma" version="1.0">
          <emma:interpretation id="{1527FF6A-7C70-44BF-9ACD-30F0685D3E0E}" emma:medium="tactile" emma:mode="ink">
            <msink:context xmlns:msink="http://schemas.microsoft.com/ink/2010/main" type="paragraph" rotatedBoundingBox="-184,7999 19529,4831 19853,6843 139,100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4C7F89-C740-400B-8978-11DA5762AA93}" emma:medium="tactile" emma:mode="ink">
              <msink:context xmlns:msink="http://schemas.microsoft.com/ink/2010/main" type="line" rotatedBoundingBox="-184,7999 19529,4831 19853,6843 139,10011"/>
            </emma:interpretation>
          </emma:emma>
        </inkml:annotationXML>
        <inkml:traceGroup>
          <inkml:annotationXML>
            <emma:emma xmlns:emma="http://www.w3.org/2003/04/emma" version="1.0">
              <emma:interpretation id="{8732F78B-C1C6-4266-8D65-A0EA6D3F8AF6}" emma:medium="tactile" emma:mode="ink">
                <msink:context xmlns:msink="http://schemas.microsoft.com/ink/2010/main" type="inkWord" rotatedBoundingBox="9386,6535 19541,4903 19853,6843 9698,8475">
                  <msink:destinationLink direction="from" ref="{9C8707F4-BE73-4AF6-9252-C97016B94967}"/>
                  <msink:destinationLink direction="with" ref="{7194844B-9BB3-415F-8C80-971D5C10492E}"/>
                </msink:context>
              </emma:interpretation>
              <emma:one-of disjunction-type="recognition" id="oneOf0">
                <emma:interpretation id="interp0" emma:lang="en-US" emma:confidence="0">
                  <emma:literal>*118-100-00-040</emma:literal>
                </emma:interpretation>
                <emma:interpretation id="interp1" emma:lang="en-US" emma:confidence="0">
                  <emma:literal>*118-100-800-040</emma:literal>
                </emma:interpretation>
                <emma:interpretation id="interp2" emma:lang="en-US" emma:confidence="0">
                  <emma:literal>*118-100-8000-040</emma:literal>
                </emma:interpretation>
                <emma:interpretation id="interp3" emma:lang="en-US" emma:confidence="0">
                  <emma:literal>*118-100-0-040</emma:literal>
                </emma:interpretation>
                <emma:interpretation id="interp4" emma:lang="en-US" emma:confidence="0">
                  <emma:literal>*118-100-80-040</emma:literal>
                </emma:interpretation>
              </emma:one-of>
            </emma:emma>
          </inkml:annotationXML>
          <inkml:trace contextRef="#ctx0" brushRef="#br0">10170 4973 359 0,'0'0'4'0,"0"0"4"0,-6 19-2 15,-2 1 3-15,-2 8 0 16,-2 8 1-16,2 3 0 16,-3 10 0-16,5 0-4 15,4-3-2-15,4-3 0 0,7-9-1 16,15-6-1-16,-1-13 0 16,14-9 0-16,1-6-1 15,3-13 0-15,0-13 0 16,-4-4-1-16,-10-6 1 0,-5-7 0 15,-8 4 1-15,-12-2-2 16,-4 5 1-16,-14 2 0 16,-7 1-2-16,-3 13-1 15,-4-2-5-15,1 16-15 16,3 6-49-16,6 0-6 0</inkml:trace>
          <inkml:trace contextRef="#ctx0" brushRef="#br0" timeOffset="312.5071">10648 4758 377 0,'0'0'6'0,"-15"0"0"16,2 11 1-16,-9 7 1 15,1 3 1-15,-4 7-1 16,4 4 1-16,-1 6 0 15,12 4-4-15,10-6-3 0,7-4-3 16,21-8-1-16,15-10-2 16,7-14 0-16,6-4-1 15,4-9 0-15,3-15 0 16,-13-3 2-16,-7-8 1 0,-15 0 1 16,-18 3 1-16,-10 6 1 15,-25 4-1-15,-17 0-4 16,-7 16-23-16,-1 7-47 15,-23 3-2-15</inkml:trace>
          <inkml:trace contextRef="#ctx0" brushRef="#br0" timeOffset="-4296.9532">14307 4255 325 0,'0'0'6'16,"0"0"-1"-16,0 0 3 16,0 11 2-16,0-11 1 0,4 24 2 15,-4 0 3-15,3 4-2 16,-3 11-4-16,3 11 0 16,-3 3-2-16,7 3-3 15,1 4 0-15,2-2-1 0,-3 0-2 16,4-5 0-16,-1-3-3 15,-6-16-6-15,9 2-12 16,-5-8-45-16,4-6-13 16</inkml:trace>
          <inkml:trace contextRef="#ctx0" brushRef="#br0" timeOffset="-328.1558">9767 5009 284 0,'0'0'4'0,"0"0"4"16,0 0-1-16,0 0 1 0,0-14 2 15,0 14-1-15,0 0 1 16,0 0 1-16,0 0-3 16,0 0 2-16,0 17-3 15,0-3 3-15,4 10-1 0,3 2 1 16,4 4 0-16,-1 7 0 15,0 2-2-15,8 3 0 16,-3 1-2-16,2 2 0 16,1 0-2-16,-3-2 0 0,-2-4-1 15,2 0-1-15,-2-5 0 16,2-6 0-16,-5 2-2 16,0-13 0-16,-3-3-7 15,11 3-17-15,0-10-55 16,-18-7-1-16</inkml:trace>
          <inkml:trace contextRef="#ctx0" brushRef="#br0" timeOffset="-2546.9337">13289 4840 219 0,'0'0'3'0,"0"0"6"15,0 0 4-15,0 0 1 16,3-15 0-16,-3 15 3 16,0 0 0-16,-10-2 1 0,-5 2-4 15,-9 2-6-15,-11 7-2 16,-5 1-2-16,-16-1 0 16,-8 6-2-16,-17 3 1 15,-18-2 4-15,-7-1 0 0,-7 3 2 16,-7-5 0-16,-4 2 0 15,-4 4 0-15,2-13 0 16,-5 7-2-16,13-2-3 16,2 0 0-16,10 0-3 0,3 3 0 15,15-8 2-15,10 5-1 16,15 0-1-16,17-4 2 16,6-3-1-16,20-4 1 15,20 0 2-15,-15-4-2 0,15 4-1 16,18-7 0-16,-1 3-6 15,1-3-10-15,7 0-62 16,-3 7-5-16</inkml:trace>
          <inkml:trace contextRef="#ctx0" brushRef="#br0" timeOffset="8453.2533">922 6812 288 0,'0'0'9'0,"0"0"1"15,0 0 4-15,0 0 1 0,0 0 0 16,-15 0 2-16,15 0-1 16,-28 0 0-16,6 8-8 15,-9 2-2-15,-11 4-3 0,-8 3-1 16,-11 0-1-16,-9 2 0 15,-8 3 0-15,-6-5 0 16,-6-3 1-16,-1-4-1 16,-7 1 1-16,-5-4 0 0,-3 3 0 15,-4-6 0-15,1 2 0 16,-12-2 0-16,-2 1-2 16,-11 1 0-16,-2-6 1 15,3 0-1-15,-6 0 0 16,6 0 1-16,2-6 0 0,0-5 2 15,10 0 0-15,12-6 1 16,6 3 1-16,15-8 1 16,6-2-1-16,16-6 0 15,8 2 0-15,16 1-1 0,11-1-2 16,9-3 0-16,11-3-2 16,8 6 1-16,3 4-1 15,3 4 0-15,8 2 0 16,3 1 0-16,-3 2-1 0,3 8-2 15,0-1-7-15,3 8-19 16,13 0-53-16,-20 0 0 16</inkml:trace>
          <inkml:trace contextRef="#ctx0" brushRef="#br0" timeOffset="-7140.7595">13783 3596 267 0,'0'0'6'16,"0"0"3"-16,0 13 4 15,4 2 0-15,7 4 2 16,-1-2 1-16,8 7 1 0,4 8 2 16,1-4-4-16,7 0-4 15,1 4-3-15,4-14 0 16,5 3-2-16,-2-4-1 16,4-7-1-16,4-6 0 0,-3-4-1 15,2 0 0-15,-2-10 1 16,-3 2-1-16,-2-12 1 15,-3 2 0-15,0-2-1 16,-5-4 1-16,-2 5-2 16,-8-10-7-16,8-6-48 0,-10 4-26 15,-3-5-4-15</inkml:trace>
          <inkml:trace contextRef="#ctx0" brushRef="#br0" timeOffset="-1484.3974">11146 4244 144 0,'0'0'6'0,"-25"-7"3"16,0 3 4-16,-13 2 4 15,-12 2 3-15,-16 0 1 0,-9 0 2 16,-11 11 1-16,-12 2-2 15,2 4-5-15,-2 8 0 16,-1 3-4-16,4 4 1 16,-5 3-1-16,8 11-1 15,0-4-2-15,1 16-1 0,2 0 0 16,7 6-2-16,6 6 0 16,1 8-2-16,7 3 1 15,8 1-1-15,11 5-1 16,6 2 0-16,11-1 0 0,14 3 0 15,13 0-1-15,5-10 1 16,20 1-1-16,12-9-1 16,10-4 0-16,8-18 1 15,17-6-1-15,11-15 0 0,6-12 0 16,19-12 0-16,3-6 0 16,7-19 0-16,8-5-1 15,2-7 0-15,1-8 0 0,-8 2 0 16,-6-10-1-16,-7-3 1 15,-12 1-1-15,-13-7 0 16,-7-1 1-16,-3-6 0 16,-18-1-2-16,-9-5 2 0,-6-2 0 15,-6 1 0-15,-8-2 0 16,-11 2 0-16,-5-1-1 16,-5 5 0-16,-8-5 1 15,-6 11-2-15,-7-4 1 16,-7 5 0-16,-1-1-1 0,-7 3 0 15,1 5 0-15,-3 3 0 16,-2 2 0-16,-1 5 1 16,-6 15-2-16,-2-1 1 15,-8 15 0-15,-11 11 0 0,-8 4-1 16,-9 22-6-16,-14 6-10 16,-11 17-64-16,4 13 1 15</inkml:trace>
          <inkml:trace contextRef="#ctx0" brushRef="#br0" timeOffset="7703.2309">2481 6196 420 0,'0'0'3'15,"-4"7"2"-15,-4 11 1 0,2 2 0 16,-1 8 0-16,3 8 1 15,4 3 0-15,0 10 0 16,11-2-4-16,14-1-1 16,14-15-1-16,11-7 0 0,5-7-1 15,6-17-1-15,2-4 1 16,-6-16 0-16,-8-11 0 16,-14-8 0-16,-10-4 0 15,-20 1 1-15,-13-3-1 0,-24 8 0 16,-14 2-7-16,-11 18-25 15,-9 6-49-15,-12 8 0 16</inkml:trace>
          <inkml:trace contextRef="#ctx0" brushRef="#br0" timeOffset="-4952.2139">13921 4568 287 0,'0'0'5'0,"0"0"4"16,0 0 1-16,-17-6 3 16,17 6 0-16,-25 0 0 0,11 0 0 15,0 4 3-15,-7 9-5 16,9 8-4-16,-5 3-2 16,14 10 0-16,0-11-2 15,3 10 0-15,13-9 1 0,12-8-1 16,10-1-1-16,1-12 2 15,9-3-2-15,5-18-1 16,-4-9 2-16,4-1-2 16,-12-9 0-16,-9-1 1 0,-5 0 0 15,-12-4-4-15,-6 2 2 16,-12 3 0-16,-16 8-2 16,-6 0 0-16,-5 10 0 0,-5 10-4 15,-4 7-2-15,-1 2-14 16,5 11-40-16,2 2-14 15</inkml:trace>
          <inkml:trace contextRef="#ctx0" brushRef="#br0" timeOffset="7406.3365">1978 6172 305 0,'0'0'7'0,"0"0"3"16,7-8 0-16,-7 8 3 0,22 0 1 15,-11 11 3-15,6 7 1 16,1 10 1-16,-5 13-7 15,9 13-1-15,-1 2-2 16,4 12-1-16,3-2-2 0,1 4-1 16,2 1-2-16,1-12-1 15,4 2 0-15,-8-12-1 16,0-4-4-16,-6-13-7 16,-2-6-29-16,-2-13-42 15,-3-9-2-15</inkml:trace>
          <inkml:trace contextRef="#ctx0" brushRef="#br0" timeOffset="6125.066">2962 5417 263 0,'0'0'4'16,"-35"-17"3"-16,2 6 2 15,-9 1 1-15,-19-5 1 0,-9 8 1 16,-19-4 1-16,-19 11-1 16,-10 4-3-16,-6 18-3 15,-14 9 0-15,4 16 1 16,-7 12-1-16,3 8 0 0,4 14 2 16,6 8-1-16,12 16 0 15,13 4 0-15,12 7-1 16,8 15-1-16,20 0-1 15,13 10-1-15,15-8-1 0,17 4 0 16,18-8-1-16,12-5 1 16,19-7 1-16,19-10-3 15,21-17 2-15,17-12 1 16,15-21-1-16,16-19 0 0,16-16 0 16,9-20 0-16,5-8 0 15,7-25 0-15,0-13 0 16,2-12 0-16,-6-4-1 15,-7-3 0-15,-11-1 1 0,-9-3-1 16,-16-3 0-16,-3 3 0 16,-21-6 1-16,-14-6-1 15,-11-5 1-15,-14-7-1 16,-11-13 0-16,-7 3 1 0,-13-12-1 16,-1 1 1-16,-11 3-1 15,-3 4 0-15,0 5 0 16,-20 11-1-16,-5 20 0 15,-18 5 0-15,-14 18-1 0,-17 15 0 16,-14 17 0-16,-15 11 0 16,-13 9-2-16,-15 15-6 15,0 22-18-15,8 7-54 16,-19 9-1-16</inkml:trace>
          <inkml:trace contextRef="#ctx0" brushRef="#br0" timeOffset="5250.0635">5478 6288 224 0,'0'0'5'0,"0"0"2"0,8 0 7 16,-8 0 1-16,0 0 2 16,0 0 2-16,0 0 1 15,0 0 0-15,-33 0-3 16,5 0-3-16,-17 4-3 15,-8 1-4-15,-15 8-2 0,-10-3-1 16,-10 4 0-16,-11 0-2 16,-4 0 1-16,-10 0 0 15,4-4 0-15,-8 4 2 0,0-4 0 16,4-3 1-16,7 4-1 16,0-3 1-16,4-1-1 15,6 1 0-15,12-1-1 16,6-7-1-16,10 0 0 0,8 0 1 15,12 0-1-15,8-7 1 16,12-4-1-16,3 3 0 16,10-3 0-16,15 11-2 0,0 0-8 15,-13-17-18-15,13 17-55 16,0 0-3-16</inkml:trace>
          <inkml:trace contextRef="#ctx0" brushRef="#br0" timeOffset="6906.3429">1603 6249 313 0,'0'0'5'15,"0"0"4"-15,0 0 1 16,0 0 3-16,-13-4 2 0,13 4 1 16,0 0 1-16,-18-7-1 15,18 7-4-15,0 0-3 16,0 0-2-16,0 0-2 15,0 0-1-15,0 11-1 16,0-11 2-16,0 0-1 0,13 9 1 16,-13-9 0-16,0 0 0 15,0 0 0-15,0 0 0 16,0 0-1-16,0 0-1 0,0 0 0 16,12 4-1-16,-12-4-1 15,0 0 0-15,0 0 0 16,0 0-1-16,0 0 0 15,0 0 0-15,0 0 0 0,3 15 0 16,-3-15 0-16,15 18 0 16,-8-3 0-16,3 6 0 15,4-1 1-15,0 8-1 16,1 10 0-16,3 9 0 0,-1 6 1 16,4 10-1-16,-3 4 1 15,2 7-1-15,-1-3 1 16,2 2-1-16,-3-6 1 15,7-7-1-15,-8-2 1 0,1-13-1 16,-1-11 2-16,-3-2-2 16,0-10 0-16,1-5 0 15,-15-17 0-15,21 17 0 16,-21-17 0-16,0 0 0 16,10 9 0-16,-10-9-8 0,0 0-22 15,18-15-54-15,-14-7-3 16</inkml:trace>
          <inkml:trace contextRef="#ctx0" brushRef="#br0" timeOffset="-3250.0728">14752 4338 295 0,'0'0'8'0,"0"-13"3"16,0 13 4-16,-3-11 1 16,3 11 2-16,0 0 2 0,-7-14-2 15,7 14 2-15,0 0-8 16,0 14-3-16,0 0-1 15,0 20-2-15,3 0-2 16,4 15 2-16,-2 7-2 16,-5 5 0-16,3-6-1 0,0 5-2 15,4 4-14-15,0-5-63 16,-7-12-5-16</inkml:trace>
          <inkml:trace contextRef="#ctx0" brushRef="#br0" timeOffset="-6171.9954">14880 4012 243 0,'0'0'8'0,"0"0"1"15,-12-4 4-15,2 0 3 16,-10 4 1-16,-5 0 0 16,-14 0 1-16,-3 0 0 0,-11 4-5 15,-12 0-2-15,-13 2-3 16,-3 5-2-16,-4 2 1 16,-6 2-1-16,-5 4-1 15,-7 1 1-15,5 2 0 16,-1 2-1-16,-1 0 1 0,4 0-1 15,2 10-1-15,12-3-1 16,4 4 0-16,7 3 0 16,8 13-1-16,13-6 1 15,12 7-1-15,10 5-1 0,13 6 1 16,1-1 0-16,14 4-1 16,7-10 1-16,11 0 0 15,14-3-1-15,11-1 1 0,5-5-2 16,17-9 0-16,8 1 0 15,20-8 1-15,3-1 0 16,10-7 0-16,7 2 0 16,6-11 0-16,12-4 1 0,-3-10 1 15,10 0-1-15,-7 0 0 16,0-16 2-16,0-6-1 16,-8-6-1-16,-7-11 2 15,-10 0-2-15,-7 1 0 16,-21-11-1-16,0-5 2 0,-18 3-5 15,-7-14 2-15,-10 2 0 16,-16-3-1-16,-2-6 0 16,-14-4 1-16,-11-2-2 15,-8 8 1-15,-15 2 0 0,-12 6-1 16,-18-3 0-16,-5 10 1 16,-9 1-1-16,-17 11 1 15,-1 2 1-15,-8 5-1 16,-1 8 0-16,-2 2 1 0,1 17-1 15,-16 9-6-15,5 3-11 16,0 14-63-16,-4 19-4 16</inkml:trace>
          <inkml:trace contextRef="#ctx0" brushRef="#br0" timeOffset="4390.6691">6440 5724 405 0,'0'0'4'16,"0"0"1"-16,-21 15 1 0,7 2 0 16,-4 7 2-16,5 12-2 15,-5 7 1-15,3 2 0 16,8 0-3-16,7 5-2 16,7-7-2-16,18-9-1 0,11-6 0 15,9-13 0-15,5-15 0 16,3-7 0-16,-4-15 1 15,-2-9 0-15,-9-4 0 16,-13-5 1-16,-15-2-1 16,-10 4-1-16,-10 6-1 0,-15 0-3 15,-10 4-9-15,0 6-35 16,-8 12-30-16,0 3-3 16</inkml:trace>
          <inkml:trace contextRef="#ctx0" brushRef="#br0" timeOffset="4609.4332">6868 5308 348 0,'0'0'7'16,"-15"0"3"-16,-2 0 3 15,-1 8 2-15,0 6 1 0,1 10 1 16,3 1 1-16,0 13 1 15,11 8-5-15,3 7-4 16,10 11-3-16,15 2-1 16,3 6-3-16,4-6-8 0,4 16-17 15,6-13-59-15,-11 3-5 16</inkml:trace>
          <inkml:trace contextRef="#ctx0" brushRef="#br0" timeOffset="3171.8953">7518 4948 250 0,'0'0'4'0,"-21"-3"4"0,-4-3 1 16,-13-3 2-16,-9-1 0 16,-9 3 3-16,-7-4 0 15,-12 5 0-15,-3 2-2 16,0 4-2-16,2 8-2 16,-2 5 2-16,-5 13 0 0,2 6-3 15,1 3-1-15,-9 9 0 16,-3 8-1-16,-4 0 0 15,-2 7-1-15,2 8-1 0,-3-1-1 16,7 5 2-16,1 0 0 16,5 4 0-16,13 2 0 15,5 1-1-15,15-2 0 16,3 6-1-16,15 2 1 0,10-2-2 16,7 1 1-16,12 2-2 15,2 0 1-15,8-8 0 16,10 2 1-16,11-10-1 15,7-1 1-15,9-12 0 16,9-7 0-16,10-6 0 0,8-12 0 16,13-6 0-16,7-15 1 15,8-3-1-15,7-7 0 16,-2-10-1-16,5-11 1 16,-3-3-1-16,0-9 0 0,-12-3 0 15,-1-2 0-15,-6-3 0 16,-6-2 0-16,0-7 0 15,-11 1-1-15,-7-11 1 0,-4 0 0 16,-3 0 0-16,-7-7 1 16,-3-1 0-16,-11 2-1 15,-1 3 1-15,-6 3-1 16,-8 0 0-16,1 4 0 0,-3-1 0 16,-5 9-1-16,-5-10 0 15,-3 9 0-15,-2-7 0 16,0 0 0-16,0-1 0 15,0 9 0-15,0-6-1 16,-2 9 1-16,-3 3 0 0,2 5 0 16,-4 6 0-16,-8-1 0 15,2 7 1-15,-12 6 0 16,-7 0 0-16,-14 4 0 0,-10 2 0 16,-16 6 0-16,-9 3-1 15,-7 4-5-15,-18 4-11 16,0 3-63-16,-7 16-5 15</inkml:trace>
          <inkml:trace contextRef="#ctx0" brushRef="#br0" timeOffset="4062.5363">6065 5718 338 0,'0'0'7'0,"0"0"1"15,-10 0 1-15,10 0 2 16,0 0 1-16,-11 6 1 0,11 9 1 16,0 5 1-16,11 8-4 15,3 14-4-15,7 5 0 16,4 9 0-16,0 4-2 16,3 3-1-16,-3 3-1 0,0-4-1 15,-4-4-2-15,-4-7 1 16,1-5-6-16,-11-12-10 15,8-24-61-15,-5 12-4 16</inkml:trace>
          <inkml:trace contextRef="#ctx0" brushRef="#br0" timeOffset="1953.1545">9431 5780 246 0,'0'0'7'15,"0"0"2"-15,0 0 1 16,0 0 2-16,0 0 2 0,0 4 1 16,0-4 1-16,0 0 2 15,0 0-5-15,0 0-1 16,0 0 0-16,0 0-2 15,0 0-1-15,-7 0 0 0,7 0-2 16,0 0-2-16,0 0 0 16,0 0-1-16,0 0-2 15,-13 0-1-15,13 0 1 16,0 0-2-16,0 0 0 0,0 0 0 16,0 0 0-16,0 0 0 15,-12-4 0-15,12 4 0 16,0 0 0-16,0 0 0 15,0 0 0-15,0 0 0 0,0 0 0 16,0 0 0-16,0 0 0 16,0 0 0-16,0 0 1 15,0 0-1-15,-13 0 1 16,13 0 0-16,0 0-1 16,0 0 1-16,0 0-1 0,0 0 1 15,0 0-1-15,0 0 0 16,0 0 1-16,-8-10-1 15,8 10 0-15,0 0 1 0,0 0-1 16,0 0 1-16,0 0-1 16,0 0 1-16,0 0-1 15,0 0 1-15,0 0-1 16,0 0 1-16,0 0 0 0,0 0-1 16,0 0 1-16,0 0 0 15,0 0 0-15,0 0 1 16,0 0 1-16,0 0-1 15,0 0 1-15,0 0 0 0,0 0-1 16,0 0 1-16,-14-11-1 16,14 11-1-16,0 0 0 15,0 0-1-15,-11 0 0 0,11 0 1 16,0 0-1-16,-17 7 0 16,17-7 0-16,-25 11 0 15,4-4 1-15,-7-1-1 16,-4 5 0-16,-1-4 0 15,-8 3 0-15,2-3 0 0,-4 4 1 16,-6-3-1-16,2 1 0 16,-6 4 0-16,5-3 0 15,-9-3 1-15,1 7-1 16,-12-4 0-16,5 4 0 0,-5 0-1 16,0 0 1-16,-2-3-1 15,-4 0 1-15,7-1-1 16,-4-3 0-16,8 1 1 15,-5-3 0-15,8 1 0 0,4 1 0 16,-1-5 0-16,11 2 0 16,-4 3 0-16,9 1 1 15,1-1-1-15,2-4 1 0,3 4-1 16,2-4 0-16,1 1 1 16,11 3-1-16,-4-4 1 15,11 1-1-15,0-4 1 16,14 0-1-16,-14 0-1 15,14 0-2-15,0 0-16 0,-28 3-61 16,28-3-1-16</inkml:trace>
          <inkml:trace contextRef="#ctx0" brushRef="#br1" timeOffset="170018.7574">-3308 6658 357 0,'0'0'5'0,"0"0"4"15,-17 0 1-15,17 0 1 16,-21 14 0-16,4 3 1 15,-6 15 1-15,3 11 1 16,-1 9-5-16,-1 10-3 16,-3 17-2-16,0 9 0 15,2 3-2-15,-2 9-5 0,-8-14-13 16,5 4-29-16,8-2-35 16,-10-15-4-16</inkml:trace>
          <inkml:trace contextRef="#ctx0" brushRef="#br1" timeOffset="170346.8693">-4290 6591 396 0,'0'0'5'16,"0"0"1"-16,0 0 1 15,0 0 0-15,0 0 2 0,-7 15 2 16,21-2 0-16,11 8 1 15,14 3-4-15,21 8-1 16,18 11 0-16,17 2-1 16,14 8-1-16,19 3-2 0,3 1 0 15,6 2-1-15,-2-5-1 16,-11-1 1-16,-8-8-1 16,-13-6 1-16,-22-7-2 15,-14-11 0-15,-17-4 0 16,-11-6 0-16,-11-4 0 0,-11-3 0 15,-2-4 0-15,-15 0 0 16,0 0 0-16,0 0 0 16,0 13-59-16,0-13-30 15</inkml:trace>
        </inkml:traceGroup>
      </inkml:traceGroup>
    </inkml:traceGroup>
    <inkml:traceGroup>
      <inkml:annotationXML>
        <emma:emma xmlns:emma="http://www.w3.org/2003/04/emma" version="1.0">
          <emma:interpretation id="{A210D6AC-05F8-4CC5-BB2E-1F4EEB7614F5}" emma:medium="tactile" emma:mode="ink">
            <msink:context xmlns:msink="http://schemas.microsoft.com/ink/2010/main" type="paragraph" rotatedBoundingBox="7745,9050 26865,7482 26989,8997 7870,105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EBA5E4-56F7-4910-A91D-31A04A0FB30D}" emma:medium="tactile" emma:mode="ink">
              <msink:context xmlns:msink="http://schemas.microsoft.com/ink/2010/main" type="line" rotatedBoundingBox="7745,9050 26865,7482 26989,8997 7870,10565"/>
            </emma:interpretation>
          </emma:emma>
        </inkml:annotationXML>
        <inkml:traceGroup>
          <inkml:annotationXML>
            <emma:emma xmlns:emma="http://www.w3.org/2003/04/emma" version="1.0">
              <emma:interpretation id="{6C588963-FA86-4EED-933C-473D89DE0BF6}" emma:medium="tactile" emma:mode="ink">
                <msink:context xmlns:msink="http://schemas.microsoft.com/ink/2010/main" type="inkWord" rotatedBoundingBox="7748,9087 15093,8485 15209,9901 7865,10503"/>
              </emma:interpretation>
              <emma:one-of disjunction-type="recognition" id="oneOf1">
                <emma:interpretation id="interp5" emma:lang="en-US" emma:confidence="0">
                  <emma:literal>current state</emma:literal>
                </emma:interpretation>
                <emma:interpretation id="interp6" emma:lang="en-US" emma:confidence="0">
                  <emma:literal>Current state</emma:literal>
                </emma:interpretation>
                <emma:interpretation id="interp7" emma:lang="en-US" emma:confidence="0">
                  <emma:literal>current status</emma:literal>
                </emma:interpretation>
                <emma:interpretation id="interp8" emma:lang="en-US" emma:confidence="0">
                  <emma:literal>Current status</emma:literal>
                </emma:interpretation>
                <emma:interpretation id="interp9" emma:lang="en-US" emma:confidence="0">
                  <emma:literal>current state of</emma:literal>
                </emma:interpretation>
              </emma:one-of>
            </emma:emma>
          </inkml:annotationXML>
          <inkml:trace contextRef="#ctx0" brushRef="#br0" timeOffset="93985.7935">8144 7764 126 0,'0'0'9'0,"0"0"7"15,18-8 7-15,-18 8 7 16,10-9 0-16,-10 9 4 16,11-15-1-16,-11 15 1 15,-3-11-8-15,3 11-4 16,-25-2-6-16,7 2-5 0,-13 9-2 16,6 1-3-16,-10 1-1 15,0 11 0-15,-5-1-2 16,2 5 0-16,5 1-2 15,-2 4 0-15,7 5 0 0,-4-1-1 16,14 0 0-16,0 0 0 16,8-3 0-16,7-1 0 15,3-1 1-15,11-6-1 0,6-4 0 16,8-2 1-16,13-1 0 16,-2 0-1-16,9-8 1 15,-2 5 0-15,7 0 0 16,-4 1-1-16,-1-5 0 15,-2 4 1-15,-8 4-1 0,0-5 0 16,-2 4 0-16,-8 1 1 16,-12 5-1-16,2-3 1 15,-12 5 0-15,-3-1 1 16,-6-3 1-16,-9 7 2 0,-13-2 1 16,-7-9 0-16,-12 5 2 15,-2-9 0-15,-16-2 0 16,-1-4 0-16,-4-7-5 15,-5 0-3-15,9-11 0 0,-7-6 0 16,18-4 0-16,-1-9 0 16,20 0 0-16,7-12-2 15,19-1-85-15,10-3-2 0</inkml:trace>
          <inkml:trace contextRef="#ctx0" brushRef="#br0" timeOffset="98001.4727">4383 7838 283 0,'0'0'4'0,"0"0"2"0,-8-7 2 16,-5 7 0-16,-12 0 4 15,-7 11 0-15,-11 3 2 16,-6 6 0-16,-15 8-2 0,0 6 0 16,-3 10-2-16,-4 6 0 15,8 4-2-15,7 4 0 16,6 4-1-16,12 0 0 15,5 0-1-15,16-1 0 16,12-4 0-16,13-1-2 0,21-6 1 16,9-12-8-16,18 1-11 15,9-11-34-15,13-13-32 16,6-11-2-16</inkml:trace>
          <inkml:trace contextRef="#ctx0" brushRef="#br0" timeOffset="99079.607">4390 8302 386 0,'0'0'4'15,"-18"4"1"-15,1 10 2 16,-5 7 0-16,1 9 2 16,-4 5 0-16,4 7 0 0,-4 3 0 15,18 5-2-15,4-5-1 16,10-2-1-16,14-7-1 15,17-12-1-15,9-10 0 16,9-11 0-16,12-6 0 0,-5-15-3 16,8-10 0-16,-14-7-1 15,-4-7 1-15,-15-1-1 16,-13-3 1-16,-15 1-1 16,-10 6 0-16,-13 8 1 0,-12 1-1 15,-4 12 1-15,-2 5-1 16,-4 9 1-16,7 4-1 15,6 11 0-15,4 10 1 16,18 5 0-16,10-6 0 0,15 8 1 16,11 1-1-16,9-5 1 15,13-3-1-15,5-3 1 16,4-8-1-16,-3-1 0 16,-7-9 0-16,-4-4 0 0,-7-11 0 15,-14-7-1-15,-11-6 1 16,-11 1 0-16,-10-6 0 15,-3-5 0-15,-15-5 0 16,-7 5 0-16,-3-1 0 0,-4 2 0 16,0 0 0-16,8 6 0 15,2 3 0-15,9 4-1 16,5 9 0-16,8 15 1 16,14-13-1-16,11 13 0 0,3 0 0 15,4 2 1-15,3 13-1 16,5-2 1-16,-9 9-1 15,-3-2 1-15,-6 4 0 16,-9 4-1-16,2 9 1 0,-12-3 0 16,4 5 0-16,-7-3 0 15,7-1 0-15,8-7 0 16,3 0 0-16,2-10 1 16,13-7-1-16,2-9 1 0,11-2-1 15,-4-10 1-15,-4-7 0 16,-2-5 0-16,-7-6-1 15,-8 0 1-15,-18-7 0 16,-3-4 0-16,-11 2 0 0,-17 0-1 16,-4 2 0-16,-3 0 1 15,-3 0-1-15,5 3 0 16,8 6-1-16,12 6 1 16,6 2-1-16,7 1 1 0,17 6-1 15,11 0 1-15,8 1-1 16,6 7 0-16,1 3 0 15,2 0 0-15,-9 7 0 16,-4 8 0-16,-4 5 0 0,-10 8 0 16,-1 3 1-16,-9 1-1 15,-1 7 1-15,0-1 0 16,-1 1 0-16,2-7 0 16,6 1 0-16,4-9 0 0,3-6 1 15,11-12-1-15,0-6 1 16,4-6 0-16,5-12 0 15,-2-6-1-15,-3-5 1 16,-8-3 0-16,-3-7 0 0,-15 5 0 16,-3-10-1-16,-7 9 0 15,-14 0 1-15,-7 4-1 16,-4 7 0-16,-3 1 0 16,0 10-1-16,3 8 1 0,7 5 1 15,11 13-1-15,4 7 0 16,6 9 1-16,18 2-1 15,11 7-2-15,0-3-11 16,17-5-53-16,1 12-17 0</inkml:trace>
          <inkml:trace contextRef="#ctx0" brushRef="#br0" timeOffset="99470.2441">6271 7886 307 0,'0'0'7'0,"0"0"2"16,0 0 1-16,0 0 1 16,0 0 3-16,0 9 1 0,3 8 1 15,12 0-1-15,2 16-6 16,11 1-1-16,4 2-2 16,4-1-3-16,-1 1-1 0,-4-5 0 15,-2-7-1-15,-8-2 2 16,-6-13-2-16,-15-9 0 15,0 0 1-15,0-17 0 16,-8-1 0-16,-6-6 0 16,0-7-1-16,3-6 0 0,5 7-1 15,6-12 0-15,0 3 0 16,6 2-1-16,8 7 0 16,4 5-1-16,7 11 0 15,-7 7 1-15,7 11-1 0,-5 16 1 16,5 13 0-16,0 10 0 15,0 9-8-15,0-4-28 16,3 6-41-16,0-2-2 16</inkml:trace>
          <inkml:trace contextRef="#ctx0" brushRef="#br0" timeOffset="99860.8973">6628 7711 363 0,'0'0'7'15,"0"0"2"-15,11 8 3 0,9-2 0 16,12 5 0-16,18 0 1 16,17 4-3-16,11-6-15 15,0 1-67-15,35-1-5 16</inkml:trace>
          <inkml:trace contextRef="#ctx0" brushRef="#br0" timeOffset="99673.3806">6790 7352 317 0,'0'0'5'0,"0"0"2"0,-3 11 4 15,6 10 1-15,12 7 4 16,5 13 0-16,13 13 1 16,2 12-1-16,18 16-3 15,0 1-4-15,7 13-10 0,-7-7-26 16,-3 9-50-16,6-9-2 15</inkml:trace>
          <inkml:trace contextRef="#ctx0" brushRef="#br0" timeOffset="100564.0371">8378 7764 373 0,'0'0'2'0,"0"0"1"16,6 0 0-16,12 0 2 15,14 0-2-15,14 0-1 16,14-8-15-16,18-1-54 15,18 4-6-15</inkml:trace>
          <inkml:trace contextRef="#ctx0" brushRef="#br0" timeOffset="100392.1325">8784 7095 379 0,'0'0'5'0,"0"0"0"15,0 0 0-15,0 0 1 16,-10 17 2-16,6 7 2 15,1 14 0-15,3 20 0 0,0 13-2 16,0 17-1-16,7 15 0 16,3 11-1-16,8 6-2 15,0 8-2-15,7-8-7 16,2-1-18-16,9-14-58 0,-1-13 0 16</inkml:trace>
          <inkml:trace contextRef="#ctx0" brushRef="#br0" timeOffset="100907.7832">9268 7828 412 0,'0'0'4'15,"-18"20"-1"-15,-2 1 2 0,-8 5 0 16,-4 6 1-16,-7 9 0 15,4 5 0-15,-5 2 1 16,15 4-4-16,12-8 0 0,13-5-1 16,13-2 1-16,23-13-1 15,14-14-1-15,7-7 1 16,9-10-1-16,2-14 0 16,-5-12 0-16,-3-1 0 15,-14-12 0-15,-11-4-1 0,-17 2 1 16,-14-2-1-16,-8 0 1 15,-9 4-1-15,-12 5 0 16,-3 5-1-16,3 8 0 0,3 13 1 16,8 11 0-16,14 4 0 15,-4 17-1-15,11 11 1 16,11 7 1-16,17 9 0 16,5 17-7-16,-2-12-25 0,15 13-51 15,0-4 0-15</inkml:trace>
          <inkml:trace contextRef="#ctx0" brushRef="#br0" timeOffset="101314.0439">9580 7504 385 0,'0'0'3'0,"0"0"1"16,0 0 0-16,15-4 0 15,8 4 0-15,12 0-1 0,23 0-8 16,-2 4-44-16,29-1-24 15,11 1-6-15</inkml:trace>
          <inkml:trace contextRef="#ctx0" brushRef="#br0" timeOffset="101142.1399">9852 7133 360 0,'0'0'5'0,"0"0"0"0,-7 22 2 15,7 6 4-15,0 11 0 16,7 13 1-16,11 15 1 16,10 17 1-16,4 15-5 15,6 0 0-15,12 14-8 0,-7-7-14 16,2-8-65-16,-2 0-1 16</inkml:trace>
          <inkml:trace contextRef="#ctx0" brushRef="#br0" timeOffset="101626.5205">10474 7644 365 0,'0'0'4'0,"-7"17"2"16,1 2 2-16,6 5 0 15,0 4 2-15,3 4-1 0,17 7 1 16,10 0 0-16,12-8-2 16,14-3-5-16,12-10 0 15,-2-10-2-15,9-6 0 16,-12-4-1-16,-10-13 1 0,-10-13 0 16,-15-4-1-16,-13-11 1 15,-15-4 0-15,-18-4 0 16,-17-5 1-16,-8 0-1 15,-7 6-1-15,-10 8 1 0,-4 11 1 16,1 12 0-16,0 19-1 16,3 11 1-16,13 28 0 15,1 14 0-15,21 14-4 0,12 6-31 16,16 11-47-16,29 5-1 16</inkml:trace>
        </inkml:traceGroup>
        <inkml:traceGroup>
          <inkml:annotationXML>
            <emma:emma xmlns:emma="http://www.w3.org/2003/04/emma" version="1.0">
              <emma:interpretation id="{4B1A7004-995A-4C89-88B3-8993FF2CEAE4}" emma:medium="tactile" emma:mode="ink">
                <msink:context xmlns:msink="http://schemas.microsoft.com/ink/2010/main" type="inkWord" rotatedBoundingBox="20125,8125 22548,7926 22651,9177 20227,9376"/>
              </emma:interpretation>
              <emma:one-of disjunction-type="recognition" id="oneOf2">
                <emma:interpretation id="interp10" emma:lang="en-US" emma:confidence="1">
                  <emma:literal>next</emma:literal>
                </emma:interpretation>
                <emma:interpretation id="interp11" emma:lang="en-US" emma:confidence="0">
                  <emma:literal>Next</emma:literal>
                </emma:interpretation>
                <emma:interpretation id="interp12" emma:lang="en-US" emma:confidence="0">
                  <emma:literal>Hoyt</emma:literal>
                </emma:interpretation>
                <emma:interpretation id="interp13" emma:lang="en-US" emma:confidence="0">
                  <emma:literal>hex</emma:literal>
                </emma:interpretation>
                <emma:interpretation id="interp14" emma:lang="en-US" emma:confidence="0">
                  <emma:literal>hexa</emma:literal>
                </emma:interpretation>
              </emma:one-of>
            </emma:emma>
          </inkml:annotationXML>
          <inkml:trace contextRef="#ctx0" brushRef="#br0" timeOffset="103173.4312">16011 6872 285 0,'0'0'7'0,"0"0"1"16,0-18 2-16,0 18 2 0,0 0 1 15,0 0 1-15,0 0 2 16,18 11 3-16,-8 26-7 16,5 8-2-16,2 10-1 15,4 21-1-15,14 3-3 16,5 14 0-16,3 3-2 0,-2-2-1 16,6-6 0-16,-2-11-1 15,-6-12 0-15,-7-14 1 16,-14-16 0-16,-4-12 0 15,-14-23 0-15,0 0-1 0,-22-30 1 16,-3 0-1-16,-3-13 1 16,-2-10-2-16,-3-4 0 15,1-2 0-15,7-2 0 16,7 2 1-16,8 9-1 0,10 1-1 16,10 11 0-16,8 10 0 15,17 6 0-15,0 11 0 16,8 9 0-16,10 4 0 0,0 17 0 15,4 5 1-15,-7 8-1 16,3 7 1-16,-4 4-1 16,-7 2 1-16,-2 0-2 15,-2-5 0-15,-5 2 0 0,-2-14 0 16,-2-8 1-16,-1-9 1 16,3-11-2-16,-6 0 2 15,0-17 2-15,0-8-1 16,-7-6 2-16,-4-13 0 15,-8 2-1-15,-6-2 0 0,-3-14 0 16,-12 2 0-16,2 7-1 16,-9-1 0-16,2 11-2 15,-2 8 0-15,-2 9 1 0,2 16 0 16,4 12 0-16,5 16 0 16,6 13 0-16,2 11 0 15,5 8 0-15,15 1-1 16,10 16-12-16,0 2-49 0,13-13-16 15</inkml:trace>
          <inkml:trace contextRef="#ctx0" brushRef="#br0" timeOffset="103626.5516">17432 7105 335 0,'0'0'5'0,"0"0"3"16,12 11 1-16,5 6 3 0,11 5 0 16,10 6 0-16,12 11 0 15,3 3-2-15,11 14-16 16,0-2-65-16,7-3-4 16</inkml:trace>
          <inkml:trace contextRef="#ctx0" brushRef="#br0" timeOffset="103423.4231">17877 7095 391 0,'0'0'4'15,"0"0"0"-15,-25 21 3 0,8-1-1 16,-7 12 1-16,-5 11 1 16,-6 6-1-16,4 11 1 15,-2 7-9-15,-5-8-25 16,9 8-50-16,11-3-1 15</inkml:trace>
          <inkml:trace contextRef="#ctx0" brushRef="#br0" timeOffset="104095.3118">17952 7002 377 0,'0'0'3'0,"0"0"4"0,0 0 1 15,14 7-1-15,15-3 2 16,9 0-1-16,12-1-8 16,16 1-68-16,17-2-4 15</inkml:trace>
          <inkml:trace contextRef="#ctx0" brushRef="#br0" timeOffset="103907.81">18341 6376 312 0,'0'0'7'0,"0"0"4"16,0 0-1-16,-14-11 2 15,14 11 2-15,-7 11 5 16,3 10-2-16,4 14 2 16,11 21-6-16,3 8-3 0,0 24-1 15,4 8 0-15,3 12-4 16,1 12-2-16,-2 11-4 16,-2-11-9-16,0 2-25 15,7-6-45-15,-15-9-1 0</inkml:trace>
        </inkml:traceGroup>
        <inkml:traceGroup>
          <inkml:annotationXML>
            <emma:emma xmlns:emma="http://www.w3.org/2003/04/emma" version="1.0">
              <emma:interpretation id="{36013F79-97D8-42ED-AB88-401FE4112ACF}" emma:medium="tactile" emma:mode="ink">
                <msink:context xmlns:msink="http://schemas.microsoft.com/ink/2010/main" type="inkWord" rotatedBoundingBox="23523,7756 26865,7482 26989,8997 23647,9271"/>
              </emma:interpretation>
              <emma:one-of disjunction-type="recognition" id="oneOf3">
                <emma:interpretation id="interp15" emma:lang="en-US" emma:confidence="0">
                  <emma:literal>state.</emma:literal>
                </emma:interpretation>
                <emma:interpretation id="interp16" emma:lang="en-US" emma:confidence="0">
                  <emma:literal>State.</emma:literal>
                </emma:interpretation>
                <emma:interpretation id="interp17" emma:lang="en-US" emma:confidence="0">
                  <emma:literal>state,</emma:literal>
                </emma:interpretation>
                <emma:interpretation id="interp18" emma:lang="en-US" emma:confidence="0">
                  <emma:literal>stale.</emma:literal>
                </emma:interpretation>
                <emma:interpretation id="interp19" emma:lang="en-US" emma:confidence="0">
                  <emma:literal>Stale.</emma:literal>
                </emma:interpretation>
              </emma:one-of>
            </emma:emma>
          </inkml:annotationXML>
          <inkml:trace contextRef="#ctx0" brushRef="#br0" timeOffset="104673.4472">19917 6661 361 0,'0'0'0'0,"0"0"0"16,-23 0 0-16,5 3 1 16,-14 1-1-16,-4 3 1 15,-6 0 1-15,-4 11-2 16,-4 3 1-16,0-1 1 15,2 14-1-15,5 7-4 0,8 4-1 16,10 6-5-16,10 1 0 16,12-7 1-16,10 6-1 15,21-9 0-15,8 0 1 0,21-14 3 16,6-7 5-16,11-3 5 16,4-7 1-16,-3 6 2 15,3-3 0-15,-12 3-1 16,-9 1 0-16,-8 3-1 0,-17 5 0 15,-7 2-3-15,-10 3 1 16,-12 4-4-16,-3 0 1 16,-15 5 1-16,-3-5 0 15,-13-1 1-15,2-2 1 16,-12-4 3-16,-2-6-1 0,-7-11 0 16,0-11 0-16,9-5-5 15,-9-14-13-15,25-22-40 16,10 0-21-16</inkml:trace>
          <inkml:trace contextRef="#ctx0" brushRef="#br0" timeOffset="105064.074">19975 6826 355 0,'0'0'5'0,"0"0"1"16,13 0 2-16,12 0 1 0,10 4-2 15,15-4 0-15,18 11-10 16,5-2-37-16,26 2-30 15,1-3-7-15</inkml:trace>
          <inkml:trace contextRef="#ctx0" brushRef="#br0" timeOffset="104876.5977">20279 6121 393 0,'0'0'2'0,"0"0"1"15,0 0 2-15,-15 11 2 16,12 12 2-16,-4 5 2 15,3 20 1-15,4 16-1 0,7 20 0 16,3 16-1-16,12 12-3 16,6 14-2-16,5 5-5 15,5 9-12-15,-6-6-44 16,-1-6-27-16,4-19-2 0</inkml:trace>
          <inkml:trace contextRef="#ctx0" brushRef="#br0" timeOffset="105407.8329">20816 6954 379 0,'0'0'6'0,"-21"6"1"15,-1 2 0-15,-6 2 2 0,0 8-1 16,-7 3 1-16,-5 7 1 15,2 7 0-15,6 1-6 16,11 3 0-16,14-1-2 0,7 5 0 16,17-9 0-16,19-1 0 15,6-8-1-15,11-5 0 16,0-12 1-16,3-8-1 16,-3-4 1-16,-3-11-1 15,-15-9 0-15,-10-8 0 16,-7-6 2-16,-15-5-2 0,-3-11 0 15,-10 6 1-15,-8 0-2 16,0-4 1-16,1 14-1 16,3 8 0-16,0 8-2 15,14 22 2-15,0 0-1 0,0 15 0 16,7 12 0-16,14 15 1 16,4 7-1-16,7 5-3 15,6 6-13-15,-5 17-62 0,9-21-2 16</inkml:trace>
          <inkml:trace contextRef="#ctx0" brushRef="#br0" timeOffset="105829.7248">21294 6513 315 0,'0'0'4'16,"0"0"-1"-16,10 0 0 0,11 11 0 15,4-5-21-15,3 16-43 16,29 2-6-16</inkml:trace>
          <inkml:trace contextRef="#ctx0" brushRef="#br0" timeOffset="106173.4794">21483 7189 330 0,'0'0'5'0,"0"0"3"0,18 15 2 16,4-4 2-16,13-4 0 16,11 3 2-16,11 1-1 15,14-4 1-15,7-7-5 16,6 0-2-16,1-14-2 0,-7-11-1 16,-10-6 0-16,-9-13-1 15,-7-12-1-15,-16-11 1 16,-7-3-1-16,-11-8-1 15,-18-9 0-15,0 2-1 16,-18 8-2-16,1 9 1 0,-16 16 1 16,1 14-1-16,1 16 1 15,3 18 1-15,-1 17 1 16,11 28 2-16,5 7 1 0,8 19 0 16,5 10-1-16,15 9 1 15,10 4-4-15,0 6-13 16,6-5-66-16,9-6-5 15</inkml:trace>
          <inkml:trace contextRef="#ctx0" brushRef="#br0" timeOffset="105657.8597">21519 6024 386 0,'0'0'5'15,"0"0"0"-15,-21-8 1 16,6 8 1-16,-2 11 0 16,7 10 2-16,2 21 0 0,5 12 1 15,11 26-4-15,5 23-2 16,16 10 0-16,2 12-1 16,12 12-8-16,-8-2-24 15,5 2-50-15,-9-9-2 16</inkml:trace>
          <inkml:trace contextRef="#ctx0" brushRef="#br0" timeOffset="106329.7296">22795 6767 452 0,'0'0'1'15,"-13"0"1"-15,-5 4-2 16,4 9-5-16,-14 29-61 0,10-20-13 16</inkml:trace>
        </inkml:traceGroup>
      </inkml:traceGroup>
    </inkml:traceGroup>
    <inkml:traceGroup>
      <inkml:annotationXML>
        <emma:emma xmlns:emma="http://www.w3.org/2003/04/emma" version="1.0">
          <emma:interpretation id="{A6C0698C-A483-4941-AD1C-03E6C5722FF4}" emma:medium="tactile" emma:mode="ink">
            <msink:context xmlns:msink="http://schemas.microsoft.com/ink/2010/main" type="paragraph" rotatedBoundingBox="8740,11308 25025,10430 25084,11518 8799,1239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5A2684F-3056-4336-986E-9CF5AFC9E79B}" emma:medium="tactile" emma:mode="ink">
              <msink:context xmlns:msink="http://schemas.microsoft.com/ink/2010/main" type="line" rotatedBoundingBox="8740,11308 25025,10430 25084,11518 8799,12396"/>
            </emma:interpretation>
          </emma:emma>
        </inkml:annotationXML>
        <inkml:traceGroup>
          <inkml:annotationXML>
            <emma:emma xmlns:emma="http://www.w3.org/2003/04/emma" version="1.0">
              <emma:interpretation id="{E9249334-78DD-47C3-861E-D9499462973B}" emma:medium="tactile" emma:mode="ink">
                <msink:context xmlns:msink="http://schemas.microsoft.com/ink/2010/main" type="inkWord" rotatedBoundingBox="8749,11475 14333,11174 14375,11951 8791,12252"/>
              </emma:interpretation>
              <emma:one-of disjunction-type="recognition" id="oneOf4">
                <emma:interpretation id="interp20" emma:lang="en-US" emma:confidence="1">
                  <emma:literal>000</emma:literal>
                </emma:interpretation>
                <emma:interpretation id="interp21" emma:lang="en-US" emma:confidence="0">
                  <emma:literal>00 0</emma:literal>
                </emma:interpretation>
                <emma:interpretation id="interp22" emma:lang="en-US" emma:confidence="0">
                  <emma:literal>00</emma:literal>
                </emma:interpretation>
                <emma:interpretation id="interp23" emma:lang="en-US" emma:confidence="0">
                  <emma:literal>0000</emma:literal>
                </emma:interpretation>
                <emma:interpretation id="interp2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110689.1647">5075 9963 306 0,'0'0'4'0,"0"0"1"16,0 0 3-16,0 0 1 0,0 0 3 16,0 0 2-16,0 0 2 15,0 0 3-15,-13-9-4 16,13 9 0-16,-15-2-2 15,15 2-1-15,-20-8-2 0,5 8-1 16,-3 0-2-16,-7 0-2 16,-3 0-1-16,3 4-1 15,-10 6 0-15,0 1-2 16,2 8 0-16,-2-1 0 0,4 1 0 16,6 7-1-16,0-2 0 15,5 3 1-15,5 7-1 16,5-3 1-16,2 4 0 0,1 3 0 15,7 9 0-15,0-4 0 16,0 1-1-16,0-2 1 16,10 2 0-16,5 1-1 15,6-14 1-15,4 5 0 0,7-10 0 16,3-9 0-16,11-4 1 16,7-9-1-16,-3-4 2 15,10-15-3-15,3-2 0 16,-2-4 0-16,-1-12 0 15,-4-1 0-15,-6-4 0 0,-8-1 0 16,-11-4 0-16,-6-2 0 16,-7 0 0-16,-14-7 0 15,-4 4 0-15,-14-5 0 16,-4 4 0-16,-7 0 0 0,-6 4 0 16,-1 4 0-16,-4 6 0 15,4 8 0-15,-6 12 0 16,3 9 0-16,-8 6 0 15,3 10-14-15,-5 14-69 0,-1 8-3 16</inkml:trace>
          <inkml:trace contextRef="#ctx0" brushRef="#br0" timeOffset="111454.8003">7674 9952 347 0,'0'0'6'16,"0"0"3"-16,0 0 2 15,0 0 1-15,0-11-1 0,0 11 1 16,-21-7 1-16,-1 3 1 16,-13 4-7-16,4 7-1 15,-19 10-2-15,-3 9 0 16,3 6-2-16,-3 7 1 0,5 6-2 16,8 13 1-16,2 0-2 15,13 2 1-15,17 0 0 16,11-7 0-16,22-3-1 15,18-7 1-15,17-16 0 0,15-10 0 16,9-13 0-16,12-4-1 16,-1-14 1-16,-2-14 0 15,-9 0 0-15,-14-12 0 16,-12-2 1-16,-13-2-1 0,-12-2 0 16,-23-8 0-16,-10 6 0 15,-22-4-1-15,-16 4 0 16,-8 13-1-16,-14 0-1 15,-8 11-4-15,-3 5-9 16,1 8-37-16,-1 11-29 0,11 15-3 16</inkml:trace>
          <inkml:trace contextRef="#ctx0" brushRef="#br0" timeOffset="112001.6917">9859 9888 360 0,'0'0'6'0,"0"0"5"15,0 0 1-15,0 0 1 16,0 0 1-16,0 0 0 0,-14 15 1 16,-7-5 0-16,-7 4-5 15,-7 7-4-15,-5 4-2 16,-3 10-2-16,5 1 0 15,3 2-1-15,3 4-1 16,11 5 1-16,11-6-1 0,10-5 0 16,20 3 1-16,13-14 0 15,15-5-1-15,9-5 1 16,14-12 0-16,3-3-1 0,1-10 1 16,-2-9 0-16,-5-5 0 15,-12-8 0-15,-14-7 0 16,-9 1 0-16,-16-9 0 15,-9-5 0-15,-8-1-1 0,-8-3 1 16,-17 0-1-16,-3 3 0 16,-4 7-1-16,-6 3 1 15,-5 12-3-15,-2 18-10 16,-20 19-65-16,2 8-5 0</inkml:trace>
        </inkml:traceGroup>
        <inkml:traceGroup>
          <inkml:annotationXML>
            <emma:emma xmlns:emma="http://www.w3.org/2003/04/emma" version="1.0">
              <emma:interpretation id="{1917E553-A5BB-4194-8523-0682FC278BC4}" emma:medium="tactile" emma:mode="ink">
                <msink:context xmlns:msink="http://schemas.microsoft.com/ink/2010/main" type="inkWord" rotatedBoundingBox="20814,10657 25025,10430 25084,11518 20873,11745"/>
              </emma:interpretation>
              <emma:one-of disjunction-type="recognition" id="oneOf5">
                <emma:interpretation id="interp25" emma:lang="en-US" emma:confidence="0">
                  <emma:literal>00 1</emma:literal>
                </emma:interpretation>
                <emma:interpretation id="interp26" emma:lang="en-US" emma:confidence="0">
                  <emma:literal>001</emma:literal>
                </emma:interpretation>
                <emma:interpretation id="interp27" emma:lang="en-US" emma:confidence="0">
                  <emma:literal>00</emma:literal>
                </emma:interpretation>
                <emma:interpretation id="interp28" emma:lang="en-US" emma:confidence="0">
                  <emma:literal>00/</emma:literal>
                </emma:interpretation>
                <emma:interpretation id="interp29" emma:lang="en-US" emma:confidence="0">
                  <emma:literal>00¢</emma:literal>
                </emma:interpretation>
              </emma:one-of>
            </emma:emma>
          </inkml:annotationXML>
          <inkml:trace contextRef="#ctx0" brushRef="#br0" timeOffset="118033.0237">17033 9342 305 0,'0'0'5'0,"0"0"4"15,0 0 3-15,0 0 3 0,0 0 2 16,-22 0 4-16,9 4 0 15,-5 3 1-15,-7-4-4 16,0 7-2-16,-7 5-3 16,1 5-3-16,2 6-3 15,-7 2-1-15,13 7-3 0,-2 0 0 16,3 12-1-16,9-5-1 16,2 2 0-16,11 8 0 15,6-11 2-15,16 5-3 16,9-11 0-16,12 1 0 0,10-12 0 15,14-13 0-15,7-4 0 16,4-7 0-16,4-11 0 16,-4-9 0-16,-7-10 0 0,-8 2 0 15,-7-7 0-15,-17 0 0 16,-11 4 0-16,-13-5 0 16,-5-7 0-16,-10 9 0 15,-10-5 0-15,-8-4 0 0,-4 1 0 16,-6 3 0-16,-4 2 0 15,-3 1 0-15,0 7 0 16,-8 5 0-16,-3 10 0 16,1 6 0-16,-5 8 0 15,1 0 0-15,-8 15 0 0,1 6 0 16,3 7 0-16,0 0 0 16,10 22-9-16,11-12-77 15,4 5-2-15</inkml:trace>
          <inkml:trace contextRef="#ctx0" brushRef="#br0" timeOffset="118736.1613">19116 9300 333 0,'0'0'10'15,"0"0"4"-15,0 0 3 16,0 0 3-16,0 0-1 0,0 0 0 15,-15 0 1-15,15 0 1 16,-18 0-10-16,4 7-4 16,0 4-2-16,-3 6-1 15,-5 10-2-15,-2 7 0 0,7 5-1 16,-1 2 0-16,3 4-1 16,5 6 1-16,10-6-1 15,6 0 0-15,16-10-1 16,10-5 2-16,17-9 0 0,8-11-1 15,9-6 0-15,9-4 0 16,-1-11 1-16,1-6-1 16,-2-5 0-16,-8-6 0 15,-12 0 2-15,-12-4-2 0,-9-2 0 16,-14-3 0-16,-11-2 0 16,-7-3 0-16,-10 1 0 15,-12-6 0-15,-6 1 0 16,-7 4 0-16,-8 5 0 0,1 7 0 15,-7 6 0-15,-4 17 0 16,-4 3 0-16,4 8 0 16,-3 12-11-16,16-5-61 15,-2 25-13-15</inkml:trace>
          <inkml:trace contextRef="#ctx0" brushRef="#br0" timeOffset="119329.9327">20886 8878 316 0,'0'0'11'16,"0"0"3"-16,0 0 2 15,0 0 2-15,0 0 2 16,0-15-1-16,0 15 1 0,-14 0 1 15,14 0-8-15,-24 11-5 16,12 6 0-16,2 14-2 16,-3 4 0-16,5 16 0 15,-2 7-1-15,3 7-1 0,2 12-4 16,5 2 0-16,0-4 0 16,0 7 0-16,0-5 0 15,12-6 0-15,-6-7 0 16,1-4 0-16,1-11 0 0,2 1 0 15,-3-16 0-15,-4-1 0 16,5-9 0-16,-4-3 0 16,-1-7 0-16,-3-14 0 15,7 13 0-15,-7-13 0 0,0 0 0 16,0 0 0-16,14 0 0 16,-14 0 0-16,0 0 0 15,19-13 0-15,-19 13 0 16,0 0 0-16,17-17 0 0,-17 17 0 15,0 0 0-15,0 0 0 16,21 0-67-16,-21 0-24 16</inkml:trace>
        </inkml:traceGroup>
      </inkml:traceGroup>
    </inkml:traceGroup>
    <inkml:traceGroup>
      <inkml:annotationXML>
        <emma:emma xmlns:emma="http://www.w3.org/2003/04/emma" version="1.0">
          <emma:interpretation id="{7CDA9B18-E2C2-47BF-962A-E158E810E207}" emma:medium="tactile" emma:mode="ink">
            <msink:context xmlns:msink="http://schemas.microsoft.com/ink/2010/main" type="paragraph" rotatedBoundingBox="8744,12856 25213,11985 25274,13133 8805,1400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30B5E80-C73A-4E32-82AE-1CC7B2FDA80F}" emma:medium="tactile" emma:mode="ink">
              <msink:context xmlns:msink="http://schemas.microsoft.com/ink/2010/main" type="line" rotatedBoundingBox="8744,12856 25213,11985 25274,13133 8805,14004"/>
            </emma:interpretation>
          </emma:emma>
        </inkml:annotationXML>
        <inkml:traceGroup>
          <inkml:annotationXML>
            <emma:emma xmlns:emma="http://www.w3.org/2003/04/emma" version="1.0">
              <emma:interpretation id="{53D0EB15-1499-4FFF-A564-3732828AF849}" emma:medium="tactile" emma:mode="ink">
                <msink:context xmlns:msink="http://schemas.microsoft.com/ink/2010/main" type="inkWord" rotatedBoundingBox="8746,12887 13980,12610 14039,13727 8805,14004"/>
              </emma:interpretation>
              <emma:one-of disjunction-type="recognition" id="oneOf6">
                <emma:interpretation id="interp30" emma:lang="en-US" emma:confidence="0">
                  <emma:literal>00 1</emma:literal>
                </emma:interpretation>
                <emma:interpretation id="interp31" emma:lang="en-US" emma:confidence="0">
                  <emma:literal>001</emma:literal>
                </emma:interpretation>
                <emma:interpretation id="interp32" emma:lang="en-US" emma:confidence="0">
                  <emma:literal>00 0</emma:literal>
                </emma:interpretation>
                <emma:interpretation id="interp33" emma:lang="en-US" emma:confidence="0">
                  <emma:literal>00/</emma:literal>
                </emma:interpretation>
                <emma:interpretation id="interp34" emma:lang="en-US" emma:confidence="0">
                  <emma:literal>00</emma:literal>
                </emma:interpretation>
              </emma:one-of>
            </emma:emma>
          </inkml:annotationXML>
          <inkml:trace contextRef="#ctx0" brushRef="#br0" timeOffset="122158.0859">5002 11538 227 0,'0'0'4'16,"0"0"4"-16,0 0 3 15,0 0 3-15,0 0 2 16,0 0 3-16,0 0 1 0,0 0 3 16,0 0-2-16,-15-11 0 15,15 11-3-15,0 0-2 16,-18-4-1-16,18 4-1 16,-17 0-3-16,17 0-1 0,-18 0-2 15,3 0-2-15,2 0-1 16,-2 0-1-16,-2 0-1 15,-1 4 0-15,0 3-1 16,1 0-1-16,-4 0 1 0,4 3 0 16,-6 1-1-16,3 0 1 15,5 2-1-15,2-2 0 16,-2 8 1-16,-2-2-2 0,6 1 0 16,1 6 0-16,3 0 0 15,-1 7 0-15,5 3 0 16,-1 4 0-16,4 3 0 15,0 5 0-15,7 5 0 16,11-6 0-16,-3 7 0 0,8-9 0 16,7 0 0-16,8-5 0 15,4-10 0-15,11-7 0 16,8-10 0-16,-1-7 0 16,6-8 0-16,2-15 0 0,0-5 0 15,-8-15 0-15,0 1 0 16,-11-11 0-16,1-4 0 15,-19-4 0-15,-2-3 0 16,-11 1 0-16,-8-8 0 0,-10 6 0 16,-15 6 0-16,-13 1 0 15,-4 9 0-15,-9 7 0 16,-12 5 0-16,3 23 0 16,-11-1-23-16,9 11-61 0,2 19-4 15</inkml:trace>
          <inkml:trace contextRef="#ctx0" brushRef="#br0" timeOffset="122642.4946">7286 11523 449 0,'0'0'3'0,"0"0"1"16,-15 4 1-16,2 3 0 15,-5 0 0-15,-4 6 2 0,1 9-1 16,-1 6 0-16,2 8-2 15,5 10-2-15,5 5 0 16,10 3 0-16,0 5-1 16,17 2-1-16,11-5 1 0,12-10-2 15,13-5 1-15,7-15-1 16,11-9 0-16,10-17 0 16,4-6 0-16,-1-18 0 15,-6-10 0-15,-3-11 1 0,-12 0 0 16,-17-9 1-16,-7 2 0 15,-21-5 0-15,-15 5 0 16,-10-5 1-16,-17 11-1 16,-16 8-1-16,-13 2 0 0,-7 12 0 15,-10 11-2-15,9 13-3 16,1 0-7-16,17 24-27 16,20 3-45-16,15 5-2 15</inkml:trace>
          <inkml:trace contextRef="#ctx0" brushRef="#br0" timeOffset="123065.3505">9686 11051 421 0,'0'0'5'0,"0"0"2"15,0 0 1-15,0 0 2 16,0 0 0-16,0 0 1 16,7 0 0-16,-7 0 1 15,7 19-4-15,-4 1 0 16,5 15-8-16,-1 6 0 0,-4 17 0 15,7 4 0-15,-2 9 0 16,-1 10 0-16,3-3 0 16,1 6 0-16,3-2 0 15,1-1 0-15,-2-4 0 0,-5-11 0 16,6-1 0-16,-3-16 0 16,-4-2 0-16,0-12 0 15,-1-11 0-15,2-10 0 16,-8-14 0-16,10 21 0 0,-10-21 0 15,15-21-57-15,-12 7-32 16</inkml:trace>
        </inkml:traceGroup>
        <inkml:traceGroup>
          <inkml:annotationXML>
            <emma:emma xmlns:emma="http://www.w3.org/2003/04/emma" version="1.0">
              <emma:interpretation id="{D5ED7181-9AA1-41A8-AE7B-A22179770AF3}" emma:medium="tactile" emma:mode="ink">
                <msink:context xmlns:msink="http://schemas.microsoft.com/ink/2010/main" type="inkWord" rotatedBoundingBox="20947,12210 25213,11985 25274,13131 21007,13357"/>
              </emma:interpretation>
              <emma:one-of disjunction-type="recognition" id="oneOf7">
                <emma:interpretation id="interp35" emma:lang="en-US" emma:confidence="0">
                  <emma:literal>010</emma:literal>
                </emma:interpretation>
                <emma:interpretation id="interp36" emma:lang="en-US" emma:confidence="0.5">
                  <emma:literal>o 10</emma:literal>
                </emma:interpretation>
                <emma:interpretation id="interp37" emma:lang="en-US" emma:confidence="0">
                  <emma:literal>00</emma:literal>
                </emma:interpretation>
                <emma:interpretation id="interp38" emma:lang="en-US" emma:confidence="0">
                  <emma:literal>01°</emma:literal>
                </emma:interpretation>
                <emma:interpretation id="interp39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125408.1342">17301 10970 440 0,'0'0'1'0,"-18"10"0"15,-2 4 0-15,-13 10 0 16,-12 13 2-16,-5 8 0 0,-9 8 1 16,-6 14 0-16,5 3 0 15,7 2 0-15,22-6 0 16,16-6-1-16,23-7-1 16,27-22 0-16,25-14-1 15,21-17 1-15,22-9-1 0,6-23 1 16,9-11-1-16,-5-10 1 15,-12-3-1-15,-12 0 0 16,-17 0 1-16,-24-1-1 0,-23 5 0 16,-17 2-1-16,-23 8 0 15,-20 3 1-15,-26 11-1 16,-12 9-1-16,-8 12-1 16,-15 5-6-16,14 11-14 0,4 10-60 15,19 9-1-15</inkml:trace>
          <inkml:trace contextRef="#ctx0" brushRef="#br0" timeOffset="125798.8207">19207 10529 423 0,'0'0'6'0,"0"0"3"16,0 0 0-16,0-13 0 15,0 13 1-15,0 0 1 0,0 0 1 16,0 17 0-16,0 11-5 15,4 19-4-15,-1 9-3 16,0 11 0-16,9 17 0 0,-6 8 0 16,1 6 0-16,3 5 0 15,-5-8 0-15,5-5 0 16,-2-8 0-16,-1-5 0 16,-1-19 0-16,6-6 0 0,-2-17 0 15,5-7-2-15,-10 5-79 16,13-33-8-16</inkml:trace>
          <inkml:trace contextRef="#ctx0" brushRef="#br0" timeOffset="126189.395">20742 10667 430 0,'0'0'8'0,"0"0"-1"15,-17 3 2-15,-3 8 1 16,-3 0 1-16,-6 6 0 16,-2 9 0-16,-9 9 0 15,2 7-8-15,2 3-3 0,8 9 0 16,11 1 0-16,12 2 0 15,10-8 0-15,18-7 0 16,17-11 0-16,13-10 0 16,10-8 0-16,8-13 0 0,-1-13 0 15,1-11 0-15,1-4 0 16,-13-10 0-16,-12-7 0 16,-12-6 0-16,-10-1 0 15,-19-1 0-15,-9-4 0 0,-25 4 0 16,-11 4 0-16,-28 7-9 15,-25 11-76-15,-4 3-2 16</inkml:trace>
        </inkml:traceGroup>
      </inkml:traceGroup>
    </inkml:traceGroup>
    <inkml:traceGroup>
      <inkml:annotationXML>
        <emma:emma xmlns:emma="http://www.w3.org/2003/04/emma" version="1.0">
          <emma:interpretation id="{5DCF59D3-C2EE-419A-8304-03166D25A07D}" emma:medium="tactile" emma:mode="ink">
            <msink:context xmlns:msink="http://schemas.microsoft.com/ink/2010/main" type="paragraph" rotatedBoundingBox="8883,14096 25362,13324 25429,14759 8950,1553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BFAD31D-FDC6-45B0-8BE2-C10FB0E00110}" emma:medium="tactile" emma:mode="ink">
              <msink:context xmlns:msink="http://schemas.microsoft.com/ink/2010/main" type="inkBullet" rotatedBoundingBox="8902,14504 9730,14465 9766,15246 8938,15285"/>
            </emma:interpretation>
            <emma:one-of disjunction-type="recognition" id="oneOf8">
              <emma:interpretation id="interp40" emma:lang="en-US" emma:confidence="0.5">
                <emma:literal>o</emma:literal>
              </emma:interpretation>
              <emma:interpretation id="interp41" emma:lang="en-US" emma:confidence="0">
                <emma:literal>O</emma:literal>
              </emma:interpretation>
              <emma:interpretation id="interp42" emma:lang="en-US" emma:confidence="0">
                <emma:literal>0</emma:literal>
              </emma:interpretation>
              <emma:interpretation id="interp43" emma:lang="en-US" emma:confidence="0">
                <emma:literal>a</emma:literal>
              </emma:interpretation>
              <emma:interpretation id="interp44" emma:lang="en-US" emma:confidence="0">
                <emma:literal>D</emma:literal>
              </emma:interpretation>
            </emma:one-of>
          </emma:emma>
        </inkml:annotationXML>
        <inkml:trace contextRef="#ctx0" brushRef="#br0" timeOffset="127501.9366">5161 12921 318 0,'0'0'8'0,"0"0"3"16,0 0 3-16,-18 0 5 16,18 0 1-16,-15 0 0 15,15 0 2-15,-25 0-1 16,12 0-5-16,-12 8-3 0,4 12-4 16,-8 12-4-16,-2 15-1 15,-9 5-1-15,9 16 0 16,-4 1-1-16,3 10 1 15,7 1-3-15,7 2 0 0,8-12 0 16,10-6 0-16,15-12 0 16,15-18 0-16,13-8 0 15,14-19 0-15,14-14 0 16,6-19 0-16,8-15 0 16,3-4 0-16,-6-19 0 0,-5 4 0 15,-9-8 0-15,-16 2 0 16,-12 0 0-16,-19 4 0 15,-18 7 0-15,-9 5 0 0,-27 7 0 16,-12 13 0-16,-20 5 0 16,-5 14-5-16,-19 5-18 15,-17 12-61-15,21 9-3 16</inkml:trace>
      </inkml:traceGroup>
      <inkml:traceGroup>
        <inkml:annotationXML>
          <emma:emma xmlns:emma="http://www.w3.org/2003/04/emma" version="1.0">
            <emma:interpretation id="{AA5C5E06-3A3B-4EE9-92E0-F173193AA0CB}" emma:medium="tactile" emma:mode="ink">
              <msink:context xmlns:msink="http://schemas.microsoft.com/ink/2010/main" type="line" rotatedBoundingBox="11529,13972 25362,13324 25429,14759 11596,15408"/>
            </emma:interpretation>
          </emma:emma>
        </inkml:annotationXML>
        <inkml:traceGroup>
          <inkml:annotationXML>
            <emma:emma xmlns:emma="http://www.w3.org/2003/04/emma" version="1.0">
              <emma:interpretation id="{D226CF99-B938-4E97-857B-1FC729B117AD}" emma:medium="tactile" emma:mode="ink">
                <msink:context xmlns:msink="http://schemas.microsoft.com/ink/2010/main" type="inkWord" rotatedBoundingBox="11544,14288 13970,14174 14016,15155 11590,15269"/>
              </emma:interpretation>
              <emma:one-of disjunction-type="recognition" id="oneOf9">
                <emma:interpretation id="interp45" emma:lang="en-US" emma:confidence="1">
                  <emma:literal>10</emma:literal>
                </emma:interpretation>
                <emma:interpretation id="interp46" emma:lang="en-US" emma:confidence="0">
                  <emma:literal>| 0</emma:literal>
                </emma:interpretation>
                <emma:interpretation id="interp47" emma:lang="en-US" emma:confidence="0">
                  <emma:literal>l 0</emma:literal>
                </emma:interpretation>
                <emma:interpretation id="interp48" emma:lang="en-US" emma:confidence="0">
                  <emma:literal>I 0</emma:literal>
                </emma:interpretation>
                <emma:interpretation id="interp49" emma:lang="en-US" emma:confidence="0">
                  <emma:literal>1 0</emma:literal>
                </emma:interpretation>
              </emma:one-of>
            </emma:emma>
          </inkml:annotationXML>
          <inkml:trace contextRef="#ctx0" brushRef="#br0" timeOffset="127908.1767">7406 12756 444 0,'0'0'0'0,"0"0"1"0,6-18 1 16,-6 18 1-16,22-17 1 15,-22 17 3-15,25-3 1 16,-15 9 1-16,1 26 1 0,-8 11-1 16,4 20-1-16,-7 11-2 15,4 18-6-15,-1 9 0 16,-3 9 0-16,3-5 0 16,5 5 0-16,2-16-9 15,15-26-69-15,-7 12-9 0</inkml:trace>
          <inkml:trace contextRef="#ctx0" brushRef="#br0" timeOffset="128314.4295">9371 12809 402 0,'0'0'3'0,"0"0"4"0,-18 22 1 15,5-1 3-15,-9 17 1 16,2 4 1-16,-13 16 0 16,-2 8 1-16,2 5-4 0,6 6-2 15,6 1-3-15,9-8-2 16,12-6-1-16,15-16-2 15,25-12 0-15,13-19 0 16,5-14 0-16,20-10 0 16,0-17-2-16,5-14 2 15,0-13-1-15,-12-5 0 0,-6-6 1 16,-17-5 0-16,-15-4-1 16,-23-4 0-16,-13-2-1 15,-22 4 0-15,-18-2 1 16,-13 15-2-16,-16 8-2 0,-1 14-11 15,-12 31-58-15,1-12-10 16</inkml:trace>
        </inkml:traceGroup>
        <inkml:traceGroup>
          <inkml:annotationXML>
            <emma:emma xmlns:emma="http://www.w3.org/2003/04/emma" version="1.0">
              <emma:interpretation id="{C0BA00FD-1886-4B8C-AA99-0FC0CD442511}" emma:medium="tactile" emma:mode="ink">
                <msink:context xmlns:msink="http://schemas.microsoft.com/ink/2010/main" type="inkWord" rotatedBoundingBox="21195,13519 25361,13324 25429,14759 21262,14955"/>
              </emma:interpretation>
              <emma:one-of disjunction-type="recognition" id="oneOf10">
                <emma:interpretation id="interp50" emma:lang="en-US" emma:confidence="0">
                  <emma:literal>on</emma:literal>
                </emma:interpretation>
                <emma:interpretation id="interp51" emma:lang="en-US" emma:confidence="1">
                  <emma:literal>o "</emma:literal>
                </emma:interpretation>
                <emma:interpretation id="interp52" emma:lang="en-US" emma:confidence="0">
                  <emma:literal>01 l</emma:literal>
                </emma:interpretation>
                <emma:interpretation id="interp53" emma:lang="en-US" emma:confidence="0">
                  <emma:literal>oil</emma:literal>
                </emma:interpretation>
                <emma:interpretation id="interp54" emma:lang="en-US" emma:confidence="0">
                  <emma:literal>011</emma:literal>
                </emma:interpretation>
              </emma:one-of>
            </emma:emma>
          </inkml:annotationXML>
          <inkml:trace contextRef="#ctx0" brushRef="#br0" timeOffset="129126.9455">17545 12584 343 0,'0'0'6'0,"0"0"3"16,0 0 4-16,12-14 1 15,-12 14 2-15,0 0 1 16,-8 0 3-16,-14 6-1 15,-6 19-4-15,-14 7-3 0,-14 18-2 16,-4 5-2-16,-1 12-3 16,1 4-1-16,7 2-4 15,15-5 0-15,20-5 0 16,18-9 0-16,24-23 0 0,23-10 0 16,19-18 0-16,12-10 0 15,15-20 0-15,-2-8 0 16,-3-16 0-16,-6 2 0 0,-21-9 0 15,-13-4 0-15,-26 4 0 16,-22 0 0-16,-17 6-4 16,-19 3 0-16,-14 8-5 15,-7 7-10-15,-9 16-64 16,16 8-2-16</inkml:trace>
          <inkml:trace contextRef="#ctx0" brushRef="#br0" timeOffset="129423.8695">19461 12357 469 0,'0'0'0'15,"-20"-11"0"-15,5 5 1 16,-6-1 0-16,-1 3 3 15,-1 4 0-15,1 0 3 0,1 11 0 16,11 14 2-16,5 10 0 16,5 15-9-16,11 9 0 15,6 16 0-15,13 2 0 16,1 8 0-16,1 7 0 0,3-9 0 16,-2 3 0-16,5-9 0 15,5 1 0-15,10-19-88 16,-11-12-3-16</inkml:trace>
          <inkml:trace contextRef="#ctx0" brushRef="#br0" timeOffset="129705.1039">21222 11756 461 0,'0'0'3'16,"0"0"1"-16,0 0 1 16,0 0 1-16,0 17 1 0,0 9 1 15,-11 12 2-15,1 10-3 16,-5 21-7-16,2 10 0 16,3 14 0-16,5 16 0 15,3 2 0-15,2 7 0 0,7-6 0 16,3 6 0-16,-7-31-2 15,12 8-87-15,-5-9-2 16</inkml:trace>
        </inkml:traceGroup>
      </inkml:traceGroup>
    </inkml:traceGroup>
    <inkml:traceGroup>
      <inkml:annotationXML>
        <emma:emma xmlns:emma="http://www.w3.org/2003/04/emma" version="1.0">
          <emma:interpretation id="{3E1E72EB-DA3C-4860-A52F-0203CA41AF48}" emma:medium="tactile" emma:mode="ink">
            <msink:context xmlns:msink="http://schemas.microsoft.com/ink/2010/main" type="paragraph" rotatedBoundingBox="22899,16786 23039,15394 23284,15419 23143,1681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910F6B0-6200-4189-9A2D-F5F5C5107C17}" emma:medium="tactile" emma:mode="ink">
              <msink:context xmlns:msink="http://schemas.microsoft.com/ink/2010/main" type="line" rotatedBoundingBox="22899,16786 23039,15394 23284,15419 23143,16811"/>
            </emma:interpretation>
          </emma:emma>
        </inkml:annotationXML>
        <inkml:traceGroup>
          <inkml:annotationXML>
            <emma:emma xmlns:emma="http://www.w3.org/2003/04/emma" version="1.0">
              <emma:interpretation id="{DDEDA2EB-8403-44B3-8C37-894660FACD59}" emma:medium="tactile" emma:mode="ink">
                <msink:context xmlns:msink="http://schemas.microsoft.com/ink/2010/main" type="inkWord" rotatedBoundingBox="22840,16760 23030,16114 23209,16167 23019,16813"/>
              </emma:interpretation>
              <emma:one-of disjunction-type="recognition" id="oneOf11">
                <emma:interpretation id="interp55" emma:lang="en-US" emma:confidence="0">
                  <emma:literal>..</emma:literal>
                </emma:interpretation>
                <emma:interpretation id="interp56" emma:lang="en-US" emma:confidence="0">
                  <emma:literal>"</emma:literal>
                </emma:interpretation>
                <emma:interpretation id="interp57" emma:lang="en-US" emma:confidence="0">
                  <emma:literal>&amp;</emma:literal>
                </emma:interpretation>
                <emma:interpretation id="interp58" emma:lang="en-US" emma:confidence="0">
                  <emma:literal>-a</emma:literal>
                </emma:interpretation>
                <emma:interpretation id="interp59" emma:lang="en-US" emma:confidence="0">
                  <emma:literal>-7</emma:literal>
                </emma:interpretation>
              </emma:one-of>
            </emma:emma>
          </inkml:annotationXML>
          <inkml:trace contextRef="#ctx0" brushRef="#br0" timeOffset="130142.644">19041 13841 500 0,'0'0'1'0,"-21"-2"-1"0,21 2-1 16,-22 0 1-16,22 0-1 16,-21 2 0-16,7 13-3 15,1 9-2-15,5 1-4 0,8 16-6 16,-10 2-15-16,5 0-46 16,5 13-7-16</inkml:trace>
          <inkml:trace contextRef="#ctx0" brushRef="#br0" timeOffset="130298.87">19069 14599 380 0,'0'0'6'16,"0"0"1"-16,-21 21 2 15,3-7 1-15,-7 4 1 16,-3 6-1-16,-7 4 1 0,0 12-4 16,-5-9-10-16,17 8-15 15,-10-8-28-15,16-1-34 16,14 0-4-16</inkml:trace>
        </inkml:traceGroup>
        <inkml:traceGroup>
          <inkml:annotationXML>
            <emma:emma xmlns:emma="http://www.w3.org/2003/04/emma" version="1.0">
              <emma:interpretation id="{BD1C9409-8CB2-4D0D-99BB-74415BC310F5}" emma:medium="tactile" emma:mode="ink">
                <msink:context xmlns:msink="http://schemas.microsoft.com/ink/2010/main" type="inkWord" rotatedBoundingBox="23019,15638 23113,15384 23181,15408 23087,15663"/>
              </emma:interpretation>
              <emma:one-of disjunction-type="recognition" id="oneOf12">
                <emma:interpretation id="interp60" emma:lang="en-US" emma:confidence="0">
                  <emma:literal>~</emma:literal>
                </emma:interpretation>
                <emma:interpretation id="interp61" emma:lang="en-US" emma:confidence="0">
                  <emma:literal>,</emma:literal>
                </emma:interpretation>
                <emma:interpretation id="interp62" emma:lang="en-US" emma:confidence="0">
                  <emma:literal>•</emma:literal>
                </emma:interpretation>
                <emma:interpretation id="interp63" emma:lang="en-US" emma:confidence="0">
                  <emma:literal>.</emma:literal>
                </emma:interpretation>
                <emma:interpretation id="interp6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30423.8446">18879 15173 439 0,'0'0'6'0,"0"0"1"16,0 0 2-16,-15 15 0 15,15-15 0-15,-17 11-2 0,6 2-15 16,1-6-66-16,-12-3-8 15</inkml:trace>
        </inkml:traceGroup>
      </inkml:traceGroup>
    </inkml:traceGroup>
    <inkml:traceGroup>
      <inkml:annotationXML>
        <emma:emma xmlns:emma="http://www.w3.org/2003/04/emma" version="1.0">
          <emma:interpretation id="{A7BEBEA7-AD93-46F0-B004-919AF47E0B8D}" emma:medium="tactile" emma:mode="ink">
            <msink:context xmlns:msink="http://schemas.microsoft.com/ink/2010/main" type="paragraph" rotatedBoundingBox="9126,17899 25808,17107 25856,18110 9174,1890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84792A2-C672-4AA1-A909-2C26767E10D1}" emma:medium="tactile" emma:mode="ink">
              <msink:context xmlns:msink="http://schemas.microsoft.com/ink/2010/main" type="line" rotatedBoundingBox="9126,17899 25808,17107 25856,18110 9174,18902"/>
            </emma:interpretation>
          </emma:emma>
        </inkml:annotationXML>
        <inkml:traceGroup>
          <inkml:annotationXML>
            <emma:emma xmlns:emma="http://www.w3.org/2003/04/emma" version="1.0">
              <emma:interpretation id="{7D6C033A-D7CA-4599-BF08-B82F25A19E73}" emma:medium="tactile" emma:mode="ink">
                <msink:context xmlns:msink="http://schemas.microsoft.com/ink/2010/main" type="inkWord" rotatedBoundingBox="9126,17899 13622,17686 13670,18688 9174,18902"/>
              </emma:interpretation>
              <emma:one-of disjunction-type="recognition" id="oneOf13">
                <emma:interpretation id="interp65" emma:lang="en-US" emma:confidence="0">
                  <emma:literal>III</emma:literal>
                </emma:interpretation>
                <emma:interpretation id="interp66" emma:lang="en-US" emma:confidence="0">
                  <emma:literal>"I</emma:literal>
                </emma:interpretation>
                <emma:interpretation id="interp67" emma:lang="en-US" emma:confidence="0">
                  <emma:literal>in</emma:literal>
                </emma:interpretation>
                <emma:interpretation id="interp68" emma:lang="en-US" emma:confidence="0">
                  <emma:literal>"I'</emma:literal>
                </emma:interpretation>
                <emma:interpretation id="interp69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131470.779">5044 16452 315 0,'0'0'4'0,"0"0"4"0,0 0 1 16,-14-14 4-16,14 14 3 15,0 0 4-15,-18-7 1 16,18 7 2-16,0 0-2 15,-15-7-3-15,15 7-2 0,0 0-2 16,0 0-4-16,-3 14-7 16,3 4-3-16,0 10 0 15,3 7 0-15,5 11 0 0,2 6 0 16,5 13 0-16,-1-6 0 16,4 8 0-16,3-3 0 15,-4-8 0-15,5-2 0 16,-4-13 0-16,-5-7 0 15,-3-8 0-15,2-5 0 16,-6-4 0-16,-6-17 0 0,25 11 0 16,0-11-79-16,-4-21-13 15</inkml:trace>
          <inkml:trace contextRef="#ctx0" brushRef="#br0" timeOffset="131908.2336">7311 16310 459 0,'0'0'5'0,"0"0"2"15,0 0 1-15,0 0 1 16,0 0 0-16,0 9 2 16,0-9-8-16,-5 28-3 0,-2-7 0 15,4 7 0-15,0 14 0 16,3 11 0-16,0 7 0 15,10 4 0-15,1 7 0 16,9-3 0-16,2 1 0 0,3 4 0 16,0-13 0-16,-1-7 0 15,1-5 0-15,-3-12 0 16,-9-8 0-16,2-6 0 16,-15-22 0-16,20 14 0 0,-20-21 0 15,0-7-88-15,8-11-5 16</inkml:trace>
          <inkml:trace contextRef="#ctx0" brushRef="#br0" timeOffset="132298.8931">9421 16121 422 0,'0'0'7'0,"0"0"2"16,0 0 2-16,0 0 1 15,10 7 2-15,-10-7 2 0,0 24-1 16,-3-5-10-16,-8 5-5 15,5 8 0-15,-6 13 0 16,2 2 0-16,2 15 0 16,2 5 0-16,2 8 0 15,4-2 0-15,0 8 0 0,4-4 0 16,7-1 0-16,2-6 0 16,2-10 0-16,2-8 0 15,1-7 0-15,10-6 0 16,7-16-73-16,-17-21-21 0</inkml:trace>
        </inkml:traceGroup>
        <inkml:traceGroup>
          <inkml:annotationXML>
            <emma:emma xmlns:emma="http://www.w3.org/2003/04/emma" version="1.0">
              <emma:interpretation id="{8E0FBA12-21BC-4288-9BA3-BF61948CA927}" emma:medium="tactile" emma:mode="ink">
                <msink:context xmlns:msink="http://schemas.microsoft.com/ink/2010/main" type="inkWord" rotatedBoundingBox="21574,17476 25816,17275 25852,18023 21609,18224"/>
              </emma:interpretation>
              <emma:one-of disjunction-type="recognition" id="oneOf14">
                <emma:interpretation id="interp70" emma:lang="en-US" emma:confidence="1">
                  <emma:literal>000</emma:literal>
                </emma:interpretation>
                <emma:interpretation id="interp71" emma:lang="en-US" emma:confidence="1">
                  <emma:literal>00 0</emma:literal>
                </emma:interpretation>
                <emma:interpretation id="interp72" emma:lang="en-US" emma:confidence="0">
                  <emma:literal>0 0</emma:literal>
                </emma:interpretation>
                <emma:interpretation id="interp73" emma:lang="en-US" emma:confidence="0">
                  <emma:literal>000 0</emma:literal>
                </emma:interpretation>
                <emma:interpretation id="interp74" emma:lang="en-US" emma:confidence="0">
                  <emma:literal>•0 0</emma:literal>
                </emma:interpretation>
              </emma:one-of>
            </emma:emma>
          </inkml:annotationXML>
          <inkml:trace contextRef="#ctx0" brushRef="#br0" timeOffset="133173.8762">17817 16047 435 0,'0'0'4'0,"0"0"1"0,-6-7 1 15,6 7 1-15,-22 0 1 16,2 0 0-16,-8 2 1 15,-2 9 1-15,-1 12-3 0,-11 5-2 16,2 6 0-16,5 12-3 16,-4 8-2-16,7 1 0 15,11 5 0-15,11 4 0 16,10-5 0-16,6-6 0 0,26-6 0 16,14-13 0-16,14-10 0 15,15-15 0-15,9-9 0 16,1-15 0-16,4-13 0 15,-8-7 0-15,-3-7 0 16,-14-5 0-16,-15 2 0 0,-14-5 0 16,-13 5 0-16,-15-5 0 15,-7 8 0-15,-17-1 0 16,-16 2 0-16,-6 5 0 0,-14 8 0 16,0 8 0-16,-7 1 0 15,-4 13 0-15,4 6 0 16,4 0-33-16,11 6-55 15,15 5-3-15</inkml:trace>
          <inkml:trace contextRef="#ctx0" brushRef="#br0" timeOffset="133611.3874">19536 15918 343 0,'0'0'5'0,"0"0"2"15,0 0 3-15,11-9 4 16,-11 9 2-16,-8 0 0 16,-9 4 2-16,-4 11 2 0,-8 9-5 15,-2 4-2-15,-2 10-2 16,2-3-3-16,6 12-2 15,3-1-1-15,17 3-3 16,5-2 0-16,5-9-2 0,20-4 0 16,15-10 0-16,13 0 0 15,10-18 0-15,15-6-2 16,-4-6 1-16,4-13 0 16,-8-10 0-16,-9 1 0 0,-16-6 0 15,-12-4 1-15,-19-5 1 16,-14-4 0-16,-14 2-1 15,-14 6 1-15,-12-7 0 16,-6 11 0-16,-10 4 1 0,3 8-2 16,1 10-5-16,-3-2-12 15,17 4-63-15,6 11-6 16</inkml:trace>
          <inkml:trace contextRef="#ctx0" brushRef="#br0" timeOffset="134064.5433">21435 15740 446 0,'0'0'3'15,"0"0"3"-15,-29 21 0 0,11-2 1 16,-10 9 1-16,-3 6 1 16,-1 12-1-16,-7 3 1 15,3 8-3-15,0 0-3 16,8-4-3-16,15 3 0 0,13-11 0 15,3-8 0-15,25-10 0 16,18-13 0-16,8-11 0 16,17-3 0-16,-1-17 0 15,-4-8 0-15,5-5 0 16,-14-11 0-16,-18 0 0 0,-10-8 0 16,-16-2 0-16,-23-1 0 15,-22 3 0-15,-14 2 0 16,-22 2 0-16,-23 0-11 0,-19 8-74 15,-3 9-2-15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6:53.3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8707F4-BE73-4AF6-9252-C97016B94967}" emma:medium="tactile" emma:mode="ink">
          <msink:context xmlns:msink="http://schemas.microsoft.com/ink/2010/main" type="inkDrawing" rotatedBoundingBox="6901,2669 13807,6162 13424,6920 6518,3427" semanticType="callout" shapeName="Other">
            <msink:sourceLink direction="from" ref="{8732F78B-C1C6-4266-8D65-A0EA6D3F8AF6}"/>
            <msink:sourceLink direction="to" ref="{C7FE0540-4F8B-4C3C-B66C-AF58F3DD8A04}"/>
          </msink:context>
        </emma:interpretation>
      </emma:emma>
    </inkml:annotationXML>
    <inkml:trace contextRef="#ctx0" brushRef="#br0">6912 3432 259 0,'0'0'6'15,"0"0"0"-15,0 0 6 16,0 0 2-16,0 0 1 0,0 0 4 15,0 0-1-15,10-6 3 16,-10 6-4-16,0 0-2 16,0 0-3-16,0 15-3 15,0-15-1-15,0 17-1 0,0-17-1 16,-10 24 0-16,10-24 0 16,-20 15 0-16,-2-15 0 15,-6 0-1-15,-5-11 0 0,-12-4 0 16,-1 4-1-16,-14-4-1 15,-8 2 0-15,-5-4-2 16,-10 0 0-16,-1-5 1 16,-8 1-1-16,-7-3-1 0,-11-1 0 15,1-3 0-15,-7-5 0 16,-9 2 0-16,-5-8 0 16,0 0 0-16,-6-6-1 15,-5 3 1-15,-5-8-1 16,-1 0 1-16,-6 2 0 0,2-9 0 15,-2 4 0-15,-1-3 1 16,-2-2-1-16,3 3 1 16,-2-1 0-16,2-1 0 15,5 1 0-15,-4 3 0 0,7-3-1 16,1 3 1-16,-2-5 0 16,5 7-1-16,7-1 0 15,3-10 0-15,3 0 1 0,5-5-1 16,6 0 0-16,7-7 0 15,-3 7 0-15,11-6 1 16,0-2-1-16,3 0 1 16,9 5-1-16,-1-1 1 0,6-2-1 15,4 4 0-15,7-3 1 16,2 5-1-16,6 0 0 16,-2 5 0-16,5 0 0 15,-4 6-1-15,6 3 1 0,5 5 0 16,3-2 0-16,1 8 0 15,2 5 0-15,4-1 0 16,6 4 0-16,9-1 0 16,-1 5-1-16,4 2 2 15,3 4-1-15,0-4 0 0,0 3 1 16,4 8 1-16,-1-9-2 16,2 5 0-16,-8 1 0 15,6 2 0-15,-2-2 0 0,2 5 0 16,2-3 0-16,2 5 0 15,0-2 0-15,4 5 0 16,14 10 0-16,-15-15 0 16,15 15 0-16,0 0-3 0,0 0 3 15,0 0 0-15,-13 15-1 16,13 4 0-16,0 7 1 16,0 6-1-16,-5 6 0 15,2-3 1-15,0 8-1 0,-4-11 0 16,0 0 1-16,4-12-2 15,3-20 0-15,-12 15 0 16,9-22 0-16,0-21 0 0,-1-11 0 16,1-3 0-16,-2-12 0 15,2-1 0-15,0-2 1 16,3 4 1-16,-4 8 0 16,4 4-1-16,0 13 1 15,0 11 0-15,0 17 0 0,0 0 0 16,0 0 1-16,7 15 0 15,4 6 0-15,6 1 0 16,19-1 0-16,14-7-3 16,35-14-47-16,21 0-33 0,25-14 0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0:27.0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76C0A4-17E2-4AF0-8869-E7F282D50ADE}" emma:medium="tactile" emma:mode="ink">
          <msink:context xmlns:msink="http://schemas.microsoft.com/ink/2010/main" type="inkDrawing" rotatedBoundingBox="10282,4924 16887,4861 16888,4912 10283,4974" semanticType="underline" shapeName="Other">
            <msink:sourceLink direction="with" ref="{D7EFD12A-52F9-42C1-B615-2C8F4ABEB97C}"/>
            <msink:sourceLink direction="with" ref="{1D6CEB33-BCA0-4DE6-89B8-CC72715F7607}"/>
            <msink:sourceLink direction="with" ref="{11402393-9ED0-4770-B476-5A3F360ED9DD}"/>
            <msink:sourceLink direction="with" ref="{B3D848D8-1EA7-436C-81EF-FEA4AE5CBEC3}"/>
            <msink:sourceLink direction="with" ref="{B80C0E85-3F97-45CD-8EA1-EB0AA6BC518B}"/>
            <msink:sourceLink direction="with" ref="{DF0CDA27-3868-42F3-B6A6-EE0C4C91A5B7}"/>
            <msink:sourceLink direction="with" ref="{19DEA62D-FC53-43AA-AFF1-3A4FC1F70553}"/>
            <msink:sourceLink direction="with" ref="{E1FEBB05-8A9A-4C5A-AD1D-58F99A774541}"/>
          </msink:context>
        </emma:interpretation>
      </emma:emma>
    </inkml:annotationXML>
    <inkml:trace contextRef="#ctx0" brushRef="#br0">0 70 293 0,'0'0'7'16,"0"0"0"-16,18-3 4 15,-4-1 3-15,11 0 0 0,6 4 1 16,9 0 2-16,13 0 1 16,3 0-7-16,11 0-1 15,4 4-3-15,4 3-2 16,13 1 0-16,3-1-1 16,5-4-1-16,7 0 0 0,3-3 1 15,10 0-1-15,5 0 0 16,-1 0-1-16,-1-3 0 15,2 0 0-15,-1-4-1 0,4 3 0 16,-8 4 1-16,-3 0-2 16,-7 0 1-16,5 0 0 15,-8 0-1-15,-2 0 0 16,2 0 1-16,-7 4 0 16,2-4-1-16,-2 0 0 0,-1 0 1 15,-2 0-1-15,-2 0 1 16,-6 0-1-16,1 0 0 15,-2 0 1-15,-2-4 0 16,2 0 0-16,-2 4 0 0,2 0 1 16,-6 0-2-16,10 0 1 15,-6-3 0-15,-1 3-1 16,-3 0 0-16,-4 0 1 0,-6 0-1 16,-1 0 0-16,-1 0 1 15,-13-4-1-15,8 4 1 16,-11-4 0-16,0 2 0 15,-2 2 0-15,-2 0-1 0,-4 0 1 16,5-5 0-16,-1 5-1 16,3-2 0-16,3 2 1 15,6 0-1-15,-2 0 1 16,1-6 0-16,3 4-1 16,4 2 1-16,-1-3-1 0,-3 3 0 15,0 0 0-15,1 0 0 16,-5 0 0-16,4 0 0 15,-3 3 1-15,-4-3-2 0,0 0 2 16,3 0 0-16,-6 0 0 16,0 0 1-16,-9 0 0 15,2-7 0-15,-3 7 0 16,-2-8-1-16,-3 5 1 0,0 3 0 16,1-8-1-16,-1 8 0 15,8 0-1-15,2-2 1 16,-2 2-2-16,-3 0 2 15,5-5-1-15,-12 5 0 0,-3 0-1 16,6 0 1-16,-14 0 0 16,-5 0 0-16,1-2 1 15,-5-2 1-15,-13 4-2 0,15 0 0 16,-15 0 0-16,0 0 0 16,0 0 0-16,0 0 0 15,0 0 0-15,0 0 0 16,0 0 0-16,0 0 0 15,0 0-11-15,18 0-73 0,-26-4-2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7:31.3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9867CA-A19D-4550-A353-F9DC90E5D682}" emma:medium="tactile" emma:mode="ink">
          <msink:context xmlns:msink="http://schemas.microsoft.com/ink/2010/main" type="writingRegion" rotatedBoundingBox="9016,101 33678,83 33692,18788 9030,18806"/>
        </emma:interpretation>
      </emma:emma>
    </inkml:annotationXML>
    <inkml:traceGroup>
      <inkml:annotationXML>
        <emma:emma xmlns:emma="http://www.w3.org/2003/04/emma" version="1.0">
          <emma:interpretation id="{2646FFE4-1C86-4A85-A85A-7B7C2B9F71D3}" emma:medium="tactile" emma:mode="ink">
            <msink:context xmlns:msink="http://schemas.microsoft.com/ink/2010/main" type="paragraph" rotatedBoundingBox="9372,39 32542,118 32537,1755 9367,16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D0C6FB-10B1-41F4-B96A-75215C75A5B5}" emma:medium="tactile" emma:mode="ink">
              <msink:context xmlns:msink="http://schemas.microsoft.com/ink/2010/main" type="line" rotatedBoundingBox="9372,39 32542,118 32537,1755 9367,1675"/>
            </emma:interpretation>
          </emma:emma>
        </inkml:annotationXML>
        <inkml:traceGroup>
          <inkml:annotationXML>
            <emma:emma xmlns:emma="http://www.w3.org/2003/04/emma" version="1.0">
              <emma:interpretation id="{6A84B4E3-D447-49B9-B989-93F010F61132}" emma:medium="tactile" emma:mode="ink">
                <msink:context xmlns:msink="http://schemas.microsoft.com/ink/2010/main" type="inkWord" rotatedBoundingBox="9371,299 11211,305 11208,1344 9368,1338"/>
              </emma:interpretation>
              <emma:one-of disjunction-type="recognition" id="oneOf0">
                <emma:interpretation id="interp0" emma:lang="en-US" emma:confidence="1">
                  <emma:literal>next</emma:literal>
                </emma:interpretation>
                <emma:interpretation id="interp1" emma:lang="en-US" emma:confidence="0">
                  <emma:literal>Next</emma:literal>
                </emma:interpretation>
                <emma:interpretation id="interp2" emma:lang="en-US" emma:confidence="0">
                  <emma:literal>Hoyt</emma:literal>
                </emma:interpretation>
                <emma:interpretation id="interp3" emma:lang="en-US" emma:confidence="0">
                  <emma:literal>rot</emma:literal>
                </emma:interpretation>
                <emma:interpretation id="interp4" emma:lang="en-US" emma:confidence="0">
                  <emma:literal>roast</emma:literal>
                </emma:interpretation>
              </emma:one-of>
            </emma:emma>
          </inkml:annotationXML>
          <inkml:trace contextRef="#ctx0" brushRef="#br0">7501-70 361 0,'0'0'5'16,"0"0"4"-16,0 0 0 15,0 0-1-15,-14 0 1 0,14 0 0 16,-7 17 1-16,7 9 0 16,7 6-5-16,4 9-2 15,6 15-2-15,5 8 1 16,2 13-1-16,1-2 0 0,3 5 1 15,-6-5-1-15,-1-5 1 16,-4-9 0-16,-2-13 0 16,-8-9 2-16,-4-13 0 15,-3-26 0-15,0 0-1 0,-10-6-1 16,-5-22 0-16,2-3 0 16,-5-7-1-16,4-11 0 15,-1 2-2-15,5-2 0 0,2 3 1 16,8 1-1-16,5 3-1 15,8 7 0-15,9 5 0 16,3 9 0-16,3 7 0 16,4 0 0-16,-1 11 1 15,4 3 0-15,-7 11 1 0,5 6-1 16,-5 7 1-16,-3 6-1 16,-3 1 1-16,1 11 0 15,-1-3 0-15,-4-1-1 16,3 1 1-16,1-3 0 0,1-8 0 15,7-2 0-15,-2-13 1 16,-1-7-1-16,9-6 1 16,-4-10 0-16,-4-8 0 15,-3-10 0-15,0-4 0 0,-7-6 0 16,-8-3 0-16,-10-7-1 16,0 6 0-16,-3 1 0 15,-15-6 0-15,-4 12 0 0,2 4-2 16,-2 13 2-16,-3 8-1 15,1 5 0-15,2 10 1 16,4 9 0-16,8 14 0 16,7 6 1-16,-1 5-1 15,8 0 0-15,9 10-2 0,10-10-12 16,12 10-65-16,3-2-1 16</inkml:trace>
          <inkml:trace contextRef="#ctx0" brushRef="#br0" timeOffset="515.6214">8424 260 383 0,'0'0'2'0,"0"0"2"16,0 0 1-16,8 9 1 16,5 0 0-16,9 10 1 15,3-2-1-15,6 8 1 16,11 3-4-16,11 7-14 0,0 4-64 16,0-11-2-16</inkml:trace>
          <inkml:trace contextRef="#ctx0" brushRef="#br0" timeOffset="328.1126">8729 153 398 0,'0'0'2'15,"0"0"1"-15,0 0 0 16,-12 11 3-16,2-1 0 0,-1 10 0 16,-3 8 0-16,-4 10 0 15,-3 5-1-15,-4 7 0 16,5 3-3-16,-2 1-6 15,9 8-15-15,-5 2-53 0,6-18-6 16</inkml:trace>
          <inkml:trace contextRef="#ctx0" brushRef="#br0" timeOffset="937.5399">8802 166 398 0,'0'0'3'0,"0"0"2"16,0 0 0-16,8-2 1 15,9-7 1-15,11 7-1 0,18-2 2 16,14 4-8-16,5 4-41 15,19-4-37-15,8 0-1 16</inkml:trace>
          <inkml:trace contextRef="#ctx0" brushRef="#br0" timeOffset="765.6337">9107-317 389 0,'0'0'5'0,"0"0"1"16,-15 15 1-16,8 3 3 15,4 10-1-15,3 10 0 16,0 20 1-16,14 0-1 16,4 19-3-16,3 8-2 0,11 4-2 15,-1-2-4-15,9-2-6 16,-13-8-27-16,-2 2-44 16,3-10-3-16</inkml:trace>
        </inkml:traceGroup>
        <inkml:traceGroup>
          <inkml:annotationXML>
            <emma:emma xmlns:emma="http://www.w3.org/2003/04/emma" version="1.0">
              <emma:interpretation id="{5CD94796-8F17-45D1-9DA5-B54B476D2ECB}" emma:medium="tactile" emma:mode="ink">
                <msink:context xmlns:msink="http://schemas.microsoft.com/ink/2010/main" type="inkWord" rotatedBoundingBox="11660,116 14467,125 14463,1371 11656,1361"/>
              </emma:interpretation>
              <emma:one-of disjunction-type="recognition" id="oneOf1">
                <emma:interpretation id="interp5" emma:lang="en-US" emma:confidence="1">
                  <emma:literal>state</emma:literal>
                </emma:interpretation>
                <emma:interpretation id="interp6" emma:lang="en-US" emma:confidence="0">
                  <emma:literal>State</emma:literal>
                </emma:interpretation>
                <emma:interpretation id="interp7" emma:lang="en-US" emma:confidence="0">
                  <emma:literal>stacte</emma:literal>
                </emma:interpretation>
                <emma:interpretation id="interp8" emma:lang="en-US" emma:confidence="0">
                  <emma:literal>statue</emma:literal>
                </emma:interpretation>
                <emma:interpretation id="interp9" emma:lang="en-US" emma:confidence="0">
                  <emma:literal>stated</emma:literal>
                </emma:interpretation>
              </emma:one-of>
            </emma:emma>
          </inkml:annotationXML>
          <inkml:trace contextRef="#ctx0" brushRef="#br0" timeOffset="1828.1741">10192 71 305 0,'0'0'7'0,"0"0"2"15,0 0-1-15,-18-7 2 16,4 7 0-16,-4 0 1 15,-3 0 2-15,-11 3 0 0,-3 4-7 16,-1 3-2-16,-6 8 0 16,4 7-1-16,-5 1-1 15,5-2 0-15,5 7-1 16,5 4-1-16,11-3 0 0,5-4 0 16,12 1-1-16,7-1 1 15,11-8-1-15,14-2 1 16,4-3 0-16,6-5 0 15,-3-1 0-15,6-3 0 0,-2-3 0 16,-1 1 0-16,-6 2 1 16,-1 3-1-16,-13-3-1 15,6 8 1-15,-7 4 0 16,-4-1-1-16,-5 3 1 0,-2 10 2 16,-2-6-2-16,-5 4 1 15,0 1 0-15,-3-1 0 16,-11-4 0-16,-6-5 0 15,-8-2-1-15,-6-10-4 0,-9-7-11 16,-6-13-57-16,8-11-5 16</inkml:trace>
          <inkml:trace contextRef="#ctx0" brushRef="#br0" timeOffset="2234.4662">10185 142 383 0,'0'0'5'0,"0"0"1"0,0 0 0 15,-3-19 0-15,3 19 1 16,20-13-1-16,5 5 1 0,11 5-3 16,19 3-26-16,18 0-53 15,0 3-3-15</inkml:trace>
          <inkml:trace contextRef="#ctx0" brushRef="#br0" timeOffset="2062.5842">10277-504 418 0,'0'0'1'0,"0"0"1"16,-4 11 2-16,4 2 2 15,0 11 1-15,7 10-2 16,4 15 2-16,6 11 1 0,5 11-1 16,-1 13-2-16,14 8-2 15,-3 7-1-15,4 4-4 16,-8-7-8-16,0-3-33 15,1-5-38-15,-16-11-3 16</inkml:trace>
          <inkml:trace contextRef="#ctx0" brushRef="#br0" timeOffset="2593.856">10966 166 410 0,'0'0'4'0,"-14"11"2"16,-3-4 1-16,-8 7 1 16,-8 7 2-16,2-1-1 0,-8 12 0 15,3 0 1-15,1 4-5 16,18-1-1-16,6-1-1 16,11 3-1-16,18-9-2 15,10-3-1-15,14-12 0 16,8-6-1-16,3-7 0 15,0-3 1-15,-4-14-2 0,-6-15 1 16,-4-2 1-16,-8-7 0 16,-13-4 1-16,-6-8 1 15,-10-4-1-15,-2 2 1 16,0 10 0-16,0 2-1 0,-7 10 0 16,0 6 0-16,7 27 0 15,0 0-1-15,-3 10 2 16,3 18-1-16,10 13 0 0,5 2 0 15,5 10 0-15,5 8-10 16,-7-5-39-16,10 3-32 16,12-5-3-16</inkml:trace>
          <inkml:trace contextRef="#ctx0" brushRef="#br0" timeOffset="3000.1039">11239-42 363 0,'0'0'3'0,"0"0"2"16,10-11 0-16,11 11 0 16,11-2 2-16,14 2-1 15,7 0-8-15,22-15-57 16,9 15-10-16</inkml:trace>
          <inkml:trace contextRef="#ctx0" brushRef="#br0" timeOffset="2828.2139">11567-426 385 0,'0'0'4'0,"0"0"3"15,-20 0-1-15,20 0 1 16,-18 17 1-16,13 8 0 16,5 8 1-16,5 16-1 0,13 7-3 15,9 21-3-15,9 8 0 16,9 11-3-16,1-6-11 15,14-4-42-15,-7 4-25 0,-3-5-4 16</inkml:trace>
          <inkml:trace contextRef="#ctx0" brushRef="#br0" timeOffset="3390.7391">12076 130 438 0,'0'0'0'0,"0"0"2"16,0 12 0-16,0-12 1 15,0 22 0-15,0-22 0 0,25 24 1 16,3-10 0-16,7 3-2 15,8-10 0-15,10-1-1 16,0-6 0-16,11-2 0 16,-11-6-1-16,-4-9 0 0,-9-7 0 15,-9-12 0-15,-14-3 0 16,-9-3 0-16,-8 0 0 16,-21 2-1-16,-11 5 2 15,-14 7-1-15,-7 11 0 0,0 10 1 16,-7 7 0-16,-1 11 0 15,-6 9 1-15,18 16 0 16,-1 3-1-16,25 10 2 0,0 7-1 16,15 4-2-16,10 0 1 15,18 4-1-15,17-1-6 16,15-14-9-16,10 0-29 16,18-6-38-16,0-15-4 15</inkml:trace>
        </inkml:traceGroup>
        <inkml:traceGroup>
          <inkml:annotationXML>
            <emma:emma xmlns:emma="http://www.w3.org/2003/04/emma" version="1.0">
              <emma:interpretation id="{5647230A-7061-4E26-809F-48C3976FB794}" emma:medium="tactile" emma:mode="ink">
                <msink:context xmlns:msink="http://schemas.microsoft.com/ink/2010/main" type="inkWord" rotatedBoundingBox="19443,247 20355,250 20351,1413 19439,1410"/>
              </emma:interpretation>
              <emma:one-of disjunction-type="recognition" id="oneOf2">
                <emma:interpretation id="interp10" emma:lang="en-US" emma:confidence="0">
                  <emma:literal>L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+</emma:literal>
                </emma:interpretation>
                <emma:interpretation id="interp13" emma:lang="en-US" emma:confidence="0">
                  <emma:literal>☺</emma:literal>
                </emma:interpretation>
                <emma:interpretation id="interp14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422996.4772">17550 434 348 0,'0'0'5'16,"0"0"5"-16,10-13 0 15,-10 13 1-15,18-13 1 16,-18 13 1-16,20 0 1 0,-2 0 2 16,-18 0-6-16,29 33-4 15,-11-12 1-15,6 7-2 16,-5 8-1-16,4 3 0 16,-8-5-1-16,3 5-2 0,7-3 1 15,-8-6 0-15,8 3 0 16,-7-8 1-16,5-4 1 15,2-14-1-15,15-7 1 16,-9-7 1-16,12-7-1 16,-4-3-1-16,-3-18-3 15,-5-2 0-15,8-8 0 0,-1 7 0 16,-10-5 0-16,9 4 0 16,-9-14 0-16,7 8 0 15,-7 6 0-15,5 0 0 0,-13 12 0 16,2-10 0-16,-4 12 0 15,0 5 0-15,-18 20 0 16,3-18 0-16,-3 18 0 0,0-18 0 16,0 18 0-16,0 0-45 15,0 14-42-15,0-14-5 16</inkml:trace>
          <inkml:trace contextRef="#ctx0" brushRef="#br0" timeOffset="422558.9564">18034-370 295 0,'0'0'8'0,"0"0"2"0,0 0 4 16,0 0 1-16,0 0 1 15,0 0 3-15,0 0 0 16,0 0 2-16,-15-3-9 16,15 3-1-16,0 0-2 0,0 7-2 15,0 10-1-15,-3-2 1 16,0 11-2-16,3-2-3 15,0 7 3-15,0 4-1 16,0 8-3-16,0-11 1 0,0 9 0 16,3 8-3-16,7 5 3 15,-10-1 2-15,5-8-5 16,-2 5 3-16,0-8 0 0,1 10-1 16,-1-5 1-16,1-5 2 15,-4-11-3-15,8-7-1 16,-8 6 3-16,0-6-1 15,0 1-2-15,0-25 0 0,0 28 0 16,0-28 0-16,0 14 0 16,0-14 0-16,0 10 0 15,0-10 0-15,0 0 0 16,0 0 0-16,0 0 0 16,0 0 0-16,0 0 0 0,-12 0 0 15,12-17-21-15,-18 17-65 16,8 0-3-16</inkml:trace>
        </inkml:traceGroup>
        <inkml:traceGroup>
          <inkml:annotationXML>
            <emma:emma xmlns:emma="http://www.w3.org/2003/04/emma" version="1.0">
              <emma:interpretation id="{DF6062D2-CAA7-4DF1-94B6-00E008F4B9D5}" emma:medium="tactile" emma:mode="ink">
                <msink:context xmlns:msink="http://schemas.microsoft.com/ink/2010/main" type="inkWord" rotatedBoundingBox="22270,83 24248,90 24244,1320 22265,1314"/>
              </emma:interpretation>
              <emma:one-of disjunction-type="recognition" id="oneOf3">
                <emma:interpretation id="interp15" emma:lang="en-US" emma:confidence="0">
                  <emma:literal>dent</emma:literal>
                </emma:interpretation>
                <emma:interpretation id="interp16" emma:lang="en-US" emma:confidence="0">
                  <emma:literal>dint</emma:literal>
                </emma:interpretation>
                <emma:interpretation id="interp17" emma:lang="en-US" emma:confidence="0">
                  <emma:literal>dt</emma:literal>
                </emma:interpretation>
                <emma:interpretation id="interp18" emma:lang="en-US" emma:confidence="0">
                  <emma:literal>dud</emma:literal>
                </emma:interpretation>
                <emma:interpretation id="interp19" emma:lang="en-US" emma:confidence="0">
                  <emma:literal>JI</emma:literal>
                </emma:interpretation>
              </emma:one-of>
            </emma:emma>
          </inkml:annotationXML>
          <inkml:trace contextRef="#ctx0" brushRef="#br0" timeOffset="425949.6211">20519-370 340 0,'0'0'6'0,"0"0"3"15,4-24 1-15,2 9 2 16,2 6 2-16,-4-16-1 0,2 12 0 16,6-2 0-16,-12 15-4 15,0 0-4-15,17-9-2 16,-17 9 1-16,18 9-2 15,-12 16 0-15,1 3 0 16,-2 6 3-16,-5-1-4 0,6 10 1 16,-6-2 2-16,4 12-3 15,-4 3 1-15,0-6 0 16,-4 5-1-16,4 3-3 16,0 8 3-16,-3 5 0 0,3-8-3 15,-8-8 3-15,8 3-1 16,0-2-1-16,0-9 1 15,0-6 2-15,5-13-2 0,1-10 1 16,-6-4 3-16,7-1-1 16,-7-13 2-16,0 0 2 15,0 0-2-15,0 0 0 16,-3-7 1-16,3 7-6 16,-4-17 0-16,-2 0 0 0,6-4 0 15,0 10 0-15,0 11 0 16,-15-24 0-16,8 9 0 15,7 15 0-15,-14-17 0 16,0 17 0-16,-7 2 0 0,-1 13 0 16,1 0 0-16,4 7 0 15,-5 2 0-15,4 3 0 16,-7 8 0-16,7-12 0 16,5 1 0-16,6-7-2 0,4 8 4 15,3-25-2-15,0 0 0 16,0 0 0-16,0 0 0 15,3-10 0-15,4-5 0 16,-7 15 0-16,21-36 0 0,-4 23 0 16,-6-5 0-16,6 10 0 15,1-5 0-15,0 2 0 16,11 1 0-16,-1-7 0 16,4 2 0-16,4 6 0 0,-5-2 0 15,-3-12 0-15,1 5 0 16,-1 5 0-16,-8-4-4 15,5-22-69-15,-7 25-16 16</inkml:trace>
          <inkml:trace contextRef="#ctx0" brushRef="#br0" timeOffset="428184.0312">21604 451 270 0,'0'0'8'0,"0"0"0"16,-3 9 5-16,3-9 3 15,0 0 2-15,14 6 1 16,-14-6 4-16,17 3 0 16,8-3-8-16,-3 0 1 15,-1 4-5-15,4 3-5 0,-4 0 0 16,4 0-3-16,0 10-3 16,7 4 4-16,-9-3-3 15,2 3-3-15,3 1 2 16,5 2 1-16,-5 1-1 0,1-4 2 15,-8-8 1-15,-4-6-4 16,4 4 4-16,1-7 2 16,-1-4-2-16,-21 0 0 15,29-18 1-15,-19 4-1 16,11-3-1-16,1-7 1 0,-1-2 0 16,-1-4-3-16,-2-4 2 15,11 3-2-15,-1 14-16 16,15-8-66-16,-26 4 0 15</inkml:trace>
          <inkml:trace contextRef="#ctx0" brushRef="#br0" timeOffset="427715.2713">22294-521 394 0,'0'0'5'16,"0"0"2"-16,0 0 0 0,0 0 1 16,0 0 3-16,-7-11-3 15,7 11 0-15,0 0 1 16,0 0-5-16,-8 8-3 16,8 8 2-16,0 21-3 0,0 8-2 15,0 8 2-15,0 3 0 16,0 15-1-16,-2 0 1 15,-9-1 0-15,-3 8-3 16,3-8 3-16,1 4 0 16,-2-7 0-16,-5 7 0 0,11-11 1 15,-6-6-1-15,12-9 0 16,-6-8 2-16,6-5-1 16,0-4-1-16,-4-13 2 15,1-3 1-15,3-15-1 0,-5 17 5 16,-8-13-2-16,13-4-2 15,-10-4 2-15,5-9 0 16,-2-6-1-16,4-5 0 0,0-1-1 16,-4-14-4-16,7 3 3 15,0 1 2-15,0 14-4 16,-5-3 0-16,5-1 0 16,0 25 0-16,-10-18-3 0,10 18 4 15,-3 11-3-15,3 4-2 16,-4 2 2-16,4 4-3 15,0 10-4-15,0-6-13 16,-25 3-62-16,25-2-2 16</inkml:trace>
        </inkml:traceGroup>
        <inkml:traceGroup>
          <inkml:annotationXML>
            <emma:emma xmlns:emma="http://www.w3.org/2003/04/emma" version="1.0">
              <emma:interpretation id="{8A0891EC-583B-49AD-BFDC-036E2B6AF749}" emma:medium="tactile" emma:mode="ink">
                <msink:context xmlns:msink="http://schemas.microsoft.com/ink/2010/main" type="inkWord" rotatedBoundingBox="28874,316 32542,329 32537,1755 28869,1742"/>
              </emma:interpretation>
              <emma:one-of disjunction-type="recognition" id="oneOf4">
                <emma:interpretation id="interp20" emma:lang="en-US" emma:confidence="0">
                  <emma:literal>tip</emma:literal>
                </emma:interpretation>
                <emma:interpretation id="interp21" emma:lang="en-US" emma:confidence="0">
                  <emma:literal>Tulip</emma:literal>
                </emma:interpretation>
                <emma:interpretation id="interp22" emma:lang="en-US" emma:confidence="0">
                  <emma:literal>tip.</emma:literal>
                </emma:interpretation>
                <emma:interpretation id="interp23" emma:lang="en-US" emma:confidence="0">
                  <emma:literal>Tulip.</emma:literal>
                </emma:interpretation>
                <emma:interpretation id="interp24" emma:lang="en-US" emma:confidence="0">
                  <emma:literal>Ty-lip.</emma:literal>
                </emma:interpretation>
              </emma:one-of>
            </emma:emma>
          </inkml:annotationXML>
          <inkml:trace contextRef="#ctx0" brushRef="#br0" timeOffset="127255.1581">26983-94 298 0,'0'0'9'0,"0"0"3"15,0 0 3-15,0 0 3 16,0-11 1-16,0 11 2 0,10-3-1 16,5-1 2-16,2-3-9 15,11 7-2-15,15 0-2 16,16 4-4-16,16-1 1 15,10 4-1-15,11-7-2 0,10 0-1 16,7-3 0-16,0 3-1 16,-4-4 0-16,-21 4 0 15,-7-7-2-15,-9 4-8 16,-26 3-15-16,-36 0-58 0,-10 0-2 16</inkml:trace>
          <inkml:trace contextRef="#ctx0" brushRef="#br0" timeOffset="127505.1692">27293-53 435 0,'0'0'5'16,"0"0"0"-16,0 0 1 0,0 0 0 15,0 0 1-15,15 7 0 16,-5 14 0-16,0 5 1 15,5 16-4-15,-5 10-2 0,5 6 0 16,-8 4 0-16,-1 16-1 16,-6-1-4-16,0 2-10 15,-10 15-66-15,7-23-6 16</inkml:trace>
          <inkml:trace contextRef="#ctx0" brushRef="#br0" timeOffset="128567.7145">28524 402 347 0,'0'0'6'0,"10"-11"2"0,-10 11 3 16,25-17 0-16,0 6 0 16,3 4 1-16,7-3 0 15,15 0-1-15,11 6-7 16,-5 4-13-16,17-3-64 0,-5 10-4 15</inkml:trace>
          <inkml:trace contextRef="#ctx0" brushRef="#br0" timeOffset="129098.9965">28817 687 401 0,'0'0'5'0,"0"0"1"15,7 0 1-15,11-4 0 16,7-3 0-16,7-6 2 0,6-1-2 16,12-7 1-16,13-8-5 15,-2-5-1-15,6-3-2 16,-3-11-2-16,-1-9 0 0,-3-10-3 16,-7-11 2-16,-10-6-1 15,-15 2 0-15,-6-1 1 16,-16 1 2-16,-6 16-1 15,-14 10 2-15,-11 17 3 0,-10 21-1 16,0 14 1-16,-5 18 1 16,-1 22-1-16,6 14 0 15,10 5 1-15,7 20 0 16,11 9-1-16,7 4 1 16,13 0-1-16,16-6-2 0,14-1 0 15,2-11 0-15,8-7 0 16,3-16 0-16,2-12 1 15,-5-18-2-15,-3-14 1 16,-9-3 1-16,-9-14-1 0,-7-10 0 16,-12-10 1-16,-5-11-1 15,-8-3-1-15,-11 2 2 16,-6-4-1-16,2 9 0 16,-3 3-1-16,5 4 1 0,-1 21-1 15,14 13 1-15,-18 6 0 16,18 16-1-16,10 10 0 15,8 17 2-15,4 3-3 16,3 6-2-16,-2 1-10 16,-1-3-32-16,6-6-39 0,-6-5 1 15</inkml:trace>
          <inkml:trace contextRef="#ctx0" brushRef="#br0" timeOffset="128411.4854">29043-298 357 0,'0'0'3'0,"0"0"2"0,0 0-2 16,-13 0 2-16,13 0-1 16,-22 24 4-16,14 4-1 15,-5 10 0-15,6 12-1 0,-1 20-1 16,6 12 1-16,2 17 1 15,0 2 0-15,2 8-1 16,3 1 1-16,5-5 1 16,-10 2-1-16,0-13-1 15,-4-9 1-15,-7-11-3 0,-6-7-3 16,-4-14-6-16,-4-8-7 16,-7-9-12-16,-3-22-40 15,-11-4-19-15</inkml:trace>
          <inkml:trace contextRef="#ctx0" brushRef="#br0" timeOffset="129255.276">29698 121 390 0,'0'0'2'0,"0"0"-1"0,0 0-6 15,0 0-21-15,25 0-44 16,-12 0-3-16</inkml:trace>
          <inkml:trace contextRef="#ctx0" brushRef="#br0" timeOffset="129489.628">30065-284 414 0,'0'0'4'16,"0"0"2"-16,-10 21 2 16,0 3 1-16,2 12 1 15,1 17-1-15,0 9 2 16,4 20-1-16,-2 17-4 0,2 10-1 15,0 7-2-15,3 7-3 16,0-3 1-16,0 2-3 16,-4-8-6-16,4-7-10 15,-7-17-36-15,7-12-32 16,0-19-1-16</inkml:trace>
          <inkml:trace contextRef="#ctx0" brushRef="#br0" timeOffset="129802.1362">30030 374 349 0,'0'0'7'0,"3"-21"6"15,1 4-2-15,4-1 3 16,5 1 1-16,2-6-1 0,5 3 1 16,8-2-2-16,1 8-5 15,7 11-5-15,2 3-1 16,-3 7 0-16,8 3-3 15,0 12 1-15,-8 6-1 16,-3 4 1-16,-8 10-1 0,1 0 1 16,-18 7-1-16,0-2 1 15,-7-2 2-15,-17-2-1 16,-11-8 0-16,-2-7 2 16,-8-7 0-16,-7-8-1 0,-2-5 0 15,1-5-3-15,-3-6-10 16,20-14-50-16,4-5-20 15</inkml:trace>
          <inkml:trace contextRef="#ctx0" brushRef="#br0" timeOffset="129958.3911">30634 325 423 0,'0'0'0'15,"0"0"0"-15,0 0-10 16,0 0-65-16,0 0-1 16</inkml:trace>
        </inkml:traceGroup>
      </inkml:traceGroup>
    </inkml:traceGroup>
    <inkml:traceGroup>
      <inkml:annotationXML>
        <emma:emma xmlns:emma="http://www.w3.org/2003/04/emma" version="1.0">
          <emma:interpretation id="{A9453A74-EEBB-42EC-A051-53248A6DB222}" emma:medium="tactile" emma:mode="ink">
            <msink:context xmlns:msink="http://schemas.microsoft.com/ink/2010/main" type="paragraph" rotatedBoundingBox="10268,1219 24488,1485 24451,3431 10232,31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516AC04-CC7B-45C6-9362-EB8D08B8361F}" emma:medium="tactile" emma:mode="ink">
              <msink:context xmlns:msink="http://schemas.microsoft.com/ink/2010/main" type="line" rotatedBoundingBox="10268,1219 24488,1485 24451,3431 10232,3166"/>
            </emma:interpretation>
          </emma:emma>
        </inkml:annotationXML>
        <inkml:traceGroup>
          <inkml:annotationXML>
            <emma:emma xmlns:emma="http://www.w3.org/2003/04/emma" version="1.0">
              <emma:interpretation id="{68E96088-E9B8-4ECC-BD93-8723419FF30F}" emma:medium="tactile" emma:mode="ink">
                <msink:context xmlns:msink="http://schemas.microsoft.com/ink/2010/main" type="inkWord" rotatedBoundingBox="10262,1550 11639,1576 11611,3033 10235,3008"/>
              </emma:interpretation>
              <emma:one-of disjunction-type="recognition" id="oneOf5">
                <emma:interpretation id="interp25" emma:lang="en-US" emma:confidence="0">
                  <emma:literal>QAT</emma:literal>
                </emma:interpretation>
                <emma:interpretation id="interp26" emma:lang="en-US" emma:confidence="0">
                  <emma:literal>QI</emma:literal>
                </emma:interpretation>
                <emma:interpretation id="interp27" emma:lang="en-US" emma:confidence="0">
                  <emma:literal>In</emma:literal>
                </emma:interpretation>
                <emma:interpretation id="interp28" emma:lang="en-US" emma:confidence="0">
                  <emma:literal>QIS</emma:literal>
                </emma:interpretation>
                <emma:interpretation id="interp29" emma:lang="en-US" emma:confidence="0">
                  <emma:literal>2☹</emma:literal>
                </emma:interpretation>
              </emma:one-of>
            </emma:emma>
          </inkml:annotationXML>
          <inkml:trace contextRef="#ctx0" brushRef="#br0" timeOffset="39048.4489">9265 2356 424 0,'0'0'4'0,"0"0"3"16,-14-4 1-16,14 4 0 15,-11-30 2-15,9 12 0 0,2-10 0 16,0 1 0-16,0-8-4 16,10-5-3-16,5-2-1 15,5-4-1-15,-2 1-1 16,4 6 0-16,-2 3 0 15,-2 1-1-15,0 12 0 0,-1-1 0 16,1 18 1-16,-18 6-1 16,21 4 1-16,-7 9 0 15,4 13 0-15,0 2 2 0,-1 14-1 16,1 8 0-16,-3-1 0 16,5 7 0-16,-2 4-3 15,-8-6-8-15,8 1-42 16,-6-1-33-16,-7-13 1 0</inkml:trace>
          <inkml:trace contextRef="#ctx0" brushRef="#br0" timeOffset="39610.9623">9096 1170 405 0,'0'0'6'15,"0"0"1"-15,21-4 3 16,-6 1 0-16,2 1 0 16,8-6 2-16,11 1-1 15,2-1 1-15,12-6-5 0,3 4-3 16,7-1-1-16,3 4-2 15,1-3 0-15,-4 6-2 16,-10-6-4-16,-5 10-6 0,-12 0-36 16,-13-3-37-16,-20 3-1 15</inkml:trace>
          <inkml:trace contextRef="#ctx0" brushRef="#br0" timeOffset="39892.2263">9396 948 383 0,'0'0'6'0,"0"0"1"15,0 0 2-15,-17 0 2 16,17 0 0-16,0 0 2 16,-15 11-1-16,12 0 1 15,3 9-5-15,0 5 0 16,7 12-4-16,4-3-1 0,6 15 0 15,-2 1-1-15,-2 9 0 16,5 0-1-16,-3-1 1 16,-1 1-2-16,0-5 2 0,-4-8 1 15,2-2-1-15,-9-11 0 16,7-1-4-16,-10-19-28 16,0 5-52-16,0-18-1 15</inkml:trace>
          <inkml:trace contextRef="#ctx0" brushRef="#br0" timeOffset="39251.5763">9340 2287 396 0,'0'0'5'0,"0"0"4"15,0 0 1-15,11 7 0 16,2-7 0-16,12 0 1 16,0 0-3-16,10-7-9 15,15-24-65-15,-1 17-12 16</inkml:trace>
          <inkml:trace contextRef="#ctx0" brushRef="#br0" timeOffset="38673.4376">8460 1878 288 0,'0'0'9'0,"0"0"4"16,0 0 4-16,-21 10 3 16,21-10 2-16,-18 0 1 15,7 0 0-15,-7-4 1 0,8-13-7 16,2 4-6-16,-2-15-3 15,7-4-3-15,-1-3-2 16,4-5-1-16,4-1 0 16,9-4-2-16,9 0-1 15,6 4 0-15,0 6 0 0,12 4-1 16,-2 7 1-16,5 1-1 16,-5 16-1-16,2 7 2 15,-2 7 0-15,-3 16 0 16,1 1 0-16,-4 15 1 0,-4 9 1 15,-3 6 0-15,-7 2 1 16,-4 6-1-16,-11-1 2 16,-3 3-1-16,-17-4 1 15,-8-5-1-15,-6-12 0 0,-16-6 0 16,4-3 0-16,-6-14 0 16,-1-6-1-16,0-6 1 15,12-8 0-15,6-4-1 16,8-10 1-16,10-3-1 0,11-5-1 15,3-6 0-15,17-4 0 16,11 7-1-16,8 1 0 16,2 3 2-16,9 3-2 0,-6 12 2 15,2 6 0-15,-1 17 0 16,-6 7 1-16,-8 15 0 16,-3-3 0-16,-8 9-2 15,5-3-6-15,2 8-20 0,8-7-56 16,-7-4-3-16</inkml:trace>
        </inkml:traceGroup>
        <inkml:traceGroup>
          <inkml:annotationXML>
            <emma:emma xmlns:emma="http://www.w3.org/2003/04/emma" version="1.0">
              <emma:interpretation id="{F6820C34-AA78-42A2-B916-6003ABDFDD1C}" emma:medium="tactile" emma:mode="ink">
                <msink:context xmlns:msink="http://schemas.microsoft.com/ink/2010/main" type="inkWord" rotatedBoundingBox="13289,1410 14744,1437 14711,3233 13255,3206"/>
              </emma:interpretation>
              <emma:one-of disjunction-type="recognition" id="oneOf6">
                <emma:interpretation id="interp30" emma:lang="en-US" emma:confidence="0">
                  <emma:literal>sit's</emma:literal>
                </emma:interpretation>
                <emma:interpretation id="interp31" emma:lang="en-US" emma:confidence="0">
                  <emma:literal>sits</emma:literal>
                </emma:interpretation>
                <emma:interpretation id="interp32" emma:lang="en-US" emma:confidence="0">
                  <emma:literal>QBT</emma:literal>
                </emma:interpretation>
                <emma:interpretation id="interp33" emma:lang="en-US" emma:confidence="0">
                  <emma:literal>sty</emma:literal>
                </emma:interpretation>
                <emma:interpretation id="interp34" emma:lang="en-US" emma:confidence="0">
                  <emma:literal>Qis</emma:literal>
                </emma:interpretation>
              </emma:one-of>
            </emma:emma>
          </inkml:annotationXML>
          <inkml:trace contextRef="#ctx0" brushRef="#br0" timeOffset="40907.9184">11814 2008 353 0,'0'0'5'15,"0"0"2"-15,-10 0 0 0,10 0 4 16,-31 7-1-16,9-7 0 16,-10 4 0-16,-4-4 0 15,1 4-3-15,-11-4 1 0,1-4-5 16,-5-10 0-16,12-7 0 15,5-10-1-15,5-4 0 16,6-8 0-16,16-6-1 16,6-15-1-16,21 8-2 0,7-10 1 15,7 5-1-15,8 2 0 16,7 5 1-16,-5 4-1 16,5 12 0-16,-7 10 2 15,-2 11 1-15,2 13 0 16,-8 4 0-16,5 21 1 0,-9 14-1 15,1 11 0-15,-4 17 3 16,-3 4-1-16,-15 7 0 16,-2 0 1-16,-8 7 0 15,-18 0 0-15,-10-6 1 0,-15-13-1 16,1-12-2-16,-11-4 2 16,4-11-2-16,-8-18 1 15,11-10 0-15,1-7 0 0,5-17-2 16,20-1 1-16,5-13-1 15,12-6-2-15,6 0 1 16,22 5 0-16,0 7-2 16,13 5 1-16,2 12 1 0,-9 1-2 15,8 14 2-15,0 11 0 16,3 17 1-16,-14 0-7 16,7 14-20-16,13 4-54 15,-10-7-3-15</inkml:trace>
          <inkml:trace contextRef="#ctx0" brushRef="#br0" timeOffset="41829.8306">12186 1065 402 0,'0'0'3'0,"0"0"3"0,0 0 3 15,8-7-1-15,5 7 2 16,12-4 1-16,10-2-1 16,8-1 1-16,10-4-4 0,10 3-2 15,5 4-3-15,2 1 0 16,-2 1-1-16,-8-6-4 15,-11 8-6-15,-14 0-31 16,-6 2-43-16,-15 4 0 0</inkml:trace>
          <inkml:trace contextRef="#ctx0" brushRef="#br0" timeOffset="42079.8399">12380 807 407 0,'0'0'4'16,"0"0"2"-16,0 0 2 16,0 15 2-16,0-2-1 15,8 9 3-15,2 6-1 0,11 8 0 16,4-5-2-16,10 22-3 16,-6 0-3-16,2 6 0 15,-3 9 0-15,-3-5-2 16,-7 11 0-16,-6-7 0 0,-2-5-4 15,-7 3-12-15,1-17-67 16,-1-2-4-16</inkml:trace>
          <inkml:trace contextRef="#ctx0" brushRef="#br0" timeOffset="41157.9276">12455 1974 413 0,'0'0'6'0,"-14"-10"0"16,14 10 2-16,-15 10 2 0,8 7 0 15,4 0 0-15,3 11 1 16,0 11-1-16,3 14-4 16,8-7-4-16,0 18-14 15,-1-12-68-15,5-5-2 16</inkml:trace>
          <inkml:trace contextRef="#ctx0" brushRef="#br0" timeOffset="41564.1669">12338 1960 401 0,'0'0'5'0,"0"0"3"16,0 0-1-16,17-11 1 0,1 4 1 16,7 3 0-16,7 2-1 15,14 2 1-15,0 0-6 16,7 2-3-16,-1 9-1 15,-2 4-3-15,-11 5 0 16,-7 1 0-16,-17 0 0 0,-12 0-1 16,-6 1 2-16,-12 6 1 15,-10-3 0-15,-3-1 2 16,3-3-2-16,0 3 0 16,7-1 2-16,1-5 0 0,17-1 0 15,0-4 1-15,17-2 2 16,8 3 0-16,-2-1 1 15,4 2 2-15,4-8-2 16,-1 8 1-16,-2 2-1 0,-11 4-1 16,-6 3 0-16,-7-5 1 15,-4 9-4-15,0-4-1 16,-12 8 3-16,2-4-2 0,-15-3 0 16,-6-4 2-16,-1-3-2 15,-4-5-4-15,1-13 0 16,-10 0-15-16,12-17-60 15,-9-18-2-15</inkml:trace>
        </inkml:traceGroup>
        <inkml:traceGroup>
          <inkml:annotationXML>
            <emma:emma xmlns:emma="http://www.w3.org/2003/04/emma" version="1.0">
              <emma:interpretation id="{1948B3BD-57AD-4ADC-8DFE-A38EB45AEBAE}" emma:medium="tactile" emma:mode="ink">
                <msink:context xmlns:msink="http://schemas.microsoft.com/ink/2010/main" type="inkWord" rotatedBoundingBox="15659,1320 17212,1349 17183,2925 15629,2896"/>
              </emma:interpretation>
              <emma:one-of disjunction-type="recognition" id="oneOf7">
                <emma:interpretation id="interp35" emma:lang="en-US" emma:confidence="0">
                  <emma:literal>It</emma:literal>
                </emma:interpretation>
                <emma:interpretation id="interp36" emma:lang="en-US" emma:confidence="0">
                  <emma:literal>It,</emma:literal>
                </emma:interpretation>
                <emma:interpretation id="interp37" emma:lang="en-US" emma:confidence="0">
                  <emma:literal>Its</emma:literal>
                </emma:interpretation>
                <emma:interpretation id="interp38" emma:lang="en-US" emma:confidence="0">
                  <emma:literal>It.</emma:literal>
                </emma:interpretation>
                <emma:interpretation id="interp39" emma:lang="en-US" emma:confidence="0">
                  <emma:literal>hot</emma:literal>
                </emma:interpretation>
              </emma:one-of>
            </emma:emma>
          </inkml:annotationXML>
          <inkml:trace contextRef="#ctx0" brushRef="#br0" timeOffset="43064.2321">14186 1938 313 0,'0'0'1'0,"0"0"3"16,0 0 3-16,-13 18 2 15,-5-4 1-15,1 0 1 16,-11-4 3-16,-2 4 1 0,-8 1 0 15,-7-2 0-15,-2-13-2 16,5-10-2-16,-5-3 0 16,9-16-2-16,6-2-2 15,7-23-1-15,7-2-3 0,18-10-2 16,18-2 0-16,14 1-3 16,6 0-1-16,17 1 1 15,1 6-1-15,0 14 1 16,4 4 0-16,-7 14 0 15,-3 6 1-15,-8 14 1 0,1 8 0 16,-8 19 1-16,-7 16 0 16,-3 7-1-16,-4 16 3 15,-3 5-1-15,-4 9 2 16,-14 6-1-16,0 3-1 0,-17-3 2 16,-5-8-1-16,-14-3 1 15,-9-7-2-15,-11-13 1 16,-2-12-1-16,-2-11 0 0,4-10 0 15,-1-14 0-15,4 0 1 16,15-7-1-16,13-18-1 16,17-5-1-16,8 2 2 15,25-9-2-15,11 12 0 0,17-3 1 16,7 8-2-16,10 5 1 16,5 15 1-16,-1 5 0 15,-11 12-2-15,-5 7 1 16,-5 7-4-16,-3 17-18 0,2-3-59 15,-27-4-4-15</inkml:trace>
          <inkml:trace contextRef="#ctx0" brushRef="#br0" timeOffset="43345.5179">15188 1925 422 0,'0'0'5'16,"-18"0"0"-16,1 0 2 16,-5 4 2-16,-6-2 1 15,-5 5 0-15,-12 4 0 16,-1 0 3-16,-7 9-6 0,13 5-1 16,5-4-1-16,4 13-3 15,14 3-2-15,9-2 0 16,8 0 0-16,21 4 0 15,19-3 0-15,10-12 0 0,2-3-2 16,19-10-20-16,13-9-61 16,-16-2-4-16</inkml:trace>
          <inkml:trace contextRef="#ctx0" brushRef="#br0" timeOffset="43876.7722">14689 1033 381 0,'0'0'6'0,"0"0"2"0,0-11 3 16,0 11 1-16,28-15 1 15,-3 8 1-15,14-3 0 16,8-1 0-16,6-2-4 0,13 6-4 16,12-11-2-16,-8 5-3 15,1 6-6-15,-11-4-12 16,-7-6-61-16,-13 6-7 16</inkml:trace>
          <inkml:trace contextRef="#ctx0" brushRef="#br0" timeOffset="44079.903">14869 719 424 0,'0'0'5'0,"0"0"2"16,0 0 1-16,0 0 1 16,0 15 3-16,0 7-1 15,0 2 0-15,12 10 2 0,-2 17-5 16,7 18-5-16,8-3-3 15,3 13 0-15,11 12-5 16,-7 7-78-16,-4 6-2 16</inkml:trace>
        </inkml:traceGroup>
        <inkml:traceGroup>
          <inkml:annotationXML>
            <emma:emma xmlns:emma="http://www.w3.org/2003/04/emma" version="1.0">
              <emma:interpretation id="{928E1AAF-C5EC-4768-A861-7F50EE04AD89}" emma:medium="tactile" emma:mode="ink">
                <msink:context xmlns:msink="http://schemas.microsoft.com/ink/2010/main" type="inkWord" rotatedBoundingBox="19321,2023 20825,2052 20805,3164 19301,3136"/>
              </emma:interpretation>
              <emma:one-of disjunction-type="recognition" id="oneOf8">
                <emma:interpretation id="interp40" emma:lang="en-US" emma:confidence="0">
                  <emma:literal>TA</emma:literal>
                </emma:interpretation>
                <emma:interpretation id="interp41" emma:lang="en-US" emma:confidence="0">
                  <emma:literal>IA</emma:literal>
                </emma:interpretation>
                <emma:interpretation id="interp42" emma:lang="en-US" emma:confidence="0">
                  <emma:literal>"A</emma:literal>
                </emma:interpretation>
                <emma:interpretation id="interp43" emma:lang="en-US" emma:confidence="0">
                  <emma:literal>#</emma:literal>
                </emma:interpretation>
                <emma:interpretation id="interp44" emma:lang="en-US" emma:confidence="0">
                  <emma:literal>'A</emma:literal>
                </emma:interpretation>
              </emma:one-of>
            </emma:emma>
          </inkml:annotationXML>
          <inkml:trace contextRef="#ctx0" brushRef="#br0" timeOffset="181647.9994">17429 1509 376 0,'0'0'7'0,"0"0"0"15,0 0 2-15,0 0 1 16,8 3 2-16,-8-3 2 0,30 0-2 16,6 0 2-16,18 0-5 15,2 0-2-15,15-3-2 16,9-1 1-16,13-7-2 15,6 4-3-15,1-3 2 0,-6 3-1 16,-9-4-1-16,0-4 1 16,-18 5-1-16,-3 7-4 15,-15-5-2-15,-9 8-10 16,-23 0-34-16,-17 0-35 16,0 0-3-16</inkml:trace>
          <inkml:trace contextRef="#ctx0" brushRef="#br0" timeOffset="181866.7847">18066 1470 354 0,'0'0'7'0,"0"0"3"0,0 0 3 15,0 0 0-15,0 0 2 16,-10 11 0-16,10-11 1 16,0 24 2-16,0-9-8 0,13-2-1 15,-3 15-2-15,-5 8-1 16,2 9 0-16,-1 8-2 15,-2-1-1-15,-1 9-1 16,2 13 1-16,-10 4-3 0,2-6-4 16,-4 0-11-16,7-5-67 15,0 4-1-15</inkml:trace>
          <inkml:trace contextRef="#ctx0" brushRef="#br0" timeOffset="182257.4351">18465 2534 399 0,'0'0'7'0,"0"0"2"16,0 0 1-16,0 0 3 15,0 0-2-15,0 0 3 0,0 0 0 16,0-15 1-16,0-4-7 15,0-7-1-15,11-10-3 16,0 2-4-16,-1-5 0 16,8-8 0-16,-1-1 0 0,8-8 0 15,0-5 0-15,6 9 0 16,-13 9 0-16,4-2 0 16,-2 12 0-16,2 2 0 15,-4 13 0-15,-5 12 0 0,5 6 0 16,-6 4 0-16,1 13 0 15,2 14 0-15,2 7 0 16,1 16 0-16,-5-5 0 0,9 11 0 16,-4 4 0-16,0 9-7 15,-5-8-20-15,-13-3-54 16,12-9-6-16</inkml:trace>
          <inkml:trace contextRef="#ctx0" brushRef="#br0" timeOffset="182444.9348">18426 2256 418 0,'0'0'8'16,"0"0"1"-16,3-14 3 16,-3 14-2-16,30-10 1 15,-7-1 1-15,17 7-2 16,5-5-5-16,19 9-33 0,3 6-51 15,11-3-7-15</inkml:trace>
        </inkml:traceGroup>
        <inkml:traceGroup>
          <inkml:annotationXML>
            <emma:emma xmlns:emma="http://www.w3.org/2003/04/emma" version="1.0">
              <emma:interpretation id="{856E11FD-E847-49C7-9FB1-D596BEB6A75A}" emma:medium="tactile" emma:mode="ink">
                <msink:context xmlns:msink="http://schemas.microsoft.com/ink/2010/main" type="inkWord" rotatedBoundingBox="22141,1948 24478,1992 24451,3431 22114,3387"/>
              </emma:interpretation>
              <emma:one-of disjunction-type="recognition" id="oneOf9">
                <emma:interpretation id="interp45" emma:lang="en-US" emma:confidence="0.5">
                  <emma:literal>TBT,</emma:literal>
                </emma:interpretation>
                <emma:interpretation id="interp46" emma:lang="en-US" emma:confidence="0">
                  <emma:literal>TB f</emma:literal>
                </emma:interpretation>
                <emma:interpretation id="interp47" emma:lang="en-US" emma:confidence="0">
                  <emma:literal>TB t</emma:literal>
                </emma:interpretation>
                <emma:interpretation id="interp48" emma:lang="en-US" emma:confidence="0">
                  <emma:literal>TB Y</emma:literal>
                </emma:interpretation>
                <emma:interpretation id="interp49" emma:lang="en-US" emma:confidence="0">
                  <emma:literal>TB F</emma:literal>
                </emma:interpretation>
              </emma:one-of>
            </emma:emma>
          </inkml:annotationXML>
          <inkml:trace contextRef="#ctx0" brushRef="#br0" timeOffset="182898.0612">20250 1364 350 0,'0'0'6'0,"0"0"3"15,0 0 5-15,0 0 1 0,18 0 1 16,4 0 1-16,6 0 0 16,14 0 1-16,8 0-5 15,6 0-4-15,12-3-5 0,16-1-2 16,-6-3-6-16,7 7-19 16,-10 0-60-16,-5-11 1 15</inkml:trace>
          <inkml:trace contextRef="#ctx0" brushRef="#br0" timeOffset="183132.4359">20668 1350 376 0,'0'0'7'0,"0"0"0"16,-11 11 4-16,11-11 1 0,0 17 1 15,0 4 0-15,0 3 1 16,8 12 0-16,2 3-3 15,0 17-1-15,1 0-3 16,0 15-2-16,-5-1-1 0,2 8 1 16,-4 3-3-16,-4 3-2 15,3-3 0-15,-3-6 0 16,3 2-10-16,1 7-60 16,7-20-16-16</inkml:trace>
          <inkml:trace contextRef="#ctx0" brushRef="#br0" timeOffset="183398.0695">20968 1931 443 0,'0'0'4'0,"0"0"1"16,0 0-1-16,0 0 2 15,0 7 1-15,0 8 0 16,7 6 0-16,-3 7 2 0,-1 6-4 16,5 14-2-16,2 7 1 15,-7-3-2-15,-3 6-8 16,4 4-11-16,-4-4-31 16,0-9-37-16,3-4 1 15</inkml:trace>
          <inkml:trace contextRef="#ctx0" brushRef="#br0" timeOffset="184132.4761">21954 1392 418 0,'0'0'4'0,"-13"0"1"0,13 0 3 16,0 0 0-16,-15 4 2 15,15-4 2-15,15 7-2 16,13-4 1-16,15 4-3 0,5-4-2 15,17 4-3-15,12-7-4 16,0-3-5-16,6 3-13 16,-17 0-46-16,-13 0-19 15</inkml:trace>
          <inkml:trace contextRef="#ctx0" brushRef="#br0" timeOffset="184320.0063">22035 1410 430 0,'0'0'4'0,"0"0"3"16,5 13 0-16,-5-13 2 15,7 34 0-15,-1-21 3 16,-2 19-2-16,10 6 1 0,-3 4-3 16,10 16-4-16,-11 4-4 15,8 9 0-15,-6 6 0 16,1 11 0-16,2-3 0 15,-8 6-19-15,6 1-66 0,-8-22 1 16</inkml:trace>
          <inkml:trace contextRef="#ctx0" brushRef="#br0" timeOffset="183835.599">20912 1970 401 0,'0'0'7'0,"0"0"2"16,0 0 0-16,0 0 3 15,0 0-2-15,10-6 2 0,8 6-1 16,10 0 1-16,14 10-7 15,5-4-2-15,6 8-2 16,0-3 0-16,0 7 0 16,-7-9-2-16,-8 6 1 0,-9-2 0 15,-15 6-1-15,-14 6 1 16,-14-1 1-16,-8-2-2 16,2-1 0-16,-5-3 1 15,4 7-1-15,-4 3 0 0,10-14 1 16,8 3-1-16,7 0-1 15,7 4 2-15,8-4 0 16,6 7 0-16,7-7 1 0,4 0 0 16,0 5-1-16,7 2 0 15,-7-4-1-15,-4-2 0 16,0 3 1-16,-6 5 0 16,-4-2-1-16,-18 4 1 15,0 3 2-15,-15-9-1 0,-6-9 0 16,-8 4 2-16,-2-4-2 15,-12-2-1-15,-2-9-4 16,-5-4-12-16,12-16-65 16,5-1-2-16</inkml:trace>
          <inkml:trace contextRef="#ctx0" brushRef="#br0" timeOffset="184585.6205">22574 2108 447 0,'0'0'4'0,"0"0"3"16,-18-7 1-16,3 7 0 0,-2-4 1 16,3 4 1-16,-11 0-1 15,0 11 0-15,-3 6-9 16,-1 0 0-16,5 12 0 16,-5 6 0-16,8 19 0 15,-6 1 0-15,4 12 0 0,6-1 0 16,9 3 0-16,8 0 0 15,12 12 0-15,6-6-83 16,17-12-3-16</inkml:trace>
        </inkml:traceGroup>
      </inkml:traceGroup>
    </inkml:traceGroup>
    <inkml:traceGroup>
      <inkml:annotationXML>
        <emma:emma xmlns:emma="http://www.w3.org/2003/04/emma" version="1.0">
          <emma:interpretation id="{053EE925-BAD8-47D8-8937-8926431543DB}" emma:medium="tactile" emma:mode="ink">
            <msink:context xmlns:msink="http://schemas.microsoft.com/ink/2010/main" type="paragraph" rotatedBoundingBox="10654,3617 24247,3607 24248,4975 10655,49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54FDB70-0F22-4747-9C88-97B8E27109CF}" emma:medium="tactile" emma:mode="ink">
              <msink:context xmlns:msink="http://schemas.microsoft.com/ink/2010/main" type="line" rotatedBoundingBox="10654,3617 24247,3607 24248,4975 10655,4985">
                <msink:destinationLink direction="with" ref="{8AFA3111-7411-4108-A8E8-0969DEA3744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F0CDA27-3868-42F3-B6A6-EE0C4C91A5B7}" emma:medium="tactile" emma:mode="ink">
                <msink:context xmlns:msink="http://schemas.microsoft.com/ink/2010/main" type="inkWord" rotatedBoundingBox="10654,3948 11226,3947 11227,4590 10655,4591">
                  <msink:destinationLink direction="with" ref="{CF76C0A4-17E2-4AF0-8869-E7F282D50ADE}"/>
                </msink:context>
              </emma:interpretation>
              <emma:one-of disjunction-type="recognition" id="oneOf10">
                <emma:interpretation id="interp50" emma:lang="en-US" emma:confidence="0">
                  <emma:literal>o</emma:literal>
                </emma:interpretation>
                <emma:interpretation id="interp51" emma:lang="en-US" emma:confidence="0">
                  <emma:literal>0</emma:literal>
                </emma:interpretation>
                <emma:interpretation id="interp52" emma:lang="en-US" emma:confidence="0">
                  <emma:literal>O</emma:literal>
                </emma:interpretation>
                <emma:interpretation id="interp53" emma:lang="en-US" emma:confidence="0">
                  <emma:literal>g</emma:literal>
                </emma:interpretation>
                <emma:interpretation id="interp5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55205.3628">9067 3326 399 0,'0'0'6'0,"0"0"1"16,0 0 3-16,-18 8 1 15,5 2 0-15,-12 4 0 0,0 7 1 16,-10 5 0-16,-1 5-5 16,1 11-2-16,0 3-2 15,3 16-1-15,8-2 0 16,6 6 0-16,11-6-1 15,7-3 0-15,13-2 0 0,12-13 1 16,18-13-1-16,10-11 1 16,7-11-1-16,8-14 1 15,2-14-2-15,-6-9 0 16,-1-4 0-16,-13-8 0 0,-12-7 0 16,-20 6 0-16,-11-6 0 15,-10 3 0-15,-22 6 0 16,-7 3 0-16,-14 5 0 0,-7 8 0 15,0 7-5-15,0 18-16 16,8 0-62-16,-2 8-4 16</inkml:trace>
        </inkml:traceGroup>
        <inkml:traceGroup>
          <inkml:annotationXML>
            <emma:emma xmlns:emma="http://www.w3.org/2003/04/emma" version="1.0">
              <emma:interpretation id="{0EB6ED17-88D6-4FB2-91E4-62B89F0721E9}" emma:medium="tactile" emma:mode="ink">
                <msink:context xmlns:msink="http://schemas.microsoft.com/ink/2010/main" type="inkWord" rotatedBoundingBox="13807,3980 14950,3979 14951,4886 13807,4887"/>
              </emma:interpretation>
              <emma:one-of disjunction-type="recognition" id="oneOf11">
                <emma:interpretation id="interp55" emma:lang="en-US" emma:confidence="0">
                  <emma:literal>Z</emma:literal>
                </emma:interpretation>
                <emma:interpretation id="interp56" emma:lang="en-US" emma:confidence="0">
                  <emma:literal>1</emma:literal>
                </emma:interpretation>
                <emma:interpretation id="interp57" emma:lang="en-US" emma:confidence="0">
                  <emma:literal>I</emma:literal>
                </emma:interpretation>
                <emma:interpretation id="interp58" emma:lang="en-US" emma:confidence="0">
                  <emma:literal>z</emma:literal>
                </emma:interpretation>
                <emma:interpretation id="interp5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55767.8868">12313 3412 418 0,'0'0'5'0,"0"0"1"0,0 0 3 15,0-15 0-15,0 15 0 16,0 0 0-16,-21 0 1 15,1 4-1-15,-3 20-3 0,-9 1-3 16,-3 13-1-16,7 16-3 16,-3-2 2-16,9 8 0 15,12-2-1-15,13-7 1 16,19-6 0-16,16-10 0 0,15-18 0 16,14-15 1-16,7-4-1 15,-3-24 1-15,4-10 0 16,-5-6-1-16,-20-6 2 15,-7-6-3-15,-15-2 0 16,-15 3 0-16,-13 3 0 0,-18 5 0 16,-17 7 0-16,-10 8 0 15,2 12 0-15,-10 12-4 16,0 6-4-16,10 11-21 0,26 8-54 16,6 5-3-16</inkml:trace>
          <inkml:trace contextRef="#ctx0" brushRef="#br1" timeOffset="230024.7768">11917 4265 316 0,'0'0'5'0,"0"0"2"0,0 0 5 15,0 0 3-15,5-8 4 16,15 3 0-16,5-5 0 16,10 3 1-16,14 3-3 0,8 1-4 15,7-4-3-15,13 0-5 16,4-3-2-16,5 6 1 16,2 1-1-16,-3-1-2 15,-4 4 2-15,-3-3-2 0,-3 3 0 16,-9 0 0-16,-13 0 0 15,-10 0-1-15,-8 0 0 16,-10 0 2-16,-10 3-2 16,-15-3 2-16,0 0-1 0,0 0 1 15,-18 7-1-15,-4-7 1 16,-9 4-1-16,-1-4 0 16,-14 3 0-16,-4 1-1 15,-10 3 0-15,-3-4 1 0,-5 4-2 16,-13 4 2-16,0-4 1 15,6-3-2-15,2-2 0 16,5 3 0-16,15-5 0 16,8 2 0-16,12-2 0 0,16-2 0 15,17 2 0-15,0 0 0 16,14-15 0-16,17 4 0 16,12 4 0-16,10-3 0 15,7 7 0-15,3-4 0 0,2 3 0 16,-6-3 0-16,-6 4 0 15,-11 3 0-15,-6-4 0 16,-14 4 0-16,-22 0 0 0,13-3 0 16,-13 3 0-16,0 0 0 15,-10-7 0-15,10 7 0 16,-18 0-11-16,18 0-74 16,-13 0-2-16</inkml:trace>
        </inkml:traceGroup>
        <inkml:traceGroup>
          <inkml:annotationXML>
            <emma:emma xmlns:emma="http://www.w3.org/2003/04/emma" version="1.0">
              <emma:interpretation id="{0DFB48AB-3BB4-4A60-910A-A01E9E77F5A4}" emma:medium="tactile" emma:mode="ink">
                <msink:context xmlns:msink="http://schemas.microsoft.com/ink/2010/main" type="inkWord" rotatedBoundingBox="16179,3613 16901,3612 16902,4980 16180,4981"/>
              </emma:interpretation>
              <emma:one-of disjunction-type="recognition" id="oneOf12">
                <emma:interpretation id="interp60" emma:lang="en-US" emma:confidence="0">
                  <emma:literal>l</emma:literal>
                </emma:interpretation>
                <emma:interpretation id="interp61" emma:lang="en-US" emma:confidence="0">
                  <emma:literal>L</emma:literal>
                </emma:interpretation>
                <emma:interpretation id="interp62" emma:lang="en-US" emma:confidence="0">
                  <emma:literal>1</emma:literal>
                </emma:interpretation>
                <emma:interpretation id="interp63" emma:lang="en-US" emma:confidence="0">
                  <emma:literal>!</emma:literal>
                </emma:interpretation>
                <emma:interpretation id="interp64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238509.2647">14289 4317 279 0,'0'0'5'16,"0"0"3"-16,0 0 2 0,0 0 1 16,0 0 3-16,0 0 1 15,0 0 1-15,0 0 3 16,0 0-5-16,18 0-1 16,10 0-3-16,4 0-2 0,14 0-1 15,7 0-2-15,14-7-1 16,11-3-1-16,-4 5-1 15,4-3-1-15,-13 6 0 16,-2-5-1-16,-10-1 1 0,-15 3 1 16,-9-1-1-16,-29 6 0 15,0 0 1-15,-14 8 0 16,-14-1-1-16,-8 4 2 16,-11 4-2-16,-6-5 0 0,5 1 0 15,-2-1 0-15,4 0 0 16,11-3 0-16,7 0 1 15,3-7-1-15,10 4 1 16,15-4 1-16,0 0-1 0,0 0 0 16,0 0 0-16,11-7-3 15,11 7-6-15,-5 0-38 16,8 0-36-16,3 7-3 16</inkml:trace>
          <inkml:trace contextRef="#ctx0" brushRef="#br0" timeOffset="56221.0142">14385 2991 435 0,'0'0'6'0,"0"0"0"16,0 0 2-16,0 0 0 15,0 0 1-15,0 0 0 16,4 8 1-16,-4-8 0 16,3 14-4-16,0 0-2 0,5 3-4 15,2 12 0-15,-3 7 0 16,1 5 0-16,2 8 0 15,5 11 0-15,-2 0 0 16,4 11 0-16,-2 3 0 0,-5 7 0 16,1-7 0-16,3 0 0 15,-3-7 0-15,-7-6 0 16,-1 2 0-16,-3-19 0 16,7-1 0-16,-7-10 0 0,0-9 0 15,0-7 0-15,0-17 0 16,0 21 0-16,0-21 0 15,0 0 0-15,0 0 0 16,0 0 0-16,0 0 0 0,3-10 0 16,-3-1-91-16,0-2-2 15</inkml:trace>
        </inkml:traceGroup>
        <inkml:traceGroup>
          <inkml:annotationXML>
            <emma:emma xmlns:emma="http://www.w3.org/2003/04/emma" version="1.0">
              <emma:interpretation id="{71FEE353-E7BA-4CC0-BEFF-24391DF85B2F}" emma:medium="tactile" emma:mode="ink">
                <msink:context xmlns:msink="http://schemas.microsoft.com/ink/2010/main" type="inkWord" rotatedBoundingBox="19722,4109 24247,4105 24248,4952 19723,4956"/>
              </emma:interpretation>
              <emma:one-of disjunction-type="recognition" id="oneOf13">
                <emma:interpretation id="interp65" emma:lang="en-US" emma:confidence="0">
                  <emma:literal>001</emma:literal>
                </emma:interpretation>
                <emma:interpretation id="interp66" emma:lang="en-US" emma:confidence="0">
                  <emma:literal>00</emma:literal>
                </emma:interpretation>
                <emma:interpretation id="interp67" emma:lang="en-US" emma:confidence="0">
                  <emma:literal>00 9,</emma:literal>
                </emma:interpretation>
                <emma:interpretation id="interp68" emma:lang="en-US" emma:confidence="0">
                  <emma:literal>00 s,</emma:literal>
                </emma:interpretation>
                <emma:interpretation id="interp69" emma:lang="en-US" emma:confidence="0">
                  <emma:literal>00¢</emma:literal>
                </emma:interpretation>
              </emma:one-of>
            </emma:emma>
          </inkml:annotationXML>
          <inkml:trace contextRef="#ctx0" brushRef="#br0" timeOffset="215555.6322">18220 3630 278 0,'0'0'6'0,"0"0"3"0,0-15 5 15,0 15 2-15,5-14 2 16,-5 14 1-16,0-13 4 16,0 13-1-16,0 0-5 15,0 0-1-15,0-18-5 16,0 18-2-16,0 0-1 0,0 0-2 16,-8-10 0-16,8 10-2 15,-17-15 0-15,2 8-1 16,-3 7-1-16,1 0 0 15,-4 7 0-15,-4 1-1 0,8-1 0 16,-8 3 1-16,7 4-1 16,-3 3 0-16,-4-3 2 15,5 7-2-15,-2 1-1 0,1 2 2 16,-1-3-1-16,4 12 0 16,-2-13 1-16,2 11-2 15,3 3 0-15,13 1 0 16,-6-7 0-16,8 3 0 0,0 0 0 15,8-3 0-15,2 8 0 16,7-8 0-16,6 0 0 16,-6-3 0-16,18-5 0 15,-11 3 0-15,11-3 0 0,-2 2 0 16,6-8 0-16,-3-7 0 16,5 3 0-16,1-6 0 15,-6-4 0-15,6 0 0 16,-6-7 0-16,-4-4 0 15,-1 1 0-15,6 0 0 0,-14-5 0 16,7-9 0-16,-7-1 0 16,-1-8 0-16,3 9 0 15,-7-7 0-15,-5-1 0 0,-3-11 0 16,2 5 0-16,-12-1 0 16,0 4 0-16,0 7 0 15,-12-4 0-15,-1 4 0 16,-4 0 0-16,-6 0 0 0,-4 3 0 15,2 7 0-15,-11-10 0 16,1 7 0-16,4 4 0 16,-1 0 0-16,-4-2 0 15,1 10 0-15,3-8 0 0,7 15 0 16,-6 2 0-16,6-5 0 16,-7 10 0-16,-4-3 0 15,5 17 0-15,-11-2 0 0,2 26 0 16,-9-5-82-16,-11 4-8 15</inkml:trace>
          <inkml:trace contextRef="#ctx0" brushRef="#br0" timeOffset="235337.3576">20484 3584 379 0,'0'0'7'15,"0"0"0"-15,-15 0 1 16,15 0 2-16,-23-3 0 0,8 3 0 16,-3 0 3-16,-2 0-2 15,-2 7-4-15,-6-7-1 16,0 13-2-16,-2 8-1 16,7 4 0-16,-7 6 0 0,7 3-2 15,-7 3 0-15,17 9 0 16,3 2-1-16,10 3 1 15,3 1 1-15,17-9-1 16,16-4 0-16,11-11 1 0,12-4 0 16,5-10 0-16,10-14 1 15,1-3-1-15,3-22-1 16,-12-6 2-16,-1-5 0 16,-12-7-2-16,-18-5 2 0,-18 0-3 15,-9 1 0-15,-8-3 0 16,-19 5 0-16,-17 9 0 15,-12 4 0-15,-9 12 0 16,-7 20-3-16,-21 28-77 0,1-4-5 16</inkml:trace>
          <inkml:trace contextRef="#ctx0" brushRef="#br0" timeOffset="246431.2865">22309 3502 284 0,'0'0'8'0,"0"0"4"16,0 0 5-16,13-7 2 0,-13 7 2 15,0 0 4-15,18-11-2 16,-18 11 0-16,0 0-6 15,0 0-6-15,0 0-4 16,0 0-2-16,4 11-2 0,-4 6-2 16,0 7 1-16,0 6 1 15,0 2-1-15,3 2 0 16,0 9 1-16,4 3 0 0,-7 3-1 16,0 2 1-16,0-3-1 15,0-2-2-15,-3 2 3 16,3-1-2-16,-4-5 0 15,1-11 0-15,3-3 0 16,0 0-1-16,0-5 2 0,0-12 2 16,0-11-4-16,0 0 0 15,0 0 0-15,0 0 0 16,0-8 0-16,0-10 0 16,0-12 0-16,0-7 0 0,0-11 0 15,3 2 0-15,-3-12 0 16,0 3 0-16,-6-3 0 15,2 6 0-15,-4 7 0 16,-2-2 0-16,-3 15 0 0,1 1 0 16,-1 7 0-16,6 6 0 15,4 5 0-15,3 13 0 16,-15-23 0-16,15 23 0 0,0 0 0 16,0 0 0-16,3 15 0 15,1 6 0-15,-1-3 0 16,5 10 0-16,-6 3 0 15,6 12 0-15,-8 3 0 16,0 2 0-16,0 2 0 0,0 4 0 16,0 1 0-16,0-3 0 15,-3 2 0-15,-2-12 0 16,5 5 0-16,0-8 0 16,0-5 0-16,0-2 0 0,0-12 0 15,0 6 0-15,0-11 0 16,5-2 0-16,-5-13 0 15,0 18 0-15,0-18 0 16,0 0 0-16,0 0 0 0,0 0 0 16,0 0 0-16,0 0 0 15,0 0 0-15,0 0 0 16,0 0 0-16,3-7 0 0,-3 7 0 16,0 0 0-16,0 0 0 15,0 0 0-15,0 0 0 16,0 0-63-16,0 0-28 15</inkml:trace>
        </inkml:traceGroup>
      </inkml:traceGroup>
    </inkml:traceGroup>
    <inkml:traceGroup>
      <inkml:annotationXML>
        <emma:emma xmlns:emma="http://www.w3.org/2003/04/emma" version="1.0">
          <emma:interpretation id="{BABD81F8-DFDA-46D7-97D4-F636D44E3F7E}" emma:medium="tactile" emma:mode="ink">
            <msink:context xmlns:msink="http://schemas.microsoft.com/ink/2010/main" type="paragraph" rotatedBoundingBox="8983,5614 16394,5135 16464,6213 9053,6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0344D7-2CBE-4276-93DD-61F14D81F63C}" emma:medium="tactile" emma:mode="ink">
              <msink:context xmlns:msink="http://schemas.microsoft.com/ink/2010/main" type="inkBullet" rotatedBoundingBox="9011,6048 9873,5992 9909,6557 9047,6613"/>
            </emma:interpretation>
            <emma:one-of disjunction-type="recognition" id="oneOf14">
              <emma:interpretation id="interp70" emma:lang="en-US" emma:confidence="0">
                <emma:literal>+</emma:literal>
              </emma:interpretation>
              <emma:interpretation id="interp71" emma:lang="en-US" emma:confidence="0">
                <emma:literal>t</emma:literal>
              </emma:interpretation>
              <emma:interpretation id="interp72" emma:lang="en-US" emma:confidence="0">
                <emma:literal>*</emma:literal>
              </emma:interpretation>
              <emma:interpretation id="interp73" emma:lang="en-US" emma:confidence="0">
                <emma:literal>x</emma:literal>
              </emma:interpretation>
              <emma:interpretation id="interp74" emma:lang="en-US" emma:confidence="0">
                <emma:literal>T</emma:literal>
              </emma:interpretation>
            </emma:one-of>
          </emma:emma>
        </inkml:annotationXML>
        <inkml:trace contextRef="#ctx0" brushRef="#br0" timeOffset="270228.5055">7130 5574 214 0,'0'0'8'15,"0"0"4"-15,0 0 3 16,0 0 3-16,0 0 1 0,0 0 3 15,0 0 0-15,10 0 1 16,-10 0-6-16,15 0-4 16,3 0-3-16,7 0-3 15,10-4-1-15,8 4-2 16,5-3-1-16,10-1-1 0,5 2 0 16,0 2-1-16,-3-5 0 15,-7 5 0-15,-3 0-1 16,-14 0 0-16,-1 0 0 15,-15 5 0-15,-8-5-3 0,-12 0-10 16,3 13-41-16,-3-13-19 16,0 0-7-16</inkml:trace>
        <inkml:trace contextRef="#ctx0" brushRef="#br0" timeOffset="270494.1251">7558 5398 316 0,'0'0'5'0,"0"0"0"16,0 0 1-16,0 0 0 16,0 0 1-16,15 10 1 15,-2-5-1-15,12 4 3 16,7-1-6-16,7 3 0 0,11-2-1 16,-2 1 0-16,5 3-2 15,-6-7 0-15,-9 9-1 16,-2-1 1-16,-11 0-1 15,-11 3 0-15,-14 7 1 0,-7 11-1 16,-18 9 1-16,-13 14-6 16,-20 13-42-16,-12 15-24 15,-11 12-5-15</inkml:trace>
      </inkml:traceGroup>
      <inkml:traceGroup>
        <inkml:annotationXML>
          <emma:emma xmlns:emma="http://www.w3.org/2003/04/emma" version="1.0">
            <emma:interpretation id="{5CE5221D-86BE-4E22-8F47-78D3CE529A27}" emma:medium="tactile" emma:mode="ink">
              <msink:context xmlns:msink="http://schemas.microsoft.com/ink/2010/main" type="line" rotatedBoundingBox="10669,5505 16394,5135 16464,6213 10739,6583">
                <msink:destinationLink direction="with" ref="{8AFA3111-7411-4108-A8E8-0969DEA3744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EF9ABB1-1583-4C72-A93E-FF0026084330}" emma:medium="tactile" emma:mode="ink">
                <msink:context xmlns:msink="http://schemas.microsoft.com/ink/2010/main" type="inkWord" rotatedBoundingBox="10676,5613 11504,5560 11543,6162 10715,6215"/>
              </emma:interpretation>
              <emma:one-of disjunction-type="recognition" id="oneOf15">
                <emma:interpretation id="interp75" emma:lang="en-US" emma:confidence="1">
                  <emma:literal>o</emma:literal>
                </emma:interpretation>
                <emma:interpretation id="interp76" emma:lang="en-US" emma:confidence="0">
                  <emma:literal>O</emma:literal>
                </emma:interpretation>
                <emma:interpretation id="interp77" emma:lang="en-US" emma:confidence="0">
                  <emma:literal>0</emma:literal>
                </emma:interpretation>
                <emma:interpretation id="interp78" emma:lang="en-US" emma:confidence="0">
                  <emma:literal>D</emma:literal>
                </emma:interpretation>
                <emma:interpretation id="interp7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61096.2398">9167 4979 201 0,'0'0'9'0,"0"0"5"16,0 0 5-16,0-11 3 0,0 11 2 15,0 0 3-15,0 0 1 16,0 0 1-16,0 0-6 16,-18 0-6-16,4 7-4 15,-7 10-1-15,-11 5-5 16,-7 10 0-16,-8 17 0 16,-1 11 0-1,1 3-1-15,6 7-1 16,11-3 0-16,17-3 0 15,13-4-1-15,18-7 0 0,35-24-1 16,10-16-1-16,22-7-1 16,6-12 1-16,9-7-1 15,-4-16 0-15,-5-9-1 0,-13-6 1 16,-15-1-1-16,-17-5 0 16,-21-2 0-16,-18-5-1 15,-14 5 0-15,-28 3 0 16,-11 2-1-16,-17 13-1 0,-12 1-1 15,-6 16-3-15,-15 6-8 16,11 0-55-16,-3 26-15 16</inkml:trace>
        </inkml:traceGroup>
        <inkml:traceGroup>
          <inkml:annotationXML>
            <emma:emma xmlns:emma="http://www.w3.org/2003/04/emma" version="1.0">
              <emma:interpretation id="{9F161A05-055B-4A24-8CEB-7BC26B4DA92A}" emma:medium="tactile" emma:mode="ink">
                <msink:context xmlns:msink="http://schemas.microsoft.com/ink/2010/main" type="inkWord" rotatedBoundingBox="14357,5267 16394,5135 16464,6213 14427,6344"/>
              </emma:interpretation>
              <emma:one-of disjunction-type="recognition" id="oneOf16">
                <emma:interpretation id="interp80" emma:lang="en-US" emma:confidence="0">
                  <emma:literal>10</emma:literal>
                </emma:interpretation>
                <emma:interpretation id="interp81" emma:lang="en-US" emma:confidence="0">
                  <emma:literal>(0</emma:literal>
                </emma:interpretation>
                <emma:interpretation id="interp82" emma:lang="en-US" emma:confidence="0">
                  <emma:literal>#0</emma:literal>
                </emma:interpretation>
                <emma:interpretation id="interp83" emma:lang="en-US" emma:confidence="0">
                  <emma:literal>{0</emma:literal>
                </emma:interpretation>
                <emma:interpretation id="interp8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61580.6285">12536 4658 429 0,'0'0'2'0,"0"0"2"0,0 0 0 16,0-17 2-16,0 17-1 16,0 0 1-16,-10 14 1 0,3 14 0 15,2 9-1-15,-5 17-1 16,7 12 0-16,-1 24 0 16,4-6 1-16,0 14-1 15,11-5 0-15,3 5-1 16,3-10-4-16,1-6 0 0,0-13 0 15,4-3 0-15,-9-14-6 16,16-25-73-16,-8 1-6 16</inkml:trace>
          <inkml:trace contextRef="#ctx0" brushRef="#br0" timeOffset="62065.0022">14141 4840 389 0,'0'0'6'0,"0"0"2"0,0 0 1 16,0 0 2-16,0 0-1 16,0 0 2-16,0 0 0 15,-13 22 0-15,-12-1-6 0,-3 16-1 16,-2 4-2-16,2 12 0 16,-7 7 0-16,7 6 0 15,10-1 0-15,14-10-1 16,11-5 1-16,21-11-1 15,8-11 1-15,18-17-1 0,5-8-1 16,8-10 0-16,4-13 1 16,-8-17-2-16,-2 3 0 15,-11-13 0-15,-5-9 0 16,-10 2 0-16,-13-8 0 0,-16-2 0 16,-12-6 0-16,-11 11 0 15,-30 1-5-15,-12 24-6 16,-41 9-38-16,-2 18-37 15,-15 7-1-15</inkml:trace>
        </inkml:traceGroup>
      </inkml:traceGroup>
    </inkml:traceGroup>
    <inkml:traceGroup>
      <inkml:annotationXML>
        <emma:emma xmlns:emma="http://www.w3.org/2003/04/emma" version="1.0">
          <emma:interpretation id="{5A2545A3-A60F-47B0-B0A0-F5072113FC15}" emma:medium="tactile" emma:mode="ink">
            <msink:context xmlns:msink="http://schemas.microsoft.com/ink/2010/main" type="paragraph" rotatedBoundingBox="10921,6749 23796,6839 23788,8023 10913,79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43B530-17DA-40AB-B42A-BFC7303FA062}" emma:medium="tactile" emma:mode="ink">
              <msink:context xmlns:msink="http://schemas.microsoft.com/ink/2010/main" type="line" rotatedBoundingBox="10921,6749 23796,6839 23788,8023 10913,7933"/>
            </emma:interpretation>
          </emma:emma>
        </inkml:annotationXML>
        <inkml:traceGroup>
          <inkml:annotationXML>
            <emma:emma xmlns:emma="http://www.w3.org/2003/04/emma" version="1.0">
              <emma:interpretation id="{C468430F-E76C-4FE7-AE91-B63B93ABA627}" emma:medium="tactile" emma:mode="ink">
                <msink:context xmlns:msink="http://schemas.microsoft.com/ink/2010/main" type="inkWord" rotatedBoundingBox="21960,6998 23795,7011 23789,7809 21955,7796"/>
              </emma:interpretation>
              <emma:one-of disjunction-type="recognition" id="oneOf17">
                <emma:interpretation id="interp85" emma:lang="en-US" emma:confidence="0">
                  <emma:literal>011 0001</emma:literal>
                </emma:interpretation>
                <emma:interpretation id="interp86" emma:lang="en-US" emma:confidence="0">
                  <emma:literal>011001</emma:literal>
                </emma:interpretation>
                <emma:interpretation id="interp87" emma:lang="en-US" emma:confidence="0">
                  <emma:literal>01100</emma:literal>
                </emma:interpretation>
                <emma:interpretation id="interp88" emma:lang="en-US" emma:confidence="0">
                  <emma:literal>01001</emma:literal>
                </emma:interpretation>
                <emma:interpretation id="interp89" emma:lang="en-US" emma:confidence="0">
                  <emma:literal>01/001</emma:literal>
                </emma:interpretation>
              </emma:one-of>
            </emma:emma>
          </inkml:annotationXML>
          <inkml:trace contextRef="#ctx0" brushRef="#br0" timeOffset="298010.1814">20421 6475 310 0,'0'0'5'16,"-8"-2"3"-16,8 2 0 16,-15-5 3-16,2 5 1 0,-1 0 3 15,-4 0 2-15,-3 0-2 16,4 0-3-16,-1 7-1 16,-4 8-1-16,-3 4-2 0,-3 9 0 15,3 3-1-15,-3 11-2 16,3 7 3-16,-3 4-4 15,8 6 0-15,2-1 0 16,6 1-1-16,12-5-2 16,12-5 2-16,11-8-2 0,20-8-1 15,17-12 1-15,1-14 1 16,9-5-1-16,5-7 0 16,-1-14 1-16,-11-13-1 15,2-2 1-15,-17-9 0 0,-8 0 0 16,-15-2 0-16,-7-7 1 15,-15-1-1-15,-3 3-2 16,-15-1 0-16,-9 4 0 16,-15 12 0-16,-4-1 0 0,0 15-3 15,-10 21-6-15,-3-3-18 16,-1 14-55-16,9 20-4 16</inkml:trace>
          <inkml:trace contextRef="#ctx0" brushRef="#br0" timeOffset="299369.5925">21894 6444 228 0,'0'0'7'0,"0"0"7"15,0 0 2-15,5-14 4 16,-5 14 3-16,0-14 1 16,0 14 1-16,0-14 5 15,0 14-9-15,0 0-3 16,0-13-3-16,0 13-2 0,0 0-3 15,0 0-1-15,0 0 0 16,0 0-3-16,0 0 1 16,0 0-2-16,0 0-2 0,0 0 1 15,0 0 0-15,0 0-4 16,0 0 0-16,0 0 0 16,0 0 0-16,5 10 0 15,-5-10 0-15,0 14 0 0,0-14 0 16,0 17 0-16,0-3 0 15,0 8 0-15,0-22 0 16,-5 24 0-16,5-5 0 0,-5-6 0 16,2 5 0-16,-1 3 0 15,4 4 0-15,-3-1 0 16,0 12 0-16,3-5 0 16,0 1 0-16,-5 10 0 15,5-7 0-15,5 4 0 0,-2 0 0 16,-3-1 0-16,3 2 0 15,1-5 0-15,-4 0 0 16,3-8 0-16,2 9 0 16,-5-10 0-16,0-6 0 0,0 1 0 15,0-7 0-15,0 0 0 16,0-14 0-16,0 17 0 16,0-17 0-16,0 0 0 15,0 0 0-15,0 0 0 0,0 0 0 16,0 0 0-16,0 0 0 15,0 0 0-15,0 0 0 16,0 0 0-16,0 0 0 16,0 0 0-16,0 0 0 0,0-13 0 15,-12 13-61-15,-1 6-33 16</inkml:trace>
          <inkml:trace contextRef="#ctx0" brushRef="#br0" timeOffset="71144.5089">12882 6292 412 0,'0'0'6'16,"0"0"1"-16,-6-13 0 16,6 13 2-16,-12 0 0 0,12 0 1 15,-20 28 0-15,5 3 1 16,12 20-4-16,-4 8-2 16,-1 15 0-16,8 7-1 15,0 8-1-15,5-2 0 16,2 1 0-16,-1-2-3 0,1-7 0 15,1-8 0-15,-1-7 0 16,-4-10 0-16,7-9-8 16,-2-14-14-16,-8-6-61 0,17-8-3 15</inkml:trace>
          <inkml:trace contextRef="#ctx0" brushRef="#br0" timeOffset="71596.6714">14498 6181 318 0,'0'0'9'0,"0"0"3"0,0 0 4 16,10-15 4-16,-10 15 1 15,0 0-1-15,0 0 2 16,15 0-1-16,-12 6-6 0,-3 18-4 15,0 4-3-15,4 13-3 16,-1 12-1-16,-3 10 1 16,0 11-1-16,0 4-4 15,0 10 0-15,-3-4 0 0,-1 1 0 16,-3-4 0-16,4-7 0 16,-5-7 0-16,8-8 0 15,0-12 0-15,0-9 0 0,0-10 0 16,8-4 0-16,-5-9 0 15,-3-15 0-15,17 15 0 16,-17-15 0-16,22-23-46 16,-22 23-41-16,3-20-2 15</inkml:trace>
          <inkml:trace contextRef="#ctx0" brushRef="#br0" timeOffset="70612.2518">9308 6420 246 0,'0'0'7'0,"0"0"3"15,0 0 2-15,0 0 1 16,0-14 3-16,0 14-1 16,0 0 3-16,0-10 0 0,0 10-4 15,0 0-4-15,0 0 0 16,0 0-2-16,-3-11-1 15,3 11-1-15,0 0 0 16,0 0-1-16,0 0 0 16,0-13-1-16,0 13 0 0,0 0 0 15,0 0-2-15,0 0 1 16,-19-9-1-16,9 9-1 16,-8 11 1-16,0 4-2 15,-7 5 1-15,-2 15 0 0,-4 0 1 16,1 15-1-16,-1 7 2 15,2 3-1-15,8 3-1 16,7 3 0-16,8-1 1 16,6-13-1-16,17 1 0 0,11-14 0 15,22-15 0-15,6-10-1 16,15-14 2-16,7-10 1 16,7-14-1-16,-7-11 0 0,-7-12 0 15,-8-2 0-15,-20-3-1 16,-18-9 1-16,-12 2-1 15,-24 1-1-15,-16 2 1 16,-13 5-2-16,-20 6 0 16,-4 10-1-16,-9 15-7 0,-13 9-19 15,6 11-53-15,5 18-1 16</inkml:trace>
          <inkml:trace contextRef="#ctx0" brushRef="#br0" timeOffset="296541.3982">18257 6458 253 0,'0'0'9'0,"0"0"4"0,0 0 4 15,0 0 3-15,0 0 2 16,0 0 1-16,0 0 3 16,0 0-2-16,0 0-6 15,0 0-5-15,-12-3-2 16,12 3-2-16,-25 18-2 0,8-1-1 15,-7 13 0-15,-1 0-2 16,-7 19 1-16,1-2-1 16,-1 12-1-16,7 0-1 15,0 2-1-15,14-2 2 0,8-1-3 16,6-9 2-16,22-11-1 16,14-7 0-16,11-13 1 15,17-10 0-15,11-8 0 16,-1-19 0-16,5-9-2 0,-1-6 0 15,-8 2 0-15,-12-14 0 16,-14 0 0-16,-12-2 0 16,-22-3 0-16,-2-1 0 0,-14 7 0 15,-18-2 0-15,-11 1 0 16,-11 8 0-16,-10 10 0 16,-15 7 0-16,-8 6-19 15,-31 15-64-15,26 21-3 16</inkml:trace>
        </inkml:traceGroup>
      </inkml:traceGroup>
    </inkml:traceGroup>
    <inkml:traceGroup>
      <inkml:annotationXML>
        <emma:emma xmlns:emma="http://www.w3.org/2003/04/emma" version="1.0">
          <emma:interpretation id="{74191750-12F9-40DB-A79D-54E0FFCD7ADC}" emma:medium="tactile" emma:mode="ink">
            <msink:context xmlns:msink="http://schemas.microsoft.com/ink/2010/main" type="paragraph" rotatedBoundingBox="16242,8669 25619,8443 25644,9503 16267,972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629BBD2-E50F-44E6-B131-BF28F9B76A86}" emma:medium="tactile" emma:mode="ink">
              <msink:context xmlns:msink="http://schemas.microsoft.com/ink/2010/main" type="inkBullet" rotatedBoundingBox="16246,8840 16829,8826 16842,9348 16258,9362"/>
            </emma:interpretation>
            <emma:one-of disjunction-type="recognition" id="oneOf18">
              <emma:interpretation id="interp90" emma:lang="en-US" emma:confidence="0">
                <emma:literal>•</emma:literal>
              </emma:interpretation>
            </emma:one-of>
          </emma:emma>
        </inkml:annotationXML>
        <inkml:trace contextRef="#ctx0" brushRef="#br0" timeOffset="83379.3875">14622 8213 403 0,'0'0'5'0,"-14"0"1"16,3 3 0-16,-10 4 1 16,-4 14 1-16,-7 3-1 15,-4 13 0-15,1 5 1 16,4 10-4-16,3 8-1 15,11 0 0-15,9 0-1 0,16-7 0 16,15-7 1-16,20-14-1 16,10-12 0-16,7-14 0 15,15-12-1-15,-4-14 0 16,-1-12 1-16,-9-10-1 0,-8-4 0 16,-15-4 0-16,-16-5 0 15,-19-1 0-15,-11 2-2 16,-17 5-4-16,-28 0-13 15,-7 10-62-15,-16 11-4 0</inkml:trace>
      </inkml:traceGroup>
      <inkml:traceGroup>
        <inkml:annotationXML>
          <emma:emma xmlns:emma="http://www.w3.org/2003/04/emma" version="1.0">
            <emma:interpretation id="{79925839-9343-49BA-88E3-1F0694302441}" emma:medium="tactile" emma:mode="ink">
              <msink:context xmlns:msink="http://schemas.microsoft.com/ink/2010/main" type="line" rotatedBoundingBox="19961,8579 25619,8443 25644,9503 19986,9639"/>
            </emma:interpretation>
          </emma:emma>
        </inkml:annotationXML>
        <inkml:traceGroup>
          <inkml:annotationXML>
            <emma:emma xmlns:emma="http://www.w3.org/2003/04/emma" version="1.0">
              <emma:interpretation id="{8E93CD6B-E409-4D3B-BDC7-AF701083CABA}" emma:medium="tactile" emma:mode="ink">
                <msink:context xmlns:msink="http://schemas.microsoft.com/ink/2010/main" type="inkWord" rotatedBoundingBox="19961,8579 20093,8576 20112,9354 19979,9358"/>
              </emma:interpretation>
              <emma:one-of disjunction-type="recognition" id="oneOf19">
                <emma:interpretation id="interp91" emma:lang="en-US" emma:confidence="0">
                  <emma:literal>|</emma:literal>
                </emma:interpretation>
                <emma:interpretation id="interp92" emma:lang="en-US" emma:confidence="0">
                  <emma:literal>I</emma:literal>
                </emma:interpretation>
                <emma:interpretation id="interp93" emma:lang="en-US" emma:confidence="0">
                  <emma:literal>l</emma:literal>
                </emma:interpretation>
                <emma:interpretation id="interp94" emma:lang="en-US" emma:confidence="0">
                  <emma:literal>1</emma:literal>
                </emma:interpretation>
                <emma:interpretation id="interp9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07994.7165">18203 7981 196 0,'0'0'7'0,"0"0"4"16,0 0 5-16,0 0 3 15,0 0 2-15,0 0 2 0,0 0 3 16,0 0 2-16,0 0-4 16,0 0-2-16,0 0-4 15,0 0-1-15,0 0-2 16,0 0-2-16,0 0-2 0,0 0-3 15,0 0 0-15,-13-15-2 16,13 15-1-16,0 0 0 16,0 0-2-16,-11-11 0 15,11 11-1-15,0 0 0 16,0 0 0-16,0 0-2 0,0 0 0 16,0 0 0-16,-7 15 0 15,7-15 0-15,-7 21 0 16,-1-6 0-16,1-1 0 15,4 3 0-15,-4 0 0 0,-1-3 0 16,5 4 0-16,0 3 0 16,-1-2 0-16,1 1 0 15,-1 6 0-15,1 1 0 0,0 8 0 16,-5-3 0-16,8 11 0 16,-4-5 0-16,1 7 0 15,0-2 0-15,3 3 0 16,0-4 0-16,-4-3 0 0,4-3 0 15,0-5 0-15,0-3 0 16,4-7 0-16,-4-4 0 16,0-4 0-16,0 0 0 15,0-13 0-15,3 15 0 0,-3-15 0 16,0 0 0-16,0 0 0 16,0 0 0-16,0 0 0 15,0 0 0-15,0 0 0 16,0 0 0-16,0 0 0 15,0 0 0-15,0 0 0 0,0 0 0 16,0 0 0-16,0 0 0 16,0 0 0-16,0 0-59 15,0 0-32-15</inkml:trace>
        </inkml:traceGroup>
        <inkml:traceGroup>
          <inkml:annotationXML>
            <emma:emma xmlns:emma="http://www.w3.org/2003/04/emma" version="1.0">
              <emma:interpretation id="{E9084899-5F90-4C85-B0D5-328C9F83E097}" emma:medium="tactile" emma:mode="ink">
                <msink:context xmlns:msink="http://schemas.microsoft.com/ink/2010/main" type="inkWord" rotatedBoundingBox="22106,8498 23746,8545 23718,9550 22077,9503"/>
              </emma:interpretation>
              <emma:one-of disjunction-type="recognition" id="oneOf20">
                <emma:interpretation id="interp96" emma:lang="en-US" emma:confidence="1">
                  <emma:literal>Y</emma:literal>
                </emma:interpretation>
                <emma:interpretation id="interp97" emma:lang="en-US" emma:confidence="0">
                  <emma:literal>y</emma:literal>
                </emma:interpretation>
                <emma:interpretation id="interp98" emma:lang="en-US" emma:confidence="0">
                  <emma:literal>J</emma:literal>
                </emma:interpretation>
                <emma:interpretation id="interp99" emma:lang="en-US" emma:confidence="0">
                  <emma:literal>t</emma:literal>
                </emma:interpretation>
                <emma:interpretation id="interp100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327838.7654">21838 8034 190 0,'0'0'11'16,"0"0"7"-16,0-14 4 15,0 14 4-15,-10-22 4 16,-2 9 0-16,-1-2 2 16,3 4 3-16,-5-4-8 0,15 15-5 15,-15-13-6-15,15 13-4 16,0 0-1-16,-13-11-2 15,13 11-3-15,0 0-1 16,3 11-2-16,1 2-1 0,-1 6 2 16,0 14-4-16,5 5 0 15,-1 3 0-15,0 13 0 16,-4 9 0-16,-3-4 0 16,0 12 0-16,0-1 0 0,0 2 0 15,0-10 0-15,0-5 0 16,5-4 0-16,-2-5 0 15,-3-5 0-15,3-6 0 0,4-10 0 16,-3-3 0-16,-1-3 0 16,0-1 0-16,2-7 0 15,-5-13 0-15,3 21 0 16,-3-21 0-16,0 0 0 16,4 18 0-16,-4-18 0 0,0 0 0 15,0 0 0-15,0 0 0 16,0 0 0-16,0 0 0 15,0 0 0-15,0 0 0 16,-12 6-59-16,6 8-33 0</inkml:trace>
          <inkml:trace contextRef="#ctx0" brushRef="#br0" timeOffset="313869.8144">20226 7987 227 0,'0'0'5'0,"0"0"4"15,0 0 3-15,6 0 1 16,-6 0 3-16,0 0 1 15,15-2 0-15,-15 2 2 16,0 0-5-16,0 0-3 0,0 0 0 16,0 0-2-16,0 0-1 15,0 0 0-15,0 0-1 16,0 0-1-16,10-4 1 16,-10 4-2-16,0 0 1 0,0 0-2 15,0 0 1-15,0 0-2 16,0 0-1-16,0 0 1 15,0 0-2-15,0 0 1 16,0 0-1-16,0 0 0 0,0 0-1 16,0 0 1-16,0 0 0 15,0 0-1-15,0 0 2 16,0 0 0-16,0 0 0 16,0 0 0-16,0 0 0 0,0 0 1 15,0 0-1-15,0 0 0 16,0 0-1-16,0 0 0 15,0 0 1-15,0 0-1 16,0 0 0-16,0 0 1 0,0 0-1 16,0 0 1-16,0 0 1 15,0 0-1-15,0 0 0 16,0 0 0-16,0 0 1 0,0 0 0 16,0 0-1-16,11-15 1 15,-11 15-1-15,0 0 0 16,0 0 1-16,0 0-2 15,0 0 1-15,0 0 0 16,0 0-2-16,0 0 0 0,0 0 0 16,0 0 0-16,0 12 0 15,0-12 0-15,0 24 0 16,0 0 0-16,0 1 0 16,-3 10 0-16,0 5 0 0,-5 2 0 15,4 6 0-15,-2 4 0 16,2 0 0-16,-4-1 0 15,5 0 0-15,3-3 0 16,-3-2 0-16,3-3 0 0,0-8 0 16,-4-7 0-16,4 4 0 15,0-12 0-15,0-1 0 16,0-4 0-16,0-15 0 0,4 13 0 16,-4-13 0-16,0 0 0 15,0 0 0-15,0 0 0 16,0 0 0-16,0 0 0 15,0 0 0-15,0 0 0 16,0 0 0-16,0 0 0 0,0 0 0 16,0 0 0-16,-22 6-81 15,9-3-10-15</inkml:trace>
        </inkml:traceGroup>
        <inkml:traceGroup>
          <inkml:annotationXML>
            <emma:emma xmlns:emma="http://www.w3.org/2003/04/emma" version="1.0">
              <emma:interpretation id="{EBBA9DF1-CE07-4A76-A9B8-688560DDCD61}" emma:medium="tactile" emma:mode="ink">
                <msink:context xmlns:msink="http://schemas.microsoft.com/ink/2010/main" type="inkWord" rotatedBoundingBox="24686,8537 25620,8515 25640,9324 24706,9347"/>
              </emma:interpretation>
              <emma:one-of disjunction-type="recognition" id="oneOf21">
                <emma:interpretation id="interp101" emma:lang="en-US" emma:confidence="0">
                  <emma:literal>II</emma:literal>
                </emma:interpretation>
                <emma:interpretation id="interp102" emma:lang="en-US" emma:confidence="0">
                  <emma:literal>In</emma:literal>
                </emma:interpretation>
                <emma:interpretation id="interp103" emma:lang="en-US" emma:confidence="0">
                  <emma:literal>ID</emma:literal>
                </emma:interpretation>
                <emma:interpretation id="interp104" emma:lang="en-US" emma:confidence="0">
                  <emma:literal>IN</emma:literal>
                </emma:interpretation>
                <emma:interpretation id="interp105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477356.6565">22800 8086 340 0,'0'0'5'15,"0"0"2"-15,0 0 2 16,0-18 2-16,0 18 0 16,28-17 1-16,4 7 0 0,10-5 2 15,15-2-6-15,11 6-1 16,12-9-2-16,9 5-1 15,9-4-2-15,2 6-6 16,-16-8-20-16,-13 14-53 0,-4 0-1 16</inkml:trace>
          <inkml:trace contextRef="#ctx0" brushRef="#br0" timeOffset="477559.7924">23079 7953 390 0,'0'0'4'0,"0"0"0"16,0 0 1-16,0 0 1 0,6 10 0 15,-1 8 1-15,5 10 1 16,0 4 0-16,5 9-5 16,0 10 0-16,2 8 0 0,1 11-5 15,0-6-9-15,2-2-55 16,1 9-13-16</inkml:trace>
          <inkml:trace contextRef="#ctx0" brushRef="#br0" timeOffset="478075.4136">23369 8388 374 0,'0'0'6'0,"-4"-17"2"16,4 17 1-16,0-24-1 15,4 10 0-15,7 1 1 0,9-2 0 16,15-3-5-16,26-3-61 15,3 21-19-15</inkml:trace>
          <inkml:trace contextRef="#ctx0" brushRef="#br0" timeOffset="477903.5376">23450 8710 393 0,'0'0'4'16,"-7"-22"0"-16,-1 5 2 16,3-11 0-16,-3 1 1 0,1-16 0 15,4-7 0-15,-4-5 1 16,7-7-3-16,0 0-2 16,7-1 0-16,3-2-2 15,3 6 0-15,5 5 1 16,4 9-2-16,-1 7 0 0,-7 5 1 15,7 12-1-15,1 14-1 16,-1 7 2-16,-4 11-1 16,5 15-1-16,-4 8 2 15,3 11-1-15,1 19 0 0,-2 3-1 16,-2 8-4-16,-8-12-16 16,-2 7-58-16,6-3-1 15</inkml:trace>
        </inkml:traceGroup>
      </inkml:traceGroup>
    </inkml:traceGroup>
    <inkml:traceGroup>
      <inkml:annotationXML>
        <emma:emma xmlns:emma="http://www.w3.org/2003/04/emma" version="1.0">
          <emma:interpretation id="{02FEA71B-C1C1-468B-9362-06084A98CA73}" emma:medium="tactile" emma:mode="ink">
            <msink:context xmlns:msink="http://schemas.microsoft.com/ink/2010/main" type="paragraph" rotatedBoundingBox="16424,9686 33665,9323 33703,11128 16462,1149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672EFBE4-5450-4CF7-8F25-E87A23F36D43}" emma:medium="tactile" emma:mode="ink">
              <msink:context xmlns:msink="http://schemas.microsoft.com/ink/2010/main" type="line" rotatedBoundingBox="16424,9686 33665,9323 33703,11128 16462,11491"/>
            </emma:interpretation>
          </emma:emma>
        </inkml:annotationXML>
        <inkml:traceGroup>
          <inkml:annotationXML>
            <emma:emma xmlns:emma="http://www.w3.org/2003/04/emma" version="1.0">
              <emma:interpretation id="{1CB5A96D-4B28-4896-BD59-22175B9A1C34}" emma:medium="tactile" emma:mode="ink">
                <msink:context xmlns:msink="http://schemas.microsoft.com/ink/2010/main" type="inkWord" rotatedBoundingBox="16434,10182 16591,10178 16619,11488 16462,11491"/>
              </emma:interpretation>
              <emma:one-of disjunction-type="recognition" id="oneOf22">
                <emma:interpretation id="interp106" emma:lang="en-US" emma:confidence="0">
                  <emma:literal>|</emma:literal>
                </emma:interpretation>
                <emma:interpretation id="interp107" emma:lang="en-US" emma:confidence="0">
                  <emma:literal>I</emma:literal>
                </emma:interpretation>
                <emma:interpretation id="interp108" emma:lang="en-US" emma:confidence="0">
                  <emma:literal>l</emma:literal>
                </emma:interpretation>
                <emma:interpretation id="interp109" emma:lang="en-US" emma:confidence="0">
                  <emma:literal>1</emma:literal>
                </emma:interpretation>
                <emma:interpretation id="interp110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86597.2518">14544 9572 375 0,'0'0'9'0,"0"0"2"0,22-6 3 16,-22 6 1-16,17-4 2 15,-17 4-1-15,14-3 1 16,-14 3 0-16,14 13-6 16,-14 9-2-16,-7 8-9 15,0 11 0-15,-4 12 0 16,8 14 0-16,-4 14 0 0,4 7 0 16,3 9 0-16,0-1 0 15,10 7 0-15,1 0 0 16,6-9 0-16,1-5 0 15,0-6 0-15,2-12 0 0,-2-15 0 16,7 2-3-16,-10-20-84 16,-12-14-1-16</inkml:trace>
        </inkml:traceGroup>
        <inkml:traceGroup>
          <inkml:annotationXML>
            <emma:emma xmlns:emma="http://www.w3.org/2003/04/emma" version="1.0">
              <emma:interpretation id="{FA33C648-0D4F-4FFC-BC5F-12B2CCA7E1FD}" emma:medium="tactile" emma:mode="ink">
                <msink:context xmlns:msink="http://schemas.microsoft.com/ink/2010/main" type="inkWord" rotatedBoundingBox="19687,10196 20204,10185 20219,10878 19701,10889"/>
              </emma:interpretation>
              <emma:one-of disjunction-type="recognition" id="oneOf23">
                <emma:interpretation id="interp111" emma:lang="en-US" emma:confidence="1">
                  <emma:literal>0</emma:literal>
                </emma:interpretation>
                <emma:interpretation id="interp112" emma:lang="en-US" emma:confidence="0">
                  <emma:literal>O</emma:literal>
                </emma:interpretation>
                <emma:interpretation id="interp113" emma:lang="en-US" emma:confidence="0">
                  <emma:literal>o</emma:literal>
                </emma:interpretation>
                <emma:interpretation id="interp114" emma:lang="en-US" emma:confidence="0">
                  <emma:literal>D</emma:literal>
                </emma:interpretation>
                <emma:interpretation id="interp115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332838.827">17988 9661 289 0,'0'0'7'16,"0"0"1"-16,0 0 3 15,0 0 3-15,0 0 0 0,0-13 3 16,0 13 2-16,0 0 1 16,0 0-5-16,-4-15-2 15,4 15-1-15,0 0-2 16,0 0-2-16,0 0-1 16,-14-9-2-16,14 9-1 15,-14 0 0-15,14 0-2 0,-21 9 0 16,3 1 0-16,8 8-1 15,-7 3 1-15,2 7 0 16,0 4 1-16,-3 11-1 0,11 2 0 16,-6 4 0-16,5 5 0 15,6 1 1-15,-3 3-2 16,5-10 2-16,10 2-1 16,5-8 1-16,3-10-3 0,7-8 0 15,7-6 0-15,6-14 0 16,8-4 0-16,0-7 0 15,4-14 0-15,-5-3 0 16,5-9 0-16,-12 1 0 0,-1-6 0 16,-13-5 0-16,1-2 0 15,-15-1 0-15,-6-7 0 16,-4 4 0-16,-7-4 0 0,-8 1 0 16,-8-2 0-16,-10 8 0 15,-6 8 0-15,3 8 0 16,-12 9 0-16,-2 14 0 15,-6 5-8-15,13 4-54 16,-7 26-27-16,15 5 1 0</inkml:trace>
        </inkml:traceGroup>
        <inkml:traceGroup>
          <inkml:annotationXML>
            <emma:emma xmlns:emma="http://www.w3.org/2003/04/emma" version="1.0">
              <emma:interpretation id="{D9B7A002-2E98-4028-A1E3-C180C428E08E}" emma:medium="tactile" emma:mode="ink">
                <msink:context xmlns:msink="http://schemas.microsoft.com/ink/2010/main" type="inkWord" rotatedBoundingBox="24394,9518 29490,9411 29522,10927 24426,11034"/>
              </emma:interpretation>
              <emma:one-of disjunction-type="recognition" id="oneOf24">
                <emma:interpretation id="interp116" emma:lang="en-US" emma:confidence="0">
                  <emma:literal>011151352231212312&lt;2152,</emma:literal>
                </emma:interpretation>
                <emma:interpretation id="interp117" emma:lang="en-US" emma:confidence="0">
                  <emma:literal>011151352231212312&lt;2132,</emma:literal>
                </emma:interpretation>
                <emma:interpretation id="interp118" emma:lang="en-US" emma:confidence="0">
                  <emma:literal>01115135223212312&lt;2152,</emma:literal>
                </emma:interpretation>
                <emma:interpretation id="interp119" emma:lang="en-US" emma:confidence="0">
                  <emma:literal>01115135223212312&lt;2132,</emma:literal>
                </emma:interpretation>
                <emma:interpretation id="interp120" emma:lang="en-US" emma:confidence="0">
                  <emma:literal>01115135323212312&lt;2152,</emma:literal>
                </emma:interpretation>
              </emma:one-of>
            </emma:emma>
          </inkml:annotationXML>
          <inkml:trace contextRef="#ctx0" brushRef="#br0" timeOffset="480075.4995">22534 10334 292 0,'0'0'7'0,"0"0"2"15,0 0 6-15,0 8 0 16,0-8 4-16,12 11 1 0,8-11 2 16,5 2 0-16,18-2-5 15,10-2-4-15,10-4-3 16,12 4-2-16,2-1-2 16,0-3-2-16,-6 6-1 15,-6 0-1-15,-12 0 0 0,-15 9 0 16,-10 6-5-16,-28-15-10 15,7 21-66-15,-14-4-5 16</inkml:trace>
          <inkml:trace contextRef="#ctx0" brushRef="#br0" timeOffset="476372.2797">23727 10260 284 0,'0'0'6'0,"0"0"5"16,0 0 1-16,0 0 4 15,0-14 1-15,0 14 0 16,0-13 4-16,0 13-2 16,0-21-5-16,-8 6-2 0,-2-7-3 15,-5 1-2-15,-2-7-1 16,-5-4-1-16,1 2-1 16,0-13-1-16,-4 0 0 15,0-6-1-15,-3-1-1 0,-4-5 0 16,0-1 0-16,-4-9-2 15,-5-1 1-15,-1 1-1 16,-8 3 1-16,0 2 0 16,1 4 0-16,-4-1 0 15,3 14 0-15,7 1 1 0,1 11 0 16,11 3 1-16,1 0-1 16,13 6 0-16,-1 5 1 15,12-5 0-15,2 5 0 0,1 0 0 16,3-4 0-16,-4 4 0 15,4 2-1-15,-3 2 0 16,0 0-1-16,3 13-1 16,-5-13 0-16,5 13-3 0,0 0-10 15,0 0-67-15,0 17-3 16</inkml:trace>
          <inkml:trace contextRef="#ctx0" brushRef="#br0" timeOffset="482809.8727">24094 9789 246 0,'0'0'5'0,"0"0"-1"15,-17 7 3-15,5-7 0 16,-1 3 4-16,-5-3 1 15,-4-3 2-15,-3-4 1 0,7-8-4 16,-2-4 0-16,5-9-2 16,9 1-1-16,2-8 0 15,4 3-5-15,4-7 0 16,14 0-1-16,-1 1 0 16,7-1 0-16,1 7 2 0,4-3-2 15,2 10 1-15,2 1 2 16,2 7 0-16,-4 6 1 15,-2 11-1-15,-4 0 0 16,-4 18 0-16,-4 10-1 0,-6 10-1 16,-7 11 1-16,-4 8-1 15,0 6-1-15,-12 4 1 16,-1-1-1-16,-5-5-1 16,-7-5 1-16,5-10 0 0,-5-11-1 15,3-9 0-15,-3-9 1 16,4-10-1-16,1-7 0 15,2-14 1-15,3-3-1 0,8-9 0 16,7-2 0-16,0-4-1 16,10 5 0-16,12-6 0 15,3 10 0-15,-1 4-1 16,8 5 1-16,3 6 0 16,-2 8-1-16,-2 11 1 0,-2 14-2 15,-8 3-5-15,4 15-17 16,-5 6-53-16,-5-6-2 15</inkml:trace>
          <inkml:trace contextRef="#ctx0" brushRef="#br0" timeOffset="484247.3826">23934 9152 246 0,'0'0'7'0,"0"0"3"16,7-9 5-16,11 5 2 16,0-2 2-16,4-1 3 15,13-4-1-15,0 0 2 16,11 7-4-16,-4-2-6 0,9 2-3 15,-10 1-3-15,1 3-2 16,-2 0-1-16,-12 0-2 16,-3 0 0-16,-7 0-3 15,-18 0-8-15,0 0-52 0,0 0-17 16</inkml:trace>
          <inkml:trace contextRef="#ctx0" brushRef="#br0" timeOffset="483794.2526">24485 9668 327 0,'0'0'5'15,"0"0"3"-15,0 0 0 0,0 0 2 16,12-3 1-16,-12 3 1 15,24-4 1-15,-5 1-1 16,4-1-4-16,7 4-3 0,5-3 0 16,3 3-2-16,-2 0-1 15,-4 3-1-15,-7 4-1 16,-4 4-1-16,-4 3-2 16,-9-4 0-16,-5 8-1 15,-3-7-1-15,-11 6 1 0,-6 2 0 16,-4-2 0-16,-1-4 1 15,1 5 1-15,-1 3 2 16,-3-7-1-16,8 4 1 16,11-1 0-16,1-2 1 0,5 0-1 15,5-6 1-15,12 2-1 16,4 0 2-16,7-4 0 16,-3 0 1-16,3 0 1 15,1 0 0-15,-5 0 1 0,1 0 0 16,-8-4-1-16,-6 8 0 15,-11-11-1-15,19 20-1 16,-19-5 0-16,0 3 0 0,0-1-1 16,-12 2 0-16,2 5-1 15,-8-3 1-15,-2-4 0 16,-10 5-1-16,-1-9-1 16,-4-1-3-16,-12-9-11 15,-2-10-51-15,-4 3-11 0</inkml:trace>
          <inkml:trace contextRef="#ctx0" brushRef="#br0" timeOffset="483263.0221">24575 9679 263 0,'0'0'8'16,"0"0"5"-16,0 0 3 16,0 0 1-16,0 0 3 0,-7 13 0 15,7-13 2-15,-5 15 1 16,5-15-7-16,0 18-5 15,0-5-2-15,0 4-2 16,0 6-1-16,0 1-1 16,0 11-2-16,0 1 0 0,0-6-2 15,5 11-6-15,-5-7-13 16,-5-9-53-16,0 6-9 16</inkml:trace>
          <inkml:trace contextRef="#ctx0" brushRef="#br0" timeOffset="486028.6623">24847 9021 318 0,'0'0'5'15,"0"0"1"-15,-17-8 3 0,17 8 0 16,0 0 1-16,0 0 3 16,0 0 0-16,10-7 0 15,21 7-4-15,16 7-1 16,13-3-2-16,3 0-1 15,18-4-1-15,-3 0 0 0,0 0-2 16,-10 0-1-16,-9 0-4 16,-20 0-28-16,-6 0-45 15,-16 5-4-15</inkml:trace>
          <inkml:trace contextRef="#ctx0" brushRef="#br0" timeOffset="484950.5308">25055 9778 235 0,'0'0'5'0,"-18"0"2"15,5 0 6-15,-2-8 1 0,-3-1 4 16,5-10 0-16,-9 2 2 16,9-8-2-16,5-7-1 15,8 1-6-15,3-6-4 0,15-1-2 16,7 4-4-16,0-1-1 16,6 3 0-16,6-5 0 15,-2 9 0-15,-4 8 1 16,1-1 0-16,-4 7 1 0,-7 3 0 15,-2 9 1-15,-6 2-1 16,2 6 2-16,-8 12-2 16,4 10 1-16,-9 3-1 15,3 10 1-15,-5 7-1 0,0 0 1 16,0 4-1-16,-7-1-1 16,-8-2 1-16,2-7 0 15,-5-6 1-15,-4-12-2 16,-6-2 1-16,0-16 0 15,3-2 0-15,7-4 0 0,1-10 1 16,-1-8-1-16,8 1-1 16,5-2 1-16,5-2-1 15,15 3 0-15,3 1-1 0,2-1 0 16,2 8 0-16,2 3 1 16,8 7-1-16,-4 0 1 15,-3 10-1-15,-3 8 0 16,2 6 1-16,-2 6-2 0,3 0-11 15,-8 23-64-15,1-18-1 16</inkml:trace>
          <inkml:trace contextRef="#ctx0" brushRef="#br0" timeOffset="485622.4331">25565 9768 296 0,'0'0'6'15,"0"0"4"-15,0 0 2 0,0 0 2 16,0 0 0-16,0 0 2 16,-18 0 0-16,7 0-1 15,-3 10-5-15,0 3-4 16,0 12-2-16,3 7-1 15,0-1 0-15,8 6-2 0,3 1 1 16,3 4-1-16,12-4-3 16,-2-8-8-16,17-13-32 15,-2 0-33-15,4-10-4 16</inkml:trace>
          <inkml:trace contextRef="#ctx0" brushRef="#br0" timeOffset="489341.2136">26049 8850 361 0,'0'0'5'0,"0"0"1"0,10-9 0 16,8 4 2-16,4 1-1 15,6 2 2-15,10 2-1 16,9 0 1-16,9 0-5 15,4 0-6-15,8-15-58 0,-2 15-15 16</inkml:trace>
          <inkml:trace contextRef="#ctx0" brushRef="#br0" timeOffset="486809.9458">26152 9738 281 0,'0'0'5'15,"0"0"4"-15,-5-18 0 0,5 5 1 16,0-8 2-16,0-7 0 16,0-4-1-16,0-4 1 15,5-6-4-15,2-3-4 16,11 3-1-16,2-1 0 0,5 1-1 16,0 3 1-16,6 11-1 15,2-5 1-15,2 9 1 16,0 7 0-16,-7 6 0 15,0 11 0-15,-3 0-1 16,-7 18 0-16,-4 6 1 0,-6 19-2 16,-5 0 0-16,-3 9 0 15,-3 9 0-15,-8 2 0 16,-6-4 1-16,-5-5-1 16,-3-3 0-16,-6-8 0 0,1-10 2 15,0-12-2-15,-3-8 1 16,1-2-1-16,4-11 0 15,10-4 0-15,8-6 0 16,7-4-1-16,3-8 0 0,18 8-1 16,5-4 0-16,10 5-1 15,6 2 0-15,7 4 0 16,-3 7 0-16,2 7 0 0,-2 6 0 16,-8 5-1-16,-7 7-7 15,0 3-17-15,-3 5-52 16,-15-6-1-16</inkml:trace>
          <inkml:trace contextRef="#ctx0" brushRef="#br0" timeOffset="487950.5762">26643 9579 327 0,'0'0'7'0,"0"0"0"0,0-13 2 16,0 13 0-16,7-14 3 15,11 6 0-15,3 6-1 16,11-6 1-16,6 8-8 16,2 0 1-16,2 0-3 15,-6 8 1-15,-8 5-2 0,-3 2 0 16,-12 2-1-16,-9 3 1 15,-8-1-1-15,-9 6 0 16,-12 3 0-16,3-4-2 16,-2 4-1-16,-1-6-1 0,7 3 1 15,4-4-1-15,6-4 1 16,5 4 0-16,3-7 1 16,8 3 1-16,-2-2 1 0,8 0 2 15,1-2 0-15,-2 2 0 16,-1-4 1-16,-2 2-1 15,1 5 1-15,3-4-1 16,-3 0 0-16,-4 2 0 0,3-1-1 16,-2 4 0-16,-2-1-1 15,-2-1 1-15,-4 0 0 16,-7 1 0-16,-4-1 0 16,-6-6 0-16,-8 3 0 15,-3-12 0-15,-5 2-1 0,-5-4-4 16,3-4-26-16,13-9-46 15,-9-11-1-15</inkml:trace>
          <inkml:trace contextRef="#ctx0" brushRef="#br0" timeOffset="487450.5696">26668 9633 282 0,'0'0'7'15,"0"0"4"-15,0 0 2 16,0 0 2-16,-4 18 1 16,4-8 0-16,0 15 1 0,0-1 1 15,4 12-7-15,-4 3-5 16,3 3-8-16,-3-3-20 15,0 4-52-15,0-5-1 0</inkml:trace>
          <inkml:trace contextRef="#ctx0" brushRef="#br0" timeOffset="488544.3231">27325 9562 288 0,'0'0'4'0,"0"0"3"15,-22 25 1-15,9-12 3 0,-9 2 2 16,-2-4 1-16,-8 4 1 15,-3-2 2-15,2-6-2 16,3-7-5-16,0-13-1 16,7-9-4-16,5-4-1 15,11-4-2-15,7-9-1 0,17-3-2 16,8-1 0-16,6-7 0 16,9 9-1-16,2-1 2 15,0 3-1-15,0 7 1 0,-9 4 0 16,-5 7 1-16,-6 10 0 15,-9 9 0-15,-13 2 1 16,10 19 0-16,-10 6 1 16,0 10-1-16,-6 10 1 0,-1 6-2 15,-3 5 2-15,2 5-1 16,-9-5 0-16,-1-1 0 16,-4-8-1-16,-3-5 1 15,-6-11 0-15,-4-7 0 0,-1-9-1 16,4-8 1-16,4-7-1 15,3 0 1-15,8-11-1 16,14-2 0-16,3-5 0 16,17 0-1-16,7 1 0 15,11 3-1-15,12 4 0 0,-4 5 0 16,5 5 0-16,-2 8 0 16,1 6 0-16,-12 13-5 15,-7 1-14-15,-10-6-56 0,-3 17-3 16</inkml:trace>
          <inkml:trace contextRef="#ctx0" brushRef="#br0" timeOffset="488841.2191">27618 9654 370 0,'0'0'5'0,"0"0"1"0,0 0 2 16,0 0-1-16,0 0 1 16,-13 7 2-16,13-7 0 15,-18 21 1-15,0-3-5 0,4 2 0 16,-4 9-1-16,-7 7-1 16,5-1 0-16,5 3-2 15,2 2 0-15,8-5-1 16,5 0-2-16,5-7-5 15,12-14-19-15,1-3-54 0,17-11-2 16</inkml:trace>
          <inkml:trace contextRef="#ctx0" brushRef="#br0" timeOffset="344557.7816">21682 9735 292 0,'0'0'8'0,"0"0"2"15,0 0 4-15,0 0 1 0,0 0 2 16,0 0 4-16,8-8 1 15,-8 8 0-15,0 0-5 16,7-13-3-16,-7 13-1 16,0 0-2-16,0 0-3 0,6-14-1 15,-6 14-1-15,0 0-3 16,0 0 0-16,0 0-1 16,0 0-1-16,0 0-1 0,0 0 1 15,0 0-1-15,0 0 1 16,0 0-1-16,0 0 1 15,0 7 1-15,0-7-2 16,0 0 0-16,0 0 0 0,0 13 0 16,0-13 0-16,0 0 0 15,-3 18 0-15,3-18 0 16,-3 25 0-16,-1-3 0 16,4-1 0-16,-3 13 0 0,-2 5 0 15,5 8 0-15,-3 9 0 16,3 0 0-16,-3-2 0 15,-1 5 0-15,1-3 0 16,3-3 0-16,0-5 0 16,0-3 0-16,0-8 0 0,0-9 0 15,7-3 0-15,-4-8 0 16,5-2 0-16,-8-15 0 16,7 20 0-16,-7-20 0 15,0 0 0-15,0 0-9 0,18 8-77 16,-18-8-1-16</inkml:trace>
          <inkml:trace contextRef="#ctx0" brushRef="#br0" timeOffset="345120.2624">20318 9648 373 0,'0'0'5'0,"-15"-7"2"0,15 7 0 16,-24 0 0-16,10 0 2 16,-7 0 1-16,-4 13 2 15,-3 1 0-15,-4 14-4 0,4 11 0 16,-5 4-1-16,1 9 0 15,9 4-1-15,1 8 0 16,8-2-2-16,3 0 0 16,11-3-1-16,22-10 0 0,3-9 0 15,10-9 0-15,13-13 0 16,5-15 1-16,5-3-4 16,2-17 0-16,-4-11 0 15,-3-15 0-15,-8-3 0 0,-5-6 0 16,-8-2 0-16,-14-9 0 15,-12 3 0-15,-6 0 0 16,-10 5 0-16,-15 8 0 0,-18 12 0 16,-10 10-2-16,-10 22-17 15,-22 24-62-15,-7 10-5 16</inkml:trace>
          <inkml:trace contextRef="#ctx0" brushRef="#br0" timeOffset="490231.8493">28549 9774 331 0,'0'0'2'15,"0"0"0"-15,-7 0 1 16,-8-6 0-16,2-1 1 0,-9-5 1 16,1-6 1-16,-1-6 0 15,1-4 0-15,4-10-3 16,14-3 0-16,3-7-1 16,3-4-1-16,22-2-1 0,10 2 0 15,8-5 0-15,2 11 0 16,1 3 3-16,-1 9 0 15,-5 13 1-15,-9 8-1 16,-2 13 1-16,-15 9 1 0,-10 19 0 16,-4 11-1-16,-7 14-2 15,-8 10 2-15,-6 7 0 16,-7 1 0-16,-1 3-1 0,-2-7 0 16,-4-7-1-16,3-6 1 15,-1-16 2-15,2-10-4 16,3-11 2-16,11-10 0 15,5-7-1-15,12 0 0 16,0-24 0-16,12 3 0 0,8-3-1 16,13 3 0-16,5 2 0 15,2 1-1-15,-5 7 0 16,3 11 1-16,-6 7-1 16,-8 15 0-16,-2 3-1 0,-7 10-9 15,-5 4-30-15,3-1-38 16,2 2-4-16</inkml:trace>
          <inkml:trace contextRef="#ctx0" brushRef="#br0" timeOffset="490888.1084">29005 9555 359 0,'0'0'2'0,"0"0"2"15,7-13-1-15,6 9 2 16,5 0 0-16,10 4 1 16,4-3-1-16,4 3 0 0,3 7 0 15,0-1-2-15,-1 9-1 16,-9 3-3-16,-8 3-1 16,-6-4-1-16,-15 9-2 15,0-6 1-15,-18 5-2 0,-4-4-1 16,-9 3 1-16,6-2 1 15,-3-1 2-15,3-4 1 16,7 5 1-16,4-5 0 16,6-3 2-16,8 0 2 15,5 1 1-15,5-2 1 0,5 4 0 16,-2 2-1-16,5-4 1 16,-4-2-1-16,4 1-1 15,-5 4-1-15,2-1-1 0,-5 0 0 16,-5 5-1-16,2-1 1 15,-4-3-1-15,0 3 1 16,-3 0-1-16,0 0 1 16,-6-3 0-16,-6-5-2 0,-1-2-2 15,-5 1-9-15,-11-9-30 16,1-3-30-16,3-7-5 16</inkml:trace>
          <inkml:trace contextRef="#ctx0" brushRef="#br0" timeOffset="491434.9923">29564 9710 319 0,'0'0'5'0,"-15"0"0"16,15 0 0-16,-25-3 2 0,7-4 0 15,-2-1 1-15,-5-5 1 16,-8-5 1-16,5-2-4 16,3-8-2-16,8-2-2 15,4-11 0-15,8 2-1 0,5 1-1 16,10-9-1-16,15 5-1 16,8-4 0-16,9 10 2 15,1-2 0-15,3 10 1 16,-1 8 1-16,-2 5 1 0,-8 8 1 15,-2 7 1-15,-13 11 1 16,-2 13-1-16,-11 7 0 16,-4 11 0-16,-3 5-1 15,-10 6-2-15,-5 5 2 0,-8 3-1 16,-7-4-1-16,-1-7 1 16,-11-9-1-16,-1-2 0 15,-3-14 1-15,1-8 0 16,2-10-1-16,3-7 0 15,12-3 0-15,8-12-1 0,13-2 1 16,7-5-1-16,17 2 0 16,11-1-1-16,7 7 0 15,8 3-1-15,7 9 1 0,-4 2 0 16,-1 17-1-16,-9 7 1 16,-4 11 0-16,-11 3-2 15,1 9-8-15,-17-2-26 16,-5 8-42-16,5-7-3 0</inkml:trace>
          <inkml:trace contextRef="#ctx0" brushRef="#br0" timeOffset="490434.9765">29167 9598 375 0,'0'0'5'16,"0"0"1"-16,-6 17 1 15,1 1 1-15,-2 10 1 16,-6 3-1-16,2 15 1 16,-6 1 0-16,2 5-5 15,5 5-6-15,-8-11-18 0,6 10-56 16,6-14-2-16</inkml:trace>
          <inkml:trace contextRef="#ctx0" brushRef="#br0" timeOffset="491700.639">29899 9761 388 0,'0'0'5'15,"0"0"0"-15,-18 0 2 0,18 0 1 16,-20 13 0-16,2-2 1 16,-4 3 0-16,1 3 0 15,-1 7-4-15,2 4-2 16,5 2 0-16,5 5-1 16,7 0-1-16,3-4-2 0,6-7-1 15,16 2-4-15,6-16-6 16,7-3-28-16,15-7-39 15,-4-2-4-15</inkml:trace>
          <inkml:trace contextRef="#ctx0" brushRef="#br0" timeOffset="492700.6555">30383 9710 334 0,'0'0'4'0,"-13"0"1"16,13 0 2-16,-22-3 1 15,8-8 2-15,0-3-1 16,6-3 0-16,5-7 0 16,3-10-5-16,18 4-2 0,7-13-2 15,10 4-1-15,8 1 0 16,2-5 0-16,5 9 0 15,-8-1 0-15,0 9 2 16,-9 5 0-16,-8 4 0 0,-12 12 1 16,-13 5-1-16,7 7 1 15,-7 14 0-15,-10 12 0 16,-8 10-1-16,1 8 1 0,-5 7 1 16,-2 5-1-16,-1 0 1 15,-7-2-1-15,1-10 0 16,-9-4 1-16,5-15 0 15,2-8-1-15,3-14 0 16,5-6 1-16,4-8-1 0,9-9 0 16,9-5 0-16,6-2 0 15,19-1-1-15,3 2 0 16,11 1 0-16,5 5-1 0,6 9 1 16,-2 4-1-16,-6 13 1 15,3 9-1-15,-9 10 1 16,-5 3-4-16,-6 7-9 15,-2-10-51-15,-5 11-16 0</inkml:trace>
          <inkml:trace contextRef="#ctx0" brushRef="#br0" timeOffset="493716.2887">30843 9476 298 0,'0'0'8'0,"0"0"1"16,0 0 1-16,8 2-1 0,-8-2 1 15,20 11 0-15,-2 0 1 16,4 6 1-16,6-6-9 16,0 5 1-16,4 2-1 0,-1 7-1 15,-9-5-1-15,-4 6-1 16,-8-5 1-16,-10 1-3 15,-3-2 1-15,-19 4-1 16,1-2-3-16,-8-1 1 0,1 1 1 16,0-5 0-16,7 5 0 15,-1-6 0-15,12 2 1 16,0-3 1-16,10-2 2 16,0 2 1-16,10-5-1 15,8 5 3-15,2-4-1 0,10 2 0 16,-7-2 2-16,7-1 0 15,-10 1-1-15,5-1 1 16,-7-3 0-16,-18-7-1 16,15 24-1-16,-15-24 1 0,0 26-2 15,0-11 0-15,-5-2 0 16,-5 2-1-16,3 5 1 16,4-9-1-16,-8 2 1 15,-3-2 0-15,-7 0-1 0,-8-5 1 16,-7 1-2-16,5-7-8 15,-4-11-41-15,-7 5-26 16,12-12-6-16</inkml:trace>
          <inkml:trace contextRef="#ctx0" brushRef="#br0" timeOffset="493200.6438">30826 9641 375 0,'0'0'5'16,"0"0"1"-16,0 20 1 16,0 1 0-16,0 7 0 0,0 8 1 15,0 3 0-15,0 10-1 16,7 3-10-16,-7-9-21 15,0 6-50-15,10-11-4 16</inkml:trace>
          <inkml:trace contextRef="#ctx0" brushRef="#br0" timeOffset="494310.0386">31415 9613 298 0,'0'0'2'0,"-17"0"3"15,3-8 1-15,-3-3 2 16,-8-4 0-16,0-9 2 16,-3 0 0-16,-5-4 0 0,13-3-1 15,2-2-2-15,14-6-3 16,4 1-2-16,12 4 0 16,8-3 0-16,18 2-4 15,2 3 1-15,3 7-1 0,10 1 1 16,-11 10 0-16,-3 7 1 15,-4 7 0-15,-10 0 1 16,-8 17 2-16,1 11 0 16,-15 8 0-16,-3 3 1 15,-3 11 0-15,-7-2-1 0,-5 4 1 16,-5 2 0-16,-5-8-1 16,-3-4 0-16,-8-8 0 15,4-4 0-15,-11-12 0 16,-2-5 0-16,5-9-1 0,-1-4 1 15,11 0-1-15,7-4 1 16,8-6 0-16,15 10-1 16,8-21 0-16,19 15 0 0,16-3 0 15,3 7-2-15,-1 2 0 16,13 11 0-16,-5 6 0 16,-15 10-1-16,2 8-4 15,-23 0-23-15,-9 8-49 16,2 0-2-16</inkml:trace>
          <inkml:trace contextRef="#ctx0" brushRef="#br0" timeOffset="494591.2967">31795 9682 355 0,'0'0'6'0,"0"0"3"15,-25-3 0-15,14 3 2 0,-6 0 1 16,-1 0 0-16,-4 0 1 16,1 0 0-16,-4 7-5 15,-2 3-1-15,12 8-2 16,0 3-1-16,5 5-1 0,2 4-1 16,3 9 0-16,0-3-2 15,12 7 1-15,14-8-2 16,1-1-2-16,3 0-8 15,3-12-18-15,-10-5-52 0,24-4 0 16</inkml:trace>
          <inkml:trace contextRef="#ctx0" brushRef="#br0" timeOffset="495061.0768">31065 8950 332 0,'0'0'8'16,"0"0"3"-16,22 0 3 0,3 0 2 16,11 0 2-16,9 3-1 15,11-3 0-15,15 0 0 16,11 7-16-16,-16-4-76 16,17-3-3-16</inkml:trace>
        </inkml:traceGroup>
      </inkml:traceGroup>
    </inkml:traceGroup>
    <inkml:traceGroup>
      <inkml:annotationXML>
        <emma:emma xmlns:emma="http://www.w3.org/2003/04/emma" version="1.0">
          <emma:interpretation id="{C768203B-DDF4-4F97-B3FD-8E92322B4532}" emma:medium="tactile" emma:mode="ink">
            <msink:context xmlns:msink="http://schemas.microsoft.com/ink/2010/main" type="paragraph" rotatedBoundingBox="11406,10491 32982,9918 33062,12896 11485,1346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27C2353-FE9A-4516-A813-E935E2CE0A6E}" emma:medium="tactile" emma:mode="ink">
              <msink:context xmlns:msink="http://schemas.microsoft.com/ink/2010/main" type="line" rotatedBoundingBox="11406,10491 32982,9918 33062,12896 11485,13469"/>
            </emma:interpretation>
          </emma:emma>
        </inkml:annotationXML>
        <inkml:traceGroup>
          <inkml:annotationXML>
            <emma:emma xmlns:emma="http://www.w3.org/2003/04/emma" version="1.0">
              <emma:interpretation id="{D878CCEF-9248-4350-A610-4582A3A9D1E5}" emma:medium="tactile" emma:mode="ink">
                <msink:context xmlns:msink="http://schemas.microsoft.com/ink/2010/main" type="inkWord" rotatedBoundingBox="11406,10491 12028,10475 12107,13453 11485,13469"/>
              </emma:interpretation>
              <emma:one-of disjunction-type="recognition" id="oneOf25">
                <emma:interpretation id="interp121" emma:lang="en-US" emma:confidence="0">
                  <emma:literal>"</emma:literal>
                </emma:interpretation>
                <emma:interpretation id="interp122" emma:lang="en-US" emma:confidence="0">
                  <emma:literal>:</emma:literal>
                </emma:interpretation>
                <emma:interpretation id="interp123" emma:lang="en-US" emma:confidence="0">
                  <emma:literal>!</emma:literal>
                </emma:interpretation>
                <emma:interpretation id="interp124" emma:lang="en-US" emma:confidence="0">
                  <emma:literal>1</emma:literal>
                </emma:interpretation>
                <emma:interpretation id="interp125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85753.4725">9573 9868 421 0,'0'0'5'0,"0"0"1"16,0 0 0-16,0 0 1 16,0 0 0-16,0 15 1 0,-7 5 1 15,-4 17 1-15,1 15-4 16,3 13-1-16,-1 14-1 15,5 7 0-15,3 4 0 16,3 6-1-16,15-5 0 16,0-6-2-16,4-7 1 0,3-8-2 15,-5-11-4-15,8-1-15 16,15-13-64-16,-15-11-1 16</inkml:trace>
          <inkml:trace contextRef="#ctx0" brushRef="#br0" timeOffset="90550.5373">9880 11720 438 0,'0'0'2'0,"0"0"3"15,0 0-1-15,0 0 2 0,0 0 0 16,0 0 1-16,0 6 1 16,8 18 0-16,-1 8-2 15,11 17-2-15,-1 15 1 0,4 18-1 16,8 8-1-16,2 16-1 16,-1 5 1-16,-3 0-3 15,1-6-2-15,5-1-6 16,-13-21-20-16,13-1-55 0,2-20-5 15</inkml:trace>
        </inkml:traceGroup>
        <inkml:traceGroup>
          <inkml:annotationXML>
            <emma:emma xmlns:emma="http://www.w3.org/2003/04/emma" version="1.0">
              <emma:interpretation id="{659BADD3-1BE8-4670-B4BA-AB1356DCFEF1}" emma:medium="tactile" emma:mode="ink">
                <msink:context xmlns:msink="http://schemas.microsoft.com/ink/2010/main" type="inkWord" rotatedBoundingBox="14566,12157 16921,12016 16983,13047 14627,13187"/>
              </emma:interpretation>
              <emma:one-of disjunction-type="recognition" id="oneOf26">
                <emma:interpretation id="interp126" emma:lang="en-US" emma:confidence="1">
                  <emma:literal>10</emma:literal>
                </emma:interpretation>
                <emma:interpretation id="interp127" emma:lang="en-US" emma:confidence="0">
                  <emma:literal>00</emma:literal>
                </emma:interpretation>
                <emma:interpretation id="interp128" emma:lang="en-US" emma:confidence="0">
                  <emma:literal>•0</emma:literal>
                </emma:interpretation>
                <emma:interpretation id="interp129" emma:lang="en-US" emma:confidence="0">
                  <emma:literal>10S</emma:literal>
                </emma:interpretation>
                <emma:interpretation id="interp130" emma:lang="en-US" emma:confidence="0">
                  <emma:literal>10s</emma:literal>
                </emma:interpretation>
              </emma:one-of>
            </emma:emma>
          </inkml:annotationXML>
          <inkml:trace contextRef="#ctx0" brushRef="#br0" timeOffset="90894.3255">12677 11535 445 0,'0'0'3'0,"0"0"2"15,0 0 0-15,0 0 0 16,0 0 0-16,0 0 2 15,0 0 0-15,0 28 1 0,3 11-3 16,5 10-1-16,2 16-1 16,8 11 0-16,4 20 0 15,-2 6 0-15,2-1-3 16,-1 6 0-16,7-8-6 0,-3 2-13 16,-3-12-64-16,6-20-4 15</inkml:trace>
          <inkml:trace contextRef="#ctx0" brushRef="#br0" timeOffset="91284.9563">14770 11535 439 0,'0'0'1'0,"-7"0"2"0,-11 0 0 16,-10 11 1-16,-10 6 1 16,-9 12 0-16,-9 6 2 15,-1 15 0-15,-9 10 0 16,5 9-2-16,4 13 0 16,16-6-1-16,11 3 0 15,20-10-1-15,10 3 0 0,28-24-1 16,22-7 0-16,18-24 0 15,12-14-2-15,13-10 0 16,6-19 0-16,-4-12 0 0,-6-7 0 16,-9-15 0-16,-16-3 0 15,-22-12 0-15,-24-2 0 16,-21 6 0-16,-29 1 0 16,-32 10 0-16,-31-1-39 0,-26 23-45 15,-27 4-4-15</inkml:trace>
        </inkml:traceGroup>
        <inkml:traceGroup>
          <inkml:annotationXML>
            <emma:emma xmlns:emma="http://www.w3.org/2003/04/emma" version="1.0">
              <emma:interpretation id="{5AC298B9-E1BF-46A7-A5E5-665DD9D0A34F}" emma:medium="tactile" emma:mode="ink">
                <msink:context xmlns:msink="http://schemas.microsoft.com/ink/2010/main" type="inkWord" rotatedBoundingBox="19286,12198 19879,11652 20240,12044 19647,12590"/>
              </emma:interpretation>
              <emma:one-of disjunction-type="recognition" id="oneOf27">
                <emma:interpretation id="interp131" emma:lang="en-US" emma:confidence="0">
                  <emma:literal>o</emma:literal>
                </emma:interpretation>
                <emma:interpretation id="interp132" emma:lang="en-US" emma:confidence="0">
                  <emma:literal>0</emma:literal>
                </emma:interpretation>
                <emma:interpretation id="interp133" emma:lang="en-US" emma:confidence="0">
                  <emma:literal>O</emma:literal>
                </emma:interpretation>
                <emma:interpretation id="interp134" emma:lang="en-US" emma:confidence="0">
                  <emma:literal>a</emma:literal>
                </emma:interpretation>
                <emma:interpretation id="interp135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350823.4784">17772 11230 202 0,'0'0'7'16,"0"0"3"-16,0 0 3 15,0 0 6-15,0 0 3 0,4 7 3 16,-4-7 1-16,0 0 1 15,0 0-4-15,0 13-1 16,0-13-5-16,-17 22-4 16,-1-1-1-16,-4 6-4 0,-3 6-1 15,0 10-1-15,1 9-1 16,-5 1 0-16,8 7-2 16,4-5 0-16,6-3 0 15,11 0 1-15,8-8-1 16,15-11 0-16,13-16 1 0,17-10-1 15,11-7 0-15,2-15 0 16,7-9 0-16,0-8-1 16,-5-13 0-16,-2-5 1 15,-13-3-3-15,-13-3 0 0,-13-4 0 16,-12 4 0-16,-12-2 0 16,-6 6 0-16,-19 4 0 15,-13 9 0-15,-8 11 0 16,-10 2-11-16,-3 23-27 0,-4 3-47 15,-3 10-2-15</inkml:trace>
        </inkml:traceGroup>
        <inkml:traceGroup>
          <inkml:annotationXML>
            <emma:emma xmlns:emma="http://www.w3.org/2003/04/emma" version="1.0">
              <emma:interpretation id="{CECAE01C-3C76-468F-B979-BEC7A54C6725}" emma:medium="tactile" emma:mode="ink">
                <msink:context xmlns:msink="http://schemas.microsoft.com/ink/2010/main" type="inkWord" rotatedBoundingBox="23411,11374 27016,11278 27059,12917 23455,13013"/>
              </emma:interpretation>
              <emma:one-of disjunction-type="recognition" id="oneOf28">
                <emma:interpretation id="interp136" emma:lang="en-US" emma:confidence="0">
                  <emma:literal>11200</emma:literal>
                </emma:interpretation>
                <emma:interpretation id="interp137" emma:lang="en-US" emma:confidence="0">
                  <emma:literal>12700</emma:literal>
                </emma:interpretation>
                <emma:interpretation id="interp138" emma:lang="en-US" emma:confidence="0">
                  <emma:literal>112700</emma:literal>
                </emma:interpretation>
                <emma:interpretation id="interp139" emma:lang="en-US" emma:confidence="0">
                  <emma:literal>11270</emma:literal>
                </emma:interpretation>
                <emma:interpretation id="interp140" emma:lang="en-US" emma:confidence="0">
                  <emma:literal>112000</emma:literal>
                </emma:interpretation>
              </emma:one-of>
            </emma:emma>
          </inkml:annotationXML>
          <inkml:trace contextRef="#ctx0" brushRef="#br0" timeOffset="353370.4273">21629 11218 299 0,'0'0'9'0,"0"0"5"16,0 0 1-16,0 0 4 16,0 0 2-16,0 0 3 15,0-13 0-15,0 13 0 0,0 0-8 16,0 0-4-16,0 0-3 15,-7 9-2-15,0 14-3 16,4 7 0-16,-5 13-2 16,5 9 0-16,-1 16 0 0,-2 5 2 15,2 16-4-15,-4 0 0 16,8-2 0-16,-5 4 0 16,5-7 0-16,-5-1 0 15,2-10 0-15,3-8 0 0,-4-10 0 16,4-9 0-16,0-10 0 15,7-9 0-15,-2-5 0 16,-3-2 0-16,-2-20 0 16,8 21 0-16,-8-21 0 0,0 0-69 15,0 0-20-15</inkml:trace>
          <inkml:trace contextRef="#ctx0" brushRef="#br0" timeOffset="479169.1898">22838 11148 278 0,'0'0'1'0,"0"0"1"16,-13 0 3-16,13 0 5 15,-25 7 2-15,7-4 3 16,-4 1 1-16,-3 3 1 0,-3 0 2 16,-7-4 0-16,4 1-3 15,-8-4-5-15,6-4-2 16,-2-6-1-16,4-7-4 15,6-5 1-15,10-6-2 0,15-4-2 16,0-7 0-16,8 5-1 16,14-9 0-16,9 4 0 15,8-6 0-15,7 9-1 0,-1 1 1 16,-2 7 1-16,3 7-1 16,-7 3 1-16,-8 4 0 15,-1 14 0-15,-10 4 0 16,-5 13 0-16,-9 7 0 0,-6 17 0 15,0 4 0-15,-6 15 0 16,-9 2 0-16,-2 9 0 16,-8 4-1-16,0-9 1 15,0 5-1-15,-6-15 1 16,-2-7 0-16,5-10-1 0,1-11 2 16,-1-10 0-16,3-11 0 15,0-7 0-15,7-14 0 16,3-8 0-16,8-2 0 15,7-12-1-15,4 5-1 0,17-4 1 16,4 4-1-16,7 6-1 16,4 3 1-16,6 11 0 15,-1 11-1-15,2 5 1 0,-3 14 0 16,-2 15-2-16,-6 1-5 16,4 14-18-16,6-4-56 15,-21 5-2-15</inkml:trace>
          <inkml:trace contextRef="#ctx0" brushRef="#br0" timeOffset="479481.6848">23079 11415 353 0,'0'0'4'16,"0"0"0"-16,-11-19 1 15,8 0 3-15,0-10-1 0,-2-2 2 16,2-4 0-16,3-4 0 16,0 1-3-16,8-1 0 15,2 7-1-15,3 0-1 16,5 12 1-16,4 5-1 16,-1 5-1-16,1 5 1 0,-2 5 0 15,-2 18 0-15,4 7 0 16,-4 10-1-16,-5 4 0 15,-3 14-1-15,2 3 0 0,-2 4-4 16,-2 0-6-16,-2 0-26 16,16-8-47-16,-15-5-2 15</inkml:trace>
          <inkml:trace contextRef="#ctx0" brushRef="#br0" timeOffset="479684.8294">23181 11306 363 0,'0'0'6'15,"0"0"0"-15,0 0 4 16,0 0-1-16,7 8 1 0,11-5-1 16,10 0-2-16,1-3-10 15,7-6-45-15,2 2-26 16,2-6-7-16</inkml:trace>
          <inkml:trace contextRef="#ctx0" brushRef="#br0" timeOffset="516716.6395">24878 10873 338 0,'0'0'6'0,"0"0"4"0,0 0 2 15,0 0 5-15,-3-14-2 16,3 14 1-16,-15-14 1 16,2 11 0-16,-9-1-5 0,-3 4-3 15,-3 4-3-15,-3 6-1 16,-5 8-1-16,-3 10-1 16,1 8-1-16,3 1 0 15,2 10 0-15,6 5-1 0,9 6 1 16,11-7-2-16,7 7 1 15,7-9 0-15,18-4 0 16,20-14 0-16,11-12 1 16,8-9-1-16,8-10 0 0,1-19 1 15,2-5-1-15,-9-10 0 16,-8-4 0-16,-16-5 1 16,-11-4-2-16,-16 9 0 15,-15-4 0-15,-15 6-3 0,-23 1 0 16,-9 10-2-16,-12 8-5 15,-9 10-19-15,11 7-55 16,-9 7-1-16</inkml:trace>
          <inkml:trace contextRef="#ctx0" brushRef="#br0" timeOffset="352401.6228">20060 10962 300 0,'0'0'7'0,"0"0"2"16,0 0 2-16,0 0 2 15,0 0 3-15,0 0 3 16,0 9 1-16,-4 2 0 0,-4 11-5 16,3 5-2-16,-7 12-1 15,6 8-1-15,-6 5-3 16,6 12-1-16,-5 6-1 16,11 4 0-16,-3 3-2 15,0 2 0-15,3-10-1 0,0-5 0 16,0-4 1-16,3-11-4 15,0-8 0-15,1-4 0 16,3-12 0-16,-7-8 0 16,6-3 0-16,-6-14 0 0,5 14 0 15,-5-14 0-15,0 0 0 16,0 0-36-16,0 0-50 16,0 0-3-16</inkml:trace>
          <inkml:trace contextRef="#ctx0" brushRef="#br0" timeOffset="517202.0242">26643 11010 386 0,'0'0'6'0,"0"0"4"0,0 0 1 16,0 0 1-16,0 0 1 16,0 0 1-16,0 8-1 15,-3 5 2-15,-12 8-6 16,-7 9-4-16,-6 7-2 0,-3 10 0 16,6 5-2-16,-3 2 0 15,6 1 0-15,12-10-1 16,10-2 0-16,15-4 0 15,20-18 0-15,11-10 0 0,10-11 0 16,8-14 1-16,2-10 0 16,-2-11 0-16,-4-8 0 15,-10 0 0-15,-12-6-2 16,-20 1 0-16,-11-3-4 0,-17 13-7 16,-22-3-11-16,-17 8-60 15,-11 8-3-15</inkml:trace>
        </inkml:traceGroup>
        <inkml:traceGroup>
          <inkml:annotationXML>
            <emma:emma xmlns:emma="http://www.w3.org/2003/04/emma" version="1.0">
              <emma:interpretation id="{F79BFD5A-8247-400B-B78B-34C463DEF296}" emma:medium="tactile" emma:mode="ink">
                <msink:context xmlns:msink="http://schemas.microsoft.com/ink/2010/main" type="inkWord" rotatedBoundingBox="30701,11296 30828,11292 30853,12214 30725,12217"/>
              </emma:interpretation>
              <emma:one-of disjunction-type="recognition" id="oneOf29">
                <emma:interpretation id="interp141" emma:lang="en-US" emma:confidence="1">
                  <emma:literal>10</emma:literal>
                </emma:interpretation>
                <emma:interpretation id="interp142" emma:lang="en-US" emma:confidence="0">
                  <emma:literal>1°</emma:literal>
                </emma:interpretation>
                <emma:interpretation id="interp143" emma:lang="en-US" emma:confidence="0">
                  <emma:literal>I o</emma:literal>
                </emma:interpretation>
                <emma:interpretation id="interp144" emma:lang="en-US" emma:confidence="0">
                  <emma:literal>no</emma:literal>
                </emma:interpretation>
                <emma:interpretation id="interp145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518810.4213">28811 10708 409 0,'0'0'4'0,"0"0"1"16,13-11 2-16,-13 11 2 15,18-13 1-15,-18 13 0 16,14-11 1-16,-14 11 1 15,0 0-4-15,0 0 0 16,0 0-2-16,14 7-1 0,-14 10-1 16,0 8-1-16,4 9-3 15,3 5 0-15,-1 11 0 16,2 9 0-16,2 8 0 0,2 0 0 16,-2 8 0-16,-3-5 0 15,1 1 0-15,-5-8 0 16,4-3 0-16,-7-7 0 15,3-11 0-15,1-7 0 0,-4-7 0 16,0-6 0-16,0-5 0 16,0-17 0-16,3 18 0 15,-3-18 0-15,0 0 0 16,0 0 0-16,0 0 0 0,0 0 0 16,0 0 0-16,0 0 0 15,0 0 0-15,-7-7-63 16,7 7-29-16</inkml:trace>
          <inkml:trace contextRef="#ctx0" brushRef="#br0" timeOffset="518076.0235">31090 10958 371 0,'0'0'6'16,"0"0"3"-16,0 0 0 15,0 0 2-15,-3-15 1 0,-11 9 0 16,-4 3 0-16,-7-3 2 16,-6 4-6-16,-16 2-1 15,6 2-3-15,-9 17 0 16,-3 5-1-16,0 9 0 15,0 5-1-15,10 11 0 0,4-2-1 16,15 1 0-16,17 3 0 16,7-10 0-16,31-9-1 15,16-11 0-15,16-10 1 16,10-11-1-16,10-8 1 0,-13-12 0 16,1-12-1-16,-18-7 1 15,-15-4-1-15,-16 1 0 16,-22-10-4-16,-14 13-10 0,-35 3-51 15,-8-2-19-15</inkml:trace>
        </inkml:traceGroup>
      </inkml:traceGroup>
    </inkml:traceGroup>
    <inkml:traceGroup>
      <inkml:annotationXML>
        <emma:emma xmlns:emma="http://www.w3.org/2003/04/emma" version="1.0">
          <emma:interpretation id="{A5007804-00E6-48A3-95B6-7872FF12150A}" emma:medium="tactile" emma:mode="ink">
            <msink:context xmlns:msink="http://schemas.microsoft.com/ink/2010/main" type="paragraph" rotatedBoundingBox="12050,13685 32931,12495 33018,14020 12137,1521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2EC4500-5743-416B-81A8-A8B4310111E7}" emma:medium="tactile" emma:mode="ink">
              <msink:context xmlns:msink="http://schemas.microsoft.com/ink/2010/main" type="line" rotatedBoundingBox="12050,13685 32931,12495 33018,14020 12137,15210"/>
            </emma:interpretation>
          </emma:emma>
        </inkml:annotationXML>
        <inkml:traceGroup>
          <inkml:annotationXML>
            <emma:emma xmlns:emma="http://www.w3.org/2003/04/emma" version="1.0">
              <emma:interpretation id="{9522AD96-BD2C-44C0-94EE-8F20103E18F3}" emma:medium="tactile" emma:mode="ink">
                <msink:context xmlns:msink="http://schemas.microsoft.com/ink/2010/main" type="inkWord" rotatedBoundingBox="12073,14076 12287,14064 12345,15070 12130,15082"/>
              </emma:interpretation>
              <emma:one-of disjunction-type="recognition" id="oneOf30">
                <emma:interpretation id="interp146" emma:lang="en-US" emma:confidence="1">
                  <emma:literal>|</emma:literal>
                </emma:interpretation>
                <emma:interpretation id="interp147" emma:lang="en-US" emma:confidence="0">
                  <emma:literal>I</emma:literal>
                </emma:interpretation>
                <emma:interpretation id="interp148" emma:lang="en-US" emma:confidence="0">
                  <emma:literal>1</emma:literal>
                </emma:interpretation>
                <emma:interpretation id="interp149" emma:lang="en-US" emma:confidence="0">
                  <emma:literal>l</emma:literal>
                </emma:interpretation>
                <emma:interpretation id="interp150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94253.8119">10182 13455 366 0,'0'0'6'0,"0"0"3"16,0 0 1-16,0 0 1 15,0 0 0-15,0 0 2 0,3 15 1 16,7 9 1-16,-3 15-5 15,8 14-2-15,-2 11-2 16,5 13 0-16,4 11-2 16,-1 7-1-16,4-1-1 0,0 6-2 15,-5-9-6-15,12 4-27 16,1-9-50-16,-5-14-1 16</inkml:trace>
        </inkml:traceGroup>
        <inkml:traceGroup>
          <inkml:annotationXML>
            <emma:emma xmlns:emma="http://www.w3.org/2003/04/emma" version="1.0">
              <emma:interpretation id="{C4AC06B8-6677-45DA-861C-258AADEC1524}" emma:medium="tactile" emma:mode="ink">
                <msink:context xmlns:msink="http://schemas.microsoft.com/ink/2010/main" type="inkWord" rotatedBoundingBox="14689,13984 14777,13979 14829,14908 14742,14913"/>
              </emma:interpretation>
              <emma:one-of disjunction-type="recognition" id="oneOf31">
                <emma:interpretation id="interp151" emma:lang="en-US" emma:confidence="0">
                  <emma:literal>|</emma:literal>
                </emma:interpretation>
                <emma:interpretation id="interp152" emma:lang="en-US" emma:confidence="0">
                  <emma:literal>1</emma:literal>
                </emma:interpretation>
                <emma:interpretation id="interp153" emma:lang="en-US" emma:confidence="0">
                  <emma:literal>l</emma:literal>
                </emma:interpretation>
                <emma:interpretation id="interp154" emma:lang="en-US" emma:confidence="0">
                  <emma:literal>I</emma:literal>
                </emma:interpretation>
                <emma:interpretation id="interp15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94597.5781">12886 13357 433 0,'0'0'3'0,"0"0"2"15,-14 11 0-15,3 3 1 16,1 7 1-16,3 7 0 0,-8 11 2 16,9 13 0-16,2 8-2 15,4 11-1-15,0 6-2 16,10 8 0-16,2 3-1 0,1 0-4 15,2 1-6-15,-8-13-18 16,-14 0-59-16,17-18-3 16</inkml:trace>
        </inkml:traceGroup>
        <inkml:traceGroup>
          <inkml:annotationXML>
            <emma:emma xmlns:emma="http://www.w3.org/2003/04/emma" version="1.0">
              <emma:interpretation id="{92AB36EB-BC25-41BD-AA30-3D4CC1A5CCB2}" emma:medium="tactile" emma:mode="ink">
                <msink:context xmlns:msink="http://schemas.microsoft.com/ink/2010/main" type="inkWord" rotatedBoundingBox="16551,13594 16742,13584 16813,14839 16623,14850"/>
              </emma:interpretation>
              <emma:one-of disjunction-type="recognition" id="oneOf32">
                <emma:interpretation id="interp156" emma:lang="en-US" emma:confidence="0">
                  <emma:literal>|</emma:literal>
                </emma:interpretation>
                <emma:interpretation id="interp157" emma:lang="en-US" emma:confidence="0">
                  <emma:literal>1</emma:literal>
                </emma:interpretation>
                <emma:interpretation id="interp158" emma:lang="en-US" emma:confidence="0">
                  <emma:literal>l</emma:literal>
                </emma:interpretation>
                <emma:interpretation id="interp159" emma:lang="en-US" emma:confidence="0">
                  <emma:literal>I</emma:literal>
                </emma:interpretation>
                <emma:interpretation id="interp160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94878.8651">14851 12962 429 0,'0'0'1'0,"0"0"1"16,0 0 2-16,0 17 2 15,-6 9 1-15,-6 12 2 16,-1 5 1-16,-4 20 2 15,-5 14-1-15,1 15 0 16,3 13-2-16,4 5-9 0,3 7 0 16,11-2 0-16,0-5 0 15,8-5 0-15,2-12-7 16,-17-10-79-16,18-11-2 16</inkml:trace>
        </inkml:traceGroup>
        <inkml:traceGroup>
          <inkml:annotationXML>
            <emma:emma xmlns:emma="http://www.w3.org/2003/04/emma" version="1.0">
              <emma:interpretation id="{A9090B11-123C-4498-9C88-650420A04810}" emma:medium="tactile" emma:mode="ink">
                <msink:context xmlns:msink="http://schemas.microsoft.com/ink/2010/main" type="inkWord" rotatedBoundingBox="19331,13357 19991,13320 20026,13946 19367,13983"/>
              </emma:interpretation>
              <emma:one-of disjunction-type="recognition" id="oneOf33">
                <emma:interpretation id="interp161" emma:lang="en-US" emma:confidence="0.5">
                  <emma:literal>0</emma:literal>
                </emma:interpretation>
                <emma:interpretation id="interp162" emma:lang="en-US" emma:confidence="0">
                  <emma:literal>O</emma:literal>
                </emma:interpretation>
                <emma:interpretation id="interp163" emma:lang="en-US" emma:confidence="0">
                  <emma:literal>o</emma:literal>
                </emma:interpretation>
                <emma:interpretation id="interp164" emma:lang="en-US" emma:confidence="0">
                  <emma:literal>D</emma:literal>
                </emma:interpretation>
                <emma:interpretation id="interp165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356995.4617">17712 12734 245 0,'0'0'7'0,"0"0"3"15,0 0 3-15,0 0 4 16,-11-8 2-16,11 8 2 0,-14 0 1 16,14 0 2-16,-14-2-5 15,14 2-3-15,-22 0-4 16,22 0-3-16,-20 2-1 15,20-2-3-15,-25 21 0 16,11 1-2-16,0 2 0 16,-1 4 0-16,-3 10 0 0,1 9 0 15,-4-5 0-15,6 10 1 16,2 2 0-16,6-8 0 16,2 3 0-16,5-2 0 15,8-9 1-15,17-4-1 0,3-4-1 16,11-10 0-16,7-5 0 15,10-4 0-15,1-11-3 16,6 0 0-16,1-11 0 0,-10-4 0 16,-1-11 0-16,-4-2 0 15,-10-2 0-15,-8-6 0 16,-9-7 0-16,-8 4 0 0,-10-5 0 16,-4-2 0-16,-18-1 0 15,-7-1 0-15,-3 2 0 16,-14 3 0-16,-1 5 0 15,-7 3 0-15,4 11 0 16,-9 9 0-16,2 11-2 0,-5 4-11 16,8 26-26-16,5 2-47 15,-1 6-2-15</inkml:trace>
        </inkml:traceGroup>
        <inkml:traceGroup>
          <inkml:annotationXML>
            <emma:emma xmlns:emma="http://www.w3.org/2003/04/emma" version="1.0">
              <emma:interpretation id="{CA1E8798-DC40-41EB-B845-071260085106}" emma:medium="tactile" emma:mode="ink">
                <msink:context xmlns:msink="http://schemas.microsoft.com/ink/2010/main" type="inkWord" rotatedBoundingBox="23264,13046 26841,12842 26928,14367 23351,14571">
                  <msink:destinationLink direction="with" ref="{450138FA-0419-417C-B812-6491560CE256}"/>
                </msink:context>
              </emma:interpretation>
              <emma:one-of disjunction-type="recognition" id="oneOf34">
                <emma:interpretation id="interp166" emma:lang="en-US" emma:confidence="0">
                  <emma:literal>"</emma:literal>
                </emma:interpretation>
                <emma:interpretation id="interp167" emma:lang="en-US" emma:confidence="0">
                  <emma:literal>0</emma:literal>
                </emma:interpretation>
                <emma:interpretation id="interp168" emma:lang="en-US" emma:confidence="0">
                  <emma:literal>V</emma:literal>
                </emma:interpretation>
                <emma:interpretation id="interp169" emma:lang="en-US" emma:confidence="0">
                  <emma:literal>Y</emma:literal>
                </emma:interpretation>
                <emma:interpretation id="interp170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359245.4776">21632 12917 325 0,'0'0'6'0,"0"0"3"16,0 0 2-16,0 0 3 15,0 0 2-15,0 0 2 16,0 0 0-16,0 7 1 0,0-7-4 16,-3 28-4-16,-4-1 0 15,0 14-3-15,-7 7-1 16,4 11-1-16,-7 12 0 16,-1 10-1-16,-1 8-1 15,1 2-2-15,8-3-2 0,-3 1 0 16,1-13 0-16,6-9 0 15,2-10 0-15,4-15 0 16,-3-6 0-16,3-14 0 0,0-9 0 16,0-13 0-16,0 0-4 15,-11 0-83-15,11 0-1 16</inkml:trace>
          <inkml:trace contextRef="#ctx0" brushRef="#br0" timeOffset="358479.8429">20088 12818 277 0,'0'0'5'0,"0"0"2"0,0 0 2 16,0 0-1-16,0 0 2 15,0 0 2-15,0-14 1 16,0 14 0-16,0 0-2 15,0 0-2-15,-17-4 2 16,17 4-1-16,-15 0-1 0,15 0 0 16,-25 11 0-16,15-8 0 15,-11 7-1-15,3 1-1 16,-4 11-1-16,2-5-1 16,-2 15-1-16,-6 0 0 0,3 9 0 15,4 10-1-15,3-2 0 16,4 10 0-16,3-1 1 15,11-6-1-15,5 3 1 16,8-8-1-16,9-9 0 0,13-10 0 16,11-6 0-16,7-11-1 15,3-11 0-15,11-3 0 16,-6-16-1-16,-1-9-1 0,-4-3 0 16,-10-8 0-16,-4-7-1 15,-17-3-1-15,-7 0 1 16,-18-5-2-16,0 2 1 15,-25 3-3-15,-6 2-1 16,-12 2-6-16,-10 17-11 16,-10 13-55-16,-5 2-7 0</inkml:trace>
        </inkml:traceGroup>
        <inkml:traceGroup>
          <inkml:annotationXML>
            <emma:emma xmlns:emma="http://www.w3.org/2003/04/emma" version="1.0">
              <emma:interpretation id="{5281509A-151E-4C97-9F28-F3CA38BBD425}" emma:medium="tactile" emma:mode="ink">
                <msink:context xmlns:msink="http://schemas.microsoft.com/ink/2010/main" type="inkWord" rotatedBoundingBox="24356,12971 26868,12936 26880,13840 24368,13875"/>
              </emma:interpretation>
              <emma:one-of disjunction-type="recognition" id="oneOf35">
                <emma:interpretation id="interp171" emma:lang="en-US" emma:confidence="0">
                  <emma:literal>IAO</emma:literal>
                </emma:interpretation>
                <emma:interpretation id="interp172" emma:lang="en-US" emma:confidence="0">
                  <emma:literal>QAO</emma:literal>
                </emma:interpretation>
                <emma:interpretation id="interp173" emma:lang="en-US" emma:confidence="0">
                  <emma:literal>DAO</emma:literal>
                </emma:interpretation>
                <emma:interpretation id="interp174" emma:lang="en-US" emma:confidence="0">
                  <emma:literal>OAO</emma:literal>
                </emma:interpretation>
                <emma:interpretation id="interp175" emma:lang="en-US" emma:confidence="0">
                  <emma:literal>IAGO</emma:literal>
                </emma:interpretation>
              </emma:one-of>
            </emma:emma>
          </inkml:annotationXML>
          <inkml:trace contextRef="#ctx0" brushRef="#br0" timeOffset="480981.7232">22641 12959 312 0,'0'0'7'0,"0"0"4"16,0 0 2-16,-7 13 2 16,7-13 2-16,-15 5 0 0,0-5 0 15,2 0 0-15,-4-8-5 16,-5-13-6-16,-2 1-2 16,2-13-1-16,1-5-2 15,11-8 0-15,6-10-1 0,4-1 1 16,10-3-1-16,8 0 0 15,11 8 0-15,9-1 0 16,-2 6 1-16,3 16 0 16,-3 6 1-16,-1 8-1 0,-4 10 1 15,-6 11 1-15,-3 13-1 16,-9 14 1-16,-6 9-1 16,-4 16 0-16,-3 6 0 15,-6 10-1-15,-8 2 0 16,-4 4 0-16,-10-8-1 0,-4-7 0 15,-1-7 0-15,-5-10 1 16,3-13-1-16,0-9 0 16,2-17 1-16,5-7 0 0,8-11 0 15,5-9-1-15,15-13 1 16,0 1 0-16,10-7 0 16,12 5 0-16,2 2-1 15,11 6 1-15,0 9 0 0,8 11 1 16,-3 6-1-16,-2 13 0 15,-6 10-1-15,1 7 0 16,-5 13-9-16,-11-9-35 16,1 9-39-16,3 0-2 0</inkml:trace>
          <inkml:trace contextRef="#ctx0" brushRef="#br0" timeOffset="481747.357">23032 13033 375 0,'0'0'6'0,"0"0"2"16,0 0-1-16,18-11 1 15,-3 4-1-15,13-3-5 0,7 10-62 16,18-18-10-16</inkml:trace>
          <inkml:trace contextRef="#ctx0" brushRef="#br0" timeOffset="481684.8431">23027 13155 255 0,'0'0'5'0,"0"0"6"15,0 0 3-15,0 0 5 0,-8 0 2 16,8 0-1-16,0 0 3 16,-10-13 0-16,5-2-5 15,5-2-5-15,0-4-4 16,5-7-4-16,1-7-2 0,8-4 0 16,7-10-2-16,1 0 0 15,-1-1 0-15,4 1-1 16,3 0 1-16,-3 10-1 15,-8 11 1-15,5 10-1 0,-4 10 1 16,0 12 1-16,-12 18-1 16,5 13 1-16,-11 11 0 15,0 10 0-15,0 5 0 0,-4 1 0 16,-6 4-1-16,-1-5-3 16,-3-6-8-16,3-8-41 15,1-1-30-15,0-11-2 16</inkml:trace>
          <inkml:trace contextRef="#ctx0" brushRef="#br0" timeOffset="519795.8108">24560 12571 356 0,'0'0'2'0,"0"0"2"0,-20-10 3 16,1 5-1-16,1 5 3 15,-10 0 1-15,-7 15 1 16,-3 11 0-16,-2 12 1 15,5 10-2-15,-1 14-3 16,8 4 0-16,11 1-1 0,9 3 0 16,8-3-1-16,22-14-1 15,17-11-1-15,17-14 1 16,16-22-2-16,11-6 0 16,3-17-1-16,2-14 0 0,0-7 0 15,-10-7 0-15,-15-9-1 16,-20 5 0-16,-15-9 1 15,-28 10 0-15,-10-1 0 0,-36 5-1 16,-11 16 0-16,-14 4-2 16,-5 13-2-16,-14 8-5 15,9 14-16-15,13 14-58 16,13-2-2-16</inkml:trace>
        </inkml:traceGroup>
        <inkml:traceGroup>
          <inkml:annotationXML>
            <emma:emma xmlns:emma="http://www.w3.org/2003/04/emma" version="1.0">
              <emma:interpretation id="{47F5747F-741E-4596-BE3F-6835CC13FD24}" emma:medium="tactile" emma:mode="ink">
                <msink:context xmlns:msink="http://schemas.microsoft.com/ink/2010/main" type="inkWord" rotatedBoundingBox="28384,13194 28975,13161 29007,13728 28416,13761">
                  <msink:destinationLink direction="with" ref="{450138FA-0419-417C-B812-6491560CE256}"/>
                </msink:context>
              </emma:interpretation>
              <emma:one-of disjunction-type="recognition" id="oneOf36">
                <emma:interpretation id="interp176" emma:lang="en-US" emma:confidence="0">
                  <emma:literal>0</emma:literal>
                </emma:interpretation>
                <emma:interpretation id="interp177" emma:lang="en-US" emma:confidence="0">
                  <emma:literal>o</emma:literal>
                </emma:interpretation>
                <emma:interpretation id="interp178" emma:lang="en-US" emma:confidence="0">
                  <emma:literal>O</emma:literal>
                </emma:interpretation>
                <emma:interpretation id="interp179" emma:lang="en-US" emma:confidence="0">
                  <emma:literal>C</emma:literal>
                </emma:interpretation>
                <emma:interpretation id="interp180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520138.5831">26834 12554 423 0,'0'0'1'0,"0"0"3"15,-10 0-1-15,-9 7 2 16,-2 7 0-16,-7 10 2 0,-7 9 0 16,-5 9 0-16,-1 3 0 15,-2 16-3-15,11-2 0 16,0 4 0-16,18-3-1 16,14-2-1-16,11-13-1 0,24-14-1 15,15-7 0-15,10-17-1 16,14-7 1-16,4-17-1 15,0-14 0-15,-8-5 0 16,-9-7 0-16,-23-9 0 0,-13 6 0 16,-22-4-2-16,-16-2-2 15,-23 10-6-15,-27-5-12 16,-15 17-60-16,0 1-1 16</inkml:trace>
        </inkml:traceGroup>
        <inkml:traceGroup>
          <inkml:annotationXML>
            <emma:emma xmlns:emma="http://www.w3.org/2003/04/emma" version="1.0">
              <emma:interpretation id="{6DB2F2B5-EE74-4B55-91FC-E04541665E90}" emma:medium="tactile" emma:mode="ink">
                <msink:context xmlns:msink="http://schemas.microsoft.com/ink/2010/main" type="inkWord" rotatedBoundingBox="30655,12937 30715,12933 30753,13605 30694,13609">
                  <msink:destinationLink direction="with" ref="{450138FA-0419-417C-B812-6491560CE256}"/>
                </msink:context>
              </emma:interpretation>
              <emma:one-of disjunction-type="recognition" id="oneOf37">
                <emma:interpretation id="interp181" emma:lang="en-US" emma:confidence="0">
                  <emma:literal>|</emma:literal>
                </emma:interpretation>
                <emma:interpretation id="interp182" emma:lang="en-US" emma:confidence="0">
                  <emma:literal>l</emma:literal>
                </emma:interpretation>
                <emma:interpretation id="interp183" emma:lang="en-US" emma:confidence="0">
                  <emma:literal>I</emma:literal>
                </emma:interpretation>
                <emma:interpretation id="interp184" emma:lang="en-US" emma:confidence="0">
                  <emma:literal>1</emma:literal>
                </emma:interpretation>
                <emma:interpretation id="interp18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520888.5827">28824 12312 408 0,'0'0'6'0,"0"0"1"15,0 0 1-15,0 0 2 0,0 0 1 16,-3 9 2-16,3 6 1 15,0 9 1-15,0 11-5 16,0 8-1-16,0 9-9 16,0 12 0-16,0 14 0 0,-4-1 0 15,1 21 0-15,3-5-84 16,-11-6-5-16</inkml:trace>
        </inkml:traceGroup>
        <inkml:traceGroup>
          <inkml:annotationXML>
            <emma:emma xmlns:emma="http://www.w3.org/2003/04/emma" version="1.0">
              <emma:interpretation id="{5B801CB5-6A23-48FC-8117-B70118EF7044}" emma:medium="tactile" emma:mode="ink">
                <msink:context xmlns:msink="http://schemas.microsoft.com/ink/2010/main" type="inkWord" rotatedBoundingBox="32469,13109 32964,13081 32982,13392 32487,13420">
                  <msink:destinationLink direction="with" ref="{450138FA-0419-417C-B812-6491560CE256}"/>
                </msink:context>
              </emma:interpretation>
              <emma:one-of disjunction-type="recognition" id="oneOf38">
                <emma:interpretation id="interp186" emma:lang="en-US" emma:confidence="0">
                  <emma:literal>c</emma:literal>
                </emma:interpretation>
                <emma:interpretation id="interp187" emma:lang="en-US" emma:confidence="0">
                  <emma:literal>C</emma:literal>
                </emma:interpretation>
                <emma:interpretation id="interp188" emma:lang="en-US" emma:confidence="0">
                  <emma:literal>o</emma:literal>
                </emma:interpretation>
                <emma:interpretation id="interp189" emma:lang="en-US" emma:confidence="0">
                  <emma:literal>•</emma:literal>
                </emma:interpretation>
                <emma:interpretation id="interp190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520576.0906">30942 12469 438 0,'0'0'1'0,"0"0"-1"15,-18 0 1-15,0 0 2 16,-2 4-1-16,-15 10 1 15,2-4 0-15,-12 15 0 16,-1-1 0-16,3 5 0 16,1 10-1-16,14-1 0 0,6-3-1 15,22 2 0-15,10-6 0 16,19-10 0-16,20-7 0 16,16-14 0-16,5-4 0 0,4-13 0 15,-7-11 0 1,-6-9-1-16,-16-4-2 0,-24-1-11 15,-31 18-54-15,-33-19-15 16</inkml:trace>
        </inkml:traceGroup>
      </inkml:traceGroup>
    </inkml:traceGroup>
    <inkml:traceGroup>
      <inkml:annotationXML>
        <emma:emma xmlns:emma="http://www.w3.org/2003/04/emma" version="1.0">
          <emma:interpretation id="{AEAB4290-702C-4DE3-8FB0-4A17EA8E3DF6}" emma:medium="tactile" emma:mode="ink">
            <msink:context xmlns:msink="http://schemas.microsoft.com/ink/2010/main" type="paragraph" rotatedBoundingBox="12533,15015 31063,15131 31040,18889 12509,1877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4CFD86E-EFF7-4D84-AA67-77FD5764723B}" emma:medium="tactile" emma:mode="ink">
              <msink:context xmlns:msink="http://schemas.microsoft.com/ink/2010/main" type="line" rotatedBoundingBox="12533,15015 31063,15131 31050,17159 12520,17043"/>
            </emma:interpretation>
          </emma:emma>
        </inkml:annotationXML>
        <inkml:traceGroup>
          <inkml:annotationXML>
            <emma:emma xmlns:emma="http://www.w3.org/2003/04/emma" version="1.0">
              <emma:interpretation id="{7D0E7591-757A-4611-BFBF-357BF76416B7}" emma:medium="tactile" emma:mode="ink">
                <msink:context xmlns:msink="http://schemas.microsoft.com/ink/2010/main" type="inkWord" rotatedBoundingBox="12509,16654 12570,15900 13199,15950 13138,16704"/>
              </emma:interpretation>
              <emma:one-of disjunction-type="recognition" id="oneOf39">
                <emma:interpretation id="interp191" emma:lang="en-US" emma:confidence="0">
                  <emma:literal>0</emma:literal>
                </emma:interpretation>
                <emma:interpretation id="interp192" emma:lang="en-US" emma:confidence="0">
                  <emma:literal>o</emma:literal>
                </emma:interpretation>
                <emma:interpretation id="interp193" emma:lang="en-US" emma:confidence="0">
                  <emma:literal>O</emma:literal>
                </emma:interpretation>
                <emma:interpretation id="interp194" emma:lang="en-US" emma:confidence="0">
                  <emma:literal>D</emma:literal>
                </emma:interpretation>
                <emma:interpretation id="interp195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97285.207">10889 15295 444 0,'0'0'2'0,"0"0"2"16,0 0-1-16,-15 21 1 0,1-3 0 15,-11 10 0-15,1 11 1 16,-8 6 1-16,-1 11-3 16,-2 12 1-16,4 5 0 15,6 5 0-15,8-4 0 0,12-3-1 16,10-4 0-16,15-18 0 16,23-10 0-16,10-18-1 15,10-15 0-15,12-12-2 16,6-15 0-16,-3-14 0 15,-8-12 0-15,-9-2 0 0,-8-3 0 16,-25-9 0-16,-14 2 0 16,-14-5 0-16,-25 4 0 15,-10 4-2-15,-21 6 0 0,-9 8-1 16,-8 3-3-16,-2 18-4 16,-6 4-14-16,10 12-60 15,11 5-1-15</inkml:trace>
        </inkml:traceGroup>
        <inkml:traceGroup>
          <inkml:annotationXML>
            <emma:emma xmlns:emma="http://www.w3.org/2003/04/emma" version="1.0">
              <emma:interpretation id="{C251BA1B-86D0-450C-B631-9F9B1D49C371}" emma:medium="tactile" emma:mode="ink">
                <msink:context xmlns:msink="http://schemas.microsoft.com/ink/2010/main" type="inkWord" rotatedBoundingBox="14380,15670 17108,15436 17167,16127 14440,16361"/>
              </emma:interpretation>
              <emma:one-of disjunction-type="recognition" id="oneOf40">
                <emma:interpretation id="interp196" emma:lang="en-US" emma:confidence="1">
                  <emma:literal>00</emma:literal>
                </emma:interpretation>
                <emma:interpretation id="interp197" emma:lang="en-US" emma:confidence="0">
                  <emma:literal>0</emma:literal>
                </emma:interpretation>
                <emma:interpretation id="interp198" emma:lang="en-US" emma:confidence="0">
                  <emma:literal>000</emma:literal>
                </emma:interpretation>
                <emma:interpretation id="interp199" emma:lang="en-US" emma:confidence="0">
                  <emma:literal>o</emma:literal>
                </emma:interpretation>
                <emma:interpretation id="interp200" emma:lang="en-US" emma:confidence="0">
                  <emma:literal>•0</emma:literal>
                </emma:interpretation>
              </emma:one-of>
            </emma:emma>
          </inkml:annotationXML>
          <inkml:trace contextRef="#ctx0" brushRef="#br0" timeOffset="98144.5954">14739 14918 383 0,'0'0'3'0,"-14"-8"3"0,-1 5 1 16,5 3 2-16,-11 0 3 15,-1 7 1-15,-3 8 1 16,-3 6 1-16,3 14-2 0,4 7-3 16,7 12-1-16,6 2-3 15,8 6-2-15,5 7-1 16,12-11 1-16,11 2-4 16,18-10 0-16,7-15 0 0,12-15 0 15,1-12-2-15,12-8 1 16,-8-17 0-16,1-12 0 15,-3-8 1-15,-15-15-1 16,-11 0 2-16,-14-7 0 0,-10-6-1 16,-18-1 1-16,-11 6 0 15,-21 4-1-15,-16 3 0 16,-16 14-5-16,-21 7-17 16,-25 22-62-16,-3 13-2 0</inkml:trace>
          <inkml:trace contextRef="#ctx0" brushRef="#br0" timeOffset="97738.3415">12894 15020 438 0,'0'0'4'0,"-22"0"3"16,1 0 2-16,-7 0 0 0,-4 10 0 16,-11 4 2-16,-3 4-1 15,-4 12 1-15,8 7-8 16,4 5-3-16,10 10 0 15,6 13 0-15,19 1 0 0,6 2 0 16,25-2 0-16,14-1 0 16,16-13 0-16,15-7 0 15,15-17 0-15,8-9 0 16,-1-15 0-16,-2-12 0 0,-2-10 0 16,-10-14 0-16,-16-3 0 15,-17-7 0-15,-18-7 0 16,-17-1 0-16,-13-10 0 15,-21 4 0-15,-11 0 0 0,-16 1 0 16,-2 7 0-16,-11 6-10 16,16 12-29-16,5 4-47 15,5 15-2-15</inkml:trace>
        </inkml:traceGroup>
        <inkml:traceGroup>
          <inkml:annotationXML>
            <emma:emma xmlns:emma="http://www.w3.org/2003/04/emma" version="1.0">
              <emma:interpretation id="{E9C1B9E8-2C6A-473C-914C-67F128A26998}" emma:medium="tactile" emma:mode="ink">
                <msink:context xmlns:msink="http://schemas.microsoft.com/ink/2010/main" type="inkWord" rotatedBoundingBox="19581,15059 19644,15060 19638,16174 19574,16174"/>
              </emma:interpretation>
              <emma:one-of disjunction-type="recognition" id="oneOf41">
                <emma:interpretation id="interp201" emma:lang="en-US" emma:confidence="0">
                  <emma:literal>|</emma:literal>
                </emma:interpretation>
                <emma:interpretation id="interp202" emma:lang="en-US" emma:confidence="0">
                  <emma:literal>I</emma:literal>
                </emma:interpretation>
                <emma:interpretation id="interp203" emma:lang="en-US" emma:confidence="0">
                  <emma:literal>l</emma:literal>
                </emma:interpretation>
                <emma:interpretation id="interp204" emma:lang="en-US" emma:confidence="0">
                  <emma:literal>1</emma:literal>
                </emma:interpretation>
                <emma:interpretation id="interp20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61589.2925">17719 14500 128 0,'0'0'2'0,"0"0"3"15,4-15 8-15,-4 15 8 16,6-19 6-16,-6 19 5 0,5-18 0 15,-5 18 4-15,3-10-2 16,-3 10-3-16,0 0-1 16,0 8-9-16,-3 9-3 15,-2 11-4-15,-5 11-2 16,3 10-1-16,1 20-2 0,-2 3-3 16,4 13-1-16,1 6-1 15,-1 5-2-15,4-2 0 16,0 2-2-16,7-10 0 15,-3-11-4-15,7 0-6 0,-4-22-25 16,3-7-49-16,11-10 0 16</inkml:trace>
        </inkml:traceGroup>
        <inkml:traceGroup>
          <inkml:annotationXML>
            <emma:emma xmlns:emma="http://www.w3.org/2003/04/emma" version="1.0">
              <emma:interpretation id="{CBC12637-C9DA-4480-8B7F-F496B62B2717}" emma:medium="tactile" emma:mode="ink">
                <msink:context xmlns:msink="http://schemas.microsoft.com/ink/2010/main" type="inkWord" rotatedBoundingBox="21502,15106 31082,15323 31038,17257 21458,17040">
                  <msink:destinationLink direction="with" ref="{5834F2EE-676A-4398-8FFB-A29B5D29433C}"/>
                </msink:context>
              </emma:interpretation>
              <emma:one-of disjunction-type="recognition" id="oneOf42">
                <emma:interpretation id="interp206" emma:lang="en-US" emma:confidence="0">
                  <emma:literal>IITAQC</emma:literal>
                </emma:interpretation>
                <emma:interpretation id="interp207" emma:lang="en-US" emma:confidence="0">
                  <emma:literal>(ITA-2nd</emma:literal>
                </emma:interpretation>
                <emma:interpretation id="interp208" emma:lang="en-US" emma:confidence="0">
                  <emma:literal>"ITA-2nd</emma:literal>
                </emma:interpretation>
                <emma:interpretation id="interp209" emma:lang="en-US" emma:confidence="0">
                  <emma:literal>(TA=23thc</emma:literal>
                </emma:interpretation>
                <emma:interpretation id="interp210" emma:lang="en-US" emma:confidence="0">
                  <emma:literal>{TA=23thc</emma:literal>
                </emma:interpretation>
              </emma:one-of>
            </emma:emma>
          </inkml:annotationXML>
          <inkml:trace contextRef="#ctx0" brushRef="#br0" timeOffset="362261.1606">21265 14538 470 0,'0'0'2'0,"0"0"1"0,0 0 0 15,0 0 1-15,0 0 0 16,0 0 2-16,-3 7 0 15,6 10 2-15,8 7-3 16,3 19-5-16,-4 10 0 16,8 13 0-16,7 20 0 0,-3 9 0 15,6 20 0-15,-14 16-48 16,14 3-40-16,0 3-3 16</inkml:trace>
          <inkml:trace contextRef="#ctx0" brushRef="#br0" timeOffset="527279.2944">22552 15120 420 0,'0'0'4'16,"0"0"1"-16,0 0 2 15,0 0 0-15,0 0 2 0,7-9 1 16,11 7 0-16,7 2 1 15,14 0-2-15,10 0-3 16,11 2-1-16,11-2-1 16,10 5 0-16,4-5-4 0,7 0-2 15,-8-7-7-15,-1 7-31 16,-2-8-45-16,-26 1-3 16</inkml:trace>
          <inkml:trace contextRef="#ctx0" brushRef="#br0" timeOffset="527513.67">22753 15158 487 0,'0'0'1'0,"0"0"1"0,0 0 1 16,4 13 1-16,-1 2 0 15,5 2 0-15,-5 11 2 16,8 9-6-16,-3 4 0 0,-5 12 0 15,4 7 0-15,0 9 0 16,-4 6 0-16,0 6 0 16,2 0 0-16,-5 4 0 0,7-1 0 15,-7-10-25-15,0 7-62 16,0-9-3-16</inkml:trace>
          <inkml:trace contextRef="#ctx0" brushRef="#br0" timeOffset="527904.3039">23175 16500 362 0,'0'0'9'0,"0"0"1"16,0 0 4-16,3-11 0 15,-3 11 1-15,3-28 1 0,4-3-1 16,1-9 2-16,-5-9-8 16,11-14-3-16,1-15-2 15,-2-5-1-15,5-13-2 16,0 3 1-16,4 6 0 0,-2-1 0 16,5 13-1-16,-7 16 1 15,0 13-1-15,-4 18 1 16,-1 21 0-16,2 11 0 15,3 20-2-15,-5 18 0 16,2 15 0-16,-1 17 0 0,4 8 0 16,-5 12 0-16,2-3 0 15,0 3-11-15,-5-8-9 16,3-13-40-16,2-2-28 16,0-18-2-16</inkml:trace>
          <inkml:trace contextRef="#ctx0" brushRef="#br0" timeOffset="528060.5884">23188 16126 440 0,'0'0'3'16,"0"0"2"-16,0 0 0 16,0 0 1-16,11-22 0 0,14 18 1 15,3-9-3-15,22 7-11 16,10-12-71-16,13-7-4 15</inkml:trace>
          <inkml:trace contextRef="#ctx0" brushRef="#br0" timeOffset="531841.8626">24055 15401 449 0,'0'0'1'0,"0"0"1"0,25-4 0 15,0-3 1-15,5 3 0 16,6 0 0-16,11-1 0 16,9-3 1-16,1 8-2 15,6 0 0-15,1 0-2 16,-1 0-5-16,-9 0-17 0,-8 0-59 15,14 0 0-15</inkml:trace>
          <inkml:trace contextRef="#ctx0" brushRef="#br0" timeOffset="532029.3618">24316 15584 438 0,'0'0'0'0,"0"0"0"0,0 0 1 16,0 0 1-16,8 10 0 15,-8-10 0-15,31 14 1 0,-2-3-1 16,9-1-3-16,5-10-16 16,-5 7-61-16,34-4-1 15</inkml:trace>
          <inkml:trace contextRef="#ctx0" brushRef="#br0" timeOffset="532779.3873">26041 15390 332 0,'0'0'8'0,"-20"4"3"16,5-4 3-16,-3 0 2 0,-9 0 2 15,-1 0 0-15,-5-4 1 16,-5-7 0-16,6-6-7 16,4-9-4-16,6-1-2 0,1-12-3 15,17-2-1-15,4-13-1 16,7 1-1-16,22-7 0 15,7 0 0-15,5 4 0 16,12-8 0-16,4 12 0 16,6 3 1-16,1 10 0 0,-4 3 0 15,-3 16 1-15,-4 6-1 16,-3 9 1-16,-14 10 0 16,-6 12 0-16,-12 14 1 0,-3 15-2 15,-8 12 1-15,-7 4-1 16,0 13 0-16,-12 4 0 15,-5 7 0-15,-7-6-1 16,-1 2 2-16,-10-12-2 16,0-6 0-16,-8-12 0 0,0-16 0 15,-2-8 0-15,5-13 0 16,-3-13 0-16,15-2 0 16,0-13 0-16,11-10 0 15,9-5 0-15,8 1 0 0,5-8 0 16,15 3 0-16,8 4 0 15,5 2 0-15,5 13 0 16,2 2 0-16,2 11 0 0,0 7 0 16,0 14 0-16,-6 3 0 15,3 12 0-15,-8 3 0 16,-6-1 0-16,7 5-28 16,-4-4-58-16,0-7-4 0</inkml:trace>
          <inkml:trace contextRef="#ctx0" brushRef="#br0" timeOffset="533623.1348">26852 15175 423 0,'0'0'3'16,"0"0"1"-16,0 0 1 15,0 0 0-15,10-14 1 16,5 11 0-16,8 3 1 0,7 0 0 15,8 3-2-15,5 7-2 16,7 5-1-16,-5 2 0 16,-10 1-2-16,-2 3 0 15,-13 7-1-15,-9-3 0 16,-11 3-1-16,-18 3 0 0,-7 1 0 16,-6 0 0-16,-4-4 1 15,3 0-1-15,4-3 1 16,6 3 0-16,11-10 1 15,11 3 0-15,8-3 1 0,12-1 1 16,10 1 0-16,8-5 1 16,0 5-1-16,-1-1 0 15,-2-2 0-15,-4 6 0 0,-6 1-1 16,-10-1 0-16,-5 3 0 16,-10 1 0-16,-7 1 0 15,-11-2 0-15,-10-3 0 16,-12 0 0-16,-2 0 0 15,-7-7 0-15,-4-1 1 0,-7-5-1 16,7-5-1-16,-4-3-5 16,18 0-12-16,0-7-64 15,21-10-3-15</inkml:trace>
          <inkml:trace contextRef="#ctx0" brushRef="#br0" timeOffset="533154.4098">26915 15182 358 0,'0'0'7'0,"0"0"3"16,0 0 2-16,0 0 1 15,0 0 0-15,0 0 0 0,0 0 3 16,-10 6 0-16,5 20-4 15,-1 6-4-15,2 14 0 16,1 5-2-16,3 11 1 16,0 4-2-16,3-3-1 15,1 4-1-15,2-8-3 0,2 2-3 16,-4-15-9-16,6 0-27 16,8-14-46-16,-11-15-3 15</inkml:trace>
          <inkml:trace contextRef="#ctx0" brushRef="#br0" timeOffset="361901.7856">19738 14487 431 0,'0'0'3'16,"0"0"1"-16,0 0 1 0,0 0 2 15,-10 19 2-15,-5-1 1 16,-3 6 1-16,-2 7 1 15,2 8-3-15,-4 8 1 16,5 8-10-16,6 10 0 0,7-2 0 16,4 3 0-16,0 5 0 15,4-1 0-15,7-3 0 16,3-1 0-16,-1-14 0 0,5 0-53 16,4-4-34-16,3-11-2 15</inkml:trace>
          <inkml:trace contextRef="#ctx0" brushRef="#br0" timeOffset="540029.4828">27927 15295 265 0,'0'0'8'16,"0"0"3"-16,0 0 3 15,0 14 1-15,0-14 3 16,-5 17 0-16,-2 0 3 0,1-2 1 16,-9 4-7-16,-2-6-2 15,-5 4-2-15,-14-6-1 16,1 0-1-16,-6-11-1 0,-2 0-1 16,1-11-2-16,2-10-1 15,9-12-1-15,3-1-1 16,13-11 0-16,13-9-1 15,4 5-1-15,19-11 0 0,8 4 0 16,10-4 0-16,6 4-1 16,5 2 1-16,6 9 0 15,4 7 0-15,1 6 0 16,-1 6 0-16,-7 15 0 16,0 11 1-16,-10 9 1 0,-8 23-1 15,-15 9 1-15,-12 15 0 16,-8 8 0-16,-3 10 0 15,-19 7-1-15,-9 4 1 0,-4-3-2 16,-11-10 1-16,3-5 0 16,-4-7 0-16,-1-17 0 15,-2-11 0-15,-3-10 1 16,10-16-1-16,5-6 1 0,6-15-1 16,11-10 1-16,6-6 0 15,12-1-2-15,14-10 0 16,9-1 0-16,13 4 0 15,12 8 0-15,1 4 0 16,7 10 0-16,4 17 0 0,3 0 0 16,-4 20 0-16,2 11 0 15,-10 12 0-15,-1 7 0 16,-4 5-3-16,-12-3-9 16,1-5-45-16,-7 6-29 0,-4-12-1 15</inkml:trace>
          <inkml:trace contextRef="#ctx0" brushRef="#br0" timeOffset="540388.8749">28945 15292 387 0,'0'0'4'0,"0"0"2"15,0 0 3-15,-15-18 1 16,5 18 1-16,-11 0 3 15,-8 0 0-15,-7 7 1 16,-5 10-2-16,-9 8-3 16,-3 10-1-16,-4 4 0 0,4 10-9 15,7-4 0-15,4 9 0 16,14 2 0-16,10-3 0 16,11-4 0-16,11-3 0 15,20-4 0-15,15-7 0 0,17-5 0 16,9-6 0-16,11-10 0 15,7-4 0-15,1-6 0 16,-2-4 0-16,-16 0 0 16,-6 0 0-16,-17 0 0 0,-18-4 0 15,-7-3-39-15,-18 7-50 16,-21-3-2-16</inkml:trace>
        </inkml:traceGroup>
      </inkml:traceGroup>
      <inkml:traceGroup>
        <inkml:annotationXML>
          <emma:emma xmlns:emma="http://www.w3.org/2003/04/emma" version="1.0">
            <emma:interpretation id="{85A068E1-3B3A-4753-8B30-885818F10D80}" emma:medium="tactile" emma:mode="ink">
              <msink:context xmlns:msink="http://schemas.microsoft.com/ink/2010/main" type="line" rotatedBoundingBox="15344,17224 20198,17242 20192,18813 15338,18794"/>
            </emma:interpretation>
          </emma:emma>
        </inkml:annotationXML>
        <inkml:traceGroup>
          <inkml:annotationXML>
            <emma:emma xmlns:emma="http://www.w3.org/2003/04/emma" version="1.0">
              <emma:interpretation id="{E74EBAA9-FC2B-42B7-97A2-1FE5B6D91F5F}" emma:medium="tactile" emma:mode="ink">
                <msink:context xmlns:msink="http://schemas.microsoft.com/ink/2010/main" type="inkWord" rotatedBoundingBox="15344,17224 20198,17242 20192,18813 15338,18794"/>
              </emma:interpretation>
              <emma:one-of disjunction-type="recognition" id="oneOf43">
                <emma:interpretation id="interp211" emma:lang="en-US" emma:confidence="0">
                  <emma:literal>Ta=1</emma:literal>
                </emma:interpretation>
                <emma:interpretation id="interp212" emma:lang="en-US" emma:confidence="0">
                  <emma:literal>tc=1</emma:literal>
                </emma:interpretation>
                <emma:interpretation id="interp213" emma:lang="en-US" emma:confidence="0">
                  <emma:literal>Tc=1</emma:literal>
                </emma:interpretation>
                <emma:interpretation id="interp214" emma:lang="en-US" emma:confidence="0">
                  <emma:literal>Tc=I</emma:literal>
                </emma:interpretation>
                <emma:interpretation id="interp215" emma:lang="en-US" emma:confidence="0">
                  <emma:literal>Tee-I</emma:literal>
                </emma:interpretation>
              </emma:one-of>
            </emma:emma>
          </inkml:annotationXML>
          <inkml:trace contextRef="#ctx0" brushRef="#br0" timeOffset="573498.7431">13451 17151 446 0,'0'0'2'16,"0"0"0"-16,0-6 0 16,0 6 1-16,29-22 0 15,-4 11 0-15,11-3 0 0,9-3 1 16,16 3-2-16,9 4 0 15,18 3 0-15,1-3 0 16,9 6-1-16,8-1 0 16,-6 3-3-16,2-2-8 0,-17 1-30 15,3-7-42-15,-17-3-2 16</inkml:trace>
          <inkml:trace contextRef="#ctx0" brushRef="#br0" timeOffset="573764.3848">13873 16993 467 0,'0'0'2'0,"0"0"0"0,0 0-1 16,0 0 1-16,0 19 0 16,6-6 1-16,9 12 0 15,-5 3 1-15,12 13-1 16,-1 13 1-16,7 5 1 0,4 17-3 15,0 3 2-15,-1 9-1 16,2 4 1-16,-6 3-4 16,-2-3 0-16,0 0-3 15,-7-14-8-15,13-12-44 0,-13-2-31 16,7-15-1-16</inkml:trace>
          <inkml:trace contextRef="#ctx0" brushRef="#br0" timeOffset="574217.514">14989 17676 388 0,'0'0'4'16,"0"0"0"-16,-17 0 1 15,3-3 2-15,-3 3 0 0,-5 3 1 16,-3 4 2-16,-11 8 1 16,6-5-3-16,-6 10 0 15,1 10-1-15,6 1 0 16,4 8-1-16,4-1-1 16,3 5-1-16,11 3-1 0,7 2 0 15,15-3 0-15,10-4-1 16,13-10 0-16,15-3-2 15,10-10-2-15,9-7-6 16,22-9-32-16,-4-4-46 0,4-13 1 16</inkml:trace>
          <inkml:trace contextRef="#ctx0" brushRef="#br0" timeOffset="574483.1326">15803 17360 399 0,'0'0'4'0,"0"0"2"15,0 0 2-15,14 10 1 0,7-3 0 16,4-4 1-16,13 1-1 15,9-1 0-15,14-3-5 16,12 0-7-16,2-10-16 16,9 3-61-16,9-3-3 0</inkml:trace>
          <inkml:trace contextRef="#ctx0" brushRef="#br0" timeOffset="574670.6356">16089 17828 477 0,'0'0'1'15,"0"0"1"-15,21 3-1 16,8 1 1-16,10-4-1 0,17 7-2 16,11-7-11-16,21 0-68 15,23-7-5-15</inkml:trace>
          <inkml:trace contextRef="#ctx0" brushRef="#br0" timeOffset="578076.955">18056 16624 418 0,'0'0'4'0,"0"0"3"0,0 0 0 15,0 0 2-15,0 0 2 16,0 0 0-16,0 0 2 16,6-4 0-16,-6 4-3 0,0 0-2 15,0 0-8-15,0 0 0 16,4 6 0-16,-4-6 0 15,10 25 0-15,-7-3 0 16,12 12 0-16,-8 5 0 0,7 11 0 16,-3 13 0-16,3 4 0 15,-4 14 0-15,5-7 0 16,-1 7 0-16,-1 0 0 16,2-3 0-16,-2-5 0 15,2-2 0-15,3-8 0 0,-8-6 0 16,5-4 0-16,-8-8 0 15,0-6 0-15,-4-7 0 16,0-6 0-16,2-9 0 16,-5-7 0-16,0-10 0 0,0 21 0 15,0-21 0-15,0 0 0 16,-5 14 0-16,5-14 0 16,0 0 0-16,-13 17 0 0,13-17 0 15,-7 15 0-15,7-15 0 16,-11 13 0-16,11-13 0 15,0 0 0-15,-14 15 0 16,14-15 0-16,0 0 0 16,-21 11 0-16,21-11 0 0,-12 4 0 15,12-4 0-15,0 0 0 16,-13 7 0-16,13-7 0 16,0 0 0-16,0 0 0 0,0 0 0 15,-15 4 0-15,15-4 0 16,0 0 0-16,0-11-33 15,-7 11-60-15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7:24.67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FB296E-156E-4AD6-B41D-6B4B698CFB59}" emma:medium="tactile" emma:mode="ink">
          <msink:context xmlns:msink="http://schemas.microsoft.com/ink/2010/main" type="writingRegion" rotatedBoundingBox="-840,634 5750,264 6576,14973 -14,15343"/>
        </emma:interpretation>
      </emma:emma>
    </inkml:annotationXML>
    <inkml:traceGroup>
      <inkml:annotationXML>
        <emma:emma xmlns:emma="http://www.w3.org/2003/04/emma" version="1.0">
          <emma:interpretation id="{A485BA80-A023-4A16-A6EA-3505A56ABD0B}" emma:medium="tactile" emma:mode="ink">
            <msink:context xmlns:msink="http://schemas.microsoft.com/ink/2010/main" type="paragraph" rotatedBoundingBox="123,547 4337,354 4387,1426 172,16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C8D4C3-FAA6-45D0-A6B7-0A0924336B95}" emma:medium="tactile" emma:mode="ink">
              <msink:context xmlns:msink="http://schemas.microsoft.com/ink/2010/main" type="line" rotatedBoundingBox="123,547 4337,354 4387,1426 172,1619"/>
            </emma:interpretation>
          </emma:emma>
        </inkml:annotationXML>
        <inkml:traceGroup>
          <inkml:annotationXML>
            <emma:emma xmlns:emma="http://www.w3.org/2003/04/emma" version="1.0">
              <emma:interpretation id="{08EC28A4-73F8-4B6B-B1B6-3BF7C8925545}" emma:medium="tactile" emma:mode="ink">
                <msink:context xmlns:msink="http://schemas.microsoft.com/ink/2010/main" type="inkWord" rotatedBoundingBox="123,547 4337,354 4387,1426 172,1619"/>
              </emma:interpretation>
              <emma:one-of disjunction-type="recognition" id="oneOf0">
                <emma:interpretation id="interp0" emma:lang="en-US" emma:confidence="0">
                  <emma:literal>(our state</emma:literal>
                </emma:interpretation>
                <emma:interpretation id="interp1" emma:lang="en-US" emma:confidence="0">
                  <emma:literal>(was started</emma:literal>
                </emma:interpretation>
                <emma:interpretation id="interp2" emma:lang="en-US" emma:confidence="0">
                  <emma:literal>(unstated</emma:literal>
                </emma:interpretation>
                <emma:interpretation id="interp3" emma:lang="en-US" emma:confidence="0">
                  <emma:literal>(wristlet</emma:literal>
                </emma:interpretation>
                <emma:interpretation id="interp4" emma:lang="en-US" emma:confidence="0">
                  <emma:literal>(wristwatch</emma:literal>
                </emma:interpretation>
              </emma:one-of>
            </emma:emma>
          </inkml:annotationXML>
          <inkml:trace contextRef="#ctx0" brushRef="#br0">684-179 415 0,'0'0'4'0,"0"0"2"15,0 0 2-15,0 0 0 16,0 0 0-16,0 0 1 0,-10 10 0 16,7 9 1-16,-4 9-4 15,4 10-1-15,3 10-1 16,-5 17 0-16,5 8 0 16,5 6-2-16,5 5 1 0,-3 4-2 15,4 4 2-15,3-9-1 16,-3-3-4-16,6-12-4 15,-4-3-4-15,5-13-17 0,-3 1-51 16,-5-25-8-16</inkml:trace>
          <inkml:trace contextRef="#ctx0" brushRef="#br0" timeOffset="1218.8005">1240 314 443 0,'0'0'2'0,"-15"4"1"15,-2 3 1-15,-4 0 0 0,-4 7 1 16,-10 3 0-16,0 0 1 15,-1 5-1-15,1 8-1 16,3-2-2-16,7 2 0 16,4 2-1-16,6 0-1 0,9 0 2 15,6 3-1-15,0-7 1 16,18-1 0-16,10-9 0 16,0-1 0-16,10-11 0 15,5-4 0-15,-1-4-2 16,1-13 0-16,-5-4 0 0,-1-1 0 15,-9-5 1-15,-7-9-1 16,-4-1 0-16,-2-8 0 16,-5-3 0-16,-7 0 1 15,2-4-1-15,-5 5 1 0,0 3-1 16,0 5 0-16,0 3 1 16,-8 10-1-16,1 3 0 15,0 6 1-15,7 15-1 16,-14-13 1-16,14 13-1 0,-7-15 1 15,7 15 0-15,-10-15-1 16,10 15 2-16,-8-13-2 16,8 13 0-16,0 0 0 15,-7-15 0-15,7 15 0 0,0 0 0 16,0 0 0-16,-3 11 0 16,3-11 0-16,0 15 0 15,0-15 0-15,0 17 0 16,0-17 0-16,0 0 0 0,0 15 0 15,0-15 0-15,0 0 0 16,0 0 0-16,0 0 0 16,3 13 0-16,-3-13 0 15,0 11 0-15,0-11 0 0,4 17 0 16,-4-17 0-16,3 28 0 16,0-14 0-16,5 4 0 15,-1-3 0-15,-4 6 0 16,1-8 0-16,4 9 0 0,-2 3 0 15,1-1 0-15,-3 0 0 16,-1 1 0-16,5 1 0 16,-1-6 0-16,-1 9 0 0,-2-9 0 15,4 1 0-15,-5 1 0 16,4-3 0-16,0 0 0 16,-4-1 0-16,5 3 0 15,-5-3 0-15,4-4 0 16,0-1 0-16,-7-2 0 0,0-11 0 15,11 23 0-15,-11-23 0 16,7 13 0-16,-7-13 0 16,7 15 0-16,-7-15 0 15,0 0 0-15,11 13 0 0,-11-13 0 16,0 0 0-16,0 0 0 16,7 15 0-16,-7-15 0 15,0 0 0-15,0 0 0 0,0 0 0 16,10 13 0-16,-10-13 0 15,0 0 0-15,0 0 0 16,8 14 0-16,-8-14 0 16,0 0 0-16,10 18 0 15,-10-18 0-15,0 0 0 0,10 17 0 16,-10-17 0-16,0 0 0 16,15 15 0-16,-15-15 0 15,13-8-48-15,-13 8-40 16,0 0-2-16</inkml:trace>
          <inkml:trace contextRef="#ctx0" brushRef="#br0" timeOffset="1515.7377">1817-239 391 0,'0'0'3'15,"0"0"2"-15,0 0 1 0,0 0 1 16,0 0 1-16,0 14 1 16,0 8 0-16,0 6 0 15,7 6-2-15,-1 16-3 16,6 16-1-16,-2 5-1 15,0 13-2-15,0 8-1 0,-2 0-5 16,-1-8-12-16,3-5-49 16,-2 5-12-16</inkml:trace>
          <inkml:trace contextRef="#ctx0" brushRef="#br0" timeOffset="1718.8784">1537 177 414 0,'0'0'3'15,"0"0"1"-15,7-7 1 16,11 3 1-16,3 2 0 0,14-2 1 16,15-3-2-16,3-1-3 15,18 8-18-15,6 0-61 16,-3 4-2-16</inkml:trace>
          <inkml:trace contextRef="#ctx0" brushRef="#br0" timeOffset="2062.5842">1937 659 381 0,'0'0'5'0,"0"0"2"15,0 17 2-15,0-17 2 0,18 26 0 16,-5-17 1-16,15-1-1 15,4 1 2-15,7-9-5 16,8-6-4-16,6-7-1 16,0-9-2-16,-1-9 0 0,-6-8 0 15,0-7-1-15,-7-10 0 16,-8-8 0-16,-9 0 1 16,-11-5 0-16,-11 1-1 15,0 9 1-15,-11 6-2 0,-11 10 1 16,2 15 0-16,-8 11 1 15,3 13-1-15,4 12 2 16,-4 16 0-16,7 8 2 16,4 11 0-16,3 6 0 0,7 7-1 15,4 4 1-15,4 6-1 16,11-1-5-16,13 1-14 16,7-7-67-16,11-5-2 15</inkml:trace>
          <inkml:trace contextRef="#ctx0" brushRef="#br0" timeOffset="-281.2587">339 22 264 0,'0'0'6'0,"0"0"4"0,0 0 2 16,0 0 1-16,0 0 3 16,0 0 1-16,0 0 0 0,-8-10 3 15,8 10-4-15,0 0-4 16,-17-11-1-16,17 11-1 16,-25 0-2-16,11 0-2 15,-3 4 0-15,-5 3-2 16,1 3 0-16,-4 8-2 15,0-1 0-15,0 8-1 0,0-1 0 16,1 6 0-16,2 0 0 16,5-5-1-16,-1 6 0 15,11-3 1-15,4 0-1 16,3-3 0-16,3-3 1 0,11-1-1 16,4-4 1-16,3 0-1 15,8-2 1-15,-1-4-1 16,3 0 1-16,1-2-1 0,1-1 1 15,-5-1-1-15,4 1 1 16,-9-6-1-16,0 7 0 16,2-3 0-16,-5 5 0 15,-2-4 0-15,-1 7 0 0,-2-4 0 16,-5 8 1-16,-2-1-1 16,-5 5 0-16,-3 6 2 15,0-4 0-15,-8 5 1 16,-5-1 1-16,-9-4 1 15,-1-3 0-15,-10 1 2 0,1-7 0 16,-3-9-1-16,-4-3-4 16,0-3-2-16,-4-3 0 15,8-7 0-15,4-5 0 0,-5-11 0 16,11 6 0-16,8-8 0 16,-1 0 0-16,15 1 0 15,-1-12-19-15,11-4-56 16,11 7-12-16</inkml:trace>
          <inkml:trace contextRef="#ctx0" brushRef="#br0" timeOffset="174.8801">377 236 384 0,'0'0'3'16,"0"0"1"-16,0 0 1 16,14-4 1-16,7 4-1 0,11-6 1 15,11 6-4-15,7 0-39 16,13-4-35-16,8-3-5 16</inkml:trace>
          <inkml:trace contextRef="#ctx0" brushRef="#br0" timeOffset="3828.3065">-1409 71 324 0,'0'0'6'0,"0"0"2"16,-7-17 3-16,7 17 2 15,-13-14 2-15,13 14 1 0,-25-14 0 16,7 6 1-16,0 8-5 16,-7 0-4-16,0 15-1 15,2 6-3-15,-2 9 0 16,0 3-2-16,0 10 0 15,4 5 0-15,4 4-1 0,-1 6 1 16,3 2 0-16,5 0-1 16,3 0 1-16,-1-2 1 15,8 0-1-15,0-2 0 16,8-9-1-16,17-6 0 0,3-9-4 16,10-11-6-16,19-8-24 15,14-9-49-15,-4-8-1 16</inkml:trace>
          <inkml:trace contextRef="#ctx0" brushRef="#br0" timeOffset="4843.9703">-1303 469 388 0,'0'0'4'0,"0"0"2"15,-13 21 1-15,3-3 1 16,2 2 0-16,1 8 1 15,0 5 1-15,4 6-1 0,3-4-3 16,7 4-1-16,6-4-2 16,12-10-1-16,3-4 0 15,5-7 0-15,2-7-2 16,0-7 1-16,1-7 0 16,-4-14-1-16,-9 1-1 0,-1-14 0 15,-11-1 1-15,-4 0 0 16,-7-3 0-16,-10 4 0 15,2 4-1-15,-6 6 2 16,1 2-1-16,-5 8 0 0,3 11 0 16,15 3 0-16,-17 7 1 15,17 7-1-15,2 6 0 16,16 6 0-16,4 0 0 16,6 2 1-16,4-1 0 0,14-3 0 15,-8-7 0-15,9-6-1 16,-4-7 0-16,-12-4-1 15,1 0 1-15,-7-15-1 16,-12-5 0-16,-5-1 0 0,-8-6 0 16,-8-1 1-16,-12 2 0 15,-2 0 0-15,-6 2 0 16,3 4 0-16,0-2 0 16,4 5 0-16,11 6-1 0,0-2 1 15,10 13-1-15,0-23 0 16,13 16 0-16,9 0 0 15,-1 1 0-15,4 6 0 16,0 0 0-16,0 0 0 0,-5 2 1 16,-2 13-1-16,-8 3 1 15,0 7-1-15,-5-1 1 16,-5 8 0-16,3 0 0 16,-3-4 0-16,0 4 1 0,0-1 0 15,10-6 1-15,2-4-1 16,1-4 0-16,5-3 1 15,7-6 0-15,3-6 0 16,4-2-2-16,-7-6 0 16,3-5 0-16,-3 0 0 0,-4-6 1 15,-4 0-1-15,-9 0 0 16,-1-4 0-16,-7 3 1 16,0-3 0-16,-10-5 0 0,-1 2-1 15,-3-1 1-15,-1 4-1 16,-3-3 0-16,5 2-1 15,-2 1 1-15,5 6 0 16,0 6 0-16,10 9-1 0,-12-18 1 16,12 18-1-16,0 0 1 15,4-14-1-15,10 7 1 16,3 4-1-16,5-1 1 16,3 1 0-16,0-1 0 0,-1-3 0 15,-2 7 0-15,-2-4 0 16,-5 2 0-16,-15 2 0 15,18 0 0-15,-18 0 1 16,0 0-1-16,0 0 1 16,0 13 0-16,0-13 0 0,0 21 1 15,0-7 0-15,0 4 1 16,3 2-1-16,-3 5 0 16,4 3 0-16,-1 5-1 0,0 1 0 15,-3-2-11-15,0 11-70 16,7-1-3-16</inkml:trace>
        </inkml:traceGroup>
      </inkml:traceGroup>
    </inkml:traceGroup>
    <inkml:traceGroup>
      <inkml:annotationXML>
        <emma:emma xmlns:emma="http://www.w3.org/2003/04/emma" version="1.0">
          <emma:interpretation id="{DF172867-C1C0-490F-9DCB-9059F3296B3B}" emma:medium="tactile" emma:mode="ink">
            <msink:context xmlns:msink="http://schemas.microsoft.com/ink/2010/main" type="paragraph" rotatedBoundingBox="478,1625 5915,1768 5880,3130 442,29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EE661D-D78B-4CFA-BD71-029915084975}" emma:medium="tactile" emma:mode="ink">
              <msink:context xmlns:msink="http://schemas.microsoft.com/ink/2010/main" type="line" rotatedBoundingBox="478,1625 5915,1768 5880,3130 442,2988"/>
            </emma:interpretation>
          </emma:emma>
        </inkml:annotationXML>
        <inkml:traceGroup>
          <inkml:annotationXML>
            <emma:emma xmlns:emma="http://www.w3.org/2003/04/emma" version="1.0">
              <emma:interpretation id="{58D88EA2-A3E5-4265-A507-712A8A4EBCC5}" emma:medium="tactile" emma:mode="ink">
                <msink:context xmlns:msink="http://schemas.microsoft.com/ink/2010/main" type="inkWord" rotatedBoundingBox="473,1826 1647,1856 1622,2817 447,2786"/>
              </emma:interpretation>
              <emma:one-of disjunction-type="recognition" id="oneOf1">
                <emma:interpretation id="interp5" emma:lang="en-US" emma:confidence="0">
                  <emma:literal>QA</emma:literal>
                </emma:interpretation>
                <emma:interpretation id="interp6" emma:lang="en-US" emma:confidence="0">
                  <emma:literal>IA</emma:literal>
                </emma:interpretation>
                <emma:interpretation id="interp7" emma:lang="en-US" emma:confidence="0">
                  <emma:literal>RA</emma:literal>
                </emma:interpretation>
                <emma:interpretation id="interp8" emma:lang="en-US" emma:confidence="0">
                  <emma:literal>QA A</emma:literal>
                </emma:interpretation>
                <emma:interpretation id="interp9" emma:lang="en-US" emma:confidence="0">
                  <emma:literal>QAA</emma:literal>
                </emma:interpretation>
              </emma:one-of>
            </emma:emma>
          </inkml:annotationXML>
          <inkml:trace contextRef="#ctx0" brushRef="#br0" timeOffset="37798.4377">-1051 1470 241 0,'0'0'10'0,"0"0"3"0,0 0 4 15,0 4 1-15,0-4-1 16,0 13 2-16,0-13-1 16,-8 29 2-16,1-12-6 15,1 8-5-15,-6-4-2 0,-1 10-1 16,-4-1 2-16,-1 0-1 15,-4-1 0-15,1-5 2 16,-4-7-2-16,-3-6-1 16,0-3 1-16,-1-8-1 0,-2-8-1 15,3-9-1-15,3-8 0 16,3-6-1-16,4-5-2 16,5-3-1-16,9-3 0 15,4 1-1-15,0-5 0 0,14 3 0 16,4 1 0-16,10 3-1 15,4 3 1-15,7 1 0 16,3 11 0-16,4 3 1 16,-3 7-1-16,-1 7 1 0,1 7-1 15,-11 3 1-15,-4 15 0 16,0 10 0-16,-7 4 1 16,-7 13 0-16,1 5-2 15,-9 5 2-15,-2 10 1 0,-4-3-1 16,-7 0 1-16,-8 0 0 15,-5-6 0-15,-5-2 0 16,-14-12 3-16,4-11-2 16,-12-10 1-16,2-8 0 0,-1-7 0 15,3-12 0-15,11-3-2 16,1-12-2-16,13-4 0 16,11-3 0-16,7-3 0 15,10-1 0-15,12 2 0 0,2 6 0 16,8 7 0-16,4 3 0 15,-1 7 0-15,0 7 0 16,5 7 0-16,-9 7 0 16,4 7 0-16,-3 8 0 15,4 7 0-15,-8-5-8 0,11 7-40 16,-11 0-36-16,-3-1-2 16</inkml:trace>
          <inkml:trace contextRef="#ctx0" brushRef="#br0" timeOffset="38298.445">-598 2139 392 0,'0'0'8'0,"0"0"1"16,0 0 2-16,0 0 0 16,0 0 1-16,0-7 0 15,0 7 1-15,-5-28-1 16,-1 10-6-16,2-8-3 0,1-2-1 15,-1-6-1-15,1-4 0 16,3-4 0-16,0-5-1 16,0 5-1-16,3-6 1 15,8 3-1-15,0 8 1 0,2 6-2 16,2 5 1-16,-1 13 0 16,4 2 0-16,0 11 1 15,2 4 0-15,2 16 1 16,-1 6 0-16,4 8 1 0,0 9 0 15,-5 6 0-15,1 0 0 16,-2 3 1-16,-1 6-1 16,-5-3-2-16,2-5-3 15,-5 0-7-15,-7-12-12 0,9-17-52 16,-6 7-11-16</inkml:trace>
          <inkml:trace contextRef="#ctx0" brushRef="#br0" timeOffset="38470.3136">-598 1903 373 0,'0'0'6'0,"0"0"2"0,0 0 1 16,7-8 1-16,6 6-1 15,12-7 0-15,15 7-15 16,6-5-62-16,14-3-7 15</inkml:trace>
        </inkml:traceGroup>
        <inkml:traceGroup>
          <inkml:annotationXML>
            <emma:emma xmlns:emma="http://www.w3.org/2003/04/emma" version="1.0">
              <emma:interpretation id="{FF53B06E-9167-491B-A6A9-AC755B3E13FB}" emma:medium="tactile" emma:mode="ink">
                <msink:context xmlns:msink="http://schemas.microsoft.com/ink/2010/main" type="inkWord" rotatedBoundingBox="2740,1685 5915,1768 5880,3130 2704,3047"/>
              </emma:interpretation>
              <emma:one-of disjunction-type="recognition" id="oneOf2">
                <emma:interpretation id="interp10" emma:lang="en-US" emma:confidence="0">
                  <emma:literal>QBQC</emma:literal>
                </emma:interpretation>
                <emma:interpretation id="interp11" emma:lang="en-US" emma:confidence="0">
                  <emma:literal>QBQQC</emma:literal>
                </emma:interpretation>
                <emma:interpretation id="interp12" emma:lang="en-US" emma:confidence="0">
                  <emma:literal>QBJQC</emma:literal>
                </emma:interpretation>
                <emma:interpretation id="interp13" emma:lang="en-US" emma:confidence="0">
                  <emma:literal>QZSQC</emma:literal>
                </emma:interpretation>
                <emma:interpretation id="interp14" emma:lang="en-US" emma:confidence="0">
                  <emma:literal>QBSQC</emma:literal>
                </emma:interpretation>
              </emma:one-of>
            </emma:emma>
          </inkml:annotationXML>
          <inkml:trace contextRef="#ctx0" brushRef="#br0" timeOffset="39798.4943">1802 1719 109 0,'0'0'1'0,"0"0"0"16,0 0 3-16,-10 0 8 15,10 0 5-15,0 0 6 16,-15 4 6-16,15-4 4 0,0 0 4 16,0 0 2-16,0 0-3 15,0 0-3-15,0 0-5 16,-3 13-4-16,3-13-4 16,0 0-4-16,-7 23-4 15,7-5-3-15,-11 3-2 0,7 7 0 16,1 3-2-16,0 5-2 15,-1 2 0-15,4 5 0 16,0-2-3-16,0 2 0 16,7 0 0-16,0-5 0 0,1-6 0 15,-1 1-3-15,-4-10-18 16,0-5-62-16,9-7-3 16</inkml:trace>
          <inkml:trace contextRef="#ctx0" brushRef="#br0" timeOffset="41017.293">2887 1706 303 0,'0'0'5'15,"0"0"3"-15,0 17 4 0,0-17 2 16,-3 22 1-16,3-22 4 15,-22 25 1-15,5-14 0 16,-7-4-4-16,-5-5-3 16,1-2-3-16,-8-9-2 15,8-6-2-15,3-11-2 0,5-5 0 16,12-8-3-16,8-9-1 16,3-3-1-16,22-4-2 15,8-2 0-15,5-6-1 16,5 6 0-16,-1 1-1 0,1 7 2 15,-5 11 0-15,-3 3 1 16,-2 12 2-16,-8 9 0 16,-2 10 0-16,-1 11 2 15,-4 12-1-15,-5 9 1 0,2 18 0 16,-5-1 1-16,1 8-1 16,-4 11-1-16,0-2 1 15,-7 6 0-15,-3-5 1 0,-11-5-1 16,-11-13 1-16,-3-4 0 15,-8-5 0-15,-2-8 1 16,-9-10 0-16,4-11-1 16,5-3 0-16,0-4 0 0,6-14 0 15,7-3-1-15,10-9 0 16,9-2-2-16,6 3 0 16,10 1-1-16,15 3 0 15,3 6 0-15,5 6 0 16,5 9 0-16,0 2 0 0,2 13 0 15,-5 9 1-15,0 4 0 16,-2 4-1-16,-2 7-6 16,-14-4-16-16,-12 7-58 0,12-4-3 15</inkml:trace>
          <inkml:trace contextRef="#ctx0" brushRef="#br0" timeOffset="41423.5736">3698 1610 389 0,'0'0'7'0,"0"0"3"15,0 0 2-15,-18 4 2 16,3 0 0-16,-10 0 1 16,5 7 0-16,-8 2 1 15,-5 5-7-15,5 3-2 0,-1 3-4 16,5 7-3-16,2 6 0 16,9 4 0-16,1 6 0 15,9-2 0-15,3 1 0 16,15 0 0-16,6-5 0 0,11 0 0 15,3-7 0-15,11-10 0 16,7-10 0-16,4 1 0 16,6-12 0-16,-2-3 0 15,-5-7 0-15,1 3-6 0,-22-13-80 16,4 3-2-16</inkml:trace>
          <inkml:trace contextRef="#ctx0" brushRef="#br0" timeOffset="39345.3766">1225 1716 323 0,'0'0'5'16,"0"0"2"-16,0 18 4 15,0-18 3-15,-3 17 2 16,3-17 2-16,-25 22 0 0,8-14 1 16,-16-8-4-16,3 0-3 15,-13-8-3-15,0-6-3 16,1-5-1-16,3-9-1 15,-3-6-2-15,14-2-1 0,3-7-1 16,10-5 0-16,12-5-1 16,6 4 0-16,12 3-1 15,10 0 0-15,6 7 2 16,4 4-1-16,0 14 0 16,5 7 0-16,-2 10 1 0,-3 4 0 15,5 14 0-15,-5 11 0 16,1 10 1-16,-4 8-1 15,-4 9 0-15,0 9 1 16,-7 5 1-16,-4 1 0 0,-9-4 0 16,-8 1 1-16,-11 0-1 15,-14-8 1-15,-3-11 2 16,-10-6-2-16,-9-7 1 0,1-11-1 16,-4-7 1-16,5-11-4 15,10-6 0-15,2-14 0 16,13-7 0-16,9-9 0 15,7-5 0-15,11-1 0 0,15 1 0 16,6-1 0-16,8 9 0 16,6 10 0-16,4 9 0 15,-1 7 0-15,1 8 0 16,-3 14 0-16,-4 7 0 16,4 10 0-16,-12-3 0 0,4 9-3 15,-10-5-35-15,8 3-46 16,-3-4-3-16</inkml:trace>
          <inkml:trace contextRef="#ctx0" brushRef="#br0" timeOffset="40361.0149">1721 1745 304 0,'0'0'6'0,"0"0"2"0,0 0 5 15,0 0 1-15,13-11 3 16,-1 7 1-16,6-3 1 0,-1 3-1 16,4 1-5-16,7-4-2 15,4 7-5-15,0 0-2 16,-4 0-1-16,-3 0-2 16,-7 7 0-16,0 7-1 15,-8 1 0-15,-10 10-1 0,-3-1 0 16,-15 0 0-16,4 12 0 15,-11-8 0-15,4 2 0 16,-4 4-1-16,7-6 2 16,1-4-1-16,9-3 1 0,6-4 0 15,2-2 0-15,13 0 0 16,4-6 0-16,8 0 0 16,-4 1 0-16,8-3 0 15,-11 0 0-15,7 7 1 0,-12 0-1 16,2 0 1-16,-5 3 0 15,-2 0 0-15,2 5 0 16,-7 4 0-16,1-2-1 0,-4 0 1 16,0 5 0-16,0-5 0 15,-7-1 2-15,-3 3 0 16,-8-4 2-16,-4-2 0 16,-9-6 0-16,3-4 0 15,-12-6 1-15,5-4-2 0,0 0-6 16,-8-20-15-16,5-4-62 15,13-13-5-15</inkml:trace>
        </inkml:traceGroup>
      </inkml:traceGroup>
    </inkml:traceGroup>
    <inkml:traceGroup>
      <inkml:annotationXML>
        <emma:emma xmlns:emma="http://www.w3.org/2003/04/emma" version="1.0">
          <emma:interpretation id="{174CBF80-9CAA-4E66-8FEF-8ABF3A986AD1}" emma:medium="tactile" emma:mode="ink">
            <msink:context xmlns:msink="http://schemas.microsoft.com/ink/2010/main" type="paragraph" rotatedBoundingBox="629,3124 5685,3150 5684,3266 628,32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934D87-B2E5-4BC1-BFF0-C302C570D94E}" emma:medium="tactile" emma:mode="ink">
              <msink:context xmlns:msink="http://schemas.microsoft.com/ink/2010/main" type="inkBullet" rotatedBoundingBox="629,3148 1397,3152 1396,3187 628,3183"/>
            </emma:interpretation>
            <emma:one-of disjunction-type="recognition" id="oneOf3">
              <emma:interpretation id="interp15" emma:lang="en-US" emma:confidence="1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~</emma:literal>
              </emma:interpretation>
              <emma:interpretation id="interp18" emma:lang="en-US" emma:confidence="0">
                <emma:literal>•</emma:literal>
              </emma:interpretation>
              <emma:interpretation id="interp19" emma:lang="en-US" emma:confidence="0">
                <emma:literal>.</emma:literal>
              </emma:interpretation>
            </emma:one-of>
          </emma:emma>
        </inkml:annotationXML>
        <inkml:trace contextRef="#ctx0" brushRef="#br0" timeOffset="438434.3911">-1157 2562 203 0,'0'0'6'0,"-15"-4"4"0,2 4 5 15,-2-3 3-15,-2 3 0 16,-1 0 2-16,3-3-1 16,2-2 1-16,13 5-5 15,0 0-4-15,10-2-3 0,23 2-2 16,9 0-2-16,4 0-1 16,14 0 0-16,3 0 2 15,11 2-2-15,-2-2-1 16,-6 0 1-16,-6 0 1 0,-7 0 0 15,-7-2 0-15,-6-2 0 16,-12 1 1-16,-11-1-1 16,-2 0 0-16,-15 4-2 0,13 0-2 15,-13 0-5-15,0 0-15 16,15 15-51-16,0-8-6 16</inkml:trace>
      </inkml:traceGroup>
      <inkml:traceGroup>
        <inkml:annotationXML>
          <emma:emma xmlns:emma="http://www.w3.org/2003/04/emma" version="1.0">
            <emma:interpretation id="{3B2DC6A3-E4E1-4C2E-A1EF-C3DAF562644D}" emma:medium="tactile" emma:mode="ink">
              <msink:context xmlns:msink="http://schemas.microsoft.com/ink/2010/main" type="line" rotatedBoundingBox="2817,3135 5684,3150 5684,3266 2816,3252"/>
            </emma:interpretation>
          </emma:emma>
        </inkml:annotationXML>
        <inkml:traceGroup>
          <inkml:annotationXML>
            <emma:emma xmlns:emma="http://www.w3.org/2003/04/emma" version="1.0">
              <emma:interpretation id="{7A1AF7DE-D5A8-4700-9C88-A1606D26B506}" emma:medium="tactile" emma:mode="ink">
                <msink:context xmlns:msink="http://schemas.microsoft.com/ink/2010/main" type="inkWord" rotatedBoundingBox="2817,3211 3719,3216 3719,3257 2816,3252"/>
              </emma:interpretation>
              <emma:one-of disjunction-type="recognition" id="oneOf4">
                <emma:interpretation id="interp20" emma:lang="en-US" emma:confidence="1">
                  <emma:literal>_</emma:literal>
                </emma:interpretation>
                <emma:interpretation id="interp21" emma:lang="en-US" emma:confidence="0">
                  <emma:literal>-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=</emma:literal>
                </emma:interpretation>
                <emma:interpretation id="interp2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438935.3866">940 2594 241 0,'0'0'5'0,"0"0"3"16,0 0 3-16,-15-4 1 16,15 4 0-16,0 0 2 15,0 0 1-15,0 0 1 0,15 0-4 16,9 0-3-16,8 4-2 16,11-2 1-16,10 2-3 15,7-4 0-15,6 5 0 16,2-3-2-16,7 2 0 15,-9-4-1-15,1 0 0 0,1 0-1 16,-15 3 0-16,0-3 0 16,-15 4 0-16,2 0-1 15,-15-2-2-15,-7-2-6 16,-5 5-22-16,12 1-41 0,-25-6-4 16</inkml:trace>
        </inkml:traceGroup>
        <inkml:traceGroup>
          <inkml:annotationXML>
            <emma:emma xmlns:emma="http://www.w3.org/2003/04/emma" version="1.0">
              <emma:interpretation id="{00BE521D-F25F-4ED3-A1EF-C9EDCFBB9041}" emma:medium="tactile" emma:mode="ink">
                <msink:context xmlns:msink="http://schemas.microsoft.com/ink/2010/main" type="inkWord" rotatedBoundingBox="4666,3144 5685,3150 5684,3241 4666,3235"/>
              </emma:interpretation>
              <emma:one-of disjunction-type="recognition" id="oneOf5">
                <emma:interpretation id="interp25" emma:lang="en-US" emma:confidence="0">
                  <emma:literal>_</emma:literal>
                </emma:interpretation>
                <emma:interpretation id="interp26" emma:lang="en-US" emma:confidence="0">
                  <emma:literal>-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~</emma:literal>
                </emma:interpretation>
                <emma:interpretation id="interp2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439371.9214">2774 2614 309 0,'0'0'4'0,"0"0"4"16,0 0 0-16,0 0 2 16,0 0 0-16,0 0 1 15,15-7 2-15,5 5 0 16,10-3-5-16,11 5-2 15,9-4-1-15,7 2-1 16,6-2 0-16,15-3-1 0,-4 4 0 16,7-1-1-16,-3-3 1 15,-3 0 0-15,-5 0 0 16,-2 4 0-16,-12-4 2 0,-11 0-1 16,-2 3 0-16,-18 0 0 15,0 2 1-15,-15 2-2 16,-10 0-3-16,15 0-8 15,-15 0-69-15,-7 6-3 0</inkml:trace>
        </inkml:traceGroup>
      </inkml:traceGroup>
    </inkml:traceGroup>
    <inkml:traceGroup>
      <inkml:annotationXML>
        <emma:emma xmlns:emma="http://www.w3.org/2003/04/emma" version="1.0">
          <emma:interpretation id="{23827A7D-1AF3-42D2-82F4-C8D66504C5FA}" emma:medium="tactile" emma:mode="ink">
            <msink:context xmlns:msink="http://schemas.microsoft.com/ink/2010/main" type="paragraph" rotatedBoundingBox="900,3515 5503,3908 5383,5310 781,49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AD3731-8C1C-4F8B-907B-75DF7539FCA9}" emma:medium="tactile" emma:mode="ink">
              <msink:context xmlns:msink="http://schemas.microsoft.com/ink/2010/main" type="inkBullet" rotatedBoundingBox="871,3861 1503,3915 1423,4856 791,4802"/>
            </emma:interpretation>
            <emma:one-of disjunction-type="recognition" id="oneOf6">
              <emma:interpretation id="interp30" emma:lang="en-US" emma:confidence="0">
                <emma:literal>0</emma:literal>
              </emma:interpretation>
              <emma:interpretation id="interp31" emma:lang="en-US" emma:confidence="0">
                <emma:literal>O</emma:literal>
              </emma:interpretation>
              <emma:interpretation id="interp32" emma:lang="en-US" emma:confidence="0">
                <emma:literal>o</emma:literal>
              </emma:interpretation>
              <emma:interpretation id="interp33" emma:lang="en-US" emma:confidence="0">
                <emma:literal>8</emma:literal>
              </emma:interpretation>
              <emma:interpretation id="interp34" emma:lang="en-US" emma:confidence="0">
                <emma:literal>d</emma:literal>
              </emma:interpretation>
            </emma:one-of>
          </emma:emma>
        </inkml:annotationXML>
        <inkml:trace contextRef="#ctx0" brushRef="#br0" timeOffset="56580.4266">-651 3422 266 0,'0'0'6'15,"0"0"4"-15,0 0 3 0,-15-6 2 16,15 6 4-16,0 0 0 16,-13-9 3-16,13 9 1 15,0 0-5-15,-18-2-2 0,18 2-3 16,-19 0-2-16,6 0-1 15,-9 0-3-15,4 7 0 16,-10 3-2-16,0 4-1 16,-7 0-1-16,3 7 0 15,1 3-1-15,-2 8 0 0,5 5 0 16,-4 0 0-16,11 9 1 16,4 4-1-16,9 2-1 15,1 5 1-15,7-1 0 0,0 0-1 16,15 4 1-16,5-6-2 15,5-6 0-15,11-9 0 16,-1-4 0-16,15-6 0 16,-4-12 0-16,9-10 0 15,-5-7 0-15,3 0 0 0,-3-14 0 16,-4-6 0-16,-3-6 0 16,-11-4 0-16,-4-11 0 15,-7 0 0-15,-7-12 0 0,-6-4 0 16,-8-8 0-16,0-11 0 15,-8 0 0-15,-6-6 0 16,0 5 0-16,-8-1 0 16,-3 12 0-16,0 12 0 0,-6 12 0 15,-4 18 0-15,-8 9 0 16,-7 19 0-16,-5 10 0 16,2 10-51-16,-8 22-36 15,4-3-2-15</inkml:trace>
      </inkml:traceGroup>
      <inkml:traceGroup>
        <inkml:annotationXML>
          <emma:emma xmlns:emma="http://www.w3.org/2003/04/emma" version="1.0">
            <emma:interpretation id="{45322F17-544F-49F5-9286-7119F85C83BE}" emma:medium="tactile" emma:mode="ink">
              <msink:context xmlns:msink="http://schemas.microsoft.com/ink/2010/main" type="line" rotatedBoundingBox="2804,3678 5503,3908 5383,5310 2684,5080">
                <msink:destinationLink direction="with" ref="{D30BD1E6-F93A-4738-BD1F-E99EA00298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52EE8AB-AFAC-4567-BD22-BA4050C202E9}" emma:medium="tactile" emma:mode="ink">
                <msink:context xmlns:msink="http://schemas.microsoft.com/ink/2010/main" type="inkWord" rotatedBoundingBox="2712,3825 5438,3885 5410,5139 2685,5080"/>
              </emma:interpretation>
              <emma:one-of disjunction-type="recognition" id="oneOf7">
                <emma:interpretation id="interp35" emma:lang="en-US" emma:confidence="0">
                  <emma:literal>0.8</emma:literal>
                </emma:interpretation>
                <emma:interpretation id="interp36" emma:lang="en-US" emma:confidence="0">
                  <emma:literal>0= 0</emma:literal>
                </emma:interpretation>
                <emma:interpretation id="interp37" emma:lang="en-US" emma:confidence="0">
                  <emma:literal>0. 0</emma:literal>
                </emma:interpretation>
                <emma:interpretation id="interp38" emma:lang="en-US" emma:confidence="0">
                  <emma:literal>0=0</emma:literal>
                </emma:interpretation>
                <emma:interpretation id="interp39" emma:lang="en-US" emma:confidence="0">
                  <emma:literal>0, 0</emma:literal>
                </emma:interpretation>
              </emma:one-of>
            </emma:emma>
          </inkml:annotationXML>
          <inkml:trace contextRef="#ctx0" brushRef="#br1" timeOffset="235603.1893">822 4458 231 0,'0'0'7'0,"0"0"2"16,-13 0 4-16,13 0 5 15,0 0 1-15,-15 0 1 0,15 0 5 16,0 0 1-16,0 0-4 15,0 0-2-15,21 0-3 16,-3 0-2-16,7 0-3 16,7 0-2-16,3 0-3 0,8 0-1 15,0 0-1-15,2 0-2 16,8 0 0-16,3 0-1 16,4 0-1-16,1 0 0 15,6 0 1-15,-3-4-1 0,3-2 0 16,-4 1 0-16,-5-1 0 15,-10-1 0-15,-5 3 0 16,-8 0 1-16,-10 4 0 16,-4 0 1-16,-9 0 1 0,-12 0-4 15,0 0 0-15,0 0 0 16,0 0 0-16,0 0 0 16,0 0 0-16,0 0 0 15,0 0 0-15,0 0-5 0,0 0-81 16,0 0-2-16</inkml:trace>
          <inkml:trace contextRef="#ctx0" brushRef="#br0" timeOffset="244197.0512">2915 4338 170 0,'0'0'7'0,"0"0"4"16,0 0 5-16,0 14 3 0,0-14 3 15,5 14 3-15,-5-14 2 16,25 10 0-16,-8-7-5 15,8-3-2-15,3 0-2 0,7-7-4 16,1 1-3-16,2-5-2 16,2 1-2-16,-2 3-1 15,5-3-2-15,-5 6-1 16,2-3 0-16,-5 7-2 16,3 0 0-16,-6 0 0 0,1 0 0 15,-5 0 0-15,-8 0 0 16,-5 4 1-16,-15-4 0 15,0 0 1-15,-10 3-1 16,-26 1 0-16,-11-1 1 0,-9 0-1 16,-14 4-1-16,-8 0 0 15,-3 0 0-15,-4 0-1 16,11 0 1-16,7 3-1 16,14-6 1-16,10 3 0 0,11-3 0 15,18-4 1-15,14 0-1 16,0 0 0-16,0 0 1 15,24 0-1-15,8 0 0 16,1-4 0-16,9 4-1 0,4 0 0 16,-4 0 1-16,4 0-1 15,-8 4 0-15,2 2 0 16,-9-1 0-16,-2-3 1 0,-8-2-1 16,-3 0 1-16,-18 0 0 15,17 0 1-15,-17 0-1 16,-3-13 0-16,-14 2 0 15,-5 4 0-15,-6 0-1 16,-5 4 0-16,-2 3 0 0,-3 0 1 16,2 0-2-16,4 3 1 15,7 0 0-15,4 4 0 16,21-7-2-16,-10 15-6 16,20-4-73-16,11-1-3 0</inkml:trace>
          <inkml:trace contextRef="#ctx0" brushRef="#br0" timeOffset="57252.3292">1247 3429 292 0,'0'0'8'0,"0"0"4"0,0 0 5 16,8-17 3-16,-8 17 3 15,0 0 1-15,-8-15 0 16,8 15 1-16,-25 0-7 16,8 8-5-16,-5 12-4 15,-2 1-3-15,-1 15-2 16,0 5-1-16,5 17-1 0,2 0 0 16,3 6-1-16,8 3 0 15,7 4 0-15,15-8 1 16,13-6-1-16,10-12-1 0,15-9 1 15,11-15 1-15,0-14-2 16,6-7 0-16,-2-18 0 16,-8-9 0-16,-7-9 0 15,-18-10 0-15,-7-3 0 0,-13-7 0 16,-12-2 0-16,-10-4 0 16,-14-2 0-16,-7 1 0 15,-4 2 0-15,-14 13 0 16,-4 9 0-16,-3 8 0 0,0 16-6 15,0 12-15-15,11 3-59 16,2 22-8-16</inkml:trace>
          <inkml:trace contextRef="#ctx0" brushRef="#br0" timeOffset="57783.5994">3121 3316 393 0,'0'0'6'0,"0"0"1"16,0 0 2-16,0 0 2 15,-15 0 1-15,2 0-1 0,-12 10 1 16,0 0 0-16,-7 12-5 16,4 2-2-16,-8 6-1 15,4 12-1-15,4 3-2 16,8 9 1-16,9-6 0 0,4 5-1 15,7-4 1-15,18-6 0 16,10-5 0-16,14-7-1 16,8-8 1-16,9-12-1 0,12-11 2 15,-7 0-3-15,3-15 0 16,-7-11 0-16,-10-2 0 16,-8-6 0-16,-11-9 0 15,-6-2 0-15,-17-5 0 16,-1-3 0-16,-7-3 0 0,-18 0 0 15,-4 3 0-15,-9 3 0 16,-4 16 0-16,-12 2 0 16,-6 15 0-16,-3 17-3 15,-7 7-56-15,6 17-28 0,4 4-1 16</inkml:trace>
        </inkml:traceGroup>
      </inkml:traceGroup>
    </inkml:traceGroup>
    <inkml:traceGroup>
      <inkml:annotationXML>
        <emma:emma xmlns:emma="http://www.w3.org/2003/04/emma" version="1.0">
          <emma:interpretation id="{E6D18E77-8A40-41F7-BDDA-E8B46436B188}" emma:medium="tactile" emma:mode="ink">
            <msink:context xmlns:msink="http://schemas.microsoft.com/ink/2010/main" type="paragraph" rotatedBoundingBox="-268,5767 5202,5391 5281,6535 -190,6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612347-14AF-44DC-B17D-E9CDCDD6F645}" emma:medium="tactile" emma:mode="ink">
              <msink:context xmlns:msink="http://schemas.microsoft.com/ink/2010/main" type="inkBullet" rotatedBoundingBox="-243,6143 413,6097 447,6595 -208,6640"/>
            </emma:interpretation>
            <emma:one-of disjunction-type="recognition" id="oneOf8">
              <emma:interpretation id="interp40" emma:lang="en-US" emma:confidence="0">
                <emma:literal>→</emma:literal>
              </emma:interpretation>
            </emma:one-of>
          </emma:emma>
        </inkml:annotationXML>
        <inkml:trace contextRef="#ctx0" brushRef="#br0" timeOffset="274978.817">-2122 5711 298 0,'0'0'4'0,"0"0"5"15,0 0 4-15,0 0 1 16,0 0 2-16,0 0 3 0,6-2 0 16,9 2 1-16,13-5-5 15,1 5-3-15,9-4-4 16,5 4-2-16,3 0-2 16,6 0-1-16,6 0-2 0,-5 0-5 15,0 0-12-15,-5-6-60 16,-1 6-3-16</inkml:trace>
        <inkml:trace contextRef="#ctx0" brushRef="#br0" timeOffset="275275.6549">-1741 5494 333 0,'0'0'4'0,"0"0"1"16,0 0 2-16,0 0 1 15,0 0 0-15,12 3 2 16,-12-3 1-16,31 15-2 0,-9-9-3 16,1 1-1-16,7 0-2 15,5 3-1-15,-4-2 0 16,1 3-2-16,-7-2 1 16,-7 5 0-16,-8 0 1 15,-7 5 1-15,-3-2-1 0,-10 9 2 16,-8-2-1-16,-2 3 1 15,-5 8 1-15,-8 5-3 16,-2-2-1-16,-3 14-13 0,-2 6-63 16,-13 2-2-16</inkml:trace>
      </inkml:traceGroup>
      <inkml:traceGroup>
        <inkml:annotationXML>
          <emma:emma xmlns:emma="http://www.w3.org/2003/04/emma" version="1.0">
            <emma:interpretation id="{06F96331-D5F4-423E-B739-CB9BDDAD3D21}" emma:medium="tactile" emma:mode="ink">
              <msink:context xmlns:msink="http://schemas.microsoft.com/ink/2010/main" type="line" rotatedBoundingBox="793,5694 5202,5391 5281,6534 871,6838"/>
            </emma:interpretation>
          </emma:emma>
        </inkml:annotationXML>
        <inkml:traceGroup>
          <inkml:annotationXML>
            <emma:emma xmlns:emma="http://www.w3.org/2003/04/emma" version="1.0">
              <emma:interpretation id="{3F155389-5706-4CD2-AE1A-33D26A47F736}" emma:medium="tactile" emma:mode="ink">
                <msink:context xmlns:msink="http://schemas.microsoft.com/ink/2010/main" type="inkWord" rotatedBoundingBox="800,5625 5220,5392 5281,6535 860,6767"/>
              </emma:interpretation>
              <emma:one-of disjunction-type="recognition" id="oneOf9">
                <emma:interpretation id="interp41" emma:lang="en-US" emma:confidence="0">
                  <emma:literal>00 1</emma:literal>
                </emma:interpretation>
                <emma:interpretation id="interp42" emma:lang="en-US" emma:confidence="0">
                  <emma:literal>00 l</emma:literal>
                </emma:interpretation>
                <emma:interpretation id="interp43" emma:lang="en-US" emma:confidence="0">
                  <emma:literal>001</emma:literal>
                </emma:interpretation>
                <emma:interpretation id="interp44" emma:lang="en-US" emma:confidence="0">
                  <emma:literal>00</emma:literal>
                </emma:interpretation>
                <emma:interpretation id="interp45" emma:lang="en-US" emma:confidence="0">
                  <emma:literal>00,</emma:literal>
                </emma:interpretation>
              </emma:one-of>
            </emma:emma>
          </inkml:annotationXML>
          <inkml:trace contextRef="#ctx0" brushRef="#br0" timeOffset="65127.661">-673 5310 371 0,'0'0'8'0,"0"0"3"15,-11-17 1-15,11 17 1 16,-20-11 2-16,-2 3-1 16,-3 8 1-16,-3 0 1 0,-3 19-8 15,-12 6-2-15,8 10-2 16,-5 10 0-16,2 7-2 16,6 10 1-16,4 4-1 15,10 1 1-15,11-3-1 0,7-4 0 16,17-19-2-16,19-3 0 15,14-16 0-15,13-16 0 16,8-8 0-16,4-24 0 16,2-4 0-16,4-17 0 0,-13 2 0 15,-12-8 0-15,-11-3 0 16,-17 2 0-16,-16 5 0 16,-12 1 0-16,-17 1 0 15,-19 8 0-15,-11 1 0 16,-9 8 0-16,-1 17 0 0,-9-2-8 15,8 15-19-15,20 15-57 16,-15-2-4-16</inkml:trace>
          <inkml:trace contextRef="#ctx0" brushRef="#br0" timeOffset="66596.4869">3192 4806 341 0,'0'0'9'0,"0"0"4"0,0-14 4 16,0 14 1-16,0 0-1 15,-8-14 1-15,8 14 0 16,0 0 1-16,0 21-9 15,0 11-3-15,0 11-3 0,8 13-1 16,2 11 2-16,5 10-1 16,2 8 1-16,1 2-2 15,3 5-3-15,1 0 0 16,-2-4 0-16,-2-8 0 0,-1-8 0 16,-2-5 0-16,-2-7 0 15,-13-9-45-15,5-12-40 16,2-13-3-16</inkml:trace>
          <inkml:trace contextRef="#ctx0" brushRef="#br0" timeOffset="65721.4385">1197 5212 394 0,'0'0'2'0,"0"0"1"16,0 0 3-16,0 14 2 16,0-4 1-16,-7 14 2 15,-3 9 0-15,2 5 1 0,-2 15-1 16,-5-1-2-16,10 6-2 16,-3 1-3-16,8-4 0 15,18-3-1-15,13-18-1 16,11-6-1-16,8-17 1 0,18-11-1 15,-5-15 0-15,8-9 0 16,-11-14 0-16,-7-10-1 16,-7 1 1-16,-14-6-1 15,-19-5 1-15,-13 6-1 0,-13 7 0 16,-15 2-1-16,-15 7 0 16,-7 16 0-16,-13 12-6 15,-7 5-15-15,-1 10-60 16,11 17-4-16</inkml:trace>
        </inkml:traceGroup>
      </inkml:traceGroup>
    </inkml:traceGroup>
    <inkml:traceGroup>
      <inkml:annotationXML>
        <emma:emma xmlns:emma="http://www.w3.org/2003/04/emma" version="1.0">
          <emma:interpretation id="{074AC6F9-4DE5-4C37-A6FC-B9108DA4FE41}" emma:medium="tactile" emma:mode="ink">
            <msink:context xmlns:msink="http://schemas.microsoft.com/ink/2010/main" type="paragraph" rotatedBoundingBox="-462,7405 5721,7038 5778,7999 -405,8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C53739-4F72-4CF2-B024-F2234EE7A23F}" emma:medium="tactile" emma:mode="ink">
              <msink:context xmlns:msink="http://schemas.microsoft.com/ink/2010/main" type="inkBullet" rotatedBoundingBox="-438,7807 99,7775 104,7871 -432,7902"/>
            </emma:interpretation>
            <emma:one-of disjunction-type="recognition" id="oneOf10">
              <emma:interpretation id="interp46" emma:lang="en-US" emma:confidence="0">
                <emma:literal>-</emma:literal>
              </emma:interpretation>
            </emma:one-of>
          </emma:emma>
        </inkml:annotationXML>
        <inkml:trace contextRef="#ctx0" brushRef="#br0" timeOffset="299963.5449">-2328 7223 301 0,'0'0'5'0,"0"0"2"16,0 0 4-16,8-15 1 0,-8 15 2 15,20-13 1-15,-5 9 3 16,7-3 0-16,1 3-4 15,10 4-3-15,-1 0-1 16,6 0-3-16,5 0-1 0,3 4-1 16,-1-1-1-16,2 5-1 15,-4-1-2-15,-5-1 1 16,-3 1-1-16,-10 1-3 16,0 3-6-16,-25-11-21 0,3 15-51 15,-3-15-1-15</inkml:trace>
      </inkml:traceGroup>
      <inkml:traceGroup>
        <inkml:annotationXML>
          <emma:emma xmlns:emma="http://www.w3.org/2003/04/emma" version="1.0">
            <emma:interpretation id="{C2F242CE-7A39-4A21-B2CA-05CE3B0A5134}" emma:medium="tactile" emma:mode="ink">
              <msink:context xmlns:msink="http://schemas.microsoft.com/ink/2010/main" type="line" rotatedBoundingBox="-66,7382 5721,7038 5778,7999 -9,8343"/>
            </emma:interpretation>
          </emma:emma>
        </inkml:annotationXML>
        <inkml:traceGroup>
          <inkml:annotationXML>
            <emma:emma xmlns:emma="http://www.w3.org/2003/04/emma" version="1.0">
              <emma:interpretation id="{0FE975B6-C605-42B1-BD51-EC83987ACD61}" emma:medium="tactile" emma:mode="ink">
                <msink:context xmlns:msink="http://schemas.microsoft.com/ink/2010/main" type="inkWord" rotatedBoundingBox="-66,7382 1604,7282 1661,8243 -9,8343"/>
              </emma:interpretation>
              <emma:one-of disjunction-type="recognition" id="oneOf11">
                <emma:interpretation id="interp47" emma:lang="en-US" emma:confidence="1">
                  <emma:literal>70</emma:literal>
                </emma:interpretation>
                <emma:interpretation id="interp48" emma:lang="en-US" emma:confidence="0">
                  <emma:literal>30</emma:literal>
                </emma:interpretation>
                <emma:interpretation id="interp49" emma:lang="en-US" emma:confidence="0">
                  <emma:literal>so</emma:literal>
                </emma:interpretation>
                <emma:interpretation id="interp50" emma:lang="en-US" emma:confidence="0">
                  <emma:literal>yo</emma:literal>
                </emma:interpretation>
                <emma:interpretation id="interp51" emma:lang="en-US" emma:confidence="0">
                  <emma:literal>&gt;0</emma:literal>
                </emma:interpretation>
              </emma:one-of>
            </emma:emma>
          </inkml:annotationXML>
          <inkml:trace contextRef="#ctx0" brushRef="#br0" timeOffset="300244.7915">-1913 7071 388 0,'0'0'5'16,"0"0"1"-16,-12 4 3 0,12-4 0 15,0 0 1-15,-13 18 1 16,13-18-1-16,0 17 1 15,0-17-4-15,31 22-3 16,-6-12 0-16,7 1-2 16,3-1-1-16,8 1 1 0,0-1-2 15,2-3 0-15,-14 4 0 16,2 0 0-16,-5 2-1 16,-6 4 1-16,-9 13 0 15,-13 1-1-15,-6 11 1 0,-19 11-1 16,-15 4-2-16,-8 26-22 15,-17 2-55-15,-26 8-3 16</inkml:trace>
          <inkml:trace contextRef="#ctx0" brushRef="#br0" timeOffset="69596.5806">-669 6744 359 0,'0'0'7'15,"0"0"3"-15,0 0 2 0,-10-14 1 16,10 14 2-16,-30-4 0 16,5 4 1-16,-3 7 0 15,-7 14-6-15,-7 11-2 16,-1 11-3-16,2 9-1 0,-2 9-2 16,15 2-1-16,10 10 0 15,11-9-1-15,17-8 1 16,26-16 0-16,17-12-1 0,14-17 1 15,17-15 0-15,6-20 0 16,-2-17 0-16,0-7 0 16,-14-11 1-16,-7-6-1 15,-21 2 1-15,-18 0-1 0,-16 3 0 16,-17 7-1-16,-20 7 0 16,-16 7-2-16,-6 19-5 15,-13 2-10-15,4 18-65 16,-1 7-4-16</inkml:trace>
        </inkml:traceGroup>
        <inkml:traceGroup>
          <inkml:annotationXML>
            <emma:emma xmlns:emma="http://www.w3.org/2003/04/emma" version="1.0">
              <emma:interpretation id="{4A14EB1D-7DBB-4F1B-BFDA-42D6DB175310}" emma:medium="tactile" emma:mode="ink">
                <msink:context xmlns:msink="http://schemas.microsoft.com/ink/2010/main" type="inkWord" rotatedBoundingBox="4989,7213 5728,7169 5764,7767 5024,7811"/>
              </emma:interpretation>
              <emma:one-of disjunction-type="recognition" id="oneOf12">
                <emma:interpretation id="interp52" emma:lang="en-US" emma:confidence="1">
                  <emma:literal>0</emma:literal>
                </emma:interpretation>
                <emma:interpretation id="interp53" emma:lang="en-US" emma:confidence="0">
                  <emma:literal>o</emma:literal>
                </emma:interpretation>
                <emma:interpretation id="interp54" emma:lang="en-US" emma:confidence="0">
                  <emma:literal>O</emma:literal>
                </emma:interpretation>
                <emma:interpretation id="interp55" emma:lang="en-US" emma:confidence="0">
                  <emma:literal>D</emma:literal>
                </emma:interpretation>
                <emma:interpretation id="interp56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75049.9334">3234 6674 362 0,'0'0'9'0,"0"0"1"0,0 0 4 15,0 0 1-15,0 11 1 16,-10-1 0-16,3 7 1 0,-11 4 0 15,3 10-8-15,-2 10-3 16,-4 0-2-16,6 5-2 16,5 7-2-16,10-4 1 15,3 0-1-15,22-2-1 0,15-8 1 16,13-15 0-16,10-7-1 16,10-13 0-16,13-8 1 15,-5-17-1-15,1-14 1 16,-9-8 0-16,-12-13 1 15,-16-4 1-15,-17-7-1 0,-13 1 1 16,-15-5 0-16,-18 8-1 16,-24 6 0-16,-14 18-1 15,-29 11-3-15,-11 28-11 16,-20 11-68-16,-5 17-2 0</inkml:trace>
        </inkml:traceGroup>
      </inkml:traceGroup>
    </inkml:traceGroup>
    <inkml:traceGroup>
      <inkml:annotationXML>
        <emma:emma xmlns:emma="http://www.w3.org/2003/04/emma" version="1.0">
          <emma:interpretation id="{6909CBB6-2A4C-4983-B633-4A8F2C06397C}" emma:medium="tactile" emma:mode="ink">
            <msink:context xmlns:msink="http://schemas.microsoft.com/ink/2010/main" type="paragraph" rotatedBoundingBox="-258,8862 5434,8420 5536,9741 -155,10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C63030-DE14-47D5-9AB1-B5875B5CF541}" emma:medium="tactile" emma:mode="ink">
              <msink:context xmlns:msink="http://schemas.microsoft.com/ink/2010/main" type="inkBullet" rotatedBoundingBox="-214,9420 566,9360 600,9793 -181,9854"/>
            </emma:interpretation>
            <emma:one-of disjunction-type="recognition" id="oneOf13">
              <emma:interpretation id="interp57" emma:lang="en-US" emma:confidence="0">
                <emma:literal>→</emma:literal>
              </emma:interpretation>
            </emma:one-of>
          </emma:emma>
        </inkml:annotationXML>
        <inkml:trace contextRef="#ctx0" brushRef="#br0" timeOffset="87441.1188">1484 7978 375 0,'0'0'6'0,"0"0"4"16,0 0 2-16,0 0 1 0,0 0 0 15,0 0 0-15,0 0 1 16,0 13 0-16,0 9-6 16,0 13-2-16,8 7-2 15,-3 14-2-15,3 18 1 0,-1 8-1 16,3 13 1-16,1 0-1 15,-4 3 0-15,0-4-1 16,-4 2 0-16,-3-11 1 16,5-4-2-16,-5-10 1 15,3-15-1-15,1-14 0 0,-1-11-2 16,4-2-4-16,-7-29-10 16,28 7-67-16,-6-9-4 15</inkml:trace>
        <inkml:trace contextRef="#ctx0" brushRef="#br0" timeOffset="87894.2029">3534 8096 371 0,'0'0'8'0,"0"-21"5"16,8 8 0-16,-5-5 2 15,1 0 0-15,-1 1 1 0,1-1 0 16,-4-1 0-16,0 19-8 15,0 0-3-15,-7 0-2 16,0 26-1-16,-1 6-1 16,-2 10 0-16,7 15 0 15,-1 13 1-15,4 5-2 0,0 9 1 16,0 4 1-16,0 0 0 16,0 0-2-16,7-2 0 15,-4-6 0-15,4-8 0 16,-2-4 0-16,-2-12 0 0,4-14 0 15,-4-2 0-15,1-8 0 16,-4-15-12-16,11-6-72 16,-11-11-2-16</inkml:trace>
      </inkml:traceGroup>
      <inkml:traceGroup>
        <inkml:annotationXML>
          <emma:emma xmlns:emma="http://www.w3.org/2003/04/emma" version="1.0">
            <emma:interpretation id="{FBBC232A-B623-43C1-873E-8BA0FDD218C6}" emma:medium="tactile" emma:mode="ink">
              <msink:context xmlns:msink="http://schemas.microsoft.com/ink/2010/main" type="line" rotatedBoundingBox="997,8764 5434,8420 5536,9741 1099,10085"/>
            </emma:interpretation>
          </emma:emma>
        </inkml:annotationXML>
        <inkml:traceGroup>
          <inkml:annotationXML>
            <emma:emma xmlns:emma="http://www.w3.org/2003/04/emma" version="1.0">
              <emma:interpretation id="{BA7E01BC-D619-437A-8A85-3585C75AA52C}" emma:medium="tactile" emma:mode="ink">
                <msink:context xmlns:msink="http://schemas.microsoft.com/ink/2010/main" type="inkWord" rotatedBoundingBox="1000,8738 5441,8479 5517,9786 1077,10046">
                  <msink:destinationLink direction="with" ref="{165D62B5-0B24-4632-85D3-DC480DC12133}"/>
                </msink:context>
              </emma:interpretation>
              <emma:one-of disjunction-type="recognition" id="oneOf14">
                <emma:interpretation id="interp58" emma:lang="en-US" emma:confidence="0">
                  <emma:literal>00 11</emma:literal>
                </emma:interpretation>
                <emma:interpretation id="interp59" emma:lang="en-US" emma:confidence="0">
                  <emma:literal>011</emma:literal>
                </emma:interpretation>
                <emma:interpretation id="interp60" emma:lang="en-US" emma:confidence="0">
                  <emma:literal>1011</emma:literal>
                </emma:interpretation>
                <emma:interpretation id="interp61" emma:lang="en-US" emma:confidence="0">
                  <emma:literal>TN</emma:literal>
                </emma:interpretation>
                <emma:interpretation id="interp62" emma:lang="en-US" emma:confidence="0">
                  <emma:literal>01,</emma:literal>
                </emma:interpretation>
              </emma:one-of>
            </emma:emma>
          </inkml:annotationXML>
          <inkml:trace contextRef="#ctx0" brushRef="#br0" timeOffset="311119.9417">-2066 9013 323 0,'0'0'6'16,"0"0"5"-16,0 0 1 0,-13 0 4 15,13 0 1-15,0 0 0 16,-12-9 1-16,12 9 0 16,15-24-6-16,5 18-4 15,13-5-3-15,9 4-1 16,11-3-2-16,8 3 0 0,9-4-1 16,-2 8 0-16,5-4-1 15,-5 1 0-15,-8 2-3 16,-1-1-8-16,-16-1-10 15,-1-5-41-15,-9 9-19 0</inkml:trace>
          <inkml:trace contextRef="#ctx0" brushRef="#br0" timeOffset="311401.2216">-1542 8755 317 0,'0'0'9'15,"0"0"2"-15,0 0 2 16,0 0 2-16,0 0 0 15,0 0 2-15,0 0-1 0,0 0 0 16,0 0-6-16,7 5-5 16,-7-5-2-16,25 14-1 15,-12-4 0-15,9 4-2 16,2-4 1-16,1 1-1 0,0 2 0 16,3-2 0-16,-6 2 0 15,-5-4 0-15,-3 4 1 16,-7 6 0-16,-7 2 0 15,-18 7 1-15,-10 6-1 16,-10 9 0-16,-12 10-8 0,0-11-59 16,-16 33-15-16</inkml:trace>
          <inkml:trace contextRef="#ctx0" brushRef="#br0" timeOffset="86847.2955">-662 8161 219 0,'0'0'6'0,"0"0"4"16,0 0 1-16,0 0 1 0,0 0 1 15,0 0 2-15,0 0 1 16,0 0 0-16,-11 11-3 15,11-11-3-15,0 24 0 16,0-7 1-16,0 8 0 0,0-4 0 16,0 12-3-16,-3-3 0 15,3 6-2-15,-3 5 0 16,-2 2-2-16,2 0 0 16,3-2-1-16,0 6 0 0,8-2 1 15,-2 4-1-15,1-4 2 16,3 3-2-16,2 0 1 15,-2 2-1-15,1-5 1 16,-8 5-2-16,8-8 0 16,-5 1 0-16,2-1-1 0,-1 0 1 15,0-3-1-15,4-1 1 16,-4-2-1-16,11-5 1 16,-5-3 0-16,2 2-1 0,2-9 1 15,-2-1 0-15,-2-5 0 16,2-1 0-16,3-12 1 15,-1 2-1-15,1-4 1 16,2-4 0-16,2-9 0 0,6-8-1 16,5-7 0-16,-2-4 0 15,1-11 0-15,-4-6 0 16,0-5 0-16,-6-4-1 16,-7-6 1-16,-5-3-1 0,-10 1 0 15,0-3-1-15,-15 3 2 16,2 2-2-16,-12-2 0 15,-4 9 0-15,-7-3 0 16,5 5 0-16,-11-3 0 16,-1 6 0-16,-2 3 0 0,-1 6 0 15,3 8 0-15,-4 4-2 16,6 13 1-16,-6 8 1 16,9 10-1-16,-5 6-1 15,8 19-3-15,-8 10-8 0,15 12-26 16,0 9-46-16,6 4 0 15</inkml:trace>
          <inkml:trace contextRef="#ctx0" brushRef="#br0" timeOffset="84597.1914">-782 8223 329 0,'0'0'7'0,"0"0"3"0,7-13 4 15,-7 13 4-15,6-21 2 16,1 6-1-16,1 2 2 16,-1-2-1-16,1 2-6 15,-8 13-4-15,23-4-3 0,-8 14-2 16,-5 14-3-16,-3 19 0 15,4 10-1-15,3 10 0 16,-3 18 1-16,-1 11-1 16,2 3 0-16,-6 3 0 15,1 2 0-15,3-4 0 0,-2-10 0 16,-4-7 0-16,-1-10-1 16,0-16 2-16,1-3-2 15,-4-15 0-15,0-15-6 16,8 6-14-16,-8-26-63 0,10 15-4 15</inkml:trace>
        </inkml:traceGroup>
      </inkml:traceGroup>
    </inkml:traceGroup>
    <inkml:traceGroup>
      <inkml:annotationXML>
        <emma:emma xmlns:emma="http://www.w3.org/2003/04/emma" version="1.0">
          <emma:interpretation id="{6CD683E4-B1B0-4A99-B8D3-3E96C2BE508B}" emma:medium="tactile" emma:mode="ink">
            <msink:context xmlns:msink="http://schemas.microsoft.com/ink/2010/main" type="paragraph" rotatedBoundingBox="-163,10785 5557,10062 5694,11151 -26,118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AF9733-AED5-48F2-A127-C8B14FF395D6}" emma:medium="tactile" emma:mode="ink">
              <msink:context xmlns:msink="http://schemas.microsoft.com/ink/2010/main" type="inkBullet" rotatedBoundingBox="-89,11378 744,11272 807,11768 -26,11873"/>
            </emma:interpretation>
            <emma:one-of disjunction-type="recognition" id="oneOf15">
              <emma:interpretation id="interp63" emma:lang="en-US" emma:confidence="0">
                <emma:literal>→</emma:literal>
              </emma:interpretation>
            </emma:one-of>
          </emma:emma>
        </inkml:annotationXML>
        <inkml:trace contextRef="#ctx0" brushRef="#br0" timeOffset="335698.437">-1981 10756 333 0,'0'0'6'0,"0"0"2"16,0 0 1-16,0 0 0 0,0 0 3 16,0 0 0-16,18 0 0 15,0 0 1-15,7 7-5 16,10-3-3-16,3 3-1 15,12-1 0-15,3 5-1 16,7 2-1-16,1 0 0 0,5 2-1 16,-6-5 0-16,-3 0 0 15,-1 0 0-15,-6 1-5 16,-4-8-7-16,-8 4-19 16,-5-3-46-16,-8-4-4 0</inkml:trace>
        <inkml:trace contextRef="#ctx0" brushRef="#br0" timeOffset="335995.3161">-1532 10725 300 0,'0'0'3'0,"0"0"4"16,0 0 2-16,0 0 2 16,-13 3 1-16,13-3 0 15,0 0 3-15,0 0-1 0,13 7-2 16,9-3-4-16,1 0-3 15,10-4-1-15,2 3-1 16,8 1-1-16,-5-4-1 0,5 2 0 16,-11 2-1-16,3 1 1 15,-2-3-1-15,-13 6 0 16,1-1 1-16,-6 4 1 16,-5 6 1-16,-6 5 0 15,-4 2 0-15,-14 11 1 0,-7 6-1 16,-11 13-6-16,-18 2-33 15,-6 16-40-15,-19 1-4 16</inkml:trace>
      </inkml:traceGroup>
      <inkml:traceGroup>
        <inkml:annotationXML>
          <emma:emma xmlns:emma="http://www.w3.org/2003/04/emma" version="1.0">
            <emma:interpretation id="{62F4CE67-150D-49DC-8401-16C7872454D4}" emma:medium="tactile" emma:mode="ink">
              <msink:context xmlns:msink="http://schemas.microsoft.com/ink/2010/main" type="line" rotatedBoundingBox="1174,10616 5557,10062 5679,11033 1297,11587"/>
            </emma:interpretation>
          </emma:emma>
        </inkml:annotationXML>
        <inkml:traceGroup>
          <inkml:annotationXML>
            <emma:emma xmlns:emma="http://www.w3.org/2003/04/emma" version="1.0">
              <emma:interpretation id="{9FF815AA-16DB-4912-92CB-AC94D4F02B12}" emma:medium="tactile" emma:mode="ink">
                <msink:context xmlns:msink="http://schemas.microsoft.com/ink/2010/main" type="inkWord" rotatedBoundingBox="1195,10614 5617,10352 5674,11328 1252,11589"/>
              </emma:interpretation>
              <emma:one-of disjunction-type="recognition" id="oneOf16">
                <emma:interpretation id="interp64" emma:lang="en-US" emma:confidence="0">
                  <emma:literal>100</emma:literal>
                </emma:interpretation>
                <emma:interpretation id="interp65" emma:lang="en-US" emma:confidence="0">
                  <emma:literal>10</emma:literal>
                </emma:interpretation>
                <emma:interpretation id="interp66" emma:lang="en-US" emma:confidence="0">
                  <emma:literal>00 0</emma:literal>
                </emma:interpretation>
                <emma:interpretation id="interp67" emma:lang="en-US" emma:confidence="0">
                  <emma:literal>1000</emma:literal>
                </emma:interpretation>
                <emma:interpretation id="interp68" emma:lang="en-US" emma:confidence="0">
                  <emma:literal>#00</emma:literal>
                </emma:interpretation>
              </emma:one-of>
            </emma:emma>
          </inkml:annotationXML>
          <inkml:trace contextRef="#ctx0" brushRef="#br0" timeOffset="90691.1899">-679 10021 356 0,'0'0'9'15,"0"0"5"-15,0 0 3 16,-15-18 0-16,15 18 1 0,0 0 1 16,-3-11-1-16,3 11 1 15,0 0-8-15,3 14-4 16,4 14-1-16,4 8-6 15,-1 13 0-15,5 7 0 0,-5 15 0 16,0 6 0-16,1 8 0 16,0 0 0-16,-8-1 0 15,0-3 0-15,-3-4 0 0,0-8 0 16,5-3-21-16,-2-14-63 16,-3-9-3-16</inkml:trace>
          <inkml:trace contextRef="#ctx0" brushRef="#br0" timeOffset="91659.9828">3287 9886 380 0,'0'0'8'0,"0"0"0"15,0 0 3-15,0 0 0 16,0 0 0-16,0 17 2 15,-10 6 0-15,-12 12 1 16,-3 14-7-16,-3 5-1 16,0 12-2-16,3 1-1 0,7 0 0 15,15-4-1-15,9-6-1 16,24-19 0-16,12-13 1 16,14-12-1-16,15-13 1 15,4-21-1-15,6-13 1 16,-11-11 0-16,1-9 0 0,-18 1-1 15,-11-3 1-15,-24-5-2 16,-15 10 0-16,-9 0-2 0,-26 16-1 16,-21 4-5-16,-15 17-12 15,-20 14-62-15,-3 0-4 16</inkml:trace>
          <inkml:trace contextRef="#ctx0" brushRef="#br0" timeOffset="91175.5854">1314 10140 349 0,'0'0'9'16,"0"0"5"-16,22-14 3 0,-22 14 0 15,17-10 1-15,-17 10 0 16,14-4 1-16,-14 4 0 15,0 24-9-15,-6 4-3 0,-12 15-3 16,-7 7-3-16,3 5 0 16,1 10 0-16,7-3-1 15,8 2 0-15,6-7 0 16,13-13 0-16,15-7-1 0,15-20 1 16,7-13 0-16,10-8 0 15,3-22 0-15,0-8 1 16,-5-11 0-16,-10-9-1 15,-5-6 0-15,-15 2 0 16,-9-11-1-16,-16 3 0 0,-6 6-3 16,-16 4-1-16,-9 11-2 15,-15 6-4-15,-2 16-8 16,-16 21-41-16,1 2-24 16,4 13-1-16</inkml:trace>
        </inkml:traceGroup>
      </inkml:traceGroup>
    </inkml:traceGroup>
    <inkml:traceGroup>
      <inkml:annotationXML>
        <emma:emma xmlns:emma="http://www.w3.org/2003/04/emma" version="1.0">
          <emma:interpretation id="{C5A7EE52-9F75-4E9F-B02F-E4A0DBE339D6}" emma:medium="tactile" emma:mode="ink">
            <msink:context xmlns:msink="http://schemas.microsoft.com/ink/2010/main" type="paragraph" rotatedBoundingBox="-127,12265 5668,11939 5736,13161 -59,13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518B9F-FE8E-4E4B-9F38-219024C88F6B}" emma:medium="tactile" emma:mode="ink">
              <msink:context xmlns:msink="http://schemas.microsoft.com/ink/2010/main" type="inkBullet" rotatedBoundingBox="-105,12654 850,12600 879,13130 -76,13183"/>
            </emma:interpretation>
            <emma:one-of disjunction-type="recognition" id="oneOf17">
              <emma:interpretation id="interp69" emma:lang="en-US" emma:confidence="0">
                <emma:literal>→</emma:literal>
              </emma:interpretation>
            </emma:one-of>
          </emma:emma>
        </inkml:annotationXML>
        <inkml:trace contextRef="#ctx0" brushRef="#br0" timeOffset="352761.1972">-1981 12032 360 0,'0'0'5'16,"0"0"-1"-16,0 0 1 15,-17 0-1-15,17 0 1 0,0 0 0 16,0 0 1-16,0 0 0 16,0 0-2-16,7 11 0 15,14-4 1-15,11 3 0 16,6 4 0-16,12-6 0 0,6 5-2 16,1 0 0-16,7-9-1 15,-1 11 0-15,-3-6-2 16,-2 0 1-16,-6-1-1 15,-9-1-3-15,-2 6-12 0,-16 8-49 16,3-10-13-16</inkml:trace>
        <inkml:trace contextRef="#ctx0" brushRef="#br0" timeOffset="353073.7015">-1588 12026 374 0,'0'0'0'16,"0"0"0"-16,0 0-1 16,-12 10 0-16,12-10 0 15,-3 18-1-15,3-18 1 16,8 24 1-16,9-14 0 0,16-3 1 16,5-3 0-16,7-4 1 15,8 0 1-15,8 0 0 16,-1-4-1-16,0-7 2 15,-4 5-1-15,-6-5 1 16,-12 8 2-16,-13-1 1 0,-3 8 0 16,-22 10 1-16,-7 10 0 15,-18 19-1-15,-13 6-5 16,-12 15-7-16,-13 14-25 0,-5 12-47 16,-10 12-4-16</inkml:trace>
      </inkml:traceGroup>
      <inkml:traceGroup>
        <inkml:annotationXML>
          <emma:emma xmlns:emma="http://www.w3.org/2003/04/emma" version="1.0">
            <emma:interpretation id="{D5356A9A-F8B0-4920-9DDB-70E24136B680}" emma:medium="tactile" emma:mode="ink">
              <msink:context xmlns:msink="http://schemas.microsoft.com/ink/2010/main" type="line" rotatedBoundingBox="1413,12178 5668,11939 5737,13161 1482,13399"/>
            </emma:interpretation>
          </emma:emma>
        </inkml:annotationXML>
        <inkml:traceGroup>
          <inkml:annotationXML>
            <emma:emma xmlns:emma="http://www.w3.org/2003/04/emma" version="1.0">
              <emma:interpretation id="{5C27B20C-EB27-4565-BB27-4E1A9304A827}" emma:medium="tactile" emma:mode="ink">
                <msink:context xmlns:msink="http://schemas.microsoft.com/ink/2010/main" type="inkWord" rotatedBoundingBox="1413,12163 3868,12047 3915,13028 1459,13144"/>
              </emma:interpretation>
              <emma:one-of disjunction-type="recognition" id="oneOf18">
                <emma:interpretation id="interp70" emma:lang="en-US" emma:confidence="1">
                  <emma:literal>10</emma:literal>
                </emma:interpretation>
                <emma:interpretation id="interp71" emma:lang="en-US" emma:confidence="0">
                  <emma:literal>00</emma:literal>
                </emma:interpretation>
                <emma:interpretation id="interp72" emma:lang="en-US" emma:confidence="0">
                  <emma:literal>•0</emma:literal>
                </emma:interpretation>
                <emma:interpretation id="interp73" emma:lang="en-US" emma:confidence="0">
                  <emma:literal>10S</emma:literal>
                </emma:interpretation>
                <emma:interpretation id="interp74" emma:lang="en-US" emma:confidence="0">
                  <emma:literal>10s</emma:literal>
                </emma:interpretation>
              </emma:one-of>
            </emma:emma>
          </inkml:annotationXML>
          <inkml:trace contextRef="#ctx0" brushRef="#br0" timeOffset="93972.5812">-384 11627 274 0,'0'0'6'0,"-5"-7"1"15,5 7 6-15,-25-10 2 16,14-1 4-16,-3 1 3 15,-1-1 5-15,2 1-1 0,13 10-3 16,-11-7-3-16,11 7-2 16,3 24-3-16,5 4-4 15,9 17-3-15,1 13-1 0,0 14-7 16,9 18 0-16,-6 11 0 16,1 2 0-16,3 9-3 15,-15 12-62-15,8-21-21 16,-3-9-2-16</inkml:trace>
          <inkml:trace contextRef="#ctx0" brushRef="#br0" timeOffset="109738.8431">1622 11613 292 0,'0'0'1'0,"0"0"3"0,0-11-1 16,0 11 1-16,-17-17 0 15,-1 10 3-15,-4-3 3 0,-10 3 2 16,1 7 1-16,-12 0 2 15,-7 0 0-15,2 11 3 16,-10 2-3-16,13 8-1 16,-8 7-3-16,7 6-3 0,4 14-2 15,2 0-3-15,12 9 0 16,3 3-2-16,15 2 0 16,10 7 0-16,7-14 1 15,18 3 1-15,10-10-1 0,14-16 0 16,18-11 0-16,8-15 0 15,9-6 0-15,9-24 0 16,2-11 0-16,-3-13-1 16,-4-13 0-16,-10-6 1 0,-8-4 0 15,-20-6 0-15,-11-4 0 16,-17 7-1-16,-19 0 1 16,-14 8-1-16,-24 13-1 15,-15 14 0-15,-23 14-1 0,-20 25-4 16,-16 31-12-16,-12 30-64 15,-20 23-4-15</inkml:trace>
        </inkml:traceGroup>
        <inkml:traceGroup>
          <inkml:annotationXML>
            <emma:emma xmlns:emma="http://www.w3.org/2003/04/emma" version="1.0">
              <emma:interpretation id="{9521EE63-C532-4B11-9670-AA79F58E8DEB}" emma:medium="tactile" emma:mode="ink">
                <msink:context xmlns:msink="http://schemas.microsoft.com/ink/2010/main" type="inkWord" rotatedBoundingBox="5492,11949 5668,11939 5736,13161 5561,13170"/>
              </emma:interpretation>
              <emma:one-of disjunction-type="recognition" id="oneOf19">
                <emma:interpretation id="interp75" emma:lang="en-US" emma:confidence="0">
                  <emma:literal>|</emma:literal>
                </emma:interpretation>
                <emma:interpretation id="interp76" emma:lang="en-US" emma:confidence="0">
                  <emma:literal>I</emma:literal>
                </emma:interpretation>
                <emma:interpretation id="interp77" emma:lang="en-US" emma:confidence="0">
                  <emma:literal>1</emma:literal>
                </emma:interpretation>
                <emma:interpretation id="interp78" emma:lang="en-US" emma:confidence="0">
                  <emma:literal>l</emma:literal>
                </emma:interpretation>
                <emma:interpretation id="interp7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96660.202">3602 11334 372 0,'0'0'7'0,"0"0"4"0,0 0 2 16,0 0 1-16,0 0 1 15,0 0 0-15,7-7 0 0,-7 7 1 16,3 15-7-16,-3 9-3 16,3 12-1-16,2 16-3 15,2 12 1-15,-1 17 0 16,6 12-1-16,1 3-1 0,2 18 1 15,-1-4-2-15,7-10 0 16,-4 0 0-16,1-11 0 16,0-12 0-16,2-21 0 15,10-10-52-15,-13-8-33 16,1-17-2-16</inkml:trace>
        </inkml:traceGroup>
      </inkml:traceGroup>
    </inkml:traceGroup>
    <inkml:traceGroup>
      <inkml:annotationXML>
        <emma:emma xmlns:emma="http://www.w3.org/2003/04/emma" version="1.0">
          <emma:interpretation id="{9BC0116E-EF53-4896-AF4B-11E320B6E761}" emma:medium="tactile" emma:mode="ink">
            <msink:context xmlns:msink="http://schemas.microsoft.com/ink/2010/main" type="paragraph" rotatedBoundingBox="1545,13979 5928,13755 5993,15027 1610,152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50A27A-671E-45B9-8354-B5132F65CAD5}" emma:medium="tactile" emma:mode="ink">
              <msink:context xmlns:msink="http://schemas.microsoft.com/ink/2010/main" type="line" rotatedBoundingBox="1545,13979 5928,13755 5993,15027 1610,15251"/>
            </emma:interpretation>
          </emma:emma>
        </inkml:annotationXML>
        <inkml:traceGroup>
          <inkml:annotationXML>
            <emma:emma xmlns:emma="http://www.w3.org/2003/04/emma" version="1.0">
              <emma:interpretation id="{032012D4-3270-4FCE-9721-183408563539}" emma:medium="tactile" emma:mode="ink">
                <msink:context xmlns:msink="http://schemas.microsoft.com/ink/2010/main" type="inkWord" rotatedBoundingBox="1545,13979 5928,13755 5993,15027 1610,15251">
                  <msink:destinationLink direction="with" ref="{436D0B90-6252-421D-8E94-01B2DCA6219A}"/>
                </msink:context>
              </emma:interpretation>
              <emma:one-of disjunction-type="recognition" id="oneOf20">
                <emma:interpretation id="interp80" emma:lang="en-US" emma:confidence="1">
                  <emma:literal>110</emma:literal>
                </emma:interpretation>
                <emma:interpretation id="interp81" emma:lang="en-US" emma:confidence="0">
                  <emma:literal>" 0</emma:literal>
                </emma:interpretation>
                <emma:interpretation id="interp82" emma:lang="en-US" emma:confidence="0">
                  <emma:literal>Y 0</emma:literal>
                </emma:interpretation>
                <emma:interpretation id="interp83" emma:lang="en-US" emma:confidence="0">
                  <emma:literal>y 0</emma:literal>
                </emma:interpretation>
                <emma:interpretation id="interp84" emma:lang="en-US" emma:confidence="0">
                  <emma:literal>11 0</emma:literal>
                </emma:interpretation>
              </emma:one-of>
            </emma:emma>
          </inkml:annotationXML>
          <inkml:trace contextRef="#ctx0" brushRef="#br0" timeOffset="98691.5156">-344 13364 341 0,'0'0'8'0,"0"0"3"16,0 0 4-16,15-7 1 16,-15 7 1-16,0 0 0 15,0 0 1-15,10 21 1 0,-10 11-7 16,-4 9-4-16,1 17-2 15,3 12-1-15,0 18-1 16,0 10-1-16,7 4-1 16,6 8 0-16,5-1-1 0,0-6 0 15,-1-5 0-15,1-9-3 16,4-8-7-16,-15-14-30 16,11-12-44-16,-5-10-3 15</inkml:trace>
          <inkml:trace contextRef="#ctx0" brushRef="#br0" timeOffset="99004.0307">1349 13273 456 0,'0'0'3'0,"0"0"0"0,-3 10 0 16,-4 8 1-16,-4 3 1 16,4 14 0-16,0 11 0 15,1 10 1-15,-2 7-3 16,8 12 0-16,11 6-1 0,6 6-6 15,1-2-14-15,0 1-64 16,10 0-3-16</inkml:trace>
          <inkml:trace contextRef="#ctx0" brushRef="#br0" timeOffset="99457.1773">3640 13392 380 0,'0'0'5'0,"0"0"1"15,-20 18 2-15,2-1 1 0,-4 11 3 16,1 9 0-16,-7 7 2 16,3 14 0-16,0 5-3 15,11 3-2-15,8 1-2 16,6-3-3-16,20-4-2 16,8-14 0-16,15-12-1 0,10-13 0 15,7-14-1-15,11-10 0 16,-1-14 0-16,-2-15 1 15,-8-11 0-15,-4-6 0 16,-21-7 0-16,-5-4-1 0,-20-10 0 16,-17-6-1-16,-21 7 0 15,-15-1 0-15,-17 5 0 16,-11 10-2-16,-17 20-2 16,-15 11-4-16,-6 18-10 0,-16 15-63 15,12 16-2-15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2:49.5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5D62B5-0B24-4632-85D3-DC480DC12133}" emma:medium="tactile" emma:mode="ink">
          <msink:context xmlns:msink="http://schemas.microsoft.com/ink/2010/main" type="inkDrawing" rotatedBoundingBox="968,10254 5255,9991 5262,10105 975,10367" semanticType="underline" shapeName="Other">
            <msink:sourceLink direction="with" ref="{BA7E01BC-D619-437A-8A85-3585C75AA52C}"/>
          </msink:context>
        </emma:interpretation>
      </emma:emma>
    </inkml:annotationXML>
    <inkml:trace contextRef="#ctx0" brushRef="#br0">0 247 209 0,'0'0'4'0,"0"0"3"15,0 0 3-15,0 0 3 16,14-4 2-16,-14 4 4 0,28-13 1 16,-7 6 0-16,11 3-2 15,4 4-3-15,6 0-2 16,14 0-1-16,1 4-3 15,14 6-3-15,7-3-1 0,10 3-2 16,11-2 0-16,7-5-1 16,11 0 0-16,2-3 0 15,9-3-1-15,11-8 1 16,-3 1-1-16,10-7 0 0,-8 2 0 16,6 2-1-16,-5-2 0 15,-1 0-1-15,0 4 1 16,-14-2 0-16,-5 2 1 0,-6 1-1 15,-3-4 1-15,-7 3 1 16,-4-2 0-16,-4-5 0 16,1 3-1-16,-5 0 1 15,5 2-1-15,-8 5 0 16,0-1-1-16,-3 5 1 0,-7 4 0 16,-4 0 0-16,-2 6 1 15,-13 5 0-15,1 0 0 16,-7-5 2-16,4-1-1 15,-11-5 2-15,0 4 0 0,-4-4 1 16,-2 0 0-16,-12-9 0 16,0 7-1-16,-3-6 0 15,-7 5-2-15,-4-1 0 16,-14 4-1-16,18-4-1 0,-18 4 0 16,0 0-4-16,13-9-11 15,-13 9-67-15,0 0-3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7:11.5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5379FF-54C3-4BB5-9E1D-D625EC2F82D1}" emma:medium="tactile" emma:mode="ink">
          <msink:context xmlns:msink="http://schemas.microsoft.com/ink/2010/main" type="inkDrawing" rotatedBoundingBox="14596,5202 14728,11423 12642,11468 12509,5247" semanticType="callout" shapeName="Other">
            <msink:sourceLink direction="with" ref="{D2481F40-3DAA-4A13-9AF5-210FC5BEA18D}"/>
            <msink:sourceLink direction="with" ref="{342B015D-A432-4FA6-871F-2963F7FA40B7}"/>
          </msink:context>
        </emma:interpretation>
      </emma:emma>
    </inkml:annotationXML>
    <inkml:trace contextRef="#ctx0" brushRef="#br0">-532 6690 227 0,'0'0'8'16,"0"0"6"-16,0 0 2 16,0 0 4-16,7-3 1 0,-7 3 2 15,0 0 0-15,0 0 2 16,0 0-8-16,0 0-4 15,0 0-5-15,0 0-1 16,-7 6-2-16,7-6-1 0,-18 21-1 16,8-6 1-16,-8-2-1 15,1-2 1-15,-4-5 1 16,-4 5-1-16,0-3 1 16,-7-3 0-16,-4-3 0 0,1-2-1 15,0 0 0-15,-8 0-1 16,8-7 0-16,-11-1-1 15,4-5-1-15,3-4 0 16,-11-9 0-16,0-1 0 0,-3-4 0 16,-2-5 0-16,-13-7 2 15,8-2-1-15,-7-5 1 16,0-3 0-16,-4 1-1 16,4-10 0-16,-4 4-1 0,0-6 0 15,8-3-1-15,-5-6 0 16,5-5-1-16,3-7 0 15,7-2 1-15,0-6-1 16,3-5 0-16,4-4 1 0,4 2 0 16,-1-1 1-16,5-1 0 15,-5 0 0-15,5-1-1 16,-2 2 1-16,5-2-1 0,0-6 1 16,7 4-1-16,-5-8 0 15,8-1 0-15,5-5 0 16,2 4 2-16,8-3-2 15,3 2 0-15,2 0 0 16,5-2 0-16,0 7 0 0,8-2 0 16,3 4 0-16,3 0 0 15,0-7 0-15,7 3 0 16,-4 0 0-16,8-4 0 16,0 6 0-16,3-3 0 0,5 4 0 15,5-3 0-15,2 12 0 16,5-1 0-16,1 7 0 15,-1 0 0-15,13 7 0 16,-2-4 0-16,4 0 0 0,0 4 0 16,1 0 0-16,2 10 0 15,0-3 0-15,5 8 0 16,-8 2 0-16,3 11 0 0,-5 5-2 16,-2 1 2-16,-4 4 0 15,-2 12 0-15,-4-1 0 16,0 3 2-16,-4 8-2 15,-6 1 0-15,-1-1 0 0,-3 6 0 16,1 2 0-16,-5-3 0 16,-1 10 0-16,-4-2 0 15,-3 5 0-15,-2 0 0 16,-18 10 0-16,17-11 0 16,-17 11 0-16,0 0 0 0,0 0 0 15,11-14 0-15,-11 14 0 16,0 0 0-16,0 0 0 15,17-10 0-15,-17 10 0 16,25-7 0-16,-10 7 0 0,3-7 0 16,2 3 0-16,-2 4 0 15,4-4 0-15,-9 2 0 16,2-3 0-16,-15 5 0 0,18-6 0 16,-18 6 0-16,0 0 0 15,0 0 0-15,0 0 0 16,0 0 0-16,-8 0-7 15,8 0-8-15,-10 6-21 0,-8-1-49 16,18-5-2-16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2:50.7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3FC3CE5-F184-4C35-90B9-2B56694714A5}" emma:medium="tactile" emma:mode="ink">
          <msink:context xmlns:msink="http://schemas.microsoft.com/ink/2010/main" type="inkDrawing" rotatedBoundingBox="10939,10061 17391,9554 17398,9640 10945,10147" semanticType="underline" shapeName="Other">
            <msink:destinationLink direction="with" ref="{EC5ECE3D-F3CF-4C2F-B120-8D9BEBC7F1A5}"/>
          </msink:context>
        </emma:interpretation>
      </emma:emma>
    </inkml:annotationXML>
    <inkml:trace contextRef="#ctx0" brushRef="#br0">-7 459 106 0,'0'0'12'15,"0"0"6"-15,0 0 3 0,0-11 3 16,0 11 2-16,0 0 2 16,15 0 1-16,3 0 0 15,7 0-10-15,7 3-5 16,6 5-3-16,15-6-3 0,7-2-1 16,11 0-2-16,10 0 0 15,12 0-1-15,2-2 1 16,4-2-1-16,7-3 1 15,0 3 0-15,4 0-2 0,-4-3 0 16,0 1 0-16,4 2-1 16,-4-3 0-16,0 0 1 15,0 1-1-15,-1-2 1 16,6 2 0-16,-5-5 0 0,0 4 0 16,2-8 0-16,-5 5 1 15,8-3-2-15,-5 6 0 16,-1-8-1-16,-2 0 1 15,-1 2-1-15,1-2 1 0,-5 4-1 16,2 1 0-16,2-4 0 16,-2 4 0-16,-2-5 1 15,-2 5-2-15,0 1 0 16,-5-6 0-16,9 4 1 0,-9 3-1 16,-3 1 0-16,0-4 0 15,1 9 1-15,-4-2-1 16,3 0 0-16,-7 4 0 15,-3-3 0-15,0 3 0 0,4-4 0 16,-1 1 0-16,0-1 1 16,0-6-1-16,1 6 0 15,2-6 1-15,-2 0-1 16,-1 2 1-16,0 2-1 0,-3-1 1 16,-7 3 0-16,-1 0-1 15,1 1 1-15,-14-1 0 16,-1 4 0-16,2 0 0 15,-10-2 0-15,2 2 0 0,-4-6 0 16,4 3 0-16,-8 3 0 16,8-2 0-16,-4 2 0 15,2-4 1-15,0 0 0 16,-10-1 1-16,4 3-1 0,-3 0 0 16,-4-7 1-16,-10 5 0 15,0-3-1-15,-7 3 1 16,-1 2 0-16,-17 2-1 15,18 0 1-15,-18 0-1 0,0 0 0 16,0 0-1-16,0 0 0 16,0 0-1-16,0 0-1 15,0 0-3-15,7 13-16 0,4-6-61 16,-11-7-3-16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0:25.6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0BD1E6-F93A-4738-BD1F-E99EA00298E6}" emma:medium="tactile" emma:mode="ink">
          <msink:context xmlns:msink="http://schemas.microsoft.com/ink/2010/main" type="inkDrawing" rotatedBoundingBox="846,5248 5386,4846 5393,4928 853,5330" semanticType="underline" shapeName="Other">
            <msink:sourceLink direction="with" ref="{45322F17-544F-49F5-9286-7119F85C83BE}"/>
          </msink:context>
        </emma:interpretation>
      </emma:emma>
    </inkml:annotationXML>
    <inkml:trace contextRef="#ctx0" brushRef="#br0">-1044 4630 149 0,'0'0'6'0,"0"0"2"15,0 0 3-15,0 0 2 16,0 0 3-16,0 0 1 15,10-4 2-15,-10 4 0 16,25 0-4-16,-4 0-1 0,4 0-2 16,3 0-2-16,12 0-1 15,-2 0-1-15,12 0-2 16,0 0-1-16,3 0-1 16,0 0 0-16,10 0-2 0,-7-2 0 15,9-2 0-15,-2-3 0 16,4 3-1-16,4 1 1 15,-5-1-1-15,2 4 1 0,0 0 0 16,-5 0 2-16,-6-4 0 16,-1 4 0-16,-6-2 1 15,-1 2 0-15,1-5 0 16,3-1-1-16,-8 2 0 0,5-3-2 16,6-1 0-16,1 1 0 15,7 3-1-15,-1 2 0 16,2-7 0-16,1 7 1 15,1-2-1-15,-3-3 1 16,0 3-1-16,0 1 1 0,-4-4-1 16,3 4 1-16,-3-4-1 15,-4 0 1-15,9-4-1 16,-6 4 0-16,6-3 1 0,-5 3-1 16,-4-4 1-16,4 5 0 15,-4-1-1-15,4-1 1 16,-7 1-1-16,4 3 0 15,-4 0 0-15,0-1 0 0,0-1 0 16,3-1 1-16,5 1-2 16,-4-1 1-16,3-4-1 15,0 4 1-15,-1-3 0 16,-1 3 0-16,-2-4-1 0,-4 4 1 16,1 1-1-16,-3 2 1 15,-4 1-1-15,1-1 1 16,-9 4-1-16,5 0 1 15,0-4 0-15,-1 4 0 16,-1-3 1-16,2-1-1 0,4 4 1 16,-6-4 1-16,6 2-1 15,-1-3 0-15,4 3 1 16,-4-6-2-16,-4 8 1 0,-4-3 0 16,-2-1 1-16,-4 0 0 15,-4 0 0-15,-10 4 1 16,-1-3 0-16,-17 3 0 15,18-2 0-15,-18 2-1 0,0 0-3 16,0 0-7-16,0 0-73 16,-10-6-4-16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8:39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AA94A0-1733-4540-B3F6-4CCDB6587E6C}" emma:medium="tactile" emma:mode="ink">
          <msink:context xmlns:msink="http://schemas.microsoft.com/ink/2010/main" type="inkDrawing" rotatedBoundingBox="3374,7033 3431,8111 3373,8114 3316,7036" semanticType="scratchOut" shapeName="Other"/>
        </emma:interpretation>
      </emma:emma>
    </inkml:annotationXML>
    <inkml:trace contextRef="#ctx0" brushRef="#br0">1427 6444 360 0,'0'0'9'0,"0"0"2"15,12-17 4-15,-12 17 0 0,0 0 0 16,17-14 1-16,-17 14 1 15,11 7 0-15,-4 21-7 16,-4 7-4-16,4 19-2 16,-4 15-2-16,4 17 0 0,1 4 0 15,-1 16-1-15,-4 0 0 16,-3 1-1-16,0-13 0 16,0-9 0-16,0-15 0 0,0-14 0 15,0-17-2-15,0-14-10 16,0-4-53-16,7-25-19 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9:07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6D0B90-6252-421D-8E94-01B2DCA6219A}" emma:medium="tactile" emma:mode="ink">
          <msink:context xmlns:msink="http://schemas.microsoft.com/ink/2010/main" type="inkDrawing" rotatedBoundingBox="5438,15595 5496,16845 5465,16847 5407,15596" semanticType="callout" shapeName="Other">
            <msink:sourceLink direction="with" ref="{032012D4-3270-4FCE-9721-183408563539}"/>
          </msink:context>
        </emma:interpretation>
      </emma:emma>
    </inkml:annotationXML>
    <inkml:trace contextRef="#ctx0" brushRef="#br0">3527 14989 456 0,'0'0'4'0,"0"0"1"0,0 0 1 15,7-15 1-15,-7 15 1 16,0 0 0-16,0 0 2 16,8 11-3-16,-5 10-7 0,-3 11 0 15,-3 16 0-15,3 13 0 16,0 13 0-16,0 10 0 15,0 5 0-15,0 8 0 16,3 3 0-16,4-1 0 0,-3-9 0 16,-1-4 0-16,0-6 0 15,5-12 0-15,-1-6 0 16,0-12 0-16,1-14 0 16,-5-8 0-16,4-7 0 0,-4-8 0 15,-3-13 0-15,0 0 0 16,0 0-77-16,0-13-15 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9:07.0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2C3CE8-FDA5-453E-98F7-9A8A6A4E3C09}" emma:medium="tactile" emma:mode="ink">
          <msink:context xmlns:msink="http://schemas.microsoft.com/ink/2010/main" type="writingRegion" rotatedBoundingBox="102,14789 3457,14789 3457,17005 102,17005"/>
        </emma:interpretation>
      </emma:emma>
    </inkml:annotationXML>
    <inkml:traceGroup>
      <inkml:annotationXML>
        <emma:emma xmlns:emma="http://www.w3.org/2003/04/emma" version="1.0">
          <emma:interpretation id="{8BBD8D55-4E3B-433F-89B2-8F477781993D}" emma:medium="tactile" emma:mode="ink">
            <msink:context xmlns:msink="http://schemas.microsoft.com/ink/2010/main" type="paragraph" rotatedBoundingBox="102,14789 3457,14789 3457,17005 102,170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B276CE-479B-4123-B0D9-7016A9EF1BD2}" emma:medium="tactile" emma:mode="ink">
              <msink:context xmlns:msink="http://schemas.microsoft.com/ink/2010/main" type="inkBullet" rotatedBoundingBox="1760,15821 3457,15821 3457,17005 1760,17005"/>
            </emma:interpretation>
            <emma:one-of disjunction-type="recognition" id="oneOf0">
              <emma:interpretation id="interp0" emma:lang="en-US" emma:confidence="1">
                <emma:literal>"</emma:literal>
              </emma:interpretation>
              <emma:interpretation id="interp1" emma:lang="en-US" emma:confidence="0">
                <emma:literal>Y</emma:literal>
              </emma:interpretation>
              <emma:interpretation id="interp2" emma:lang="en-US" emma:confidence="0">
                <emma:literal>y</emma:literal>
              </emma:interpretation>
              <emma:interpretation id="interp3" emma:lang="en-US" emma:confidence="0">
                <emma:literal>)</emma:literal>
              </emma:interpretation>
              <emma:interpretation id="interp4" emma:lang="en-US" emma:confidence="0">
                <emma:literal>"1</emma:literal>
              </emma:interpretation>
            </emma:one-of>
          </emma:emma>
        </inkml:annotationXML>
        <inkml:trace contextRef="#ctx0" brushRef="#br0">-128 15285 350 0,'0'0'6'0,"0"0"3"0,0 0 1 16,0 0 2-16,0 0-1 15,0 0 2-15,0 0 1 0,0 0 3 16,-4 17-6-16,8 11 0 15,7 6-2-15,2 20 1 16,5 10-2-16,-1 14 0 16,1 5-2-16,4 13 0 15,-4 3-6-15,-4-2 0 0,-1-4 0 16,-2-10 0-16,-4-8 0 16,0-13 0-16,1-8 0 15,-1-15 0-15,-4-14 0 0,4-8 0 16,-7-17-14-16,21 0-70 15,-6-17-3-15</inkml:trace>
        <inkml:trace contextRef="#ctx0" brushRef="#br0" timeOffset="390.6594">1431 15199 438 0,'0'0'4'0,"0"0"1"0,-14 0 1 15,14 0 1-15,-15 0 1 16,15 0 1-16,-21 11 1 15,11 8 0-15,3-2-1 0,-4 18-4 16,11 3-5-16,0 12 0 16,0 13 0-16,8 0 0 15,2 12 0-15,3-2 0 0,9 2 0 16,-1-6 0-16,4 2 0 16,-8-1 0-16,8-12 0 15,-10 1 0-15,3-13 0 16,-8 4 0-16,0-15 0 15,1 0 0-15,-11-22 0 0,7 2-68 16,-7-15-24-16</inkml:trace>
      </inkml:traceGroup>
      <inkml:traceGroup>
        <inkml:annotationXML>
          <emma:emma xmlns:emma="http://www.w3.org/2003/04/emma" version="1.0">
            <emma:interpretation id="{8D7ACA03-1614-446D-8AF9-4F6DFEF4EE0E}" emma:medium="tactile" emma:mode="ink">
              <msink:context xmlns:msink="http://schemas.microsoft.com/ink/2010/main" type="line" rotatedBoundingBox="102,14789 873,14789 873,15304 102,15304"/>
            </emma:interpretation>
          </emma:emma>
        </inkml:annotationXML>
        <inkml:traceGroup>
          <inkml:annotationXML>
            <emma:emma xmlns:emma="http://www.w3.org/2003/04/emma" version="1.0">
              <emma:interpretation id="{D2D71E8E-17E7-4A32-A77A-62F8E7FDE9AE}" emma:medium="tactile" emma:mode="ink">
                <msink:context xmlns:msink="http://schemas.microsoft.com/ink/2010/main" type="inkWord" rotatedBoundingBox="102,14789 873,14789 873,15304 102,15304"/>
              </emma:interpretation>
              <emma:one-of disjunction-type="recognition" id="oneOf1">
                <emma:interpretation id="interp5" emma:lang="en-US" emma:confidence="1">
                  <emma:literal>P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☺</emma:literal>
                </emma:interpretation>
                <emma:interpretation id="interp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258991.5382">-1790 14337 310 0,'0'0'6'15,"0"0"2"-15,0 0 2 16,0 0 0-16,0 0 2 0,0 0 2 15,0-9 1-15,18 7 1 16,7-2-6-16,3 0-1 16,18 1-2-16,4-1-1 15,13 4-1-15,0 0-2 0,5 0-1 16,-8 4-1-16,3 3-3 16,-13-1-6-16,3 3-13 15,-17 0-34-15,-8-9-22 16,-3 0-7-16</inkml:trace>
          <inkml:trace contextRef="#ctx0" brushRef="#br0" timeOffset="259272.8044">-1469 14174 343 0,'0'0'5'0,"0"0"2"16,0 0 0-16,0 0 1 15,-13-4 0-15,13 4 1 16,0 0-1-16,7 0 0 0,11-3-3 15,5 3-3-15,7 0 0 16,5 0 1-16,8 0-1 16,2 0 0-16,1 3 1 15,0 1-1-15,-7 0 1 16,-1 3-1-16,-5-1 0 0,-8 7-1 16,-5-3 1-16,-9 10 2 15,-7 5-2-15,-11 6 1 16,-11 12 0-16,-10 6 0 15,-14 11-4-15,-4 11-15 0,-1 12-61 16,-31 3-1-16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3:31.5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A83478-1D44-407A-954C-126ED5909FE2}" emma:medium="tactile" emma:mode="ink">
          <msink:context xmlns:msink="http://schemas.microsoft.com/ink/2010/main" type="writingRegion" rotatedBoundingBox="-134,16495 1014,16495 1014,17171 -134,17171"/>
        </emma:interpretation>
      </emma:emma>
    </inkml:annotationXML>
    <inkml:traceGroup>
      <inkml:annotationXML>
        <emma:emma xmlns:emma="http://www.w3.org/2003/04/emma" version="1.0">
          <emma:interpretation id="{E16070A1-F311-46BE-B91B-BE6FC8CFB1A1}" emma:medium="tactile" emma:mode="ink">
            <msink:context xmlns:msink="http://schemas.microsoft.com/ink/2010/main" type="paragraph" rotatedBoundingBox="-134,16495 1014,16495 1014,17171 -134,17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2D3177-692D-4237-9937-751F4E982209}" emma:medium="tactile" emma:mode="ink">
              <msink:context xmlns:msink="http://schemas.microsoft.com/ink/2010/main" type="inkBullet" rotatedBoundingBox="-133,16495 1014,16495 1014,17171 -133,17171"/>
            </emma:interpretation>
            <emma:one-of disjunction-type="recognition" id="oneOf0">
              <emma:interpretation id="interp0" emma:lang="en-US" emma:confidence="1">
                <emma:literal>V</emma:literal>
              </emma:interpretation>
              <emma:interpretation id="interp1" emma:lang="en-US" emma:confidence="0">
                <emma:literal>t</emma:literal>
              </emma:interpretation>
              <emma:interpretation id="interp2" emma:lang="en-US" emma:confidence="0">
                <emma:literal>v</emma:literal>
              </emma:interpretation>
              <emma:interpretation id="interp3" emma:lang="en-US" emma:confidence="0">
                <emma:literal>L</emma:literal>
              </emma:interpretation>
              <emma:interpretation id="interp4" emma:lang="en-US" emma:confidence="0">
                <emma:literal>'</emma:literal>
              </emma:interpretation>
            </emma:one-of>
          </emma:emma>
        </inkml:annotationXML>
        <inkml:trace contextRef="#ctx0" brushRef="#br0">-2026 16098 343 0,'0'0'1'16,"0"0"1"-16,6 0 0 15,-6 0 1-15,22-7 3 16,-2 3 2-16,5-2 2 16,8 1 1-16,5-5-1 0,12 7 0 15,3-1 0-15,10 4-2 16,8 0-2-16,4 7-3 15,3 3-3-15,-5 1-6 0,8 2-8 16,-10-4-20-16,-7-9-39 16,-3 0-8-16</inkml:trace>
        <inkml:trace contextRef="#ctx0" brushRef="#br0" timeOffset="281.2814">-1472 15969 345 0,'0'0'2'0,"-15"2"1"0,15-2-2 16,0 0 2-16,-13 7 0 15,13-7 1-15,13 0 3 16,5 0-1-16,22-9-1 16,2-6 1-16,19 0 1 15,5-2-1-15,5-1 0 0,-1 4 0 16,-5 4-1-16,-2 3 0 15,-20 7 0-15,-1 7 0 16,-21 14 1-16,-14 13-1 16,-7 9-1-16,-22 17 0 0,-16 13-3 15,-12 16-7-15,-13 6-46 16,-11 30-28-16,-11 4-3 16</inkml:trace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5:19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0138FA-0419-417C-B812-6491560CE256}" emma:medium="tactile" emma:mode="ink">
          <msink:context xmlns:msink="http://schemas.microsoft.com/ink/2010/main" type="inkDrawing" rotatedBoundingBox="25223,10889 33962,10358 34180,13941 25441,14472" semanticType="enclosure" shapeName="Other">
            <msink:sourceLink direction="with" ref="{D918D1D3-30A9-46A8-8C89-C36255016784}"/>
            <msink:sourceLink direction="with" ref="{47F5747F-741E-4596-BE3F-6835CC13FD24}"/>
            <msink:sourceLink direction="with" ref="{6B2D28F2-CC2C-45C6-94F5-29183BF7A132}"/>
            <msink:sourceLink direction="with" ref="{6DB2F2B5-EE74-4B55-91FC-E04541665E90}"/>
            <msink:sourceLink direction="with" ref="{5B801CB5-6A23-48FC-8117-B70118EF7044}"/>
            <msink:sourceLink direction="with" ref="{CA1E8798-DC40-41EB-B845-071260085106}"/>
            <msink:destinationLink direction="with" ref="{F1ACC0A1-BDC1-4BED-A48A-BD7572EE4695}"/>
          </msink:context>
        </emma:interpretation>
      </emma:emma>
    </inkml:annotationXML>
    <inkml:trace contextRef="#ctx0" brushRef="#br0">182-1 268 0,'0'0'7'16,"0"0"5"-16,0 0 3 15,0 0 1-15,-10 9 2 16,10-9 0-16,0 0 3 0,0 0 1 15,0 0-7-15,0 10-3 16,0-10-3-16,0 0-1 16,0 0-1-16,0 0-1 15,0 0 0-15,3 18-1 0,-3-18-1 16,0 21 0-16,0-3-1 16,0 3-1-16,0 3 0 15,-3 3-1-15,3 1 0 16,0 6 0-16,0-3-1 0,0 0 1 15,3 2 0-15,4-3 0 16,-7 7 0-16,3-6 1 16,2 8 0-16,-5-9 0 15,0 7-1-15,0-2 1 0,-5 3-1 16,2 0 1-16,3-1-1 16,-4 2 0-16,1-5-1 15,3 4 1-15,-3-1 0 16,-1 2 0-16,4-8 0 15,-3 8 0-15,-5-3-1 0,8-5 1 16,-3 4-1-16,-4-4 1 16,0 5-1-16,4-3 1 15,3-3-1-15,-5 2 0 0,2 2 2 16,-1 3-2-16,1-2 0 16,3 3 0-16,-4 0 0 15,4 3 0-15,-3-3 0 16,0 1 0-16,-5-4 0 0,1 3 0 15,0 1 0-15,-1-3 0 16,3-6 0-16,-3 11 0 16,4-6 0-16,-2-1 0 15,6 4 0-15,0 3 0 0,0-6 0 16,0 3 0-16,0 5 0 16,0-4 0-16,0-1 0 15,0 0 0-15,0 1 0 0,0 0 0 16,-5 3 0-16,3-3 0 15,-3 4 0-15,5-5 0 16,-3 4 0-16,3-4 0 16,-3 5 0-16,3-4 0 15,0-4 0-15,0 3 0 0,-4-2 0 16,4 0 0-16,0-5 0 16,-3 5 0-16,3-4 0 15,-5-1 0-15,5 0 0 16,0-3 0-16,-2 1 0 0,2 0 0 15,-3-1 0-15,3-4 0 16,0 4 0-16,0-7 0 16,0 9 0-16,0-10 0 15,0 1 0-15,0 0 0 0,0 4 0 16,0-9 0-16,0 6 0 16,0-1 0-16,0 1 0 15,0-1 0-15,0 0 0 16,0 0 0-16,0-3 0 0,0 3 0 15,0-1 0-15,0-5 0 16,0 4 0-16,0-6 0 16,0 5 0-16,0-1 0 15,0 0 0-15,0-3 0 0,0 1 0 16,0-6 0-16,0-9 0 16,0 0 0-16,0 0-70 15,-15-13-20-15</inkml:trace>
    <inkml:trace contextRef="#ctx0" brushRef="#br0" timeOffset="1234.392">44-67 268 0,'0'0'6'16,"15"0"2"-16,8 0 3 15,7 0 3-15,1 0 1 16,11 0 1-16,11 0 1 0,5 4 2 15,5-4-5-15,5 11-3 16,5-4-3-16,5 0-1 16,7 0-1-16,7-1-1 15,8 2 0-15,8-1-1 16,3-4 0-16,5 3 0 0,4-2-1 16,4 3 1-16,7-3-1 15,0-4 0-15,0 4 0 16,2-1 1-16,9-3-1 15,-1 0-1-15,4 0 0 0,0 0 1 16,-3-3-1-16,-1 3-1 16,-2-4 0-16,-3 0 0 15,-5 4 0-15,5 0 0 0,-17 0 1 16,1 0-1-16,-9 0 1 16,-3 0 0-16,-5 0-1 15,0 0 1-15,-4 0-1 16,-8 0 1-16,9 0-1 0,-9 0 0 15,2 0 0-15,-2 0-1 16,2-2 1-16,-5 2 0 16,0 0-1-16,-2 0 1 15,2 0-1-15,-4 0 1 0,8 0-1 16,-1-5 0-16,-2 5 0 16,6 0 1-16,-2-4-1 15,5 4 0-15,2-2 0 16,2-2 0-16,-6 4 0 15,2 0 0-15,2 0 1 0,-4 0-1 16,2 0 0-16,1 0 1 16,-11 0-1-16,5 0 1 15,2 4-1-15,4-4 0 0,-7 2 1 16,10-2-1-16,-2 0 0 16,-2 4 1-16,1-4-1 15,1 0 1-15,-4 5 1 16,-8-5-1-16,-7 0 1 0,-14 2-2 15,-1-2 0-15,-1 0 0 16,-9 0 0-16,-3 0 0 16,-3 0 0-16,-4 4 0 15,-1-4 0-15,1 0 0 0,-4 0 0 16,-6 4 0-16,-4-1 0 16,-7 1 0-16,-12-4 0 15,2 0 0-15,-15 0 0 16,15 2 0-16,-15-2 0 0,0 0 0 15,0 0 0-15,0 0 0 16,0 0 0-16,0 0 0 16,0 0 0-16,0 0 0 15,0 0 0-15,0 0 0 0,0 0 0 16,0 0 0-16,-12 6 0 16,-1-6-82-16,-9 0-5 15</inkml:trace>
    <inkml:trace contextRef="#ctx0" brushRef="#br0" timeOffset="3140.6702">-154 3517 362 0,'0'0'4'0,"0"0"3"0,0 0-1 16,11 0 3-16,-11 0 1 15,24 0 0-15,-2 0 1 16,9 0 0-16,9 0-2 0,5-4-2 16,13 4-1-16,5-4 0 15,10 1-1-15,13 3-1 16,12-3-1-16,12-4 0 15,11 0 0-15,13 3-1 16,7-6 0-16,12 3 0 0,1-5-1 16,13 2-1-16,3-3 0 15,4-2 0-15,2-4 1 16,-2 6-1-16,5-8 0 16,2 4 0-16,3 0 0 0,-8-9 0 15,1 9 0-15,4-5 0 16,-8 5 0-16,4-1 0 15,-11 0 1-15,0 1-1 0,-10 0 0 16,3-1-1-16,-8-1 1 16,-5 2 0-16,-2-1 0 15,-6 1 0-15,8 3 0 16,-5 0 0-16,3 0 0 0,-6 1 0 16,1-2 0-16,-1 4 0 15,-4-4-1-15,-3 4 1 16,-11-2 0-16,-4 2 1 15,5-2-2-15,-12 2 1 16,-3-3 0-16,0 0 0 0,-3 4 0 16,0 0 0-16,-1-1 0 15,-7 4 0-15,-3-1 0 16,-11 1 1-16,-3-1 0 0,-15 6 0 16,-5 2-1-16,-2-4 1 15,-9-1-1-15,-9 3 1 16,5 2-2-16,-5-4 0 15,-6 4 1-15,11 0-1 0,-15 0 1 16,-3 0 1-16,3 0-1 16,0 0 1-16,-6 0 0 15,3 0-1-15,-2 4 1 16,7-4 0-16,0 0-1 0,6 2 0 16,-4 3-1-16,-4-5 2 15,4 4-1-15,-7-4 0 16,-1 2 0-16,1-2 0 15,0 6 0-15,0-6 1 16,0 2 0-16,6-2-1 0,4 0 1 16,-5 0 0-16,0 0 0 15,0 0 1-15,-10 0 0 16,-5 0 0-16,3 0 0 0,-5 0 0 16,-13 0 1-16,0 0 0 15,0 0-3-15,0 0 0 16,0 0 0-16,0 0 0 15,0 0 0-15,0 0 0 0,0 0 0 16,0-14 0-16,0 14 0 16,0-18 0-16,0 3 0 15,10-1 0-15,-10-5 0 16,0-4 0-16,-13-9 0 0,13-3 0 16,-7-5 0-16,-1 1 0 15,-9-9 0-15,-1 7 0 16,15-9 0-16,-1 1 0 15,1 3 0-15,-5-4 0 16,8 2 0-16,5 0 0 0,1-3 0 16,11 0 0-16,-9 1 0 15,6-4 0-15,0-2 0 16,3-1 0-16,-2-2 0 0,0-1 0 16,13 0 0-16,-11 0 0 15,1-5 0-15,-3 5 0 16,-2 2 0-16,-6 0 0 15,4 6 0-15,-7-1 0 0,-4 5 0 16,-12-3 0-16,6 3 0 16,-1 5 0-16,3-1 0 15,4 0 0-15,-3 5 0 16,0-2 0-16,-2 1 0 0,5 3 0 16,0 0 0-16,0 0 0 15,-3 4 0-15,-11 4 0 16,6-4 0-16,5 5 0 15,-11-1 0-15,3 3 0 16,-2 4 0-16,1-6 0 0,5 2 0 16,7 0 0-16,-3 4 0 15,-7-3 0-15,2 1 0 16,1 0 0-16,0 2 0 0,-4 0 0 16,4 0 0-16,-11 6 0 15,8 1 0-15,0 0 0 16,2-1 0-16,-5-1 0 15,6 4 0-15,-8 2 0 0,8 2 0 16,7-6 0-16,-6 7 0 16,-1-5 0-16,-1 6 0 15,8 9 0-15,-4-21 0 0,4 21 0 16,0-24 0-16,0 24 0 16,0 0 0-16,12-13 0 15,-12 13 0-15,0 0 0 16,-8 22-80-16,8-22-7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5:24.2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D8373B-DE03-48C1-A10A-1BBE40E3B535}" emma:medium="tactile" emma:mode="ink">
          <msink:context xmlns:msink="http://schemas.microsoft.com/ink/2010/main" type="inkDrawing" rotatedBoundingBox="25613,12436 33399,12468 33398,12635 25612,12603" semanticType="underline" shapeName="Other">
            <msink:sourceLink direction="with" ref="{D918D1D3-30A9-46A8-8C89-C36255016784}"/>
          </msink:context>
        </emma:interpretation>
      </emma:emma>
    </inkml:annotationXML>
    <inkml:trace contextRef="#ctx0" brushRef="#br0">0 0 267 0,'0'0'4'0,"0"0"3"0,0 0 2 16,18 11 3-16,4-5 0 16,1 3 4-16,13 4-1 15,14-2 2-15,13 3-2 16,2 0-1-16,18 0-2 0,13 3-2 16,10-4-2-16,22-2-1 15,13 1-1-15,15-7-1 16,13 8-1-16,27-8-1 15,8 1-1-15,12-6 0 0,9 2 0 16,6-2 0-16,6 0 0 16,-5 0 0-16,7 0 1 15,-10-2-1-15,0 2 1 0,5 0 0 16,-12 0-1-16,-5 0 0 16,-6 0 0-16,-6 0-1 15,-7 0 0-15,-6 2 0 16,-6 2 0-16,-15-1-1 15,-9-3 1-15,-6 0-1 16,-11 0 1-16,-8 0-1 0,-2 0 1 16,-11-3 0-16,-8-1 0 15,2-4-1-15,-13 3 1 16,1 1 0-16,0-5-1 0,-7 4 1 16,-4 0-1-16,-9-2 1 15,2 3-1-15,-7-3 1 16,-6 5 0-16,-9-2 0 15,-1-3 0-15,-5 0 0 0,3 3 1 16,-2 1-1-16,-1 0 1 16,-1-1-2-16,-2 0 1 15,-4 4 0-15,-10-6-3 16,-8 6-8-16,-35 0-70 0,0 0-4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5:25.2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ACC0A1-BDC1-4BED-A48A-BD7572EE4695}" emma:medium="tactile" emma:mode="ink">
          <msink:context xmlns:msink="http://schemas.microsoft.com/ink/2010/main" type="inkDrawing" rotatedBoundingBox="27544,14168 27565,10968 27688,10969 27666,14169" semanticType="callout" shapeName="Other">
            <msink:sourceLink direction="with" ref="{450138FA-0419-417C-B812-6491560CE256}"/>
            <msink:sourceLink direction="with" ref="{24D3004A-7455-4B41-97C2-25D19526DF44}"/>
            <msink:sourceLink direction="with" ref="{4F56E14D-6AFC-4053-AF08-6EFD7BEA9068}"/>
          </msink:context>
        </emma:interpretation>
      </emma:emma>
    </inkml:annotationXML>
    <inkml:trace contextRef="#ctx0" brushRef="#br0">136 0 316 0,'0'0'8'0,"0"0"0"15,0 0 1-15,0 0 0 16,0 13 3-16,0-13 1 0,-6 17 2 16,-1 0-1-16,3 7-6 15,-7 5-1-15,4 14 0 16,-3 3-1-16,-1 9 0 15,4 10-3-15,0 1 0 0,4 3 0 16,-5 2 0-16,5 6 0 16,3-2 0-16,-4 2 0 15,4-2 0-15,-3 2 0 16,-4-3-1-16,7-4 0 16,-3 1 0-16,3 0-1 0,0-1-1 15,-5-3 1-15,2 4 0 16,-1-9 1-16,1 7 0 15,0-1 0-15,-4-3 1 16,2 1 0-16,2-6-1 0,3 1 1 16,0-2-1-16,0 2 0 15,8-2 0-15,2-3-1 16,-3 8 1-16,1-5-2 0,-2 5 1 16,1 2 0-16,-7 3 0 15,0-3 0-15,4 1 0 16,-4 3 0-16,0-5 1 15,0-6-1-15,0 4 1 0,3-7-2 16,0-7 0-16,2-6 0 16,-2-4 0-16,1-11 0 15,-1-4 0-15,0-6 0 16,-3-4 0-16,0-14 0 16,7 21 0-16,-7-21 0 0,0 19 0 15,0-19 0-15,5 31 0 16,-5-16 0-16,3 9-2 15,-3-10-24-15,-15 3-59 16,15-17-3-16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5:26.1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56B9AC-3C4F-4CF2-A7B5-247952B37299}" emma:medium="tactile" emma:mode="ink">
          <msink:context xmlns:msink="http://schemas.microsoft.com/ink/2010/main" type="inkDrawing" rotatedBoundingBox="29769,14109 29831,11160 29882,11161 29820,14110" semanticType="underline" shapeName="Other">
            <msink:sourceLink direction="with" ref="{D918D1D3-30A9-46A8-8C89-C36255016784}"/>
          </msink:context>
        </emma:interpretation>
      </emma:emma>
    </inkml:annotationXML>
    <inkml:trace contextRef="#ctx0" brushRef="#br0">49 0 327 0,'0'0'7'0,"0"0"1"16,0 0 1-16,0 0 2 16,0 0 2-16,0 0 1 0,0 0 1 15,0 0 0-15,0 0-4 16,4 25-2-16,-1-1 0 15,5 8-2-15,-5 15 0 16,1 5-1-16,-1 8-1 0,0 14-1 16,1 8-1-16,-1 5-1 15,-3 9-1-15,-3 1 1 16,-4 3-1-16,4 1 0 16,-9 2 0-16,2-5 1 0,7 2-1 15,-4-10 1-15,4 2 0 16,-5 0 1-16,8-4-1 15,0-6 1-15,0 1-1 16,-4-1-1-16,4-1 1 0,0 0-1 16,0 1 1-16,0-3-2 15,0 3 0-15,0-1 0 16,0 1 0-16,-3-9 0 16,3 2 0-16,-3-13 0 0,3 3 0 15,-4-13 0-15,1-4 0 16,-2-5 0-16,5-8 0 15,0-3 0-15,0-4 0 16,0-3 0-16,5-7 0 0,-2-1 0 16,1-6 0-16,-4-11 0 15,10 11 0-15,-10-18-21 16,0 7-66-16,11-30-3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6:57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43FA4D-17F5-488D-82DD-5CC4BC6CAA5F}" emma:medium="tactile" emma:mode="ink">
          <msink:context xmlns:msink="http://schemas.microsoft.com/ink/2010/main" type="writingRegion" rotatedBoundingBox="15251,4643 16074,4643 16074,5421 15251,5421"/>
        </emma:interpretation>
      </emma:emma>
    </inkml:annotationXML>
    <inkml:traceGroup>
      <inkml:annotationXML>
        <emma:emma xmlns:emma="http://www.w3.org/2003/04/emma" version="1.0">
          <emma:interpretation id="{3652785C-CA67-4B09-A4D1-E90C65563DAC}" emma:medium="tactile" emma:mode="ink">
            <msink:context xmlns:msink="http://schemas.microsoft.com/ink/2010/main" type="paragraph" rotatedBoundingBox="15251,4643 16074,4643 16074,5421 15251,54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1AD798-6CAC-4B17-9B4E-FC03CEA39FFA}" emma:medium="tactile" emma:mode="ink">
              <msink:context xmlns:msink="http://schemas.microsoft.com/ink/2010/main" type="line" rotatedBoundingBox="15251,4643 16074,4643 16074,5421 15251,5421"/>
            </emma:interpretation>
          </emma:emma>
        </inkml:annotationXML>
        <inkml:traceGroup>
          <inkml:annotationXML>
            <emma:emma xmlns:emma="http://www.w3.org/2003/04/emma" version="1.0">
              <emma:interpretation id="{7A94D7F0-1638-49F4-BF85-E782591B9374}" emma:medium="tactile" emma:mode="ink">
                <msink:context xmlns:msink="http://schemas.microsoft.com/ink/2010/main" type="inkWord" rotatedBoundingBox="15251,4643 16074,4643 16074,5421 15251,5421"/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So</emma:literal>
                </emma:interpretation>
                <emma:interpretation id="interp2" emma:lang="en-US" emma:confidence="0">
                  <emma:literal>go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sot</emma:literal>
                </emma:interpretation>
              </emma:one-of>
            </emma:emma>
          </inkml:annotationXML>
          <inkml:trace contextRef="#ctx0" brushRef="#br0">246 124 254 0,'0'0'10'16,"0"-19"4"-16,0 19 5 15,10-24 1-15,-10 13 2 0,5-4 1 16,-5 2 3-16,0-5-1 16,0 18-9-16,0-20-5 15,0 20-4-15,-18-4-1 16,0 4-4-16,4 0 0 0,-7 7-1 15,-1 7-1-15,-2 7 0 16,-5-1 1-16,1 8-1 16,3 6 0-16,0-10 1 15,7 4-1-15,5-1 0 16,6-5 0-16,7 2 1 0,7-7-2 16,14-2 1-16,7 0 1 15,7-4-1-15,0-8 0 16,8 4 0-16,4 0 0 15,-9 0 0-15,1 0 0 0,-3 3 0 16,-5-3-1-16,-9 7 2 16,-1 1-1-16,-11 2-1 15,-5 2 1-15,-5 5 0 0,-5-3 0 16,-5 7 1-16,-15 0-1 16,0 4-1-16,1 0 1 15,-1 3 1-15,-4-1-1 16,-6-2 2-16,-1-2 0 0,5-6 0 15,3-7 1-15,3-3 1 16,0-7 0-16,3-7-1 16,5 0-1-16,3-14-5 15,10 1-6-15,1-13-15 16,3 6-58-16,3-3 0 0</inkml:trace>
          <inkml:trace contextRef="#ctx0" brushRef="#br0" timeOffset="578.1177">646 281 288 0,'0'0'9'15,"0"0"0"-15,-22 11 1 16,9 0 3-16,-9 3 0 0,4 3 0 16,-3 7 2-16,4 2-1 15,-1 6-7-15,8-4-2 16,5-4-2-16,5-6 0 15,15-5 0-15,6-2 0 0,11-11-1 16,3 0 1-16,8-14 0 16,0-7-1-16,-5-3 1 15,-3-5 0-15,-7 1-1 16,-6-8 1-16,-12 9 1 0,-10 3-1 16,-3 2 1-16,-14 9 0 15,-8-2-2-15,-3 7 1 16,-2 8-1-16,0 4-5 0,-6 7-18 15,-11 6-56-15,19 2-2 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5:26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1759EB-AB6E-4744-99FB-369117FD14AE}" emma:medium="tactile" emma:mode="ink">
          <msink:context xmlns:msink="http://schemas.microsoft.com/ink/2010/main" type="inkDrawing" rotatedBoundingBox="31609,13896 31823,11098 31929,11106 31716,13905" semanticType="callout" shapeName="Line"/>
        </emma:interpretation>
      </emma:emma>
    </inkml:annotationXML>
    <inkml:trace contextRef="#ctx0" brushRef="#br0">222 0 283 0,'0'0'1'0,"0"0"1"15,0 0 2-15,0 0 3 16,0 0 3-16,-7 8 1 16,4 5 4-16,3 5 0 0,0 10 0 15,0 10 1-15,0 13 0 16,-3 8-4-16,-5 11-3 16,-2 12-1-16,-2 3-3 15,-1 12 0-15,1 2-1 0,-1 4-1 16,-2-2 0-16,-2 2 0 15,3-2 1-15,-3-5 0 16,5 7 0-16,-1-11 1 16,2 5 0-16,0 3 0 0,8-9 0 15,-8 7-1-15,7-1 0 16,1-1-1-16,-4 0 0 16,7-3 0-16,0-3 0 15,0 3-1-15,0-8 1 0,3-6 1 16,1-8-1-16,-4-4-3 15,10-11 0-15,-2-5 0 16,-8-16 0-16,7-8 0 16,-4-14 0-16,1 6-14 0,-4-19-72 15,0-19-4-15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2:08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3B3114-BD68-483D-B504-32C5641E7FE5}" emma:medium="tactile" emma:mode="ink">
          <msink:context xmlns:msink="http://schemas.microsoft.com/ink/2010/main" type="writingRegion" rotatedBoundingBox="19900,5428 23987,5428 23987,6387 19900,6387">
            <msink:destinationLink direction="with" ref="{8AFA3111-7411-4108-A8E8-0969DEA3744D}"/>
          </msink:context>
        </emma:interpretation>
      </emma:emma>
    </inkml:annotationXML>
    <inkml:traceGroup>
      <inkml:annotationXML>
        <emma:emma xmlns:emma="http://www.w3.org/2003/04/emma" version="1.0">
          <emma:interpretation id="{393278F8-A25B-4FE0-997C-0F977CA1BE87}" emma:medium="tactile" emma:mode="ink">
            <msink:context xmlns:msink="http://schemas.microsoft.com/ink/2010/main" type="paragraph" rotatedBoundingBox="19900,5428 23987,5428 23987,6387 19900,63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8D8808-B3E0-4DE9-BC22-7A9C355BF58F}" emma:medium="tactile" emma:mode="ink">
              <msink:context xmlns:msink="http://schemas.microsoft.com/ink/2010/main" type="line" rotatedBoundingBox="19900,5428 23987,5428 23987,6387 19900,6387"/>
            </emma:interpretation>
          </emma:emma>
        </inkml:annotationXML>
        <inkml:traceGroup>
          <inkml:annotationXML>
            <emma:emma xmlns:emma="http://www.w3.org/2003/04/emma" version="1.0">
              <emma:interpretation id="{0B994ED6-10AE-48E8-AD17-D89AE6EF0EEB}" emma:medium="tactile" emma:mode="ink">
                <msink:context xmlns:msink="http://schemas.microsoft.com/ink/2010/main" type="inkWord" rotatedBoundingBox="19900,5619 20526,5619 20526,6164 19900,6164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18285 5042 292 0,'0'0'8'0,"0"0"3"15,0 0 5-15,7-13 2 0,-7 13 2 16,0-15 3-16,0 15-1 16,0-15 1-16,0 15-8 15,-25-2-4-15,3 4-2 16,-3 13-3-16,-3 6-2 15,1 14 2-15,-9 11-1 16,4 8 1-16,1 5-2 16,6 0 1-16,3-1 2 15,12-2-7-15,10-2 0 16,4-16 0-16,27-10 0 0,12-14 0 16,14-8 0-16,2-6 0 15,19-10 0-15,-3-14 0 16,-2-9 0-16,-8-1 0 0,-9-5 0 15,-14 1 0-15,-17-5 0 16,-7-7 0-16,-18 5 0 16,-10 7 0-16,-23-3 0 15,-6 3 0-15,-10 14 0 0,-11 7 0 16,-11 2-3-16,8 12-80 16,-12 21-5-16</inkml:trace>
        </inkml:traceGroup>
        <inkml:traceGroup>
          <inkml:annotationXML>
            <emma:emma xmlns:emma="http://www.w3.org/2003/04/emma" version="1.0">
              <emma:interpretation id="{65BA709C-6EE6-45F3-A3FF-F8BC098B61C6}" emma:medium="tactile" emma:mode="ink">
                <msink:context xmlns:msink="http://schemas.microsoft.com/ink/2010/main" type="inkWord" rotatedBoundingBox="22276,5428 23987,5428 23987,6387 22276,6387"/>
              </emma:interpretation>
              <emma:one-of disjunction-type="recognition" id="oneOf1">
                <emma:interpretation id="interp5" emma:lang="en-US" emma:confidence="0">
                  <emma:literal>II</emma:literal>
                </emma:interpretation>
                <emma:interpretation id="interp6" emma:lang="en-US" emma:confidence="0">
                  <emma:literal>"</emma:literal>
                </emma:interpretation>
                <emma:interpretation id="interp7" emma:lang="en-US" emma:confidence="0">
                  <emma:literal>11</emma:literal>
                </emma:interpretation>
                <emma:interpretation id="interp8" emma:lang="en-US" emma:confidence="0">
                  <emma:literal>"Y</emma:literal>
                </emma:interpretation>
                <emma:interpretation id="interp9" emma:lang="en-US" emma:confidence="0">
                  <emma:literal>1¢</emma:literal>
                </emma:interpretation>
              </emma:one-of>
            </emma:emma>
          </inkml:annotationXML>
          <inkml:trace contextRef="#ctx0" brushRef="#br0" timeOffset="1234.3954">20428 4838 317 0,'0'0'8'0,"0"0"2"0,0 0 4 16,-5-15 2-16,5 15 2 15,-7-17 0-15,7 17 0 0,0 0 1 16,0 0-7-16,0 0-3 15,0 0-4-15,0 14 2 16,0 15-3-16,-3 9-1 16,0 8 1-16,3 7 2 0,-7 3-1 15,2 11 2-15,0 7-1 16,0 0-1-16,2-4-5 16,3 5 0-16,0-4 0 0,0-5 0 15,0-10 0-15,0-6 0 16,8-11 0-16,-3-12 0 15,0-1 0-15,-5-9 0 16,3-6 0-16,-3-11 0 16,0 0 0-16,0 0 0 0,10 0 0 15,-10 0 0-15,0-9 0 16,0 9 0-16,0 0 0 16,0 0-81-16,0-17-11 15</inkml:trace>
          <inkml:trace contextRef="#ctx0" brushRef="#br0" timeOffset="2828.1718">22068 4881 303 0,'0'0'6'0,"0"0"2"15,0 0 5-15,0 0 1 16,7 0 2-16,-7 0 1 16,0 0 2-16,15 0 0 0,-15 0-5 15,0 0-1-15,0 0-5 16,0 0 0-16,6 13-2 15,-6-13 0-15,0 0 0 16,0 18-1-16,0-18-1 16,0 10-1-16,0-10 1 0,-6 22-1 15,1-2-1-15,2-5 2 16,-1 9-2-16,1 4 0 16,-1 11 2-16,1 0-2 15,0 3-2-15,-5 8 0 16,8-5 0-16,-4 17 0 0,1-10 0 15,-7 1 0-15,2-6 0 16,5 1 0-16,-1-6 0 16,1-3 0-16,-4-5 0 0,-1-8 0 15,5-2 0-15,3-7 0 16,0-17 0-16,0 21 0 16,-4-6 0-16,4-15 0 0,0 0 0 15,0 0 0-15,0 17 0 16,0-17 0-16,0 0 0 15,0 0 0-15,0 0 0 16,0 0 0-16,0 0 0 16,-3 11 0-16,3-11 0 0,10-8-21 15,-10 8-68-15,-13 0-3 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8:53.7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5ECE3D-F3CF-4C2F-B120-8D9BEBC7F1A5}" emma:medium="tactile" emma:mode="ink">
          <msink:context xmlns:msink="http://schemas.microsoft.com/ink/2010/main" type="inkDrawing" rotatedBoundingBox="11314,8715 11398,9821 11330,9826 11246,8721" semanticType="callout" shapeName="Other">
            <msink:sourceLink direction="with" ref="{33FC3CE5-F184-4C35-90B9-2B56694714A5}"/>
            <msink:sourceLink direction="with" ref="{B33C5DBD-AE35-47F2-8042-4D138D599824}"/>
          </msink:context>
        </emma:interpretation>
      </emma:emma>
    </inkml:annotationXML>
    <inkml:trace contextRef="#ctx0" brushRef="#br0">9396 8096 353 0,'0'0'6'15,"0"0"3"-15,0 0 0 16,0 0 3-16,0 0 0 16,0 0 1-16,0 0 2 0,-3 11 1 15,-1 11-6-15,4 6-1 16,-3 4 0-16,3 6-2 16,0 12-1-16,0 3-1 15,3 5-1-15,1 13 1 0,-1 0-1 16,0 6-1-16,2 0 1 15,-2 3-4-15,4-3 0 16,-4-6 0-16,4-9 0 16,-2-10 0-16,1-2 0 0,5-11 0 15,-5-11 0-15,6-6 0 16,-2-7 0-16,-10-15 0 16,15 19-31-16,-15-19-56 15,18 0-2-15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18:54.3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1D368B-CF2C-4861-A161-15A41CC0CD76}" emma:medium="tactile" emma:mode="ink">
          <msink:context xmlns:msink="http://schemas.microsoft.com/ink/2010/main" type="writingRegion" rotatedBoundingBox="14604,8832 16835,8832 16835,9554 14604,9554"/>
        </emma:interpretation>
      </emma:emma>
    </inkml:annotationXML>
    <inkml:traceGroup>
      <inkml:annotationXML>
        <emma:emma xmlns:emma="http://www.w3.org/2003/04/emma" version="1.0">
          <emma:interpretation id="{31010CC1-3A8F-4E87-A34D-6F9799C2D790}" emma:medium="tactile" emma:mode="ink">
            <msink:context xmlns:msink="http://schemas.microsoft.com/ink/2010/main" type="paragraph" rotatedBoundingBox="14604,8832 16835,8832 16835,9554 14604,9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24CE80-159C-46B6-AE82-F0B7939B5DA3}" emma:medium="tactile" emma:mode="ink">
              <msink:context xmlns:msink="http://schemas.microsoft.com/ink/2010/main" type="line" rotatedBoundingBox="14604,8832 16835,8832 16835,9554 14604,9554"/>
            </emma:interpretation>
          </emma:emma>
        </inkml:annotationXML>
        <inkml:traceGroup>
          <inkml:annotationXML>
            <emma:emma xmlns:emma="http://www.w3.org/2003/04/emma" version="1.0">
              <emma:interpretation id="{92DE048C-8A17-438E-BC36-E6A9A3709856}" emma:medium="tactile" emma:mode="ink">
                <msink:context xmlns:msink="http://schemas.microsoft.com/ink/2010/main" type="inkWord" rotatedBoundingBox="14568,9017 16803,8769 16866,9337 14631,9585"/>
              </emma:interpretation>
              <emma:one-of disjunction-type="recognition" id="oneOf0">
                <emma:interpretation id="interp0" emma:lang="en-US" emma:confidence="1">
                  <emma:literal>00</emma:literal>
                </emma:interpretation>
                <emma:interpretation id="interp1" emma:lang="en-US" emma:confidence="0">
                  <emma:literal>0 o</emma:literal>
                </emma:interpretation>
                <emma:interpretation id="interp2" emma:lang="en-US" emma:confidence="0">
                  <emma:literal>o o</emma:literal>
                </emma:interpretation>
                <emma:interpretation id="interp3" emma:lang="en-US" emma:confidence="0">
                  <emma:literal>O o</emma:literal>
                </emma:interpretation>
                <emma:interpretation id="interp4" emma:lang="en-US" emma:confidence="0">
                  <emma:literal>U o</emma:literal>
                </emma:interpretation>
              </emma:one-of>
            </emma:emma>
          </inkml:annotationXML>
          <inkml:trace contextRef="#ctx0" brushRef="#br0">12763 8403 384 0,'0'0'6'0,"0"0"2"15,0 0 0-15,0 0 1 0,0 0-1 16,-5 7 2-16,-2 18 0 16,-3 8 0-16,-4 8-4 15,7 9-3-15,0 9 1 16,7 5-1-16,3 0 0 15,14-8 0-15,16-2-1 0,12-20 1 16,16-6-2-16,9-18 1 16,5-6-1-16,-1-11 1 15,4-17 0-15,-8-8-1 0,-12-7 0 16,-13-7 0-16,-20-2-1 16,-17-6 0-16,-8 1 0 15,-18-3 0-15,-17 2-1 16,-12 5 0-16,-6 8-2 0,-3 9-2 15,-2 3-6-15,10 19-14 16,5 10-55-16,15 3-3 16</inkml:trace>
          <inkml:trace contextRef="#ctx0" brushRef="#br0" timeOffset="3281.377">12667 10021 415 0,'0'0'1'16,"0"0"-1"-16,0 0 1 15,0 0 0-15,-4 17 2 0,-2 2 2 16,-6 5 2-16,2 14 0 15,-3 3 2-15,1 17-1 16,-1 2-1-16,5 4 0 16,8-1-1-16,0-8-2 15,18-5-2-15,14-14-1 0,9-12 0 16,17-14 0-16,2-10 0 16,0-17 2-16,-1-14-1 15,-1-11 0-15,-13-12 0 16,-13-1-1-16,-18-14 0 0,-10 3 0 15,-11 2-1-15,-18 5-1 16,-13 6-1-16,-5 10 0 16,-7 15-4-16,1 7-5 0,10 21-14 15,3 14-55-15,16 6-4 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21.2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18D1D3-30A9-46A8-8C89-C36255016784}" emma:medium="tactile" emma:mode="ink">
          <msink:context xmlns:msink="http://schemas.microsoft.com/ink/2010/main" type="writingRegion" rotatedBoundingBox="29758,10967 31419,10967 31419,14282 29758,14282">
            <msink:destinationLink direction="with" ref="{450138FA-0419-417C-B812-6491560CE256}"/>
            <msink:destinationLink direction="with" ref="{5556B9AC-3C4F-4CF2-A7B5-247952B37299}"/>
            <msink:destinationLink direction="with" ref="{3DD8373B-DE03-48C1-A10A-1BBE40E3B535}"/>
          </msink:context>
        </emma:interpretation>
      </emma:emma>
    </inkml:annotationXML>
    <inkml:traceGroup>
      <inkml:annotationXML>
        <emma:emma xmlns:emma="http://www.w3.org/2003/04/emma" version="1.0">
          <emma:interpretation id="{08C8BFC5-B041-4F1C-8F2A-2FE7BBA0E295}" emma:medium="tactile" emma:mode="ink">
            <msink:context xmlns:msink="http://schemas.microsoft.com/ink/2010/main" type="paragraph" rotatedBoundingBox="29758,10967 31419,10967 31419,14282 29758,14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622025-0D34-4B03-9E43-E5FDC29291AD}" emma:medium="tactile" emma:mode="ink">
              <msink:context xmlns:msink="http://schemas.microsoft.com/ink/2010/main" type="line" rotatedBoundingBox="29758,10967 31419,10967 31419,14282 29758,14282"/>
            </emma:interpretation>
          </emma:emma>
        </inkml:annotationXML>
        <inkml:traceGroup>
          <inkml:annotationXML>
            <emma:emma xmlns:emma="http://www.w3.org/2003/04/emma" version="1.0">
              <emma:interpretation id="{BA307627-F257-4AA6-9420-D568765DB0B4}" emma:medium="tactile" emma:mode="ink">
                <msink:context xmlns:msink="http://schemas.microsoft.com/ink/2010/main" type="inkWord" rotatedBoundingBox="29758,10967 31419,10967 31419,14282 29758,14282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1566 267 268 0,'0'0'5'0,"0"0"1"15,-15-11 1-15,0-7 3 16,2 4 1-16,-9-10 4 16,-1-4 0-16,-10-6 2 0,-2 4-2 15,-8-2-1-15,-2 8-1 16,-1 3-1-16,-14 4-2 16,-1 10-2-16,-2-1-1 15,-1 8-2-15,-3 0 0 0,3 8-1 16,-3-1-1-16,7-1 1 15,7 5-1-15,0-4-1 16,0 14 0-16,0 0-1 16,6 7 0-16,2 8-1 0,-1 3 0 15,-4 2 0-15,0 12 0 16,5 4 0-16,-1-9 1 16,8 13-1-16,-2-5 0 15,12 8 1-15,3-2-1 0,4-2 1 16,7 4 0-16,3 3-1 15,1 4 0-15,3-4 1 16,2 3 0-16,0 1 0 16,0-5-1-16,-2 1 1 0,1-1 0 15,1-1 0-15,3-6 1 16,2 6-1-16,0-9 0 16,0-1 0-16,7 2 0 15,3 0 0-15,-2-1 0 0,5-2 0 16,-6 1 1-16,0-1 0 15,1-2-1-15,-2 1 0 16,1-5 1-16,-3 6-1 16,2-8-1-16,-1-1 1 0,-2 1-1 15,1 3 0-15,2-6 1 16,-6 3 0-16,4-1 0 16,-4 1 0-16,3 3 0 15,2-6 1-15,1 6 0 0,-2-3 0 16,3-3 0-16,4-3 0 15,-1-1 0-15,5 4 0 16,2-7-2-16,1 3 0 16,0-3 0-16,-1-8 0 0,8 3 0 15,-4 0 0-15,-1-7 0 16,3 4 0-16,-6 2 0 16,8-6 0-16,-4 4 0 15,7-3 0-15,-6-1 0 16,3 1 0-16,3 1 0 0,4-13 0 15,-4-2 0-15,7-8 0 16,-4-3 0-16,9-7 0 16,3-10 0-16,2-12 0 15,1-3 0-15,4-7 0 0,0-3 0 16,3-6 0-16,0-2 0 16,-8-2 0-16,5-2 0 15,-4-6 0-15,-1 0 0 0,-2 0 0 16,0-2 0-16,-5-7 0 15,-6 7 0-15,-1-5 0 16,-6 0 0-16,0 1 0 16,-3 1 0-16,2 2 0 0,-12 7 0 15,8-4 0-15,-5 8 0 16,2-2 0-16,-3 1 0 16,0-1 0-16,-6 6 0 15,2-4 0-15,-3 2 0 16,1-6 0-16,-2 7 0 0,-2-9 0 15,3 3 0-15,-4 3 0 16,8-10 0-16,-1 10 0 16,-3-8 0-16,4 7 0 15,-4-6 0-15,-3-3 0 0,-4 7 0 16,0-10 0-16,0 10 0 16,-11-8 0-16,0 3 0 15,-2-4 0-15,-5 4 0 0,4-3 0 16,-1-1 0-16,5 8 0 15,-5 1 0-15,2 1 0 16,-2 4 0-16,-6 12 0 16,4 4 0-16,-18 8 0 0,-8 9 0 15,-20 2 0-15,-20 12 0 16,-12 6 0-16,-24 1-6 16,-17 17-83-16,0 7-1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36.6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34F2EE-676A-4398-8FFB-A29B5D29433C}" emma:medium="tactile" emma:mode="ink">
          <msink:context xmlns:msink="http://schemas.microsoft.com/ink/2010/main" type="inkDrawing" rotatedBoundingBox="23991,14892 31580,15007 31537,17852 23948,17737" hotPoints="31471,15183 31363,17678 24063,17361 24172,14866" semanticType="enclosure" shapeName="Rectangle">
            <msink:sourceLink direction="with" ref="{BAF5FDA6-E3CD-4225-A88E-BE7B17F331DB}"/>
            <msink:sourceLink direction="with" ref="{0F967F07-9C61-422F-86C9-9747DA261C39}"/>
            <msink:sourceLink direction="with" ref="{DB2DD0A0-3CEF-4CDF-B9E8-6B3754A23108}"/>
            <msink:sourceLink direction="with" ref="{CBC12637-C9DA-4480-8B7F-F496B62B2717}"/>
          </msink:context>
        </emma:interpretation>
      </emma:emma>
    </inkml:annotationXML>
    <inkml:trace contextRef="#ctx0" brushRef="#br0">178 292 311 0,'0'0'5'15,"0"0"5"-15,0 0 1 0,4 19 3 16,-1 7 1-16,2 8 2 16,-5 16-1-16,0 14 1 15,0 15-4-15,-8 21-4 0,-4 9-2 16,2 8-2-16,-3 14 0 16,1 2 0-16,-1 4 0 15,6 0-1-15,4 1-1 16,-5-4 0-16,8-4 0 15,0-10 0-15,-4-4 0 0,4-7-2 16,0-6 1-16,-3-8 0 16,0-12 0-16,3-3 0 15,-7-18 1-15,2-9-1 16,2-14 1-16,0-4 0 0,3-14 0 16,0-21 1-16,3 15-4 15,-3-15 0-15,25-11 0 16,0 0 0-16,3 0 0 15,10-6 0-15,10 3 0 0,10 7 0 16,14-3 0-16,9 3 0 16,22 3 0-16,6 1 0 15,15-3 0-15,11 4 0 0,13 0 0 16,14 2 0 0,9-5 0-16,8 1 0 0,9 0 0 15,7 4 0-15,6-2 0 16,8 2 0-16,3-9 0 15,-8 7 0-15,15 2 0 0,-10-4 0 16,-3 4 0-16,-9-7 0 16,5 3 0-16,-8-7 0 15,1-2 0-15,-4 2 0 16,-1-3 0-16,6-6 0 0,-7 1 0 16,0 2 0-16,-5 0 0 15,-5-2 0-15,-1 5 0 16,-12-3 0-16,-14 3 0 15,-11 0 0-15,-13 4 0 0,-5-5 0 16,-17 2 0-16,-7-2 0 16,-17 4 0-16,-16-4 0 15,-1 2 0-15,-19-2 0 16,-11 9 0-16,-7-1 0 16,-3 0 0-16,-15 3 0 0,-10 4 0 15,15-3 0-15,-15 3 0 16,0 0 0-16,17-11 0 15,-17 11 0-15,0 0 0 16,21-17 0-16,-6 4 0 0,10-11 0 16,-5 1 0-16,13-6 0 15,-5-9 0-15,10 4 0 16,2-14 0-16,2 0 0 0,-7-2 0 16,-4-6 0-16,-1-4 0 15,-13-7 0-15,1-4 0 16,-12-8 0-16,-2-6 0 15,-1-8 0-15,2-5 0 16,-2-4 0-16,7-7 0 0,0 4 0 16,2-8 0-16,6 3 0 15,2 3 0-15,-2 10 0 16,7 5 0-16,-7 11 0 16,-4 7 0-16,0 13 0 0,-7 13 0 15,0 6 0-15,-7 7 0 16,0 9 0-16,0 5 0 15,-7 8 0-15,7 13 0 16,-10-15 0-16,10 15 0 0,-15-11 0 16,15 11 0-16,-10-3 0 15,10 3 0-15,-36 0 0 16,8 0 0-16,-11 0 0 0,-14 0 0 16,-15 0 0-16,-16 0 0 15,-11 0 0-15,-16 0 0 16,-8-4 0-16,-12 4 0 15,-4-6 0-15,-9-2 0 16,3 5 0-16,-12 0 0 0,1-4 0 16,-14 0 0-16,0-1 0 15,-8 2 0-15,1 1 0 16,-4-1 0-16,8-1 0 16,-4 1 0-16,9 0 0 0,10-1 0 15,8 5 0-15,8 2 0 16,7 0 0-16,5 0 0 15,5 0 0-15,5 0 0 0,-9 6 0 16,9 3 0-16,-5 1 0 16,2-3 0-16,-4 0 0 15,2 3 0-15,8-3 0 16,-1-3 0-16,12 3 0 16,-1-1 0-16,11-2 0 15,-3-4 0-15,-1 0-3 0,5 0 1 16,-9 0 0-16,-6 0 0 15,-3 0 0-15,-4 0 1 16,-5 0 1-16,7 4 0 0,-3-1 0 16,7 0 0-16,6 1 0 15,5-4 0-15,11 0 1 16,4 0-1-16,6-4 0 16,14-2 0-16,-2-2 0 0,3 2 0 15,7-1 0-15,4 3 0 16,-1 1 0-16,0 3 0 15,12 0 0-15,3 0 0 16,0 0 0-16,2 3 1 0,8 1-1 16,2-1 0-16,-2 1 0 15,7-1 0-15,0 0 1 16,1 1-1-16,5-4 1 16,-1 4 0-16,13-4 0 15,-22 6 1-15,22-6-1 0,0 0 0 16,-18 4 1-16,18-4-2 15,-10 3 0-15,10-3 0 16,-21 11 0-16,4-7 0 0,-1-2 0 16,-7 9 0-16,3 0 0 15,-2 6 0-15,2 9 0 16,9 9 0-16,-5 11 0 16,11 10 0-16,7 28-33 0,-4 16-52 15,-2 4-3-15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6.0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036DCC-9E37-43AF-AE80-F8E5B7C06C3B}" emma:medium="tactile" emma:mode="ink">
          <msink:context xmlns:msink="http://schemas.microsoft.com/ink/2010/main" type="inkDrawing" rotatedBoundingBox="26540,4659 32780,4668 32779,4734 26539,4725" semanticType="underline" shapeName="Other">
            <msink:sourceLink direction="with" ref="{3A327014-0EAE-4900-B664-59703BA746BC}"/>
            <msink:destinationLink direction="with" ref="{ADA5B995-52AE-45F3-BA09-2DF1B2F08F06}"/>
          </msink:context>
        </emma:interpretation>
      </emma:emma>
    </inkml:annotationXML>
    <inkml:trace contextRef="#ctx0" brushRef="#br0">-4 37 242 0,'0'0'7'0,"0"0"3"16,0 0 4-16,0 0 0 16,0 14 2-16,0-14 3 0,14 8 0 15,10-6 2-15,23-2-4 16,19 0-3-16,24 0-4 16,33 0 0-16,22-6-1 15,31 2-4-15,30-7 0 0,16 1-1 16,27 7-2-16,11-4 0 15,27 0 0-15,7 0-1 16,16 3 0-16,12 1 0 0,0 3 0 16,0 3 0-16,-7 1 1 15,-8 3 0-15,-17 0 1 16,-15 0 0-16,-16 3 0 16,-25 1 0-16,-15-8 0 15,-25 1 0-15,-20 2-1 0,-26-1 0 16,-24-5-1-16,-26 0-4 15,-24 0-7-15,-37 0-44 16,-24 0-28-16,-24 0-3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3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D03E07-D329-497C-81C4-EF721BCBD79E}" emma:medium="tactile" emma:mode="ink">
          <msink:context xmlns:msink="http://schemas.microsoft.com/ink/2010/main" type="inkDrawing" rotatedBoundingBox="26391,3461 32796,2642 33227,6006 26821,6825" semanticType="enclosure" shapeName="Other">
            <msink:sourceLink direction="with" ref="{3A327014-0EAE-4900-B664-59703BA746BC}"/>
            <msink:sourceLink direction="with" ref="{F44150D1-033C-435A-B87E-E55CFEA7694B}"/>
          </msink:context>
        </emma:interpretation>
      </emma:emma>
    </inkml:annotationXML>
    <inkml:trace contextRef="#ctx0" brushRef="#br0">0 199 329 0,'0'0'5'0,"0"0"2"16,0 0 1-16,0 0 2 16,22-2 2-16,3-6 1 0,6 3-1 15,11 5 2-15,16-2-6 16,22-6-2-16,16 1-1 15,10 7-1-15,15 0-2 16,9-2 1-16,15 2-2 16,18-4 0-16,9 4 0 0,16 0 0 15,11 0 0-15,5 0 2 16,18 0 0-16,12 6-1 16,13-6 1-16,12 0 0 0,3 0 0 15,-5-2 1-15,9-7-1 16,-1 7-1-16,-8-6 0 15,-16 1 0-15,-8 0 0 0,-13-3-1 16,-15 3 0-16,-11 4 0 16,-18-5 0-16,-15 5 0 15,-17 0-1-15,-13-1 0 16,-11 4 0-16,-24-4 1 0,-15 4-1 16,-18-3 0-16,-10 3 0 15,-18 0-1-15,-5 0 1 16,-13 0 1-16,-17 0-2 15,0 0 0-15,14 14 1 16,-14-14 0-16,-3 14 0 0,3-14-4 16,-36 13-30-16,14-2-48 15,2 0 0-15</inkml:trace>
    <inkml:trace contextRef="#ctx0" brushRef="#br0" timeOffset="1578.145">110 2482 342 0,'0'0'3'0,"0"0"0"15,0 0 2-15,0 0-1 16,-5 8 2-16,0 5 2 0,0 2-1 16,-2 2 1-16,1-4-1 15,6 13-2-15,0 10 2 16,0 3 0-16,3-1 1 16,12-3-2-16,2 11 1 0,7-15 1 15,-5 20-2-15,-1-14-1 16,-1 6 1-16,-4-15-3 15,5 6 0-15,-8-10-1 16,8 0 1-16,-3 0-1 0,2-17 0 16,8 0 0-16,11-7-1 15,9 0 2-15,13 0-2 16,5-7-1-16,15-10 1 16,13 7 0-16,19-5-1 0,11-3 0 15,13 8 0-15,14-1-2 16,14 0 2-16,9 5 0 15,8 1 0-15,5-1 0 16,7 2 1-16,5 4-2 16,-2-4 1-16,7 1 0 0,1 3 0 15,7 0 0-15,-8 0 1 16,3-4 0-16,2 4-1 16,2 0 2-16,-13 0-1 0,-5 0 0 15,-16 0 1-15,-11-2 0 16,-12-6-1-16,-9 8 2 15,-15-3-2-15,-13-5 0 16,-11 2 0-16,-12 2 0 0,-10-3 0 16,-11 4-1-16,-9-1 1 15,-8-6-1-15,-6 3 0 16,-12 3 1-16,-4 1-1 16,-6-1 1-16,0 0-1 0,-11 2 0 15,7-3 0-15,4-1 1 16,0 2-1-16,10 1 0 15,-4-5 0-15,12-3 0 16,7 5 0-16,6-5 0 16,-9 3 0-16,-2-1 1 0,-6 4-1 15,-11-1 1-15,-3 2 0 16,-11-3 1-16,-14 7 1 16,0 0-3-16,11-17 0 0,-11 17 0 15,0-10 0-15,0 10 0 16,0-22 0-16,0 22 0 15,0-21 0-15,7 3 0 16,-4-1 0-16,9 0 0 0,-2-6 0 16,-3 1 0-16,4-9 0 15,2-3 0-15,-13-5 0 16,12-8 0-16,-6-5 0 16,1-9 0-16,-3-3 0 0,2-6 0 15,2-4 0-15,-1-6 0 16,3 4 0-16,-2-2 0 15,-8-1 0-15,0 4 0 16,0-1 0-16,-11 4 0 16,-3-4 0-16,-4 1 0 0,0 2 0 15,-2-2 0-15,5 3 0 16,2-3 0-16,1 6 0 16,2-6 0-16,2 9 0 0,8 2 0 15,0 3 0-15,-3-1 0 16,3 8 0-16,-7 6 0 15,4-3 0-15,-4 8 0 16,7-2 0-16,-8-1 0 0,5-1 0 16,-4 2 0-16,-3-5 0 15,10-5 0-15,-8 11 0 16,8-7 0-16,-14 12 0 16,3-13 0-16,1 12 0 0,-5 3 0 15,8 11 0-15,-16 0-3 16,8 13-20-16,-3 13-61 15,1 2-3-15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6.7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FA3111-7411-4108-A8E8-0969DEA3744D}" emma:medium="tactile" emma:mode="ink">
          <msink:context xmlns:msink="http://schemas.microsoft.com/ink/2010/main" type="inkDrawing" rotatedBoundingBox="28114,3588 28512,6006 28402,6023 28005,3606" semanticType="verticalRange" shapeName="Line">
            <msink:sourceLink direction="with" ref="{754FDB70-0F22-4747-9C88-97B8E27109CF}"/>
            <msink:sourceLink direction="with" ref="{5CE5221D-86BE-4E22-8F47-78D3CE529A27}"/>
            <msink:sourceLink direction="with" ref="{533B3114-BD68-483D-B504-32C5641E7FE5}"/>
          </msink:context>
        </emma:interpretation>
      </emma:emma>
    </inkml:annotationXML>
    <inkml:trace contextRef="#ctx0" brushRef="#br0">-1-7 292 0,'0'0'6'16,"0"0"2"-16,0 0 3 15,0 0 5-15,0 0 0 0,0 0 3 16,0-13 1-16,0 13-1 15,0 0-5-15,0 0 0 16,-3 10-5-16,3 14-3 16,7 14 0-16,4 12-3 15,6 27 0-15,1 9 1 0,-5 21-1 16,-1 17-1-16,6 18 0 16,-5 12 1-16,-1 12-1 15,1 6 0-15,2 1 0 16,10-3 0-16,-2-11 1 0,9-15 0 15,1-14 1-15,-5-18-1 16,4-20 1-16,-4-17 0 16,-3-12-2-16,-7-19 2 15,-8-3-4-15,-7-17-3 0,7-3-13 16,-5-7-67-16,8-14-3 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7.0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8B5A1C-851A-420A-B52C-745977A0F1AB}" emma:medium="tactile" emma:mode="ink">
          <msink:context xmlns:msink="http://schemas.microsoft.com/ink/2010/main" type="inkDrawing" rotatedBoundingBox="29907,5947 29969,3546 30049,3548 29986,5949" semanticType="scratchOut" shapeName="Line"/>
        </emma:interpretation>
      </emma:emma>
    </inkml:annotationXML>
    <inkml:trace contextRef="#ctx0" brushRef="#br0">91-1 365 0,'0'0'3'0,"0"0"1"16,0 0 1-16,-15 0 3 15,12 24 0-15,3 12 1 16,0 13 2-16,0 18 0 0,0 28-2 16,6 18 0-16,-2 24-2 15,4 5-2-15,-5 16 0 16,-3 7-1-16,-3 4-1 0,-9 3 1 15,-1-9-1-15,-5-4 1 16,3-22 0-16,5-8 1 16,0-11 0-16,2-16-1 15,4-17 0-15,4-18-1 16,7-14 0-16,5-15-3 0,6-14-6 16,-18-24-16-16,13 0-62 15,12-6-2-15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6:29.1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481F40-3DAA-4A13-9AF5-210FC5BEA18D}" emma:medium="tactile" emma:mode="ink">
          <msink:context xmlns:msink="http://schemas.microsoft.com/ink/2010/main" type="inkDrawing" rotatedBoundingBox="14091,12612 15332,9955 17583,11006 16343,13663" hotPoints="17060,11865 15752,13172 14445,11865 15752,10557" semanticType="enclosure" shapeName="Circle">
            <msink:sourceLink direction="with" ref="{C874A746-E39B-4764-ABF6-E6C79162C55C}"/>
            <msink:destinationLink direction="with" ref="{885379FF-54C3-4BB5-9E1D-D625EC2F82D1}"/>
          </msink:context>
        </emma:interpretation>
      </emma:emma>
    </inkml:annotationXML>
    <inkml:trace contextRef="#ctx0" brushRef="#br0">1140 6053 303 0,'0'0'5'16,"0"0"2"-16,0 0 4 0,0-10 0 16,0 10 2-16,-3-13 2 15,3 13 1-15,-15-17 3 16,15 17-6-16,-17-11-2 16,-1 4-1-16,0 1-2 15,-5-1 0-15,-6 0-2 16,-2-1-1-16,-5 5-2 0,-6-4 1 15,2 0-1-15,-6 4 0 16,4-4 0-16,-1 3 0 16,-2 4 1-16,6-3-1 0,-3 3 1 15,2 0-1-15,2 0 0 16,-1 0 0-16,-3 10-1 16,-5-3 1-16,1 7-2 15,-2 0 1-15,-7 3-1 0,7 1 1 16,-5 7-2-16,0 1 0 15,3 1 0-15,0 1 0 16,4 3 0-16,4 3 0 16,-1 1 0-16,2-1 0 0,1 4 0 15,-3 3 0-15,1 0 0 16,3 1 0-16,-3 0 0 16,4 9 0-16,-2-6 0 15,2 7 0-15,-2-1 0 0,12-6 0 16,-4 7 0-16,8 6 0 15,-1-3 0-15,7-3 0 16,8 9 0-16,3-2 0 16,2 1 0-16,5 0 0 0,0 4 0 15,8 3 0-15,2-5 0 16,2 7 0-16,1-3 0 16,5 5 0-16,-4 0 0 15,4 0 0-15,0-3 0 0,-1 3 0 16,4 0 0-16,4-4 0 15,7 3 0-15,-1-7 0 16,4-2 0-16,2-9 0 0,12-2 0 16,-4-1 0-16,5-4 0 15,0-9 0-15,-1 1 0 16,4-7 0-16,1 2 0 16,5-8 0-16,-6 1 0 15,4-7 0-15,4-3 0 0,-1-5 0 16,3-3 0-16,5-7 0 15,-2 0 0-15,2-7 0 16,2-8 0-16,-2 2 0 16,-2-10 0-16,2 6 0 0,-5-7 0 15,2-1 0-15,-9-3 0 16,4 4 0-16,-7-8 0 16,0 6 0-16,-3-8 0 15,-2-1 0-15,-1 7 0 0,-5-12 0 16,5 5 0-16,-9-3 0 15,5-9 0-15,-5-1 0 16,-6 2 0-16,3-8 0 0,-2-2 0 16,-2-2 0-16,-6-4 0 15,3 6 0-15,-11-2 0 16,2 0 0-16,-5-2 0 16,-4 4 0-16,-6 0 0 0,-1-4 0 15,2 0 0-15,-5 4 0 16,0 0 0-16,3-2 0 15,-3 5 0-15,0 1 0 16,0-1 0-16,0 4 0 16,-3-1 0-16,-2 1 0 0,-2 0 0 15,4-1 0-15,0 1 0 16,-1 0 0-16,-4-1 0 16,5-3 0-16,-4 8 0 15,0-1 0-15,-4 7 0 0,1-3 0 16,-12 8 0-16,4-3 0 15,-2 6 0-15,-8-1 0 16,3 1 0-16,-8-1 0 0,8-5 0 16,-5 7 0-16,5-8 0 15,0 5 0-15,0-3 0 16,-3 5 0-16,7 0 0 16,-4 7 0-16,-3-2 0 0,-1 13 0 15,-7-2 0-15,1 11 0 16,-8 4 0-16,-2 4 0 15,-8 3 0-15,0 19-7 16,-3-2-83-16,-15 7-1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7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E5E8BF-96D7-4603-A728-AAE43BCD4ED6}" emma:medium="tactile" emma:mode="ink">
          <msink:context xmlns:msink="http://schemas.microsoft.com/ink/2010/main" type="inkDrawing" rotatedBoundingBox="31244,5992 31411,3290 31475,3294 31309,5995" semanticType="strikethrough" shapeName="Line"/>
        </emma:interpretation>
      </emma:emma>
    </inkml:annotationXML>
    <inkml:trace contextRef="#ctx0" brushRef="#br0">196-1 319 0,'0'0'7'15,"0"0"-1"-15,0 0 2 16,-10 0 1-16,10 0 1 15,-15 28 2-15,5 0 3 0,-4 16-1 16,10 14-4-16,1 19-1 16,-4 26 0-16,4 17-2 15,-5 20-1-15,4 15-1 16,-2 11-2-16,-9 6 0 0,1 4 1 16,-4 2-1-16,5-13 2 15,-2-4-1-15,0-13 1 16,5-6 1-16,3-20 1 0,4-13-2 15,3-9-1-15,0-17 1 16,7-12-2-16,0-18-3 16,4-6-8-16,-11-5-53 15,10-28-25-15,-10-14 0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55.3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7A00AF-B990-4941-ACFF-AAA93A164F1B}" emma:medium="tactile" emma:mode="ink">
          <msink:context xmlns:msink="http://schemas.microsoft.com/ink/2010/main" type="inkDrawing" rotatedBoundingBox="25735,2204 26829,3416 26669,3562 25574,2349" semanticType="callout" shapeName="Other">
            <msink:sourceLink direction="with" ref="{83CCD47D-77C0-4263-83E7-5A972A6597A8}"/>
          </msink:context>
        </emma:interpretation>
      </emma:emma>
    </inkml:annotationXML>
    <inkml:trace contextRef="#ctx0" brushRef="#br0">1088 1276 323 0,'0'0'5'15,"0"0"1"-15,-18-17 1 0,3 9 2 16,-5-9 4-16,-8-4 2 15,-8-1 2-15,0-2 1 16,-10-11-4-16,3 0 0 16,-5-12 1-16,-5-1-3 0,-4-8-3 15,1-1-1-15,-12-6-3 16,5-8-2-16,-5 0 0 16,0 1-1-16,-2 3-3 0,7 3 2 15,2 2-1-15,8-2-1 16,8 3 1-16,12 2 0 15,8 11 0-15,12 1-1 16,13 8-2-16,8-3-11 16,22 3-64-16,13 17-6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8.6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084CCD-FE3E-4F61-89C9-89731E16C686}" emma:medium="tactile" emma:mode="ink">
          <msink:context xmlns:msink="http://schemas.microsoft.com/ink/2010/main" type="writingRegion" rotatedBoundingBox="27088,3824 32126,3846 32106,8250 27069,8228"/>
        </emma:interpretation>
      </emma:emma>
    </inkml:annotationXML>
    <inkml:traceGroup>
      <inkml:annotationXML>
        <emma:emma xmlns:emma="http://www.w3.org/2003/04/emma" version="1.0">
          <emma:interpretation id="{4DF35CD4-E24F-4395-B0FC-6521B6B3B4C6}" emma:medium="tactile" emma:mode="ink">
            <msink:context xmlns:msink="http://schemas.microsoft.com/ink/2010/main" type="paragraph" rotatedBoundingBox="27354,3825 32106,3846 32104,4416 27352,4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05F386-35A0-4EBD-A39D-57D1750BA084}" emma:medium="tactile" emma:mode="ink">
              <msink:context xmlns:msink="http://schemas.microsoft.com/ink/2010/main" type="inkBullet" rotatedBoundingBox="27354,3979 27795,3981 27793,4397 27352,4395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25724 3394 326 0,'0'0'6'0,"0"0"3"15,-8-15 1-15,8 15 2 16,-17-6 2-16,2-3 2 15,2 3-1-15,-5 6 1 0,1 0-4 16,-1 15-4-16,-7 9 0 16,-3 12-1-16,3-5-2 15,0 11-1-15,4 1-1 16,4 6 1-16,2-4-1 16,15-2 1-16,7-8-2 0,18-10 0 15,14-8 0-15,14-10-2 16,4-3 0-16,2-11 1 15,-2-14-2-15,-1-4-1 16,-9-3 2-16,-19-11-2 0,-15 0-2 16,-13-3 1-16,-17-1-2 15,-19 12-3-15,-2-4-2 16,-15 17-8-16,-4 5-43 16,8 2-21-16,-1 5-1 0</inkml:trace>
      </inkml:traceGroup>
      <inkml:traceGroup>
        <inkml:annotationXML>
          <emma:emma xmlns:emma="http://www.w3.org/2003/04/emma" version="1.0">
            <emma:interpretation id="{3A327014-0EAE-4900-B664-59703BA746BC}" emma:medium="tactile" emma:mode="ink">
              <msink:context xmlns:msink="http://schemas.microsoft.com/ink/2010/main" type="line" rotatedBoundingBox="28846,3831 32106,3846 32104,4359 28843,4344">
                <msink:destinationLink direction="with" ref="{A7036DCC-9E37-43AF-AE80-F8E5B7C06C3B}"/>
                <msink:destinationLink direction="with" ref="{0CD03E07-D329-497C-81C4-EF721BCBD79E}"/>
                <msink:destinationLink direction="with" ref="{83CCD47D-77C0-4263-83E7-5A972A6597A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C3A2496-347A-4833-AFE9-518CFC4AEC3C}" emma:medium="tactile" emma:mode="ink">
                <msink:context xmlns:msink="http://schemas.microsoft.com/ink/2010/main" type="inkWord" rotatedBoundingBox="28846,3831 28857,3832 28855,4293 28844,4293">
                  <msink:destinationLink direction="with" ref="{1C99ED88-40B4-402C-8C69-5F9CB67DBEAB}"/>
                </msink:context>
              </emma:interpretation>
              <emma:one-of disjunction-type="recognition" id="oneOf1">
                <emma:interpretation id="interp1" emma:lang="en-US" emma:confidence="0">
                  <emma:literal>|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l</emma:literal>
                </emma:interpretation>
                <emma:interpretation id="interp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59.3921">26965 3210 441 0,'0'0'5'0,"0"0"1"16,0 0 0-16,0 0 0 15,0 11 1-15,0-11 0 16,0 28 0-16,0 0 1 0,0 7-5 16,0 15-2-16,0 0-1 15,0 30-8-15,-7 19-61 16,2-19-16-16</inkml:trace>
        </inkml:traceGroup>
        <inkml:traceGroup>
          <inkml:annotationXML>
            <emma:emma xmlns:emma="http://www.w3.org/2003/04/emma" version="1.0">
              <emma:interpretation id="{405E1DDD-4163-432F-9558-8AD709313C03}" emma:medium="tactile" emma:mode="ink">
                <msink:context xmlns:msink="http://schemas.microsoft.com/ink/2010/main" type="inkWord" rotatedBoundingBox="31678,3927 32106,3929 32104,4359 31676,4357"/>
              </emma:interpretation>
              <emma:one-of disjunction-type="recognition" id="oneOf2">
                <emma:interpretation id="interp6" emma:lang="en-US" emma:confidence="1">
                  <emma:literal>u</emma:literal>
                </emma:interpretation>
                <emma:interpretation id="interp7" emma:lang="en-US" emma:confidence="0">
                  <emma:literal>U</emma:literal>
                </emma:interpretation>
                <emma:interpretation id="interp8" emma:lang="en-US" emma:confidence="0">
                  <emma:literal>C</emma:literal>
                </emma:interpretation>
                <emma:interpretation id="interp9" emma:lang="en-US" emma:confidence="0">
                  <emma:literal>c</emma:literal>
                </emma:interpretation>
                <emma:interpretation id="interp10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890.6397">29945 3306 336 0,'0'0'7'0,"0"0"4"0,0 0 3 15,0 0 1-15,0 0 0 16,0 0 2-16,0 10 0 16,-8 8 0-16,-12 10-5 15,-8 4-4-15,-5 7-2 0,5 2-2 16,3 4 1-16,11 9-2 15,11-8 0-15,10-7-1 16,25-4 0-16,14-10-1 16,14-11 0-16,-4-10 0 0,7-8-1 15,-2-16-1-15,-11-10 0 16,-15-2-2-16,-17-10-2 16,-18 4-5-16,-25-15-10 15,-14 0-62-15,-18 14-3 0</inkml:trace>
        </inkml:traceGroup>
      </inkml:traceGroup>
    </inkml:traceGroup>
    <inkml:traceGroup>
      <inkml:annotationXML>
        <emma:emma xmlns:emma="http://www.w3.org/2003/04/emma" version="1.0">
          <emma:interpretation id="{E4907F62-7028-418F-A153-ED56E90BCA84}" emma:medium="tactile" emma:mode="ink">
            <msink:context xmlns:msink="http://schemas.microsoft.com/ink/2010/main" type="paragraph" rotatedBoundingBox="27088,4994 32124,5058 32115,5782 27078,5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C9DC4C-0633-4A6D-9499-518BB0BD091A}" emma:medium="tactile" emma:mode="ink">
              <msink:context xmlns:msink="http://schemas.microsoft.com/ink/2010/main" type="inkBullet" rotatedBoundingBox="27085,5171 27612,5178 27606,5658 27079,5651"/>
            </emma:interpretation>
            <emma:one-of disjunction-type="recognition" id="oneOf3">
              <emma:interpretation id="interp11" emma:lang="en-US" emma:confidence="0">
                <emma:literal>o</emma:literal>
              </emma:interpretation>
              <emma:interpretation id="interp12" emma:lang="en-US" emma:confidence="0">
                <emma:literal>O</emma:literal>
              </emma:interpretation>
              <emma:interpretation id="interp13" emma:lang="en-US" emma:confidence="0">
                <emma:literal>0</emma:literal>
              </emma:interpretation>
              <emma:interpretation id="interp14" emma:lang="en-US" emma:confidence="0">
                <emma:literal>C</emma:literal>
              </emma:interpretation>
              <emma:interpretation id="interp15" emma:lang="en-US" emma:confidence="0">
                <emma:literal>°</emma:literal>
              </emma:interpretation>
            </emma:one-of>
          </emma:emma>
        </inkml:annotationXML>
        <inkml:trace contextRef="#ctx0" brushRef="#br0" timeOffset="2094.7946">25505 4555 341 0,'0'0'2'16,"-18"-2"4"-16,8 2 2 0,-8 2 0 15,-4 6 4-15,-6 3 1 16,-7 6 0-16,-5 12 1 16,9 13-2-16,-4-1-2 15,3 13-3-15,6 2 0 0,13-3-1 16,6 3-2-16,14-14 0 16,14-7 1-16,19-12-3 15,15-14 1-15,13-9-1 16,3-15 0-16,-5-4-1 15,2-17 0-15,-11-3-1 0,-16-6-2 16,-16-5 0-16,-15 5-2 16,-20 2-1-16,-21 0-2 15,-22 12-3-15,-4 10-11 16,-6 21-42-16,-12 0-19 0</inkml:trace>
      </inkml:traceGroup>
      <inkml:traceGroup>
        <inkml:annotationXML>
          <emma:emma xmlns:emma="http://www.w3.org/2003/04/emma" version="1.0">
            <emma:interpretation id="{F44150D1-033C-435A-B87E-E55CFEA7694B}" emma:medium="tactile" emma:mode="ink">
              <msink:context xmlns:msink="http://schemas.microsoft.com/ink/2010/main" type="line" rotatedBoundingBox="28957,5017 32124,5058 32115,5782 28948,5742">
                <msink:destinationLink direction="with" ref="{0CD03E07-D329-497C-81C4-EF721BCBD79E}"/>
                <msink:destinationLink direction="with" ref="{83CCD47D-77C0-4263-83E7-5A972A6597A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4A956F0-9965-471C-B60C-38F376939A4D}" emma:medium="tactile" emma:mode="ink">
                <msink:context xmlns:msink="http://schemas.microsoft.com/ink/2010/main" type="inkWord" rotatedBoundingBox="31728,5278 32121,5283 32117,5640 31724,5635">
                  <msink:destinationLink direction="with" ref="{1C99ED88-40B4-402C-8C69-5F9CB67DBEAB}"/>
                </msink:context>
              </emma:interpretation>
              <emma:one-of disjunction-type="recognition" id="oneOf4">
                <emma:interpretation id="interp16" emma:lang="en-US" emma:confidence="0">
                  <emma:literal>110</emma:literal>
                </emma:interpretation>
                <emma:interpretation id="interp17" emma:lang="en-US" emma:confidence="0">
                  <emma:literal>10</emma:literal>
                </emma:interpretation>
                <emma:interpretation id="interp18" emma:lang="en-US" emma:confidence="0">
                  <emma:literal>no</emma:literal>
                </emma:interpretation>
                <emma:interpretation id="interp19" emma:lang="en-US" emma:confidence="0">
                  <emma:literal>1/0</emma:literal>
                </emma:interpretation>
                <emma:interpretation id="interp20" emma:lang="en-US" emma:confidence="0">
                  <emma:literal>'10</emma:literal>
                </emma:interpretation>
              </emma:one-of>
            </emma:emma>
          </inkml:annotationXML>
          <inkml:trace contextRef="#ctx0" brushRef="#br0" timeOffset="2875.0438">29931 4658 384 0,'0'0'6'15,"0"0"1"-15,0 0 1 16,-11 0 0-16,-3 0 1 0,0 7-1 16,-4 11 1-16,5 6 0 15,-5 15-5-15,11 0-1 16,7 7-1-16,3 4-1 15,19-1 1-15,16-11 0 0,8-9 0 16,4-12-1-16,5-15 1 16,3-2 0-16,-8-17-1 15,-15-11 0-15,-7-6-2 16,-21-9-6-16,-7 4-10 0,-25 15-54 16,-25-11-12-16</inkml:trace>
          <inkml:trace contextRef="#ctx0" brushRef="#br0" timeOffset="2390.7198">27074 4396 365 0,'0'0'6'0,"0"0"1"0,0 0 2 16,0 0 0-16,0 0 2 16,-8 22 0-16,8 10 1 15,0 7-1-15,5 20-4 16,-5 19-2-16,7 10-4 16,-4 4-20-16,12 28-59 15,-2-6-1-15</inkml:trace>
          <inkml:trace contextRef="#ctx0" brushRef="#br0" timeOffset="3187.5481">28570 4454 410 0,'0'0'6'16,"0"0"1"-16,0 0 2 16,10 0 2-16,-10 0 1 0,22 24 0 15,-12 1 1-15,0 16 1 16,1 17-6-16,-4 15-2 15,-7 24-5-15,-7-1-11 16,4 35-72-16,-12 10-3 0</inkml:trace>
        </inkml:traceGroup>
      </inkml:traceGroup>
    </inkml:traceGroup>
    <inkml:traceGroup>
      <inkml:annotationXML>
        <emma:emma xmlns:emma="http://www.w3.org/2003/04/emma" version="1.0">
          <emma:interpretation id="{61B86702-946B-465D-9BB1-2C0D4AFA1195}" emma:medium="tactile" emma:mode="ink">
            <msink:context xmlns:msink="http://schemas.microsoft.com/ink/2010/main" type="paragraph" rotatedBoundingBox="27726,6893 31786,6565 31901,7995 27841,8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9FDEBF-65C9-4CE3-8456-CCA71890063C}" emma:medium="tactile" emma:mode="ink">
              <msink:context xmlns:msink="http://schemas.microsoft.com/ink/2010/main" type="line" rotatedBoundingBox="27726,6893 31786,6565 31901,7995 27841,8323"/>
            </emma:interpretation>
          </emma:emma>
        </inkml:annotationXML>
        <inkml:traceGroup>
          <inkml:annotationXML>
            <emma:emma xmlns:emma="http://www.w3.org/2003/04/emma" version="1.0">
              <emma:interpretation id="{ACB1BD99-9A01-4403-A881-1B004C3DF5E6}" emma:medium="tactile" emma:mode="ink">
                <msink:context xmlns:msink="http://schemas.microsoft.com/ink/2010/main" type="inkWord" rotatedBoundingBox="27726,6893 31786,6565 31901,7995 27841,8323"/>
              </emma:interpretation>
              <emma:one-of disjunction-type="recognition" id="oneOf5">
                <emma:interpretation id="interp21" emma:lang="en-US" emma:confidence="0">
                  <emma:literal>TBQC</emma:literal>
                </emma:interpretation>
                <emma:interpretation id="interp22" emma:lang="en-US" emma:confidence="0">
                  <emma:literal>TBQIQC</emma:literal>
                </emma:interpretation>
                <emma:interpretation id="interp23" emma:lang="en-US" emma:confidence="0">
                  <emma:literal>TBQQC</emma:literal>
                </emma:interpretation>
                <emma:interpretation id="interp24" emma:lang="en-US" emma:confidence="0">
                  <emma:literal>TBQRQC</emma:literal>
                </emma:interpretation>
                <emma:interpretation id="interp25" emma:lang="en-US" emma:confidence="0">
                  <emma:literal>TBQQQC</emma:literal>
                </emma:interpretation>
              </emma:one-of>
            </emma:emma>
          </inkml:annotationXML>
          <inkml:trace contextRef="#ctx0" brushRef="#br0" timeOffset="10390.7826">25862 6603 378 0,'0'0'8'0,"0"0"2"0,0 0 2 15,13-15 2-15,2 2 2 16,13-5-1-16,7 1 1 0,11-1 1 16,7-10-7-16,19 7-4 15,9 3-1-15,7 3-1 16,3 2-4-16,-6 2 0 16,8 4-6-16,-12 4-11 0,-8 10-41 15,-15-7-27-15,-13 3-3 16</inkml:trace>
          <inkml:trace contextRef="#ctx0" brushRef="#br0" timeOffset="10593.9291">26230 6490 391 0,'0'0'4'16,"0"0"1"-16,0 0 3 15,0 0 2-15,6 15 2 0,5 2 1 16,3-2 0-16,3 9 1 15,-2 7-4-15,3 8-1 16,-1 7-4-16,-9 7-2 16,-1 11-2-16,-7-5-8 15,0 15-18-15,3-3-56 0,-3-2-5 16</inkml:trace>
          <inkml:trace contextRef="#ctx0" brushRef="#br0" timeOffset="11875.1975">26759 6822 285 0,'0'0'8'16,"0"0"4"-16,0 0 2 16,0 0 4-16,0 7 1 15,0-7 3-15,25 4 1 16,-4-4-1-16,11 0-6 0,0 3-4 15,4-3-2-15,6 0-3 16,1 0-4-16,-5 7 1 16,0 0-3-16,-8 10-1 0,-10 0 0 15,-5 5-1-15,-9 10 0 16,-6 3 0-16,-10-3 0 16,-11 6-1-16,-4-3 2 15,0-3-1-15,0 4 0 16,2-5 0-16,5-6 1 0,-1-4-1 15,13-3 1-15,6-1 0 16,0-2 0-16,3-2 0 16,12-2 0-16,-2 0 0 15,5-1 0-15,4 4 0 0,3 0 0 16,-8 3 0-16,1-2 0 16,-8 4-1-16,3 5 1 15,-1-3 0-15,-9 3 0 16,0-3-1-16,-3 3 0 0,0-1 1 15,0-5 0-15,-6-1 0 16,-9 0 1-16,1-6-1 16,-4-1 1-16,-5-7 0 15,-7 1 0-15,-5-4-1 0,0 0-4 16,-1-7-12-16,8-7-63 16,8-10-1-16</inkml:trace>
          <inkml:trace contextRef="#ctx0" brushRef="#br0" timeOffset="11328.2977">26859 6816 292 0,'0'0'11'16,"0"0"4"-16,0 0 5 16,-12 2 1-16,12-2 5 15,0 0-2-15,0 0 2 16,0 0 0-16,0 0-9 0,0 0-5 15,0 0-5-15,0 0-2 16,0 0-2-16,0 0-1 16,0 0-1-16,-13 11 0 15,13 6-1-15,-4 1 0 0,4 10 0 16,0 3 0-16,0 12 0 16,4-1 0-16,-1 8 2 15,-3 2-2-15,4 1 0 16,-1-3 0-16,-3-1 0 0,0-7-3 15,0 4-3-15,0-18-10 16,8-7-46-16,2 5-24 16,-3-13-1-16</inkml:trace>
          <inkml:trace contextRef="#ctx0" brushRef="#br0" timeOffset="12048.0577">27537 6825 415 0,'0'0'5'16,"0"0"2"-16,0 0 0 0,0 0 1 15,22-7-1-15,-1 7 1 16,14-6-1-16,11 6-3 15,1-15-19-15,9 15-64 0,14-3-3 16</inkml:trace>
          <inkml:trace contextRef="#ctx0" brushRef="#br0" timeOffset="12218.9729">27678 7086 436 0,'0'0'3'0,"0"0"0"16,12 0 0-16,6 0-2 0,10 0-4 16,17 0-25-16,26-4-48 15,-4-7-1-15</inkml:trace>
          <inkml:trace contextRef="#ctx0" brushRef="#br0" timeOffset="12922.0859">28952 6685 376 0,'0'0'7'0,"-18"0"1"16,8 7 0-16,-9 6 3 16,-2 1-1-16,-4 3 1 0,0 1 2 15,-6 3-1-15,9 1-4 16,9-3-1-16,-9-10 0 15,22-9-1-15,-18 15 1 16,18-15-2-16,0 0 0 16,0 0 0-16,-17 0 0 0,17 0-5 15,-14-24 0-15,7 5 0 16,-8-3 0-16,5-2 0 16,-5-8 0-16,2-2 0 15,-2-9 0-15,8-7 0 0,7-2 0 16,0-9 0-16,5-5 0 15,12-1 0-15,4 7 0 16,7-2-2-16,1 8 1 0,-1 8-1 16,4 11 1-16,4 3 2 15,2 10-1-15,-3 16-1 16,5-1 1-16,-5 7 0 16,11 0-1-16,-11 7 1 0,3 12 0 15,-8 5-1-15,-2 7 1 16,-8 4 0-16,-2 14 0 15,-8 7 0-15,-10 4 1 16,0 9-1-16,-6-1 1 16,-16 1-1-16,-6 0 1 0,-7-1-1 15,-11-9 1-15,-6-6-1 16,-9-4 0-16,-6-13 0 16,-4-1 0-16,0-14 1 15,4-3 0-15,1-16-1 0,16-2 2 16,7-7-2-16,15-13 0 15,18-1 0-15,10-4 0 16,13-3 0-16,12 0 0 0,13 2 0 16,5 6 0-16,4 2 0 15,6 11 0-15,0 7 0 16,-11 4 0-16,0 13 0 16,-3 7 0-16,-3 9 0 0,-4-1 0 15,-1 3 0-15,1 7 0 16,-11-6-8-16,11 10-27 15,3-12-50-15,-2-2-3 16</inkml:trace>
          <inkml:trace contextRef="#ctx0" brushRef="#br0" timeOffset="13312.7149">29655 6733 411 0,'0'0'6'16,"0"0"2"-16,-10-10 0 0,10 10 2 15,-18-7 0-15,0 7 2 16,-7-4 0-16,-3 4 0 16,-4 4-4-16,1 6-3 15,-4 8-1-15,2 2 1 0,-2 13-5 16,7-1 0-16,11 3 0 15,-1 3 0-15,11 2 0 16,7-1 0-16,20-1 0 16,8 1 0-16,7-11 0 0,12 0 0 15,14-3 0-15,5-8 0 16,5-6 0-16,-1-1 0 16,-5-7 0-16,-5-3 0 15,-7 0 0-15,-15 0 0 16,-10 0 0-16,-10-3 0 0,-3 3 0 15,-15 0-32-15,0 0-54 16,-8-10-4-16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9.8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A5B995-52AE-45F3-BA09-2DF1B2F08F06}" emma:medium="tactile" emma:mode="ink">
          <msink:context xmlns:msink="http://schemas.microsoft.com/ink/2010/main" type="inkDrawing" rotatedBoundingBox="30485,3770 30512,4383 30477,4385 30450,3772" semanticType="callout" shapeName="Other">
            <msink:sourceLink direction="with" ref="{A7036DCC-9E37-43AF-AE80-F8E5B7C06C3B}"/>
            <msink:sourceLink direction="with" ref="{1C99ED88-40B4-402C-8C69-5F9CB67DBEAB}"/>
          </msink:context>
        </emma:interpretation>
      </emma:emma>
    </inkml:annotationXML>
    <inkml:trace contextRef="#ctx0" brushRef="#br0">28559 3150 439 0,'0'0'3'0,"0"0"1"0,0 0 1 16,8 8 1-16,-1 5 1 16,-1 8 2-16,-2 14-1 15,4 8 1-15,-3 10-3 16,3 12-2-16,-8 11-2 0,0 20-9 15,-10 9-70-15,2-7-10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54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C99ED88-40B4-402C-8C69-5F9CB67DBEAB}" emma:medium="tactile" emma:mode="ink">
          <msink:context xmlns:msink="http://schemas.microsoft.com/ink/2010/main" type="inkDrawing" rotatedBoundingBox="28670,2388 32134,4365 30479,7264 27015,5287" hotPoints="30996,3505 31078,5986 28597,6067 28515,3586" semanticType="enclosure" shapeName="Square">
            <msink:sourceLink direction="with" ref="{DC3A2496-347A-4833-AFE9-518CFC4AEC3C}"/>
            <msink:sourceLink direction="with" ref="{A4A956F0-9965-471C-B60C-38F376939A4D}"/>
            <msink:destinationLink direction="with" ref="{ADA5B995-52AE-45F3-BA09-2DF1B2F08F06}"/>
          </msink:context>
        </emma:interpretation>
      </emma:emma>
    </inkml:annotationXML>
    <inkml:trace contextRef="#ctx0" brushRef="#br0">481 0 280 0,'0'0'2'0,"0"0"0"16,0 0 4-16,0 0 3 0,0 0 1 15,7 13 3-15,-4 6 0 16,12 5 1-16,-2 10-1 16,9 7 1-16,-4 18-4 15,2 7-3-15,-8 16 0 0,-9 3-4 16,4 9 0-16,-7 9 1 15,-7 11-2-15,-11 0 1 16,8 6 1-16,-5 0 0 0,12-3-1 16,3 10 2-16,0-11-1 15,3 0-1-15,5-7-1 16,-1 1 1-16,0-5 0 16,-1-7 1-16,-6 2-1 0,0-13 1 15,-6-2 1-15,-1 0 0 16,0-12 1-16,-1-1-1 15,1-13 1-15,4-10-2 16,3-6 0-16,0-18 0 16,0-1 0-16,0-10-1 15,0-14 2-15,0 0-2 0,0 0-3 16,0 0 0-16,0 0 0 16,0-7 0-16,-3-6 0 15,3 13 0-15,0-22 0 0,13 18 0 16,2-7 0-16,16 5 0 15,9-3 0-15,8-1 0 16,12 10 0-16,15-7 0 16,11 5 0-16,8-7 0 0,13 7 0 15,9-2 0-15,8 4 0 16,4 0 0-16,3 0 0 16,10 0 0-16,-4-4 0 15,1 1 0-15,-3-1 0 0,-11 4 0 16,-5-2 0-16,-6-3 0 15,-13 2 0-15,-12 3 0 16,-10 0 0-16,-7 3 0 0,-18-3 0 16,3 0 0-16,-9 0 0 15,-6 0 0-15,-6-3 0 16,-5 0 0-16,-2-1 0 16,-8-3 0-16,2 4 0 15,-14 3 0-15,-8 0 0 0,17-8 0 16,-17 8 0-16,0 0 0 15,0 0 0-15,0 0 0 16,6-10 0-16,-6 10 0 16,-3-17 0-16,3 2 0 0,-3-2 0 15,-4-11 0-15,0-5 0 16,4-9 0-16,-12-3 0 16,5-16 0-16,-5-1 0 0,-3-20 0 15,-2-5 0-15,8-9 0 16,2-3 0-16,-1-6 0 15,1 0 0-15,3 1 0 16,4 6 0-16,3 0 0 0,0 9 0 16,-5 8 0-16,2 3 0 15,-7 12 0-15,-2 10 0 16,2-1 0-16,-3 11 0 16,-2 1 0-16,5 2 0 15,-2 1 0-15,-1-1 0 0,8 5 0 16,-1-14 0-16,2 2 0 15,1-4 0-15,3 3 0 16,0 6 0-16,-7-3 0 0,4 14 0 16,-9-2 0-16,6 19 0 15,-1-2 0-15,7 19 0 16,-15-18 0-16,15 18 0 16,-10-13 0-16,10 13 0 0,0 0 0 15,-8-15 0-15,8 15 0 16,-7-20 0-16,-3 10 0 15,10 10 0-15,-21-14 0 16,4 7 0-16,-5 0 0 0,1-3 0 16,-4 6 0-16,-3-3 0 15,-4 7 0-15,-4-12 0 16,-2 7 0-16,-9-8 0 16,-1 7 0-16,-23 1 0 15,-4 3 0-15,-16-2 0 0,-5 4 0 16,-17 0 0-16,-3 4 0 15,-9 3 0-15,-2-3 0 16,7-2 0-16,11-2 0 0,-1 0 0 16,4 0 0-16,10-2 0 15,5-2 0-15,1-7 0 16,2 4 0-16,4 3 0 16,-9 4 0-16,2 0 0 0,3 0 0 15,-5 0 0-15,15 11 0 16,0 0 0-16,12-5 0 15,6-2 0-15,17-4 0 16,8 9 0-16,3-9 0 0,14 9 0 16,0-9-25-16,1 0-59 15,17 0-4-15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6:43.1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CCD47D-77C0-4263-83E7-5A972A6597A8}" emma:medium="tactile" emma:mode="ink">
          <msink:context xmlns:msink="http://schemas.microsoft.com/ink/2010/main" type="inkDrawing" rotatedBoundingBox="26839,3472 26862,5757 26821,5758 26799,3473" semanticType="verticalRange" shapeName="Other">
            <msink:sourceLink direction="with" ref="{3A327014-0EAE-4900-B664-59703BA746BC}"/>
            <msink:sourceLink direction="with" ref="{F44150D1-033C-435A-B87E-E55CFEA7694B}"/>
            <msink:destinationLink direction="with" ref="{A07A00AF-B990-4941-ACFF-AAA93A164F1B}"/>
          </msink:context>
        </emma:interpretation>
      </emma:emma>
    </inkml:annotationXML>
    <inkml:trace contextRef="#ctx0" brushRef="#br0">24938 2892 347 0,'-7'-13'7'0,"7"13"1"16,-6-17 3-16,6 17 2 16,0 0-2-16,-7-11 0 15,7 11 1-15,0 0 0 16,0 7-6-16,0 17-1 15,0 12-1-15,0-5-2 16,0 16 0-16,3 8 1 0,1 14-1 16,-1-1 1-16,4 14 0 15,-4-5-1-15,8 5-1 16,-7 8 2-16,-4-1-1 16,0 4 0-16,-4-10 2 0,-2 10-2 15,1-1 0-15,2 2 1 16,-1 5-1-16,1-9-1 15,3 13 1-15,0 3-1 0,0-1 0 16,0-3 1-16,0-9 0 16,0-10-1-16,3-5 0 15,4-14 2-15,1-15 0 16,-5-10-1-16,1-7 2 0,-1-15-5 16,4-4-9-16,-7-13-28 15,8-6-46-15,-8-12-3 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00.7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C6F41F-CBC9-4781-A852-D416C94A69C2}" emma:medium="tactile" emma:mode="ink">
          <msink:context xmlns:msink="http://schemas.microsoft.com/ink/2010/main" type="writingRegion" rotatedBoundingBox="3991,-59 32406,2194 32009,7207 3594,4952">
            <msink:destinationLink direction="with" ref="{1E5FF9ED-3183-455E-9996-A5F80DC84F63}"/>
          </msink:context>
        </emma:interpretation>
      </emma:emma>
    </inkml:annotationXML>
    <inkml:traceGroup>
      <inkml:annotationXML>
        <emma:emma xmlns:emma="http://www.w3.org/2003/04/emma" version="1.0">
          <emma:interpretation id="{AABDCE92-011B-4D10-87F5-DEE7C4ED65CA}" emma:medium="tactile" emma:mode="ink">
            <msink:context xmlns:msink="http://schemas.microsoft.com/ink/2010/main" type="paragraph" rotatedBoundingBox="3991,-59 32406,2194 32267,3947 3852,1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14F76F-FF2C-462E-B961-9A0E8C902463}" emma:medium="tactile" emma:mode="ink">
              <msink:context xmlns:msink="http://schemas.microsoft.com/ink/2010/main" type="line" rotatedBoundingBox="3991,-59 32406,2194 32267,3947 3852,1693"/>
            </emma:interpretation>
          </emma:emma>
        </inkml:annotationXML>
        <inkml:traceGroup>
          <inkml:annotationXML>
            <emma:emma xmlns:emma="http://www.w3.org/2003/04/emma" version="1.0">
              <emma:interpretation id="{34A59D94-F77C-4AD8-94E6-8BB485EAFD59}" emma:medium="tactile" emma:mode="ink">
                <msink:context xmlns:msink="http://schemas.microsoft.com/ink/2010/main" type="inkWord" rotatedBoundingBox="3978,112 7067,357 6968,1606 3878,1360"/>
              </emma:interpretation>
              <emma:one-of disjunction-type="recognition" id="oneOf0">
                <emma:interpretation id="interp0" emma:lang="en-US" emma:confidence="0">
                  <emma:literal>IQC</emma:literal>
                </emma:interpretation>
                <emma:interpretation id="interp1" emma:lang="en-US" emma:confidence="0">
                  <emma:literal>JQC</emma:literal>
                </emma:interpretation>
                <emma:interpretation id="interp2" emma:lang="en-US" emma:confidence="0">
                  <emma:literal>QQC</emma:literal>
                </emma:interpretation>
                <emma:interpretation id="interp3" emma:lang="en-US" emma:confidence="0">
                  <emma:literal>DQC</emma:literal>
                </emma:interpretation>
                <emma:interpretation id="interp4" emma:lang="en-US" emma:confidence="0">
                  <emma:literal>JJC</emma:literal>
                </emma:interpretation>
              </emma:one-of>
            </emma:emma>
          </inkml:annotationXML>
          <inkml:trace contextRef="#ctx0" brushRef="#br0">3533 631 345 0,'0'0'2'0,"0"0"1"15,0 0 3-15,0 0 1 16,-15 10 2-16,15-10 2 0,-13 7-1 16,13-7 1-16,-28 0-1 15,10-4-1-15,-7-5-2 16,3-6-1-16,-6-6-1 15,0-9 0-15,3-4-1 0,5-14-1 16,2-1 0-16,11-9-1 16,7-5 0-16,10 4-1 15,15-6-1-15,6 7-1 16,12 7 1-16,4 10-1 0,6 9 0 16,-5 11-1-16,2 14 1 15,-4 7 0-15,-4 18 0 16,-6 9 0-16,-8 12 0 0,-3 10 1 15,-8 15 0-15,-7 7 0 16,-10 6 1-16,-2 1-1 16,-23 3 1-16,-3-3 1 15,-15-6 0-15,-10-7 0 16,-3-12 1-16,-4-12 1 0,-5-11 0 16,9-10 1-16,3-12 1 15,11-8-2-15,6-23-1 16,11 3 0-16,18-8-1 15,7-8 0-15,7 2-2 0,21-1 0 16,12 1-1-16,6 10 1 16,4 7 0-16,5 7 1 15,3 10-1-15,-5 10 0 16,-5 18 1-16,-8 4-3 0,3 18-13 16,-12-2-67-16,1 4-3 15</inkml:trace>
          <inkml:trace contextRef="#ctx0" brushRef="#br0" timeOffset="1296.905">5393 208 394 0,'0'0'2'0,"0"0"1"0,0 22 1 16,0-5 0-16,-4-2 1 15,4 6 0-15,-3-1 1 16,-5 12 1-16,-2-8-1 0,-5-3-1 15,-12 1 0-15,-6-12-1 16,-10-1 0-16,-9-9 0 16,-1-9 0-16,-3-10-1 15,10-15-1-15,3-11 0 0,18-7-2 16,23-13 0-16,4-5-1 16,26-1 0-16,15 2-1 15,10 5 0-15,10 4 0 16,5 15 0-16,0 13 1 0,-13 13 1 15,-2 16 1-15,-3 10 0 16,-14 23 2-16,-8 8-1 16,-3 10 0-16,-11 16 1 15,-8 6-2-15,-6 8 1 0,-3 3-1 16,-17 3-1-16,-5-3 0 16,-8-5 0-16,-9-10 0 15,-4-3 1-15,-7-14 0 16,-7-13 0-16,7-8 1 0,-3-13 1 15,6-13-1-15,7-2 0 16,5-15 0-16,20-9 0 16,11-10-1-16,14-8 0 15,21-1-1-15,18 4-1 16,11 1 1-16,10 10-1 0,8 6 0 16,-5 11-1-16,4 11 1 15,-10 15 1-15,-8 7-2 16,-13 12-4-16,-11-2-13 0,-18 11-63 15,3-2-2-15</inkml:trace>
          <inkml:trace contextRef="#ctx0" brushRef="#br0" timeOffset="1796.8977">6177 387 413 0,'0'0'6'0,"0"0"0"16,0-13 3-16,0 13 0 15,-13-15 1-15,-2 8 1 16,0 3 0-16,-5 4 0 15,-13 0-5-15,5 15-2 0,-2 6 0 16,-10 7-2-16,8 8 0 16,-4 9-1-16,13 5 0 15,1 6 0-15,8 0 1 16,10-3 0-16,4 0-2 0,22-7 0 16,13-3 0-16,14-11 0 15,11-5 0-15,8-16-9 16,17 2-27-16,-1-9-49 15,1-4-3-15</inkml:trace>
        </inkml:traceGroup>
        <inkml:traceGroup>
          <inkml:annotationXML>
            <emma:emma xmlns:emma="http://www.w3.org/2003/04/emma" version="1.0">
              <emma:interpretation id="{F153EC3E-41A0-499E-9C9A-BA78871FD110}" emma:medium="tactile" emma:mode="ink">
                <msink:context xmlns:msink="http://schemas.microsoft.com/ink/2010/main" type="inkWord" rotatedBoundingBox="11783,817 13057,918 12982,1866 11708,1764">
                  <msink:destinationLink direction="with" ref="{12A33A18-B22A-4117-82A5-434292F14179}"/>
                  <msink:destinationLink direction="with" ref="{2B637A9C-1DE3-4ED3-BE64-F1DDFA039105}"/>
                </msink:context>
              </emma:interpretation>
              <emma:one-of disjunction-type="recognition" id="oneOf1">
                <emma:interpretation id="interp5" emma:lang="en-US" emma:confidence="1">
                  <emma:literal>QA</emma:literal>
                </emma:interpretation>
                <emma:interpretation id="interp6" emma:lang="en-US" emma:confidence="0">
                  <emma:literal>IA</emma:literal>
                </emma:interpretation>
                <emma:interpretation id="interp7" emma:lang="en-US" emma:confidence="0">
                  <emma:literal>OA</emma:literal>
                </emma:interpretation>
                <emma:interpretation id="interp8" emma:lang="en-US" emma:confidence="0">
                  <emma:literal>IAN</emma:literal>
                </emma:interpretation>
                <emma:interpretation id="interp9" emma:lang="en-US" emma:confidence="0">
                  <emma:literal>IAH</emma:literal>
                </emma:interpretation>
              </emma:one-of>
            </emma:emma>
          </inkml:annotationXML>
          <inkml:trace contextRef="#ctx0" brushRef="#br0" timeOffset="45531.9399">11286 885 255 0,'0'0'9'0,"0"0"2"15,0 0 6-15,-13 0 0 0,13 0 3 16,-25-7 1-16,10-4-1 15,-10-10 1-15,8-7-7 16,-4-5-5-16,-1-1-3 16,9 0-3-16,2-9-1 15,7 0-1-15,4-2 0 16,10 2 0-16,8-4-1 0,11 10 0 16,-5-1 0-16,11 4 0 15,-3 6 0-15,1 10-1 16,-2 5 1-16,-2 9-1 0,-1 4 1 15,-7 11 1-15,4 17-1 16,-3 11 0-16,-5 7 1 16,-6 17 2-16,-8 1-2 15,-3 9 1-15,-3 2 0 0,-12-6 0 16,-10 4-1-16,-10-18 1 16,-4-7 1-16,-6-7-2 15,-2-10 2-15,1-14 0 0,8-6 1 16,3-11 0-16,10-7 0 15,7-11-1-15,14-6 1 16,8-4-1-16,21-4-1 16,6 0-1-16,12 7 0 15,9 8 0-15,1 6-1 0,8 11 0 16,-4 8-1-16,-1 9 1 16,-3 15 1-16,-8 11-4 15,-5 5-3-15,-5 5-15 16,-7-1-61-16,0 2 0 0</inkml:trace>
          <inkml:trace contextRef="#ctx0" brushRef="#br0" timeOffset="45922.5711">11880 1255 368 0,'0'0'3'0,"0"0"1"16,0 0 4-16,-14 9 0 15,14-9 2-15,-14 0 1 16,14 0 0-16,-17-24 1 16,2 0-3-16,8-1-1 0,1-9-2 15,1-1-2-15,5-16-1 16,0 6-1-16,5-5-2 15,8-3 0-15,2 1 0 0,5 1-1 16,-2 3 0-16,7 10-1 16,3 6 0-16,-3 13 0 15,0 16 2-15,0 6 0 16,3 22 0-16,-3 11 1 0,3 12 0 16,0 16 1-16,1 7 0 15,2 6-1-15,4 0-6 16,1-1-8-16,-1-7-34 15,0 3-33-15,-5-17-5 0</inkml:trace>
          <inkml:trace contextRef="#ctx0" brushRef="#br0" timeOffset="46110.075">11996 1057 383 0,'0'0'6'16,"0"0"3"-16,-10-14 3 15,10 14-1-15,0 0 2 16,0 0-1-16,10-13 0 0,23 9-2 16,20 11-15-16,4 7-72 15,31-4-4-15</inkml:trace>
        </inkml:traceGroup>
        <inkml:traceGroup>
          <inkml:annotationXML>
            <emma:emma xmlns:emma="http://www.w3.org/2003/04/emma" version="1.0">
              <emma:interpretation id="{902AB963-85CF-425D-A9C3-5DF089686F44}" emma:medium="tactile" emma:mode="ink">
                <msink:context xmlns:msink="http://schemas.microsoft.com/ink/2010/main" type="inkWord" rotatedBoundingBox="21064,1294 22597,1416 22505,2576 20972,2455">
                  <msink:destinationLink direction="with" ref="{12A33A18-B22A-4117-82A5-434292F14179}"/>
                </msink:context>
              </emma:interpretation>
              <emma:one-of disjunction-type="recognition" id="oneOf2">
                <emma:interpretation id="interp10" emma:lang="en-US" emma:confidence="0">
                  <emma:literal>QB</emma:literal>
                </emma:interpretation>
                <emma:interpretation id="interp11" emma:lang="en-US" emma:confidence="0">
                  <emma:literal>QR</emma:literal>
                </emma:interpretation>
                <emma:interpretation id="interp12" emma:lang="en-US" emma:confidence="0">
                  <emma:literal>QBE</emma:literal>
                </emma:interpretation>
                <emma:interpretation id="interp13" emma:lang="en-US" emma:confidence="0">
                  <emma:literal>QRE</emma:literal>
                </emma:interpretation>
                <emma:interpretation id="interp14" emma:lang="en-US" emma:confidence="0">
                  <emma:literal>Qis</emma:literal>
                </emma:interpretation>
              </emma:one-of>
            </emma:emma>
          </inkml:annotationXML>
          <inkml:trace contextRef="#ctx0" brushRef="#br0" timeOffset="43188.1692">20790 1283 193 0,'0'0'9'15,"0"0"0"-15,0 22 4 0,0-22 4 16,-11 24 1-16,-3-10 3 16,-4 0 1-16,-6 6 1 15,-15-13-7-15,3-3-1 16,1-4-1-16,0-11-3 0,-11-6-2 16,7-7-1-16,3-5-3 15,8-14-1-15,11-2 1 16,6 0-3-16,7-2-1 15,8-9-1-15,17 7 1 0,14 3-4 16,8-3 2-16,0 7 3 16,7 11-6-16,2 3 3 15,-3 9 0-15,-2 19 1 16,-6 4 1-16,-8 24 1 16,-5 11-1-16,-6 3-2 0,-9 25 4 15,-13-4 0-15,-3 9-2 16,-12-9 1-16,-5-1 0 15,-8-11-3-15,-8 1 5 0,-11-10-2 16,5-22 0-16,11-5 2 16,-2-11 1-16,8-4-2 15,8-4 0-15,11-13 1 16,6-12-2-16,13 5 0 0,12-4 1 16,10 10-2-16,-2 12-1 15,9 1 1-15,0 12-1 16,11 15-1-16,-3 2 2 15,-5 15-5-15,2 15-10 0,2-19-47 16,4 9-18-16</inkml:trace>
          <inkml:trace contextRef="#ctx0" brushRef="#br0" timeOffset="43781.9139">21331 1157 328 0,'0'0'6'0,"0"-18"3"0,0 18 2 16,3-15 0-16,9 0 0 15,5 5 1-15,14-4-2 16,9 8 1-16,5 6-7 0,5 13-1 16,-1 2-5-16,-2 5 1 15,-6 3 1-15,-16 15-3 16,-25 3-2-16,-10-6-1 16,-28 8-1-16,-5-4-1 0,-7 3 1 15,-6 1 1-15,13-4-2 16,1-4 3-16,27-15 3 15,15 13 3-15,22-12 2 16,16-14 6-16,8 3-3 0,14 1 5 16,5-4 0-16,1 4 0 15,-13 3-1-15,-3-4 1 16,-12 8-2-16,-8 10-3 16,-10 4 0-16,-17 3-1 15,-3 7-5-15,-17 10-5 0,-7 6-22 16,-19 8-52-16,-2 9 0 15</inkml:trace>
          <inkml:trace contextRef="#ctx0" brushRef="#br0" timeOffset="43406.9644">21366 1283 365 0,'0'0'7'0,"0"0"1"0,0-13 3 16,0 13-1-16,0 0 0 15,0 0 0-15,7 17 0 16,-4 11 1-16,2 7-9 16,1 7-6-16,8 19-22 0,-6 1-51 31,6-2-2-31</inkml:trace>
        </inkml:traceGroup>
        <inkml:traceGroup>
          <inkml:annotationXML>
            <emma:emma xmlns:emma="http://www.w3.org/2003/04/emma" version="1.0">
              <emma:interpretation id="{C682AD3C-1506-4E5A-8D84-75B36B6811DA}" emma:medium="tactile" emma:mode="ink">
                <msink:context xmlns:msink="http://schemas.microsoft.com/ink/2010/main" type="inkWord" rotatedBoundingBox="30496,2463 32373,2612 32267,3947 30390,3798">
                  <msink:destinationLink direction="with" ref="{12A33A18-B22A-4117-82A5-434292F14179}"/>
                </msink:context>
              </emma:interpretation>
              <emma:one-of disjunction-type="recognition" id="oneOf3">
                <emma:interpretation id="interp15" emma:lang="en-US" emma:confidence="0">
                  <emma:literal>IQC</emma:literal>
                </emma:interpretation>
                <emma:interpretation id="interp16" emma:lang="en-US" emma:confidence="0">
                  <emma:literal>IIC</emma:literal>
                </emma:interpretation>
                <emma:interpretation id="interp17" emma:lang="en-US" emma:confidence="0">
                  <emma:literal>RQC</emma:literal>
                </emma:interpretation>
                <emma:interpretation id="interp18" emma:lang="en-US" emma:confidence="0">
                  <emma:literal>'In</emma:literal>
                </emma:interpretation>
                <emma:interpretation id="interp19" emma:lang="en-US" emma:confidence="0">
                  <emma:literal>$In</emma:literal>
                </emma:interpretation>
              </emma:one-of>
            </emma:emma>
          </inkml:annotationXML>
          <inkml:trace contextRef="#ctx0" brushRef="#br0" timeOffset="40844.3814">30898 2678 398 0,'0'0'1'0,"0"0"-1"0,-21 3 1 16,3-3 1-16,-7-3-1 16,-7-8 1-16,1-9 2 15,-15-1 1-15,7-15 0 0,0-3 1 16,10-4 0-16,6-4-1 15,15-7 0-15,4 1-1 16,8-1-2-16,14 2-1 16,13 3-2-16,8 2 0 0,4 9 1 15,3 10-1-15,-1 0 0 16,5 10 0-16,-4 12 0 16,-3 10 0-16,-8 20 1 15,-10 7 0-15,-8 11 0 0,-6 16 1 16,-8 11 0-16,-9 10-1 15,-16 0 1-15,-9 0 0 16,-9-12 0-16,-8-5-1 16,-2-12 1-16,-11-12 0 0,5-16 1 15,6-12 2-15,5-10 1 16,10-6 0-16,5-13 0 16,20-5 0-16,10-8 1 15,22 2-1-15,6-3-2 0,14 12 0 16,7 6-2-16,4 15-1 15,0 0 1-15,-3 15-2 16,3 13 0-16,-13 11 0 16,-2 10-2-16,-6 0-5 0,-11-2-11 15,7-16-44-15,-6 18-21 16</inkml:trace>
          <inkml:trace contextRef="#ctx0" brushRef="#br0" timeOffset="41141.2484">31662 2626 404 0,'0'0'6'0,"0"0"0"16,0-17 4-16,0 17-1 15,-4-24 1-15,4 24 1 16,-13-17-1-16,-5 17 0 0,-4 0-4 15,-6 4-2-15,-4 18-2 16,-11 6 0-16,2 4-1 16,1 6 1-16,-3 3-1 15,13 2 2-15,5 7-2 0,20-5 1 16,10-2 0-16,20-5-4 16,30 1-4-16,16-11-15 15,0 6-61-15,39-10-4 0</inkml:trace>
          <inkml:trace contextRef="#ctx0" brushRef="#br0" timeOffset="66922.8961">29770 3287 244 0,'0'0'7'15,"0"0"2"-15,0 0 5 16,0 0-1-16,0 0 4 0,0 0 1 16,7-20 2-16,-3 6 1 15,-1-10-1-15,0-2-5 16,-3-6-2-16,8-3 1 15,-8-10-1-15,4-12-2 0,2 0-2 16,-2-11-2-16,4 2-1 16,-8-3-1-16,3-6-1 15,1 2-1-15,6 2-2 16,-10 5 1-16,8 8-1 0,-8 12-1 16,0 2 1-16,0 11-2 15,0 8 0-15,0 7-1 16,0 18-9-16,-12 5-54 15,12-5-17-15</inkml:trace>
        </inkml:traceGroup>
      </inkml:traceGroup>
    </inkml:traceGroup>
    <inkml:traceGroup>
      <inkml:annotationXML>
        <emma:emma xmlns:emma="http://www.w3.org/2003/04/emma" version="1.0">
          <emma:interpretation id="{15FF2A56-48E5-4C42-BE17-936973EF7E2E}" emma:medium="tactile" emma:mode="ink">
            <msink:context xmlns:msink="http://schemas.microsoft.com/ink/2010/main" type="paragraph" rotatedBoundingBox="3990,4952 4544,909 6060,1117 5507,51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FE65939-29FD-4D9B-AB41-312DB5F936E4}" emma:medium="tactile" emma:mode="ink">
              <msink:context xmlns:msink="http://schemas.microsoft.com/ink/2010/main" type="line" rotatedBoundingBox="3990,4952 4544,909 6060,1117 5507,5159">
                <msink:destinationLink direction="with" ref="{2D9B9573-D712-431F-B4C8-5FBB75AAA286}"/>
                <msink:destinationLink direction="with" ref="{E962F166-A9EB-4293-AEF6-82AC3AE088F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04676F5-9F1B-4FF8-8BD1-1B54EF33C88E}" emma:medium="tactile" emma:mode="ink">
                <msink:context xmlns:msink="http://schemas.microsoft.com/ink/2010/main" type="inkWord" rotatedBoundingBox="3990,4952 4544,909 6060,1117 5507,5159"/>
              </emma:interpretation>
              <emma:one-of disjunction-type="recognition" id="oneOf4">
                <emma:interpretation id="interp20" emma:lang="en-US" emma:confidence="0">
                  <emma:literal>-0 s</emma:literal>
                </emma:interpretation>
                <emma:interpretation id="interp21" emma:lang="en-US" emma:confidence="0">
                  <emma:literal>-9 s</emma:literal>
                </emma:interpretation>
                <emma:interpretation id="interp22" emma:lang="en-US" emma:confidence="0">
                  <emma:literal>-8 s</emma:literal>
                </emma:interpretation>
                <emma:interpretation id="interp23" emma:lang="en-US" emma:confidence="0">
                  <emma:literal>-90 s</emma:literal>
                </emma:interpretation>
                <emma:interpretation id="interp24" emma:lang="en-US" emma:confidence="0">
                  <emma:literal>38 s</emma:literal>
                </emma:interpretation>
              </emma:one-of>
            </emma:emma>
          </inkml:annotationXML>
          <inkml:trace contextRef="#ctx0" brushRef="#br0" timeOffset="4968.8486">4975 2111 373 0,'0'0'6'0,"0"0"3"16,0 0 1-16,-17 3 2 15,-1 5 0-15,1 2 1 0,-8-1 1 16,-3 10 0-16,-5 5-5 16,2 2-2-16,-1 5-1 15,0 8-2-15,1-2 1 16,1 11-2-16,7 5 0 16,-2 0-1-16,7-5 0 0,3 1 0 15,13-4-1-15,2-2 1 16,10 0 0-16,15-11-2 15,10-15 0-15,18 2 0 0,3-12 0 16,15-7 0-16,-1 0 0 16,8-7-19-16,-10-3-64 15,-5-3-3-15</inkml:trace>
          <inkml:trace contextRef="#ctx0" brushRef="#br0" timeOffset="4593.8364">3981 2365 262 0,'0'0'6'0,"0"0"4"16,-20 10 1-16,5-10 5 15,-6 0 2-15,-4 0 0 0,-10-6 2 16,-8-5 2-16,5-15-7 16,-4 2-3-16,14-14-3 15,3-5-4-15,10-6-1 16,8-7-3-16,18-1-1 15,10-4-1-15,14 9-1 0,5-3 0 16,6 12 1-16,-1 7-1 16,1 8 1-16,1 7 0 15,-6 14 1-15,-1 7-1 16,-5 11 2-16,-3 17-1 0,-8 10 1 16,1 13 1-16,-10 11-1 15,-5 7 1-15,-7 13 0 16,-3-7 1-16,-18 2 1 15,-5-2 0-15,-13-16 2 0,-6-2 0 16,-8-19 2-16,0-9-1 16,1-12 1-16,2-14 0 15,9-3-2-15,10-16-1 16,10-10-2-16,8-4-1 0,13-7-1 16,15-2-2-16,7 1 0 15,10 4 0-15,7 8-1 16,1 4 1-16,-2 12 0 0,2 10 0 15,-3 0 1-15,-5 17 0 16,-4 9 0-16,1 2-2 16,-4 11-13-16,-3-1-65 15,7-4-2-15</inkml:trace>
          <inkml:trace contextRef="#ctx0" brushRef="#br0" timeOffset="234.3746">4180 541 421 0,'0'0'3'16,"0"0"1"-16,-3 9 0 15,3 6 2-15,3 6-1 16,4 13 0-16,6 5 1 0,5 4 0 16,4 13-10-16,-12-1-36 15,8 10-39-15,0-6-3 16</inkml:trace>
          <inkml:trace contextRef="#ctx0" brushRef="#br0" timeOffset="687.5053">4099 578 423 0,'0'0'4'0,"0"0"1"16,10-20 1-16,8 9-1 0,10-4 1 15,4-2 1-15,18 2-1 16,3 2 0-16,3 5-4 15,-3 1-2-15,0 7-3 16,-10 7 0-16,-8 10-2 16,-17 2-2-16,-16 7-2 15,-7-2 0-15,-17 7-1 0,-6-3 0 16,0 7 0-16,-5-5 2 16,8-2 0-16,5 2 3 15,12-9 1-15,5 3 2 0,6-5 1 16,15-2 2-16,4 1 3 15,6-3 0-15,0-5 0 16,7 1 0-16,-2-1 0 16,-5 4 0-16,-1 0 0 0,-2 3-1 15,-7 5-1-15,-3-2 1 16,-12 5-1-16,-3 4-1 16,-8-5 1-16,-5 7 0 0,-9 3 0 15,-6-10 0-15,-7 8 1 16,0-12-1-16,-5 5 1 15,-1-12-1-15,-6-2-1 16,1-11-9-16,3-3-68 16,8-18-1-16</inkml:trace>
          <inkml:trace contextRef="#ctx0" brushRef="#br0" timeOffset="6390.7456">3855 3538 319 0,'0'0'9'0,"0"0"4"16,0 0 2-16,0-17 5 15,0 17 0-15,0 0 1 16,3-15 0-16,-3 15-1 15,0 0-7-15,0 8-4 0,0 12-2 16,0 5-3-16,-3 13 0 16,3 10-1-16,0 7 1 15,0 12-1-15,0 0 0 16,0 10 0-16,0-2-3 16,3 2 0-16,4 1 0 0,-4-8 0 15,4-7 0-15,1-7 0 16,-1-7 0-16,0-9 0 15,-4-9 0-15,2-6 0 16,-2-12 0-16,-3 2 0 0,0-15 0 16,3 13 0-16,-3-13 0 15,0 0 0-15,0 0 0 16,0-7 0-16,0 7 0 0,0 0 0 16,-11-24 0-16,11 24-63 15,0 0-29-15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17.0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E301EE-E778-4836-931C-3D87E485E758}" emma:medium="tactile" emma:mode="ink">
          <msink:context xmlns:msink="http://schemas.microsoft.com/ink/2010/main" type="inkDrawing" rotatedBoundingBox="4133,11196 7048,4838 12998,7566 10082,13924" hotPoints="6054,6669 11141,6583 11228,11670 6141,11757" semanticType="enclosure" shapeName="Square">
            <msink:sourceLink direction="with" ref="{F01AE934-567E-41A7-BCDD-A82C9E3AB575}"/>
          </msink:context>
        </emma:interpretation>
      </emma:emma>
    </inkml:annotationXML>
    <inkml:trace contextRef="#ctx0" brushRef="#br0">203-6 290 0,'0'0'9'16,"0"0"1"-16,0 0 4 15,0 0 2-15,0 0 3 0,0 0 1 16,0 0 2-16,-3-13 0 16,3 13-8-16,0 0-2 15,0 0-3-15,-3 6-1 16,3-6-2-16,-7 28-2 0,3-7 0 16,1 7 0-16,-5 3-1 15,8 9 1-15,-7 2-1 16,1 4-1-16,6 8 0 15,0 1 0-15,-7-3 0 16,2 6 0-16,2 1 0 0,-4-4-1 16,7 3 1-16,-3-3-1 15,-4 3-1-15,4-9 2 16,3-1-2-16,0 6 0 16,0-8 0-16,0 10 0 0,3-6 0 15,0 2 0-15,-3 5 0 16,0-1 0-16,0 4 0 15,0 0 0-15,-3 0 0 16,-5 4 0-16,1-5 0 0,4 0 0 16,3 2 0-16,-3-5 0 15,3-3 0-15,0 1 0 16,3-6 0-16,4 6 0 0,-4-2 0 16,5 0 0-16,-5 1 0 15,-3 8 0-15,0-2 0 16,0-3 0-16,0 8 0 15,0-4 0-15,-3 7 0 0,0-5 0 16,-2 0 0-16,5 0 0 16,0-4 0-16,0 1 0 15,0-4 0-15,0 7 0 16,0-6 0-16,0 4 0 16,0 2 0-16,0-1 0 0,-3 6 0 15,-4 3 0-15,4 1 0 16,-4-1 0-16,2-6 0 15,2 5 0-15,-1-4 0 16,1 5 0-16,3-7 0 0,0 1 0 16,-3 0 0-16,-1 2 0 15,1 1 0-15,-5 0 0 16,1 6 0-16,0-4 0 0,1-1 0 16,1 1 0-16,2-3 0 15,-1 1 0-15,1-3 0 16,3 3 0-16,0-4 0 15,0 0 0-15,0 4 0 0,0-3 0 16,0-4 0-16,-3 0 0 16,-1-2 0-16,1-4 0 15,-2-8 0-15,2-11 0 16,1-7 0-16,2-6 0 0,-12 3-58 16,9-33-32-16</inkml:trace>
    <inkml:trace contextRef="#ctx0" brushRef="#br0" timeOffset="1218.7815">186-2 298 0,'0'0'5'15,"0"0"4"-15,0 0 2 0,0 0 1 16,0 0 1-16,0 0 2 16,7 0 2-16,-7 0 2 15,18 0-6-15,-4 0-3 16,7 0-1-16,8 0-1 0,10-8-2 16,11 5-1-16,5-3-1 15,13-3-1-15,3 3 1 16,10-3-2-16,7 5 0 15,4-5 0-15,-3 3-1 16,6 2 1-16,-4-1 0 0,-2 3-2 16,-4-2 1-16,3 0-1 15,-7 4 0-15,4-3 1 16,-7-1-1-16,0 1 0 16,-4-1 1-16,-4 4-1 0,-2-4 0 15,-5 2 0-15,-5 2 1 16,-5-8 0-16,0 8 0 15,-8 0 0-15,2-3 0 0,-1 3 0 16,-1 0 0-16,5 0 0 16,-4 0-1-16,7 0 1 15,0 3-1-15,0 1 1 16,0 0-1-16,0-4 1 0,-3 2 0 16,3 2-1-16,-8-4 1 15,8 0 0-15,-6 4 0 16,6-4 0-16,-4 3-1 15,4-3 1-15,-3 4-2 0,3-4 2 16,3 0-1-16,-2 0 1 16,2 3-1-16,-3-3 1 15,7 0 0-15,8 0 0 16,-2 0 1-16,9 0-1 16,3-3 0-16,3-1 0 0,7 1 0 15,0-1 0-15,0 4 0 16,-5-4 1-16,-2-2-1 15,-8 2 1-15,-5 1 0 0,-5-4-2 16,-6 3 0-16,-11 1 0 16,0-4 0-16,-7 3 0 15,-3-2 0-15,-8 1 0 16,0 5 0-16,-11-2 0 0,1 2 0 16,-1 0 0-16,-17 0 0 15,15 0 0-15,-15 0 0 16,0 0 0-16,0 0 0 15,0 0 0-15,0 0 0 0,0 0 0 16,0 0 0-16,0 0 0 16,-7-4-35-16,-11 4-48 15,-2 6-3-15</inkml:trace>
    <inkml:trace contextRef="#ctx0" brushRef="#br0" timeOffset="3046.9074">-16 5329 247 0,'0'0'5'15,"0"0"2"-15,15 2 3 0,0-2 3 16,5 4 2-16,12-4 0 16,7 4 3-16,11-1 0 15,13 1-1-15,0 6-3 16,20-7-1-16,0 5-3 0,10-5-1 16,13 0-2-16,3-3 0 15,11 0-1-15,8 0-1 16,6 0 0-16,7-6-1 15,8-2 1-15,4-2 0 16,-2 3-1-16,8-4 0 0,-3 5 0 16,0-5-1-16,-2 4 0 15,-5 1-1-15,-4 1 1 16,1 1-2-16,-12 2 0 16,4 2 0-16,-7-4-1 0,3 4 1 15,-11 0 0-15,-6 0 0 16,0 0 0-16,-4 0 0 15,-7 0 0-15,-3 0 0 0,-12 0 1 16,-2 0-1-16,-8 6 0 16,-6-2 0-16,-2-4-1 15,-5 5 1-15,-1-5-1 16,-6 0 1-16,-5 0-1 0,-3-5 1 16,-1 1 0-16,-9 2-1 15,-8-6 2-15,1 3 0 16,-11 3 0-16,-5-2 0 15,-5 0 0-15,-15 4 2 16,18-3-4-16,-18 3 0 0,0 0 0 16,0 0 0-16,0 0 0 15,0 0 0-15,10-17 0 16,-10 17 0-16,4-18 0 16,-1 0 0-16,-3 5 0 0,0-13 0 15,0 2 0-15,0-8 0 16,0-7 0-16,0 1 0 15,0-9 0-15,3-9 0 0,-3 5 0 16,8-10 0-16,-4-2 0 16,-1-2 0-16,-3 6 0 15,0-7 0-15,0-2 0 16,0 2 0-16,0 1 0 0,0-1 0 16,0-1 0-16,0-3 0 15,0 0 0-15,0-1 0 16,0-3 0-16,0 0 0 0,4-3 0 15,-1 3 0-15,0-1 0 16,-3 5 0-16,5-4 0 16,-2 3 0-16,-3 2 0 15,0-2 0-15,0 5 0 16,0-6 0-16,0 5 0 0,-3-4 0 16,-8 4 0-16,4-4 0 15,-8 9 0-15,-2-6 0 16,6 2 0-16,-3 3 0 15,0-1 0-15,0 5 0 0,6-3 0 16,-2 4 0-16,3-4 0 16,-1 7 0-16,2 3 0 15,2-6 0-15,-3 6 0 16,1-3 0-16,-2 3 0 0,1 1 0 16,0-5 0-16,-1 5 0 15,1-1 0-15,1 0 0 16,2-2 0-16,-4 2 0 15,5 2 0-15,1-3 0 0,-3 8 0 16,2-9 0-16,-1 8 0 16,-2-2 0-16,-1-2 0 15,-1 0 0-15,1 2 0 16,4-2 0-16,-4-3 0 0,4 1 0 16,3 2 0-16,0-3 0 15,0 4 0-15,0-1 0 16,3-2 0-16,-3 10 0 15,2-8 0-15,-2 4 0 0,0 1 0 16,0-9 0-16,0 8 0 16,0-5 0-16,-2 0 0 15,-1-1 0-15,3-1 0 16,-5-3 0-16,5 7 0 0,0-3 0 16,-7 0 0-16,4 8 0 15,-4 1 0-15,4 8 0 16,-5 3 0-16,1 4 0 15,4 4 0-15,-4 5 0 0,4 6 0 16,3 13 0-16,-5-21 0 16,5 21 0-16,0-11 0 15,0 11 0-15,0 0 0 16,0 0 0-16,0 0 0 0,0-15 0 16,0 15 0-16,0 0 0 15,0 0 0-15,0 0 0 16,0 7 0-16,0-7 0 0,-35 25-82 15,35-3-6-15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21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AF39A1-F357-4037-9988-3EAFFFC504A3}" emma:medium="tactile" emma:mode="ink">
          <msink:context xmlns:msink="http://schemas.microsoft.com/ink/2010/main" type="inkDrawing" rotatedBoundingBox="2266,7078 6118,7411 6113,7469 2261,7136" shapeName="Other">
            <msink:destinationLink direction="to" ref="{87B08376-291F-4BC9-9CB6-C731DA22518C}"/>
          </msink:context>
        </emma:interpretation>
      </emma:emma>
    </inkml:annotationXML>
    <inkml:trace contextRef="#ctx0" brushRef="#br0">3850 354 200 0,'0'0'7'16,"0"0"7"-16,-7-11 1 15,7 11 2-15,0 0 1 0,0 0 1 16,-18-4 1-16,18 4 2 16,0 0-7-16,0 0-3 15,-10 4 1-15,10-4-1 0,-15 0-2 16,15 0 1-16,-21 0-1 16,7 0-1-16,3 0-2 15,-9-6 0-15,-2 2-4 16,-9-1 0-16,-6 3 0 15,-4-6-2-15,-9 5 0 0,-3-1 0 16,-10-4-1-16,-8 8 1 16,-4-3-1-16,-6-5 0 15,-7 6 1-15,-5-3 1 0,-5-1-1 16,2-1 1-16,1-4 0 16,-11 1-1-16,0-4 1 15,0 3 0-15,-7-6-1 16,-5-1-1-16,2-1 0 15,-8 2 1-15,-6 4-1 0,2-5 0 16,-9 7 0-16,-1 1 0 16,-1-1 1-16,1 4-1 15,1 0 1-15,6 4-1 16,-4-1 1-16,9 1 0 0,12 0 1 16,11-1 0-16,15 1 0 15,7-1 0-15,18 0 1 16,9-3-1-16,15 1 1 0,11-5-1 15,3 0-1-15,25 11 0 16,-17-15-4-16,17 15-7 16,0 0-24-16,0 0-48 15,0 0-1-15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25.5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43E304-D2DA-4490-8710-A62283C4D47B}" emma:medium="tactile" emma:mode="ink">
          <msink:context xmlns:msink="http://schemas.microsoft.com/ink/2010/main" type="inkDrawing" rotatedBoundingBox="13019,10096 16617,4334 22202,7820 18604,13583" hotPoints="20024,6403 20156,11229 15329,11360 15198,6534" semanticType="enclosure" shapeName="Square">
            <msink:sourceLink direction="with" ref="{E1C63BE4-D24B-4A58-BC23-A316D0475DEF}"/>
            <msink:sourceLink direction="with" ref="{164DF28D-A6E6-4CB5-9B60-92716C42C16B}"/>
          </msink:context>
        </emma:interpretation>
      </emma:emma>
    </inkml:annotationXML>
    <inkml:trace contextRef="#ctx0" brushRef="#br0">0 0 358 0,'0'0'7'0,"0"0"0"15,0 0 2-15,0 0 3 16,0 0-1-16,0 0 0 16,0 0 0-16,0 0 1 0,0 0-6 15,0 21-2-15,0 11-2 16,3 7-2-16,-3 11 1 16,11 12-1-16,-11 10 1 15,7 10 0-15,0 4-1 0,1 10 0 16,-1-1 2-16,-1 10-1 15,1-2-2-15,-2 2 2 16,-2-3-1-16,0 8 0 16,4 0 0-16,-7-5 0 0,0 7-1 15,0 1 2-15,-3 1 0 16,-1-3 0-16,-2 9 1 16,-6-3 0-16,9-4 0 15,-4 3 1-15,4-5 0 0,-2-1 0 16,5-1 0-16,0-6 0 15,0 0-1-15,0-2 1 16,0-2-1-16,0 3-1 16,0 1 0-16,-3-4 0 0,3 6-1 15,-3-7 1-15,-1-5 0 16,4-3 1-16,0-4-1 16,0-2 1-16,0-7 0 15,0 0 0-15,0-6 1 16,0 0-2-16,-3-4 0 0,3 3 0 15,-4-3 1-15,4 0-2 16,0-4 0-16,0-6 0 16,0 2 0-16,4-1 0 15,-1-10 0-15,1 7 0 0,-1-3-1 16,-3-8 2-16,0 2 0 16,3 1-1-16,-3-9 2 15,0-3-2-15,0-10 0 0,0-5-2 16,0-20-3-16,0 23-12 15,0-23-67-15,0-28-2 16</inkml:trace>
    <inkml:trace contextRef="#ctx0" brushRef="#br0" timeOffset="1875.0286">-60-34 100 0,'0'0'13'0,"0"0"7"15,0 0 5-15,0 0 5 16,13-11 3-16,-1 8 0 16,6 3 1-16,2 0 1 15,13 0-11-15,5 0-6 16,8 0-4-16,11 3-4 0,6 1-2 15,15 3-2-15,15-3-2 16,13-2 0-16,13 2-2 16,12 3 0-16,11-7-1 15,13 7 0-15,1 0-1 0,0 0 1 16,2-1-1-16,-9 5 0 16,-1-4 1-16,-6-3-1 15,-9 7 1-15,-8-5-1 16,-1-2 2-16,-15-1-2 0,4-3 1 15,-10 0-1-15,-12 0 1 16,-6 0-1-16,-4-3 1 16,-6-1 0-16,3 2-1 0,0-7 1 15,3 9 0-15,0 0-1 16,-3-6 1-16,7 6 0 16,4 0 1-16,2 0 0 15,-9 0 2-15,-1 0-2 16,-10-4 1-16,-1 1 2 0,-10 3-1 15,-7 0-1-15,-13 0 2 16,-9 0-3-16,-9-4 0 16,-1 4 0-16,-4 0-1 15,-6 0-1-15,3 0 2 0,1 0-2 16,6 0-1-16,-1 0 2 16,-2 0-1-16,7 0 0 15,7-2 0-15,1-7 0 16,2 9 0-16,0 0 0 0,-4-2 1 15,1-9 0-15,-4 8 0 16,-6-5 1-16,-4 8-1 16,-18 0 0-16,13-3 1 0,-13 3-1 15,0 0 0-15,0 0 1 16,0 11-1-16,0 3 0 16,0-1 0-16,-3 9 0 15,-1 1-2-15,4 14 1 0,0 5 0 16,-3 4-2-16,0 10 2 15,-1 3 0-15,-4 17-1 16,2 0 1-16,-5 6 2 16,-3 2-1-16,7 4 0 15,0 4-1-15,4 2 0 0,-2 6 0 16,5-6 1-16,0 5-2 16,15 8 0-16,3-5 1 15,-4 3-1-15,7 1 1 16,-3-1 0-16,-1 0 0 0,4 5-1 15,1-7 1-15,-12 3 0 16,0-5-1-16,-2 2 1 16,-5-2 0-16,1 4 1 0,-1-5 0 15,4 0 0-15,-4 0 0 16,5-4 0-16,-1 6 1 16,3 3-1-16,2-2 1 15,-9 0-1-15,4 2-1 0,1-3 2 16,-5-3-1-16,0 3 1 15,-3-11 0-15,4-2 0 16,-1-1 1-16,1-11-1 16,-1-4 2-16,5-8-4 15,-5-6 0-15,1-7 0 0,2-1 0 16,-6-9 0-16,0-7 0 16,0-2 0-16,-3-3 0 15,-7-5 0-15,-5-4 0 0,2 3 0 16,-5-6 0-16,-7 3 0 15,0-2 0-15,3-5 0 16,-6 0 0-16,8 0 0 16,-8-4 0-16,3 0 0 0,-11 5 0 15,-3-6 0-15,-4 2 0 16,-6 4 0-16,-8-4 0 16,-14 4 0-16,1-2 0 15,-11 2 0-15,-4-2 0 0,-6-2 0 16,-5 3 0-16,-7-1 0 15,0 2 0-15,-6-4 0 16,-1-1 0-16,-3-1 0 16,-4 2 0-16,4 2 0 15,4 0 0-15,-1 2 0 0,4-5 0 16,3-3 0-16,5 3 0 16,-1-3 0-16,10-3 0 15,-3-1 0-15,4-3 0 16,3 0 0-16,-1 0 0 0,3 0 0 15,5 0 0-15,3 0 0 16,1 0 0-16,4 3 0 16,6 4 0-16,0-3 0 0,3-4 0 15,3 3 0-15,0 1 0 16,-2 0 0-16,0-2 0 16,-1 2 0-16,-2-4 0 15,0 5 0-15,0 1 0 0,-2-6 0 16,5 0 0-16,7 0 0 15,0 0 0-15,4 0 0 16,6-4 0-16,4-3 0 16,1 7 0-16,-1-4 0 0,0 2 0 15,0 2 0-15,-8 0 0 16,2 0 0-16,-8 0 0 16,3 0 0-16,-3 0 0 15,0 0 0-15,7 0 0 16,4 0 0-16,3-11-5 0,11 0-13 15,3-3-66-15,3-6-3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6:58.8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74A746-E39B-4764-ABF6-E6C79162C55C}" emma:medium="tactile" emma:mode="ink">
          <msink:context xmlns:msink="http://schemas.microsoft.com/ink/2010/main" type="writingRegion" rotatedBoundingBox="15332,11426 16124,11426 16124,12386 15332,12386">
            <msink:destinationLink direction="with" ref="{D2481F40-3DAA-4A13-9AF5-210FC5BEA18D}"/>
            <msink:destinationLink direction="with" ref="{CC7F5288-6C06-40AF-AF79-DA6D8691E933}"/>
          </msink:context>
        </emma:interpretation>
      </emma:emma>
    </inkml:annotationXML>
    <inkml:traceGroup>
      <inkml:annotationXML>
        <emma:emma xmlns:emma="http://www.w3.org/2003/04/emma" version="1.0">
          <emma:interpretation id="{BA225137-9EA8-411B-A97B-AA5CCED9FB59}" emma:medium="tactile" emma:mode="ink">
            <msink:context xmlns:msink="http://schemas.microsoft.com/ink/2010/main" type="paragraph" rotatedBoundingBox="15332,11426 16124,11426 16124,12386 15332,123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F9389A-0CE4-4366-B8E1-7C840D14E005}" emma:medium="tactile" emma:mode="ink">
              <msink:context xmlns:msink="http://schemas.microsoft.com/ink/2010/main" type="line" rotatedBoundingBox="15332,11426 16124,11426 16124,12386 15332,12386"/>
            </emma:interpretation>
          </emma:emma>
        </inkml:annotationXML>
        <inkml:traceGroup>
          <inkml:annotationXML>
            <emma:emma xmlns:emma="http://www.w3.org/2003/04/emma" version="1.0">
              <emma:interpretation id="{B290B740-F3FE-4A9F-882D-52E204C6D0F5}" emma:medium="tactile" emma:mode="ink">
                <msink:context xmlns:msink="http://schemas.microsoft.com/ink/2010/main" type="inkWord" rotatedBoundingBox="15332,11426 16124,11426 16124,12386 15332,12386"/>
              </emma:interpretation>
              <emma:one-of disjunction-type="recognition" id="oneOf0">
                <emma:interpretation id="interp0" emma:lang="en-US" emma:confidence="0">
                  <emma:literal>SI</emma:literal>
                </emma:interpretation>
                <emma:interpretation id="interp1" emma:lang="en-US" emma:confidence="0">
                  <emma:literal>51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s,</emma:literal>
                </emma:interpretation>
              </emma:one-of>
            </emma:emma>
          </inkml:annotationXML>
          <inkml:trace contextRef="#ctx0" brushRef="#br0">455 6879 280 0,'0'0'9'0,"10"-17"4"16,-10 17 2-16,18-24 3 15,-11 10 1-15,0 3 3 16,1-2 1-16,-5-2-1 0,-3 15-8 16,-18-2-3-16,-7 4-3 15,-3 13-2-15,-10 6-2 16,-5-1-2-16,-2 16 0 15,-2-6-1-15,1 13 0 0,3-4-1 16,8-3 1-16,3 3-1 16,14-5 0-16,8-1 0 15,10-9 0-15,4 0 0 16,17-6 1-16,7-3-1 0,4-5 0 16,6 1 1-16,5-4-1 15,0-1 1-15,-8 5-1 16,5-3 0-16,-10 6 0 15,-2 0 0-15,-3 6 0 16,-7 1 0-16,-3 1 0 0,-5 3 0 16,-3-1 0-16,-4 8 1 15,-3-8-1-15,0 8 0 16,-13 0 1-16,-2-4 0 0,-2 4 1 16,-8-4 1-16,-3 0 1 15,-5-4 0-15,3-1 0 16,-3-6 2-16,1-6-1 15,-3-8-1-15,4 1-2 0,6-4-2 16,0-11 0-16,7-6-4 16,8-1-7-16,-1-7-15 15,11-14-53-15,6 15-7 16</inkml:trace>
          <inkml:trace contextRef="#ctx0" brushRef="#br0" timeOffset="515.6303">840 7098 165 0,'0'0'9'0,"0"0"7"15,0 0 7-15,0 0 5 16,0 0 3-16,-7 11 3 16,7-11 0-16,0 0 2 0,0 0-6 15,0 0-6-15,-11 11-5 16,11-11-5-16,-3 21-3 15,-1-11-2-15,4 8-2 16,-3 10-1-16,3 4-2 0,0 4 0 16,0 5-1-16,0 2-1 15,0 7 0-15,3-2-2 16,1 2 0-16,-1-5 0 16,-3 5 0-16,8-12 0 0,-5-6 0 15,1 1 0-15,-1-12 0 16,1-4 0-16,-4-17 0 15,3 10 0-15,-3-10 0 16,0 0 0-16,0 0 0 0,0 0 0 16,0 0 0-16,0 0 0 15,0 0 0-15,11-3 0 16,-11 3-59-16,14-3-31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34.5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E3F745-5FE5-4075-B909-913C1D8DB624}" emma:medium="tactile" emma:mode="ink">
          <msink:context xmlns:msink="http://schemas.microsoft.com/ink/2010/main" type="inkDrawing" rotatedBoundingBox="22903,6474 28891,5340 29900,10671 23912,11805" hotPoints="29214,6183 29418,11322 24279,11526 24075,6387" semanticType="enclosure" shapeName="Square">
            <msink:sourceLink direction="with" ref="{75B955C2-5EE8-4F32-A91F-FD0C50A9C877}"/>
            <msink:destinationLink direction="to" ref="{FF6FECAE-70DF-49DB-8B28-0570A191B9E0}"/>
          </msink:context>
        </emma:interpretation>
      </emma:emma>
    </inkml:annotationXML>
    <inkml:trace contextRef="#ctx0" brushRef="#br0">133-6 286 0,'0'0'9'15,"0"0"2"-15,0 0 2 16,14-10 2-16,-14 10 1 0,0 0 3 16,0 0 2-16,6 20-1 15,-6 12-8-15,0 11-1 16,0 16-3-16,-3 19-1 16,0 6 0-16,3 15-2 0,0 12-3 15,6 7 0-15,2 2 0 16,-4 3-1-16,2 1 0 15,-2 0 1-15,4 1-2 0,-2 10 2 16,-2-5-1-16,-4-3 1 16,0 3 0-16,0 0 1 15,0 5-1-15,-7-4 1 16,-8-1 0-16,5-1-1 0,-1 2 1 16,1 2-1-16,0 2 0 15,-5-1 0-15,0 0 0 16,10 4-1-16,-7-5 0 15,4-3 0-15,-5-1 0 16,3-4-1-16,-5-10 2 0,5-8-1 16,0-5 0-16,-2-11 1 15,9-6-2-15,0-8 0 16,3-9 0-16,3-6 0 0,4-1 0 16,4-8 0-16,-4-4 0 15,0-6 0-15,-1-8 0 16,1-7 0-16,-2-7 0 15,-5-21 0-15,6 17-10 0,-6-17-48 16,0-25-28-16,0-9-1 16</inkml:trace>
    <inkml:trace contextRef="#ctx0" brushRef="#br0" timeOffset="1343.7716">136 4 278 0,'0'0'4'0,"14"-3"1"0,7-4 4 16,4 3 1-16,10-2 1 15,12 6 2-15,6-4 0 16,14 0-1-16,3 2-1 15,12 2-2-15,17 2-4 16,14 9 1-16,18 0-4 0,13-5-1 16,22 4 0-16,12-1 0 15,12 4 0-15,16-7 2 16,3-1 0-16,3-1 0 16,10-4 1-16,-3 0 2 15,7-4 0-15,-2 4-1 0,-2-7 1 16,-3 3-2-16,5-3-1 15,-5-4 0-15,-18 7-1 16,-7 2-1-16,-20-9 2 0,-12 8 0 16,-27-8 0-16,-9 4 2 15,-33-3-1-15,-15 3 0 16,-22-4 1-16,-16 0-2 16,-10 7 0-16,-7-2-1 0,-6 6-1 15,-17 0-1-15,18-9 0 16,-18 9 0-16,13 0 0 15,-13 0 0-15,7 24 0 0,-2-7 0 16,-2 4 1-16,4 3 0 16,0 8 0-16,-4 13 0 15,5 5-1-15,-8 5 0 16,10 10-1-16,-3 12 2 16,-4 5-2-16,5 16 1 0,-5 4 0 15,4 4 0-15,0 17 1 16,8-3 0-16,-12 10 0 15,7-3 0-15,5 10 0 16,-5 0 1-16,8 11-1 0,0 4 0 16,7 3 0-16,0 4-1 15,0 0 0-15,3 6 1 16,-8-2-1-16,5 2 1 0,-4-10-1 16,4-1 0-16,-8-12 1 15,1-5 0-15,-3-15 0 16,-1-8 0-16,0-8 0 15,-4-15 1-15,-3-3-1 0,-2-10 1 16,-5-4-1-16,0-7 1 16,-12-7-1-16,2-4 1 15,-4-6-2-15,-3 2 1 16,-1-10-1-16,1-10 0 16,-8-4 0-16,-5 1 0 0,-8-8-1 15,-8-5-1-15,-17-1 0 16,-9 0-1-16,-19 0 0 15,-15 2 1-15,-18 3-1 16,-14 2 1-16,-13 2 1 0,-16 0 0 16,-6 9 1-16,-18 3-1 15,-3-5 1-15,-12 0-1 16,1 1 0-16,-6 3 0 16,-9-3 0-16,0 3 0 0,1-4 0 15,7-1 1-15,0-6-1 16,14 0 1-16,3-6 0 15,15-4 0-15,15-10 0 0,9-1 0 16,10-3 0-16,20-7 1 16,1-7-1-16,16 0 0 15,10-7 0-15,7-5 1 16,11 6-1-16,6-5 0 16,12 1 0-16,10 3-1 0,15 0 0 15,2-3-7-15,19-2-33 16,2 0-40-16,10-1-1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45.2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735B7C-7BE1-45EB-B3B3-EE540658C842}" emma:medium="tactile" emma:mode="ink">
          <msink:context xmlns:msink="http://schemas.microsoft.com/ink/2010/main" type="writingRegion" rotatedBoundingBox="22025,8069 21007,6507 22223,5714 23242,7276"/>
        </emma:interpretation>
      </emma:emma>
    </inkml:annotationXML>
    <inkml:traceGroup>
      <inkml:annotationXML>
        <emma:emma xmlns:emma="http://www.w3.org/2003/04/emma" version="1.0">
          <emma:interpretation id="{CE60C05B-2BCE-433F-912E-4CE6EAE29951}" emma:medium="tactile" emma:mode="ink">
            <msink:context xmlns:msink="http://schemas.microsoft.com/ink/2010/main" type="paragraph" rotatedBoundingBox="22025,8069 21007,6507 22223,5714 23242,72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B45D37-AF38-44C5-99D9-DB987E04698F}" emma:medium="tactile" emma:mode="ink">
              <msink:context xmlns:msink="http://schemas.microsoft.com/ink/2010/main" type="line" rotatedBoundingBox="22025,8069 21007,6507 22223,5714 23242,7276"/>
            </emma:interpretation>
          </emma:emma>
        </inkml:annotationXML>
        <inkml:traceGroup>
          <inkml:annotationXML>
            <emma:emma xmlns:emma="http://www.w3.org/2003/04/emma" version="1.0">
              <emma:interpretation id="{74E92AB4-A355-4760-BE14-BE1B18EAE848}" emma:medium="tactile" emma:mode="ink">
                <msink:context xmlns:msink="http://schemas.microsoft.com/ink/2010/main" type="inkWord" rotatedBoundingBox="22223,5714 23242,7276 22025,8069 21007,650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☹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70 102 254 0,'0'0'8'0,"0"0"3"0,0 0 4 15,0 0 2-15,0 0 2 16,-4-15-1-16,4 15 1 0,0 0 1 16,-21-11-5-16,6 7-7 15,-2 0-2-15,-11 2-2 16,0 2 0-16,-12 0-1 16,-5 0 0-16,-5 2 1 0,-3 2-1 15,-8 3 1-15,5-3 0 16,0 4 1-16,2-8-1 15,6 0 1-15,5 3-2 16,11-3 1-16,7 0-1 16,7 0 0-16,18 0-1 0,0 0-1 15,12-3-2-15,8-1-4 16,8 4-25-16,7 4-49 16,-10 1-2-16</inkml:trace>
          <inkml:trace contextRef="#ctx0" brushRef="#br0" timeOffset="1250.0069">-1476-720 322 0,'0'0'8'15,"0"0"4"-15,8 0 3 16,-8 0 2-16,17-14 2 0,-2 7 2 16,-5-3-2-16,4-8 1 15,0-7-7-15,-6 3-4 16,-1-8-3-16,-1 5 0 16,-2-8-3-16,4-4-3 0,-5-3 2 15,0-6-1-15,4 12-2 16,0-4 1-16,-4 4 0 15,2 0-1-15,-2 10 1 16,4 2 1-16,-7 22-1 16,0 0 0-16,0 0 3 0,0 11-3 15,-3 16 1-15,3 1 1 16,-4 22 0-16,1 14-1 16,3 3 1-16,0 10 0 15,3 9-2-15,7 4 1 0,-3-2 0 16,1 11-1-16,2-8 0 15,2-2 1-15,-12 2-1 16,3-6 0-16,-3-8 1 16,0-2 1-16,-3-9-2 0,-9-12 0 15,2-2 0-15,-11-10 0 16,6-14 0-16,-10-2 0 16,0-15 0-16,2-2 0 0,-7-9 0 15,7 0 0-15,-10-3 0 16,11-12 0-16,-1 5 0 15,8-1 0-15,0 0 0 16,5-2 0-16,10 13 0 16,5-22 0-16,8 15 0 0,1 4 0 15,11 3 0-15,6-4 0 16,9 1 0-16,3-1 0 16,2 1 0-16,-6 3 0 15,3-4 0-15,-2-3 0 0,-9 7 0 16,-3-3 0-16,-6 3 0 15,-9 0 0-15,-13 0 0 16,0 0 0-16,-6 3 0 16,-11 1 0-16,-13 6 0 0,-5 1 0 15,-6-1 0-15,1 1 0 16,2 2 0-16,-2-2 0 16,9-7 0-16,-1 7 0 0,10-11 0 15,22 0 0-15,0 0 0 16,0 0 0-16,0 0 0 15,29-8 0-15,-1 5 0 16,7-7 0-16,4 3 0 16,-4-1 0-16,2 1 0 0,-6 0 0 15,-9 3 0-15,-9 4 0 16,-13 0 0-16,0 0 0 16,0 0 0-16,-18 11 0 15,-7-4 0-15,-10 8 0 0,0-5 0 16,-4 1 0-16,0-4 0 15,8 1 0-15,9-1 0 16,4-3 0-16,18-4 0 0,0 0 0 16,15-17 0-16,17 12 0 15,9-10 0-15,9 5 0 16,8 3 0-16,-10-1-67 16,2 5-22-16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43.2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5FF9ED-3183-455E-9996-A5F80DC84F63}" emma:medium="tactile" emma:mode="ink">
          <msink:context xmlns:msink="http://schemas.microsoft.com/ink/2010/main" type="inkDrawing" rotatedBoundingBox="19835,7290 20035,2163 20892,2196 20692,7323" semanticType="verticalRange" shapeName="Other">
            <msink:sourceLink direction="with" ref="{EDC6F41F-CBC9-4781-A852-D416C94A69C2}"/>
          </msink:context>
        </emma:interpretation>
      </emma:emma>
    </inkml:annotationXML>
    <inkml:trace contextRef="#ctx0" brushRef="#br0">0 5104 247 0,'0'0'7'0,"0"0"3"0,11 0 1 16,3 0 6-16,4 0-1 16,3 0 2-16,11 0 1 15,6 0 1-15,5 6-6 16,10-3-1-16,0-3-5 0,14 0-2 15,4 0-1-15,0-3-1 16,-8 3-2-16,4 0 0 16,-6-4 1-16,-11 2 1 15,-5-2 2-15,-17 4 2 16,-3 0 0-16,-10 0 1 0,-15 0-1 16,0 0 0-16,0 0 0 15,0 0-2-15,0 0-2 16,0-13-1-16,0 13 0 0,3-13-2 15,-3 13 1-15,3-24 0 16,-3 2-1-16,4-2 0 16,-1-7 1-16,2-1-2 15,-5-7 1-15,0-7 0 0,0-6-1 16,0-9-1-16,-8-3 2 16,4-9 0-16,-2-2-2 15,-1-6 2-15,2-3-1 16,-1-4-1-16,-1 2 2 0,-3 0 1 15,2-6-2-15,1-7-2 16,-3 4 0-16,2-7 1 16,-2-1 0-16,3 2 1 15,-1-13-1-15,8-6 0 0,0 5 2 16,0-1-1-16,0-4 1 16,0-7 0-16,0 0 0 15,0-3-1-15,0 7 1 16,-7-7 0-16,0 3-1 0,-4-4 2 15,8 0-2-15,-1 8 0 16,4 4 0-16,-3-5 0 16,3 5 0-16,0-1 0 15,3 11 0-15,1-2 0 0,-4 7 0 16,0 12 0-16,3-2 0 16,2 8 0-16,-2 0 0 15,4 14 0-15,-4 0 0 16,4 2 0-16,-4 3 0 0,5 4 0 15,-1 8 0-15,0 1 0 16,-4 8 0-16,2 7 0 16,1 4-4-16,-2 16-11 15,-4-1-16-15,-18 16-54 0,18 4-2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45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62F166-A9EB-4293-AEF6-82AC3AE088F3}" emma:medium="tactile" emma:mode="ink">
          <msink:context xmlns:msink="http://schemas.microsoft.com/ink/2010/main" type="inkDrawing" rotatedBoundingBox="10831,7190 10946,1797 11603,1811 11488,7204" semanticType="verticalRange" shapeName="Other">
            <msink:sourceLink direction="with" ref="{8FE65939-29FD-4D9B-AB41-312DB5F936E4}"/>
            <msink:sourceLink direction="with" ref="{F01AE934-567E-41A7-BCDD-A82C9E3AB575}"/>
          </msink:context>
        </emma:interpretation>
      </emma:emma>
    </inkml:annotationXML>
    <inkml:trace contextRef="#ctx0" brushRef="#br0">0 5383 346 0,'0'0'5'16,"0"0"1"-16,0 0 2 0,0 0 2 16,0 0 1-16,0 0 0 15,0 0 0-15,0 0 0 16,18 0-3-16,7-4-3 16,10 4-1-16,11 0-2 15,11 0 1-15,7 0-1 16,2 0-1-16,6-3 0 0,-6 3 0 15,-9 0 1-15,-8 0 0 16,-14 0 2-16,-5 0 1 16,-10 0 1-16,-5-4 0 0,-15 4 0 15,0 0-1-15,3-20 0 16,-3 5 0-16,0-6-1 16,-7-7-2-16,-4-5 0 15,4-11 0-15,-3-6-1 0,-1-4 1 16,1-8 0-16,-2-6-1 15,2-5 2-15,3-5-3 16,1-9 0-16,-2-5 0 0,4-7 0 16,-2-2 0-16,2-6-2 15,4-3 0-15,0-2 1 16,0-3 0-16,7 1 0 16,0-6 1-16,1 0-1 15,-5 0 2-15,7 2-1 0,0-2 0 16,-2-4 1-16,-1-4 0 15,-4 6 0-15,4-6-1 16,-7 3 1-16,0-3 0 16,-7 1 1-16,-3-7-2 0,-1 8 0 15,1-5 0-15,0 7 0 16,-5 6 0-16,8-2 0 16,-1 3 0-16,8 4 0 0,0 6 0 15,0 7 0-15,5 5 0 16,-5 0 0-16,3 6 0 15,-3-4 0-15,0 17 0 16,0-5 0-16,0 0 0 0,4 3 0 16,-4 2 0-16,6 4 0 15,-2 2 0-15,4 6-2 16,-5 2-2-16,4 4-5 16,-7 6-10-16,3 14-64 0,-3-1-3 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7:50.3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8022A1-A64D-4E66-B933-CD37365D9F65}" emma:medium="tactile" emma:mode="ink">
          <msink:context xmlns:msink="http://schemas.microsoft.com/ink/2010/main" type="writingRegion" rotatedBoundingBox="3265,516 3256,7153 632,7149 641,513"/>
        </emma:interpretation>
      </emma:emma>
    </inkml:annotationXML>
    <inkml:traceGroup>
      <inkml:annotationXML>
        <emma:emma xmlns:emma="http://www.w3.org/2003/04/emma" version="1.0">
          <emma:interpretation id="{AC009B21-B8B8-4AAD-BBBD-10EFC1EB9838}" emma:medium="tactile" emma:mode="ink">
            <msink:context xmlns:msink="http://schemas.microsoft.com/ink/2010/main" type="paragraph" rotatedBoundingBox="3265,516 3256,7153 632,7149 641,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DC35B1-C8E3-4454-B5AE-882D0E45166A}" emma:medium="tactile" emma:mode="ink">
              <msink:context xmlns:msink="http://schemas.microsoft.com/ink/2010/main" type="line" rotatedBoundingBox="3265,516 3256,7153 632,7149 641,513"/>
            </emma:interpretation>
          </emma:emma>
        </inkml:annotationXML>
        <inkml:traceGroup>
          <inkml:annotationXML>
            <emma:emma xmlns:emma="http://www.w3.org/2003/04/emma" version="1.0">
              <emma:interpretation id="{F1C54B28-306E-4D38-8305-ED29DEABB9CE}" emma:medium="tactile" emma:mode="ink">
                <msink:context xmlns:msink="http://schemas.microsoft.com/ink/2010/main" type="inkWord" rotatedBoundingBox="3265,516 3256,7153 632,7149 641,513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it.</emma:literal>
                </emma:interpretation>
                <emma:interpretation id="interp2" emma:lang="en-US" emma:confidence="0">
                  <emma:literal>its</emma:literal>
                </emma:interpretation>
                <emma:interpretation id="interp3" emma:lang="en-US" emma:confidence="0">
                  <emma:literal>itie.</emma:literal>
                </emma:interpretation>
                <emma:interpretation id="interp4" emma:lang="en-US" emma:confidence="0">
                  <emma:literal>it-it</emma:literal>
                </emma:interpretation>
              </emma:one-of>
            </emma:emma>
          </inkml:annotationXML>
          <inkml:trace contextRef="#ctx0" brushRef="#br0">266 2283 361 0,'0'0'4'15,"14"-7"1"-15,0 7 1 16,14-11 2-16,12 5-2 0,3-5 1 15,13 0 0-15,11-3-4 16,11 1-19-16,-4 9-54 16,11-9-6-16</inkml:trace>
          <inkml:trace contextRef="#ctx0" brushRef="#br0" timeOffset="203.1309">506 2272 356 0,'0'0'4'0,"0"0"4"0,-13 17 1 16,6 2 4-16,2 3 0 15,2 9 1-15,3 7 1 16,0 9-1-16,18 13-3 16,-1 2-4-16,8 13-5 0,8 5-6 15,-5-1-15-15,7 0-59 16,3 3-4-16</inkml:trace>
          <inkml:trace contextRef="#ctx0" brushRef="#br0" timeOffset="1921.9322">2150 2471 450 0,'0'0'2'16,"0"0"1"-16,0 0 2 16,11 0-1-16,3 0 1 0,7-6 0 15,8 6 0-15,7 0-4 16,2-2-15-16,7 2-64 16,13 0-5-16</inkml:trace>
          <inkml:trace contextRef="#ctx0" brushRef="#br0" timeOffset="421.8817">916 2675 408 0,'0'0'3'15,"0"0"2"-15,-13 0 0 16,13 0 1-16,-15 17 1 0,15 7 0 16,0 4 1-16,0 13-1 15,11 11-3-15,3 3-5 16,14 16-15-16,-7 4-56 16,11-8-7-16</inkml:trace>
          <inkml:trace contextRef="#ctx0" brushRef="#br0" timeOffset="828.1666">878 2731 326 0,'0'0'7'0,"0"0"1"15,0 0 3-15,10-8 2 16,5 5 2-16,9 3-1 0,11 0 1 15,5 0-1-15,13 3-6 16,0 5-4-16,7 3-4 16,-7-2-5-16,-3 10-3 15,-12-2-4-15,-13 8-1 0,-12 0 0 16,-8 0-1-16,-5 3 1 16,-18-4 4-16,0 1 2 15,1-1 3-15,-1-2 2 0,3-2 3 16,13-6 2-16,2 1 0 15,10-2 3-15,7-2 0 16,11 1 2-16,0-5 2 16,2-1-1-16,1 9 1 0,-6-5-2 15,-3 4 0-15,-9 3-2 16,-6 8-1-16,-7-3-2 16,-14 6-4-16,-14 4-5 15,0 6-15-15,-8 3-54 16,-9-4-2-16</inkml:trace>
          <inkml:trace contextRef="#ctx0" brushRef="#br0" timeOffset="2078.1701">2317 2744 443 0,'0'0'2'16,"0"0"1"-16,0 0 1 16,7 0 0-16,11 0 1 15,14 0-1-15,13 0-4 0,8 0-12 16,18 4-66-16,7 9-2 15</inkml:trace>
          <inkml:trace contextRef="#ctx0" brushRef="#br0" timeOffset="1156.2664">266 3799 412 0,'0'0'4'15,"0"0"0"-15,18 0 3 16,0-8 1-16,7 4 1 0,13-3 1 15,8 1 0-15,18-5 1 16,10 0-4-16,7 0-2 16,14-2-4-16,8 6-7 15,0-7-10-15,6-11-55 0,-9 16-14 16</inkml:trace>
          <inkml:trace contextRef="#ctx0" brushRef="#br0" timeOffset="1375.0203">662 3745 417 0,'0'0'4'0,"0"0"3"16,0 0 1-16,7 7 2 0,-7-7 0 16,25 17 1-16,-11 1 0 15,8 7 0-15,3 4-4 16,-5 13-2-16,5 5-4 15,0 12-2-15,-7 4-3 0,2 11-7 16,-12-4-20-16,-8 5-53 16,10-6-1-16</inkml:trace>
          <inkml:trace contextRef="#ctx0" brushRef="#br0" timeOffset="2359.4129">2309 4070 440 0,'0'0'2'15,"0"0"0"-15,22 0 1 16,-1 0 0-16,11 0 0 15,11 0-2-15,10 0-13 0,-5 10-54 16,20-10-13-16</inkml:trace>
          <inkml:trace contextRef="#ctx0" brushRef="#br0" timeOffset="1671.8998">1472 4189 384 0,'0'0'6'0,"-14"0"1"16,-4 0 1-16,-4 7 2 0,-6 0 0 15,-3 8 1-15,-9-2 0 16,2 10 1-16,-2 1-4 15,5 4-2-15,7 3-1 16,11 8-2-16,6 0 0 0,7 0-1 16,8-5-1-16,17 5-2 15,19-9-5-15,13-2-10 16,10-15-30-16,22-13-36 16,6-11-3-16</inkml:trace>
          <inkml:trace contextRef="#ctx0" brushRef="#br0" timeOffset="2515.6856">2475 4404 495 0,'0'0'1'0,"0"0"1"0,0 0 0 16,0-8 0-16,0 8-1 16,33-17-3-16,-8-7-12 15,3 2-68-15,28-2-2 16</inkml:trace>
          <inkml:trace contextRef="#ctx0" brushRef="#br0" timeOffset="-2046.9024">0 49 408 0,'0'0'3'15,"0"0"2"-15,15-10 0 16,0 3 1-16,10 3 1 0,3-3 2 16,10 1 0-16,15 2 0 15,4 0-2-15,6 4-1 16,15-3-1-16,0 3-1 16,3 0-2-16,-3-3-4 0,7 3-15 15,-21 6-56-15,3-6-11 16</inkml:trace>
          <inkml:trace contextRef="#ctx0" brushRef="#br0" timeOffset="-1828.1501">355 28 415 0,'0'0'3'0,"0"0"2"16,0 0 1-16,3 17 1 0,4-2 1 15,3 7 1-15,5 6 0 16,3 11 0-16,-1 14-3 16,1 7-1-16,2 13-2 15,-5 4-4-15,3 18-8 0,-11 1-23 16,1 7-50-16,5-2-2 16</inkml:trace>
          <inkml:trace contextRef="#ctx0" brushRef="#br0" timeOffset="-1484.3719">796 1279 387 0,'0'0'7'0,"0"0"1"16,-6-22 0-16,2 9 2 15,1-12-1-15,3 1 1 0,0-10 0 16,0-13 0-16,3-6-6 16,11-6-3-16,7-10-1 15,4 3-1-15,0-9 0 16,0 13 0-16,3 2-1 0,-8 10 0 16,2 8 1-16,-4 24 1 15,-8 12 0-15,-10 6 1 16,25 21 0-16,-11 17 2 15,-3 12-1-15,7 10 1 0,3 9 0 16,1 10-1-16,-2-2-4 16,5 5-7-16,3-3-25 15,15-3-47-15,-18-10-2 16</inkml:trace>
          <inkml:trace contextRef="#ctx0" brushRef="#br0" timeOffset="-1296.8724">821 948 395 0,'0'0'5'16,"0"0"0"-16,22-17 1 16,-2 6 1-16,20-3-1 0,9 0-1 15,14 0-6-15,12-3-33 16,13-7-43-16,8-2-2 15</inkml:trace>
          <inkml:trace contextRef="#ctx0" brushRef="#br0" timeOffset="-1093.7657">1871 575 473 0,'0'0'2'0,"0"0"2"0,0 0 0 15,10-10 0-15,12 3 0 16,6-4 0-16,12-1-1 16,13 7-4-16,6-14-14 15,5 12-68-15,10-1-3 0</inkml:trace>
          <inkml:trace contextRef="#ctx0" brushRef="#br0" timeOffset="-937.488">2178 768 474 0,'0'0'1'15,"0"0"0"-15,0 0 1 0,15 4-1 16,6-4 0-16,11 0-3 16,14-7-18-16,-7 3-60 15,39-10-3-15</inkml:trace>
          <inkml:trace contextRef="#ctx0" brushRef="#br0" timeOffset="32938.0326">616 5670 295 0,'0'0'5'16,"0"0"4"-16,0 0 3 0,-14 9 1 15,14-9 3-15,-8 21 2 16,5-4 2-16,0 7-1 16,3 6-3-16,0 8-4 15,3 8-1-15,8 7-4 16,3 7-2-16,4 5-1 0,3 1-4 16,-4 5-8-16,-2-1-12 15,3-14-48-15,-1 11-11 16</inkml:trace>
          <inkml:trace contextRef="#ctx0" brushRef="#br0" timeOffset="32719.2588">458 5809 313 0,'0'0'6'16,"0"0"3"-16,0 0 2 0,0-13 2 15,0 13 1-15,5-14 3 16,10 3-1-16,3 0 0 16,7 2-5-16,10-1-4 15,8-1-1-15,2-2-3 16,11 3-5-16,-1 1-8 0,1 0-30 15,11-1-38-15,-14 3-2 16</inkml:trace>
          <inkml:trace contextRef="#ctx0" brushRef="#br0" timeOffset="33359.8953">896 6638 322 0,'0'0'8'0,"0"0"4"15,0 0 3-15,0 0 3 16,-12-9 2-16,6-6 0 16,-6-7 0-16,-1 1 1 15,3-11-7-15,-5-2-6 16,5-9-2-16,0-3-2 16,2-3-1-16,8-11-2 0,3 4 0 15,12-1-1-15,3 1 0 16,-1 7 0-16,1 3 0 15,2 6 0-15,2 9 0 16,-4 10-1-16,-8 3 0 0,-10 18 0 16,25-14 1-16,-25 14-1 15,18 11 1-15,-11 6 1 16,4 11-1-16,6 10 1 0,1 3 0 16,7 10 0-16,-4 3 1 15,4 6-1-15,0-4-1 16,3 4 1-16,-11-4-2 15,4-3-2-15,-4-7-7 0,1 0-16 16,-6 0-53-16,-5-18-4 16</inkml:trace>
          <inkml:trace contextRef="#ctx0" brushRef="#br0" timeOffset="33547.3971">828 6233 393 0,'0'0'7'0,"0"0"2"0,0 0 2 16,0 0 0-16,0 0 1 15,0 0-1-15,21 0 1 16,4-4-4-16,25 8-22 16,10-4-63-16,3 4-5 0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03.5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637A9C-1DE3-4ED3-BE64-F1DDFA039105}" emma:medium="tactile" emma:mode="ink">
          <msink:context xmlns:msink="http://schemas.microsoft.com/ink/2010/main" type="inkDrawing" rotatedBoundingBox="7567,3669 20729,2669 20759,3067 7597,4066" semanticType="underline" shapeName="Other">
            <msink:sourceLink direction="with" ref="{F153EC3E-41A0-499E-9C9A-BA78871FD110}"/>
          </msink:context>
        </emma:interpretation>
      </emma:emma>
    </inkml:annotationXML>
    <inkml:trace contextRef="#ctx0" brushRef="#br0">-68 596 206 0,'0'0'9'0,"0"0"5"0,0 0 4 15,0 0 3-15,0 0 1 16,0 0 1-16,0 0 1 0,0 0 1 16,0 0-6-16,4-6-4 15,-4 6-4-15,0 0-3 16,0 0-1-16,14-9-1 15,-14 9-1-15,0 0 0 0,0 0-3 16,0 0 0-16,0 0 0 16,14-2 0-16,-14 2-1 15,0 0 0-15,0 0 0 16,0 0 0-16,18 2 0 16,-18-2 1-16,28 5-1 0,-10-5 0 15,7 0 0-15,7 0 0 16,6 0 0-16,5 0 0 15,7 0 0-15,3 0-1 0,3-5 0 16,4 3 1-16,0-2-1 16,4 0 0-16,-4-3 1 15,3 5-1-15,0-7 0 16,-2 3 1-16,6 2-1 0,1-1 1 16,2-1-1-16,1 2 0 15,-3 1 1-15,2-1-1 16,1-3 0-16,2 3 1 15,-2 2-1-15,4-6 0 0,-1 5 0 16,8-4 0-16,-6 0 1 16,10-4-1-16,-1 5 0 15,0-5 0-15,-1 0 0 16,-2 0 0-16,-5 5 0 0,-2-5 0 16,-4 9 0-16,-8-11 0 15,0 11 0-15,-6-7 1 16,-4 3-1-16,0 2 0 15,-7-3 0-15,4 4 1 16,-7-1-1-16,-1 0 0 0,-4 2 0 16,-5 2 0-16,-5 0 0 15,0 0 0-15,-6 0 0 16,-2 0-1-16,-2 0 2 16,-8 0-1-16,-10 0 0 0,22 0 0 15,-22 0 0-15,14 0 0 16,-14 0 0-16,0 0 0 15,14 0 1-15,-14 0-1 0,0 0 0 16,0 0 0-16,18 0 0 16,-18 0 1-16,18 0-1 15,-18 0 0-15,17 0 0 16,-17 0 0-16,18 0 0 0,-18 0 0 16,15 0 0-16,-15 0-1 15,0 0 1-15,0 0 0 16,0 0 0-16,0 0-1 15,0 0 2-15,0 0-1 16,0 0 2-16,0 0 0 0,0 0 1 16,0 0 0-16,0 0 1 15,0 0 0-15,0-15 0 16,0 15 0-16,-5-17-1 16,2 7 0-16,-1-12-1 0,1 1-1 15,3-3 0-15,0-2 0 16,0-1-1-16,10-6-1 15,0 3 1-15,5-2-1 0,10 6 0 16,0-1 0-16,3 2 0 16,7 8 0-16,8-4 0 15,3 6 0-15,7 4 0 16,4 1 0-16,-1 5 1 0,-3 3-1 16,7 2 0-16,-7 0 1 15,0 11-1-15,-10 6 0 16,-5 0 1-16,-6 11 0 15,-4 5-1-15,-3 1 1 0,-7-6 0 16,-4 8-1-16,-3 0 1 16,-1-8 0-16,-6-4 0 15,-1-3 0-15,0-6 1 16,5-2 0-16,-8-13 1 16,0 0 0-16,0 0-1 0,0 0 1 15,0 0 1-15,10 0-2 16,-10 0 1-16,7-25-1 15,1 12 0-15,-1 2-1 0,-4-2 0 16,7-2 0-16,-10 15-1 16,25-18 0-16,-10 12 1 15,0-5-1-15,5 8 0 16,8-4 1-16,0 3-1 0,2 1 1 16,8-5 0-16,4 2 0 15,8-9 0-15,6 0 0 16,2 6 0-16,8-6-1 15,4 2 1-15,5-6 0 0,-1-1 0 16,4 9 0-16,0-3 0 16,-7 3 0-16,-8-2 0 15,-6 0 0-15,-1 9 0 16,-9-5 0-16,-6 5 0 16,-5-2-1-16,-4-1 2 0,0-1-1 15,-4 5 0-15,-3 3 0 16,-7-4 0-16,-5-3 0 15,5 1 0-15,-4-2 0 0,1 8 0 16,-15 0 0-16,25-3 1 16,-25 3-2-16,24-11 1 15,-7 11 1-15,1-3-1 16,11 3 0-16,2-3 0 0,12-5 0 16,17 2-1-16,14 6 2 15,11-7-1-15,21-4-1 16,22 1 1-16,13 3 0 15,11-6 0-15,3 9 0 0,9-5 0 16,2-1 0-16,-4-5 0 16,-4 6 1-16,-5 0-1 15,-4-1 0-15,-5 4 2 0,-1-8-2 16,1 3 0-16,-3 1 1 16,0-1-1-16,-10 5 1 15,0-5 0-15,-3 4-1 16,-12-3-1-16,2 10 2 15,-12-9 2-15,-5 9-5 0,-5-4 4 16,10 8-4-16,-11 5 1 16,5-9 1-16,6 10-1 15,3-7 0-15,9 1 0 16,1-2 1-16,9 9-1 0,-12-7 1 16,7 3 1-16,-5-7-1 15,-2 0 0-15,-3 0 1 16,-7 0-1-16,-7 0-1 15,-9-7 1-15,8 3 1 0,-10-7-2 16,-7 5 2-16,-10-5 0 16,-3 9-1-16,-5-7 1 15,1 5 0-15,0 4-1 0,-11 0 0 16,3 0 2-16,1 0-4 16,6 0 1-16,-3 0 2 15,-4 0-2-15,-6 0 2 16,-7 0 1-16,0 0-2 15,-1 0-2-15,-1 0 4 0,-5-6-2 16,1 6-2-16,-2-7 4 16,-7 7-2-16,3 0 0 15,4-4 0-15,2 0 0 16,-6 1 0-16,4-1 0 0,5 4 0 16,-10 0 0-16,10 4 0 15,-2-1 0-15,2-3 0 16,-5-3 0-16,1-1 0 15,6 2 0-15,-14 2 0 0,3-9 0 16,-6-1 0-16,8 0 0 16,-6 10 0-16,-2 0 0 15,8 0 0-15,-10 0 0 0,17-4 0 16,-9 4 0-16,6 0 0 16,-9 0 0-16,-3 0 0 15,-2 0 0-15,-1 0 0 16,-9 0 0-16,-13 0 0 15,0 0 0-15,0 0-8 0,0 0-25 16,0 0-47-16,0 0-6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40.8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9B9573-D712-431F-B4C8-5FBB75AAA286}" emma:medium="tactile" emma:mode="ink">
          <msink:context xmlns:msink="http://schemas.microsoft.com/ink/2010/main" type="inkDrawing" rotatedBoundingBox="29109,6876 29580,3323 31152,3532 30681,7084" semanticType="verticalRange" shapeName="Other">
            <msink:sourceLink direction="with" ref="{8FE65939-29FD-4D9B-AB41-312DB5F936E4}"/>
          </msink:context>
        </emma:interpretation>
      </emma:emma>
    </inkml:annotationXML>
    <inkml:trace contextRef="#ctx0" brushRef="#br0">28469 6360 310 0,'0'0'6'0,"0"0"3"0,0 0 2 16,0 0-1-16,0 0 2 15,0 0 2-15,0 0 1 16,0 0 0-16,31 7-5 16,-6-3-2-16,11-1-2 15,14 4 0-15,10-3 0 0,6 2-2 16,16-2-1-16,7 0 0 15,6-2-2-15,7-2 1 16,8 0-1-16,0 0 0 16,-4 0 0-16,-4 0 1 0,-10-2-1 15,0 2-1-15,-17-4 1 16,-8 4-1-16,-18 0 1 16,-14 0 1-16,-10 0 0 15,-7 0 0-15,-4 0 1 0,-14 0 0 16,0 0 1-16,0 0-1 15,0 0 0-15,0 0 0 16,18 6-1-16,-18-6-1 0,0 0 0 16,13 0 0-16,-13 0 0 15,15 0 1-15,-15 0 1 16,0 0 1-16,10 0 0 16,-10 0 1-16,0 0-2 0,0 0-3 15,8-10 0-15,-8 10 0 16,0-24 0-16,3 7 0 15,1-4 0-15,-1-9 0 16,1-1 0-16,-4-14 0 16,0-4 0-16,-4-12 0 0,-3-5 0 15,-7-9 0-15,-3-6 0 16,-5-11 0-16,1-3 0 16,-4-6 0-16,0-5 0 0,4-11 0 15,4-7 0-15,7-7 0 16,2 2 0-16,8-8 0 15,0 3 0-15,0-10 0 16,0 0 0-16,8 9 0 0,-6-2 0 16,-2 9 0-16,0-2 0 15,0 10 0-15,0 2 0 16,-2 12 0-16,2 10 0 16,0 8 0-16,-5 6 0 15,5 10 0-15,5 7 0 0,5 10 0 16,-3 8 0-16,-1 8 0 15,-2 5 0-15,7 9 0 16,-8 8 0-16,-3 17 0 16,0 0-45-16,0 0-42 0,-11 20-2 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07.1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A33A18-B22A-4117-82A5-434292F14179}" emma:medium="tactile" emma:mode="ink">
          <msink:context xmlns:msink="http://schemas.microsoft.com/ink/2010/main" type="inkDrawing" rotatedBoundingBox="7412,4058 30549,3396 30574,4262 7437,4923" semanticType="underline" shapeName="Other">
            <msink:sourceLink direction="with" ref="{F153EC3E-41A0-499E-9C9A-BA78871FD110}"/>
            <msink:sourceLink direction="with" ref="{902AB963-85CF-425D-A9C3-5DF089686F44}"/>
            <msink:sourceLink direction="with" ref="{C682AD3C-1506-4E5A-8D84-75B36B6811DA}"/>
            <msink:destinationLink direction="to" ref="{057C187E-8408-4706-ACB2-B5FFF174468E}"/>
          </msink:context>
        </emma:interpretation>
      </emma:emma>
    </inkml:annotationXML>
    <inkml:trace contextRef="#ctx0" brushRef="#br0">0 986 287 0,'0'0'8'0,"0"0"1"0,0 0 0 16,0 0 3-16,0 0-1 16,0 0 2-16,0 0 1 15,17-11 1-15,11 11-6 0,12 0-2 16,13 0-1-16,18 0-1 16,17 0-1-16,10 4-1 15,16 3-1-15,6-1 0 16,8 1-2-16,3 0 1 15,6 0 0-15,1 4 0 0,0-5-1 16,1 1 1-16,2 1 0 16,-3-5-1-16,-1 5 1 15,1-6 0-15,-4-2-1 16,-6 0 0-16,-5 0 1 0,-9 0-1 16,-4 0 0-16,-9 0 1 15,-5 0-1-15,-14-6 0 16,-1 2 0-16,-7 1 0 15,-4-5 1-15,-5 5-1 0,-5-4 0 16,-4 4 0-16,-3-1 0 16,-3 4 0-16,-12 0 1 15,2 0-1-15,-9 0-1 0,-6 0 1 16,-4 0 0-16,-4 4 0 16,-17-4 0-16,22 6 1 15,-22-6 1-15,0 0 0 16,0 0 1-16,0 0-1 15,0 0 1-15,0 0-1 0,0 0 0 16,-10 0 0-16,10 0-1 16,-18 0 0-16,18 0-1 15,-14 0 2-15,14 0 0 16,-11 0 0-16,11 0 1 0,0 0 0 16,-14-10 1-16,14 10 0 15,-11-14 0-15,11 14 0 16,-7-17-1-16,7 3-1 15,0-1-1-15,0-2 0 0,0-3 0 16,10-6-1-16,8-2 0 16,4 0 0-16,6 1-1 15,0 1 1-15,12 5-1 16,2-1 0-16,4 9 0 0,7-2 0 16,0 8 0-16,7 7 0 15,0-3 0-15,1 3 1 16,5 3-1-16,-1 8 0 0,1 2 0 15,-6 2 0-15,0 5 1 16,-14 3-1-16,-3 1 1 16,-8 1 0-16,-7 6-1 15,-11-3 1-15,-5 0 0 16,-2 4 1-16,-7-6-1 0,-3 1 0 16,0-3 1-16,-3 2-1 15,-1-5 1-15,1-6 0 16,3-2 0-16,0-13 1 15,-7 15 0-15,7-15 1 0,0 0 0 16,0 0 0-16,0-11-1 16,0 11 1-16,0-17-1 15,0 2-1-15,4 2-1 16,2-2 0-16,9 4 0 0,-1-4 0 16,7 5 0-16,7 0 0 15,7 3-1-15,5-4 1 16,-2 5 0-16,15-1 0 15,0 3 0-15,12 0 0 0,5 1 0 16,4-5 0-16,1 1 0 16,9-3 0-16,4-1-1 15,8 2 1-15,4-6 1 0,8-4-2 16,6 2 2-16,6-4-1 16,14 8 0-16,7-2 0 15,8 2 1-15,-1-5-1 16,8 3 0-16,3-2 1 15,0 2-1-15,-3 2 0 0,0-9 0 16,0 8 1-16,-5-7-1 16,5 3 1-16,0 1-1 15,-5 6 0-15,1-6 0 16,-4 9 0-16,1 1 0 0,-3 0 0 16,-8 1 0-16,-1 2-1 15,-7-3 1-15,1 3-1 16,-3 4 1-16,-4-3 0 15,-4 3 1-15,4 0-2 0,-1 0 1 16,-2-4 1-16,3 4-2 16,-1 0 1-16,-7 4 1 15,2-4-1-15,-9 0-1 0,4 0 2 16,-10 0-1-16,-4 3 0 16,-4-3 0-16,-7 0-1 15,1 0 0-15,-1 7 2 16,-3-3-2-16,0-4-1 15,4 0 2-15,-1 0 0 0,-3 0-1 16,3 0 1-16,-2 0 1 16,-2 0-3-16,1 0 2 15,-4-7 1-15,1 0-1 16,-8 7 0-16,4 0 2 0,-8-4-2 16,4 1-1-16,-10-1 2 15,0 4-1-15,-4 0-1 16,-7 0 1-16,-7 0 0 15,-7 4-1-15,-11-4 2 0,-7 7 0 16,-7-7-2-16,-14 0 2 16,0 0-1-16,0 0 0 15,0 0 0-15,0 0 1 0,-7 0-2 16,7 0 0-16,0 0 2 16,0 0-1-16,-15-4 0 15,15 4 2-15,0 0-2 16,0 0 0-16,0 0 2 15,-3-14-1-15,3 14-2 0,-14-17 2 16,3 4 0-16,-2-6-1 16,1-3 1-16,-5 1-1 15,4-7 0-15,2 0 1 16,11-6-1-16,0-3 1 0,6-2-1 16,12 5 1-16,11-9-1 15,7 0-1-15,6 5 1 16,-1 7-1-16,-1 0 0 15,3 1 1-15,-1 17-1 0,0 6-1 16,-7 7 2-16,0 2-1 16,-10 16 1-16,-3 1 0 15,-1 6 0-15,-7 9-2 0,-3 5 2 16,-8 4 0-16,1-4-2 16,-4-1 1-16,0-3 1 15,0 4-2-15,0-3 2 16,0-12 1-16,-4-10 0 15,4-14-1-15,7 21 2 0,3-18-1 16,-10-3 0-16,30-3 0 16,-13-7 0-16,4-1-2 15,7 0 2-15,-6 1-1 16,6-4-2-16,0 0 1 0,4-1 2 16,-4 9-3-16,5-1 2 15,-3 7-1-15,6-12 0 16,-1 12 0-16,5-3 1 15,-5 3-1-15,-3 3 0 0,4-3 2 16,-1 0-1-16,-4 0 0 16,-3 0 1-16,9 0-1 15,-9 6 0-15,-1-6 2 0,1 0-2 16,8 6-1-16,-1-3 1 16,5 5 0-16,-2-6-1 15,-6 3 1-15,7-1 0 16,-4 2-2-16,-3-3 2 15,-7 1 1-15,-4-4-1 0,-4 0 0 16,1 4 1-16,0-4-1 16,-8 3 0-16,8-3 1 15,1 0-1-15,1 0 0 16,1 0 0-16,1 0 0 0,3-7-1 16,3 7 1-16,3 0 0 15,6 0-1-15,4 0 1 16,1 4 0-16,11-4 0 15,12 0 0-15,1 0 0 0,12 3 0 16,0 1 0-16,15 2 1 16,8-2-1-16,17-4 0 15,5 4 1-15,14-1-2 0,12 0 1 16,14-3 1-16,14 0-1 16,14-3-1-16,10 3 1 15,1 0 0-15,9-3-1 16,6-1 1-16,16 4 0 15,-8 0 0-15,17 0-1 0,-3-4 2 16,6 1-2-16,9 3 1 16,2 0 0-16,1 0 0 15,-5 7-1-15,5-3 2 16,-16 2-1-16,3 5-1 0,-11-4 1 16,-17 3 0-16,-7-3-1 15,-25 0 1-15,-18-7-1 16,-18 4 0-16,-17 0 1 15,-25-4 0-15,-18 0 0 0,-20-4 0 16,-9 0-1-16,-17 4 1 16,-2 0 0-16,-12 0 0 15,-3 0-1-15,3 0 1 0,-3 8 1 16,3-1-1-16,0-5-1 16,4 2 1-16,4 3 1 15,2 1-2-15,9 3 2 16,-1-5-1-16,4-1-1 0,8 1 1 15,7-2 0-15,-9 7 0 16,7-8-1-16,2 1 2 16,-2-4-2-16,-3 0 1 15,-11 0 1-15,-2 0-1 16,-12-4 0-16,1 4 1 0,-16-3 0 16,2-5-2-16,-4 5 2 15,-8 3-1-15,8 0 0 16,-18 0-1-16,25 0 1 15,-15 0-1-15,8 0 2 0,-1 0-1 16,-6 0-1-16,3 0 1 16,-14 0 1-16,25 0-1 15,-25 0 1-15,11 0-1 0,-11 0 0 16,0 0 0-16,0 0 1 16,0 0-1-16,0 0 0 15,0 0 0-15,0 0 0 16,0 0 0-16,13-6 1 15,-13 6-1-15,0 0-1 0,15-4 1 16,-15 4 0-16,22-5 0 16,-22 5 0-16,17-2 0 15,-17 2-1-15,21-8 1 16,-6 1 1-16,-5 7-1 0,-10 0 0 16,18-2 0-16,-18 2 0 15,17-6 0-15,-17 6 0 16,21 0 0-16,-21 0-1 15,15 0 1-15,-15 0 0 0,25 0 0 16,-8 0 0-16,-4 0 0 16,5 0 0-16,-3 0 0 15,0 0 1-15,-15 0-1 0,23 0 0 16,-23 0 0-16,0 0-1 16,0 0 1-16,12-3 0 15,-12 3 0-15,0 0-1 16,0 0 2-16,0 0-2 15,0 0 1-15,0 0 1 0,0 0 0 16,0 0-1-16,0 0 0 16,0 0 0-16,0 0-5 15,0 0-16-15,-8 0-61 16,8 0-3-16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29.3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309E7D-FB62-4973-8176-3739033C6943}" emma:medium="tactile" emma:mode="ink">
          <msink:context xmlns:msink="http://schemas.microsoft.com/ink/2010/main" type="writingRegion" rotatedBoundingBox="13941,6878 17048,7339 16610,10283 13504,9821"/>
        </emma:interpretation>
      </emma:emma>
    </inkml:annotationXML>
    <inkml:traceGroup>
      <inkml:annotationXML>
        <emma:emma xmlns:emma="http://www.w3.org/2003/04/emma" version="1.0">
          <emma:interpretation id="{9EC9B551-FF10-4E30-BAE6-36FDA8BF5416}" emma:medium="tactile" emma:mode="ink">
            <msink:context xmlns:msink="http://schemas.microsoft.com/ink/2010/main" type="paragraph" rotatedBoundingBox="13941,6878 16777,7299 16649,8160 13813,7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846B55-17C8-4D1A-83C7-59307BD01DB5}" emma:medium="tactile" emma:mode="ink">
              <msink:context xmlns:msink="http://schemas.microsoft.com/ink/2010/main" type="inkBullet" rotatedBoundingBox="13883,7270 14546,7369 14519,7550 13856,7452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•</emma:literal>
              </emma:interpretation>
              <emma:interpretation id="interp3" emma:lang="en-US" emma:confidence="0">
                <emma:literal>I</emma:literal>
              </emma:interpretation>
              <emma:interpretation id="interp4" emma:lang="en-US" emma:confidence="0">
                <emma:literal>~</emma:literal>
              </emma:interpretation>
            </emma:one-of>
          </emma:emma>
        </inkml:annotationXML>
        <inkml:trace contextRef="#ctx0" brushRef="#br0">13902 6856 179 0,'0'0'6'0,"0"0"6"0,0 7 4 15,0-7 3-15,0 0 4 16,0 17 1-16,0-17 2 16,-7 11 1-16,7-11-4 0,-18 8-6 15,1-8-2-15,-1 4-5 16,-2-4-3-16,-8 3-1 16,-12-3-2-16,-6 2-2 15,-14-2 0-15,4 6 1 16,-9-6-1-16,2 2 1 0,3-2 0 15,4 5-1-15,6-5 1 16,15 0-1-16,10 4 0 16,4-2-2-16,21-2-5 0,0 0-14 15,0 0-57-15,18 15-2 16</inkml:trace>
      </inkml:traceGroup>
      <inkml:traceGroup>
        <inkml:annotationXML>
          <emma:emma xmlns:emma="http://www.w3.org/2003/04/emma" version="1.0">
            <emma:interpretation id="{FA77932E-5DE4-4AF2-8B07-3E8FF584E657}" emma:medium="tactile" emma:mode="ink">
              <msink:context xmlns:msink="http://schemas.microsoft.com/ink/2010/main" type="line" rotatedBoundingBox="14501,6961 16777,7299 16649,8160 14374,7822"/>
            </emma:interpretation>
          </emma:emma>
        </inkml:annotationXML>
        <inkml:traceGroup>
          <inkml:annotationXML>
            <emma:emma xmlns:emma="http://www.w3.org/2003/04/emma" version="1.0">
              <emma:interpretation id="{E1C63BE4-D24B-4A58-BC23-A316D0475DEF}" emma:medium="tactile" emma:mode="ink">
                <msink:context xmlns:msink="http://schemas.microsoft.com/ink/2010/main" type="inkWord" rotatedBoundingBox="14501,6961 16777,7299 16649,8160 14374,7822">
                  <msink:destinationLink direction="from" ref="{057C187E-8408-4706-ACB2-B5FFF174468E}"/>
                  <msink:destinationLink direction="with" ref="{0643E304-D2DA-4490-8710-A62283C4D47B}"/>
                </msink:context>
              </emma:interpretation>
              <emma:one-of disjunction-type="recognition" id="oneOf1">
                <emma:interpretation id="interp5" emma:lang="en-US" emma:confidence="0">
                  <emma:literal>FB</emma:literal>
                </emma:interpretation>
                <emma:interpretation id="interp6" emma:lang="en-US" emma:confidence="0">
                  <emma:literal>IFB</emma:literal>
                </emma:interpretation>
                <emma:interpretation id="interp7" emma:lang="en-US" emma:confidence="0">
                  <emma:literal>Ins</emma:literal>
                </emma:interpretation>
                <emma:interpretation id="interp8" emma:lang="en-US" emma:confidence="0">
                  <emma:literal>EFB</emma:literal>
                </emma:interpretation>
                <emma:interpretation id="interp9" emma:lang="en-US" emma:confidence="0">
                  <emma:literal>¥13</emma:literal>
                </emma:interpretation>
              </emma:one-of>
            </emma:emma>
          </inkml:annotationXML>
          <inkml:trace contextRef="#ctx0" brushRef="#br0" timeOffset="-1234.4123">14751 6878 321 0,'0'0'3'0,"0"0"2"15,-15 2 1-15,15-2 2 0,-23 11 2 16,8-3 2-16,-3-4 0 15,-2 1 2-15,-2 1-2 16,-3-6-3-16,-3 0 0 16,-5 0-2-16,3 0 0 0,-13-6-2 15,-7 4 0-15,-3-1-1 16,-7-1-1-16,-6 4 1 16,1 0-1-16,2 0-1 15,-1 0 1-15,7 0-1 16,4 0-1-16,15 0 2 0,0 0-1 15,8 0 0-15,13 0 1 16,-1 0 0-16,18 0-1 16,-13 0-1-16,13 0-4 0,0 0-6 15,0 0-29-15,10 0-43 16,-10 0-2-16</inkml:trace>
          <inkml:trace contextRef="#ctx0" brushRef="#br0" timeOffset="546.8653">15307 6691 352 0,'0'0'7'16,"0"0"3"-16,-7 10 0 15,7-10 4-15,-11 24 0 0,4-9 1 16,7 5 2-16,0 10 0 16,0 1-7-16,3 8-1 15,7 7-3-15,2 3-2 16,1 4-3-16,5 8-5 0,-11-9-9 16,11 11-35-16,-3-6-34 15,-2-5-3-15</inkml:trace>
          <inkml:trace contextRef="#ctx0" brushRef="#br0" timeOffset="328.1313">15282 6751 325 0,'0'0'8'0,"0"0"4"16,0 0 1-16,0 0 3 15,0 0 1-15,0 0 1 16,0 0 1-16,18 0 0 0,2 0-7 16,2 0-3-16,2-4-3 15,11 0-1-15,-3 1-3 16,14-1-5-16,-6-2-8 15,5 1-29-15,8-1-41 0,-13 2-2 16</inkml:trace>
          <inkml:trace contextRef="#ctx0" brushRef="#br0" timeOffset="1156.2519">14907 6804 147 0,'0'0'12'16,"0"0"6"-16,0 0 5 16,-10 10 4-16,10-10 2 0,0 0 3 15,0 11 3-15,0-11-2 16,25 0-8-16,-2 0-4 15,10 0-5-15,2-11-4 16,7 8-3-16,4-7-3 0,4 6-2 16,3-3-1-16,-7 3-2 15,-1 1-5-15,-2 3-9 16,-15 0-30-16,4 0-36 16,-11 0-1-16</inkml:trace>
          <inkml:trace contextRef="#ctx0" brushRef="#br0" timeOffset="1906.2639">15645 7128 340 0,'0'0'6'16,"0"0"2"-16,0 0 3 15,0 0-1-15,5-14 4 0,8 10-2 16,4 1 0-16,13-1 0 15,8 4-5-15,0 0-3 16,5 7-2-16,0-3-2 16,-4 10-4-16,-8-1 2 15,-9 5-2-15,-11-1 0 0,-11 2 1 16,-8 3 0-16,-9-5 0 16,-1 4 2-16,-7-4 0 15,7 0 1-15,8-2 2 16,3-2 0-16,7 2 1 0,7 0 1 15,11-10 1-15,2 10 0 16,5-4 1-16,0 4-1 16,0 2 0-16,-4 4-1 0,-9 3-1 15,-9 4-4-15,-3 8-6 16,-28-4-17-16,-22 6-55 16,0 4-1-16</inkml:trace>
          <inkml:trace contextRef="#ctx0" brushRef="#br0" timeOffset="1531.2601">15695 7128 396 0,'0'0'3'0,"0"0"1"0,0 0 1 15,0 0 1-15,-7 3 1 16,7-3 1-16,-18 17 1 0,11-2-2 16,1 9-1-16,-1 1-1 15,-1 11-1-15,5-1-2 16,-1 4-3-16,4-1-6 16,0-3-11-16,0-13-43 0,4 2-19 15</inkml:trace>
        </inkml:traceGroup>
      </inkml:traceGroup>
    </inkml:traceGroup>
    <inkml:traceGroup>
      <inkml:annotationXML>
        <emma:emma xmlns:emma="http://www.w3.org/2003/04/emma" version="1.0">
          <emma:interpretation id="{9AAD5FFA-C1EA-4953-89D6-9DDF968AD4F6}" emma:medium="tactile" emma:mode="ink">
            <msink:context xmlns:msink="http://schemas.microsoft.com/ink/2010/main" type="paragraph" rotatedBoundingBox="16824,9883 14322,10364 14137,9405 16639,89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E1E3-2CF9-4BD9-AC1D-469C4CC9733D}" emma:medium="tactile" emma:mode="ink">
              <msink:context xmlns:msink="http://schemas.microsoft.com/ink/2010/main" type="inkBullet" rotatedBoundingBox="15283,9811 14253,10008 14239,9931 15268,9733"/>
            </emma:interpretation>
            <emma:one-of disjunction-type="recognition" id="oneOf2">
              <emma:interpretation id="interp10" emma:lang="en-US" emma:confidence="1">
                <emma:literal>_</emma:literal>
              </emma:interpretation>
              <emma:interpretation id="interp11" emma:lang="en-US" emma:confidence="0">
                <emma:literal>-</emma:literal>
              </emma:interpretation>
              <emma:interpretation id="interp12" emma:lang="en-US" emma:confidence="0">
                <emma:literal>•</emma:literal>
              </emma:interpretation>
              <emma:interpretation id="interp13" emma:lang="en-US" emma:confidence="0">
                <emma:literal>.</emma:literal>
              </emma:interpretation>
              <emma:interpretation id="interp14" emma:lang="en-US" emma:confidence="0">
                <emma:literal>4</emma:literal>
              </emma:interpretation>
            </emma:one-of>
          </emma:emma>
        </inkml:annotationXML>
        <inkml:trace contextRef="#ctx0" brushRef="#br0" timeOffset="57610.2373">14642 9298 344 0,'0'0'4'15,"0"0"3"-15,0 0 1 0,0 0 2 16,0 0 2-16,0 0-1 15,-15 0 1-15,1 0 0 16,-4 0-3-16,-17 4-2 16,-3 2-2-16,-20 5 0 15,-12-4-1-15,-8 8-1 0,-11-1 1 16,1-4-1-16,0 0 1 16,0 5-1-16,7-9 1 15,10 5-1-15,7-7 0 16,15 3 1-16,9-7-2 0,12 0 0 15,11 0-1-15,2 0-3 16,15 0-7-16,0 0-38 16,7 0-37-16,11 0-1 15</inkml:trace>
      </inkml:traceGroup>
      <inkml:traceGroup>
        <inkml:annotationXML>
          <emma:emma xmlns:emma="http://www.w3.org/2003/04/emma" version="1.0">
            <emma:interpretation id="{AC2BD3E6-82D8-43F9-98FA-4A9B5CDD0C2F}" emma:medium="tactile" emma:mode="ink">
              <msink:context xmlns:msink="http://schemas.microsoft.com/ink/2010/main" type="line" rotatedBoundingBox="16824,9883 15343,10168 15159,9209 16639,8924"/>
            </emma:interpretation>
          </emma:emma>
        </inkml:annotationXML>
        <inkml:traceGroup>
          <inkml:annotationXML>
            <emma:emma xmlns:emma="http://www.w3.org/2003/04/emma" version="1.0">
              <emma:interpretation id="{164DF28D-A6E6-4CB5-9B60-92716C42C16B}" emma:medium="tactile" emma:mode="ink">
                <msink:context xmlns:msink="http://schemas.microsoft.com/ink/2010/main" type="inkWord" rotatedBoundingBox="16824,9883 15343,10168 15159,9209 16639,8924">
                  <msink:destinationLink direction="with" ref="{0643E304-D2DA-4490-8710-A62283C4D47B}"/>
                </msink:context>
              </emma:interpretation>
              <emma:one-of disjunction-type="recognition" id="oneOf3">
                <emma:interpretation id="interp15" emma:lang="en-US" emma:confidence="0">
                  <emma:literal>JO</emma:literal>
                </emma:interpretation>
                <emma:interpretation id="interp16" emma:lang="en-US" emma:confidence="0">
                  <emma:literal>he</emma:literal>
                </emma:interpretation>
                <emma:interpretation id="interp17" emma:lang="en-US" emma:confidence="0">
                  <emma:literal>{e</emma:literal>
                </emma:interpretation>
                <emma:interpretation id="interp18" emma:lang="en-US" emma:confidence="0">
                  <emma:literal>re</emma:literal>
                </emma:interpretation>
                <emma:interpretation id="interp19" emma:lang="en-US" emma:confidence="0">
                  <emma:literal>(e</emma:literal>
                </emma:interpretation>
              </emma:one-of>
            </emma:emma>
          </inkml:annotationXML>
          <inkml:trace contextRef="#ctx0" brushRef="#br0" timeOffset="56829.0011">14666 8668 355 0,'0'0'5'0,"0"0"1"16,17 3 3-16,5-1 1 15,6 3 0-15,8 3 0 16,6-2 0-16,14 5 1 15,9 0-5-15,6 0-2 16,12-5-1-16,7 8-1 16,12 0 0-16,8 1-1 0,3 2 0 15,3-4 1-15,-3 2-2 16,-10 2 1-16,-14-2 0 16,-19 3-1-16,-14-4 1 15,-23 0 0-15,-19 0 0 0,-14 3 0 16,-17 5 1-16,-13 2 0 15,-15 4 1-15,-1 7-1 16,-11 4-1-16,1 7 1 0,-8 3-1 16,-3 0 1-16,4-4 0 15,-2 9 0-15,-1-8 0 16,5 0 1-16,1-11-1 16,4-3 0-16,6-7-1 0,0-1-2 15,8-3-4-15,0-10-6 16,10 4-21-16,11-13-50 15,-8 3-3-15</inkml:trace>
          <inkml:trace contextRef="#ctx0" brushRef="#br0" timeOffset="57235.2297">14957 9072 335 0,'0'0'5'0,"0"0"1"16,0 0 2-16,0 0 3 15,-18 4 3-15,-4 3 1 0,-3-1 0 16,-3 9 1-16,-10 3-3 15,-2 3-3-15,-2 11-2 16,6 0-2-16,5-2-2 0,9 7 0 16,9-3-2-16,13-1 0 15,10-6 0-15,21-10 1 16,12-2-1-16,10-12-1 16,7-3 1-16,4-13-1 0,-4-12 1 15,-7 1-1-15,-11-9-1 16,-17-1-2-16,-10-3-1 15,-15 3-2-15,-22 0-4 16,-6 6-4-16,-15 2-14 0,-9 4-56 16,2 18-1-16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24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1AE934-567E-41A7-BCDD-A82C9E3AB575}" emma:medium="tactile" emma:mode="ink">
          <msink:context xmlns:msink="http://schemas.microsoft.com/ink/2010/main" type="writingRegion" rotatedBoundingBox="5995,10300 6173,7292 7173,7352 6995,10359">
            <msink:destinationLink direction="with" ref="{D5E301EE-E778-4836-931C-3D87E485E758}"/>
            <msink:destinationLink direction="with" ref="{E962F166-A9EB-4293-AEF6-82AC3AE088F3}"/>
          </msink:context>
        </emma:interpretation>
      </emma:emma>
    </inkml:annotationXML>
    <inkml:traceGroup>
      <inkml:annotationXML>
        <emma:emma xmlns:emma="http://www.w3.org/2003/04/emma" version="1.0">
          <emma:interpretation id="{4E49BF7C-22FD-445E-9E54-239B0A1BECC1}" emma:medium="tactile" emma:mode="ink">
            <msink:context xmlns:msink="http://schemas.microsoft.com/ink/2010/main" type="paragraph" rotatedBoundingBox="5995,10300 6173,7292 7173,7352 6995,10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6166D7-E6AA-4A7C-ACE4-EBBB5BC94809}" emma:medium="tactile" emma:mode="ink">
              <msink:context xmlns:msink="http://schemas.microsoft.com/ink/2010/main" type="line" rotatedBoundingBox="5995,10300 6173,7292 7173,7352 6995,10359"/>
            </emma:interpretation>
          </emma:emma>
        </inkml:annotationXML>
        <inkml:traceGroup>
          <inkml:annotationXML>
            <emma:emma xmlns:emma="http://www.w3.org/2003/04/emma" version="1.0">
              <emma:interpretation id="{CE73AC02-6F34-48AB-91DC-7586DAA7FB56}" emma:medium="tactile" emma:mode="ink">
                <msink:context xmlns:msink="http://schemas.microsoft.com/ink/2010/main" type="inkWord" rotatedBoundingBox="6088,10306 6148,9282 7055,9336 6995,10359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Of</emma:literal>
                </emma:interpretation>
                <emma:interpretation id="interp2" emma:lang="en-US" emma:confidence="0">
                  <emma:literal>go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off</emma:literal>
                </emma:interpretation>
              </emma:one-of>
            </emma:emma>
          </inkml:annotationXML>
          <inkml:trace contextRef="#ctx0" brushRef="#br0">5615 8776 371 0,'0'0'4'0,"0"0"4"16,0 0 0-16,0 0 2 16,0 0 1-16,0 0 1 15,0 0 0-15,0 0 1 16,0 0-4-16,0 0-1 0,0 0-2 16,3 7-1-16,-3-7-1 15,37 10-1-15,-14-6 0 16,13 3 0-16,6-3-1 0,8 7 0 15,3-4-1-15,0 3-1 16,3 5 1-16,-1 3-1 16,-2 2 0-16,-8 5 0 15,-2 2-1-15,-5 6 1 16,2-5 0-16,-9 7 0 0,1-3-1 16,-4-1 1-16,-3-1 0 15,-10-2 0-15,-2-7 0 16,-9 3 0-16,-4-3 1 15,0-3 0-15,-14 3 0 0,-1 0 0 16,-6 3 0-16,-4 1 0 16,-3-1 0-16,0 2 0 15,-11 4-1-15,-7 3 1 16,-4 2 0-16,-3-3 0 0,-3 10 0 16,-1-6 2-16,1-1-1 15,-1 0-2-15,1-4 0 16,13-1 0-16,-2-10 0 0,12 1 0 15,2-10 0-15,6 3 0 16,8-7 0-16,17-7 0 16,-15 6 0-16,15-6 0 15,0 0 0-15,0 0 0 16,0 0 0-16,7-6 0 0,-7 6 0 16,0 0 0-16,3-18-75 15,-3 18-16-15</inkml:trace>
          <inkml:trace contextRef="#ctx0" brushRef="#br0" timeOffset="469.7309">5673 9150 360 0,'0'0'3'0,"-15"4"4"0,-3 2 0 15,1 5 2-15,-8 3 0 16,0 0 1-16,0 7 0 15,-3 7 0-15,3-2-1 16,11 8-3-16,7 2-2 16,7 3 0-16,0 4 0 0,15-8-1 15,5-1 0-15,8-9 0 16,5-1 0-16,-2-9-1 16,8-13 1-16,4-2-1 0,-8-10 0 15,8-10 0-15,-12-8 0 16,1-4 0-16,-7-6-1 15,-7-5 0-15,-11 0 0 16,-4 2 0-16,-3 0-1 0,-15 11-1 16,-5 2 0-16,-8 10-3 15,-5 11-3-15,-2 10-10 16,-8 21-56-16,5-2-10 0</inkml:trace>
        </inkml:traceGroup>
        <inkml:traceGroup>
          <inkml:annotationXML>
            <emma:emma xmlns:emma="http://www.w3.org/2003/04/emma" version="1.0">
              <emma:interpretation id="{4E13AB8C-63DC-4FFE-93A8-D89E04C0DFE8}" emma:medium="tactile" emma:mode="ink">
                <msink:context xmlns:msink="http://schemas.microsoft.com/ink/2010/main" type="inkWord" rotatedBoundingBox="6127,8061 6173,7292 7036,7343 6990,8112"/>
              </emma:interpretation>
              <emma:one-of disjunction-type="recognition" id="oneOf1">
                <emma:interpretation id="interp5" emma:lang="en-US" emma:confidence="0">
                  <emma:literal>at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sin</emma:literal>
                </emma:interpretation>
                <emma:interpretation id="interp8" emma:lang="en-US" emma:confidence="0">
                  <emma:literal>Pin</emma:literal>
                </emma:interpretation>
                <emma:interpretation id="interp9" emma:lang="en-US" emma:confidence="0">
                  <emma:literal>Din</emma:literal>
                </emma:interpretation>
              </emma:one-of>
            </emma:emma>
          </inkml:annotationXML>
          <inkml:trace contextRef="#ctx0" brushRef="#br0" timeOffset="-51235.128">6058 7582 260 0,'0'0'10'0,"0"0"4"16,0 0 3-16,0 0 3 16,-12-10 1-16,12 10 2 15,-6-18 2-15,-1 5-2 16,2-2-8-16,3-5-4 0,2-3-3 16,0-5-4-16,7 0-1 15,3 0-1-15,5-4-1 16,3 4-1-16,2 0 0 15,5 3 0-15,-4 4-1 0,1 7 0 16,-5 1 0-16,1 13 1 16,-5 0-1-16,2 3 1 15,-5 14 0-15,5 4 1 0,-5 7-1 16,1 8 1-16,-1 3 0 16,5-1-1-16,-1 12-5 15,-3-12-14-15,3-5-56 16,0 5-4-16</inkml:trace>
          <inkml:trace contextRef="#ctx0" brushRef="#br0" timeOffset="-51047.6567">5993 7487 417 0,'0'0'4'0,"0"0"1"0,0 0 1 15,12 0 0-15,1 0 1 16,12 0 0-16,8 0-1 16,22 0-12-16,-2 0-70 15,25-4-2-15</inkml:trace>
          <inkml:trace contextRef="#ctx0" brushRef="#br0" timeOffset="-52141.4463">5874 7262 346 0,'0'0'8'15,"0"0"3"-15,0 0 3 16,0 0 1-16,-4-7 1 0,4 7 0 15,-8-14 1-15,8 14 0 16,-6-22-6-16,2 5-4 16,1-1-2-16,3-10-1 15,0 0-1-15,0-3 0 0,0-4-1 16,3-1 0-16,1-3 0 16,2 1-1-16,2 3 0 15,-4 5 0-15,-1 2-1 16,4 7-1-16,-4 4 1 0,-3 17-1 15,15-14 0-15,-2 14 1 16,5 0-1-16,4 7 0 16,6-4 1-16,0 8 0 0,7-1 0 15,0-3 0-15,5 0 0 16,-9 0 0-16,-2-3 1 16,-4-1-1-16,-4 1 0 15,-3-4 1-15,-18 0-1 16,17 0 0-16,-17 0 0 0,0 0 0 15,0 0 0-15,0 0 0 16,0 0 0-16,0 0 0 16,0 0-1-16,0 0 1 15,0 0-2-15,0 0-3 0,0 0-8 16,0 0-29-16,0 0-41 16,-7 6-1-16</inkml:trace>
          <inkml:trace contextRef="#ctx0" brushRef="#br0" timeOffset="-51813.2615">5530 6814 239 0,'0'0'7'0,"0"0"5"0,0 0 4 16,7 7 3-16,-7-7 3 16,22 11 1-16,-11-8-1 15,6 1 4-15,11-4-9 16,0 0-5-16,12-7-3 15,-2 0-4-15,8 0-2 0,-4 0-6 16,8 0-10-16,-7 7-53 16,-5 0-10-16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6:34.4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D516D7-EF51-41E0-8BF5-D1C085942456}" emma:medium="tactile" emma:mode="ink">
          <msink:context xmlns:msink="http://schemas.microsoft.com/ink/2010/main" type="inkDrawing" rotatedBoundingBox="16315,10782 16626,5388 18396,5490 18086,10884" semanticType="callout" shapeName="Other">
            <msink:sourceLink direction="from" ref="{02497566-06FC-4373-A1E4-8DE419C055E6}"/>
            <msink:sourceLink direction="to" ref="{3D48C252-6223-4ADA-9F67-277532B0D636}"/>
            <msink:sourceLink direction="from" ref="{A9C2EEF6-1623-4DC6-8DD6-F9CFC68797CA}"/>
          </msink:context>
        </emma:interpretation>
      </emma:emma>
    </inkml:annotationXML>
    <inkml:trace contextRef="#ctx0" brushRef="#br0">1381 753 213 0,'0'0'7'0,"0"0"4"0,0 0 3 15,0 0 4-15,0 0 1 16,-7-6 1-16,7 6 2 0,0 0-1 16,0 0-5-16,0 0-2 15,0 0-2-15,0 0-3 16,0 0-1-16,0 0 1 16,0 0-1-16,0 0 1 0,0 0 0 15,0 0 0-15,0 0-1 16,0 0-1-16,0 0 1 15,7 0-3-15,-7 0 0 0,0 0-1 16,0 0-2-16,0 0-1 16,0 0 0-16,0 0-1 15,0 0 0-15,0 0 1 16,11 0-1-16,-11 0 0 16,28 10 0-16,-11-3 1 0,1 0-1 15,4-7 1-15,3 7-1 16,-2-4 1-16,2 5-1 15,5 2 2-15,-2-3-2 16,3 0 1-16,-6-3 1 0,10 7-1 16,-3-1 0-16,4-3 1 15,-1 4-1-15,3 4 0 16,5-5 1-16,4 8-1 0,-6 2-1 16,2-2 1-16,2 3 0 15,-2 3-1-15,0 4 2 16,-8 1-2-16,5-4 0 15,-10 2 0-15,6-3 0 0,-1 10 0 16,0-3 0-16,1 0 0 16,0-3 0-16,3 7 0 15,-7-3 0-15,3 11 0 16,-4-5 0-16,2 1 0 16,-6 4 0-16,-2 3 0 0,-4 2 0 15,4 6 0-15,-3 6 0 16,-1-12 0-16,-7 10 0 15,11 4 0-15,-4-4 0 16,0 4 0-16,4 0 0 0,-8-4 0 16,5 2 0-16,-4 4 0 15,3 2 0-15,-11 1 0 16,5 0 0-16,-8 4 0 0,3-1 0 16,0 5 0-16,-5-2 0 15,1 5 0-15,1-4 0 16,-2 0 0-16,-3 0 0 15,1 2 0-15,-3-1 0 0,0-4 0 16,0 3 0-16,-3 0 0 16,-4-4 0-16,0 5 0 15,1-5 0-15,-1 0 0 16,-4-3 0-16,4 3 0 16,0-5 0-16,-8 1 0 0,5-2 0 15,2-2 0-15,-5-4 0 16,1 1 0-16,-5 5 0 15,-1-8 0-15,5 3 0 16,-5-1 0-16,0-2 0 0,4 0 0 16,-7 0 0-16,3-6 0 15,1 3 0-15,-1 0 0 16,0 3 0-16,-4-2 0 0,5-7 0 16,-8 6 0-16,4-3 0 15,-4 0 0-15,0-2 0 16,-3 0 0-16,3-1 0 15,-6-4 0-15,6-2 0 0,-3 4 0 16,-1 3 0-16,1-10 0 16,3 5 0-16,-3-7 0 15,-4-1 0-15,8-1 0 16,-5-2 0-16,4-2 0 0,1-3 0 16,2 1 0-16,2-7 0 15,-2-1 0-15,4-2 0 16,5 5 0-16,-2-6 0 15,5-4 0-15,-5 5 0 16,5 0 0-16,-5-1 0 0,5-3 0 16,-4 1 0-16,3-2 0 15,0 2 0-15,-6 0 0 16,6-5 0-16,1 4 0 16,0 0 0-16,10-14 0 0,-25 24 0 15,25-24 0-15,-22 21 0 16,22-21 0-16,-18 22 0 15,18-22 0-15,-18 17 0 0,18-17 0 16,-17 19 0-16,9-10 0 16,8-9 0-16,-23 26 0 15,11-13 0-15,2 1 0 16,-3 0 0-16,1-7 0 0,12-7 0 16,-18 18 0-16,18-18 0 15,0 0 0-15,-13 11 0 16,13-11 0-16,0 0 0 15,0 0 0-15,0 0 0 16,0 0 0-16,0-11 0 0,0 11 0 16,3-28 0-16,1 10 0 15,-1-9 0-15,5-1 0 16,-5-8 0-16,1-10 0 16,2-3 0-16,-6-4 0 0,4-4 0 15,-4 2 0-15,3-3 0 16,-3 3 0-16,5 7 0 15,-2 3 0-15,0 10 0 0,-3 4 0 16,4 9 0-16,-1 7 0 16,-3 15 0-16,0-17 0 15,0 17 0-15,0 0 0 16,4 15 0-16,-4 0 0 0,0 9 0 16,0 11 0-16,0 0 0 15,0 11 0-15,-4 3 0 16,-3 4 0-16,-4 1 0 15,4-2 0-15,-3-7 0 16,2 0 0-16,-2 2 0 0,3-9 0 16,4-3 0-16,-2-7 0 15,2 2 0-15,0-6 0 16,3 1 0-16,0-8 0 16,0 5 0-16,6-9 0 0,6-1 0 15,1-7 0-15,5-5 0 16,7 0 0-16,7-5 0 15,6-10 0-15,5-4 0 0,3 3 0 16,-4-2 0-16,4 4 0 16,-6-4 0-16,-8 9 0 15,-1 1 0-15,-9 5 0 16,-1 3 0-16,-11 0 0 0,-10 0 0 16,17 0 0-16,-17 0 0 15,0 0 0-15,0 0 0 16,11 3 0-16,-11-3 0 15,0 0 0-15,0 0 0 16,0 0 0-16,0 0 0 0,0 0 0 16,0 0 0-16,0 0 0 15,0 0 0-15,0 0 0 16,0 0 0-16,17 17 0 16,-17-17-70-16,0 0-23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09.9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B08376-291F-4BC9-9CB6-C731DA22518C}" emma:medium="tactile" emma:mode="ink">
          <msink:context xmlns:msink="http://schemas.microsoft.com/ink/2010/main" type="inkDrawing" rotatedBoundingBox="4492,7328 5393,4241 6475,4557 5573,7643" semanticType="callout" shapeName="Other">
            <msink:sourceLink direction="to" ref="{7BAF39A1-F357-4037-9988-3EAFFFC504A3}"/>
            <msink:sourceLink direction="from" ref="{9E5082F0-85E6-438C-BB7A-99409EEBD29C}"/>
          </msink:context>
        </emma:interpretation>
      </emma:emma>
    </inkml:annotationXML>
    <inkml:trace contextRef="#ctx0" brushRef="#br0">1526-2 280 0,'0'0'5'0,"0"0"2"16,0 0 2-16,-13 0 2 15,13 0 3-15,0 0-1 0,0 0 2 16,-15 4 1-16,15-4-2 16,0 0-3-16,0 0 0 15,0 0-2-15,0 0 1 16,0 0-2-16,0 0 1 0,0 0-2 16,0 0-1-16,-14 0-2 15,14 0 0-15,-14 0-2 16,3 4-1-16,-7-1 0 15,-3 1-1-15,1 0 0 0,-10 3 0 16,3 3 0-16,-12-3 0 16,0 1 1-16,-4-3-1 15,-3 3 1-15,4-3-1 16,-4-3 2-16,1-2-1 0,-1 0 1 16,6 0 0-16,5 0 0 15,7-2 0-15,6-3 1 16,4 3 0-16,8-4-1 15,10 6 0-15,0 0 0 0,-13-9 0 16,13 9 0-16,0 0 0 16,0 0 0-16,0 0 0 15,-15-11-1-15,15 11 1 16,-25 0 0-16,10 0-1 0,-5 0-1 16,-5 0 1-16,4 0 1 15,-4 0-2-15,7 7 0 16,1-3 0-16,-1 0 0 15,3 1 0-15,15-5 0 0,-20 15 0 16,5-4 0-16,5 0 0 16,-8 6 0-16,-2 1 0 15,-5 2 0-15,-8 6 0 16,-2 4 0-16,-8 4 0 0,5 0 0 16,3 1 0-16,2 1 0 15,1 3 0-15,12-1 0 16,-1 1 0-16,9 0 0 15,6 0 0-15,-1 3 0 0,3-1 0 16,1 6 0-16,3 2 0 16,-8 3 0-16,1 6 0 15,1 1 0-15,-6-2 0 16,2 10 0-16,0-4 0 0,-5 0 0 16,5-3 0-16,-1 0 0 15,1-4 0-15,3 1 0 16,-1-5 0-16,-2 1 0 15,3-3 0-15,-1 0 0 0,1-2 0 16,4 0 0-16,0-3 0 16,-1 4 0-16,1-8 0 15,3 6 0-15,0-9 0 16,-5 4 0-16,5-4 0 0,0 3 0 16,0-6 0-16,-3-1 0 15,3 4 0-15,-3-1 0 16,-1 2 0-16,4-1 0 15,-3 5 0-15,3-9 0 0,0 9 0 16,0-9 0-16,0 7 0 16,3-11 0-16,-3 3 0 15,4-2 0-15,-4-7 0 16,3 2 0-16,-3-5 0 0,0-3 0 16,0 2 0-16,0-2 0 15,0 3 0-15,0-8 0 16,0 2 0-16,3 3 0 15,2-3 0-15,2-2 0 0,-4 2 0 16,0-5 0-16,-3-10 0 16,7 17 0-16,-7-17 0 15,8 21 0-15,-8-21 0 0,3 22 0 16,-3-22 0-16,4 20 0 16,-1-5 0-16,-3-15 0 15,7 21 0-15,-7-21 0 16,0 11 0-16,0-11 0 15,0 0 0-15,0 0 0 0,0 0 0 16,8-4 0-16,-8-9 0 16,0-5 0-16,0-1 0 15,0-2 0-15,0-3 0 16,0 6 0-16,-8 1 0 0,1 3 0 16,0 1 0-16,7 13 0 15,-18-17 0-15,18 17 0 16,-18 0 0-16,18 0 0 0,-13 23 0 15,9-5 0-15,1 2 0 16,3 4 0-16,0 4 0 16,0-2 0-16,7 0 0 15,6-6 0-15,2-10 0 0,0-3 0 16,2-7 0-16,7-3 0 16,-2-11 0-16,3-4 0 15,-4-6 0-15,1-1 0 16,-9 0 0-16,2 4 0 0,-8 3 0 15,-7 5 0-15,0 13 0 16,-7-7 0-16,-11 7 0 16,0 13 0-16,-4 1 0 15,2 7 0-15,-1 4 0 0,2 3 0 16,9-7 0-16,-1 5 0 16,8-9 0-16,3-7 0 15,0-10 0-15,24 7 0 16,-2-10 0-16,-1-11 0 0,4 4 0 15,-3-12 0-15,-5-2 0 16,-6 1 0-16,-8 6 0 16,-3-1 0-16,0 18 0 15,0 0-86-15,-39 15-3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30.8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6FECAE-70DF-49DB-8B28-0570A191B9E0}" emma:medium="tactile" emma:mode="ink">
          <msink:context xmlns:msink="http://schemas.microsoft.com/ink/2010/main" type="inkDrawing" rotatedBoundingBox="3562,10011 23721,8648 23972,12363 3814,13726" semanticType="callout" shapeName="Other">
            <msink:sourceLink direction="to" ref="{0CE3F745-5FE5-4075-B909-913C1D8DB624}"/>
            <msink:sourceLink direction="to" ref="{5F159479-48BF-45EC-AC4D-BABE48962059}"/>
          </msink:context>
        </emma:interpretation>
      </emma:emma>
    </inkml:annotationXML>
    <inkml:trace contextRef="#ctx0" brushRef="#br0">20009 12 322 0,'0'0'4'0,"0"0"3"15,0 0 1-15,0 0 2 0,0 0 1 16,-6 0 1-16,6 0 1 16,-18 0-1-16,1 0-3 15,-1 0-4-15,-14 0-1 16,-1 0-1-16,-9-2-1 16,-11 2-1-16,-11 0 0 0,-9 0 2 15,-9-2 0-15,-14 2 1 16,5 0 0-16,-8 0 1 15,7-6 0-15,0 6 1 16,4 0-1-16,10-3 0 0,11 3-1 16,6 0 0-16,8 0 0 15,11 0-1-15,11 0-1 16,6 0 1-16,7 0-1 16,18 0 0-16,-22 0 0 0,22 0-1 15,0 0 0-15,0 0 1 16,0 0-1-16,0 0 0 15,0 0 0-15,0 0 1 0,0 0-2 16,0 0 1-16,0 0 0 16,0 0 0-16,0 0 0 15,-7 18 1-15,7-18-2 16,0 19 1-16,0 0 0 16,0 3 0-16,0 6-1 0,0-1 1 15,0 10-1-15,0 6 0 16,11 1 0-16,-3-2 2 15,-2 11-4-15,1 0 2 16,3-3 2-16,2 3-2 0,1 3 0 16,-2 5 0-16,3-5 0 15,-3 14 0-15,-4-3 0 16,0 10 0-16,-7 5 0 0,0 5 0 16,0 1 0-16,-10 5 0 15,3 1 0-15,-4 4 0 16,-3-1 0-16,-1-7 0 15,5 5 0-15,-1 1 0 0,-3-6 0 16,3 0 0-16,-3-4 0 16,3 0 0-16,4 2 0 15,1-11 0-15,6 2 0 16,-4-10 0-16,4 0 0 0,0-7 0 16,0-10 0-16,4 1 0 15,-4-6 0-15,3-13 0 16,-3 5 0-16,0-11 0 15,0-2 0-15,0-9 0 0,0-7 0 16,0-10 0-16,0 11 0 16,0-11 0-16,0 0 0 15,0 0 0-15,0 0 0 16,0 0 0-16,0 0 0 0,0 0 0 16,0 0 0-16,-18 0 0 15,18 0 0-15,-20-4 0 16,-2-3 0-16,-6 4 0 15,-4-4 0-15,-7 0 0 0,-11 0 0 16,2 4 0-16,-17-1 0 16,-1 1 0-16,-12 3 0 15,0 0 0-15,-10 7 0 16,-12-4 0-16,1 7 0 0,-10 4 0 16,-11-3 0-16,-8 6 0 15,-3 1 0-15,-10 3 0 16,-8-3 0-16,-7 7 0 15,-3-7 0-15,-10-1 0 0,-1 0 0 16,-2 0 0-16,-6 2 0 16,-2-4 0-16,-8 2 0 15,4-4 0-15,-3 6 0 16,-7-5 0-16,-4 3 0 0,-4 0 0 16,-7-3 0-16,-2 8 0 15,-11-5 0-15,-2 5 0 16,-5 2 0-16,-8-3 0 15,-4 0 0-15,-3 0 0 0,1-3 0 16,-1 1 0-16,-5-2 0 16,2-6 0-16,0 0 0 15,-4-2 0-15,1 2 0 0,-6-4 0 16,1 4 0-16,-7-1 0 16,5 4 0-16,-8-4 0 15,-7 4 0-15,-4 9 0 16,-4-6 0-16,-6 5 0 15,-4 2 0-15,-7 0 0 0,0-4 0 16,7 2 0-16,-3-3 0 16,4-2 0-16,2 1 0 15,0-8 0-15,12 4 0 16,-1-4 0-16,1-3 0 0,5 4 0 16,1 3 0-16,0-8 0 15,4 5 0-15,11 0 0 16,-3 0 0-16,5-1 0 15,8 1 0-15,4 0 0 0,2-5 0 16,13 5 0-16,9-4 0 16,0-3 0-16,11-1 0 15,7 5 0-15,11-5 0 16,6-3 0-16,8 3 0 0,14-3 0 16,7 0 0-16,11 0 0 15,13-3 0-15,7 0 0 16,13-1 0-16,12 0 0 15,11 4 0-15,4-3 0 0,18-1 0 16,10 4 0-16,3 0 0 16,14 0 0-16,11 0 0 15,5 0 0-15,5-3 0 16,15 3 0-16,-15 0 0 0,15 0 0 16,0 0 0-16,0 0 0 15,0 0 0-15,0 0 0 16,0 0 0-16,0 0 0 15,0 0 0-15,0 0 0 0,0 0 0 16,0 0 0-16,0 0 0 16,0 0 0-16,0 0 0 15,0 0 0-15,0 0 0 16,0 0 0-16,0 0 0 0,0 0 0 16,0 0 0-16,0 0 0 15,0 0 0-15,0 0 0 16,0 0 0-16,0-17 0 0,0 17 0 15,5-21 0-15,2 6 0 16,-1-3 0-16,-2-3 0 16,4-7 0-16,-5-6 0 15,-3-3 0-15,4-6 0 16,-4-12 0-16,0 3 0 0,0-13 0 16,-4-1 0-16,1-5 0 15,-2-6 0-15,2 2 0 16,-1-2 0-16,1-1 0 15,0 0 0-15,-4 5 0 0,-1-5 0 16,5 8 0-16,-4 1 0 16,3-3 0-16,1 2 0 15,-5-1 0-15,8 5 0 16,0-5 0-16,0 1 0 0,5 3 0 16,1-4 0-16,5 4 0 15,-5 0 0-15,6 1 0 16,-2-2 0-16,-2 1 0 0,-5 0 0 15,1 1 0-15,-4 2 0 16,0-6 0-16,-4 5 0 16,1-1 0-16,-5-1 0 15,1 7 0-15,0-2 0 0,4 8 0 16,3-2 0-16,0 11 0 16,0 2 0-16,0 1 0 15,0 7 0-15,3-1 0 16,1 3 0-16,-4 2 0 15,0 0 0-15,0-1 0 0,0 0 0 16,0-3 0-16,3-4 0 16,-3 1 0-16,3 6 0 15,1 0 0-15,-1 4 0 16,9 10-3-16,-12 18-61 0,0 0-25 16,24 0-1-16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32.0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A1852D6-41C0-4C62-8672-2F5DB3047433}" emma:medium="tactile" emma:mode="ink">
          <msink:context xmlns:msink="http://schemas.microsoft.com/ink/2010/main" type="inkDrawing" rotatedBoundingBox="14220,12891 14310,9919 14441,9923 14352,12895" semanticType="callout" shapeName="Other">
            <msink:sourceLink direction="with" ref="{35622C8D-54B4-4228-8237-A8EDE6F51F6E}"/>
          </msink:context>
        </emma:interpretation>
      </emma:emma>
    </inkml:annotationXML>
    <inkml:trace contextRef="#ctx0" brushRef="#br0">11-4 287 0,'0'0'5'16,"0"0"3"-16,14-4 1 15,-14 4 3-15,18 0 0 16,-18 0 1-16,18 26 0 0,-4-5 2 16,0 10-4-16,-3 7-4 15,0 15 0-15,-4 8-1 16,-4 5-2-16,0 8 1 15,-3 7-1-15,0 0 0 0,0 7-1 16,-3-3 1-16,-4 0-2 16,-1-2 0-16,-2 6-1 15,3-4 0-15,1-4-1 16,-2 3 1-16,1-3 1 0,0-3-1 16,4-4 1-16,-2 0 0 15,2-4 1-15,0-3 1 16,-1-11 0-16,1 4-1 0,-1-11 0 15,4 1 0-15,-3-1-1 16,3-2-1-16,0-6 0 16,0 1 0-16,0-3 0 15,3 0 0-15,-3 3-1 16,4-7 2-16,-4 6-1 0,0-3 1 16,0-4 0-16,0 5-1 15,-4-2 2-15,1-9-1 16,-2 2 0-16,2-2 1 15,0-3-1-15,-1 1 0 0,1-2 0 16,3 1 0-16,-4-1-1 16,4 4 1-16,0 1-1 15,-3 2 0-15,3 5 0 16,-3-8-1-16,3 0 1 0,-5-2 0 16,5-7 0-16,0-1 1 15,0-3-1-15,0-15 2 16,0 17-3-16,0-17 0 0,8 11 0 15,-8-11 0-15,7 14 0 16,-7-14 0-16,10 20 0 16,-10-20 0-16,8 21 0 15,-8-21 0-15,10 17 0 16,-10-17 0-16,0 0-9 0,-10 13-76 16,10-13-2-16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58.6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5082F0-85E6-438C-BB7A-99409EEBD29C}" emma:medium="tactile" emma:mode="ink">
          <msink:context xmlns:msink="http://schemas.microsoft.com/ink/2010/main" type="inkDrawing" rotatedBoundingBox="6363,5275 6446,3393 7916,3458 7833,5340" hotPoints="7668,4475 6890,5253 6112,4475 6890,3697" semanticType="enclosure" shapeName="Circle">
            <msink:destinationLink direction="from" ref="{87B08376-291F-4BC9-9CB6-C731DA22518C}"/>
          </msink:context>
        </emma:interpretation>
      </emma:emma>
    </inkml:annotationXML>
    <inkml:trace contextRef="#ctx0" brushRef="#br0">20 0 257 0,'0'0'10'0,"0"0"4"16,0 0 4-16,0 0 1 0,0 0 3 16,0 0 0-16,0 0 4 15,-3 15-2-15,3-15-8 16,-7 24-4-16,7-3-2 16,-3 7-3-16,-1 7-1 0,1 5-1 15,3 11-1-15,0 3 0 16,0 6 0-16,0 0-2 15,0 0 1-15,0 2 0 16,0 3-1-16,7-6 0 0,-7 4 0 16,3-2 0-16,1 2 0 15,-4-2 0-15,0-6 0 16,3 3-1-16,-3-6 1 0,3 0-1 16,-3-3 0-16,5 2 0 15,-2-10 0-15,1-3 1 16,-1 5-2-16,4-7 0 15,-7-5 0-15,3-3 0 16,-3 4 0-16,5-4 0 16,-2-2 0-16,-3-2 0 0,3 0 0 15,4-4 0-15,-7 2 0 16,7-3 0-16,-7-2 0 16,8-6 0-16,-8-11 0 0,3 13 0 15,-3-13 0-15,0 0-11 16,-18-2-74-16,18-9-2 15</inkml:trace>
    <inkml:trace contextRef="#ctx0" brushRef="#br0" timeOffset="2343.7859">63 75 241 0,'0'0'6'16,"0"0"4"-16,0 0 2 0,7-5 3 15,-7 5 1-15,0 0 0 16,0 0 1-16,15-4 1 15,-15 4-6-15,0 0-2 16,0 0-3-16,0 0 0 0,0 0-2 16,0 0-1-16,-7-2 0 15,7 2 1-15,0 0-1 16,0 0 1-16,-15-11-1 16,15 11 0-16,0 0 0 0,0 0-2 15,-18-11 0-15,18 11-1 16,0 0 0-16,-10-3-1 15,10 3 1-15,0 0-1 0,0 0 0 16,-15 0 0-16,15 0 1 16,0 0-1-16,0 0 1 15,0 0-1-15,0 0 1 16,0 0-1-16,0 0 0 16,0 0 0-16,0 0 0 0,0 0 2 15,0 0-2-15,0 0 0 16,0 0 0-16,0 0 1 15,0 0 0-15,0 0 1 16,-13 0 0-16,13 0 0 0,0 0-1 16,0 0 1-16,0 0 0 15,-15-7-1-15,15 7 1 16,-14 0-2-16,14 0 1 0,-21 0-1 16,6 0 0-16,-2 0 1 15,-1 0-1-15,-3 4 1 16,4-1 0-16,-1 0 0 15,0 1 0-15,-4-4 1 0,5 0-1 16,4 0 0-16,-5 0 1 16,3 0-1-16,-2 4 0 15,-1-4-1-15,0 3 1 16,5 0-1-16,-9 1 0 0,1 6 1 16,-1-3-1-16,-6 4 0 15,3-5 0-15,-6 3 1 16,-4 0-1-16,3 2 1 15,-1-3-1-15,-2 3 1 0,7-5 0 16,0 5-1-16,3 0 1 16,0-1-1-16,0 0 1 15,8 1-1-15,-1 0 0 16,0 2 1-16,1-2-1 0,-4 4 0 16,-1 0 1-16,4 2-1 15,-2 0 1-15,-5 4-1 16,0-4 1-16,7 5-1 15,-10 2 1-15,8 0-1 0,-2-1 1 16,4 5-1-16,0-1 0 16,4-5 0-16,-4 6 1 15,5 0-1-15,-5-2 1 16,8 4-1-16,-5-5 1 0,-3 3-1 16,4 0 1-16,-4 5-1 15,5 1 1-15,-2-2-1 16,5 0 1-16,2 3-1 15,-2-3 1-15,6 3-1 16,-2-4 0-16,6 1 0 0,0 1 1 16,0-2-1-16,0-3 1 15,3 3-1-15,4 1 1 16,0-4 0-16,4 1-1 16,-4-1 1-16,6 0 0 0,2 0 0 15,-5 5 1-15,5-5 0 16,-2-1-1-16,2 5 0 15,0-4 0-15,-5-2 0 0,8-2 0 16,-5 0 0-16,5-3 0 16,-4-4-1-16,4 4 1 15,4-3 0-15,1 1 1 16,2-6-2-16,-2 2 0 0,-3-2 0 16,5 2 0-16,3-1 0 15,-6-1 0-15,-1 2 0 16,7-2 0-16,-3 2 0 15,0 0 0-15,0-2 0 16,-2 2 0-16,2-5 0 0,0 0 0 16,-3 1 0-16,2 0 0 15,-2-4 0-15,3 0 0 16,-5-1 0-16,1-2 0 16,1-1 0-16,6 1 0 0,-3 0 0 15,3-4 0-15,-3 0 0 16,0 0 0-16,0 0 0 15,-4 0 0-15,4 3 0 0,-8 1 0 16,1-2 0-16,0 2 0 16,-1 1 0-16,-2-5 0 15,3 0 0-15,-1 0 0 16,1 0 0-16,2-11 0 0,2 7 0 16,2-7 0-16,5 1 0 15,-5 0 0-15,8 3 0 16,-7 0 0-16,0-4 0 15,0 5 0-15,-1-2 0 0,-2 1 0 16,-2 4 0-16,-5-5 0 16,-5 6 0-16,-10 2 0 15,15-5 0-15,-15 5 0 16,0 0 0-16,0 0 0 16,0 0-2-16,0 0-85 0,3-13-2 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35.1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25621C-84AD-4730-8569-4EC68EF686CA}" emma:medium="tactile" emma:mode="ink">
          <msink:context xmlns:msink="http://schemas.microsoft.com/ink/2010/main" type="writingRegion" rotatedBoundingBox="1267,8570 4133,9578 3729,10727 863,9720"/>
        </emma:interpretation>
      </emma:emma>
    </inkml:annotationXML>
    <inkml:traceGroup>
      <inkml:annotationXML>
        <emma:emma xmlns:emma="http://www.w3.org/2003/04/emma" version="1.0">
          <emma:interpretation id="{07769411-63A2-4910-9793-314E60849C82}" emma:medium="tactile" emma:mode="ink">
            <msink:context xmlns:msink="http://schemas.microsoft.com/ink/2010/main" type="paragraph" rotatedBoundingBox="1267,8570 4133,9578 3729,10727 863,9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4BFAA3-293A-4959-B59E-DDE79944B89B}" emma:medium="tactile" emma:mode="ink">
              <msink:context xmlns:msink="http://schemas.microsoft.com/ink/2010/main" type="line" rotatedBoundingBox="1267,8570 4133,9578 3729,10727 863,9720"/>
            </emma:interpretation>
          </emma:emma>
        </inkml:annotationXML>
        <inkml:traceGroup>
          <inkml:annotationXML>
            <emma:emma xmlns:emma="http://www.w3.org/2003/04/emma" version="1.0">
              <emma:interpretation id="{4A1A76BF-A0D8-4A46-ADCB-4BD1AEE228F7}" emma:medium="tactile" emma:mode="ink">
                <msink:context xmlns:msink="http://schemas.microsoft.com/ink/2010/main" type="inkWord" rotatedBoundingBox="1267,8570 4133,9578 3729,10727 863,9720"/>
              </emma:interpretation>
              <emma:one-of disjunction-type="recognition" id="oneOf0">
                <emma:interpretation id="interp0" emma:lang="en-US" emma:confidence="0">
                  <emma:literal>are.</emma:literal>
                </emma:interpretation>
                <emma:interpretation id="interp1" emma:lang="en-US" emma:confidence="0">
                  <emma:literal>are,</emma:literal>
                </emma:interpretation>
                <emma:interpretation id="interp2" emma:lang="en-US" emma:confidence="0">
                  <emma:literal>(to</emma:literal>
                </emma:interpretation>
                <emma:interpretation id="interp3" emma:lang="en-US" emma:confidence="0">
                  <emma:literal>ails.</emma:literal>
                </emma:interpretation>
                <emma:interpretation id="interp4" emma:lang="en-US" emma:confidence="0">
                  <emma:literal>ale.</emma:literal>
                </emma:interpretation>
              </emma:one-of>
            </emma:emma>
          </inkml:annotationXML>
          <inkml:trace contextRef="#ctx0" brushRef="#br0">800 8601 281 0,'0'0'7'15,"-14"0"3"-15,-4 0 2 16,-10 0 4-16,-4 0 1 15,-7 6 2-15,-14 5 3 0,0 3-2 16,1 3-5-16,4 7-3 16,10 13-3-16,3 2-2 15,13 5-2-15,9 10-2 16,8-1 0-16,10 12-2 0,15-9 1 16,10-1-1-16,11-5-6 15,6-5-5-15,13-7-14 16,-4-3-42-16,7-18-14 0</inkml:trace>
          <inkml:trace contextRef="#ctx0" brushRef="#br0" timeOffset="437.5058">977 8420 384 0,'0'0'3'16,"0"0"1"-16,0 0 0 0,0 0 0 16,0 0 1-16,0 15 1 15,0 3 0-15,0 2 0 16,0 13-2-16,0 5-1 15,3 12 0-15,1 5 0 0,-1 10 0 16,-3 1-1-16,4 5 0 16,-4 2 0-16,3-4-1 15,-3-3 0-15,3-10 0 16,2-2 1-16,5-14 0 16,5-12 1-16,-2-2 0 0,9-15 1 15,-4-7 0-15,7-4 1 16,3-8-1-16,0-1-1 15,-3-8 0-15,3 0-2 0,-1-3 1 16,6 2-2-16,-8 0-3 16,3 1-7-16,-3-7-14 15,-12 9-57-15,12-7-3 16</inkml:trace>
          <inkml:trace contextRef="#ctx0" brushRef="#br0" timeOffset="968.7571">1486 8360 323 0,'0'0'7'0,"0"0"1"16,-11-2 1-16,11 2 2 0,0 0 1 15,-17 6 1-15,17 7 0 16,0 6 0-16,0 10-6 15,0 2-1-15,7 14-2 16,11 3-1-16,-8 4 0 0,8 1 0 16,-1 7 0-16,1-8-3 15,-3-1 2-15,-2-6-1 16,-3-14 1-16,-3 0 1 0,-2-16 1 16,-5-15 0-16,18 0 1 15,-11-4 0-15,6-17 0 16,2-7 0-16,2-3 0 15,1-7-2-15,0-3-1 0,2-4 0 16,2 2-1-16,-8 0 0 16,-4 2 0-16,-6 5 0 15,-4 6-1-15,0 0 1 16,-10 9 0-16,-5 4-1 16,-2 6 1-16,-1 8 0 0,-3 3 0 15,-4 11 1-15,3 6-1 16,2 7 1-16,2 2 0 15,1 8 0-15,9 2 0 16,1 3-1-16,7-4 3 0,15 3-4 16,2-5 0-16,18-6 0 15,4-1 0-15,11-9 0 16,7 3 0-16,-4-12-11 0,-18 7-73 16,21-8-4-16</inkml:trace>
          <inkml:trace contextRef="#ctx0" brushRef="#br0" timeOffset="-578.1195">3321 9492 238 0,'0'0'4'0,"0"0"4"0,-15 11 2 16,15-11 3-16,-28 10 2 15,3 0 2-15,-6 0 2 16,-8 5 0-16,-14-4-2 0,-10-4-2 15,-8 1-2-15,-14-1-4 16,-4-3-2-16,-14 2-1 16,5-3-1-16,-12 1-2 15,4 2-1-15,0 2 0 0,3-1 0 16,7 0 0-16,5 0 0 16,10 3-1-16,3-2 1 15,15-6-1-15,6 6 0 0,7-8 0 16,11 3 0-16,7-3 0 15,12 0-1-15,2 0-4 16,18 0-9-16,-18 11-48 16,18-11-16-16</inkml:trace>
          <inkml:trace contextRef="#ctx0" brushRef="#br0" timeOffset="-2109.3369">3311 9581 91 0,'0'0'0'0,"0"0"0"16,0-7-1-16,0 7-5 0,0 0-3 15,0 0-3-15,0 0 0 16,0 0 2-16,0 0 2 16,0 0 6-16,0 0 4 15,0 0 10-15,0 0 7 16,-18 0 5-16,18 0 1 0,-18 0-3 16,18 0-1-16,-14 0-6 15,14 0-4-15,0 0-4 16,0 0-6-16,0 0-27 15,0 13-27-15,0-13-2 0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43.1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7C187E-8408-4706-ACB2-B5FFF174468E}" emma:medium="tactile" emma:mode="ink">
          <msink:context xmlns:msink="http://schemas.microsoft.com/ink/2010/main" type="inkDrawing" rotatedBoundingBox="14102,4443 14231,7536 13740,7557 13611,4464" semanticType="callout" shapeName="Other">
            <msink:sourceLink direction="from" ref="{E1C63BE4-D24B-4A58-BC23-A316D0475DEF}"/>
            <msink:sourceLink direction="to" ref="{12A33A18-B22A-4117-82A5-434292F14179}"/>
          </msink:context>
        </emma:interpretation>
      </emma:emma>
    </inkml:annotationXML>
    <inkml:trace contextRef="#ctx0" brushRef="#br0">484 51 311 0,'0'0'1'0,"0"0"2"15,-25-7 3-15,12 7 1 16,-9 0 1-16,-3 0 1 0,-6 0 1 15,-9 11 1-15,5-1 0 16,-3 7-1-16,-2 0-3 16,12 9-2-16,0-9-1 15,11 9 0-15,6-6-1 0,11-5 1 16,6-5 0-16,19-10-1 16,7 0 0-16,11-10 0 15,0-5 1-15,2-13-1 16,-6 0-1-16,-7-1 0 0,-7 1-1 15,-18 4 0-15,-7 4-1 16,-17-2 0-16,-19 14 0 16,-6 8-1-16,-5 4 0 0,-2 13 1 15,-8 9-2-15,11 5 2 16,1 7 0-16,5 5 0 16,19-7 2-16,7-2-1 15,14-2 1-15,11-6 0 0,13-9 1 16,19-6-1-16,7-11 1 15,0-6 0-15,2-7-1 16,-3-9 0-16,-6 1 0 16,-15-6 0-16,-11 3-1 15,-12-2 0-15,-10-2-1 0,-20 11 0 16,-6-1 0-16,-8 14-1 16,-7 0 0-16,-2 8 0 15,-2 7 0-15,7 8 0 16,0 3 0-16,15 4 0 0,6-1 1 15,16-4 0-15,6-4 1 16,18-6-1-16,13 0-1 16,9-11 1-16,5-8 0 0,5-3-1 15,3-9 0-15,-15-5 0 16,5-3-1-16,-18 0 2 16,-12-4 0-16,-8 4 1 15,-10 3 0-15,-15 5 0 0,-5 3 1 16,-11 0-1-16,8 8 1 15,-4 9-1-15,1 0 1 16,6 4 0-16,3 7 1 16,12 0-1-16,-3 6 1 15,8 0 0-15,2 11 0 0,-1 0 0 16,4 8-1-16,0-1 0 16,7 7 1-16,-7 4-1 15,8 7-1-15,-1-1 0 16,3 8 0-16,0 4 0 0,-2-2-1 15,7 10 1-15,-2-6-2 16,1 2 1-16,1 1 0 16,-2 0 0-16,-2 0 1 0,-4-8-1 15,3 5 1-15,-5-3 0 16,-2-2 1-16,-3-6-1 16,4-1 0-16,-1-1 1 15,0-5 0-15,4 5-1 0,1-6 0 16,-1-2 0-16,0 2 1 15,-1-5-2-15,2 0 0 16,-8-3 0-16,4 4 0 16,-4-5 0-16,0-4 0 15,-4 1 0-15,-4-3 0 0,8 5 0 16,-3-3 0-16,3-6 0 16,3 6 0-16,5-4 0 15,-1-2 0-15,3-4 0 16,1 4 0-16,-4 0 0 0,0-3 0 15,-7 3 0-15,0 1 0 16,0-1 0-16,-7 3 0 16,0-1 0-16,1 0 0 0,1 3 0 15,-2-2 0-15,7 0 0 16,0 3 0-16,0-7 0 16,0 4 0-16,0-3 0 15,4 0 0-15,-4-3 0 0,0 4 0 16,0-5 0-16,0 4 0 15,0-4 0-15,0 2 0 16,-4-4 0-16,4 2 0 16,0-3 0-16,0 0 0 0,4 0 0 15,-1 3 0-15,-3-5 0 16,5 3 0-16,-5-2 0 16,0-6 0-16,0 3 0 15,0-3 0-15,0-14 0 16,0 18 0-16,0-18 0 0,0 0 0 15,0 0 0-15,0 0 0 16,0 0 0-16,0 0 0 16,0 0 0-16,0 0 0 0,0 0 0 15,0 0 0-15,0 0 0 16,0 0 0-16,0 0 0 16,0 0 0-16,-5 18 0 15,5-18-58-15,-7 10-34 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8:36.8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B955C2-5EE8-4F32-A91F-FD0C50A9C877}" emma:medium="tactile" emma:mode="ink">
          <msink:context xmlns:msink="http://schemas.microsoft.com/ink/2010/main" type="writingRegion" rotatedBoundingBox="25242,7090 24616,11430 22600,11140 23226,6799">
            <msink:destinationLink direction="with" ref="{0CE3F745-5FE5-4075-B909-913C1D8DB624}"/>
          </msink:context>
        </emma:interpretation>
      </emma:emma>
    </inkml:annotationXML>
    <inkml:traceGroup>
      <inkml:annotationXML>
        <emma:emma xmlns:emma="http://www.w3.org/2003/04/emma" version="1.0">
          <emma:interpretation id="{094EE698-1C0B-4F6A-B1F1-231077A04B10}" emma:medium="tactile" emma:mode="ink">
            <msink:context xmlns:msink="http://schemas.microsoft.com/ink/2010/main" type="paragraph" rotatedBoundingBox="25242,7090 24616,11430 22600,11140 23226,6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8CAF11-8E34-407B-9F2E-3E1262F44E62}" emma:medium="tactile" emma:mode="ink">
              <msink:context xmlns:msink="http://schemas.microsoft.com/ink/2010/main" type="line" rotatedBoundingBox="25242,7090 24616,11430 22600,11140 23226,6799"/>
            </emma:interpretation>
          </emma:emma>
        </inkml:annotationXML>
        <inkml:traceGroup>
          <inkml:annotationXML>
            <emma:emma xmlns:emma="http://www.w3.org/2003/04/emma" version="1.0">
              <emma:interpretation id="{917E6029-6B73-4AF5-BE23-2DC71E62C9C4}" emma:medium="tactile" emma:mode="ink">
                <msink:context xmlns:msink="http://schemas.microsoft.com/ink/2010/main" type="inkWord" rotatedBoundingBox="25242,7090 24616,11430 22600,11140 23226,6799"/>
              </emma:interpretation>
              <emma:one-of disjunction-type="recognition" id="oneOf0">
                <emma:interpretation id="interp0" emma:lang="en-US" emma:confidence="0">
                  <emma:literal>inn</emma:literal>
                </emma:interpretation>
                <emma:interpretation id="interp1" emma:lang="en-US" emma:confidence="0">
                  <emma:literal>You ^</emma:literal>
                </emma:interpretation>
                <emma:interpretation id="interp2" emma:lang="en-US" emma:confidence="0">
                  <emma:literal>Yom ^</emma:literal>
                </emma:interpretation>
                <emma:interpretation id="interp3" emma:lang="en-US" emma:confidence="0">
                  <emma:literal>Fino.</emma:literal>
                </emma:interpretation>
                <emma:interpretation id="interp4" emma:lang="en-US" emma:confidence="0">
                  <emma:literal>Is ^</emma:literal>
                </emma:interpretation>
              </emma:one-of>
            </emma:emma>
          </inkml:annotationXML>
          <inkml:trace contextRef="#ctx0" brushRef="#br0">713 20 220 0,'0'0'5'0,"0"0"5"15,0 0 6-15,0 0 0 16,-8-11 0-16,8 11 2 15,-13-10-1-15,3 10 1 16,-8 0-4-16,-11 0-6 0,-7 0-4 16,-6 7 0-16,1 0 1 15,-12 0-2-15,-2 0 0 16,-4-3 1-16,-5-4 1 16,8 2-1-16,-1-2 0 0,11 0-1 15,-4 0 2-15,15 0-1 16,11 0-1-16,6 0-2 15,18 0 1-15,0 0-4 16,18 0-11-16,17-17-45 0,4 17-16 16</inkml:trace>
          <inkml:trace contextRef="#ctx0" brushRef="#br0" timeOffset="546.8886">1201-39 351 0,'0'0'5'0,"0"0"4"15,0 0 2-15,10-15 1 16,1 12 1-16,6-5 1 15,13 1 0-15,11-3 0 16,6 3-4-16,9 3-5 16,11 0-2-16,7 1-6 0,-3-8-14 15,4-3-46-15,-8 8-16 16</inkml:trace>
          <inkml:trace contextRef="#ctx0" brushRef="#br0" timeOffset="734.3997">1385-87 384 0,'0'0'2'0,"0"0"2"0,0 0 1 15,0 0 4-15,0 18-1 16,0 1 2-16,7-2 0 16,3 15 0-16,1 10-1 15,3 4-1-15,0 10-5 16,8 10-7-16,-5-1-8 0,1 8-19 15,-3 2-48-15,-5-13-2 16</inkml:trace>
          <inkml:trace contextRef="#ctx0" brushRef="#br0" timeOffset="1062.5039">2022 278 386 0,'0'0'5'15,"0"0"1"-15,-8-8 2 0,8 8 1 16,-22-9 0-16,5 0 2 16,-4 7 0-16,-11 2 1 15,4 0-4-15,-8 13-1 16,-2 12-3-16,3-1 2 0,-5 11-2 15,9 8-1-15,6 0 0 16,8 5-1-16,5 6 0 16,12-5 0-16,12-1 0 15,8-1-4-15,23-4-4 16,10-16-21-16,17 4-55 0,8-5-3 16</inkml:trace>
          <inkml:trace contextRef="#ctx0" brushRef="#br0" timeOffset="2140.6705">480 3537 277 0,'0'0'4'15,"0"0"3"-15,0 0 3 16,0 0 1-16,-7 20 2 16,3-9 1-16,1 2 0 15,0 9 1-15,3-1-3 0,0 7-3 16,0 1-2-16,6 6-2 15,5 0-2-15,3 4-1 16,0 4-1-16,0 1 0 16,3-1 0-16,-2 3 0 0,0-7 1 15,-5-4 1-15,0 0 1 16,-7-9 1-16,2-9 2 16,-5-4 3-16,0-13-3 0,0 0 1 15,13 0 0-15,-13 0 0 16,22-13-1-16,-7-4-2 15,5 2-1-15,8-3-1 16,-3-1-5-16,13 10-7 0,2 12-69 16,13-6-6-16</inkml:trace>
          <inkml:trace contextRef="#ctx0" brushRef="#br0" timeOffset="51063.2851">677 1694 303 0,'0'0'6'0,"0"0"2"0,0 0 4 15,0 0 0-15,0 0 2 16,11 6 1-16,6 1 0 16,16-1 0-16,17 7-5 15,6-2-3-15,14 2-2 16,16 2-2-16,5-2-1 0,9 4 0 16,1 4-1-16,-1-4 0 15,-4 1 0-15,-18 1 0 16,-8 2 0-16,-14-3 0 15,-16-1 2-15,-17 0-1 0,-11 4 0 16,-12 0 0-16,-15 3 0 16,-12 6 1-16,-6-2 0 15,-17 4 1-15,2 2-1 0,-16 5 0 16,4 0 1-16,-10 7 0 16,-5 0 0-16,1-3 0 15,3-2 0-15,-4 6-1 0,8-13 1 16,14 5-1-16,-3-11 0 15,16-3-1-15,5-5 0 16,14-3-1-16,4-4 0 16,2-3-2-16,15-10 0 15,-13 22-1-15,13-22-1 0,-15 13-6 16,5-13-5-16,10 0-23 16,0 0-48-16,-18 7 0 15</inkml:trace>
          <inkml:trace contextRef="#ctx0" brushRef="#br0" timeOffset="51688.2731">766 2063 323 0,'0'0'7'0,"0"0"1"0,0 0 3 16,0 0 1-16,0 0 2 15,0 0 1-15,-18 4 0 16,5 3 1-16,-5 0-6 0,-4 7-1 15,-6 1-2-15,0 4-1 16,3 5-1-16,8-2-1 16,-1 8 0-16,8 1-1 15,10 4 0-15,13-5-1 0,15-2 0 16,14-4-1-16,19-4 1 16,2-6-1-16,15-3 0 15,7-11 0-15,-4 0 0 16,-3-11 0-16,-13-6-1 0,-9-5 0 15,-18-8 1-15,-13 0-1 16,-18-1-1-16,-14-4 0 16,-21 0 0-16,-15 3-1 15,-5 4 0-15,-17 3-1 0,2 11-4 16,-5 0-8-16,5 7-38 16,7 7-29-16,6 14-2 15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58.7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834468-167B-4339-A180-B4573745D63E}" emma:medium="tactile" emma:mode="ink">
          <msink:context xmlns:msink="http://schemas.microsoft.com/ink/2010/main" type="writingRegion" rotatedBoundingBox="15891,13648 17407,13648 17407,15695 15891,15695"/>
        </emma:interpretation>
      </emma:emma>
    </inkml:annotationXML>
    <inkml:traceGroup>
      <inkml:annotationXML>
        <emma:emma xmlns:emma="http://www.w3.org/2003/04/emma" version="1.0">
          <emma:interpretation id="{4177E0AE-6D07-425C-A049-37444CECB4E3}" emma:medium="tactile" emma:mode="ink">
            <msink:context xmlns:msink="http://schemas.microsoft.com/ink/2010/main" type="paragraph" rotatedBoundingBox="15891,13648 17407,13648 17407,15695 15891,15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3D07F1-D1E8-4F8E-82E6-6E5A53DB2700}" emma:medium="tactile" emma:mode="ink">
              <msink:context xmlns:msink="http://schemas.microsoft.com/ink/2010/main" type="line" rotatedBoundingBox="15891,13648 17407,13648 17407,15695 15891,15695"/>
            </emma:interpretation>
          </emma:emma>
        </inkml:annotationXML>
        <inkml:traceGroup>
          <inkml:annotationXML>
            <emma:emma xmlns:emma="http://www.w3.org/2003/04/emma" version="1.0">
              <emma:interpretation id="{5CE9FCFE-8234-4D0A-8DA3-184AA411E232}" emma:medium="tactile" emma:mode="ink">
                <msink:context xmlns:msink="http://schemas.microsoft.com/ink/2010/main" type="inkWord" rotatedBoundingBox="15891,13648 17407,13648 17407,15695 15891,15695"/>
              </emma:interpretation>
              <emma:one-of disjunction-type="recognition" id="oneOf0">
                <emma:interpretation id="interp0" emma:lang="en-US" emma:confidence="0">
                  <emma:literal>on,</emma:literal>
                </emma:interpretation>
                <emma:interpretation id="interp1" emma:lang="en-US" emma:confidence="0">
                  <emma:literal>U Y</emma:literal>
                </emma:interpretation>
                <emma:interpretation id="interp2" emma:lang="en-US" emma:confidence="0">
                  <emma:literal>o Y</emma:literal>
                </emma:interpretation>
                <emma:interpretation id="interp3" emma:lang="en-US" emma:confidence="0">
                  <emma:literal>or,</emma:literal>
                </emma:interpretation>
                <emma:interpretation id="interp4" emma:lang="en-US" emma:confidence="0">
                  <emma:literal>O Y</emma:literal>
                </emma:interpretation>
              </emma:one-of>
            </emma:emma>
          </inkml:annotationXML>
          <inkml:trace contextRef="#ctx0" brushRef="#br0">268 132 323 0,'0'0'5'0,"0"0"1"0,0 0-1 15,0 0 2-15,-20 0-1 16,5 7 3-16,-6 10 1 16,-7 7 2-16,-7 4-4 0,0 14-1 15,0 5 1-15,2 1 0 16,8 5-1-16,8-3-1 16,17-5 0-16,7-7-1 15,21-10-2-15,12-13 0 0,13-15 0 16,10-4 0-16,0-20 0 15,5-11-1-15,-5-11 1 16,-10-2-2-16,-8-13 0 16,-9 5-1-16,-14-9 0 15,-19 7 0-15,-3 5-1 0,-11 7 0 16,-9 11-1-16,-10 11-3 16,-8 2-15-16,3 22-58 15,0 15-3-15</inkml:trace>
          <inkml:trace contextRef="#ctx0" brushRef="#br0" timeOffset="374.9998">785 300 298 0,'0'0'4'16,"0"0"4"-16,0 0 4 0,17 0 3 15,8 4 0-15,3 3 3 16,15-1 1-16,4 9-1 16,9-2-3-16,0 9-4 15,4-2-3-15,-7 10-3 16,4-2-1-16,-4 3-2 15,-3 4 0-15,-4 4 0 0,-4-2 0 16,-6 11 0-16,-8 0-1 16,-3 2 0-16,-12 3 0 15,-13 3-1-15,0-2 0 16,-18-2 0-16,-5-7-3 0,-2 6-7 16,-11-16-29-16,4-4-41 15,0-9-2-15</inkml:trace>
          <inkml:trace contextRef="#ctx0" brushRef="#br0" timeOffset="843.756">1348 1456 383 0,'0'0'4'0,"0"0"2"0,0-15 1 16,0 15 0-16,0 0 1 15,0 0 0-15,0 0 2 16,0 0 1-16,0 30-3 15,0 4-3-15,0 4 1 0,0 14-1 16,0 17-1-16,0-3-2 16,0 16-8-16,0-3-43 15,0 3-32-15,0-11-3 16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29:25.2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159479-48BF-45EC-AC4D-BABE48962059}" emma:medium="tactile" emma:mode="ink">
          <msink:context xmlns:msink="http://schemas.microsoft.com/ink/2010/main" type="inkDrawing" rotatedBoundingBox="3865,10012 5999,9854 6002,9903 3869,10061" semanticType="underline" shapeName="Other">
            <msink:destinationLink direction="to" ref="{FF6FECAE-70DF-49DB-8B28-0570A191B9E0}"/>
          </msink:context>
        </emma:interpretation>
      </emma:emma>
    </inkml:annotationXML>
    <inkml:trace contextRef="#ctx0" brushRef="#br0">5361 9379 305 0,'0'0'6'0,"0"0"4"15,0 0 2-15,0 0 1 16,0 0 2-16,-15 0 1 15,15 0 1-15,-23 0 0 16,0 0-6-16,-12 0-3 0,-7-4 0 16,-19 4-5-16,-12 0 1 15,-23 0 0-15,-20 4 0 16,-15 7-1-16,-17-1 1 16,-8 1-1-16,-11 0 0 0,4 4 0 15,4-2-1-15,11 1-1 16,10-4 1-16,14 5-1 15,26-5 0-15,17-4 0 16,20 2-2-16,19-1-3 0,21 0-8 16,9 14-64-16,24-21-7 15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30:00.0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EC3DB00-DD6C-42A4-B21A-AF2EEA54744E}" emma:medium="tactile" emma:mode="ink">
          <msink:context xmlns:msink="http://schemas.microsoft.com/ink/2010/main" type="writingRegion" rotatedBoundingBox="17180,16950 8784,17544 8520,13819 16917,13225"/>
        </emma:interpretation>
      </emma:emma>
    </inkml:annotationXML>
    <inkml:traceGroup>
      <inkml:annotationXML>
        <emma:emma xmlns:emma="http://www.w3.org/2003/04/emma" version="1.0">
          <emma:interpretation id="{131C7992-F32B-43B3-84B1-ACCE80699FA6}" emma:medium="tactile" emma:mode="ink">
            <msink:context xmlns:msink="http://schemas.microsoft.com/ink/2010/main" type="paragraph" rotatedBoundingBox="17180,16950 8866,17538 8777,16282 17092,156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2ECB52-DCF0-4B69-8101-60288D11035A}" emma:medium="tactile" emma:mode="ink">
              <msink:context xmlns:msink="http://schemas.microsoft.com/ink/2010/main" type="inkBullet" rotatedBoundingBox="17139,16370 16591,16409 16575,16185 17124,16147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1237 2496 353 0,'0'0'6'0,"0"0"1"15,0 0 4-15,0 0 2 16,0 0-1-16,0 17 2 0,0-17 1 16,-7 18 0-16,0-5-4 15,-11 5-3-15,-5 3-2 16,-13-1-2-16,-11 8-1 16,-9 2-1-16,-7-2-2 0,-7 0-5 15,-8-11-12-15,13-6-60 16,2 2-5-16</inkml:trace>
      </inkml:traceGroup>
      <inkml:traceGroup>
        <inkml:annotationXML>
          <emma:emma xmlns:emma="http://www.w3.org/2003/04/emma" version="1.0">
            <emma:interpretation id="{862F83B5-E480-41D7-AEE2-248CAEADAE0A}" emma:medium="tactile" emma:mode="ink">
              <msink:context xmlns:msink="http://schemas.microsoft.com/ink/2010/main" type="line" rotatedBoundingBox="16099,17027 8866,17538 8777,16282 16010,15771"/>
            </emma:interpretation>
          </emma:emma>
        </inkml:annotationXML>
        <inkml:traceGroup>
          <inkml:annotationXML>
            <emma:emma xmlns:emma="http://www.w3.org/2003/04/emma" version="1.0">
              <emma:interpretation id="{EE31FA70-C3C0-4471-857C-F2AB987B66B2}" emma:medium="tactile" emma:mode="ink">
                <msink:context xmlns:msink="http://schemas.microsoft.com/ink/2010/main" type="inkWord" rotatedBoundingBox="13286,17226 8866,17538 8777,16282 13197,15970"/>
              </emma:interpretation>
              <emma:one-of disjunction-type="recognition" id="oneOf1">
                <emma:interpretation id="interp1" emma:lang="en-US" emma:confidence="0">
                  <emma:literal>55-0,</emma:literal>
                </emma:interpretation>
                <emma:interpretation id="interp2" emma:lang="en-US" emma:confidence="0">
                  <emma:literal>8-8-2,</emma:literal>
                </emma:interpretation>
                <emma:interpretation id="interp3" emma:lang="en-US" emma:confidence="0">
                  <emma:literal>8-8-8,</emma:literal>
                </emma:interpretation>
                <emma:interpretation id="interp4" emma:lang="en-US" emma:confidence="0">
                  <emma:literal>or-on</emma:literal>
                </emma:interpretation>
                <emma:interpretation id="interp5" emma:lang="en-US" emma:confidence="0">
                  <emma:literal>ere-in</emma:literal>
                </emma:interpretation>
              </emma:one-of>
            </emma:emma>
          </inkml:annotationXML>
          <inkml:trace contextRef="#ctx0" brushRef="#br0" timeOffset="2390.6342">-5420 3498 342 0,'0'0'2'0,"-18"4"0"16,0 3 1-16,-7-1 0 15,-5 5 1-15,-13 2 2 0,-7 0 1 16,-10-3 2-16,4 1-1 16,-5-7 0-16,8-4 0 15,3-8-1-15,9-9-1 16,5-15 0-16,12-7-2 0,12-10-1 16,9-12-2-16,6-1 1 15,12-9-1-15,0 4 1 16,5 4 0-16,-2 7 1 15,0 7 0-15,-1 14 1 16,-9 7 0-16,-1 9 0 0,-7 19 1 16,3-15-2-16,-3 15 1 15,0 0-2-15,0 11 0 16,0 14-1-16,0 10-1 0,0 15 1 16,4 11-2-16,7 12 1 15,-1 15-1-15,5 11-1 16,2 0-5-16,1 6-14 15,-5 4-53-15,5-21-7 0</inkml:trace>
          <inkml:trace contextRef="#ctx0" brushRef="#br0" timeOffset="3031.2659">-6282 3323 352 0,'0'0'6'16,"0"0"1"-16,0 0 0 16,-22 0 1-16,4-8 2 0,-7 2-1 15,-10-8 1-15,-6-4 0 16,-17-6-5-16,-5-6-1 16,-12-8-1-16,-3-7 0 15,2-5 1-15,-2-6-3 16,3-3-1-16,12-6 0 0,13 6-3 15,4-6-8-15,28 6-33 16,18 11-33-16,0 0-5 16</inkml:trace>
          <inkml:trace contextRef="#ctx0" brushRef="#br0" timeOffset="1421.8802">-3227 2855 344 0,'0'0'5'0,"0"0"1"15,7-15 4-15,6 12 1 16,12-12 2-16,7 5-2 0,7-8 1 16,11 1 0-16,6 6-4 15,4 0-2-15,3 7-4 16,-13 4 0-16,3 11-2 16,-18 6-1-16,-7 16-1 0,-16 6-1 15,-12 6 1-15,-12 1-2 16,-16 7 1-16,0-1-1 15,-7-2 1-15,0-4 0 16,7-4 2-16,3-4 0 16,10-8 0-16,15-2 1 0,5-10 1 15,18-5 0-15,7-2 1 16,5-4 0-16,3 0 1 16,5-1 0-16,-5-1-1 0,-6 5 1 15,-4-1-1-15,-10 6 0 16,-11 7-2-16,-7 3 0 15,0 3-2-15,-17-4-6 16,-1 10-19-16,-17 3-34 0,-8-5-17 16</inkml:trace>
          <inkml:trace contextRef="#ctx0" brushRef="#br0" timeOffset="1859.3829">-3386 3315 366 0,'0'0'5'0,"0"0"0"15,-12 4 0-15,-1 0 3 16,-15 6 0-16,-8 0 1 16,-14 5 0-16,-13 3 0 15,-15 7-3-15,-14-5-2 0,-4 8 0 16,-5-6-4-16,-2-2-10 16,-8-13-21-16,2 4-47 15,24-11-2-15</inkml:trace>
          <inkml:trace contextRef="#ctx0" brushRef="#br0" timeOffset="499.9975">-304 2537 354 0,'0'0'6'0,"0"0"3"0,-7-17 1 16,7 17 2-16,-3-19 0 16,3 19 0-16,0-24 2 15,3 9 0-15,15 6-6 0,4 1-1 16,8 5-2-16,6-1-2 16,-1 4 0-16,5 7-1 15,-9 7 0-15,4 15-1 16,-13 7-1-16,-9 2 1 0,-13 7 0 15,-3 9-1-15,-17-2 2 16,-5 4-1-16,-11-3 1 16,4-3 0-16,0-8 0 0,4-3 0 15,7-11-1-15,14-3 1 16,10-8-1-16,22-6 0 16,14-8-1-16,17-3-4 15,15 0-7-15,4 0-30 16,-2-7-43-16,5-4 0 0</inkml:trace>
          <inkml:trace contextRef="#ctx0" brushRef="#br0" timeOffset="843.8042">-505 3123 335 0,'0'0'6'0,"-18"6"1"16,3 1 3-16,-2 0 3 15,-4 7 1-15,-4-4-1 0,-7 5 2 16,-4-5-1-16,1 0-3 16,-3 1-5-16,-8-1-1 15,-1-5-2-15,-6-3-3 16,-3-2-5-16,-1 4-18 16,4 0-53-16,0-4-4 0</inkml:trace>
        </inkml:traceGroup>
      </inkml:traceGroup>
    </inkml:traceGroup>
    <inkml:traceGroup>
      <inkml:annotationXML>
        <emma:emma xmlns:emma="http://www.w3.org/2003/04/emma" version="1.0">
          <emma:interpretation id="{BCA1D5E2-DE0C-4AD8-AD68-F4476D82C05F}" emma:medium="tactile" emma:mode="ink">
            <msink:context xmlns:msink="http://schemas.microsoft.com/ink/2010/main" type="paragraph" rotatedBoundingBox="16082,14166 8784,15903 8479,14620 15777,128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6AA5D79-44BE-4652-9066-26A712C6EE61}" emma:medium="tactile" emma:mode="ink">
              <msink:context xmlns:msink="http://schemas.microsoft.com/ink/2010/main" type="line" rotatedBoundingBox="16082,14166 8784,15903 8479,14620 15777,12883"/>
            </emma:interpretation>
          </emma:emma>
        </inkml:annotationXML>
        <inkml:traceGroup>
          <inkml:annotationXML>
            <emma:emma xmlns:emma="http://www.w3.org/2003/04/emma" version="1.0">
              <emma:interpretation id="{35622C8D-54B4-4228-8237-A8EDE6F51F6E}" emma:medium="tactile" emma:mode="ink">
                <msink:context xmlns:msink="http://schemas.microsoft.com/ink/2010/main" type="inkWord" rotatedBoundingBox="8479,14620 15777,12883 16082,14166 8784,15903">
                  <msink:destinationLink direction="with" ref="{AA1852D6-41C0-4C62-8672-2F5DB3047433}"/>
                </msink:context>
              </emma:interpretation>
              <emma:one-of disjunction-type="recognition" id="oneOf2">
                <emma:interpretation id="interp6" emma:lang="en-US" emma:confidence="0">
                  <emma:literal>stares.</emma:literal>
                </emma:interpretation>
                <emma:interpretation id="interp7" emma:lang="en-US" emma:confidence="0">
                  <emma:literal>(taros</emma:literal>
                </emma:interpretation>
                <emma:interpretation id="interp8" emma:lang="en-US" emma:confidence="0">
                  <emma:literal>ethnos.</emma:literal>
                </emma:interpretation>
                <emma:interpretation id="interp9" emma:lang="en-US" emma:confidence="0">
                  <emma:literal>(tares.</emma:literal>
                </emma:interpretation>
                <emma:interpretation id="interp10" emma:lang="en-US" emma:confidence="0">
                  <emma:literal>(taros.</emma:literal>
                </emma:interpretation>
              </emma:one-of>
            </emma:emma>
          </inkml:annotationXML>
          <inkml:trace contextRef="#ctx0" brushRef="#br0" timeOffset="5859.4361">-2960-70 286 0,'0'0'2'0,"0"0"2"16,25-11-3-16,-3 1 3 16,16 0-1-16,5-5 1 0,17-3 2 15,11 1 2-15,0 4-1 16,7 5 0-16,-8 8 0 15,5 0 1-15,-16 21 1 0,-9 7 0 16,-15 14 1-16,-10 10 0 16,-14 13-3-16,-11 5 1 15,-8 8-1-15,-12 7-1 16,-8-5-1-16,-5 8-2 16,5-7-4-16,-7-12-9 0,10 3-28 15,10-5-35-15,2-17-5 16</inkml:trace>
          <inkml:trace contextRef="#ctx0" brushRef="#br0" timeOffset="6609.479">-389-77 307 0,'0'0'2'0,"0"0"0"0,0 0 1 16,0 0 4-16,0 0 0 16,0 0 2-16,10 0 0 15,8 0 2-15,7 7-2 16,15 3 0-16,-2 0-1 0,19 1-2 15,-1-1-3-15,4 5-1 16,-4 3-1-16,-6 3 0 16,-7 4 1-16,-15 6 1 15,-21 3 0-15,-10 11 2 16,-22 6-1-16,-14 12 1 0,-14 5 1 16,-8 16-11-16,-20 8-66 15,1 7-5-15</inkml:trace>
          <inkml:trace contextRef="#ctx0" brushRef="#br0" timeOffset="6328.1808">-1905 315 346 0,'0'0'5'0,"0"0"1"16,-11-15 2-16,11 15 0 16,-4-13 0-16,4 13 1 15,0-24-1-15,0 11 1 0,22 2-5 16,9-2-2-16,12-2 0 15,9 1-1-15,13 4-1 16,12-4 1-16,5 3-1 16,9 1 0-16,5 3 0 0,-1 3 0 15,4 2 0-15,7 2 0 16,1 0 1-16,-1 0-1 16,-4 0 0-16,0 2 1 15,1 6-1-15,-11-1 1 0,-7 4 0 16,-14-1 0-16,-11 0 1 15,-10 4 0-15,-15 0-1 16,-7 0 1-16,-10-4 0 16,-18-10-1-16,17 24-2 0,-17-24-6 15,11 17-17-15,-11-17-43 16,0 0-12-16</inkml:trace>
          <inkml:trace contextRef="#ctx0" brushRef="#br0" timeOffset="3578.1568">-7092 1297 369 0,'0'0'4'16,"-11"-8"0"-16,11 8 2 16,-20-3-2-16,8 3 0 15,-9 3 0-15,4 7 1 0,-8 8-1 16,7 7-4-16,0 8 0 16,1 5-1-16,6 7 1 15,4-2 0-15,7-1 0 16,7-3-1-16,11 0 1 0,7-3-1 15,3-12 0-15,18-3 0 16,-4-4 0-16,11-3 0 16,-3-6 0-16,-1-1 1 15,1-3 0-15,-5-4 1 16,-2 4 0-16,-8-2 0 0,-2 7 0 16,-8-3 1-16,-5 7-1 15,-2 2 0-15,0 6 0 16,-8 3-1-16,-3 8 1 0,-4 5-1 15,2-3 0-15,-5 4 0 16,-8 1 1-16,-9-8-1 16,-8 5 1-16,-3 0-3 15,-8-12-2-15,1-7-17 0,-5 0-44 16,9-17-10-16</inkml:trace>
          <inkml:trace contextRef="#ctx0" brushRef="#br0" timeOffset="4000.0818">-6297 1419 376 0,'0'0'4'0,"0"-13"1"16,-3-4-2-16,3-8 1 15,0-6 0-15,11-16 0 16,9-6 1-16,10-10-1 16,5-8-3-16,13 16-2 0,10-10-2 15,8 17-12-15,2 9-40 16,2 0-18-16</inkml:trace>
          <inkml:trace contextRef="#ctx0" brushRef="#br0" timeOffset="4453.1517">-4466 300 377 0,'0'0'6'0,"0"0"0"16,0 0 0-16,-17-11 1 15,17 11-1-15,-18 0 1 16,5 4 0-16,-9 7 0 16,4 13-4-16,-7 11-1 0,4 11 0 15,-7 10 0-15,6 14-1 16,2 6 1-16,5-4-1 16,12 4-1-16,3-10-1 0,10-6-1 15,15-21 1-15,11-18 1 16,6-15-3-16,8-9 2 15,-1-18-1-15,1-14 2 16,-7-4 0-16,-8-4 0 16,-15 2-1-16,-15 5-2 0,-10 4-4 15,-22 10-5-15,-6 12-12 16,-15 10-38-16,-2 8-16 16</inkml:trace>
          <inkml:trace contextRef="#ctx0" brushRef="#br0" timeOffset="4875.0639">-3772 669 315 0,'0'0'4'0,"0"0"3"0,0 0 0 16,0 19 4-16,11-6 0 16,-1 8 3-16,8 5 1 15,-1 2-1-15,4 10-5 0,1 9-1 16,-2-1-3-16,-2-2-3 16,-6 6-7-16,-6 4-13 15,-17-10-19-15,-16 2-29 16,-6-6-14-16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7:50.2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7F5288-6C06-40AF-AF79-DA6D8691E933}" emma:medium="tactile" emma:mode="ink">
          <msink:context xmlns:msink="http://schemas.microsoft.com/ink/2010/main" type="inkDrawing" rotatedBoundingBox="14414,12309 15401,10298 17090,11127 16102,13138" hotPoints="16778,11757 15741,12794 14704,11757 15741,10720" semanticType="enclosure" shapeName="Circle">
            <msink:sourceLink direction="with" ref="{C874A746-E39B-4764-ABF6-E6C79162C55C}"/>
          </msink:context>
        </emma:interpretation>
      </emma:emma>
    </inkml:annotationXML>
    <inkml:trace contextRef="#ctx0" brushRef="#br0">1488 87 288 0,'0'0'7'0,"0"0"2"16,0 0 2-16,-7-4 3 15,7 4 1-15,-18-7 2 0,18 7 2 16,-21-18 1-16,21 18-6 16,-22-17-2-16,22 17-2 15,-17-13-1-15,17 13-2 16,-28-13-2-16,14 11 0 0,0-1-2 15,-4-1 0-15,0 4 0 16,-4 0 0-16,2 0 0 16,-5-4 1-16,0 4-1 15,-3 0 1-15,3 0-1 0,-6 0-1 16,2 0 1-16,1 0-2 16,0 0 0-16,0 4 0 15,0 3 0-15,-2 3-1 16,2-3 1-16,8 1 0 15,-10 3 0-15,10-4 1 0,-5-1-1 16,7 1 1-16,-7-3-1 16,8 3 1-16,-1-4-2 15,-3 4 0-15,-1 3 0 0,2 1 0 16,-1 0 0-16,3 2 0 16,1 2 0-16,-1-2 0 15,0 2 0-15,-1 0 0 16,2-2 0-16,-1 2 0 0,5-1 0 15,-5-4 0-15,-4 1 0 16,4-1 0-16,1 5 0 16,-1-5 0-16,-2 5 0 15,5-2 0-15,2-2 0 0,-2 0 0 16,15-11 0-16,-25 21 0 16,25-21 0-16,-18 17 0 15,18-17 0-15,-25 17 0 0,12-6 0 16,3 0 0-16,-5 0 0 15,0 2 0-15,-2 2 0 16,3 0 0-16,0-5 0 16,-1 1 0-16,15-11 0 15,-13 17 0-15,13-17 0 0,-11 17 0 16,11-17 0-16,-7 11 0 16,7-11 0-16,-7 17 0 15,7-17 0-15,-8 22 0 16,8-22 0-16,-13 19 0 0,6-4 0 15,2 0 0-15,-5 3 0 16,7-4 0-16,-4-4 0 16,-1 8 0-16,6-5 0 15,-3 2 0-15,-1-2 0 0,2 4 0 16,1-2 0-16,-2 7 0 16,3-5 0-16,-6-2 0 15,5 6 0-15,-1-4 0 0,-4 0 0 16,3 5 0-16,-3-5 0 15,1 5 0-15,0-5 0 16,-1 5 0-16,2-2 0 16,2-2 0-16,1 7 0 15,-1-7 0-15,1 3 0 0,3 1 0 16,0-5 0-16,0 0 0 16,0 0 0-16,0 4 0 15,3-3 0-15,-3 3 0 16,4 1 0-16,-4 3 0 0,0-5 0 15,3 5 0-15,-3-3 0 16,0-3 0-16,4 5 0 16,-1-5 0-16,0 3 0 15,5-5 0-15,-4 1 0 0,-1 0 0 16,0-1 0-16,4 5 0 16,1-1 0-16,-6-3 0 15,6 6 0-15,-4-3 0 0,-1 4 0 16,5-5 0-16,-6 5 0 15,6 1 0-15,-4-5 0 16,2-1 0-16,1-2 0 16,1 0 0-16,2-5 0 15,0 2 0-15,-2 0 0 0,2-2 0 16,2 2 0-16,-2-2 0 16,0 2 0-16,1-2 0 15,-1 1 0-15,2-3 0 16,5 2 0-16,-3-2 0 0,-3 1 0 15,3-2 0-15,-4 3 0 16,5-1 0-16,-5-1 0 16,5 0 0-16,-15-11 0 15,20 16 0-15,-5-5 0 0,-2-4 0 16,2 3 0-16,0-3 0 16,2-3 0-16,4 3 0 15,-4-3 0-15,1 2 0 0,4 1 0 16,-1 0 0-16,-1 1 0 15,-2 3 0-15,7-5 0 16,-7 3 0-16,4-7 0 16,-5 5 0-16,4-3 0 0,-3 0 0 15,-4 3 0-15,7-7 0 16,-3 4 0-16,-1-2 0 16,5 5 0-16,-1-3 0 15,4-1 0-15,-5 1 0 16,5 0 0-16,0-1 0 0,0 4 0 15,-4-3 0-15,4-1 0 16,0-3 0-16,0 0 0 16,-4 0 0-16,7 0 0 15,-3-3 0-15,3-5 0 0,1 2 0 16,-4-5 0-16,3 0 0 16,-3 0 0-16,3 1 0 15,-3 1 0-15,3-2 0 0,-8-4 0 16,2 4 0-16,3 0 0 15,-1 1 0-15,-2-8 0 16,-1 4 0-16,4-3 0 16,-8 0 0-16,8-1 0 0,-4-3 0 15,1-5 0-15,-2 5 0 16,3-3 0-16,-3 0 0 16,1-5 0-16,-4 5 0 15,2-4 0-15,-1-5 0 0,3 6 0 16,-7-1 0-16,0-4 0 15,0-1 0-15,0 2 0 16,0-4 0-16,-3 3 0 16,-1-4 0-16,5 5 0 15,-5-7 0-15,2 10 0 0,1-4 0 16,-6 4 0-16,1-1 0 16,2 5 0-16,-3-4 0 15,1-1 0-15,-2 4 0 0,-2-7 0 16,-1 1 0-16,1-5 0 15,-1-1 0-15,0-3 0 16,2 2 0-16,-2-1 0 16,4 2 0-16,-4 3 0 0,1 2 0 15,-1 8 0-15,2 0 0 16,-2-1 0-16,-3-1 0 16,0 6 0-16,0-9 0 15,-3 5 0-15,-2-4 0 0,2-2 0 16,-1 2 0-16,1-6 0 15,-4 6 0-15,4 4 0 16,-2-4 0-16,2-2 0 16,-4 9 0-16,-3 0 0 15,-1 1 0-15,1 3 0 0,-5-2 0 16,1-1 0-16,-4 1 0 16,0-2 0-16,-2 3 0 15,-2 1 0-15,4 0 0 0,-6 3 0 16,2-4 0-16,5 5 0 15,-1 5 0-15,3-3 0 16,2 0 0-16,-2 7 0 16,-2-3 0-16,6 3 0 0,-3-2 0 15,-4 3 0-15,0-4 0 16,1 3 0-16,-4-3 0 16,1 4 0-16,1-4 0 15,1 0 0-15,0 0 0 0,1 3 0 16,-4-3 0-16,6 1 0 15,-2 2 0-15,-1 1 0 16,0-5 0-16,1 5 0 16,-4-1 0-16,-7 0 0 0,-4-3 0 15,4-1 0-15,-7 3 0 16,-5 1 0-16,2 0 0 16,-2 0 0-16,2 4 0 15,-5 4 0-15,8 15 0 0,-15-6 0 16,4 22-53-16,4 4-40 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33:11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9D190F-4EB3-4697-A537-824861699CBE}" emma:medium="tactile" emma:mode="ink">
          <msink:context xmlns:msink="http://schemas.microsoft.com/ink/2010/main" type="writingRegion" rotatedBoundingBox="1535,473 32181,-396 32324,4636 1678,5505"/>
        </emma:interpretation>
      </emma:emma>
    </inkml:annotationXML>
    <inkml:traceGroup>
      <inkml:annotationXML>
        <emma:emma xmlns:emma="http://www.w3.org/2003/04/emma" version="1.0">
          <emma:interpretation id="{E06CE80E-73FB-4204-96A8-8F397D0CEAC1}" emma:medium="tactile" emma:mode="ink">
            <msink:context xmlns:msink="http://schemas.microsoft.com/ink/2010/main" type="paragraph" rotatedBoundingBox="1535,473 15024,90 15060,1359 1571,1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9445FE-4EF9-4477-87A0-4B420E722BC0}" emma:medium="tactile" emma:mode="ink">
              <msink:context xmlns:msink="http://schemas.microsoft.com/ink/2010/main" type="line" rotatedBoundingBox="1535,473 15024,90 15060,1359 1571,1741"/>
            </emma:interpretation>
          </emma:emma>
        </inkml:annotationXML>
        <inkml:traceGroup>
          <inkml:annotationXML>
            <emma:emma xmlns:emma="http://www.w3.org/2003/04/emma" version="1.0">
              <emma:interpretation id="{04CCAAD9-449A-472C-B04B-7F156590278D}" emma:medium="tactile" emma:mode="ink">
                <msink:context xmlns:msink="http://schemas.microsoft.com/ink/2010/main" type="inkWord" rotatedBoundingBox="1538,568 4827,475 4851,1345 1562,1438"/>
              </emma:interpretation>
              <emma:one-of disjunction-type="recognition" id="oneOf0">
                <emma:interpretation id="interp0" emma:lang="en-US" emma:confidence="0">
                  <emma:literal>current</emma:literal>
                </emma:interpretation>
                <emma:interpretation id="interp1" emma:lang="en-US" emma:confidence="0">
                  <emma:literal>Current</emma:literal>
                </emma:interpretation>
                <emma:interpretation id="interp2" emma:lang="en-US" emma:confidence="0">
                  <emma:literal>currant</emma:literal>
                </emma:interpretation>
                <emma:interpretation id="interp3" emma:lang="en-US" emma:confidence="0">
                  <emma:literal>Currant</emma:literal>
                </emma:interpretation>
                <emma:interpretation id="interp4" emma:lang="en-US" emma:confidence="0">
                  <emma:literal>currents</emma:literal>
                </emma:interpretation>
              </emma:one-of>
            </emma:emma>
          </inkml:annotationXML>
          <inkml:trace contextRef="#ctx0" brushRef="#br0">353 54 207 0,'0'0'5'0,"0"0"3"0,0 0 2 16,0 0 2-16,0 0 1 15,-7-14 1-15,7 14 1 0,0 0 0 16,0 0-3-16,0 0-2 15,0 0-1-15,0 0-1 16,0 0 0-16,-13-6 0 16,13 6 0-16,0 0 1 15,0 0-1-15,0 0 1 0,-15 0-3 16,15 0 1-16,0 0-2 16,0 0 0-16,0 0-1 15,-10 0 0-15,10 0-1 16,0 0 1-16,0 0-1 0,0 0-1 15,-15-11 1-15,15 11-1 16,0 0 0-16,0 0 0 16,-10-12 0-16,10 12 0 0,0 0-1 15,0 0 1-15,0 0 0 16,0 0-1-16,0 0 1 16,0 0-1-16,-15-10 0 15,15 10 0-15,0 0-1 16,0 0 1-16,0 0 0 0,0 0-1 15,-13 0 1-15,13 0 0 16,-15 0 0-16,15 0 0 16,-17 0 0-16,17 0 1 15,-18 0-1-15,18 0 0 0,-21 7-1 16,11 4 1-16,-5-5-1 16,-2 5 1-16,2 4 0 15,-6-2-1-15,4 5 0 16,-1 3 1-16,3-4-1 0,2 4 1 15,-2 5-1-15,8-1 1 16,-3 3-1-16,7 6 0 16,-2-6 1-16,2 9-1 15,3-2 1-15,0-1 0 0,11 2-1 16,-1-8 1-16,5 0-2 16,10 0-6-16,-5-6-10 15,19-19-61-15,0 11-3 16</inkml:trace>
          <inkml:trace contextRef="#ctx0" brushRef="#br0" timeOffset="1187.5105">502 302 311 0,'0'0'5'0,"0"0"4"16,0 0 1-16,0 0 1 15,-7 10 3-15,4 3 1 0,-2 5 0 16,2 7 0-16,-4 3-5 16,4 2-3-16,-1 4 0 15,4 1-3-15,0 0-1 16,7-4 0-16,8-7-1 15,-5 2 0-15,8-11-1 16,7-5 0-16,0-10-1 0,-5-4-1 16,5-11 0-16,-7-10 0 15,0-3 0-15,-4-6 1 16,-3-1 0-16,-11 0 1 0,0-1-1 16,0 8 1-16,-5 6 1 15,-5 6-1-15,10 16 0 16,-18-4 1-16,18 4 0 15,-10 24-1-15,10 0 1 0,3 4 0 16,12 9 0-16,10-2 1 16,2 3-1-16,16-6-1 15,3-4 0-15,7 0-1 16,-3-11 0-16,3-6-2 16,0-7 0-16,-11-4 0 0,1-6-1 15,-12-12 0-15,-6-7 1 16,-8-3 0-16,-6-1 1 15,-7 1 0-15,-4-3 0 0,-7 3 0 16,-8-4 0-16,2 3 1 16,-5 5 0-16,8 0 1 15,-2-2-1-15,6 13 1 16,6-4-1-16,0 17 1 0,21-24 0 16,-4 22 0-16,8-2-1 15,3 4 1-15,5 6-1 16,-2 5 0-16,1 4 0 15,3 2 0-15,-7 5 0 0,0 3 0 16,2 3-1-16,-13 2 2 16,-6 4 0-16,-1 1-1 15,-3 0 0-15,1-8 1 16,-6 5 0-16,6-6 0 16,7-9 1-16,2-6-1 0,4-5 0 15,11-6 0-15,-1-4 0 16,1-5 0-16,7-10-1 15,-4-1 0-15,-6-5 0 16,-5 3 0-16,-9 2-1 0,-8-4 0 16,-7-2-1-16,-15 0 1 15,-10 7 1-15,-3-3-1 16,-3 1 1-16,-1 0 0 0,4-1 0 16,10 9 0-16,1-4 0 15,12 2 1-15,10 0-2 16,12 4 1-16,11 1 0 15,5 3-1-15,5 5 1 16,-3 2-1-16,1 0 0 0,-1 0 0 16,-10 13 0-16,-5 2-1 15,-5 4 1-15,-8 7-1 16,-4-4 1-16,-3 6 0 16,0 3 1-16,0 1 0 0,0-4 1 15,11 1 0-15,11-9 1 16,-2-2 0-16,13-8-1 15,2-3 0-15,8-7 0 16,-1-3 0-16,-3-7-1 0,-4-8-1 16,0-2 0-16,-7-6 0 15,-10 6 0-15,-7-5 0 16,-8-4-1-16,-3 5 1 0,-3 0-2 16,-11 6 2-16,-4 3 0 15,0 5 1-15,1 7 0 16,2 3 2-16,15 0 0 15,-18 20 0-15,18 2 2 16,0 6-2-16,15-4-4 0,10 11-22 16,18 4-54-16,-15-3-1 15</inkml:trace>
          <inkml:trace contextRef="#ctx0" brushRef="#br0" timeOffset="1593.7501">2376 343 376 0,'0'0'8'0,"0"0"1"0,0 0-1 15,-14-7 1-15,14 7 0 16,0 0 1-16,0 18 0 16,0-1-1-16,18 8-6 15,3 3 0-15,-1 8-1 0,5-1-1 16,5 0-1-16,-7-8-1 15,-1 1 1-15,-9-5 0 16,-5-5 0-16,-8-18 0 16,0 0-1-16,0 0 2 0,-3-9-1 15,-2-11 0-15,5-3 1 16,0-4-2-16,12-4 0 16,1-5-1-16,12-3 0 15,3 0 0-15,2 5 1 0,5-2 0 16,-7 10 0-16,3 2 2 15,-2 18 2-15,-5 6-1 16,-2 6 2-16,-4 18-1 16,-4 10 1-16,4 4-3 15,3 8-10-15,-4-1-16 0,-14 2-55 16,19-6-1-16</inkml:trace>
          <inkml:trace contextRef="#ctx0" brushRef="#br0" timeOffset="1968.7397">2733 332 421 0,'0'0'7'0,"-3"-11"1"15,3 11 1-15,0-28 1 16,13 13 0-16,20-4 0 16,17 4 0-16,13-9-5 15,32 16-26-15,32-5-60 16,1-2-5-16</inkml:trace>
          <inkml:trace contextRef="#ctx0" brushRef="#br0" timeOffset="1796.8657">3073-260 368 0,'0'0'4'0,"0"0"2"16,-5 18 3-16,5 0 0 15,5 10-1-15,8 11 1 16,9 6 0-16,3 19-1 0,3-5-13 15,15 5-43-15,2 13-28 16,-7-2-6-16</inkml:trace>
        </inkml:traceGroup>
        <inkml:traceGroup>
          <inkml:annotationXML>
            <emma:emma xmlns:emma="http://www.w3.org/2003/04/emma" version="1.0">
              <emma:interpretation id="{7A1F44F7-4ACE-4F4D-8AF4-A0F747C76ABC}" emma:medium="tactile" emma:mode="ink">
                <msink:context xmlns:msink="http://schemas.microsoft.com/ink/2010/main" type="inkWord" rotatedBoundingBox="5426,376 7501,317 7535,1537 5461,1596"/>
              </emma:interpretation>
              <emma:one-of disjunction-type="recognition" id="oneOf1">
                <emma:interpretation id="interp5" emma:lang="en-US" emma:confidence="0">
                  <emma:literal>Star to</emma:literal>
                </emma:interpretation>
                <emma:interpretation id="interp6" emma:lang="en-US" emma:confidence="0">
                  <emma:literal>state</emma:literal>
                </emma:interpretation>
                <emma:interpretation id="interp7" emma:lang="en-US" emma:confidence="0">
                  <emma:literal>State</emma:literal>
                </emma:interpretation>
                <emma:interpretation id="interp8" emma:lang="en-US" emma:confidence="0">
                  <emma:literal>stator</emma:literal>
                </emma:interpretation>
                <emma:interpretation id="interp9" emma:lang="en-US" emma:confidence="0">
                  <emma:literal>Stator</emma:literal>
                </emma:interpretation>
              </emma:one-of>
            </emma:emma>
          </inkml:annotationXML>
          <inkml:trace contextRef="#ctx0" brushRef="#br0" timeOffset="2609.3959">4165 8 349 0,'0'0'4'15,"0"0"2"-15,0 0 1 16,-7 0 1-16,7 0-1 16,-28 15 2-16,6-4-2 0,-3 6 1 15,-3 4-5-15,0 7-1 16,-4 7-2-16,4 1 0 15,0-1-1-15,6 7-2 16,4-8-1-16,15 5 0 0,0-6-1 16,6-5 0-16,12-4 1 15,6-6-2-15,7-5 3 16,4-5 1-16,6-1 1 16,-3 1 1-16,5-5 1 0,-9 1 1 15,1 2 1-15,1 1 0 16,-8 1 1-16,-2 6 1 15,-1 6-1-15,-4 2 0 0,-8 8-1 16,-2 4-1-16,-5 1 0 16,-3 0 0-16,-8 3-1 15,-12 0-1-15,-5-5 0 16,-11-5 0-16,-2-14-3 16,-2-3-7-16,-2-1-43 0,6-20-20 15</inkml:trace>
          <inkml:trace contextRef="#ctx0" brushRef="#br0" timeOffset="2984.3756">4201 330 379 0,'0'0'9'0,"0"0"0"16,0 0 1-16,0-15 1 15,0 15-1-15,20-11 1 0,5 9-1 16,11-3-4-16,6-3-17 16,21-3-49-16,5 11-21 15</inkml:trace>
          <inkml:trace contextRef="#ctx0" brushRef="#br0" timeOffset="2812.524">4271-266 394 0,'0'0'5'16,"0"0"2"-16,-10 15 2 15,6 2 1-15,4 10 1 0,0 12-1 16,10 11 1-16,12 9 0 15,6 8-4-15,7 14-5 16,5 1-6-16,13 6-15 16,-8 2-61-16,-6 2-2 0</inkml:trace>
          <inkml:trace contextRef="#ctx0" brushRef="#br0" timeOffset="3328.1552">4664 340 386 0,'0'0'5'15,"-22"9"2"-15,4 2 2 16,-2 3 0-16,2 4 1 0,-4 6 2 16,4 1-3-16,8 7 3 15,10 1-4-15,7-9-4 16,18 0-4-16,6-6-3 15,12-7-2-15,0-9-4 0,-1-2 1 16,4-13-2-16,-11-5 0 16,-3-6 1-16,-7-4 3 15,-7-7 3-15,-12-6 2 16,1 3 4-16,-7-3 1 0,0 0 1 16,0 3 0-16,0 7 1 15,0 4-1-15,0 9 1 16,0 18-1-16,0 0 1 15,5 7-2-15,5 21 0 16,0 6-1-16,8 9-1 0,4 7-2 16,-9 2-10-16,15 2-40 15,-3-2-30-15,0-3-3 16</inkml:trace>
          <inkml:trace contextRef="#ctx0" brushRef="#br0" timeOffset="3546.8803">5027-397 379 0,'0'0'7'16,"0"0"1"-16,0 0 2 16,-13 17 0-16,9 5 1 0,4 5 0 15,4 16 1-15,14 11-1 16,5 8-5-16,10 13-7 15,12 15-15-15,-5-1-63 16,8 2-3-16</inkml:trace>
          <inkml:trace contextRef="#ctx0" brushRef="#br0" timeOffset="3703.1296">4854-3 314 0,'0'0'3'16,"0"0"1"-16,14-6 0 16,7 2-1-16,11-1-1 0,11 5-15 15,10 0-49-15,18 0-5 16</inkml:trace>
          <inkml:trace contextRef="#ctx0" brushRef="#br0" timeOffset="4031.2805">5561 103 384 0,'0'0'6'0,"0"0"2"15,-13 14 2-15,13-14 0 0,-15 28 1 16,15-6 0-16,0 3 0 16,3 3 1-16,19 3-8 15,6-10-3-15,12 4-5 16,5-7-3-16,4-8-1 15,1-5-1-15,3-5 0 0,-10-11 0 16,-5-6 1-16,-6-7 3 16,-14-6 3-16,-8-6 3 15,-10-5 3-15,-3 0 2 16,-15 3-1-16,-7 0 1 0,-10 9 0 16,0 12 0-16,-8 13 0 15,5 4-1-15,-5 21-2 16,11 12-2-16,7 12-12 0,15 11-66 15,10-3-3-15</inkml:trace>
        </inkml:traceGroup>
        <inkml:traceGroup>
          <inkml:annotationXML>
            <emma:emma xmlns:emma="http://www.w3.org/2003/04/emma" version="1.0">
              <emma:interpretation id="{DCD9D7FA-402C-4A27-9351-1270F6F0C369}" emma:medium="tactile" emma:mode="ink">
                <msink:context xmlns:msink="http://schemas.microsoft.com/ink/2010/main" type="inkWord" rotatedBoundingBox="9927,235 11914,178 11945,1274 9958,1330"/>
              </emma:interpretation>
              <emma:one-of disjunction-type="recognition" id="oneOf2">
                <emma:interpretation id="interp10" emma:lang="en-US" emma:confidence="0.5">
                  <emma:literal>next</emma:literal>
                </emma:interpretation>
                <emma:interpretation id="interp11" emma:lang="en-US" emma:confidence="0">
                  <emma:literal>he txt</emma:literal>
                </emma:interpretation>
                <emma:interpretation id="interp12" emma:lang="en-US" emma:confidence="0">
                  <emma:literal>no txt</emma:literal>
                </emma:interpretation>
                <emma:interpretation id="interp13" emma:lang="en-US" emma:confidence="0">
                  <emma:literal>n txt</emma:literal>
                </emma:interpretation>
                <emma:interpretation id="interp14" emma:lang="en-US" emma:confidence="0">
                  <emma:literal>he it</emma:literal>
                </emma:interpretation>
              </emma:one-of>
            </emma:emma>
          </inkml:annotationXML>
          <inkml:trace contextRef="#ctx0" brushRef="#br0" timeOffset="4890.6674">8394-238 394 0,'0'0'4'0,"0"0"2"16,0 0 1-16,-8 6 1 15,8-6 1-15,-3 25 1 16,3-1 0-16,6 15 0 16,13 8-3-16,-1 8-3 0,5 10-2 15,7 1-1-15,1 4-2 16,1-2-1-16,-4-13-1 15,-6-5 1-15,-4-18-1 16,-5-4 1-16,-13-28 0 0,0 0 0 16,0-10 3-16,-10-14-1 15,-1-13 1-15,1-2 0 16,3-3-1-16,2-10 1 0,5 5-1 16,0 2 0-16,15 0-1 15,3 13 0-15,7 4 0 16,3 2-1-16,4 16 0 15,-1 10 1-15,1 10 1 16,4 12 0-16,-8 10 0 0,-1 7 1 16,-2 9 0-16,0 2 1 15,0 4-1-15,0-10-2 16,3-1-3-16,0-8 0 16,5-3-1-16,-2-11 1 0,5-10-2 15,-5-11 1-15,-3-4 1 16,2-10 3-16,-7-15 1 15,-5 1 1-15,-6-15 2 16,-7 5 0-16,-5-7-1 0,0-1 2 16,-5 8-1-16,-10 2 1 15,0 8-1-15,-3 15 1 16,1 9-1-16,-1 4 2 16,8 17-1-16,0 15-1 0,10 6 0 15,0 1-5-15,14 6-13 16,4 22-58-16,13-16-8 15</inkml:trace>
          <inkml:trace contextRef="#ctx0" brushRef="#br0" timeOffset="5359.4233">9751-545 349 0,'0'0'7'0,"0"0"3"16,0 0 4-16,0 0 2 15,0 0 1-15,0 0 1 16,0 0 0-16,10 0 1 16,-10 0-5-16,0 0-5 0,0 0-2 15,0 0-1-15,0 0-3 16,11 4 1-16,-11-4-4 15,0 0 0-15,0 0 0 16,0 0 0-16,0 0 0 16,0 0 0-16,0 0 0 0,0 0 0 15,7 11 0-15,-7-11 0 16,0 0 0-16,0 0 0 16,0 0 0-16,0 0 0 15,0 0 0-15,0 0 0 0,0 0 0 16,0 0 0-16,0 0 0 15,10 2 0-15,-10-2 0 16,0 0 0-16,0 0 0 16,0 0 0-16,15 5 0 0,-15-5 0 15,0 0 0-15,10-7 0 16,-10 7 0-16,5-15-21 16,-16 15-64-16,11 0-2 15</inkml:trace>
          <inkml:trace contextRef="#ctx0" brushRef="#br0" timeOffset="5890.6634">9525 16 357 0,'0'0'8'0,"0"0"3"16,0 0 3-16,0 0 0 15,0 18 1-15,14-1 0 16,7 14 1-16,7 7 0 0,14 9-8 16,5 6-2-16,9 3-9 15,5 11-11-15,-1 14-58 16,0-17-11-16</inkml:trace>
          <inkml:trace contextRef="#ctx0" brushRef="#br0" timeOffset="5687.5817">9864 1 419 0,'0'0'6'0,"0"0"1"0,0 0 2 16,15 3-1-16,-15-3 1 15,0 21 0-15,0 1 0 0,-12 10 0 16,-5 9-5-16,-4 10-3 15,-11 5-2-15,7 14-3 16,-6-7-10-16,6 7-25 16,0-5-44-16,0-6 0 15</inkml:trace>
          <inkml:trace contextRef="#ctx0" brushRef="#br0" timeOffset="6281.3088">9776-20 369 0,'0'0'4'16,"0"0"2"-16,21-17 1 15,11 6 0-15,11 0 0 16,17 1-5-16,13 6-18 0,38 1-52 15,-10 3-6-15</inkml:trace>
          <inkml:trace contextRef="#ctx0" brushRef="#br0" timeOffset="6109.4182">10235-481 371 0,'0'0'5'0,"0"0"4"15,-10 0 0-15,10 0 2 16,-14 28 2-16,14 0 0 0,0 11 1 16,0 6 0-16,14 27-5 15,3-3-3-15,8 17-4 16,0-3-9-16,13 10-30 16,-8 1-46-16,-7-10 0 0</inkml:trace>
        </inkml:traceGroup>
        <inkml:traceGroup>
          <inkml:annotationXML>
            <emma:emma xmlns:emma="http://www.w3.org/2003/04/emma" version="1.0">
              <emma:interpretation id="{A19CF943-F302-48F7-9CE5-C492C09179CE}" emma:medium="tactile" emma:mode="ink">
                <msink:context xmlns:msink="http://schemas.microsoft.com/ink/2010/main" type="inkWord" rotatedBoundingBox="12651,262 15027,195 15060,1359 12684,1426"/>
              </emma:interpretation>
              <emma:one-of disjunction-type="recognition" id="oneOf3">
                <emma:interpretation id="interp15" emma:lang="en-US" emma:confidence="0.5">
                  <emma:literal>state</emma:literal>
                </emma:interpretation>
                <emma:interpretation id="interp16" emma:lang="en-US" emma:confidence="0">
                  <emma:literal>State</emma:literal>
                </emma:interpretation>
                <emma:interpretation id="interp17" emma:lang="en-US" emma:confidence="0">
                  <emma:literal>slate</emma:literal>
                </emma:interpretation>
                <emma:interpretation id="interp18" emma:lang="en-US" emma:confidence="0">
                  <emma:literal>$tate</emma:literal>
                </emma:interpretation>
                <emma:interpretation id="interp19" emma:lang="en-US" emma:confidence="0">
                  <emma:literal>stacte</emma:literal>
                </emma:interpretation>
              </emma:one-of>
            </emma:emma>
          </inkml:annotationXML>
          <inkml:trace contextRef="#ctx0" brushRef="#br0" timeOffset="6984.4579">11317-97 358 0,'0'0'4'0,"0"0"2"16,-17-4 0-16,17 4 0 15,-25 0 1-15,4 7-2 16,-1 3 2-16,-6 9-1 0,7 1-4 16,-1 5 0-16,5-1-2 15,-1 8-2-15,11 0-1 16,4 3-4-16,3 1-4 15,0-4 0-15,3-4-3 16,9 3 2-16,-2-2-1 0,7-10 3 16,1 0 0-16,3-1 6 15,1-3 3-15,-2-5 3 16,8-3 2-16,2-5 3 0,-2 7 0 16,-3-3 2-16,-2 1 1 15,7-4 0-15,-5 5 0 16,-5 6-1-16,-5-1-2 15,-5 8-1-15,-7 3-3 0,-3 6-1 16,-3 2-4-16,-14 6 0 16,-6-3-2-16,-7 2 0 15,0-9-1-15,-8-9 2 16,0-11-2-16,-2-8-2 0,2-14-37 16,8-10-28-16,10-19-4 15</inkml:trace>
          <inkml:trace contextRef="#ctx0" brushRef="#br0" timeOffset="7359.4426">11416 82 340 0,'0'0'9'16,"0"0"2"-16,-6-14 2 16,6 14 1-16,6-10-2 15,9 3 1-15,10 7-5 0,2 0-14 16,16 0-67-16,13 7-4 16</inkml:trace>
          <inkml:trace contextRef="#ctx0" brushRef="#br0" timeOffset="7187.5724">11476-489 389 0,'0'0'6'0,"0"0"2"16,0 0 2-16,-3 19 1 0,3 9 3 15,0 6-3-15,8 13 1 16,5 11 2-16,9 18-7 15,6 7-3-15,7 5-4 16,-7 8-12-16,12 3-27 0,-2 2-43 16,-13-9-2-16</inkml:trace>
          <inkml:trace contextRef="#ctx0" brushRef="#br0" timeOffset="7703.2258">12017 173 405 0,'0'0'5'15,"-20"11"2"-15,-5 0 1 0,-3 4 0 16,-2 9 2-16,2 1-1 16,-4-2 0-16,4 16 1 15,15-6-4-15,8-5-4 16,10-4-2-16,16-6 0 0,17-7-3 15,-1-9 0-15,11-2 0 16,-2-13 0-16,1-12-1 16,1-3 2-16,-8-11-1 15,-5-4 2-15,-7-2 2 0,-10-4 0 16,-3-1-1-16,-5 11 2 16,-7 1 1-16,1 6-2 15,-4 12 2-15,0 20 1 16,0 0-1-16,0 9 1 15,0 28-1-15,3 1 0 0,7 11-2 16,5 8-2-16,6 9-10 16,-10-17-29-16,13 12-43 15,-2-6-1-15</inkml:trace>
          <inkml:trace contextRef="#ctx0" brushRef="#br0" timeOffset="8062.6038">12176-20 377 0,'0'0'6'0,"0"0"-1"0,18-15 2 15,-1 8-1-15,11-3-3 16,19 3-7-16,6 7-45 0,21 0-21 16,14 0-9-16</inkml:trace>
          <inkml:trace contextRef="#ctx0" brushRef="#br0" timeOffset="7906.3325">12484-479 398 0,'0'0'5'15,"0"0"3"-15,-24 15 0 16,20 9 2-16,-4 2 0 16,5 16 0-16,3 7 0 0,3 18-1 15,15 10-11-15,4-1-16 16,-9 18-62-16,22-6-3 15</inkml:trace>
          <inkml:trace contextRef="#ctx0" brushRef="#br0" timeOffset="8390.7212">12947-35 443 0,'0'0'4'16,"-10"8"3"-16,10-8-1 16,-21 24 0-16,9-2 2 15,6-5-1-15,6 9 0 0,6 1 0 16,16 1-8-16,21-6-6 16,13 3-2-16,7-7-2 15,9-12-1-15,2-2 2 16,-4-4-1-16,-12-10 3 0,-6-13 4 15,-21-8 6-15,-6-15 2 16,-10-2 3-16,-12-6 0 16,-10-2 0-16,-18 7-1 15,-11 9 1-15,-17 9-1 0,-2 17-2 16,-16 14 1-16,-7 35-2 16,-3 26-1-16,-1 22-5 15,1 2-27-15,10 34-51 16,11 12-2-16</inkml:trace>
        </inkml:traceGroup>
      </inkml:traceGroup>
    </inkml:traceGroup>
    <inkml:traceGroup>
      <inkml:annotationXML>
        <emma:emma xmlns:emma="http://www.w3.org/2003/04/emma" version="1.0">
          <emma:interpretation id="{38296BFC-D3C5-4088-87C9-4E3CD76960E5}" emma:medium="tactile" emma:mode="ink">
            <msink:context xmlns:msink="http://schemas.microsoft.com/ink/2010/main" type="paragraph" rotatedBoundingBox="1942,1474 32178,49 32300,2624 2064,4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F9FA30-BA6C-4B04-8B7F-72FA507D0F9B}" emma:medium="tactile" emma:mode="ink">
              <msink:context xmlns:msink="http://schemas.microsoft.com/ink/2010/main" type="line" rotatedBoundingBox="1942,1474 32178,49 32257,1721 2021,3146"/>
            </emma:interpretation>
          </emma:emma>
        </inkml:annotationXML>
        <inkml:traceGroup>
          <inkml:annotationXML>
            <emma:emma xmlns:emma="http://www.w3.org/2003/04/emma" version="1.0">
              <emma:interpretation id="{298F8EE9-6812-4AE7-9D37-BB06BEFCAE09}" emma:medium="tactile" emma:mode="ink">
                <msink:context xmlns:msink="http://schemas.microsoft.com/ink/2010/main" type="inkWord" rotatedBoundingBox="1954,1712 6045,1520 6087,2411 1996,2604"/>
              </emma:interpretation>
              <emma:one-of disjunction-type="recognition" id="oneOf4">
                <emma:interpretation id="interp20" emma:lang="en-US" emma:confidence="0">
                  <emma:literal>QAOBIC</emma:literal>
                </emma:interpretation>
                <emma:interpretation id="interp21" emma:lang="en-US" emma:confidence="0">
                  <emma:literal>OAOBIE</emma:literal>
                </emma:interpretation>
                <emma:interpretation id="interp22" emma:lang="en-US" emma:confidence="0">
                  <emma:literal>QAOBIE</emma:literal>
                </emma:interpretation>
                <emma:interpretation id="interp23" emma:lang="en-US" emma:confidence="0">
                  <emma:literal>QAOBAE</emma:literal>
                </emma:interpretation>
                <emma:interpretation id="interp24" emma:lang="en-US" emma:confidence="0">
                  <emma:literal>QAOBI,</emma:literal>
                </emma:interpretation>
              </emma:one-of>
            </emma:emma>
          </inkml:annotationXML>
          <inkml:trace contextRef="#ctx0" brushRef="#br0" timeOffset="84064.7128">2164 1393 192 0,'0'0'4'0,"0"0"4"0,-18-14 2 16,18 14 3-16,-20-24 0 15,2 9 1-15,3-6 1 16,1-4 0-16,0 4-3 15,7-10-5-15,7-4-2 0,0-8-2 16,10-3 0-16,8 5-3 16,4-2 0-16,1-3-1 15,2 11-1-15,0 6 2 16,3 4 0-16,-6 20 1 0,2 5 1 16,-2 5 1-16,-1 14 2 15,1 16-1-15,-5 0 1 16,4 13 0-16,-3 3 0 15,-4 1 0-15,-11-1 0 0,2-3-1 16,-5-2 1-16,-12-11 0 16,-1-3 1-16,-5-10 0 15,0-9 0-15,1-6 0 16,2-3-1-16,15-4-1 0,-18-7 0 16,18-10-1-16,0-1-1 15,8 1-3-15,2 0 0 16,12 0-1-16,-4 7 0 15,10 3 0-15,-3 7-1 0,3 7-6 16,-3 0-16-16,-8 13-47 16,14 14-5-16</inkml:trace>
          <inkml:trace contextRef="#ctx0" brushRef="#br0" timeOffset="84424.098">2609 1115 296 0,'0'0'4'0,"0"0"3"15,0 0 2-15,11 3 4 16,-11-3 0-16,17 21 1 15,-6-7 2-15,3 4 1 0,-3 3-5 16,3 5-2-16,0-2-3 16,-3-3-1-16,0 0-1 15,-4-1-1-15,-4 1-1 16,0 1 0-16,1-1 0 16,-4 1-2-16,3 2 1 0,2 1 0 15,-2 3 0-15,-3-4 0 16,3 6-1-16,4-2 0 15,0-4-1-15,-7-7-2 0,8 4-11 16,-8 8-48-16,0-29-18 16</inkml:trace>
          <inkml:trace contextRef="#ctx0" brushRef="#br0" timeOffset="84877.2631">2624 1122 343 0,'0'0'4'16,"0"0"1"-16,0 0 1 15,10-7 1-15,4 3-1 16,0 4 0-16,14-3 2 16,5 3-2-16,-2 0-5 0,1 3-4 15,8 8-6-15,-12-1 0 16,0 7-1-16,-11 1 0 15,-9 7 0-15,-8 1 0 16,-11-2 2-16,-11 4 2 0,-3-4 4 16,5-3 1-16,-1 4 0 15,6-10 1-15,15-2 0 16,0-13 0-16,15 15 0 16,9-8 1-16,1-4 0 15,10 1 2-15,-7 2 1 0,4 5 0 16,-10 0 1-16,-4 6 1 15,-1 1 0-15,-6 0 0 16,2 7-1-16,-6-1-1 0,1 0 0 16,-8 1 0-16,0-1 0 15,0 2 0-15,-3-1 1 16,-9-1 0-16,-6-6 0 16,-2-4 0-16,-5 3-8 0,-8 5-48 15,5-22-20-15</inkml:trace>
          <inkml:trace contextRef="#ctx0" brushRef="#br0" timeOffset="83017.8363">781 1325 323 0,'0'0'4'0,"0"0"0"15,0 0 2-15,0 0 1 16,0 0 0-16,0 0 1 0,0 0 2 16,0 7-1-16,0-7-2 15,-7 8-1-15,7-8-1 16,-28 11-1-16,8-11 0 15,-13 4 1-15,1-4-2 16,-6 0 1-16,-5-4-1 0,5-9-1 16,-2-10 1-16,5 2-2 15,10-3 0-15,4-8-1 16,11-3 0-16,10-1-1 0,3 1 0 16,11 4-1-1,10 0 1-15,5 3-1 0,7 5 1 16,2 5-1-16,5 5 1 15,-5 2 0-15,2 11 1 16,2 0 0-16,-7 14 0 0,-7 7 1 16,-3 11 0-16,-7 11 0 15,-8 2 1-15,-2 13 0 16,-8 5-1-16,-8-4 2 16,-9 4 0-16,-1-6 0 0,-10-9 0 15,3-5 1-15,-7-7 0 16,4-12 0-16,7-10 1 15,-1-11-2-15,9-3 0 16,1-10-1-16,12-14 0 0,0-4-2 16,12 0-1-16,9-4-1 15,-1 3-1-15,10 5 0 16,-3 6 1-16,9 8-1 16,-4 10-2-16,-4 10 1 15,7 15-10-15,-14 3-23 0,8 7-41 16,2 1-2-16</inkml:trace>
          <inkml:trace contextRef="#ctx0" brushRef="#br0" timeOffset="83330.3442">1134 1573 329 0,'0'0'5'16,"0"0"3"-16,-13-14 1 15,13 14 2-15,-22-25 4 16,12 5-2-16,-3-6 0 0,-2-6-1 16,5-3-4-16,2-3-3 15,8-5-2-15,0-6-2 16,0 3-2-16,8 0 0 16,5 3 0-16,4 5-1 15,-2 3 0-15,0 11 0 0,-2 7-1 16,9 11 1-16,-1 6 0 15,-4 15 0-15,8 13 1 16,3 4 0-16,5 13 1 0,-5 6-5 16,4 12-13-16,-4 7-36 15,0-7-22-15</inkml:trace>
          <inkml:trace contextRef="#ctx0" brushRef="#br0" timeOffset="83502.2091">1181 1355 297 0,'0'0'8'15,"0"0"3"-15,0 0 2 0,0 0-1 16,0 0 0-16,0-15 0 16,18 13-5-16,10-15-23 15,0 4-51-15,29-1-8 0</inkml:trace>
          <inkml:trace contextRef="#ctx0" brushRef="#br0" timeOffset="85439.7535">3917 1375 310 0,'0'0'4'0,"0"0"4"15,-18 0 2-15,18 0 2 16,-23 0 0-16,8 0 2 16,-3-7 0-16,-4-3 0 15,5-5-4-15,3-7-5 0,4-8-3 16,3-2-3-16,7-9-3 15,7-10-2-15,6-1 0 16,12-4-1-16,3 2-1 16,2 2 0-16,1 2 2 15,1 11 2-15,-7 8 4 0,-4 10 0 16,-1 11 4-16,2 10 1 16,-7 10 1-16,-2 11 1 15,2 14-1-15,-5 11-1 16,5 3 0-16,-5 11-1 0,-7 0-1 15,-3 0-1-15,0 0-1 16,-13-7 1-16,-9-5 0 16,-6-9 0-16,-7-7 1 0,-1-14 0 15,4-4 1-15,-3-14 0 16,7-4 1-16,13-13-3 16,5-3 1-16,10-8-1 15,17-9 0-15,8 9-2 0,14 0-1 16,0 8 0-16,11-2-1 15,-1 14-1-15,1 5-5 16,-5 10-14-16,-2 14-55 16,-8 4-3-16</inkml:trace>
          <inkml:trace contextRef="#ctx0" brushRef="#br0" timeOffset="85689.763">4511 1195 383 0,'0'0'6'0,"-3"-18"2"16,-1 5 1-16,-2-2 1 15,-2-2 2-15,1 3-1 0,-3-3 1 16,0 3 0-16,-5 10-5 16,5 4-2-16,-5 7-2 15,-3 11 0-15,5 10-1 16,-5 11-1-16,-1 6 1 0,6 12-1 15,6 6-1-15,-4-2-8 16,14 7-72-16,7 4-3 16</inkml:trace>
        </inkml:traceGroup>
        <inkml:traceGroup>
          <inkml:annotationXML>
            <emma:emma xmlns:emma="http://www.w3.org/2003/04/emma" version="1.0">
              <emma:interpretation id="{1EE6921C-E80B-48FB-B86F-EE29C901F1EE}" emma:medium="tactile" emma:mode="ink">
                <msink:context xmlns:msink="http://schemas.microsoft.com/ink/2010/main" type="inkWord" rotatedBoundingBox="10403,1234 11498,1546 11202,2586 10107,2274"/>
              </emma:interpretation>
              <emma:one-of disjunction-type="recognition" id="oneOf5">
                <emma:interpretation id="interp25" emma:lang="en-US" emma:confidence="0">
                  <emma:literal>QTA</emma:literal>
                </emma:interpretation>
                <emma:interpretation id="interp26" emma:lang="en-US" emma:confidence="0">
                  <emma:literal>QAT</emma:literal>
                </emma:interpretation>
                <emma:interpretation id="interp27" emma:lang="en-US" emma:confidence="0">
                  <emma:literal>QTIA</emma:literal>
                </emma:interpretation>
                <emma:interpretation id="interp28" emma:lang="en-US" emma:confidence="0">
                  <emma:literal>QTEA</emma:literal>
                </emma:interpretation>
                <emma:interpretation id="interp29" emma:lang="en-US" emma:confidence="0">
                  <emma:literal>Qat</emma:literal>
                </emma:interpretation>
              </emma:one-of>
            </emma:emma>
          </inkml:annotationXML>
          <inkml:trace contextRef="#ctx0" brushRef="#br0" timeOffset="86705.4278">8900 1225 259 0,'0'0'5'0,"0"0"0"16,2 6 1-16,-2-6 5 15,3 25 2-15,2-11 0 16,-5 3 5-16,0 0 0 16,-8 4-3-16,-2-3 1 0,-12-3-1 15,2 0-3-15,-16-9-2 16,4-6-2-16,-3 0-1 16,-1-4-2-16,5-13-1 15,6-9 0-15,15-5-2 0,6-4-1 16,4-6 0-16,17-7-2 15,11 3 0-15,5 7 1 16,2-9-1-16,8 12 0 16,-8 0 0-16,0 15-1 15,-2 5 1-15,-6 8 0 0,1 7 1 16,0 4-1-16,2 14 1 16,-7 9 0-16,7 16 0 15,-7 7 0-15,2 5 2 0,0 8-2 16,-10 5 2-16,-8 1 0 15,-7-4 2-15,-4-2-1 16,-14-13 1-16,-7-9-1 16,-10-5 1-16,-8-8 0 0,-2-17 0 15,-1-5-2-15,3-6 0 16,1-11 1-16,14-2-2 16,3-8 0-16,12-7 0 15,8-8-2-15,10 4-1 16,12 1 0-16,14-1 0 0,4 11-1 15,5 4 0-15,6 10 0 16,4 7 1-16,-5 10 0 16,-2 11 2-16,-5 7-3 15,5 8-11-15,-11 17-55 0,-1-18-10 16</inkml:trace>
          <inkml:trace contextRef="#ctx0" brushRef="#br0" timeOffset="87596.0611">9066 836 355 0,'0'0'5'0,"0"0"1"16,10-10 3-16,3-1 0 0,17-2-1 16,5-2 0-16,11-6-1 15,9 3-10-15,3 8-40 16,5-8-30-16,8 3-5 16</inkml:trace>
          <inkml:trace contextRef="#ctx0" brushRef="#br0" timeOffset="87767.9412">9288 618 395 0,'0'0'3'16,"0"0"2"-16,0 10-1 16,0 5 2-16,4 6-1 15,6 14 1-15,11 6-5 0,7 21-29 16,7 4-46-16,5 8-5 15</inkml:trace>
          <inkml:trace contextRef="#ctx0" brushRef="#br0" timeOffset="87205.4315">9444 1626 315 0,'0'0'4'0,"0"0"4"15,0-5 3-15,0 5 0 16,-8-21 2-16,8 8 3 0,-3-12-1 15,-1 1 0-15,-3-8-5 16,7-1-4-16,-3-1-2 16,3-8-2-16,7 0-2 15,3 2-1-15,8 2 0 0,0 3-2 16,7 7 2-16,0 4 0 16,3 9 0-16,-3 11 0 15,0 8 1-15,-2 13 1 16,-1 9-1-16,-4 12 2 15,-1 3-1-15,-6 17 1 0,-4-6-3 16,3 10-9-16,-10 0-35 16,0-6-29-16,0-7-4 15</inkml:trace>
          <inkml:trace contextRef="#ctx0" brushRef="#br0" timeOffset="87361.681">9497 1559 318 0,'0'0'8'0,"0"0"0"16,7-10 1-16,3 6 0 15,15-3 0-15,0 3-8 0,13-7-35 16,5 4-29-16,0-3-9 16</inkml:trace>
        </inkml:traceGroup>
        <inkml:traceGroup>
          <inkml:annotationXML>
            <emma:emma xmlns:emma="http://www.w3.org/2003/04/emma" version="1.0">
              <emma:interpretation id="{FB465152-1C56-4876-B931-487D36DB26E9}" emma:medium="tactile" emma:mode="ink">
                <msink:context xmlns:msink="http://schemas.microsoft.com/ink/2010/main" type="inkWord" rotatedBoundingBox="12351,1153 13064,2061 12350,2622 11637,1714"/>
              </emma:interpretation>
              <emma:one-of disjunction-type="recognition" id="oneOf6">
                <emma:interpretation id="interp30" emma:lang="en-US" emma:confidence="0">
                  <emma:literal>Its</emma:literal>
                </emma:interpretation>
                <emma:interpretation id="interp31" emma:lang="en-US" emma:confidence="0">
                  <emma:literal>stirs</emma:literal>
                </emma:interpretation>
                <emma:interpretation id="interp32" emma:lang="en-US" emma:confidence="0">
                  <emma:literal>sits</emma:literal>
                </emma:interpretation>
                <emma:interpretation id="interp33" emma:lang="en-US" emma:confidence="0">
                  <emma:literal>sties</emma:literal>
                </emma:interpretation>
                <emma:interpretation id="interp34" emma:lang="en-US" emma:confidence="0">
                  <emma:literal>stir</emma:literal>
                </emma:interpretation>
              </emma:one-of>
            </emma:emma>
          </inkml:annotationXML>
          <inkml:trace contextRef="#ctx0" brushRef="#br0" timeOffset="88534.6006">10383 1340 316 0,'0'0'7'0,"0"0"0"16,-13-2 4-16,13 2 0 0,-17-26 0 15,6 11 1-15,-1-5 1 16,-1-4-2-16,6-9-5 16,0-10-4-16,7 5-4 15,0 0 0-15,0-16-1 16,14 5-1-16,7 4 1 0,-4-5 0 16,8 7 1-16,3 5 0 15,0 7 3-15,2 6 0 16,-7 10 0-16,2 12 1 15,0 6 0-15,-3 16 0 0,-1 13 0 16,-3 9 1-16,-1 12-2 16,-6 8 1-16,-1-2-1 15,-6 2 0-15,-4-9 0 16,-7 1 1-16,-14-8 0 0,-8-13-1 16,1-11 2-16,-7-10 0 15,2-5 0-15,10-6 1 16,-2-10-1-16,7-7 0 15,11 0-1-15,7-11 0 0,14 2-1 16,7 2-2-16,11 2 1 16,-1 5-1-16,16 10-1 15,-8 7 0-15,6 3-2 16,-10 14-4-16,8 11-11 0,-3 20-53 16,-9-17-7-16</inkml:trace>
          <inkml:trace contextRef="#ctx0" brushRef="#br0" timeOffset="88705.5311">10967 1105 360 0,'0'0'5'0,"0"0"1"16,0 0 1-16,-14 3 3 15,11 11-1-15,-5 7 1 0,5 7 0 16,-1 8-1-16,1 6-3 16,3 3-7-16,0 16-12 15,0 5-53-15,0-18-11 16</inkml:trace>
          <inkml:trace contextRef="#ctx0" brushRef="#br0" timeOffset="89174.2356">10808 1072 300 0,'0'0'4'16,"11"0"2"-16,-1-2 2 15,8-2 3-15,7 4 0 0,0 0 0 16,7 0 1-16,3 0 0 15,-4 4-4-15,5 3-3 16,-4 6-5-16,-7 2-3 16,-12 2-4-16,-1 4-2 0,-12 3-1 15,0 1 0-15,-22 3 0 16,4 1 0-16,-7-5-1 16,5-6 1-16,-2 6 1 0,4-7 2 15,12 2 0-15,6-19 1 16,0 17 1-16,13-10 2 15,5 1 3-15,0 2 4 16,4-6 5-16,-2 6 0 16,-2 1 3-16,4 6 1 0,-4-3 0 15,-8 4-2-15,-3-5-1 16,-4 10-1-16,4-5-2 16,-4 2-2-16,-3-2-2 0,-3-1-1 15,-7 4 0-15,-2-7-1 16,-5 3-3-16,-7-2-4 15,-8-4-13-15,-3 10-42 16,-8-21-12-16</inkml:trace>
          <inkml:trace contextRef="#ctx0" brushRef="#br0" timeOffset="89392.9988">10597 643 362 0,'0'0'6'16,"6"-6"0"-16,11 2 1 16,5-3 1-16,9-1 1 15,12 1-1-15,7-1-6 16,3-5-17-16,-3 6-56 0,6-1-7 15</inkml:trace>
          <inkml:trace contextRef="#ctx0" brushRef="#br0" timeOffset="89580.5064">10728 467 391 0,'0'0'4'0,"0"0"2"0,0 0 1 15,0 18 2-15,2 3 0 16,9 6-1-16,11 12 0 16,-2 15-11-16,8 12-71 15,5 5-3-15</inkml:trace>
        </inkml:traceGroup>
        <inkml:traceGroup>
          <inkml:annotationXML>
            <emma:emma xmlns:emma="http://www.w3.org/2003/04/emma" version="1.0">
              <emma:interpretation id="{562EA389-176E-4C55-A90A-31E1581D92CF}" emma:medium="tactile" emma:mode="ink">
                <msink:context xmlns:msink="http://schemas.microsoft.com/ink/2010/main" type="inkWord" rotatedBoundingBox="12821,1554 13898,1138 14225,1987 13149,2403"/>
              </emma:interpretation>
              <emma:one-of disjunction-type="recognition" id="oneOf7">
                <emma:interpretation id="interp35" emma:lang="en-US" emma:confidence="0">
                  <emma:literal>It</emma:literal>
                </emma:interpretation>
                <emma:interpretation id="interp36" emma:lang="en-US" emma:confidence="0">
                  <emma:literal>act</emma:literal>
                </emma:interpretation>
                <emma:interpretation id="interp37" emma:lang="en-US" emma:confidence="0">
                  <emma:literal>at</emma:literal>
                </emma:interpretation>
                <emma:interpretation id="interp38" emma:lang="en-US" emma:confidence="0">
                  <emma:literal>If</emma:literal>
                </emma:interpretation>
                <emma:interpretation id="interp39" emma:lang="en-US" emma:confidence="0">
                  <emma:literal>sat</emma:literal>
                </emma:interpretation>
              </emma:one-of>
            </emma:emma>
          </inkml:annotationXML>
          <inkml:trace contextRef="#ctx0" brushRef="#br0" timeOffset="90533.6451">11572 1146 280 0,'0'0'5'0,"0"0"3"15,0 0 3-15,0 0-2 16,0 0 4-16,-8 14-3 0,8-14 1 16,-28 7 1-16,3-3-5 15,0-4-1-15,-3-7-2 16,1-1 0-16,2-9-1 15,7-4 1-15,3-10-2 16,12-9 0-16,6-6-1 16,22-2 0-16,5-6-1 0,11-2 0 15,9 4 0-15,0-1 0 16,6 10 0-16,-6 9 1 16,-5 12 0-16,-9 9 0 15,-9 13 2-15,-2 13-1 0,-10 12 0 16,-4 14 0-16,-11 13 0 15,0 12 0-15,-3-2 0 16,-9 7-1-16,-9-3 1 0,-4-5 0 16,-10-9 1-16,0-6-1 15,-4-18 2-15,0-6 0 16,8-9-1-16,-5-9 0 16,17-4 1-16,9-15-2 0,10-9-1 15,10 3 2-15,20-8-3 16,8 5 0-16,5 0-1 15,10 6 0-15,0 8 0 16,-1 10 0-16,-1 6-2 16,-9 12-6-16,1 13-22 0,5 8-46 15,-23 4-3-15</inkml:trace>
          <inkml:trace contextRef="#ctx0" brushRef="#br0" timeOffset="90799.2758">12279 1066 327 0,'0'0'4'0,"-15"0"2"15,2 0 3-15,-2 0 2 0,-2 0 2 16,-8 13 1-16,-10 2 0 16,4 9 1-16,6 4-4 15,0 8-2-15,3 9-3 0,11-6-2 16,11-1-2-16,8 9-4 15,17-23-8-15,13 2-35 16,12-13-35-16,3-6-1 16</inkml:trace>
          <inkml:trace contextRef="#ctx0" brushRef="#br0" timeOffset="91064.9082">12131 678 365 0,'0'0'6'0,"0"0"0"15,0 0 3-15,0 0-2 16,3-11 1-16,14 1 0 0,13 3 0 15,0 0-1-15,18 1-14 16,0 2-39-16,9-7-30 16,7 4-4-16</inkml:trace>
          <inkml:trace contextRef="#ctx0" brushRef="#br0" timeOffset="91252.4266">12239 628 411 0,'0'0'6'16,"0"0"0"-16,0 0 1 15,0 0 1-15,0 0 1 16,-10 18-1-16,10 7 1 0,7 13-1 16,11 29-10-16,0 0-27 15,4 25-51-15,9 9-3 16</inkml:trace>
        </inkml:traceGroup>
        <inkml:traceGroup>
          <inkml:annotationXML>
            <emma:emma xmlns:emma="http://www.w3.org/2003/04/emma" version="1.0">
              <emma:interpretation id="{BEA66836-B465-4D1C-824B-403111D041B0}" emma:medium="tactile" emma:mode="ink">
                <msink:context xmlns:msink="http://schemas.microsoft.com/ink/2010/main" type="inkWord" rotatedBoundingBox="17460,1131 18397,1087 18446,2118 17508,2163">
                  <msink:destinationLink direction="with" ref="{6AD72DF2-AF4C-4AF9-930D-FEE9849251D1}"/>
                </msink:context>
              </emma:interpretation>
              <emma:one-of disjunction-type="recognition" id="oneOf8">
                <emma:interpretation id="interp40" emma:lang="en-US" emma:confidence="1">
                  <emma:literal>DA</emma:literal>
                </emma:interpretation>
                <emma:interpretation id="interp41" emma:lang="en-US" emma:confidence="0">
                  <emma:literal>Da</emma:literal>
                </emma:interpretation>
                <emma:interpretation id="interp42" emma:lang="en-US" emma:confidence="0">
                  <emma:literal>PA</emma:literal>
                </emma:interpretation>
                <emma:interpretation id="interp43" emma:lang="en-US" emma:confidence="0">
                  <emma:literal>Df</emma:literal>
                </emma:interpretation>
                <emma:interpretation id="interp44" emma:lang="en-US" emma:confidence="0">
                  <emma:literal>Dt</emma:literal>
                </emma:interpretation>
              </emma:one-of>
            </emma:emma>
          </inkml:annotationXML>
          <inkml:trace contextRef="#ctx0" brushRef="#br0" timeOffset="76533.2656">15913 533 356 0,'0'-14'5'16,"0"14"2"-16,0-24 2 16,5 9 2-16,5-4 0 0,7-5 0 15,4 3 1-15,19 1 0 16,2 9-4-16,4 8-2 16,7 3-1-16,-3 7-3 15,9 11-1-15,-5 10 1 0,-5 15-1 16,-10 6 0-16,-3 3 0 15,-13 8-1-15,-8 6 0 16,-8 10 1-16,-10-6 0 16,-11 8-1-16,-11-16 0 15,-3 2 1-15,-8 3 0 0,-6-12 0 16,-8-5 0-16,1-18 0 16,2-7 0-16,2-8 1 15,2-10 0-15,0-7-1 16,15-4-5-16,3-16-12 0,22-11-63 15,3 5-1-15</inkml:trace>
          <inkml:trace contextRef="#ctx0" brushRef="#br0" timeOffset="76173.8686">15943 480 383 0,'0'0'5'0,"0"0"1"0,0 0 2 16,0 0 0-16,0 0 1 15,5 5 2-15,-5-5-1 16,22 28 3-16,-14-4-5 16,5 18-1-16,-3-3-1 15,8 14-1-15,-6 3-1 0,1 19-1 16,-9-6-1-16,-1 6-4 15,-3-13-8-15,8 0-22 16,2-7-50-16,-7-13-1 16</inkml:trace>
          <inkml:trace contextRef="#ctx0" brushRef="#br0" timeOffset="77095.7669">16504 1111 378 0,'0'0'6'16,"0"0"3"-16,8-10-2 0,5 3 0 16,12-4 2-16,10 7-2 15,3-5-11-15,17 5-63 16,-2 0-8-16</inkml:trace>
          <inkml:trace contextRef="#ctx0" brushRef="#br0" timeOffset="76923.8906">16631 1297 359 0,'0'0'6'0,"0"0"2"15,0 0 2-15,0 0 0 16,-13 0 1-16,13 0 1 0,-25-20-2 16,17 6 2-16,1-7-6 15,4-1-2-15,3-3-3 16,3-10 0-16,15-3-1 15,4 3 0-15,8-10 0 0,-5 4 1 16,8 3-2-16,-2-3 1 16,1 7 0-16,-7 10 0 15,-7 7 0-15,-4 17 1 16,4 0 0-16,-8 6-1 0,4 22 3 16,-14 9-1-16,4 8 0 15,-1 0 0-15,-3 13 0 16,4-6-4-16,-4 14-4 15,-4 6-16-15,-3-7-53 0,7-7-5 16</inkml:trace>
        </inkml:traceGroup>
        <inkml:traceGroup>
          <inkml:annotationXML>
            <emma:emma xmlns:emma="http://www.w3.org/2003/04/emma" version="1.0">
              <emma:interpretation id="{4A8F1975-0C72-4223-BE8B-B397F3835B73}" emma:medium="tactile" emma:mode="ink">
                <msink:context xmlns:msink="http://schemas.microsoft.com/ink/2010/main" type="inkWord" rotatedBoundingBox="20004,884 20981,838 21047,2249 20071,2295">
                  <msink:destinationLink direction="with" ref="{6AD72DF2-AF4C-4AF9-930D-FEE9849251D1}"/>
                </msink:context>
              </emma:interpretation>
              <emma:one-of disjunction-type="recognition" id="oneOf9">
                <emma:interpretation id="interp45" emma:lang="en-US" emma:confidence="0">
                  <emma:literal>DB</emma:literal>
                </emma:interpretation>
                <emma:interpretation id="interp46" emma:lang="en-US" emma:confidence="0">
                  <emma:literal>PB</emma:literal>
                </emma:interpretation>
                <emma:interpretation id="interp47" emma:lang="en-US" emma:confidence="0">
                  <emma:literal>DBS</emma:literal>
                </emma:interpretation>
                <emma:interpretation id="interp48" emma:lang="en-US" emma:confidence="0">
                  <emma:literal>PUB</emma:literal>
                </emma:interpretation>
                <emma:interpretation id="interp49" emma:lang="en-US" emma:confidence="0">
                  <emma:literal>Ds</emma:literal>
                </emma:interpretation>
              </emma:one-of>
            </emma:emma>
          </inkml:annotationXML>
          <inkml:trace contextRef="#ctx0" brushRef="#br0" timeOffset="78455.1925">18463 152 374 0,'0'0'3'0,"0"0"1"16,21-6 1-16,-3 1-1 16,2 5 0-16,12 0 1 15,8 5-1-15,6 1 1 16,2-2-2-16,7 14-2 0,-7 3-2 15,-5-3 0-15,0 6-1 16,-16-2 0-16,-2-2 3 16,-17 8-3-16,-1 2-1 15,-7-6 2-15,0 0 0 0,-4 0 1 16,-4 2 0-16,5 0 3 16,-4-2-5-16,7-3 4 15,-7-8 0-15,7 8 0 16,-8-4 0-16,8 1 2 0,-10-1-2 15,10-17-2-15,-3 26 4 16,-12-11-3-16,5-2 0 16,-7-5 1-16,2 5 0 15,-3 1-2-15,5 0 2 0,-9 3 1 16,1-2-2-16,7 4 1 16,14-19 0-16,-14 28 1 15,7-15-2-15,7-13 3 16,-4 18-1-16,4-18-2 15,0 14 2-15,0-14 0 0,0 0 0 16,0 0 0-16,-14 14-1 16,14-14-2-16,-17 18 3 15,-1-9-2-15,3-5-1 0,15-4 1 16,-13 11 0-16,13-11-1 16,-12 19 1-16,12-19 0 15,-13 2-2-15,13-2 2 16,0 0 2-16,0 0-2 0,-22 11-1 15,12-11 1-15,-15 0 0 16,12 0-2-16,1 7 0 16,-9-3-6-16,1-4-12 15,8-7-59-15,12 7-4 0</inkml:trace>
          <inkml:trace contextRef="#ctx0" brushRef="#br0" timeOffset="77814.5404">18499 231 365 0,'0'0'6'0,"0"0"2"0,0 0 0 15,0 0 0-15,0 0 3 16,0 10 0-16,0 8 0 16,5 21 2-16,3 6-4 15,2 8-3-15,2 6 0 0,1 5 1 16,5 17-3-16,-6-7-2 15,-7 0 2-15,0-13-5 16,2-2-8-16,-7-16-11 16,0-1-61-16,0-7-3 15</inkml:trace>
          <inkml:trace contextRef="#ctx0" brushRef="#br0" timeOffset="79595.8372">18866 692 349 0,'0'0'4'0,"0"0"2"0,0 0 4 15,0 0 1-15,0 0 3 16,0 0 0-16,11 20 1 16,-4-1 0-16,6 16-2 0,-3-3-3 15,5 10-2-15,-8-1-3 16,8 11-1-16,-5 6 0 15,1 2-2-15,-8 7 0 16,4-10-1-16,0 3 1 16,-4-4-1-16,9 8 0 0,-12-16-1 15,6-2-7-15,-6-15-34 16,4-5-42-16,4-1 1 16</inkml:trace>
          <inkml:trace contextRef="#ctx0" brushRef="#br0" timeOffset="79283.3289">19081 657 383 0,'0'0'4'0,"0"0"1"16,0 0 2-16,0 0-1 15,0 0 2-15,18 0-1 16,-18 0 0-16,29 0 2 0,-29 0-5 16,35 7-2-16,-7-4 1 15,-3 8-2-15,6-1-2 16,-1 1 2-16,0-1-1 16,-5 8-1-16,0-5 1 0,-11 2 0 15,0 6-1-15,-3-6 1 16,-4 3 0-16,-7 6 0 15,-7 7 1-15,-7 1 1 16,0-6-1-16,-1 5 0 0,-6-14 2 16,4 8-1-16,-8 3 0 15,4-22 1-15,-8 7-1 16,11-4-1-16,0 2 3 16,-5-3-2-16,5 1-1 15,-4-9 0-15,22 0 0 0,-17 8-2 16,17-8 0-16,0 0 0 15,0 0-1-15,0 0 0 16,0-10 1-16,0 10 0 0,10 0 0 16,-10 0 2-16,25 6-1 15,-7-6 0-15,-1 0 1 16,11 0-1-16,-10 7 0 16,7-3 0-16,4-1-1 0,7-3 0 15,-9 11 2-15,-2-4-1 16,-1 7-2-16,-6-4 2 15,7-3 0-15,-8 3 0 16,-5 5 0-16,-12-15 2 0,0 21-3 16,0-6 2-16,0 3 0 15,-12 2-1-15,-5 5 1 16,-8-8 1-16,-3 8-1 16,3 1-2-16,1-2 3 0,-16-11 0 15,5 5-2-15,0-10-4 16,0-8-11-16,2-11-58 15,2 7-8-15</inkml:trace>
        </inkml:traceGroup>
        <inkml:traceGroup>
          <inkml:annotationXML>
            <emma:emma xmlns:emma="http://www.w3.org/2003/04/emma" version="1.0">
              <emma:interpretation id="{CFBB81AA-AB7B-42CA-B8B5-C66AC813548A}" emma:medium="tactile" emma:mode="ink">
                <msink:context xmlns:msink="http://schemas.microsoft.com/ink/2010/main" type="inkWord" rotatedBoundingBox="22273,313 23107,1524 22475,1959 21641,748">
                  <msink:destinationLink direction="with" ref="{6AD72DF2-AF4C-4AF9-930D-FEE9849251D1}"/>
                </msink:context>
              </emma:interpretation>
              <emma:one-of disjunction-type="recognition" id="oneOf10">
                <emma:interpretation id="interp50" emma:lang="en-US" emma:confidence="0">
                  <emma:literal>DC</emma:literal>
                </emma:interpretation>
                <emma:interpretation id="interp51" emma:lang="en-US" emma:confidence="0">
                  <emma:literal>De</emma:literal>
                </emma:interpretation>
                <emma:interpretation id="interp52" emma:lang="en-US" emma:confidence="0">
                  <emma:literal>DE</emma:literal>
                </emma:interpretation>
                <emma:interpretation id="interp53" emma:lang="en-US" emma:confidence="0">
                  <emma:literal>D,</emma:literal>
                </emma:interpretation>
                <emma:interpretation id="interp54" emma:lang="en-US" emma:confidence="0">
                  <emma:literal>DU</emma:literal>
                </emma:interpretation>
              </emma:one-of>
            </emma:emma>
          </inkml:annotationXML>
          <inkml:trace contextRef="#ctx0" brushRef="#br0" timeOffset="80642.7412">20403-210 368 0,'0'0'4'0,"0"0"3"15,12 7 1-15,8-7 1 16,8 3 0-16,5 1 1 0,12 9 0 16,1 5 0-16,11-8-4 15,-4 16-3-15,-3 0 0 16,-1 18-3-16,-10 6 1 0,-8 4 1 15,-16 1-3-15,0 4 0 16,-12 5 3-16,-3-4-2 16,-11 7 0-16,-11-10 1 15,-1-3 0-15,-7-2-2 16,5-10 2-16,-16-12 1 0,6 3-3 16,-5-14 2-16,12-10-1 15,-7-1-6-15,0-8-15 16,-11-11-56-16,31-6-4 15</inkml:trace>
          <inkml:trace contextRef="#ctx0" brushRef="#br0" timeOffset="80314.611">20410-131 356 0,'0'0'7'0,"0"0"5"16,0 0 2-16,0 0 0 15,0 0-1-15,0-15 2 0,0 15-1 16,0 17 1-16,5 15-6 16,-2 13-4-16,0-2-3 15,11 17 0-15,1 9 0 16,-2 13-1-16,5-1 1 0,-11-3-2 15,4-19-6-15,11 1-12 16,-15-7-60-16,11-11-4 16</inkml:trace>
          <inkml:trace contextRef="#ctx0" brushRef="#br0" timeOffset="80955.2625">21277 407 391 0,'0'0'4'16,"0"0"3"-16,17 0 1 0,-17 0 0 16,0 0 0-16,0 0 1 15,0 0 1-15,-7 2 0 16,-14 16-3-16,-4 7-1 16,-6-3-2-16,9 10 1 0,-10 2 0 15,1 9-1-15,-4 7 0 16,7-5 1-16,-1-3-2 15,11 4-2-15,8-7 1 16,10 3 0-16,3-1-2 0,22-11 0 16,10-9-9-16,25-3-46 15,5-1-30-15,8-10-1 16</inkml:trace>
        </inkml:traceGroup>
        <inkml:traceGroup>
          <inkml:annotationXML>
            <emma:emma xmlns:emma="http://www.w3.org/2003/04/emma" version="1.0">
              <emma:interpretation id="{E31802F6-0737-4AD5-9C33-C115A080EFB4}" emma:medium="tactile" emma:mode="ink">
                <msink:context xmlns:msink="http://schemas.microsoft.com/ink/2010/main" type="inkWord" rotatedBoundingBox="27290,995 27745,326 28255,673 27801,1342"/>
              </emma:interpretation>
              <emma:one-of disjunction-type="recognition" id="oneOf11">
                <emma:interpretation id="interp55" emma:lang="en-US" emma:confidence="0">
                  <emma:literal>•</emma:literal>
                </emma:interpretation>
                <emma:interpretation id="interp56" emma:lang="en-US" emma:confidence="0">
                  <emma:literal>I</emma:literal>
                </emma:interpretation>
                <emma:interpretation id="interp57" emma:lang="en-US" emma:confidence="0">
                  <emma:literal>&amp;</emma:literal>
                </emma:interpretation>
                <emma:interpretation id="interp58" emma:lang="en-US" emma:confidence="0">
                  <emma:literal>2</emma:literal>
                </emma:interpretation>
                <emma:interpretation id="interp5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09956.0898">26237 120 310 0,'0'0'4'0,"0"0"4"15,0 0 2-15,-14 4 3 16,0 3 1-16,4 1 1 16,-8-8 3-16,1 7-2 0,-8-3-3 15,-11-4-2-15,1-4-3 16,0-1-3-16,2-12 1 16,6 0-1-16,2-1-3 15,7-13 1-15,11-4 0 0,14-1-3 16,11-3 2-16,7-2 0 15,5 5-2-15,10-7 0 16,3 5 2-16,5 10-2 16,-1 4 0-16,-5 7 1 0,-7 2-2 15,12 6-1-15,-12 9 2 16,-4 11 0-16,-9 12-2 16,-1 5 3-16,-4 6-1 15,-9 16-1-15,-5 6 3 0,-3 10 0 16,-6-8-1-16,-12 5 1 15,-11-3 1-15,-2 0 1 16,-19-7 0-16,-3-8 2 16,-10-17-1-16,-1-6 0 0,4-5 2 15,-5-13-3-15,17 0-4 16,-2-15 0-16,18-10 0 16,14-4 0-16,18 1 0 15,7-13 0-15,18 7 0 0,15 1 0 16,8 1 0-16,2 13 0 15,6 6 0-15,5 9 0 16,-11 6 0-16,3 16 0 16,-15 6 0-16,4 14 0 0,-17-1 0 15,3 0-67-15,-10 11-20 16</inkml:trace>
        </inkml:traceGroup>
        <inkml:traceGroup>
          <inkml:annotationXML>
            <emma:emma xmlns:emma="http://www.w3.org/2003/04/emma" version="1.0">
              <emma:interpretation id="{BC666041-877A-4E54-9FA2-6D221CDAA385}" emma:medium="tactile" emma:mode="ink">
                <msink:context xmlns:msink="http://schemas.microsoft.com/ink/2010/main" type="inkWord" rotatedBoundingBox="28881,765 29999,-133 30566,569 29448,1469"/>
              </emma:interpretation>
              <emma:one-of disjunction-type="recognition" id="oneOf12">
                <emma:interpretation id="interp60" emma:lang="en-US" emma:confidence="0">
                  <emma:literal>QT</emma:literal>
                </emma:interpretation>
                <emma:interpretation id="interp61" emma:lang="en-US" emma:confidence="0">
                  <emma:literal>It</emma:literal>
                </emma:interpretation>
                <emma:interpretation id="interp62" emma:lang="en-US" emma:confidence="0">
                  <emma:literal>at</emma:literal>
                </emma:interpretation>
                <emma:interpretation id="interp63" emma:lang="en-US" emma:confidence="0">
                  <emma:literal>art</emma:literal>
                </emma:interpretation>
                <emma:interpretation id="interp64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112518.6583">27740 276 305 0,'0'0'5'0,"0"0"2"0,-22-11 3 16,9 7 1-16,-12-2 1 15,0-12 1-15,-3-6 4 16,0 4 1-16,-1-2-5 15,-2-14-1-15,9 1-3 16,4-10-3-16,15 7 2 0,3-10-3 16,21 0-3-16,8-2 0 15,12-4-1-15,9 13-3 16,14 5 2-16,-7 4 0 0,9-3-2 16,-1 21 2-16,-9 4-1 15,-3 10 0-15,-6 14 1 16,-12 20 2-16,-7 0-2 15,-3 18 0-15,-15 4 2 0,-2 12-2 16,-16 12 1-16,-14-2 0 16,-1-2-1-16,-13-11 0 15,-6 5 3-15,-16-14-1 16,2-6 0-16,-1-16 3 0,9-13 0 16,1-8 1-16,5-11 1 15,7-8 0-15,13-9-2 16,12-9 0-16,10-4-2 15,0-4 0-15,13 4-1 0,9-8-2 16,6 12 0-16,4 6-3 16,7 8 4-16,0-1-2 15,-3 11 0-15,6 7 0 16,-7 14 0-16,4 7 0 0,-7 9 1 16,-1 0-1-16,-2-2-2 15,-1 11-7-15,-10-14-20 16,-11 11-54-16,7-9 0 15</inkml:trace>
          <inkml:trace contextRef="#ctx0" brushRef="#br0" timeOffset="112956.1539">28365-358 415 0,'0'0'5'0,"0"0"1"15,8 0 2-15,6 0 0 16,11-3 1-16,3-1 0 15,11 0 0-15,6 4 0 16,10 0-5-16,0-10-8 16,13 10-23-16,13-3-54 0,-25-1-2 15</inkml:trace>
          <inkml:trace contextRef="#ctx0" brushRef="#br0" timeOffset="113143.668">28458-492 460 0,'0'0'4'0,"0"0"1"16,0 0 1-16,0 0-1 0,0 0 0 15,0 7 2-15,10 14-1 16,1 16 0-16,-1 1-4 16,2 14 0-16,1 19-4 15,-3 2-5-15,5 2-73 16,-12 12-7-16</inkml:trace>
        </inkml:traceGroup>
        <inkml:traceGroup>
          <inkml:annotationXML>
            <emma:emma xmlns:emma="http://www.w3.org/2003/04/emma" version="1.0">
              <emma:interpretation id="{81A7043B-07C3-4B17-A140-1617E8D7A486}" emma:medium="tactile" emma:mode="ink">
                <msink:context xmlns:msink="http://schemas.microsoft.com/ink/2010/main" type="inkWord" rotatedBoundingBox="31822,114 32372,1030 31753,1402 31202,486"/>
              </emma:interpretation>
              <emma:one-of disjunction-type="recognition" id="oneOf13">
                <emma:interpretation id="interp65" emma:lang="en-US" emma:confidence="1">
                  <emma:literal>D</emma:literal>
                </emma:interpretation>
                <emma:interpretation id="interp66" emma:lang="en-US" emma:confidence="0">
                  <emma:literal>B</emma:literal>
                </emma:interpretation>
                <emma:interpretation id="interp67" emma:lang="en-US" emma:confidence="0">
                  <emma:literal>d</emma:literal>
                </emma:interpretation>
                <emma:interpretation id="interp68" emma:lang="en-US" emma:confidence="0">
                  <emma:literal>T]</emma:literal>
                </emma:interpretation>
                <emma:interpretation id="interp69" emma:lang="en-US" emma:confidence="0">
                  <emma:literal>i]</emma:literal>
                </emma:interpretation>
              </emma:one-of>
            </emma:emma>
          </inkml:annotationXML>
          <inkml:trace contextRef="#ctx0" brushRef="#br0" timeOffset="113909.3277">29876-382 445 0,'0'0'1'16,"0"0"2"-16,13-17 0 16,5 13 2-16,11-1-1 0,9 5 0 15,15 0 0-15,15 11 0 16,2 11-1-16,11 12 0 15,-3 4-2-15,3 5-2 16,-6 14 2-16,-19 0-1 0,-3-4 0 16,-21 5 0-16,-7 3 1 15,-14-8-1-15,-4 7 1 16,-10 0 0-16,-12-11 0 16,-2 5 0-16,-5-6 0 15,-9 1-1-15,-9-2 1 0,-9-4 0 16,-11-13-4-16,-10 6-12 15,-8-8-65-15,-39-11-4 16</inkml:trace>
          <inkml:trace contextRef="#ctx0" brushRef="#br0" timeOffset="113581.2249">30007-238 450 0,'0'0'2'0,"0"0"-1"0,0 0 3 15,0 21 0-15,7-4 0 16,3 18 0-16,1 5 0 0,6 9 0 15,1 18 0-15,2 0-2 16,2 10-1-16,-4 1 0 16,-8 3-3-16,-5-21-12 15,5 2-67-15,-7-11-2 16</inkml:trace>
        </inkml:traceGroup>
      </inkml:traceGroup>
      <inkml:traceGroup>
        <inkml:annotationXML>
          <emma:emma xmlns:emma="http://www.w3.org/2003/04/emma" version="1.0">
            <emma:interpretation id="{B8E18B48-0358-4E45-A7EF-5855FEF4D27E}" emma:medium="tactile" emma:mode="ink">
              <msink:context xmlns:msink="http://schemas.microsoft.com/ink/2010/main" type="line" rotatedBoundingBox="2135,2511 13193,2371 13207,3527 2149,3666"/>
            </emma:interpretation>
          </emma:emma>
        </inkml:annotationXML>
        <inkml:traceGroup>
          <inkml:annotationXML>
            <emma:emma xmlns:emma="http://www.w3.org/2003/04/emma" version="1.0">
              <emma:interpretation id="{2BEBF659-4188-4ED0-982B-1041000514A8}" emma:medium="tactile" emma:mode="ink">
                <msink:context xmlns:msink="http://schemas.microsoft.com/ink/2010/main" type="inkWord" rotatedBoundingBox="2138,2796 5842,2749 5850,3416 2147,3463"/>
              </emma:interpretation>
              <emma:one-of disjunction-type="recognition" id="oneOf14">
                <emma:interpretation id="interp70" emma:lang="en-US" emma:confidence="1">
                  <emma:literal>000</emma:literal>
                </emma:interpretation>
                <emma:interpretation id="interp71" emma:lang="en-US" emma:confidence="0">
                  <emma:literal>ooo</emma:literal>
                </emma:interpretation>
                <emma:interpretation id="interp72" emma:lang="en-US" emma:confidence="0">
                  <emma:literal>Goo</emma:literal>
                </emma:interpretation>
                <emma:interpretation id="interp73" emma:lang="en-US" emma:confidence="0">
                  <emma:literal>oo0</emma:literal>
                </emma:interpretation>
                <emma:interpretation id="interp74" emma:lang="en-US" emma:confidence="0">
                  <emma:literal>600</emma:literal>
                </emma:interpretation>
              </emma:one-of>
            </emma:emma>
          </inkml:annotationXML>
          <inkml:trace contextRef="#ctx0" brushRef="#br0" timeOffset="9328.2448">976 2097 315 0,'0'0'8'0,"0"0"1"0,-8-11 4 16,8 11 2-16,-13-15 3 15,13 15 2-15,-22-13-1 0,1 9 2 16,1 4-6-16,-13 11-2 16,-2 12-3-16,-11 14-1 15,4 8-4-15,-4 8 0 16,7 8-1-16,11 1-1 15,3 6 0-15,17-2-1 0,16-1 0 16,27-10 0-16,15-9-2 16,23-14 0-16,13-4 0 15,9-17 0-15,1-11 0 16,2-7 0-16,-12-10 0 0,-16-13-2 16,-17-5 1-16,-17-7 0 15,-22 3 1-15,-14-6 0 16,-19-1 0-16,-16 4 0 0,-3-1 0 15,-18 4 0-15,-5 8-1 16,1 9-3-16,0 3-6 16,10 14-16-16,12 5-56 15,10 5-4-15</inkml:trace>
          <inkml:trace contextRef="#ctx0" brushRef="#br0" timeOffset="9718.8977">2546 2164 468 0,'0'0'3'0,"0"0"1"16,-25 6 0-16,3 4 1 15,2 12 0-15,-13-1 1 0,5 11-1 16,3 7 0-16,0 3-3 16,12 4 0-16,6-3-2 15,10 2 0-15,19-3-2 16,13-9 0-16,11-9-1 0,14-14-2 16,8-6 0-16,2-4 0 15,1-17 1-15,-8-8 0 16,-13-8 1-16,-4-5 1 15,-19-1 2-15,-16-2 1 0,-11-6 0 16,-11 8 0-16,-14 1-1 16,-10 3 0-16,-3 2-1 15,-5 15-1-15,-2 5-6 0,9 13-10 16,-3 11-50-16,18 6-13 16</inkml:trace>
          <inkml:trace contextRef="#ctx0" brushRef="#br0" timeOffset="10172.0215">4037 2019 426 0,'0'0'6'16,"0"0"2"-16,0 0 2 0,0 0-1 16,0 0 1-16,-13-7 0 15,-1 11 0-15,-9 13 1 16,3 10-5-16,-8 14-3 16,-4 4-1-16,4 11-2 0,0 4 0 15,6-4 0-15,8 5 0 16,10-13 0-16,11 1 0 15,21-17 0-15,12-8 0 16,9-11 0-16,8-13 0 0,6-4 0 16,-3-15 0-16,1-1 0 15,-16-12 0-15,-5-3 0 16,-19-3 0-16,-11-3 0 0,-10-3 0 16,-13 2 0-16,-17-11 0 15,-11 10 0-15,-13 9-9 16,-20-5-20-16,-11 22-54 15,-14 8-4-15</inkml:trace>
        </inkml:traceGroup>
        <inkml:traceGroup>
          <inkml:annotationXML>
            <emma:emma xmlns:emma="http://www.w3.org/2003/04/emma" version="1.0">
              <emma:interpretation id="{DA15962C-F28E-4C8E-9E5B-5341C37D26C1}" emma:medium="tactile" emma:mode="ink">
                <msink:context xmlns:msink="http://schemas.microsoft.com/ink/2010/main" type="inkWord" rotatedBoundingBox="10506,2405 13193,2371 13207,3527 10521,3561"/>
              </emma:interpretation>
              <emma:one-of disjunction-type="recognition" id="oneOf15">
                <emma:interpretation id="interp75" emma:lang="en-US" emma:confidence="0">
                  <emma:literal>00 1</emma:literal>
                </emma:interpretation>
                <emma:interpretation id="interp76" emma:lang="en-US" emma:confidence="0">
                  <emma:literal>00 |</emma:literal>
                </emma:interpretation>
                <emma:interpretation id="interp77" emma:lang="en-US" emma:confidence="0">
                  <emma:literal>00 l</emma:literal>
                </emma:interpretation>
                <emma:interpretation id="interp78" emma:lang="en-US" emma:confidence="0">
                  <emma:literal>00 l</emma:literal>
                </emma:interpretation>
                <emma:interpretation id="interp79" emma:lang="en-US" emma:confidence="0">
                  <emma:literal>00 I</emma:literal>
                </emma:interpretation>
              </emma:one-of>
            </emma:emma>
          </inkml:annotationXML>
          <inkml:trace contextRef="#ctx0" brushRef="#br0" timeOffset="11031.4259">9447 2036 304 0,'0'0'10'0,"0"0"4"16,-8-10 2-16,8 10 2 15,-28-4 5-15,3 4-2 16,-10 0 0-16,-6 11 2 0,-9 16-9 16,-8 10-3-1,0 12-4-15,0 7-1 0,5 8-3 16,15-2 1-16,13 7-1 15,18-6-1-15,21-15-1 16,25-9-1-16,28-13 0 0,14-20-1 16,18-6 0-16,4-21-1 15,0-10 1-15,-8-12 0 16,-17-6 0-16,-22-2 0 16,-21-1 1-16,-24 4 0 0,-22-2-1 15,-31 7 1-15,-11 12-5 16,-18 3-4-16,-2 18-9 15,-2 0-28-15,11 12-36 0,11 16-1 16</inkml:trace>
          <inkml:trace contextRef="#ctx0" brushRef="#br0" timeOffset="11359.5527">10554 2030 431 0,'0'0'4'0,"-28"3"2"16,-1 7 2-16,-10 7 1 0,-14 11 0 16,-4 6 1-16,-6 8 0 15,3 6-1-15,7 6-3 16,25-2-3-16,13 1-2 16,19-6-2-16,32-16-2 15,27-6-4-15,15-12-1 0,17-13 1 16,4-11 0-16,7-19 0 15,-13-2 1-15,-13-11 1 16,-16 4 3-16,-29-3 2 0,-23-3 0 16,-24 2 2-16,-19 11-2 15,-29 12-1-15,-8 2 1 16,-10 11-2-16,-3 4-5 16,14 6-11-16,11 25-54 0,20-7-5 15</inkml:trace>
          <inkml:trace contextRef="#ctx0" brushRef="#br0" timeOffset="12125.2065">11594 1631 392 0,'0'0'6'0,"0"0"2"0,0 0 1 15,0 0 2-15,0 0 1 16,0 0-1-16,0 9 1 16,0-9 1-16,3 24-6 15,-3-7-1-15,0 11-1 16,3 10 0-16,4 8-1 0,-3 11 1 15,2 3 0-15,-1 4-5 16,5 3 0-16,-3-1 0 16,-4 1 0-16,2-5 0 15,-5 0 0-15,0-10 0 0,0 8 0 16,-8-10 0-16,1-2 0 16,-3-1 0-16,-1-5 0 15,7 0 0-15,-3-6 0 0,1-5 0 16,1-10 0-16,2-3 0 15,3-1 0-15,0-17 0 16,0 25 0-16,0-25 0 16,0 0 0-16,0 0 0 0,0 0 0 15,0 0 0-15,0 0 0 16,0 0 0-16,0 0 0 16,0 0-24-16,0 0-63 15,0 0-4-15</inkml:trace>
        </inkml:traceGroup>
      </inkml:traceGroup>
    </inkml:traceGroup>
    <inkml:traceGroup>
      <inkml:annotationXML>
        <emma:emma xmlns:emma="http://www.w3.org/2003/04/emma" version="1.0">
          <emma:interpretation id="{1B49220B-8EEB-414E-B837-07C548C560F7}" emma:medium="tactile" emma:mode="ink">
            <msink:context xmlns:msink="http://schemas.microsoft.com/ink/2010/main" type="paragraph" rotatedBoundingBox="2209,3691 22550,3737 22547,5060 2206,5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0F5623-2075-41AE-9FB4-02336D4396B5}" emma:medium="tactile" emma:mode="ink">
              <msink:context xmlns:msink="http://schemas.microsoft.com/ink/2010/main" type="line" rotatedBoundingBox="2209,3691 22550,3737 22547,5060 2206,5013"/>
            </emma:interpretation>
          </emma:emma>
        </inkml:annotationXML>
        <inkml:traceGroup>
          <inkml:annotationXML>
            <emma:emma xmlns:emma="http://www.w3.org/2003/04/emma" version="1.0">
              <emma:interpretation id="{78756FEF-E010-4872-90C5-929521008C6F}" emma:medium="tactile" emma:mode="ink">
                <msink:context xmlns:msink="http://schemas.microsoft.com/ink/2010/main" type="inkWord" rotatedBoundingBox="2208,4003 5733,4011 5730,5021 2206,5013"/>
              </emma:interpretation>
              <emma:one-of disjunction-type="recognition" id="oneOf16">
                <emma:interpretation id="interp80" emma:lang="en-US" emma:confidence="0">
                  <emma:literal>00 1</emma:literal>
                </emma:interpretation>
                <emma:interpretation id="interp81" emma:lang="en-US" emma:confidence="0">
                  <emma:literal>00 l</emma:literal>
                </emma:interpretation>
                <emma:interpretation id="interp82" emma:lang="en-US" emma:confidence="0">
                  <emma:literal>001</emma:literal>
                </emma:interpretation>
                <emma:interpretation id="interp83" emma:lang="en-US" emma:confidence="0">
                  <emma:literal>00¢</emma:literal>
                </emma:interpretation>
                <emma:interpretation id="interp84" emma:lang="en-US" emma:confidence="0">
                  <emma:literal>00</emma:literal>
                </emma:interpretation>
              </emma:one-of>
            </emma:emma>
          </inkml:annotationXML>
          <inkml:trace contextRef="#ctx0" brushRef="#br0" timeOffset="14812.7778">2609 3650 403 0,'0'0'4'16,"-22"0"2"-16,5 7 2 15,-11 2 1-15,-3 13 0 0,-9 3 1 16,5 14 1-16,0 3-1 15,-1 6-3-15,19 6-3 16,6-1-2-16,22-1-3 16,21-5-3-16,14-12-5 0,17-14-3 15,15-15-1-15,7-8 0 16,-4-12 0-16,7-14 3 16,-25-11 3-16,-5-4 4 15,-23-3 5-15,-14 4 4 0,-21 3 2 16,-11 0-1-16,-14 5 0 15,-13 6-2-15,-4 7-2 16,-4 9-4-16,11 12-7 16,-1 0-15-16,4 16-55 0,32 4-2 15</inkml:trace>
          <inkml:trace contextRef="#ctx0" brushRef="#br0" timeOffset="15062.7804">4179 3291 420 0,'0'0'5'0,"0"0"1"16,-14-17 1-16,0 13 2 16,-7 4 1-16,-1 0 0 15,-3 17 0-15,2 11 1 16,0 21-4-16,6 15-2 0,2 13-2 15,9 18-3-15,6 18-9 16,-7 7-21-16,0 9-54 16,-1 9-1-16</inkml:trace>
          <inkml:trace contextRef="#ctx0" brushRef="#br0" timeOffset="14453.3936">958 3675 345 0,'0'0'4'0,"0"0"2"0,-25 10 1 16,4 8 3-16,-7 10 1 15,-4 7-1-15,-6 11 0 16,-5 10 0-16,3 8-2 0,5 3-3 16,10 3 0-16,7-3-2 15,18-11-2-15,18-14-1 16,22-14-3-16,16-17 0 16,11-11-2-16,14-21-1 15,5-18 1-15,-1-10-1 16,-12-7 1-16,-8-8 2 0,-19 4 2 15,-18 0 0-15,-25 6 0 16,-9 9 1-16,-27 14-1 0,-9 17-1 16,-11 14-5-16,-11 4-14 15,1 20-51-15,13 16-2 16</inkml:trace>
        </inkml:traceGroup>
        <inkml:traceGroup>
          <inkml:annotationXML>
            <emma:emma xmlns:emma="http://www.w3.org/2003/04/emma" version="1.0">
              <emma:interpretation id="{F293C649-8372-4794-9D48-4A82C32F07D7}" emma:medium="tactile" emma:mode="ink">
                <msink:context xmlns:msink="http://schemas.microsoft.com/ink/2010/main" type="inkWord" rotatedBoundingBox="10694,3710 13464,3717 13462,4532 10692,4525"/>
              </emma:interpretation>
              <emma:one-of disjunction-type="recognition" id="oneOf17">
                <emma:interpretation id="interp85" emma:lang="en-US" emma:confidence="1">
                  <emma:literal>010</emma:literal>
                </emma:interpretation>
                <emma:interpretation id="interp86" emma:lang="en-US" emma:confidence="0">
                  <emma:literal>ok</emma:literal>
                </emma:interpretation>
                <emma:interpretation id="interp87" emma:lang="en-US" emma:confidence="0">
                  <emma:literal>0k</emma:literal>
                </emma:interpretation>
                <emma:interpretation id="interp88" emma:lang="en-US" emma:confidence="0">
                  <emma:literal>on</emma:literal>
                </emma:interpretation>
                <emma:interpretation id="interp89" emma:lang="en-US" emma:confidence="0">
                  <emma:literal>0/0</emma:literal>
                </emma:interpretation>
              </emma:one-of>
            </emma:emma>
          </inkml:annotationXML>
          <inkml:trace contextRef="#ctx0" brushRef="#br0" timeOffset="25766.2051">9386 3286 270 0,'0'0'8'0,"0"0"2"15,0 0 6-15,-10-8 1 16,10 8 2-16,-18-3 1 16,18 3 4-16,-25 0-2 0,8 7-5 15,-4 14-2-15,-4 7-5 16,-3 10-1-16,0 10-1 16,3 10-2-16,0 2-1 0,8 0-1 15,9-4 0-15,13-5-1 16,15-10-1-16,16-13 0 15,14-14-2-15,5-14-1 0,13-3 1 16,-2-21-1-16,-1-10-1 16,-9-3 1-16,-11-13-1 15,-8 6 1-15,-16-8 1 16,-18 7 0-16,-6 0-1 0,-15 5 1 16,-14 9-1-16,-14 3-2 15,1 11-4-15,-8 9-9 16,3-2-64-16,4 14-3 15</inkml:trace>
          <inkml:trace contextRef="#ctx0" brushRef="#br0" timeOffset="26313.0997">10504 2986 303 0,'0'0'7'16,"0"0"5"-16,0 0 2 0,0 0 2 15,0 0 4-15,-3-13 0 16,3 13 0-16,0 0 2 16,-7 19-6-16,2 17-3 15,2 3-4-15,0 15-2 0,-1 8-1 16,4 11-1-16,0 6-1 15,7 5-3-15,4 0-2 16,11 2-7-16,-2-20-11 16,5 3-63-16,8-8-2 0</inkml:trace>
          <inkml:trace contextRef="#ctx0" brushRef="#br0" timeOffset="26641.247">11441 3095 423 0,'0'0'5'0,"0"0"2"16,-10 20 1-16,-1 3 1 15,-3 12 0-15,3 7 1 0,-3 12 0 16,6 12 0-16,5-3-4 15,3 8-4-15,18-5-1 16,10-8-1-16,12-17-2 16,12-10-1-16,4-13-1 15,9-18 0-15,-6-7 0 0,1-14 0 16,-7-14 1-16,-6-11 2 16,-11 0 1-16,-16-7 0 15,-15 1 1-15,-5 2-5 0,-30 1-11 16,-15 11-64-16,-8 15 0 15</inkml:trace>
        </inkml:traceGroup>
        <inkml:traceGroup>
          <inkml:annotationXML>
            <emma:emma xmlns:emma="http://www.w3.org/2003/04/emma" version="1.0">
              <emma:interpretation id="{E53653B0-7EE4-400B-90B5-9FD15C9598FF}" emma:medium="tactile" emma:mode="ink">
                <msink:context xmlns:msink="http://schemas.microsoft.com/ink/2010/main" type="inkWord" rotatedBoundingBox="17743,4439 19994,4234 20063,4984 17811,5188"/>
              </emma:interpretation>
              <emma:one-of disjunction-type="recognition" id="oneOf18">
                <emma:interpretation id="interp90" emma:lang="en-US" emma:confidence="0">
                  <emma:literal>o I</emma:literal>
                </emma:interpretation>
                <emma:interpretation id="interp91" emma:lang="en-US" emma:confidence="0">
                  <emma:literal>to</emma:literal>
                </emma:interpretation>
                <emma:interpretation id="interp92" emma:lang="en-US" emma:confidence="0">
                  <emma:literal>01</emma:literal>
                </emma:interpretation>
                <emma:interpretation id="interp93" emma:lang="en-US" emma:confidence="0">
                  <emma:literal>0</emma:literal>
                </emma:interpretation>
                <emma:interpretation id="interp9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114581.2041">26156 1321 447 0,'0'0'1'0,"0"0"0"16,0 0 1-16,-14-9 1 15,-4 9 1-15,0 7 1 16,-10 6-1-16,0 10 0 0,-7 5 2 15,3 10-1-15,-6 14-1 16,5 6 0-16,11 4-2 16,9-1 0-16,13-2-2 0,13-13-2 15,34 1-5-15,6-19-3 16,21-17-1-16,11-11-1 16,6-18-1-16,5-10 3 15,-8-12 1-15,-13-2 2 0,-19-17 6 16,-13 1 1-16,-29 9 1 15,-14 4 2-15,-28 8-1 16,-22 7-2-16,-10 9 0 16,-11 6-8-16,11 15-41 15,0 15-27-15,17 6-2 0</inkml:trace>
          <inkml:trace contextRef="#ctx0" brushRef="#br0" timeOffset="114878.0867">27695 1358 460 0,'0'0'4'16,"-18"0"1"-16,-7 4 1 0,3 13-1 16,-9 5 2-16,-9 5 0 15,5 8 0-15,-3 5 1 16,16 8-6-16,11-9-2 0,19 7 0 15,20-11 0-15,25-7 0 16,7-6 0-16,18-19 0 16,3-3 0-16,4-11-3 15,-14-5 0-15,-11-19 0 16,-22-6 0-16,-23 3 1 0,-15 4 0 16,-35 1 0-16,-18 5-8 15,-15 3-65-15,-10 25-11 16</inkml:trace>
        </inkml:traceGroup>
        <inkml:traceGroup>
          <inkml:annotationXML>
            <emma:emma xmlns:emma="http://www.w3.org/2003/04/emma" version="1.0">
              <emma:interpretation id="{4D59A883-23AB-402A-B6B4-CAF8274BC986}" emma:medium="tactile" emma:mode="ink">
                <msink:context xmlns:msink="http://schemas.microsoft.com/ink/2010/main" type="inkWord" rotatedBoundingBox="22157,4279 22548,4280 22547,4909 22155,4908"/>
              </emma:interpretation>
              <emma:one-of disjunction-type="recognition" id="oneOf19">
                <emma:interpretation id="interp95" emma:lang="en-US" emma:confidence="0">
                  <emma:literal>U</emma:literal>
                </emma:interpretation>
                <emma:interpretation id="interp96" emma:lang="en-US" emma:confidence="0">
                  <emma:literal>u</emma:literal>
                </emma:interpretation>
                <emma:interpretation id="interp97" emma:lang="en-US" emma:confidence="0">
                  <emma:literal>y</emma:literal>
                </emma:interpretation>
                <emma:interpretation id="interp98" emma:lang="en-US" emma:confidence="0">
                  <emma:literal>o</emma:literal>
                </emma:interpretation>
                <emma:interpretation id="interp9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143972.6401">16416 3761 286 0,'0'0'10'15,"0"0"3"-15,-15-11 3 16,15 11 1-16,-25-7 3 15,8 7 1-15,-1 4 0 16,0 14 1-16,-7 2-8 0,8 15-4 16,-8 4-2-16,12 11-1 15,-2 9-3-15,12 1 1 16,3 4-2-16,7-8-1 16,21-6 1-16,8-12-1 0,16-6 0 15,9-19 0-15,6-8 0 16,0-14 0-16,3-18-1 15,-5-8 0-15,-12-6 0 16,-12-6-1-16,-16-13 0 0,-25 8-1 16,-3-6-2-16,-25 7 1 15,-12 4-4-15,-13 12-7 16,1 10-19-16,6 15-51 16,-4 10-3-16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33:31.2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4C09F6-3312-45E0-AF4A-1A1D1E664203}" emma:medium="tactile" emma:mode="ink">
          <msink:context xmlns:msink="http://schemas.microsoft.com/ink/2010/main" type="writingRegion" rotatedBoundingBox="1877,3440 33874,1719 34638,15932 2641,17652"/>
        </emma:interpretation>
      </emma:emma>
    </inkml:annotationXML>
    <inkml:traceGroup>
      <inkml:annotationXML>
        <emma:emma xmlns:emma="http://www.w3.org/2003/04/emma" version="1.0">
          <emma:interpretation id="{98F8C68F-ADAF-488E-93DB-1D3AF3DE8A2A}" emma:medium="tactile" emma:mode="ink">
            <msink:context xmlns:msink="http://schemas.microsoft.com/ink/2010/main" type="paragraph" rotatedBoundingBox="1798,6039 29412,1293 30259,6221 2646,10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0EB422-BE2E-41E8-B794-07937B3B4529}" emma:medium="tactile" emma:mode="ink">
              <msink:context xmlns:msink="http://schemas.microsoft.com/ink/2010/main" type="line" rotatedBoundingBox="1798,6039 29412,1293 30232,6062 2618,10809"/>
            </emma:interpretation>
          </emma:emma>
        </inkml:annotationXML>
        <inkml:traceGroup>
          <inkml:annotationXML>
            <emma:emma xmlns:emma="http://www.w3.org/2003/04/emma" version="1.0">
              <emma:interpretation id="{E1CC3141-1386-4729-89D1-1F4E8D5A41CF}" emma:medium="tactile" emma:mode="ink">
                <msink:context xmlns:msink="http://schemas.microsoft.com/ink/2010/main" type="inkWord" rotatedBoundingBox="1798,6039 5812,5349 6519,9462 2505,10152"/>
              </emma:interpretation>
              <emma:one-of disjunction-type="recognition" id="oneOf0">
                <emma:interpretation id="interp0" emma:lang="en-US" emma:confidence="0">
                  <emma:literal>"it.</emma:literal>
                </emma:interpretation>
                <emma:interpretation id="interp1" emma:lang="en-US" emma:confidence="0">
                  <emma:literal>"I.</emma:literal>
                </emma:interpretation>
                <emma:interpretation id="interp2" emma:lang="en-US" emma:confidence="0">
                  <emma:literal>in:</emma:literal>
                </emma:interpretation>
                <emma:interpretation id="interp3" emma:lang="en-US" emma:confidence="0">
                  <emma:literal>it:</emma:literal>
                </emma:interpretation>
                <emma:interpretation id="interp4" emma:lang="en-US" emma:confidence="0">
                  <emma:literal>ini:</emma:literal>
                </emma:interpretation>
              </emma:one-of>
            </emma:emma>
          </inkml:annotationXML>
          <inkml:trace contextRef="#ctx0" brushRef="#br0">4367 8066 403 0,'0'0'4'0,"0"0"1"16,0 0 2-16,-15 14 1 15,5 0 1-15,0 11 1 16,-2 11 1-16,-1 6 0 0,-2 10-3 15,8 9-2-15,1 5 0 16,6-2-3-16,3-1-1 16,11-3 0-16,7-15-1 15,11-6 1-15,6-17-2 16,15-12 0-16,-3-10 0 0,14-18-1 16,-7-7 0-16,-1-9 0 15,-3-5 0-15,-8-11 0 16,-12 1 1-16,-13 0-1 15,-12-4 1-15,-11 3 0 0,-15 7 0 16,-17 13-1-16,-11 5-3 16,-8 22-10-16,-17 17-67 15,-2 6-4-15</inkml:trace>
          <inkml:trace contextRef="#ctx0" brushRef="#br0" timeOffset="-390.6389">2974 8284 398 0,'0'0'6'0,"0"0"1"15,0 0 0-15,0 0 1 0,0 0 2 16,0 7 0-16,-4 18 1 16,-4 8 0-16,-2 11-5 15,3 8-1-15,-1 13 0 16,5 1-2-16,3 5 0 0,8-1-1 15,9-13 0-15,11-8-1 16,12-17 0-16,6-15 0 16,10-13 0-16,4-8 0 15,0-17-1-15,0-10 1 0,-7-7-1 16,-7-13 0-16,-14 3 0 16,-7-8-1-16,-14-2 1 15,-11 2 0-15,-18 1-1 16,-14 4-1-16,-7 3 0 0,-11 10 1 15,0 8-2-15,-5 12-4 16,9 14-8-16,-1 4-26 16,19 15-43-16,18 4-2 15</inkml:trace>
          <inkml:trace contextRef="#ctx0" brushRef="#br0" timeOffset="41485.5332">962 8379 249 0,'0'0'9'0,"0"0"5"16,11-10 6-16,-11 10 1 16,17-7 4-16,-17 7-1 15,18-7 3-15,-18 7-3 0,0 0-7 16,18 11-5-16,-16 10-4 15,6 18-2-15,-1 10-2 16,-4 11-1-16,2 16 0 16,2 13 1-16,-4 4-1 0,-3 3 0 15,0 0 1-15,0-3-1 16,0-14 0-16,0-8 0 16,-3-18 1-16,3-7 0 0,-5-16 1 15,5-6 0-15,0-24-1 16,0 13-4-16,0-13 0 15,0 0 0-15,-2-13 0 16,2 13 0-16,-8-11 0 0,-2-2-41 16,10 13-46-16,-15 2-4 15</inkml:trace>
          <inkml:trace contextRef="#ctx0" brushRef="#br0" timeOffset="-3250.0829">676 6742 438 0,'0'0'3'0,"0"0"2"15,-23 3 1-15,13 11 0 0,-3 11 1 16,-5 11 0-16,1 10 0 16,-5 9 1-16,14 12-5 15,2 10-1-15,9 2-1 16,18-6-1-16,22-8-3 16,21-17 0-16,20-20-2 0,19-21-1 15,10-18 1-15,3-20-1 16,2-17 2-16,-9-16 1 15,-21-7 1-15,-17 4 1 16,-29-3 1-16,-31 6-3 0,-11 4-6 16,-31 6-9-16,-19 6-55 15,-18 27-6-15</inkml:trace>
          <inkml:trace contextRef="#ctx0" brushRef="#br0" timeOffset="-4375.115">570 5243 412 0,'0'0'4'16,"0"0"1"-16,-8 6 2 0,1 12 1 15,-3 6 1-15,-5 11 0 16,2 8 1-16,1 6 0 16,6 9-3-16,6 4-2 15,6-4-3-15,19-6-2 16,15-11-1-16,16-16-1 0,11-15 0 16,14-10-1-16,4-24 0 15,-7-15 0-15,0-11 2 16,-17-9 1-16,-13 0 0 0,-16-2 0 15,-21-2 0-15,-14 13 0 16,-27 7-2-16,-11 16-3 16,-16 6-9-16,1 10-39 15,-4 15-29-15,10 9-2 0</inkml:trace>
          <inkml:trace contextRef="#ctx0" brushRef="#br0" timeOffset="-2890.7105">2882 6457 426 0,'0'0'4'0,"0"0"2"16,17 0 0-16,-17 0 2 16,18 27 1-16,-3 9 0 15,-5 10 0-15,7 10 0 0,-2 16-4 16,-2 7-1-16,2 17-3 15,3 6-4-15,-1 0-7 16,4 4-14-16,1-8-58 0,-1-6-3 16</inkml:trace>
          <inkml:trace contextRef="#ctx0" brushRef="#br0" timeOffset="-4109.4724">3065 4936 389 0,'0'0'3'0,"-20"-4"0"16,-10 4 4-16,-8 0 1 15,-5 0 3-15,-7 15 1 16,-2 5 1-16,6 11 0 0,3 14-1 15,23 13-2-15,9 8-1 16,14 16-3-16,12 3-2 16,9 5-4-16,8 7-9 15,-7-13-28-15,7 11-47 16,-1-8-1-16</inkml:trace>
          <inkml:trace contextRef="#ctx0" brushRef="#br0" timeOffset="-2625.0639">4140 6305 410 0,'0'0'7'0,"0"0"1"16,0 0 1-16,0 7 2 15,0 10 1-15,0 5 1 0,3 14 1 16,2 12 0-16,-2 16-6 15,0 14-3-15,1 13-5 16,9 14 0-16,-13 5 0 0,12 10-55 16,-12 7-31-16,3 7-2 15</inkml:trace>
          <inkml:trace contextRef="#ctx0" brushRef="#br0" timeOffset="-3734.4828">4101 4998 451 0,'0'0'3'16,"0"0"0"-16,-14 28 1 15,0-2 0-15,-7 6 1 16,-1 12 0-16,-3 14 1 0,5 1 0 16,5 5-2-16,5 3-3 15,10-4 0-15,10-15-1 16,15-7-2-16,15-21 0 0,5-13-1 15,8-7-1-15,0-21 1 16,4-13 0-16,-11-14 0 16,-3 0 1-16,-20-8 1 15,-11-1-1-15,-12 4-5 16,-25 4-9-16,-18-12-54 0,-17 41-12 16</inkml:trace>
        </inkml:traceGroup>
        <inkml:traceGroup>
          <inkml:annotationXML>
            <emma:emma xmlns:emma="http://www.w3.org/2003/04/emma" version="1.0">
              <emma:interpretation id="{C9E01A5E-670F-42AD-97B6-2E90987A2111}" emma:medium="tactile" emma:mode="ink">
                <msink:context xmlns:msink="http://schemas.microsoft.com/ink/2010/main" type="inkWord" rotatedBoundingBox="10468,5518 13685,4965 14126,7525 10908,8078"/>
              </emma:interpretation>
              <emma:one-of disjunction-type="recognition" id="oneOf1">
                <emma:interpretation id="interp5" emma:lang="en-US" emma:confidence="0">
                  <emma:literal>is:</emma:literal>
                </emma:interpretation>
                <emma:interpretation id="interp6" emma:lang="en-US" emma:confidence="0">
                  <emma:literal>too</emma:literal>
                </emma:interpretation>
                <emma:interpretation id="interp7" emma:lang="en-US" emma:confidence="0">
                  <emma:literal>in:</emma:literal>
                </emma:interpretation>
                <emma:interpretation id="interp8" emma:lang="en-US" emma:confidence="0">
                  <emma:literal>Too</emma:literal>
                </emma:interpretation>
                <emma:interpretation id="interp9" emma:lang="en-US" emma:confidence="0">
                  <emma:literal>i:</emma:literal>
                </emma:interpretation>
              </emma:one-of>
            </emma:emma>
          </inkml:annotationXML>
          <inkml:trace contextRef="#ctx0" brushRef="#br0" timeOffset="39376.1121">11083 6266 454 0,'0'0'1'16,"-17"0"0"-16,-1 6 1 0,-10 12 1 15,-7 3 1-15,-11 15 1 16,-4 7 0-16,0 9 0 15,2 8 0-15,5 7-1 16,11-8-1-16,11 6-2 0,18-13 0 16,9-14 0-16,26-10-1 15,14-16-1-15,14-12 0 16,11-19 1-16,0-12-1 16,4-11 0-16,-9-9 0 15,-9-8 0-15,-14 4 1 0,-15-7-1 16,-25 3 0-16,-6 11 0 15,-25 0 0-15,-12 18 0 16,-13 5 1-16,-10 18-1 0,3 7-1 16,-4 21-3-16,7 0-13 15,26-1-52-15,9 21-12 16</inkml:trace>
          <inkml:trace contextRef="#ctx0" brushRef="#br0" timeOffset="38985.4903">9313 6270 328 0,'0'0'8'0,"0"0"6"16,3-15 2-16,-3 15 5 15,0-17-1-15,0 17 1 0,-6-19-1 16,6 19 1-16,-12-13-9 16,12 13-4-16,0 19-2 15,0 9-2-15,7 9-2 16,4 16 1-16,3 14 0 0,-3 10 1 16,3 12-4-16,-6 2 0 15,-2 4 0-15,-2 5 0 16,-4-10 0-16,0-1 0 15,0-11 0-15,0-12 0 16,0-9 0-16,0-12 0 0,0-19-33 16,7-13-52-16,14-9-3 15</inkml:trace>
          <inkml:trace contextRef="#ctx0" brushRef="#br0" timeOffset="39719.8608">11932 6191 452 0,'0'0'3'16,"0"0"2"-16,-21 8 1 16,7 9 1-16,-4 9 0 0,-7 4 1 15,5 13 0-15,-6 6 0 16,9 12-3-16,7-2-3 15,10 6-2-15,7-10 0 16,24 1 0-16,16-13 0 0,13-12 0 16,17-17 0-16,8-7 0 15,3-10 0-15,0-18 0 16,-5-7 0-16,-10-15 0 16,-20-6 0-16,-17 0 0 15,-26-5 0-15,-13 5 0 0,-29 0 0 16,-29 10 0-16,-9 17 0 15,-24 9-7-15,1 9-69 16,-20 21-10-16</inkml:trace>
          <inkml:trace contextRef="#ctx0" brushRef="#br0" timeOffset="7656.46">9369 4811 310 0,'0'0'5'0,"0"0"5"16,-3-14 1-16,3 14 4 15,-18-14 0-15,0 6 4 0,-2 6-1 16,-10-3 0-16,-5 5-3 15,-8 15-4-15,2 9-3 16,-6 11-2-16,-1 7-1 16,8 23 0-1,9-7-1-15,13 10 0 0,18-2-1 16,14-5 0-16,25-12-1 16,20-17-2-16,19-12 0 15,18-20-3-15,4-17 1 0,1-11-1 16,-8-13 0-16,-8-7 0 15,-19 0 1-15,-16-2 0 16,-22-4 1-16,-25 10 1 0,-6 2-1 16,-29-1 0-16,-9 11 1 15,-17 7-2-15,3 12-6 16,-13-2-14-16,-6 15-59 16,14 8-1-16</inkml:trace>
          <inkml:trace contextRef="#ctx0" brushRef="#br0" timeOffset="8234.6622">10660 4477 366 0,'0'0'6'0,"0"0"1"15,0 0 1-15,0 0 1 16,-7 13 1-16,7 8 1 16,0 11 1-16,0 9 1 15,2 13-5-15,6 12-1 0,2 13-1 16,-3 1 0-16,5 6-2 15,1-7-1-15,-5 0-3 16,2-2-9-16,-10-16-25 16,7-6-47-16,8-14-1 0</inkml:trace>
          <inkml:trace contextRef="#ctx0" brushRef="#br0" timeOffset="8500.2513">11639 4395 400 0,'0'0'2'0,"0"0"2"0,0 0 2 16,0 6 2-16,3 12 2 15,-3 10 0-15,0 12 2 16,8 9-1-16,-8 14-1 15,7 11-1-15,-4 8-3 0,4 2-2 16,-4 11-5-16,-3-14-16 16,-23 11-64-16,18-8-3 15</inkml:trace>
        </inkml:traceGroup>
        <inkml:traceGroup>
          <inkml:annotationXML>
            <emma:emma xmlns:emma="http://www.w3.org/2003/04/emma" version="1.0">
              <emma:interpretation id="{D518449C-1CAF-41A3-AAEA-B244324FAACD}" emma:medium="tactile" emma:mode="ink">
                <msink:context xmlns:msink="http://schemas.microsoft.com/ink/2010/main" type="inkWord" rotatedBoundingBox="27133,2146 29489,1741 30232,6062 27876,6467"/>
              </emma:interpretation>
              <emma:one-of disjunction-type="recognition" id="oneOf2">
                <emma:interpretation id="interp10" emma:lang="en-US" emma:confidence="0">
                  <emma:literal>"...it</emma:literal>
                </emma:interpretation>
                <emma:interpretation id="interp11" emma:lang="en-US" emma:confidence="0">
                  <emma:literal>"...is</emma:literal>
                </emma:interpretation>
                <emma:interpretation id="interp12" emma:lang="en-US" emma:confidence="0">
                  <emma:literal>"i....</emma:literal>
                </emma:interpretation>
                <emma:interpretation id="interp13" emma:lang="en-US" emma:confidence="0">
                  <emma:literal>"...i</emma:literal>
                </emma:interpretation>
                <emma:interpretation id="interp14" emma:lang="en-US" emma:confidence="0">
                  <emma:literal>"...i.</emma:literal>
                </emma:interpretation>
              </emma:one-of>
            </emma:emma>
          </inkml:annotationXML>
          <inkml:trace contextRef="#ctx0" brushRef="#br0" timeOffset="96440.2059">26170 4839 484 0,'0'0'1'0,"0"0"0"16,17 6 0-16,-5 18 1 0,-6 4 0 16,6 20 1-16,-2 0-1 15,3 19 1-15,2 19-12 16,-12 15-69-16,16-17-4 15</inkml:trace>
          <inkml:trace contextRef="#ctx0" brushRef="#br0" timeOffset="96658.9632">27658 4807 491 0,'0'0'1'0,"0"0"2"16,-6 4-1-16,2 10 1 0,1 13 0 16,-5 12 1-16,8 15 0 15,0 5-4-15,0 19 0 16,15 20 0-16,-5-9-12 0,5 20-70 16,13 2-6-16</inkml:trace>
          <inkml:trace contextRef="#ctx0" brushRef="#br0" timeOffset="96174.563">27640 3715 486 0,'0'0'1'16,"0"0"-1"-16,-13 7 2 15,-2 8-1-15,2 9 0 16,-5 11 0-16,1 4 1 0,9 6 0 15,4 5 0-15,8-1-1 16,21 5 0-16,14-16 1 16,6-4 0-16,16-16-2 15,6-10 0-15,-6-8-1 0,-1-15 0 16,-15-9-4-16,-9-4-5 16,-33-16-25-16,-17 3-51 15,-25 2 2-15</inkml:trace>
          <inkml:trace contextRef="#ctx0" brushRef="#br0" timeOffset="126409.7844">17137 6484 429 0,'0'0'4'15,"0"0"2"-15,-15-4 0 16,15 4 2-16,-18-3 1 15,18 3 0-15,-17 25 1 0,11 3 1 16,1 18-4-16,5 17-3 16,5 19 0-16,1 8 0 15,8 16-4-15,1 7 0 16,-2-4-7-16,9 7-40 0,-4-7-36 16,0-12-4-16</inkml:trace>
          <inkml:trace contextRef="#ctx0" brushRef="#br0" timeOffset="125316.0054">16960 4906 403 0,'0'0'3'0,"-14"0"2"16,0 4 1-16,-8 9 1 16,-13 19 2-1,4 6 2-15,-1 12 1 16,-4 14 0-16,8 9-3 0,6 8-1 15,12-1-1-15,10-1-2 16,25-20-1-16,13-6-2 16,9-14-2-16,17-25 1 15,9-14 0-15,5-17-2 0,0-14 2 16,-7-19-2-16,-14-3-2 16,-11-14 1-16,-26 0-2 15,-20 12-4-15,-17-1-4 0,-22 15-17 16,-18 10-56-16,-3 13 1 15</inkml:trace>
          <inkml:trace contextRef="#ctx0" brushRef="#br0" timeOffset="125581.6362">18393 4934 421 0,'0'0'3'15,"-12"0"2"-15,12 0 1 0,-21 32 3 16,7-5 1-16,6 8 0 16,2 8 1-16,6 10 1 15,0 12-3-15,14 1-2 16,11 18-3-16,-3-10-8 0,16-8-58 15,-6 23-20-15,-1 4-5 16</inkml:trace>
          <inkml:trace contextRef="#ctx0" brushRef="#br0" timeOffset="124722.2905">20788 3539 428 0,'0'0'6'16,"0"0"1"-16,0 0 1 15,0 0 1-15,0 20 1 16,-13-1 0-16,-2 13 0 0,-10 9 0 15,-2 12-5-15,-4 11-1 16,1 3-2-16,10 7 0 16,-2-11-2-16,19 4 0 15,3-14 0-15,17-14 0 0,11-11 0 16,12-21 0-16,8-5 0 16,10-11 0-16,-2-12 0 15,-6-22 0-15,-8-2 0 16,-6-5-3-16,-19-3-2 0,-17 1-5 15,-22-8-19-15,-34 14-55 16,-11 15-3-16</inkml:trace>
          <inkml:trace contextRef="#ctx0" brushRef="#br0" timeOffset="95362.0703">26011 2411 438 0,'0'0'1'0,"-11"8"1"15,4 6 3-15,0 6 0 16,-6 8 1-16,2 11 1 15,-1 8 2-15,2 1-2 0,10 8 0 16,8-5-2-16,17 4-1 16,10-13-3-16,18 2-2 15,10-20-3-15,18-14-2 16,9-6 3-16,-7-11-2 16,-8-15 0-16,-8-12 1 0,-20-5 0 15,-24-7 2-15,-23 11 3 16,-23-4-1-16,-30 11-1 15,-8 6 1-15,-14 8 0 16,5 14-9-16,2 8-32 0,12 5-38 16,28 2-4-16</inkml:trace>
          <inkml:trace contextRef="#ctx0" brushRef="#br0" timeOffset="95877.6831">26167 3411 501 0,'0'0'1'15,"-8"-11"-2"-15,8 11 1 0,0 0 1 16,0 0-1-16,8 26 1 15,-1-1 1-15,11 6-1 16,7 22 0-16,3 11 1 16,-8 9 0-16,2 2-10 0,14-9-67 15,-11 19-10-15</inkml:trace>
          <inkml:trace contextRef="#ctx0" brushRef="#br0" timeOffset="124331.6127">18250 3511 422 0,'0'0'4'0,"0"0"4"16,0 0-1-16,0 0 0 0,0 0 3 15,0 0-1-15,15 9 1 16,2 12 2-16,-6 16-4 16,14 19-4-16,0 6 1 15,3 17 0-15,0 9-5 0,-6 6 0 16,3 3-10-16,6-13-61 15,1 21-16-15</inkml:trace>
          <inkml:trace contextRef="#ctx0" brushRef="#br0" timeOffset="125847.2682">20534 4687 460 0,'0'0'2'0,"0"0"2"16,0 14 0-16,0 15 1 15,-3 5 0-15,0 23 1 16,-1 13 1-16,1 18 0 15,-5 21-3-15,5 5-10 0,-4 21-74 16,-8 13-4-16</inkml:trace>
        </inkml:traceGroup>
      </inkml:traceGroup>
      <inkml:traceGroup>
        <inkml:annotationXML>
          <emma:emma xmlns:emma="http://www.w3.org/2003/04/emma" version="1.0">
            <emma:interpretation id="{B24E657B-B425-486B-B448-9249FE3531E5}" emma:medium="tactile" emma:mode="ink">
              <msink:context xmlns:msink="http://schemas.microsoft.com/ink/2010/main" type="line" rotatedBoundingBox="18617,7220 22329,6961 22398,7946 18686,8205"/>
            </emma:interpretation>
          </emma:emma>
        </inkml:annotationXML>
        <inkml:traceGroup>
          <inkml:annotationXML>
            <emma:emma xmlns:emma="http://www.w3.org/2003/04/emma" version="1.0">
              <emma:interpretation id="{9650AADB-22BE-4053-9A46-3692A82CC2E2}" emma:medium="tactile" emma:mode="ink">
                <msink:context xmlns:msink="http://schemas.microsoft.com/ink/2010/main" type="inkWord" rotatedBoundingBox="18617,7220 22329,6961 22398,7946 18686,8205"/>
              </emma:interpretation>
              <emma:one-of disjunction-type="recognition" id="oneOf3">
                <emma:interpretation id="interp15" emma:lang="en-US" emma:confidence="1">
                  <emma:literal>100</emma:literal>
                </emma:interpretation>
                <emma:interpretation id="interp16" emma:lang="en-US" emma:confidence="0">
                  <emma:literal>10 o</emma:literal>
                </emma:interpretation>
                <emma:interpretation id="interp17" emma:lang="en-US" emma:confidence="0">
                  <emma:literal>10 C</emma:literal>
                </emma:interpretation>
                <emma:interpretation id="interp18" emma:lang="en-US" emma:confidence="0">
                  <emma:literal>10 c</emma:literal>
                </emma:interpretation>
                <emma:interpretation id="interp19" emma:lang="en-US" emma:confidence="0">
                  <emma:literal>10 u</emma:literal>
                </emma:interpretation>
              </emma:one-of>
            </emma:emma>
          </inkml:annotationXML>
          <inkml:trace contextRef="#ctx0" brushRef="#br0" timeOffset="126722.3086">18547 6569 480 0,'0'0'1'0,"-28"0"0"0,0 17 0 16,-7 4 1-16,-5 15 0 15,-2 9 0-15,-4 8 0 16,3 6 1-16,15 13-1 0,21-5-1 16,11-4 0-16,21-14-2 15,17-11 0-15,18-16 0 16,11-14 0-16,4-16-1 16,-2-18 1-16,-8-11 0 0,-12-9 1 15,-11-8 0-15,-18-5 1 16,-20 4-2-16,-18-6-2 15,-17 15-7-15,-16-6-24 16,-14 12-49-16,20 5 1 0</inkml:trace>
          <inkml:trace contextRef="#ctx0" brushRef="#br0" timeOffset="127034.8044">20435 6339 498 0,'0'0'0'0,"-17"0"0"15,-8 10 1-15,-10 5 0 16,-8 18 1-16,0 1-1 16,2 15 2-16,-6 3-1 15,23 13-1-15,13-6 1 16,18-1-2-16,25-3 0 0,29-13 0 15,5-10 0-15,19-17 0 16,3-11 0-16,1-12 0 16,-8-12 0-16,-14-14 0 15,-17-7 0-15,-22-8 0 0,-25-5 0 16,-24-2-7-16,-29-4-72 16,-23 17-8-16</inkml:trace>
          <inkml:trace contextRef="#ctx0" brushRef="#br0" timeOffset="95596.4224">27801 2271 480 0,'0'0'3'15,"0"0"1"-15,-15 0 0 16,15 0 2-16,-18 18-1 16,8 6 0-16,-8 7-1 0,4 10-4 15,3 10 0-15,4 12 0 16,0 19 0-16,1 5 0 15,6 12-2-15,0 4-83 16,0 0-5-16</inkml:trace>
        </inkml:traceGroup>
      </inkml:traceGroup>
    </inkml:traceGroup>
    <inkml:traceGroup>
      <inkml:annotationXML>
        <emma:emma xmlns:emma="http://www.w3.org/2003/04/emma" version="1.0">
          <emma:interpretation id="{903A4B6D-03BE-446A-B9C2-73941DBD330D}" emma:medium="tactile" emma:mode="ink">
            <msink:context xmlns:msink="http://schemas.microsoft.com/ink/2010/main" type="paragraph" rotatedBoundingBox="2430,8823 34026,7124 34196,10280 2600,11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29EA40-6206-4E74-AFCE-3A03572D04C9}" emma:medium="tactile" emma:mode="ink">
              <msink:context xmlns:msink="http://schemas.microsoft.com/ink/2010/main" type="inkBullet" rotatedBoundingBox="2539,10844 2783,10831 2837,11822 2592,11835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484.4216">986 10121 350 0,'0'0'9'16,"0"0"4"-16,0-15 2 15,0 15 1-15,15-3 1 16,-15 3 1-16,20 14 1 0,2 10 1 16,-1 18-8-16,1 18-4 15,3 7-3-15,-5 18 0 16,1 5-1-16,1 7-4 15,-4-3 0-15,-8 5 0 0,0-13-3 16,8 1-21-16,17-13-60 16,-17-15-3-16</inkml:trace>
      </inkml:traceGroup>
      <inkml:traceGroup>
        <inkml:annotationXML>
          <emma:emma xmlns:emma="http://www.w3.org/2003/04/emma" version="1.0">
            <emma:interpretation id="{9EF6329A-03F7-47FF-AAC7-4D2F2ED49D82}" emma:medium="tactile" emma:mode="ink">
              <msink:context xmlns:msink="http://schemas.microsoft.com/ink/2010/main" type="line" rotatedBoundingBox="4425,8716 34026,7124 34196,10280 4595,11871"/>
            </emma:interpretation>
          </emma:emma>
        </inkml:annotationXML>
        <inkml:traceGroup>
          <inkml:annotationXML>
            <emma:emma xmlns:emma="http://www.w3.org/2003/04/emma" version="1.0">
              <emma:interpretation id="{32CEF13E-D015-4764-B9A3-C4BC290970DB}" emma:medium="tactile" emma:mode="ink">
                <msink:context xmlns:msink="http://schemas.microsoft.com/ink/2010/main" type="inkWord" rotatedBoundingBox="4536,10773 6341,10676 6395,11681 4590,11778"/>
              </emma:interpretation>
              <emma:one-of disjunction-type="recognition" id="oneOf5">
                <emma:interpretation id="interp21" emma:lang="en-US" emma:confidence="0">
                  <emma:literal>"</emma:literal>
                </emma:interpretation>
                <emma:interpretation id="interp22" emma:lang="en-US" emma:confidence="0">
                  <emma:literal>0</emma:literal>
                </emma:interpretation>
                <emma:interpretation id="interp23" emma:lang="en-US" emma:confidence="0">
                  <emma:literal>6</emma:literal>
                </emma:interpretation>
                <emma:interpretation id="interp24" emma:lang="en-US" emma:confidence="0">
                  <emma:literal>Y</emma:literal>
                </emma:interpretation>
                <emma:interpretation id="interp25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593.807">3317 10117 326 0,'0'0'8'0,"0"0"2"15,0 0 2-15,-5-14 3 16,5 14 1-16,-17 0 0 0,-1 11 2 16,-2 13 0-16,-8 18-7 15,-5 14-2-15,-5 11-2 16,-2 10-1-16,2 4-2 15,6 1-1-15,11-5-1 0,14-12-1 16,7-20 0-16,25-14-1 16,20-21 0-16,11-10 0 15,15-28 0-15,7-9-1 0,0-17 0 16,3-9 2-16,-6-2-1 16,-12-1 1-16,-13 7-1 15,-22-3 0-15,-18 14 0 16,-10 13-1-16,-20 4-1 0,-20 12-5 15,-6 19-6-15,-7 0-19 16,-10 11-49-16,23 15-2 16</inkml:trace>
          <inkml:trace contextRef="#ctx0" brushRef="#br0" timeOffset="1859.4234">4788 9940 429 0,'0'0'5'15,"0"0"0"-15,-11-2 2 16,-3 2 1-16,-1 0 1 0,-6 7 1 16,4 3 1-16,-8 14 0 15,4 14-3-15,-1 8-2 16,12 18-4-16,2 13-2 15,5 12 0-15,-1 9 0 0,1 11 0 16,3 4 0-16,-3-3-17 16,-22 10-69-16,15-8-1 15</inkml:trace>
        </inkml:traceGroup>
        <inkml:traceGroup>
          <inkml:annotationXML>
            <emma:emma xmlns:emma="http://www.w3.org/2003/04/emma" version="1.0">
              <emma:interpretation id="{0E98F521-EFD4-41E7-BD56-A14AC7E233CC}" emma:medium="tactile" emma:mode="ink">
                <msink:context xmlns:msink="http://schemas.microsoft.com/ink/2010/main" type="inkWord" rotatedBoundingBox="10822,8372 13551,8225 13721,11381 10992,11528"/>
              </emma:interpretation>
              <emma:one-of disjunction-type="recognition" id="oneOf6">
                <emma:interpretation id="interp26" emma:lang="en-US" emma:confidence="0">
                  <emma:literal>iid</emma:literal>
                </emma:interpretation>
                <emma:interpretation id="interp27" emma:lang="en-US" emma:confidence="0">
                  <emma:literal>'lid</emma:literal>
                </emma:interpretation>
                <emma:interpretation id="interp28" emma:lang="en-US" emma:confidence="0">
                  <emma:literal>'rid</emma:literal>
                </emma:interpretation>
                <emma:interpretation id="interp29" emma:lang="en-US" emma:confidence="0">
                  <emma:literal>"lid</emma:literal>
                </emma:interpretation>
                <emma:interpretation id="interp30" emma:lang="en-US" emma:confidence="0">
                  <emma:literal>i!</emma:literal>
                </emma:interpretation>
              </emma:one-of>
            </emma:emma>
          </inkml:annotationXML>
          <inkml:trace contextRef="#ctx0" brushRef="#br0" timeOffset="44360.6395">9419 9623 324 0,'0'0'7'16,"0"0"3"-16,0 0 2 15,0 0 3-15,0-17 3 0,0 17-2 16,0 0 2-16,0 0 1 15,0 0-6-15,10 13-3 16,-3 12-1-16,4 11-1 16,0 16-2-16,3 13 1 0,-4 11-1 15,8 13 0-15,-7 9-2 16,3 4-1-16,-7 1-3 16,8-5 0-16,-5-6 0 15,-7-10 0-15,4-16 0 16,1-10 0-16,-6-13 0 0,3-8 0 15,-2-11 0-15,0-6-7 16,-3-18-14-16,0 0-63 16,0 0-4-16</inkml:trace>
          <inkml:trace contextRef="#ctx0" brushRef="#br0" timeOffset="45407.5261">10751 9464 339 0,'0'0'7'0,"0"0"-2"16,0 0 2-16,0 0 1 15,12-4 4-15,-9 12 1 0,4 18 2 16,1 9 1-16,-3 17-6 15,10 11 2-15,-5 11 0 16,5 11-1-16,-5 5-3 16,1 7-1-16,0-7-3 0,-5-1 0 15,2-4-2-15,-4-11-2 16,-1-3-6-16,-3-23-12 16,3-16-63-16,1 2-3 15</inkml:trace>
          <inkml:trace contextRef="#ctx0" brushRef="#br0" timeOffset="45751.2775">11738 9680 436 0,'0'0'3'0,"0"0"-1"0,-7 10 2 16,-7 8 1-16,-3 6 0 15,-1 15 1-15,-7 11 2 16,0 9-1-16,0 6-1 16,7 4-1-16,8 3 0 15,7-6-2-15,3-10 1 16,18-10-2-16,13-18 0 0,11-14-1 16,8-14 1-16,6-7-1 15,2-20 0-15,0-18 0 16,-3 1 1-16,-10-12-2 15,-9 2 0-15,-16-5 0 0,-12 0 0 16,-8 5 0-16,-25 8 0 16,-14 8 0-16,-18 21-8 15,-14 2-14-15,-17 15-61 0,10 22-4 16</inkml:trace>
          <inkml:trace contextRef="#ctx0" brushRef="#br0" timeOffset="42344.9318">9341 7977 370 0,'0'0'6'16,"0"0"3"-16,-11-10 2 15,11 10 1-15,-17-7 1 16,17 7 0-16,-15-4 0 16,15 4 0-16,-6 15-4 0,6 9-4 15,0 8-1-15,0 7-2 16,6 14 0-16,-2 7 0 16,7 3 1-16,-4 7-1 0,0 1 0 15,-1-4 0-15,2-4 0 16,-1 0 0-16,-4-5-1 15,-3-9-3-15,4 5-8 16,-4-17-34-16,3 2-41 0,2-11-1 16</inkml:trace>
          <inkml:trace contextRef="#ctx0" brushRef="#br0" timeOffset="42719.9756">10610 7977 444 0,'0'0'2'0,"0"0"1"16,-3 15 0-16,-12 7 1 15,2 6 0-15,-5 10 1 16,1 7-1-16,-5 9 0 0,8 6-1 15,3-2-1-15,11-4 0 16,7-8-1-16,21-11-1 16,12-7 1-16,16-17 0 0,4-11 0 15,10-11 0-15,-2-14 1 16,-8-10-1-16,-4-10 1 16,-13-4-1-16,-15-5 0 15,-24 3 0-15,-8-3-2 0,-24 4-1 16,-15 6-3-16,-13 11-5 15,-11 8-9-15,6-3-57 16,1 24-8-16</inkml:trace>
          <inkml:trace contextRef="#ctx0" brushRef="#br0" timeOffset="43407.4617">11957 7505 356 0,'0'0'9'16,"0"0"1"-16,0 0 5 0,15-10 0 15,-15 10 2-15,0 0 1 16,17-10 0-16,-17 10 1 16,0 0-6-16,0 0-5 15,0 0-1-15,0 0-3 0,0 0-2 16,0 0-2-16,0 0 0 16,0 0 0-16,0 0 0 15,0 0 0-15,0 0 0 16,0 0 0-16,0 0 0 0,0 0 0 15,0 0 0-15,0 0 0 16,0 0 0-16,0 0 0 16,0 0 0-16,0 0 0 0,0 0 0 15,0 0 0-15,0 0 0 16,0 0 0-16,0 0 0 16,0 0 0-16,0 0 0 15,0 0 0-15,0 0 0 16,0 0 0-16,0 0 0 0,0 0 0 15,0 0 0-15,0 0 0 16,0 0 0-16,0 0 0 16,0 0 0-16,0 0 0 15,0 0 0-15,0 0 0 0,0 0 0 16,8 6 0-16,-8-6 0 16,0 14 0-16,3 4 0 15,-3 10 0-15,0 8 0 16,0 16 0-16,0 8 0 0,0 18 0 15,-3 7 0-15,-9 13 0 16,2 8 0-16,-8 3 0 16,0 3 0-16,1-6 0 15,4-6 0-15,1-10 0 0,4-12 0 16,3-11 0-16,-3-17 0 16,8-19-58-16,0 1-32 15</inkml:trace>
        </inkml:traceGroup>
        <inkml:traceGroup>
          <inkml:annotationXML>
            <emma:emma xmlns:emma="http://www.w3.org/2003/04/emma" version="1.0">
              <emma:interpretation id="{926780A1-4879-4DA5-A633-AA395D8840CF}" emma:medium="tactile" emma:mode="ink">
                <msink:context xmlns:msink="http://schemas.microsoft.com/ink/2010/main" type="inkWord" rotatedBoundingBox="18179,8766 21957,8429 22063,9624 18286,9962"/>
              </emma:interpretation>
              <emma:one-of disjunction-type="recognition" id="oneOf7">
                <emma:interpretation id="interp31" emma:lang="en-US" emma:confidence="0">
                  <emma:literal>101</emma:literal>
                </emma:interpretation>
                <emma:interpretation id="interp32" emma:lang="en-US" emma:confidence="0">
                  <emma:literal>10/</emma:literal>
                </emma:interpretation>
                <emma:interpretation id="interp33" emma:lang="en-US" emma:confidence="0">
                  <emma:literal>10</emma:literal>
                </emma:interpretation>
                <emma:interpretation id="interp34" emma:lang="en-US" emma:confidence="0">
                  <emma:literal>lot</emma:literal>
                </emma:interpretation>
                <emma:interpretation id="interp35" emma:lang="en-US" emma:confidence="0">
                  <emma:literal>iol</emma:literal>
                </emma:interpretation>
              </emma:one-of>
            </emma:emma>
          </inkml:annotationXML>
          <inkml:trace contextRef="#ctx0" brushRef="#br0" timeOffset="127862.9781">18831 8228 469 0,'0'0'2'16,"-18"3"-1"-16,-7 8 1 15,-10 10 1-15,-5 0-1 0,-2 11 2 16,0 14 0-16,3 7 1 16,6 1-1-16,16-2-1 15,17 3-1-15,25-4 1 16,22-13-2-16,12-10 0 0,5-18-1 16,14-10 0-16,-1-17-1 15,-5-11 1-15,-13-11-1 16,-9-11 0-16,-22-2-1 15,-21-5-2-15,-10 4-4 0,-29-5-7 16,-4 0-21-16,1 9-50 16,-11 8 0-16</inkml:trace>
          <inkml:trace contextRef="#ctx0" brushRef="#br0" timeOffset="128192.0974">20403 7688 478 0,'0'0'3'16,"0"0"0"-16,0 0 0 0,-3 15 2 16,-12 2-1-16,5 13 1 15,-3 11 0-15,-5 21 0 16,4 14-5-16,3 20 0 15,7 19 0-15,4 18 0 16,15 9-9-16,5 12-40 0,5 8-38 16,-3 1 0-16</inkml:trace>
          <inkml:trace contextRef="#ctx0" brushRef="#br0" timeOffset="127534.8215">16635 8130 440 0,'0'0'4'0,"0"0"0"16,0 0 1-16,0 0 1 15,8 10 0-15,2 18 2 16,3 11 0-16,2 17 0 16,2 12-3-16,4 12 0 15,-3 12-1-15,-1 11-4 0,5 2-8 16,-11 18-61-16,9-20-16 16</inkml:trace>
        </inkml:traceGroup>
        <inkml:traceGroup>
          <inkml:annotationXML>
            <emma:emma xmlns:emma="http://www.w3.org/2003/04/emma" version="1.0">
              <emma:interpretation id="{6F4E8846-5903-4A95-A919-96E52640481B}" emma:medium="tactile" emma:mode="ink">
                <msink:context xmlns:msink="http://schemas.microsoft.com/ink/2010/main" type="inkWord" rotatedBoundingBox="28214,8130 34064,7815 34193,10220 28343,10535"/>
              </emma:interpretation>
              <emma:one-of disjunction-type="recognition" id="oneOf8">
                <emma:interpretation id="interp36" emma:lang="en-US" emma:confidence="0">
                  <emma:literal>Pat-flappier)</emma:literal>
                </emma:interpretation>
                <emma:interpretation id="interp37" emma:lang="en-US" emma:confidence="0">
                  <emma:literal>Day-flappier)</emma:literal>
                </emma:interpretation>
                <emma:interpretation id="interp38" emma:lang="en-US" emma:confidence="0">
                  <emma:literal>Pa-flappier)</emma:literal>
                </emma:interpretation>
                <emma:interpretation id="interp39" emma:lang="en-US" emma:confidence="0">
                  <emma:literal>Dan-flappier)</emma:literal>
                </emma:interpretation>
                <emma:interpretation id="interp40" emma:lang="en-US" emma:confidence="0">
                  <emma:literal>Dao-flappier)</emma:literal>
                </emma:interpretation>
              </emma:one-of>
            </emma:emma>
          </inkml:annotationXML>
          <inkml:trace contextRef="#ctx0" brushRef="#br0" timeOffset="141175.8223">26721 8513 365 0,'0'0'9'16,"0"0"2"-16,0 0 0 15,0 0 1-15,15-6 0 16,17-2 0-16,11 6 0 0,13-9-4 16,29 4-22-16,21-8-66 15,3-6 0-15</inkml:trace>
          <inkml:trace contextRef="#ctx0" brushRef="#br0" timeOffset="141067.4448">27415 7354 346 0,'0'0'3'0,"-17"-3"2"0,-1 3 1 15,-7 3 2-15,-3 11 0 16,-1 8 1-16,-7 14 0 16,-2 16 2-16,3 14-3 15,10 26-1-15,10 14 0 0,8 20-1 16,7 13 1-16,4 9 1 16,11 3 0-16,5 3-1 15,-2 3 0-15,-3-7 0 16,-2-2 0-16,-9-7-1 15,-1-3 0-15,-6-20-1 0,-8-1-2 16,-10-14-1-16,0-16-2 16,-4-19-2-16,-4-12-4 15,1-32-9-15,3-12-27 16,12-24-44-16,-9-19-1 0</inkml:trace>
          <inkml:trace contextRef="#ctx0" brushRef="#br0" timeOffset="141519.59">28086 7583 329 0,'0'0'8'16,"0"0"3"-16,0 0 3 16,0 0 1-16,0 0 1 0,0 0 0 15,-18 19 2-15,8 5 0 16,0 18-7-16,-8 19-3 15,0 11-2-15,-4 28 0 16,-6 15-2-16,-3 18 0 0,6 15-1 16,-2 5-1-16,9-1-1 15,6-8-2-15,12-3-8 16,12-29-22-16,8-13-52 0,26-18-3 16</inkml:trace>
          <inkml:trace contextRef="#ctx0" brushRef="#br0" timeOffset="142082.0981">28567 8728 366 0,'0'0'6'0,"-18"3"0"0,5 3 3 16,-12-6-1-16,0 2 3 15,-13-2 1-15,5-11 1 16,-9-6 0-16,9-11-5 16,10-14-1-16,8-8-2 0,15-14-1 15,3-9-4-15,22-12-1 16,15-6-2-16,8-4 0 16,10 3 1-16,2 2-1 15,0 11 1-15,-7 16 0 0,0 16 2 16,-10 16 1-16,-15 20 0 15,-3 15 1-15,-15 20 1 16,-3 22 0-16,4 15 0 0,-8 7 2 16,1 22-2-16,2 5 0 15,1 6 1-15,-2 2-1 16,-5-1-1-16,-5-3-1 16,-12-15 0-16,-4-7 0 0,-14-8 1 15,-11-14-1-15,-4-16 0 16,-10-7 0-16,-3-14 0 15,-2-8 1-15,6-10 0 16,-1-6-1-16,10-16 1 16,14-8-1-16,11 0 1 0,22-6-1 15,6 2-1-15,22-1 0 16,11 9 0-16,14 9 0 16,10 6 0-16,-1 11-1 15,1 17 0-15,-3 12-1 0,-11 3-5 16,7 21-15-16,-13-8-62 15,-12 9-3-15</inkml:trace>
          <inkml:trace contextRef="#ctx0" brushRef="#br0" timeOffset="142566.4998">28921 8971 351 0,'0'0'5'0,"0"0"1"16,0 0 1-16,11 0 0 16,6 4 0-16,11 2-3 15,7-6-13-15,8 4-58 16,14 0-8-16</inkml:trace>
          <inkml:trace contextRef="#ctx0" brushRef="#br0" timeOffset="142410.2544">28992 9205 389 0,'0'0'7'0,"0"0"3"16,-18-15 1-16,8 4 0 16,-2-11 1-16,6 2 0 0,-6-8 0 15,7-7 0-15,5-6-7 16,3-11-2-16,14 3-3 16,11-7 0-16,-3 0-1 15,3 1 0-15,4 1 0 16,-4 12 0-16,5 9 0 0,-8 16 1 15,-2 9 0-15,-5 16 1 16,0 18 1-16,-1 15-1 16,-2 12 2-16,0 7-2 15,-5 6 0-15,0 10-4 0,0-1-11 16,-10 0-40-16,0-4-30 16,0-7-3-16</inkml:trace>
          <inkml:trace contextRef="#ctx0" brushRef="#br0" timeOffset="142910.2469">29833 8996 430 0,'0'0'4'0,"0"18"0"15,0 3 0-15,-3 5 1 16,-1 11 0-16,-7 5 0 0,-3 12 0 16,-4 2-1-16,-7-7-2 15,1 5-2-15,-8-13-3 16,-3-2-5-16,-3-14-9 16,-2-25-48-16,5 0-17 0</inkml:trace>
          <inkml:trace contextRef="#ctx0" brushRef="#br0" timeOffset="143394.635">30123 8284 362 0,'0'0'6'0,"-15"0"-1"16,2 0 1-16,-2-6 2 15,-5-5 0-15,-5-7 0 0,-3-3 1 16,-8-6 1-16,11-1-5 15,-3-13 0-15,11-8-1 16,9-3-2-16,8-6-1 0,14 0-1 16,15-10-1-16,9 2-1 15,12 3 0-15,11 2 0 16,2 13-1-16,-3 5 2 16,3 15 0-16,-2 10 2 0,-11 18 2 15,-9 7 1-15,-6 23 0 16,-6 22 1-16,-18 3 0 15,-8 20-1-15,-6 1 1 16,-12 14-2-16,-6-3-1 0,-11-2 0 16,-11-7-2-16,-2-12 0 15,-11-9 0-15,3-19 1 16,-7-5-1-16,-8-20 1 16,8-13 1-16,0-3 1 15,14-18 0-15,11-7 1 0,17 2-1 16,15-13 0-16,6 12 0 15,29-1-1-15,14 13-2 16,7 13 0-16,10 4-1 0,2 20 0 16,-2 16-1-16,-3 11-5 15,-7 7-10-15,-17 25-48 16,-6-14-19-16</inkml:trace>
          <inkml:trace contextRef="#ctx0" brushRef="#br0" timeOffset="144130.03">30583 8010 363 0,'0'0'6'0,"0"0"0"15,0 0 2-15,13 10-1 0,9-3 0 16,9 8 1-16,9 6-1 16,8-1 1-16,0 5-5 15,12 7-2-15,-15-4 0 16,-6 5-2-16,-11-3 0 0,-17 6 0 15,-11-8 0-15,-25 0-1 16,-7-2 0-16,-11 1 1 16,1-10 0-16,3 5 0 15,7-5 1-15,12 1 0 0,9 1 2 16,11-2 0-16,11 0 3 16,14 4 0-16,5 3 1 15,6 2 0-15,0-2-1 16,-5 12 0-16,-3-5 0 15,-3 7-2-15,-10 0-2 0,-8 5-1 16,-7-4 0-16,-4 3 0 16,-9-3 0-16,-9 0-1 15,-6-7-2-15,0 0-6 16,-15-12-34-16,11-1-37 0,1-13-3 16</inkml:trace>
          <inkml:trace contextRef="#ctx0" brushRef="#br0" timeOffset="143613.3913">30689 8130 373 0,'0'0'6'0,"0"0"2"16,-15-5 1-16,15 5 0 15,-10 24 1-15,7 13 0 0,-1 2 1 16,4 14-1-16,0 9-4 15,7 5-5-15,8 14-12 16,-9 5-39-16,1-15-31 16,3-5-2-16</inkml:trace>
          <inkml:trace contextRef="#ctx0" brushRef="#br0" timeOffset="144832.1754">31704 7901 319 0,'0'0'6'0,"13"17"1"0,-9 4 2 16,-4 11 0-16,0 7 0 15,0 4 2-15,-17 1 0 16,-5 6 2-16,-14-7-7 0,-17-12 0 16,-7-10-2-16,-6-11-1 15,-9-13 1-15,1-18-1 16,7-15 0-16,4-9-1 16,20-15-1-16,15-2-2 0,24-17-1 15,21 1-2-15,26-3-1 16,17 8 0-16,14-2 0 15,11 4 0-15,0 15 3 0,-7 11 2 16,-7 17 3-16,-23 7 3 16,-8 18 1-16,-12 6 3 15,-13 22 0-15,-15 13-1 16,0 10 0-16,0 21-1 0,-8 4-1 16,5 19-3-16,-11 4-1 15,-1 1-1-15,-6 6-1 16,-7-13 0-16,-7-4-1 15,-25-11 0-15,0-16-1 16,-11-13 1-16,-7-16 0 0,-3-11 2 16,13-12 0-16,8-7 1 15,10-21 0-15,27-1 0 16,15-6 0-16,19 1 0 16,31-1-1-16,11 6-1 0,15 9-1 15,13 13-2-15,0 6-4 16,4 23-8-16,-7 19-58 15,-8-13-14-15</inkml:trace>
          <inkml:trace contextRef="#ctx0" brushRef="#br0" timeOffset="144238.4449">31389 8700 411 0,'0'0'5'0,"7"13"1"16,-4 2 1-16,5 7 2 15,-5 6-2-15,4 11 1 16,-4 3 0-16,-3 6 0 0,0 10-6 15,-13-9-5-15,-9 4-11 16,-21-15-17-16,-10 1-50 16,4 0-4-16</inkml:trace>
          <inkml:trace contextRef="#ctx0" brushRef="#br0" timeOffset="145050.9314">32039 8203 375 0,'0'0'6'15,"-10"-2"2"-15,-5 2 1 16,2 0 2-16,-9 2 0 0,4 16 2 16,-10 3-1-16,-4 15 2 15,7 9-7-15,12 8 0 16,8-1-3-16,5 17-4 16,0-11-6-16,15 6-13 15,0-11-25-15,10-8-39 0,5-16-3 16</inkml:trace>
          <inkml:trace contextRef="#ctx0" brushRef="#br0" timeOffset="145332.1891">32007 7102 366 0,'0'0'7'16,"11"17"1"-16,10 3 4 16,14 19 1-16,11 14 0 0,7 18 1 15,4 17 1-15,29 24-1 16,-16 12-5-16,1 17-3 16,-11 14-2-16,-29 3-2 15,-6 7-2-15,-25 5-3 0,-15-11-4 16,-44 6-16-16,-23-6-32 15,-34-7-28-15,-25 7-4 16</inkml:trace>
          <inkml:trace contextRef="#ctx0" brushRef="#br0" timeOffset="139425.7892">23925 8327 315 0,'0'0'4'0,"8"-11"4"15,-2-2 0-15,8-6 3 16,7 4 1-16,1-5 2 0,10-1 2 16,-1 7-1-16,4 1-4 15,1 4-1-15,3 7-3 16,-8 2-2-16,-1 7 0 15,-7 7-2-15,2 0 0 16,-3 0 0-16,-11 6-1 0,2-1 0 16,-6 0 0-16,11 7 1 15,4-4-1-15,-4-1-1 16,7 0 1-16,-5-1 0 0,8-6-1 16,-3 0 1-16,0 1 0 15,-4-5-1-15,-4 1 1 16,-2 0-1-16,-5 4-1 15,-2-2 2-15,-5 8-1 0,1 3 0 16,-1 4 0-16,1 6-1 16,2 4 1-16,-1 3 0 15,2 4 0-15,-7 7-2 16,3 3 1-16,0-1 0 0,-3 9 1 16,-3-4-1-16,-12 2 1 15,2-6 0-15,-9-1-1 16,-1-9 2-16,-7-7 1 15,-1 1-1-15,-4-13 2 0,-5-9-1 16,-2 0 0-16,-1-6 1 16,-3-4-1-16,1-7-1 15,2 0-2-15,5 0 0 16,-2-7 0-16,9-4 0 0,2 5-12 16,5-11-19-16,2 10-54 15,22-8-3-15</inkml:trace>
          <inkml:trace contextRef="#ctx0" brushRef="#br0" timeOffset="138441.3707">24052 8175 401 0,'0'0'0'0,"0"0"3"16,0 11 1-16,0 6 0 16,-3 11 2-16,0 10 0 15,3 16 1-15,-4 13 2 16,1 14 0-16,3 7-3 0,0 0-1 16,3 11 1-16,4-1-4 15,3-5-3-15,0-10-7 16,-5-14-19-16,2-7-55 0,4-8 0 15</inkml:trace>
          <inkml:trace contextRef="#ctx0" brushRef="#br0" timeOffset="139863.3137">24699 9436 358 0,'0'0'10'0,"0"0"2"16,0 0 4-16,-3-13 0 15,3-1 0-15,-4-8 1 16,4-6-1-16,0-4 1 0,0-14-10 16,4-2-2-16,3-10-3 15,11 2-2-15,0-7 0 16,2 6 0-16,2 1 0 16,-4 2 0-16,3 13-1 0,-1 10-1 15,-2 13 2-15,-4 12-1 16,4 8-1-16,-3 23 1 15,2 10 0-15,4 14 1 0,1 15-2 16,-4 3-3-16,-5 7-11 16,2-4-50-16,-2 12-18 15</inkml:trace>
          <inkml:trace contextRef="#ctx0" brushRef="#br0" timeOffset="140050.8076">24661 9226 356 0,'0'0'6'15,"0"0"3"-15,0 0 0 16,0 0 3-16,13 0-2 0,9 0 1 16,10 0-1-16,10 0-10 15,5 7-60-15,19-7-16 16</inkml:trace>
          <inkml:trace contextRef="#ctx0" brushRef="#br0" timeOffset="140488.3334">25612 8641 398 0,'0'0'4'0,"11"0"0"16,6 0 1-16,8 0 0 15,10 0 0-15,7 0-1 16,8 0-7-16,17 0-33 16,4 0-40-16,-1 0-4 0</inkml:trace>
          <inkml:trace contextRef="#ctx0" brushRef="#br0" timeOffset="140660.2206">25764 8937 399 0,'0'0'3'0,"0"0"0"15,14 0 1-15,4 0 0 0,17-11-1 16,18 0-4-16,11-6-10 16,16-11-59-16,16 6-7 15</inkml:trace>
        </inkml:traceGroup>
      </inkml:traceGroup>
    </inkml:traceGroup>
    <inkml:traceGroup>
      <inkml:annotationXML>
        <emma:emma xmlns:emma="http://www.w3.org/2003/04/emma" version="1.0">
          <emma:interpretation id="{454926AD-734C-4255-985F-E359B96F6638}" emma:medium="tactile" emma:mode="ink">
            <msink:context xmlns:msink="http://schemas.microsoft.com/ink/2010/main" type="paragraph" rotatedBoundingBox="2802,11930 34225,10355 34350,12853 2927,14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8D9A56-DEC6-43CB-B669-0385EF58B797}" emma:medium="tactile" emma:mode="ink">
              <msink:context xmlns:msink="http://schemas.microsoft.com/ink/2010/main" type="line" rotatedBoundingBox="2802,11930 34225,10355 34350,12853 2927,14428"/>
            </emma:interpretation>
          </emma:emma>
        </inkml:annotationXML>
        <inkml:traceGroup>
          <inkml:annotationXML>
            <emma:emma xmlns:emma="http://www.w3.org/2003/04/emma" version="1.0">
              <emma:interpretation id="{90884FD0-9469-4FCA-A578-46E50FB821ED}" emma:medium="tactile" emma:mode="ink">
                <msink:context xmlns:msink="http://schemas.microsoft.com/ink/2010/main" type="inkWord" rotatedBoundingBox="2829,12446 6451,12295 6499,13419 2876,13571"/>
              </emma:interpretation>
              <emma:one-of disjunction-type="recognition" id="oneOf9">
                <emma:interpretation id="interp41" emma:lang="en-US" emma:confidence="0">
                  <emma:literal>110</emma:literal>
                </emma:interpretation>
                <emma:interpretation id="interp42" emma:lang="en-US" emma:confidence="0">
                  <emma:literal>10 |</emma:literal>
                </emma:interpretation>
                <emma:interpretation id="interp43" emma:lang="en-US" emma:confidence="0">
                  <emma:literal>10 1</emma:literal>
                </emma:interpretation>
                <emma:interpretation id="interp44" emma:lang="en-US" emma:confidence="0">
                  <emma:literal>11°</emma:literal>
                </emma:interpretation>
                <emma:interpretation id="interp45" emma:lang="en-US" emma:confidence="0">
                  <emma:literal>10 I</emma:literal>
                </emma:interpretation>
              </emma:one-of>
            </emma:emma>
          </inkml:annotationXML>
          <inkml:trace contextRef="#ctx0" brushRef="#br0" timeOffset="2640.6951">3312 11621 401 0,'0'0'1'16,"-13"0"3"-16,13 0 0 16,-25 21 3-16,8-4 2 15,-6 8 1-15,6 6 1 0,-1 13 1 16,8 8 0-16,3 6-2 15,7 11 0-15,4 4-3 16,6 5-1-16,1 4-2 16,3 6-1-16,4 0-3 0,-5-4 0 15,5 11-14-15,-14-23-27 16,6 7-45-16,1-8-1 16</inkml:trace>
          <inkml:trace contextRef="#ctx0" brushRef="#br0" timeOffset="3140.7454">4617 11669 213 0,'0'0'12'0,"0"0"6"0,0 0 6 15,-10 4 4-15,-4 3 0 16,-3 15 1-16,-5 3 3 16,-6 14-1-16,3 6-11 0,-8 13-6 15,5 4-4-15,3 5-4 16,12 4-2-16,3-9-1 16,10-9-2-16,18-6 0 15,12-17-1-15,16-15 0 0,11-15-1 16,7-15 0-16,3-15-1 15,4-8 1-15,-11-14 1 16,-7 4 1-16,-18-4 0 16,-17 0 1-16,-15 1-1 15,-16 6-1-15,-23 12-3 0,-28 5-9 16,-7 0-66-16,-20 28-3 16</inkml:trace>
          <inkml:trace contextRef="#ctx0" brushRef="#br0" timeOffset="2328.2443">1287 11745 423 0,'0'0'4'16,"0"0"1"-16,0 0 1 0,0 0-2 16,0 0 3-16,-7 14 1 15,7 10 0-15,0 10 1 16,10 18-2-16,1 10-1 16,6 15-1-16,5 8 0 0,3 11-1 15,3 2-3-15,-3 4-5 16,0-13-14-16,3 1-65 15,0-1-3-15</inkml:trace>
        </inkml:traceGroup>
        <inkml:traceGroup>
          <inkml:annotationXML>
            <emma:emma xmlns:emma="http://www.w3.org/2003/04/emma" version="1.0">
              <emma:interpretation id="{A3B80F1B-2AA9-4608-AB29-072F70C20B88}" emma:medium="tactile" emma:mode="ink">
                <msink:context xmlns:msink="http://schemas.microsoft.com/ink/2010/main" type="inkWord" rotatedBoundingBox="10785,12337 13278,11680 13605,12922 11111,13579"/>
              </emma:interpretation>
              <emma:one-of disjunction-type="recognition" id="oneOf10">
                <emma:interpretation id="interp46" emma:lang="en-US" emma:confidence="0">
                  <emma:literal>III</emma:literal>
                </emma:interpretation>
                <emma:interpretation id="interp47" emma:lang="en-US" emma:confidence="0">
                  <emma:literal>"I</emma:literal>
                </emma:interpretation>
                <emma:interpretation id="interp48" emma:lang="en-US" emma:confidence="0">
                  <emma:literal>"</emma:literal>
                </emma:interpretation>
                <emma:interpretation id="interp49" emma:lang="en-US" emma:confidence="0">
                  <emma:literal>111</emma:literal>
                </emma:interpretation>
                <emma:interpretation id="interp50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46563.8054">9408 11618 335 0,'0'0'9'0,"0"0"3"0,-4-17 5 16,4 17 2-16,0-19 0 16,0 19 1-16,4-18 2 15,-4 18 0-15,11-17-8 16,-11 17-4-16,0 0-3 0,0 0-2 16,0 0-5-16,0 0 0 15,0 0 0-15,7 11 0 16,-4 6 0-16,-3 9 0 15,4 12 0-15,-1 7 0 0,5 11 0 16,-1 15 0-16,-4 11 0 16,4-3 0-16,1 18 0 15,-5-7 0-15,1 6 0 0,-1-8 0 16,-3-4 0-16,7-13 0 16,1-5 0-16,-2-12 0 15,11-5-21-15,8-17-65 16,0-15-5-16</inkml:trace>
          <inkml:trace contextRef="#ctx0" brushRef="#br0" timeOffset="46829.4436">10655 11395 432 0,'0'0'4'0,"0"0"1"0,0 0 1 16,0 0 1-16,12 11 1 15,-12 10 0-15,3 7 2 16,-3 14-1-16,0 10-2 0,0 17-2 16,0 8-1-16,-3 7 0 15,3 6-2-15,-4-4-2 16,4 0-4-16,-3-10-9 15,3 0-38-15,3-18-34 0,4-7-3 16</inkml:trace>
          <inkml:trace contextRef="#ctx0" brushRef="#br0" timeOffset="47095.0638">11700 11043 416 0,'0'0'3'16,"13"0"1"-16,-13 0 2 15,22 0 3-15,-22 0 2 16,21 24 2-16,-11 8 0 16,2 11 2-16,-9 16-3 0,-3 17-3 15,0 14-9-15,-8 13 0 16,-2 9 0-16,0 8 0 15,-1-1 0-15,0-2 0 16,11 3-16-16,4-11-72 0,-4-11-2 16</inkml:trace>
        </inkml:traceGroup>
        <inkml:traceGroup>
          <inkml:annotationXML>
            <emma:emma xmlns:emma="http://www.w3.org/2003/04/emma" version="1.0">
              <emma:interpretation id="{B51EA70C-EBAF-4EA2-A8A5-F36DF7E26421}" emma:medium="tactile" emma:mode="ink">
                <msink:context xmlns:msink="http://schemas.microsoft.com/ink/2010/main" type="inkWord" rotatedBoundingBox="18300,11982 19728,11728 19901,12698 18473,12952"/>
              </emma:interpretation>
              <emma:one-of disjunction-type="recognition" id="oneOf11">
                <emma:interpretation id="interp51" emma:lang="en-US" emma:confidence="0">
                  <emma:literal>"</emma:literal>
                </emma:interpretation>
                <emma:interpretation id="interp52" emma:lang="en-US" emma:confidence="0">
                  <emma:literal>Y</emma:literal>
                </emma:interpretation>
                <emma:interpretation id="interp53" emma:lang="en-US" emma:confidence="0">
                  <emma:literal>n</emma:literal>
                </emma:interpretation>
                <emma:interpretation id="interp54" emma:lang="en-US" emma:confidence="0">
                  <emma:literal>)</emma:literal>
                </emma:interpretation>
                <emma:interpretation id="interp55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29831.7701">16779 11236 438 0,'0'0'4'0,"0"0"1"16,0 0 2-16,0 0 0 15,0 0-1-15,0 0 1 0,5 15 1 16,-2 11-1-16,0 15-3 16,4 18-1-16,-3 17-1 15,7 10-1-15,3 17 0 16,4 10-3-16,-5-5-8 0,12-2-39 15,0 0-36-15,0-16-1 16</inkml:trace>
          <inkml:trace contextRef="#ctx0" brushRef="#br0" timeOffset="130066.1431">18177 11000 464 0,'0'0'1'16,"0"0"-1"-16,0 22 2 15,0 3 0-15,0 16 1 0,2 13 0 16,3 16 0-16,1 14 1 16,1 15-1-16,8 10-1 15,5 8-5-15,2-8-17 16,-4 6-61-16,25 3-3 15</inkml:trace>
        </inkml:traceGroup>
        <inkml:traceGroup>
          <inkml:annotationXML>
            <emma:emma xmlns:emma="http://www.w3.org/2003/04/emma" version="1.0">
              <emma:interpretation id="{0A945086-8DC6-4578-8332-1404B18682BC}" emma:medium="tactile" emma:mode="ink">
                <msink:context xmlns:msink="http://schemas.microsoft.com/ink/2010/main" type="inkWord" rotatedBoundingBox="22213,12669 22424,11468 22498,11481 22286,12682"/>
              </emma:interpretation>
              <emma:one-of disjunction-type="recognition" id="oneOf12">
                <emma:interpretation id="interp56" emma:lang="en-US" emma:confidence="1">
                  <emma:literal>|</emma:literal>
                </emma:interpretation>
                <emma:interpretation id="interp57" emma:lang="en-US" emma:confidence="0">
                  <emma:literal>l</emma:literal>
                </emma:interpretation>
                <emma:interpretation id="interp58" emma:lang="en-US" emma:confidence="0">
                  <emma:literal>'</emma:literal>
                </emma:interpretation>
                <emma:interpretation id="interp59" emma:lang="en-US" emma:confidence="0">
                  <emma:literal>I</emma:literal>
                </emma:interpretation>
                <emma:interpretation id="interp60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30331.772">20944 10740 491 0,'0'0'0'0,"0"0"-1"0,0 0 0 16,-10 0 1-16,-5 21 0 15,-2 8 1-15,-7 16 1 16,2 19 0-16,1 18 1 0,-4 18 0 16,3 17 0-16,2 20 0 15,10 11-7-15,-1-6-24 16,-1 16-56-16,7 0-3 15</inkml:trace>
        </inkml:traceGroup>
        <inkml:traceGroup>
          <inkml:annotationXML>
            <emma:emma xmlns:emma="http://www.w3.org/2003/04/emma" version="1.0">
              <emma:interpretation id="{002C5DCC-84C6-46DF-9194-8E55C00155F7}" emma:medium="tactile" emma:mode="ink">
                <msink:context xmlns:msink="http://schemas.microsoft.com/ink/2010/main" type="inkWord" rotatedBoundingBox="25326,10801 34225,10355 34350,12853 25451,13299"/>
              </emma:interpretation>
              <emma:one-of disjunction-type="recognition" id="oneOf13">
                <emma:interpretation id="interp61" emma:lang="en-US" emma:confidence="0">
                  <emma:literal>D13:f(IA,IB,Rd</emma:literal>
                </emma:interpretation>
                <emma:interpretation id="interp62" emma:lang="en-US" emma:confidence="0">
                  <emma:literal>DB:f(IA,IB,Rd</emma:literal>
                </emma:interpretation>
                <emma:interpretation id="interp63" emma:lang="en-US" emma:confidence="0">
                  <emma:literal>DB:f(RA,IB,Rd</emma:literal>
                </emma:interpretation>
                <emma:interpretation id="interp64" emma:lang="en-US" emma:confidence="0">
                  <emma:literal>DB:f(IA,IBRd</emma:literal>
                </emma:interpretation>
                <emma:interpretation id="interp65" emma:lang="en-US" emma:confidence="0">
                  <emma:literal>DB:f(IA,&amp;BRd</emma:literal>
                </emma:interpretation>
              </emma:one-of>
            </emma:emma>
          </inkml:annotationXML>
          <inkml:trace contextRef="#ctx0" brushRef="#br0" timeOffset="146738.4909">23802 10652 293 0,'0'0'8'16,"0"0"3"-16,17-8 3 15,1 8 2-15,7 0 2 16,10 8 2-16,7 1 2 0,8 10-1 15,7 7-6-15,-4 8-3 16,-5 7-4-16,-1 13-2 16,-8 2-2-16,-7 8-1 15,-8 10-1-15,-7 2-2 0,-2 3 1 16,-8-1-1-16,-4 3-1 16,-3-5 1-16,0-1-1 15,-7-7 0-15,-6-5 1 0,-9-10 0 16,-2-1 0-16,-16-6 0 15,-5-11 1-15,-8-3-2 16,-5-4-2-16,3-17-7 16,5 4-29-16,1-15-43 15,14 0-2-15</inkml:trace>
          <inkml:trace contextRef="#ctx0" brushRef="#br0" timeOffset="146394.7308">23890 10687 312 0,'0'0'7'0,"0"0"5"0,18-15 3 16,-18 15 4-16,13-11 1 16,-13 11 0-16,18 0 1 15,-18 0 2-15,4 34-8 0,-4-3-3 16,-10 24-4-16,-2 14-2 15,2 10-1-15,-4 21-2 16,3 2-1-16,5 3-1 16,-2 5-2-16,4-12-1 0,4-10-6 15,4-13-10-15,14-30-48 16,-5-2-19-16</inkml:trace>
          <inkml:trace contextRef="#ctx0" brushRef="#br0" timeOffset="146988.4846">24664 11283 383 0,'0'0'4'16,"0"0"2"-16,0 22 3 0,-8-5 1 16,-2 14 2-16,3 4 2 15,-4 15-2-15,1 6 1 16,3 4-3-16,-1 11-3 15,5-5-2-15,3 5-4 0,0-12-6 16,11 2-13-16,-7-8-39 16,2-19-27-16,6-1-5 15</inkml:trace>
          <inkml:trace contextRef="#ctx0" brushRef="#br0" timeOffset="147410.3937">24621 11174 374 0,'0'0'4'15,"0"0"3"-15,7 0 0 16,15 0 0-16,2 0 1 0,13 10-1 16,4 1 0-16,9 2 0 15,3 8-4-15,0 1-2 16,-8 10-2-16,-12 0-2 15,-13 6-2-15,-8 0-1 0,-12 6-2 16,-22-2 0-16,-6-4 0 16,-4 1 0-16,-4-3 0 15,6-5 2-15,5-7 3 16,2 0 3-16,18-2 4 16,5-3 1-16,17-2 2 0,7 1 1 15,5 3 0-15,9 0 0 16,2 3-1-16,-2-3-1 15,-2 7-1-15,-4 5-2 16,-7-5-2-16,-12 3 0 0,-8 6 0 16,-5-3 0-16,-12 1 1 15,-12 0 1-15,-12-4-2 16,-6-1 0-16,-8-10-3 0,-3 1-10 16,1 7-62-16,2-28-4 15</inkml:trace>
          <inkml:trace contextRef="#ctx0" brushRef="#br0" timeOffset="147597.9038">25537 10951 444 0,'0'0'2'0,"0"0"1"16,10 0 0-16,13 0 0 15,7 0 0-15,18 6-5 16,-7 0-12-16,26-3-63 0,1 12-2 16</inkml:trace>
          <inkml:trace contextRef="#ctx0" brushRef="#br0" timeOffset="147754.1471">25834 11410 416 0,'0'0'1'16,"15"0"-4"-16,13-4-14 0,10-7-57 15,9 0-4-15</inkml:trace>
          <inkml:trace contextRef="#ctx0" brushRef="#br0" timeOffset="148347.8984">27128 10189 388 0,'0'0'4'16,"0"0"1"-16,0 0 1 0,-17 4 1 15,-1 7 1-15,-10 8 1 16,-7 9 0-16,-12 10 1 16,4 10-2-16,-2 17-1 15,2 12-2-15,8 19 0 0,10 5-1 16,7 13-1-16,18 1 1 15,4 9-2-15,14 0 1 16,3-5-1-16,4-7 0 16,3 5 0-16,-3-11 0 0,-3-3 0 15,-5-6 0-15,1 3 0 16,-12-16-1-16,1-3 0 16,-7-3 0-16,-7-11 0 15,-6-8-1-15,-12-13-1 0,-8-3-2 16,-5-16-3-16,-12-10-3 15,-6-10-6-15,-4-7-15 16,7-17-56-16,-7-14 0 16</inkml:trace>
          <inkml:trace contextRef="#ctx0" brushRef="#br0" timeOffset="148504.1531">26605 11095 398 0,'0'0'5'0,"0"0"0"0,18-9 0 16,-1 4 1-16,8 1-1 16,8-2-4-16,15 2-23 15,30-3-49-15,-7-6-7 0</inkml:trace>
          <inkml:trace contextRef="#ctx0" brushRef="#br0" timeOffset="148754.1598">28229 10106 351 0,'0'0'5'0,"-18"8"2"16,-4 5 5-16,-13 15 2 15,-11 10 0-15,-7 23 1 16,-7 9 2-16,-15 23 0 0,4 18-3 15,5 13-3-15,1 16-4 16,17 6-2-16,18 4-4 16,10-2-6-16,20-2-10 15,0-17-17-15,20-9-52 16,20-21-2-16</inkml:trace>
          <inkml:trace contextRef="#ctx0" brushRef="#br0" timeOffset="149364.5663">28554 10944 384 0,'0'0'5'16,"0"0"1"-16,-8 11 1 15,-7-3 1-15,-5-8 0 16,-8 0 0-16,-7 0 0 0,-8-12 1 16,0-12-4-16,1-4-2 15,3-10 0-15,10-8-1 16,11-12-1-16,18-1 0 0,12-8-2 16,19 1 1-16,15-10 0 15,11 6-1-15,11 7 0 16,5 3 0-16,2 15 0 15,-4 9 1-15,-11 14 1 16,-14 18 0-16,-4 8 2 0,-24 29 1 16,-12 16-1-16,-9 13 2 15,-22 18-1-15,-13 7 0 16,-12 4 0-16,-6 9-2 16,-2-10 0-16,-9-4-1 15,4-9 1-15,-1-14-1 0,4-17 0 16,14-8 1-16,1-13 0 15,10-14 0-15,10-7 0 16,13-8 0-16,12-9 0 0,7-6-1 16,18 1 0-16,10 1-1 15,15 10 0-15,3 7-1 16,11 3-2-16,3 29-3 16,-4 0-6-16,5 21-21 0,-5 4-51 15,-10-1-2-15</inkml:trace>
          <inkml:trace contextRef="#ctx0" brushRef="#br0" timeOffset="149754.1875">28864 11120 338 0,'0'0'3'16,"0"-25"2"-16,4 7 0 15,2-2 2-15,9-1 0 16,3 0 1-16,9 0-1 16,13-1 1-16,3 13-7 15,13 3-16-15,-3 6-54 0,10 0-6 16</inkml:trace>
          <inkml:trace contextRef="#ctx0" brushRef="#br0" timeOffset="149613.559">28917 11322 394 0,'0'0'4'16,"-6"-15"0"-16,-1 2 1 15,-1-4 1-15,-2-9-1 0,3-6 0 16,2-6 1-16,5-12-1 15,5 0-3-15,5-9 0 16,12 0-2-16,6-5 0 16,7 0 0-16,3 4 0 0,2 4 0 15,3 7 2-15,-8 10 0 16,0 11 1-16,-4 17 2 16,-9 11 0-16,-1 28 0 15,-14 13 1-15,1 21 0 0,-8 11-2 16,0 12-1-16,-5 2-4 15,2 9-10-15,-4-1-23 16,-14-11-48-16,17-2-3 0</inkml:trace>
          <inkml:trace contextRef="#ctx0" brushRef="#br0" timeOffset="150004.1948">29670 11105 379 0,'0'0'5'0,"4"15"1"0,-1 0 1 16,2 9 1-16,-5 8 0 15,0 11 1-15,0 2-1 16,2 15 1-16,-2 0-4 0,-2 0-3 15,-6 0-2-15,-9-6-3 16,-6-6-6-16,-7-10-9 16,-6-10-33-16,-6-3-28 15,-8-16-5-15</inkml:trace>
          <inkml:trace contextRef="#ctx0" brushRef="#br0" timeOffset="150582.3376">29985 10948 368 0,'0'0'5'0,"0"0"3"0,0 0 2 16,-21 0 0-16,6-4 1 15,2-17 0-15,-5 0 0 16,1-14 1-16,-1-8-5 0,6-6-3 16,9-13-3-16,11-7-2 15,9-10-1-15,11-7-3 16,15 2-1-16,7-4 0 15,6 7 0-15,4 7 0 0,3 8 1 16,-2 15 3-16,-1 16 2 16,-10 10 2-16,-12 19 3 15,-13 12 1-15,-12 26 1 16,-8 21 0-16,-13 14 0 16,-17 14-2-16,-5 14 0 0,-10 12-2 15,-6-4-2-15,1 0-2 16,-8-6 0-16,3-20-1 15,-3-15 1-15,3-12 0 16,7-23 0-16,5-16 2 0,10-11 0 16,10-13 2-16,11-12 0 15,10-10-1-15,19 1 1 16,13-7-1-16,11 3-1 16,7 10 0-16,14 11-1 0,-3 6 0 15,3 11-1-15,-3 17-1 16,-9 8-4-16,-2 20-17 15,-3 5-57-15,-17 6-2 0</inkml:trace>
          <inkml:trace contextRef="#ctx0" brushRef="#br0" timeOffset="151222.9972">30639 10419 310 0,'0'0'2'0,"0"0"2"15,15 0 3-15,2 4-2 16,11 3 1-16,8 7 1 16,2 3-1-16,4 1 0 0,1 7-2 15,-3 3-2-15,-12 1-2 16,-11-1-2-16,-14-1 0 16,-6 5 0-16,-19-4 0 15,-9-2 0-15,-1-2 0 0,-3 1 0 16,7-1 2-16,6-3 2 15,11 3 1-15,11 2 4 16,11-5 1-16,14 3 3 16,7 1 1-16,6 3 0 0,2 0 0 15,3-2-3-15,-8 5-1 16,-4-3-2-16,-16 3-3 16,2 5-3-16,-17-3 0 15,-7 1-3-15,-14-2 1 0,-11-4-1 16,-3 0 0-16,-8-2-2 15,-3-9-4-15,-4 4-17 16,20-15-51-16,-13-2-1 16</inkml:trace>
          <inkml:trace contextRef="#ctx0" brushRef="#br0" timeOffset="150880.2317">30762 10595 346 0,'0'0'6'0,"0"0"1"16,0 0 3-16,-2 11 2 0,-3 10 2 15,-5 7 0-15,0 12 0 16,-1 5 1-16,-6 11-6 16,9 11-3-16,-2-3-9 15,10 9-21-15,0-13-54 0,3 0-3 16</inkml:trace>
          <inkml:trace contextRef="#ctx0" brushRef="#br0" timeOffset="151457.3602">31392 10966 418 0,'0'0'5'15,"4"17"0"-15,-4 0 1 0,3 12 0 16,0 6 0-16,2 12 1 16,-5 5-1-16,-8 8-1 15,-6 0-5-15,-10-4-4 16,-8-4-6-16,-11-5-8 0,-3-5-15 15,-11-3-43-15,1-19-7 16</inkml:trace>
          <inkml:trace contextRef="#ctx0" brushRef="#br0" timeOffset="152035.5279">31608 10275 398 0,'0'0'1'0,"-4"14"-1"0,-2 7 2 16,-6 0 0-16,-1 4 0 15,-5 3 1-15,-4-2 1 16,-9-6 0-16,-8-3-1 0,-10-17 1 15,2-10 0-15,-2-14 0 16,-1-15-1-16,12-11-2 16,-2-3 0-16,23-10-2 15,14-4-1-15,16 1 0 16,27 2-2-16,20 0 1 0,14 14-1 16,11 2 1-16,6 9 1 15,2 13 2-15,-15 17 2 16,-12 5 1-16,-19 12 2 15,-16 20 0-15,-24 10 3 0,-14 14-3 16,-21 13 2-16,-10 12-2 16,-12 1-1-16,-8 3-2 15,-5 0-1-15,0-12-1 16,3-4 0-16,-1-17 0 0,13-9 0 16,1-17 1-16,11-12 1 15,16-10 0-15,5 0 1 16,15-13 1-16,10-6 0 0,20 8-1 15,11 1 0-15,-1 10 0 16,5 4-2-16,8 20 0 16,0 16-2-16,-3 8-3 15,-4 9-5-15,-4 14-16 16,1-4-57-16,-8 0-3 16</inkml:trace>
          <inkml:trace contextRef="#ctx0" brushRef="#br0" timeOffset="152254.2618">32089 10430 389 0,'0'0'5'0,"-18"0"1"16,1 0 3-16,-13 0 1 0,-5 14 1 15,-6 7 1-15,-9 14 1 16,0 8-1-16,1 9-4 15,17 14-2-15,11 6-3 16,14 4-6-16,7-4-10 0,21-5-29 16,24-10-40-16,2-15-4 15</inkml:trace>
          <inkml:trace contextRef="#ctx0" brushRef="#br0" timeOffset="152614.6439">32361 9630 368 0,'0'0'5'16,"0"21"5"-16,0 8 1 15,3 12 1-15,19 20 2 0,-4 13 1 16,13 25 1-16,11 13 0 15,1 19-6-15,3 8-2 16,4 13-3-16,2 3-3 16,-19 8-4-16,-2-7-8 15,-17 1-19-15,-6-11-56 0,-33-11 1 16</inkml:trace>
        </inkml:traceGroup>
      </inkml:traceGroup>
    </inkml:traceGroup>
    <inkml:traceGroup>
      <inkml:annotationXML>
        <emma:emma xmlns:emma="http://www.w3.org/2003/04/emma" version="1.0">
          <emma:interpretation id="{68771A6D-29CF-4533-AA1D-CB318C1D45EF}" emma:medium="tactile" emma:mode="ink">
            <msink:context xmlns:msink="http://schemas.microsoft.com/ink/2010/main" type="paragraph" rotatedBoundingBox="2987,13397 34500,12723 34580,16448 3067,17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658EB9-D3C6-4391-BC29-F6320ABE102C}" emma:medium="tactile" emma:mode="ink">
              <msink:context xmlns:msink="http://schemas.microsoft.com/ink/2010/main" type="inkBullet" rotatedBoundingBox="3000,14012 3106,14010 3124,14883 3019,14885"/>
            </emma:interpretation>
            <emma:one-of disjunction-type="recognition" id="oneOf14">
              <emma:interpretation id="interp66" emma:lang="en-US" emma:confidence="0">
                <emma:literal>•</emma:literal>
              </emma:interpretation>
            </emma:one-of>
          </emma:emma>
        </inkml:annotationXML>
        <inkml:trace contextRef="#ctx0" brushRef="#br0" timeOffset="3562.6207">1552 13269 375 0,'0'0'8'0,"0"0"1"16,-18 8 2-16,8 6 1 16,0 3 2-16,-5 7 1 15,0 13 0-15,2 11 1 0,3 4-5 16,5 13-3-16,3 12-3 16,4 5-2-16,6 5-2 15,9 5-8-15,4 1-13 16,-3-3-63-16,14-2-4 0</inkml:trace>
      </inkml:traceGroup>
      <inkml:traceGroup>
        <inkml:annotationXML>
          <emma:emma xmlns:emma="http://www.w3.org/2003/04/emma" version="1.0">
            <emma:interpretation id="{509A960E-726E-4B73-B336-E700113F405A}" emma:medium="tactile" emma:mode="ink">
              <msink:context xmlns:msink="http://schemas.microsoft.com/ink/2010/main" type="line" rotatedBoundingBox="4743,13360 34500,12723 34564,15713 4807,16350"/>
            </emma:interpretation>
          </emma:emma>
        </inkml:annotationXML>
        <inkml:traceGroup>
          <inkml:annotationXML>
            <emma:emma xmlns:emma="http://www.w3.org/2003/04/emma" version="1.0">
              <emma:interpretation id="{8E273F68-1098-4B44-9606-5816976C5CD8}" emma:medium="tactile" emma:mode="ink">
                <msink:context xmlns:msink="http://schemas.microsoft.com/ink/2010/main" type="inkWord" rotatedBoundingBox="4757,14274 6673,14192 6716,15173 4799,15255"/>
              </emma:interpretation>
              <emma:one-of disjunction-type="recognition" id="oneOf15">
                <emma:interpretation id="interp67" emma:lang="en-US" emma:confidence="1">
                  <emma:literal>"</emma:literal>
                </emma:interpretation>
                <emma:interpretation id="interp68" emma:lang="en-US" emma:confidence="0">
                  <emma:literal>Y</emma:literal>
                </emma:interpretation>
                <emma:interpretation id="interp69" emma:lang="en-US" emma:confidence="0">
                  <emma:literal>y</emma:literal>
                </emma:interpretation>
                <emma:interpretation id="interp70" emma:lang="en-US" emma:confidence="0">
                  <emma:literal>J</emma:literal>
                </emma:interpretation>
                <emma:interpretation id="interp71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4171.9908">5120 13452 451 0,'0'0'2'0,"-15"0"2"15,15 0 1-15,-17 23 2 16,-1-1 1-16,8 8 1 0,-5 12 1 16,2 15 1-16,5 6-7 15,4 7-4-15,4 12 0 16,7 5 0-16,8 8 0 16,3 1 0-16,14 18-5 0,-4-18-83 15,0 8 0-15</inkml:trace>
          <inkml:trace contextRef="#ctx0" brushRef="#br0" timeOffset="3890.7425">3264 13559 438 0,'0'0'4'0,"0"0"1"16,-22 14 2-16,14 0 0 15,-2 7 2-15,7 7 1 16,-4 7 0-16,7 11 0 15,0 8-4-15,7 5-1 0,14 7-5 16,1 9 0-16,6 2 0 16,0 1 0-16,0 10 0 15,-3-11-18-15,-15 7-66 16,22-6-3-16</inkml:trace>
        </inkml:traceGroup>
        <inkml:traceGroup>
          <inkml:annotationXML>
            <emma:emma xmlns:emma="http://www.w3.org/2003/04/emma" version="1.0">
              <emma:interpretation id="{E46AEDFF-1651-4E9A-B774-B7233A91B69A}" emma:medium="tactile" emma:mode="ink">
                <msink:context xmlns:msink="http://schemas.microsoft.com/ink/2010/main" type="inkWord" rotatedBoundingBox="10805,14244 13607,13878 13696,14558 10894,14925"/>
              </emma:interpretation>
              <emma:one-of disjunction-type="recognition" id="oneOf16">
                <emma:interpretation id="interp72" emma:lang="en-US" emma:confidence="1">
                  <emma:literal>000</emma:literal>
                </emma:interpretation>
                <emma:interpretation id="interp73" emma:lang="en-US" emma:confidence="0">
                  <emma:literal>ooo</emma:literal>
                </emma:interpretation>
                <emma:interpretation id="interp74" emma:lang="en-US" emma:confidence="0">
                  <emma:literal>o00</emma:literal>
                </emma:interpretation>
                <emma:interpretation id="interp75" emma:lang="en-US" emma:confidence="0">
                  <emma:literal>oo0</emma:literal>
                </emma:interpretation>
                <emma:interpretation id="interp76" emma:lang="en-US" emma:confidence="0">
                  <emma:literal>O00</emma:literal>
                </emma:interpretation>
              </emma:one-of>
            </emma:emma>
          </inkml:annotationXML>
          <inkml:trace contextRef="#ctx0" brushRef="#br0" timeOffset="47626.344">9751 13439 349 0,'0'0'5'0,"0"0"3"15,-21 2 4-15,-1 7 2 0,-6 1 1 16,-4 10 1-16,-11 10 1 15,-2 1 1-15,-8 15-3 16,0 8-4-16,3 8-2 16,12 6-3-16,10 2-1 0,6 0-1 15,19-6-1-15,13-6-1 16,15-11 0-16,21-12-2 16,14-17 0-16,11-18 0 15,6-3 0-15,-2-18 0 16,-1-12 0-16,-6-10 0 0,-12-5 0 15,-14 0 0-15,-21-10 0 16,-14 2 0-16,-14 4 0 16,-17 1 0-16,-15 6-6 0,3 16-19 15,-14 0-59-15,9 16-4 16</inkml:trace>
          <inkml:trace contextRef="#ctx0" brushRef="#br0" timeOffset="47970.1172">10755 13358 456 0,'0'0'1'0,"-7"0"-1"16,-11 11 1-16,-14 6 1 15,-6 8 2-15,-12 5 1 16,-3 17 0-16,-7 6 1 15,7 10 1-15,0 4-2 0,17-1 0 16,19-1-2-16,9-9 0 16,20-11-2-16,19-9-1 15,22-19 0-15,10-17 0 16,12-13 1-16,6-17-1 0,-6-8 0 16,-9-7 0-16,-1-9-1 15,-22-2 0-15,-15 7-2 16,-25 1-2-16,-11 12-1 15,-27 4-1-15,-3 11-2 0,-20 8-9 16,13 2-45-16,-8 15-22 16</inkml:trace>
          <inkml:trace contextRef="#ctx0" brushRef="#br0" timeOffset="48313.8497">11766 13297 468 0,'0'0'2'0,"-10"0"0"15,-8 5 1-15,-7 8 1 16,-13 8 0-16,-5 12 2 0,-7 9 1 16,-6 10 1-16,3 12-3 15,11 2-3-15,14 6-2 16,13-6 0-16,19-2 0 15,27-18 0-15,22-19 0 16,18-10 0-16,11-17 0 0,6-17 0 16,3-17 0-16,-2-11 0 15,-11-13 0-15,-18-4 0 16,-17-7 0-16,-23 3 0 0,-20 7 0 16,-20-2 0-16,-26 22-3 15,-32 4-31-15,-17 25-52 16,-8 12-2-16</inkml:trace>
        </inkml:traceGroup>
        <inkml:traceGroup>
          <inkml:annotationXML>
            <emma:emma xmlns:emma="http://www.w3.org/2003/04/emma" version="1.0">
              <emma:interpretation id="{DDF33981-DDE3-4294-8972-78C6044C67AF}" emma:medium="tactile" emma:mode="ink">
                <msink:context xmlns:msink="http://schemas.microsoft.com/ink/2010/main" type="inkWord" rotatedBoundingBox="18387,14019 22300,13366 22397,13947 18484,14600"/>
              </emma:interpretation>
              <emma:one-of disjunction-type="recognition" id="oneOf17">
                <emma:interpretation id="interp77" emma:lang="en-US" emma:confidence="1">
                  <emma:literal>000</emma:literal>
                </emma:interpretation>
                <emma:interpretation id="interp78" emma:lang="en-US" emma:confidence="0.5">
                  <emma:literal>00 o</emma:literal>
                </emma:interpretation>
                <emma:interpretation id="interp79" emma:lang="en-US" emma:confidence="0">
                  <emma:literal>0 o</emma:literal>
                </emma:interpretation>
                <emma:interpretation id="interp80" emma:lang="en-US" emma:confidence="0">
                  <emma:literal>000 o</emma:literal>
                </emma:interpretation>
                <emma:interpretation id="interp81" emma:lang="en-US" emma:confidence="0">
                  <emma:literal>•0 o</emma:literal>
                </emma:interpretation>
              </emma:one-of>
            </emma:emma>
          </inkml:annotationXML>
          <inkml:trace contextRef="#ctx0" brushRef="#br0" timeOffset="130816.1855">17399 13190 381 0,'0'0'5'0,"-25"0"2"16,0 7 3-16,-6 3 1 0,-12 8 2 15,-10 6 2-15,-7 11 0 16,-4 11 1-16,4 10-3 16,3 8-3-16,19 7-2 0,10-3-3 15,16 1-3-15,16-7-2 16,27-8 0-16,24-20 0 15,11-19 0-15,19-15 0 16,11-15 0-16,2-19 0 16,-2-20 0-16,-8-6 0 0,-13-11 0 15,-16 3 0-15,-22-3 0 16,-20 4 0-16,-17 3-3 16,-17 14 0-16,-16 12-2 15,-9 6-3-15,-1 23-21 0,15-2-55 16,-4 5-3-16</inkml:trace>
          <inkml:trace contextRef="#ctx0" brushRef="#br0" timeOffset="131113.0408">18335 13049 500 0,'0'0'1'16,"-7"13"0"-16,-14 4 0 15,-4 9 1-15,-7 8 0 0,1 11 0 16,-1 2 0-16,-1 9-2 16,13 2 0-16,12-6 0 15,16-8 0-15,24-10 0 16,17-16 0-16,15-16 0 0,3-9 0 16,11-18 0-16,-8-10 0 15,-2-14 0-15,-15-3 0 16,-18-6-3-16,-14 3-2 0,-21 1-3 15,-14 12-6-15,-14 1-26 16,-14 8-47-16,12 12 0 16</inkml:trace>
          <inkml:trace contextRef="#ctx0" brushRef="#br0" timeOffset="131425.5625">20481 12766 503 0,'0'0'1'0,"-7"-3"-1"16,7 3 1-16,-21 0-1 15,-7 11 1-15,-12 9 1 16,-5 11 1-16,-11 8-3 16,3 11 0-16,0 9 0 0,3 10 0 15,10-6 0-15,23-1 0 16,17-15 0-16,29-12 0 15,27-15 0-15,19-16 0 0,21-14 0 16,2-22 0-16,5-15 0 16,-15-12 0-16,-10-7 0 15,-19-5 0-15,-29-3 0 16,-30 3 0-16,-30 15 0 0,-33 9 0 16,-28 19 0-16,-12 1-70 15,-18 30-19-15</inkml:trace>
        </inkml:traceGroup>
        <inkml:traceGroup>
          <inkml:annotationXML>
            <emma:emma xmlns:emma="http://www.w3.org/2003/04/emma" version="1.0">
              <emma:interpretation id="{63434E1D-5A9F-4BB9-9E68-36A9A0362CCC}" emma:medium="tactile" emma:mode="ink">
                <msink:context xmlns:msink="http://schemas.microsoft.com/ink/2010/main" type="inkWord" rotatedBoundingBox="27087,12882 34500,12723 34564,15713 27151,15872"/>
              </emma:interpretation>
              <emma:one-of disjunction-type="recognition" id="oneOf18">
                <emma:interpretation id="interp82" emma:lang="en-US" emma:confidence="0">
                  <emma:literal>Deflagrated)</emma:literal>
                </emma:interpretation>
                <emma:interpretation id="interp83" emma:lang="en-US" emma:confidence="0">
                  <emma:literal>Ditka, IBR)</emma:literal>
                </emma:interpretation>
                <emma:interpretation id="interp84" emma:lang="en-US" emma:confidence="0">
                  <emma:literal>Ditka, QBRC)</emma:literal>
                </emma:interpretation>
                <emma:interpretation id="interp85" emma:lang="en-US" emma:confidence="0">
                  <emma:literal>Deflated)</emma:literal>
                </emma:interpretation>
                <emma:interpretation id="interp86" emma:lang="en-US" emma:confidence="0">
                  <emma:literal>Ditka, IB,&amp;c)</emma:literal>
                </emma:interpretation>
              </emma:one-of>
            </emma:emma>
          </inkml:annotationXML>
          <inkml:trace contextRef="#ctx0" brushRef="#br0" timeOffset="154129.3096">25562 13493 474 0,'0'0'1'0,"0"0"1"0,0 0-1 15,11-5 1-15,11 5-1 16,8-4-1-16,16 4-5 16,7 0-17-16,4 0-59 0,29 9-3 15</inkml:trace>
          <inkml:trace contextRef="#ctx0" brushRef="#br0" timeOffset="154269.9487">25630 14102 448 0,'0'0'0'0,"10"-4"-3"15,11-9-11-15,18-6-30 16,25-3-35-16,14-6-2 0</inkml:trace>
          <inkml:trace contextRef="#ctx0" brushRef="#br0" timeOffset="154691.8389">26406 13679 436 0,'0'0'2'16,"30"-10"-1"-16,-2-1 0 15,14-4-2-15,19 4-6 0,9-13-24 16,14 3-46-16,19-4-3 15</inkml:trace>
          <inkml:trace contextRef="#ctx0" brushRef="#br0" timeOffset="154614.6992">26965 12540 419 0,'0'0'1'0,"-13"-3"2"16,1 3 0-16,-8 3 2 16,-1 14 2-16,-14 9 0 0,2 19 2 15,-6 15 1-15,3 26 0 16,6 19 1-16,-3 22 0 15,13 23-1-15,-2 21-5 16,8 12-5-16,4 10 0 0,3 4 0 16,2 1 0-16,2-8 0 15,-1-14 0-15,1-21 0 16,0-21 0-16,-9-14 0 16,-5-31 0-16,3-20 0 0,-21-5-84 15,0-47-7-15</inkml:trace>
          <inkml:trace contextRef="#ctx0" brushRef="#br0" timeOffset="154926.2072">27821 12781 452 0,'0'0'2'0,"-28"6"0"15,0 5 2-15,-4 13 0 16,-21 14 3-16,-4 13 1 16,-10 26 0-16,-3 14 2 0,2 22-2 15,8 16-2-15,10 17-6 16,12 4 0-16,23 9 0 16,15-11 0-16,15-2-10 15,13-24-32-15,11-9-46 0,22-24-1 16</inkml:trace>
          <inkml:trace contextRef="#ctx0" brushRef="#br0" timeOffset="155457.4728">28206 13608 408 0,'0'0'3'0,"0"0"4"15,0 0 1-15,-14 0 1 0,-4 3 2 16,-10-3-1-16,-10 4 2 16,-8-4-1-16,-8-4-2 15,-5-9-3-15,2-9-3 16,4-9-1-16,15-11 0 0,16-11-2 16,14-7-1-16,20-11-1 15,26-6 0-15,20 2-1 16,15-2 1-16,12-1 0 15,11 15 1-15,2 2 0 0,1 20 1 16,-6 6 1-16,-15 17 1 16,-18 11 1-16,-12 11-1 15,-26 20 1-15,-16 21 1 16,-19 19 0-16,-22 7-1 0,-23 21-1 16,-8 5-2-16,-9 6 0 15,-6 3 0-15,1-6 0 16,-3-10 0-16,10-13 0 15,5-6 0-15,12-22 0 0,13-12 0 16,8-17 0-16,13-10 0 16,22-10 0-16,0-3 0 15,22-14 0-15,13-4 0 16,18 6 0-16,0 0 0 0,11 13 0 16,3 2 0-16,-4 15 0 15,-2 9 0-15,-1 14 0 16,-10 5-2-16,-4 17-39 15,-8-5-46-15,-3 2-2 16</inkml:trace>
          <inkml:trace contextRef="#ctx0" brushRef="#br0" timeOffset="155785.6139">28670 14091 415 0,'0'0'3'0,"-15"-11"2"16,2 1-1-16,-2-5 2 0,-3-7 0 16,-2-5 1-16,5-8 1 15,2-8-1-15,6-13-2 16,7-8-2-16,20-7-1 16,15-6 0-16,5-4 0 0,9-1 0 15,4 6-1-15,4 13 1 16,3 13 1-16,-11 15 1 15,-2 25 1-15,-12 16 0 16,-4 22 0-16,-13 30 0 16,-8 12-1-16,-10 15-4 0,0 5 0 15,-6 17 0-15,-16-6-8 16,12 4-18-16,-5-9-59 16,-3-10-3-16</inkml:trace>
          <inkml:trace contextRef="#ctx0" brushRef="#br0" timeOffset="155957.4883">28695 13717 391 0,'0'0'4'16,"0"0"2"-16,13-4 1 16,6 1 0-16,9 3 0 15,15 0 0-15,2-3-8 0,23-1-28 16,3-3-46-16,-1 0-5 15</inkml:trace>
          <inkml:trace contextRef="#ctx0" brushRef="#br0" timeOffset="156301.2753">29787 13589 384 0,'0'0'6'0,"-7"15"4"0,0-2 1 16,4 16 3-16,-9 4 1 16,-1 12-1-16,-5 11 2 15,-7 5-1-15,-3 9-6 16,-7-6-3-16,-8 3-6 16,-7-11-9-16,-3 0-17 0,-7-18-58 15,0-12-2-15</inkml:trace>
          <inkml:trace contextRef="#ctx0" brushRef="#br0" timeOffset="156895.0331">30098 12914 339 0,'0'0'4'16,"-8"25"3"-16,-2-4 3 15,-3 3 2-15,-9 4 1 16,-6 2 1-16,-7-2 0 16,-15-4 0-16,-3-13-3 0,-8-11-4 15,5-11-3-15,-7-17-3 16,10-13-2-16,11-11-3 15,17-3 1-15,25-16-1 16,10-2-1-16,30-2 1 0,15-2 2 16,23 2 1-16,14 2 1 15,8 8 1-15,1 10 1 16,-1 16 2-16,-4 7 1 16,-18 21 0-16,-15 11 2 0,-20 11 1 15,-20 28-1-15,-23 17 0 16,-13 16-1-16,-27 15-1 15,-13 4 0-15,-10 12-1 16,-11 2-2-16,4-10-1 0,-8-7-1 16,3-13 0-16,7-20-1 15,5-7 0-15,10-24-1 16,7-10 0-16,18-14 0 16,11-8 2-16,17-12 0 0,13-8 1 15,19-6 1-15,18 4-2 16,6-2 0-16,12 11 1 15,3 8-1-15,-1 8 0 16,1 12-2-16,-11 14-4 0,0 18-10 16,-21 17-37-16,6-2-30 15,-12-2-4-15</inkml:trace>
          <inkml:trace contextRef="#ctx0" brushRef="#br0" timeOffset="157488.7891">30540 12705 403 0,'0'0'3'16,"8"0"2"-16,5 0 1 16,9 5 1-16,6 8 0 15,3 2 0-15,12 10 1 0,4 3-1 16,-9 3-3-16,4 7-1 16,-9-2-3-16,-13 3-1 15,-9-4 0-15,-11 1 0 16,-14-12 0-16,-18 5 0 0,-3-5 1 15,-15-6 0-15,4-4 0 16,1 0 1-16,5-4 0 16,9 0 2-16,6 8 0 15,15-3 1-15,10 2 1 16,6 9 0-16,16 1 1 0,6 8 0 16,7-1-1-16,0 3 0 15,-2 5-1-15,2-3-2 16,-17 2 0-16,-8 0-1 0,-10-7-1 15,-3 0 0-15,-19-6-2 16,-9 1-1-16,-9-10-5 16,2 2-11-16,-9-8-64 15,1-9-4-15</inkml:trace>
          <inkml:trace contextRef="#ctx0" brushRef="#br0" timeOffset="157098.1433">30710 12886 418 0,'0'0'3'15,"0"0"2"-15,0 0 1 16,0 0 1-16,-8 2 2 16,2 17 1-16,-1 9 1 15,-3 4-1-15,2 17-1 0,1 12-3 16,0 5-3-16,-1 5-7 15,8 8-23-15,22-10-55 16,-11-6-4-16</inkml:trace>
          <inkml:trace contextRef="#ctx0" brushRef="#br0" timeOffset="157738.801">31424 13269 457 0,'0'0'3'16,"-7"18"2"-16,-8 3 1 16,2 11 1-16,-12 11 1 0,-3 9 0 15,-12 10 1-15,2 20-1 16,-12-3-8-16,5-2 0 15,-5-4 0-15,4-2 0 0,-7-11-4 16,7-10-16-16,-11-6-47 16,4-29-21-16</inkml:trace>
          <inkml:trace contextRef="#ctx0" brushRef="#br0" timeOffset="158380.4414">31888 12815 419 0,'0'0'1'16,"0"18"0"-16,-8 2 0 15,-2 8 2-15,-5 13 0 0,-2-3 1 16,-8 8 2-16,-3-1-2 15,0-6 1-15,-5-11 0 16,-12-10-1-16,-1-18-2 16,-4-7 0-16,-10-25-2 0,0-16 0 15,-4-10-1-15,4-9-1 16,7-17 1-16,25-3-1 16,10-5 0-16,18-1 0 15,31 3 2-15,19 8-1 0,18 8 1 16,16 13 0-16,8 13 1 15,0 13 2-15,-7 24 1 16,-7 11 0-16,-15 7 1 16,-16 21 1-16,-16 11 0 0,-24 16 0 15,-7 10-2-15,-20 11 0 16,-15 3-2-16,-20 10 1 16,-8-6-3-16,-8-1 0 15,-7-12 0-15,-5-9-1 16,-3-9 0-16,8-21 0 0,0-9 1 15,18-16-1-15,14-6 1 16,19-11 0-16,22-9 1 16,20-1 1-16,17 0 0 0,14 4-1 15,17 2 0-15,0 9 1 16,15 8 0-16,-10 24-1 16,-5 5 1-16,-3 17-3 15,-17 16-5-15,0-4-14 0,-26 11-63 16,8-1-4-16</inkml:trace>
          <inkml:trace contextRef="#ctx0" brushRef="#br0" timeOffset="158582.5774">32379 12967 438 0,'0'0'1'0,"-15"0"2"16,-10 0 1-16,-10 10 2 16,-3 4 0-16,-15 11 1 15,-5 8 0-15,-5 12 1 0,0 6-2 16,10 14-1-16,13-2-3 16,19 9-4-16,7-10-11 15,18-2-33-15,32-6-37 16,6-16-2-16</inkml:trace>
          <inkml:trace contextRef="#ctx0" brushRef="#br0" timeOffset="158863.8201">32467 11993 409 0,'0'0'3'0,"0"0"0"16,0 0 2-16,0 0 3 16,32 33 6-1,10 10 1-15,5 12 1 16,13 20 0-16,6 20-2 16,-66-95-14-16,65 120 8 0,-2 13-8 15,3 22 0-15,-26 3 0 16,-20 12 0-16,-15 10 0 0,-20 3 0 15,-35-3 0-15,-34-16 0 16,-114 36-63 0,-54-24-27-16</inkml:trace>
          <inkml:trace contextRef="#ctx0" brushRef="#br0" timeOffset="153363.6761">23872 13400 374 0,'0'0'3'0,"0"0"4"0,0 25 3 16,8 0 1-16,-2 9 2 15,5 16 1-15,0 16 0 16,2 16 1-16,2 12-3 0,-1 5-3 15,-3 11-5-15,-1-8-7 16,5 1-19-16,-12-8-59 16,-3-23-2-16</inkml:trace>
          <inkml:trace contextRef="#ctx0" brushRef="#br0" timeOffset="153676.1844">23837 13277 384 0,'0'0'4'15,"0"0"2"-15,0 0 1 16,0 10 2-16,7 5 2 0,11 2 1 16,10 11 1-16,10 4 1 15,8 6-4-15,11 5-1 16,6 11-1-16,1 1-2 15,0 4-2-15,-3 6-1 0,-13 1-2 16,-12 9-1-16,-14-2 0 16,-12 5-1-16,-10-2-2 15,-10 0-1-15,-18-4 0 16,-9-3-1-16,-9-14-2 16,-7-1-1-16,-10-12-7 0,0-18-25 15,13-2-42-15,-13-20-1 16</inkml:trace>
          <inkml:trace contextRef="#ctx0" brushRef="#br0" timeOffset="153941.8101">24817 14059 458 0,'0'0'3'0,"-12"7"1"15,-6 3 0-15,-5 5 1 16,-13 9 0-16,-6 8 1 0,-11 13 1 16,-8 9 0-16,4 5-3 15,9 4 0-15,8 12 0 16,19-8-4-16,21 4 0 16,25-12 0-16,28-9-7 15,28-5-20-15,25-20-57 16,15-14-4-16</inkml:trace>
        </inkml:traceGroup>
      </inkml:traceGroup>
      <inkml:traceGroup>
        <inkml:annotationXML>
          <emma:emma xmlns:emma="http://www.w3.org/2003/04/emma" version="1.0">
            <emma:interpretation id="{928E39A1-E595-486A-82ED-CF42CAC5883F}" emma:medium="tactile" emma:mode="ink">
              <msink:context xmlns:msink="http://schemas.microsoft.com/ink/2010/main" type="line" rotatedBoundingBox="18047,15279 22305,14212 22704,15801 18446,16869"/>
            </emma:interpretation>
          </emma:emma>
        </inkml:annotationXML>
        <inkml:traceGroup>
          <inkml:annotationXML>
            <emma:emma xmlns:emma="http://www.w3.org/2003/04/emma" version="1.0">
              <emma:interpretation id="{84D38AB1-F7B1-48D7-9305-699629532007}" emma:medium="tactile" emma:mode="ink">
                <msink:context xmlns:msink="http://schemas.microsoft.com/ink/2010/main" type="inkWord" rotatedBoundingBox="18029,15330 20398,14559 20896,16088 18526,16858"/>
              </emma:interpretation>
              <emma:one-of disjunction-type="recognition" id="oneOf19">
                <emma:interpretation id="interp87" emma:lang="en-US" emma:confidence="0">
                  <emma:literal>pig'</emma:literal>
                </emma:interpretation>
                <emma:interpretation id="interp88" emma:lang="en-US" emma:confidence="0">
                  <emma:literal>pig,</emma:literal>
                </emma:interpretation>
                <emma:interpretation id="interp89" emma:lang="en-US" emma:confidence="0">
                  <emma:literal>peg'</emma:literal>
                </emma:interpretation>
                <emma:interpretation id="interp90" emma:lang="en-US" emma:confidence="0">
                  <emma:literal>p''"</emma:literal>
                </emma:interpretation>
                <emma:interpretation id="interp91" emma:lang="en-US" emma:confidence="0">
                  <emma:literal>p'"'</emma:literal>
                </emma:interpretation>
              </emma:one-of>
            </emma:emma>
          </inkml:annotationXML>
          <inkml:trace contextRef="#ctx0" brushRef="#br0" timeOffset="136722.5745">16998 14615 428 0,'0'0'3'16,"0"0"1"-16,-5 21 1 15,0 1 2-15,5 10 1 0,0 10 2 16,8 14 0-16,2 15 2 15,7 13-3-15,6 8-1 16,0 13-1-16,2 7-7 16,0 8 0-16,0-6 0 0,-4-5 0 15,-10-2 0-15,3-17 0 16,-10-12 0-16,-4-15 0 16,0-15 0-16,0-18 0 15,0-8 0-15,0-9 0 16,0-13 0-16,0 0 0 0,0 0 0 15,-18-3 0-15,24-12-52 16,-6 15-41-16</inkml:trace>
          <inkml:trace contextRef="#ctx0" brushRef="#br0" timeOffset="136222.5645">17073 14503 422 0,'0'0'2'16,"-7"7"1"-16,-3 6 1 0,-8 10 1 16,-7 1 0-16,-7 14-1 15,-11 5 1-15,-5 13-1 16,-5-3-1-16,0 6-6 15,-8-1-7-15,16-7-18 0,10-6-51 16,2-15-3-16</inkml:trace>
          <inkml:trace contextRef="#ctx0" brushRef="#br0" timeOffset="136394.4764">17087 14390 388 0,'0'0'4'15,"0"0"0"-15,0 19 2 0,0-2 0 16,0 10 1-16,0 8 0 16,11 8 0-16,3 7 2 15,11 9-6-15,0-3-4 16,10 1-12-16,3 4-63 16,5-16-2-16</inkml:trace>
          <inkml:trace contextRef="#ctx0" brushRef="#br0" timeOffset="135253.7816">18643 14091 335 0,'0'0'7'0,"0"0"2"0,0 0 3 15,-14 4 1-15,14-4 2 16,-14 35 0-16,-1-8 0 15,2 15 2-15,-9 9-9 0,1 11-3 16,-1 1-4-16,4 12-10 16,-9-11-23-16,-9-1-47 15,26-11-1-15</inkml:trace>
          <inkml:trace contextRef="#ctx0" brushRef="#br0" timeOffset="135425.6614">18802 14055 380 0,'0'0'5'0,"7"6"0"0,3 13 0 15,-2 5 1-15,6 9 0 16,7 9 0-16,4 12 0 16,7 1 0-16,-1 8-8 0,9-5-11 15,-2-14-49-15,2 8-14 16</inkml:trace>
          <inkml:trace contextRef="#ctx0" brushRef="#br0" timeOffset="135769.4228">18668 14235 395 0,'0'0'4'15,"0"0"2"-15,0 0 2 16,3 15 2-16,8 2 1 16,3 4 1-16,0 14 1 15,4 10 1-15,3 16-3 0,4 9-3 16,-3 8-1-16,-2 7-2 16,-5 2-2-16,3 8 1 15,-8-7-4-15,0-6 0 16,-7-5 0-16,2-13 0 0,-5-8 0 15,0-9 0-15,0-12 0 16,0-15 0-16,0-2 0 16,0-18 0-16,0 14 0 15,0-14 0-15,0 0 0 0,0 0-84 16,-8-7-4-16</inkml:trace>
        </inkml:traceGroup>
        <inkml:traceGroup>
          <inkml:annotationXML>
            <emma:emma xmlns:emma="http://www.w3.org/2003/04/emma" version="1.0">
              <emma:interpretation id="{30FC8CD9-D16F-4A5A-BFF9-F048CEEAE8D9}" emma:medium="tactile" emma:mode="ink">
                <msink:context xmlns:msink="http://schemas.microsoft.com/ink/2010/main" type="inkWord" rotatedBoundingBox="21572,14554 22343,14361 22704,15801 21933,15994"/>
              </emma:interpretation>
              <emma:one-of disjunction-type="recognition" id="oneOf20">
                <emma:interpretation id="interp92" emma:lang="en-US" emma:confidence="0">
                  <emma:literal>Y</emma:literal>
                </emma:interpretation>
                <emma:interpretation id="interp93" emma:lang="en-US" emma:confidence="0">
                  <emma:literal>y</emma:literal>
                </emma:interpretation>
                <emma:interpretation id="interp94" emma:lang="en-US" emma:confidence="0">
                  <emma:literal>+</emma:literal>
                </emma:interpretation>
                <emma:interpretation id="interp95" emma:lang="en-US" emma:confidence="0">
                  <emma:literal>4</emma:literal>
                </emma:interpretation>
                <emma:interpretation id="interp96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34847.5211">20493 13883 377 0,'0'0'7'0,"0"0"1"0,10 0 2 16,-10 0 1-16,25 11 2 15,-7 14 0-15,-1 3 2 16,4 10 1-16,-3 21-6 16,-4 10-1-16,0 10-2 15,0 14-1-15,-11 9-1 0,5 3-1 16,-5 4-4-16,-3 1 0 16,0-11 0-16,0-5 0 15,0-12 0-15,0-16 0 16,0-6-4-16,0-23-12 15,0-17-68-15,4-6-2 0</inkml:trace>
          <inkml:trace contextRef="#ctx0" brushRef="#br0" timeOffset="134331.8939">20516 13689 413 0,'0'0'4'0,"0"0"1"0,-13 10 1 15,-2 4 1-15,1 4 1 16,-4 14 0-16,-5 7 2 16,-13 10 0-16,4 11-4 0,-3 4 0 15,-1 3-2-15,1 4-2 16,-5-13-10-16,9-2-35 15,6-9-40-15,5-12-2 0</inkml:trace>
          <inkml:trace contextRef="#ctx0" brushRef="#br0" timeOffset="134551.6394">20587 13720 401 0,'0'0'4'15,"0"0"1"-15,0 15 1 16,0-2 0-16,12 13 0 16,5-1 1-16,4 6-1 0,4 4 1 15,7 3-4-15,7 6-2 16,3-6-3-16,1-3-12 16,2-18-52-16,-6 16-12 15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35:09.4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7F3A3EC-356D-42FE-A34F-88DC6B6BA3B8}" emma:medium="tactile" emma:mode="ink">
          <msink:context xmlns:msink="http://schemas.microsoft.com/ink/2010/main" type="writingRegion" rotatedBoundingBox="33074,2536 31301,7850 29067,7104 30840,1790"/>
        </emma:interpretation>
      </emma:emma>
    </inkml:annotationXML>
    <inkml:traceGroup>
      <inkml:annotationXML>
        <emma:emma xmlns:emma="http://www.w3.org/2003/04/emma" version="1.0">
          <emma:interpretation id="{87A7868C-ADDF-4B6C-804E-8FF66416DE28}" emma:medium="tactile" emma:mode="ink">
            <msink:context xmlns:msink="http://schemas.microsoft.com/ink/2010/main" type="paragraph" rotatedBoundingBox="33074,2536 31301,7850 29067,7104 30840,1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44E070-3350-4F96-B890-E536AD5079AD}" emma:medium="tactile" emma:mode="ink">
              <msink:context xmlns:msink="http://schemas.microsoft.com/ink/2010/main" type="line" rotatedBoundingBox="33074,2536 31301,7850 29067,7104 30840,1790"/>
            </emma:interpretation>
          </emma:emma>
        </inkml:annotationXML>
        <inkml:traceGroup>
          <inkml:annotationXML>
            <emma:emma xmlns:emma="http://www.w3.org/2003/04/emma" version="1.0">
              <emma:interpretation id="{CC41505C-92AC-4993-88BD-148C379F69C4}" emma:medium="tactile" emma:mode="ink">
                <msink:context xmlns:msink="http://schemas.microsoft.com/ink/2010/main" type="inkWord" rotatedBoundingBox="33074,2536 31301,7850 29067,7104 30840,1790"/>
              </emma:interpretation>
              <emma:one-of disjunction-type="recognition" id="oneOf0">
                <emma:interpretation id="interp0" emma:lang="en-US" emma:confidence="0">
                  <emma:literal>err-y</emma:literal>
                </emma:interpretation>
                <emma:interpretation id="interp1" emma:lang="en-US" emma:confidence="0">
                  <emma:literal>era-y</emma:literal>
                </emma:interpretation>
                <emma:interpretation id="interp2" emma:lang="en-US" emma:confidence="0">
                  <emma:literal>a-sry</emma:literal>
                </emma:interpretation>
                <emma:interpretation id="interp3" emma:lang="en-US" emma:confidence="0">
                  <emma:literal>or-sy</emma:literal>
                </emma:interpretation>
                <emma:interpretation id="interp4" emma:lang="en-US" emma:confidence="0">
                  <emma:literal>a-a-y</emma:literal>
                </emma:interpretation>
              </emma:one-of>
            </emma:emma>
          </inkml:annotationXML>
          <inkml:trace contextRef="#ctx0" brushRef="#br0">30410 1428 354 0,'0'0'11'0,"0"0"0"0,-11-7 1 15,11 7 1-15,-17 0 1 0,2 0-2 16,-6 11 3-16,-1 6 1 16,-3 14-10-16,0 10 0 15,2 11 0-15,-2 1-2 16,14 7-1-16,11-8 2 0,3 1-2 16,22-10 0-16,11-16 0 15,9-13-1-15,13-14-1 16,0-3 1-16,-3-22 0 15,-10-5-1-15,-2-18 0 16,-15 3-1-16,-15-4 0 0,-13 2 0 16,-13 6-2-16,-27 5-2 15,-5 12-5-15,-11 11-16 16,-19 13-60-16,12 17 0 16</inkml:trace>
          <inkml:trace contextRef="#ctx0" brushRef="#br0" timeOffset="4125.1279">27648 5959 328 0,'0'0'6'0,"0"0"3"16,0 0 2-16,7-11 1 15,-7 11 3-15,0 0 0 16,15 0 0-16,-15 0 2 0,17 18-7 16,-9 0-2-16,-2 3-1 15,5 3-1-15,3 11-2 16,3 6 0-16,5 3 0 16,2 6-2-16,11 4 1 15,2 1-1-15,1 1 1 0,12-6-1 16,-1 3 0-16,1-12-1 15,10 0 1-15,3-7 1 16,8-13-1-16,4 0 0 16,3-7 0-16,6-8-1 0,1-1 1 15,3-5-1-15,5 0 0 16,-9-5-1-16,-2-1 1 16,-11-1-1-16,-5 0 0 0,1-4 0 15,-11 1 1-15,5-4-1 16,-9-7 0-16,6-3 0 15,-5-6 0-15,3-1 0 16,-3-1 1-16,-6-2-1 0,1 2-1 16,-13-5 2-16,1 13 0 15,-14 0-1-15,-5 3 1 16,-6 3 0-16,-1 0-1 16,-3 4 3-16,1 3-3 0,-8 11 0 15,7-18 0-15,-7 18 0 16,0 0 0-16,6-13 0 15,-6 13 0-15,0 0 0 16,0 0 0-16,0 0 0 16,0 0 0-16,-10 0 0 0,10 0-9 15,-14 20-54-15,14-20-24 16,-11 8 0-16</inkml:trace>
          <inkml:trace contextRef="#ctx0" brushRef="#br0" timeOffset="4703.2956">29462 5991 362 0,'0'0'9'15,"0"0"3"-15,0 0-1 0,0 0 1 16,0 10 2-16,0-10 2 16,28 22 0-16,-7-5 1 15,1 5-7-15,13 6-3 0,4 4 1 16,11 9-3-16,-5 2-6 15,15 13-21-15,8-3-60 16,-5-4-4-16</inkml:trace>
          <inkml:trace contextRef="#ctx0" brushRef="#br0" timeOffset="4515.7528">29705 6047 337 0,'0'0'6'0,"0"0"1"16,0 0 1-16,0 0 3 16,0 0-1-16,0 15 4 15,0-15-2-15,0 17 2 0,0-17-5 16,-13 22-1-16,3-5-2 15,-15 4 1-15,2 0-3 16,-4 3 0-16,-1-2-2 16,-15-1 1-16,5 5-2 15,-2-9-1-15,2-4-2 0,8 1-9 16,-1-3-29-16,9-8-40 16,9-3-3-16</inkml:trace>
          <inkml:trace contextRef="#ctx0" brushRef="#br0" timeOffset="1015.6676">30296 3758 429 0,'0'0'5'16,"-17"0"2"-16,2 3 0 16,2 7 1-16,-12 4-1 15,-3 10 1-15,3 4 0 0,-3 13 0 16,9 4-4-16,5 7-2 16,10 1 0-16,8-7-1 15,17 0 0-15,14-11 0 16,12-7-1-16,12-13 1 0,2-11-1 15,-4-12-1-15,3-10 2 16,-11-10-1-16,-10-8-1 16,-14 2 2-16,-14-9-1 15,-22 6-2-15,-11 0-2 0,-16 9-6 16,-5 18-17-16,-9 6-57 16,-1 4-3-16</inkml:trace>
          <inkml:trace contextRef="#ctx0" brushRef="#br0" timeOffset="1344.8028">30257 4618 488 0,'0'0'4'0,"0"0"-1"15,0 0 2-15,0 0-1 0,-11 2 1 16,11 13-3-16,-3 5-2 16,3 16 0-16,0 5 0 15,0 20 0-15,8 2 0 16,-8 15 0-16,3 3 0 0,4 7 0 16,-4-2 0-16,1-6 0 15,-4 1 0-15,0-14 0 16,6-8-50-16,-6-3-39 15</inkml:trace>
          <inkml:trace contextRef="#ctx0" brushRef="#br0" timeOffset="515.6521">30251 2291 385 0,'0'0'9'15,"0"0"2"-15,0 0 3 16,-15 0 0-16,15 0 2 16,0 0 0-16,-10 0 0 0,10 0 1 15,-5 11-9-15,5-11-3 16,0 25-5-16,0-12 0 16,0 9 0-16,5 1 0 0,-5 11 0 15,0 4 0-15,0 8 0 16,0-3 0-16,0 9 0 15,-5 3 0-15,-1 3 0 16,2 8 0-16,1-9 0 0,-4 3 0 16,4-7 0-16,3 1 0 15,0-16 0-15,0-8 0 16,3-4 0-16,4-13 0 16,11 0-44-16,-5-4-47 15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1:45.1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D72DF2-AF4C-4AF9-930D-FEE9849251D1}" emma:medium="tactile" emma:mode="ink">
          <msink:context xmlns:msink="http://schemas.microsoft.com/ink/2010/main" type="inkDrawing" rotatedBoundingBox="16578,377 23393,-102 23569,2395 16754,2875" hotPoints="23351,191 23334,2534 17119,2487 17137,144" semanticType="enclosure" shapeName="Rectangle">
            <msink:sourceLink direction="with" ref="{BEA66836-B465-4D1C-824B-403111D041B0}"/>
            <msink:sourceLink direction="with" ref="{4A8F1975-0C72-4223-BE8B-B397F3835B73}"/>
            <msink:sourceLink direction="with" ref="{CFBB81AA-AB7B-42CA-B8B5-C66AC813548A}"/>
          </msink:context>
        </emma:interpretation>
      </emma:emma>
    </inkml:annotationXML>
    <inkml:trace contextRef="#ctx0" brushRef="#br0">276 2360 259 0,'0'0'6'0,"0"0"2"0,0 0 1 15,0 0 1-15,0 0 1 16,0 0 0-16,0 14 3 0,0-14-1 15,20 15-4-15,2-2-3 16,6 2 1-16,10-2-1 16,12-6-2-16,14 0-1 15,14 0 1-15,14 0-1 0,10 1-1 16,18-8 1-16,8 6-1 16,16 1 1-16,9-7 1 15,2 6 0-15,11 5-1 16,0-3 2-16,8-3 0 15,2-1-2-15,5 5 0 0,-4-9 0 16,6 4-1-16,9-4 0 16,-16 0-1-16,12 4 0 15,-8-2 0-15,-7 5-1 16,-4-7 1-16,2 0-1 0,-9 0 1 16,-2 4-1-16,-1-4 1 15,-15-6 1-15,-6-5-2 16,8-6 0-16,-5 2 3 0,-3-7-3 15,-7 5 0-15,0-11 0 16,-7 3 0-16,-5 5-2 16,-6-2 2-16,-7-3 0 15,-11 3-1-15,-6 2 1 0,-11-2 3 16,-11 9-6-16,-6-4 4 16,-5 6 1-16,-9-11-2 15,-2 3 0-15,-2-1 0 16,-5 6 2-16,-10 4-2 15,-3-8 4-15,-3 4-1 0,-4 0 0 16,-5 8 2-16,-13 6 0 16,18-22-2-16,-14 9 0 15,9-13 0-15,-1 1-2 0,-6-6 1 16,9-7-1-16,-5-16-1 16,0-2 0-16,5-10 1 15,0-9-1-15,-12-6 1 16,-1-11 2-16,-2-7-3 0,0-6-1 15,0 6 3-15,0-7-2 16,0 0 0-16,0-2 1 16,5 2-1-16,2 21-1 15,4-2 2-15,-9 15 0 0,3 2-2 16,-2 14 2-16,-3 0 0 16,0 20 0-16,-3 1-1 15,-9-3 3-15,-6 9-2 16,8-2-1-16,-3 3 2 15,6 6-1-15,-4 12-2 0,-6-16 2 16,5 9-1-16,2 10-3 16,-4-7 2-16,-18 3 0 15,4 1-2-15,-12 0 2 16,-5-11 2-16,-5 21-2 0,-21-7 0 16,-7 7 3-16,-6 0-3 15,-16-6 1-15,-8 4 2 16,-13 2-1-16,-13 11-3 0,-11-7 2 15,-4 3 0-15,-10-7-2 16,-10 10 4-16,-9-6-2 16,2 10-1-16,-8-11 0 15,4 0 1-15,-15 8 0 0,-2-4 0 16,-5 11 1-16,-4-12-3 16,5 8 2-16,-4 2-1 15,-1 2 1-15,-1 6 0 16,-2-10 1-16,3 10-1 15,9-7-2-15,2 4 4 0,5 1-2 16,-1 4 0-16,10-13 1 16,15 12-1-16,4 3-1 15,19 0 0-15,12 7 0 16,15-6-1-16,18-1 1 0,12-4 1 16,19 8-1-16,11-12 0 15,10 1 3-15,7-6-1 16,14-8-1-16,4 12 2 0,6-9-1 15,5 4-1-15,-11-4 1 16,11 7-1-16,-5 9-1 16,5 2 1-16,-8 6 0 15,4 2-2-15,-4 9 2 16,3 5 2-16,5 3-2 0,0 10 0 16,2-3 2-16,1 6 0 15,-3 3-1-15,7 0 2 16,-4 10-1-16,-1 0-2 15,-2 3 2-15,7-5-1 0,-1 1-1 16,1-1 1-16,-2-6-1 16,5-12 0-16,0-5 1 15,8-4 1-15,2-12-1 16,-3-4 2-16,3-4 0 0,2-12-1 16,1-1 0-16,-2-4 1 15,-4 2-1-15,8-1-2 16,-15-14 0-16,10 20 0 0,-3 1 0 15,-7-6-18-15,-22 13-66 16,22 11-2-16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35:34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CCD8CF-1155-4894-AA63-0C7E52362B61}" emma:medium="tactile" emma:mode="ink">
          <msink:context xmlns:msink="http://schemas.microsoft.com/ink/2010/main" type="writingRegion" rotatedBoundingBox="17877,2821 22435,2615 22482,3661 17925,3867"/>
        </emma:interpretation>
      </emma:emma>
    </inkml:annotationXML>
    <inkml:traceGroup>
      <inkml:annotationXML>
        <emma:emma xmlns:emma="http://www.w3.org/2003/04/emma" version="1.0">
          <emma:interpretation id="{BB43C7ED-B36A-4493-852B-A795163F5BBC}" emma:medium="tactile" emma:mode="ink">
            <msink:context xmlns:msink="http://schemas.microsoft.com/ink/2010/main" type="paragraph" rotatedBoundingBox="17877,2821 22435,2615 22482,3661 17925,3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E16E42-6BE6-45A0-A601-784418861F41}" emma:medium="tactile" emma:mode="ink">
              <msink:context xmlns:msink="http://schemas.microsoft.com/ink/2010/main" type="line" rotatedBoundingBox="17877,2821 22435,2616 22482,3661 17925,3867"/>
            </emma:interpretation>
          </emma:emma>
        </inkml:annotationXML>
        <inkml:traceGroup>
          <inkml:annotationXML>
            <emma:emma xmlns:emma="http://www.w3.org/2003/04/emma" version="1.0">
              <emma:interpretation id="{9CD392C8-E5DB-4FAF-BA39-CC851C9072AD}" emma:medium="tactile" emma:mode="ink">
                <msink:context xmlns:msink="http://schemas.microsoft.com/ink/2010/main" type="inkWord" rotatedBoundingBox="17877,2821 22435,2616 22482,3661 17925,3867"/>
              </emma:interpretation>
              <emma:one-of disjunction-type="recognition" id="oneOf0">
                <emma:interpretation id="interp0" emma:lang="en-US" emma:confidence="0">
                  <emma:literal>00 1</emma:literal>
                </emma:interpretation>
                <emma:interpretation id="interp1" emma:lang="en-US" emma:confidence="0">
                  <emma:literal>00</emma:literal>
                </emma:interpretation>
                <emma:interpretation id="interp2" emma:lang="en-US" emma:confidence="0">
                  <emma:literal>00/</emma:literal>
                </emma:interpretation>
                <emma:interpretation id="interp3" emma:lang="en-US" emma:confidence="0">
                  <emma:literal>001</emma:literal>
                </emma:interpretation>
                <emma:interpretation id="interp4" emma:lang="en-US" emma:confidence="0">
                  <emma:literal>01</emma:literal>
                </emma:interpretation>
              </emma:one-of>
            </emma:emma>
          </inkml:annotationXML>
          <inkml:trace contextRef="#ctx0" brushRef="#br0">20881 1875 426 0,'0'0'4'0,"0"0"4"0,0 0-1 15,0 0 2-15,0 0 1 16,0 0-1-16,0 0 2 16,-10 25 1-16,2 3-3 0,8 15-3 15,-3 6-6-15,3 18 0 16,0 21 0-16,-7 0 0 15,7 4 0-15,0 0 0 16,0 7 0-16,-4-11 0 0,-2-4 0 16,1-7 0-16,-5-6-69 15,10-12-19-15</inkml:trace>
          <inkml:trace contextRef="#ctx0" brushRef="#br0" timeOffset="-1094.7799">16465 2299 381 0,'0'0'8'0,"0"0"0"16,0 0 2-16,-18 10 1 15,15 0-1-15,-12 9 2 16,2 5 2-16,-2 8-1 15,5 0-6-15,-5 9-2 0,5 8 0 16,3 5-2-16,7 1 1 16,4 1-1-16,14-5-2 15,5-10 2-15,17-8-1 16,6-14-1-16,-1-14 1 0,2-16 1 16,-1-7-2-16,-3-20 1 15,-5-1 0-15,-10-6-2 16,-17 0 0-16,-11-8 0 0,-11 3 0 15,-13 14 0-15,-11 2 0 16,-15 9-2-16,-10 8-5 16,4 13-5-16,-5 4-23 15,-9 18-51-15,30 10 0 16</inkml:trace>
          <inkml:trace contextRef="#ctx0" brushRef="#br0" timeOffset="-657.2657">18522 2333 378 0,'0'0'8'0,"0"0"3"0,7 0 2 16,-7 0 2-16,0 0 0 16,0 0 0-16,18 0 1 15,-18 0 0-15,0 18-7 16,0 12-3-16,-7-6-4 16,7 10 0-16,-3 4-1 0,3 14 0 15,0-5 0-15,3-8 1 16,14-1-2-16,20-12 0 15,16-9 0-15,3-8-2 16,4-7 1-16,-4-15 0 16,2-13 0-16,-6-2 0 0,-6-11 0 15,-14 1 0-15,-18-5 0 16,-14-2 2-16,-6-2 0 16,-27 13-1-16,-5 6 0 0,-19 6 1 15,-11 5-2-15,2 17-11 16,-12 6-65-16,15 8-9 15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35:39.9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E20923-B4DF-4CA9-8EBC-C03BC7C1DC1D}" emma:medium="tactile" emma:mode="ink">
          <msink:context xmlns:msink="http://schemas.microsoft.com/ink/2010/main" type="writingRegion" rotatedBoundingBox="18323,10135 22534,10135 22534,11344 18323,11344"/>
        </emma:interpretation>
      </emma:emma>
    </inkml:annotationXML>
    <inkml:traceGroup>
      <inkml:annotationXML>
        <emma:emma xmlns:emma="http://www.w3.org/2003/04/emma" version="1.0">
          <emma:interpretation id="{89AFA76C-0952-4094-9F63-E8619B89A6FF}" emma:medium="tactile" emma:mode="ink">
            <msink:context xmlns:msink="http://schemas.microsoft.com/ink/2010/main" type="paragraph" rotatedBoundingBox="18323,10135 22534,10135 22534,11344 18323,11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E3BB7D-F52B-4402-914B-82AC7C160E59}" emma:medium="tactile" emma:mode="ink">
              <msink:context xmlns:msink="http://schemas.microsoft.com/ink/2010/main" type="line" rotatedBoundingBox="18323,10135 22534,10135 22534,11344 18323,11344"/>
            </emma:interpretation>
          </emma:emma>
        </inkml:annotationXML>
        <inkml:traceGroup>
          <inkml:annotationXML>
            <emma:emma xmlns:emma="http://www.w3.org/2003/04/emma" version="1.0">
              <emma:interpretation id="{0219BD54-A313-4C7D-BEBE-49268656CEDE}" emma:medium="tactile" emma:mode="ink">
                <msink:context xmlns:msink="http://schemas.microsoft.com/ink/2010/main" type="inkWord" rotatedBoundingBox="18438,10305 18822,11305 18703,11351 18320,10350"/>
              </emma:interpretation>
              <emma:one-of disjunction-type="recognition" id="oneOf0">
                <emma:interpretation id="interp0" emma:lang="en-US" emma:confidence="0">
                  <emma:literal>\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]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16769 9616 383 0,'0'0'7'0,"7"-10"3"15,7 5 1-15,3 5 2 16,5 7 1-16,6 19 2 16,12 10 0-16,-2 23 0 0,5 19-6 15,-11 19-3-15,4 13-3 16,-9 10-4-16,1 11-10 15,-10-7-36-15,7-9-39 16,0-16-1-16</inkml:trace>
        </inkml:traceGroup>
        <inkml:traceGroup>
          <inkml:annotationXML>
            <emma:emma xmlns:emma="http://www.w3.org/2003/04/emma" version="1.0">
              <emma:interpretation id="{DF50178A-DA2F-4019-B602-A33F5CA2CA3E}" emma:medium="tactile" emma:mode="ink">
                <msink:context xmlns:msink="http://schemas.microsoft.com/ink/2010/main" type="inkWord" rotatedBoundingBox="19919,11133 20107,10128 20157,10137 19970,11143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34.3811">18590 9394 473 0,'0'0'1'0,"0"0"-1"15,-3 15 1-15,-7 9 2 16,-5 11 1-16,-3 19 0 16,1 12 1-16,-6 18 0 0,3 19 0 15,-5 13 0-15,7 10-4 16,1-2-11-16,9 6-72 15,8 1-3-15</inkml:trace>
        </inkml:traceGroup>
        <inkml:traceGroup>
          <inkml:annotationXML>
            <emma:emma xmlns:emma="http://www.w3.org/2003/04/emma" version="1.0">
              <emma:interpretation id="{673BAD3A-915F-4F07-819B-78893A80F06B}" emma:medium="tactile" emma:mode="ink">
                <msink:context xmlns:msink="http://schemas.microsoft.com/ink/2010/main" type="inkWord" rotatedBoundingBox="22017,10294 22534,10294 22534,11010 22017,11010"/>
              </emma:interpretation>
              <emma:one-of disjunction-type="recognition" id="oneOf2">
                <emma:interpretation id="interp10" emma:lang="en-US" emma:confidence="0.5">
                  <emma:literal>0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593.7659">20871 9553 499 0,'0'0'-1'15,"0"0"0"-15,-11 0 1 0,-3 10-1 16,-14 8 2-16,-12 7-1 16,-5 18 1-16,-8 9 1 15,0 14 0-15,-5 9 1 0,13 6 0 16,6 7 0-16,17-11-3 15,22-3-4-15,11-21 3 16,21-14-2-16,14-24 1 16,14-15 0-16,5-18-1 0,5-25 1 15,-4-10 1-15,-1-22 2 16,-12-1-1-16,-18-9-1 16,-21 1-1-16,-14 5-4 15,-25 10-8-15,-34 18-37 0,-16 14-33 16,-24 15-1-16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2:31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57684A-3780-487B-ADFB-538D2300155B}" emma:medium="tactile" emma:mode="ink">
          <msink:context xmlns:msink="http://schemas.microsoft.com/ink/2010/main" type="writingRegion" rotatedBoundingBox="28669,1733 34827,7111 34170,7863 28013,2485"/>
        </emma:interpretation>
      </emma:emma>
    </inkml:annotationXML>
    <inkml:traceGroup>
      <inkml:annotationXML>
        <emma:emma xmlns:emma="http://www.w3.org/2003/04/emma" version="1.0">
          <emma:interpretation id="{88ED1EBA-DA59-40B8-9ACA-286EFC72BF99}" emma:medium="tactile" emma:mode="ink">
            <msink:context xmlns:msink="http://schemas.microsoft.com/ink/2010/main" type="paragraph" rotatedBoundingBox="28669,1733 34827,7111 34170,7863 28013,24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74BF0B-3C82-4C44-92D7-AB60243D9B84}" emma:medium="tactile" emma:mode="ink">
              <msink:context xmlns:msink="http://schemas.microsoft.com/ink/2010/main" type="line" rotatedBoundingBox="28669,1733 34827,7112 34170,7863 28013,2485"/>
            </emma:interpretation>
          </emma:emma>
        </inkml:annotationXML>
        <inkml:traceGroup>
          <inkml:annotationXML>
            <emma:emma xmlns:emma="http://www.w3.org/2003/04/emma" version="1.0">
              <emma:interpretation id="{DBC965CD-FB75-4D9D-8DD6-B7243FF8B536}" emma:medium="tactile" emma:mode="ink">
                <msink:context xmlns:msink="http://schemas.microsoft.com/ink/2010/main" type="inkWord" rotatedBoundingBox="28493,1920 32183,5055 31703,5620 28013,2485"/>
              </emma:interpretation>
              <emma:one-of disjunction-type="recognition" id="oneOf0">
                <emma:interpretation id="interp0" emma:lang="en-US" emma:confidence="0">
                  <emma:literal>on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Inn</emma:literal>
                </emma:interpretation>
                <emma:interpretation id="interp4" emma:lang="en-US" emma:confidence="0">
                  <emma:literal>sn</emma:literal>
                </emma:interpretation>
              </emma:one-of>
            </emma:emma>
          </inkml:annotationXML>
          <inkml:trace contextRef="#ctx0" brushRef="#br0">29807 2856 289 0,'0'0'4'0,"0"0"4"0,8 0 0 15,-8 0 2-15,28 0 1 16,-3-2 1-16,3 2 0 16,10 11 0-16,1-2-2 0,17 6-3 15,15 6-3-15,4 5-1 16,10 12 0-16,-4 3-1 15,18 9 0-15,-4 10 0 16,4 4 0-16,-4 9 1 16,-2 4-1-16,-8 12 0 0,-8 0-1 15,-5 5 1-15,-13 5-2 16,1-2 1-16,-13-1 1 16,-6 0-1-16,-8-5 1 15,-5 1 1-15,-6-4-1 0,-2-4 1 16,-9-6 0-16,0-11 0 15,0 0-1-15,-4-15 1 16,3-3-1-16,-7-8-2 0,2-11 3 16,0-8-1-16,0-8-2 15,-5-14-3-15,7 13-24 16,-7-13-51-16,0 0-1 16</inkml:trace>
          <inkml:trace contextRef="#ctx0" brushRef="#br0" timeOffset="132252.0081">27733 1676 249 0,'0'0'4'0,"10"-15"1"16,3 5 4-16,2 6 1 15,3-3 0-15,7-4 1 0,6 9 0 16,4-6 1-16,8 8-4 15,-1 8-1-15,8-6-3 16,-1-2-1-16,11 0-1 16,0-2 0-16,-2-2 0 0,-2-7 1 15,-11 0 2-15,-5-9-1 16,-9 1 1-16,-12 8 2 16,-6-2-2-16,-13 13 2 0,4-21-1 15,-4 21-1-15,-7-18-2 16,7 18 2-16,0 0-2 15,-15-14-1-15,15 14 0 16,-3-21 1-16,-4 3-1 0,7 1-4 16,-10-9-3-16,-2-12-11 15,6-7-35-15,-9 6-24 16,-5-11-6-16</inkml:trace>
          <inkml:trace contextRef="#ctx0" brushRef="#br0" timeOffset="-703.1345">28718 2024 313 0,'0'0'4'0,"0"0"3"16,0 0 2-16,7-9 2 15,11-1 2-15,-1 5 0 16,13-1 1-16,11-1 0 0,12 7-4 16,1 0-2-16,-5 0-1 15,8 7-2-15,-8 14-4 16,-2 3 3-16,-19 5-1 16,-15 9-1-16,-13 0-1 0,-3 14 0 15,-22 3-1-15,-6 1 1 16,-19 5 1-16,4-13-1 15,-1 2 1-15,6-7 1 16,1-8 1-16,12-4 2 16,6-7 1-16,19-11 0 0,14-9-1 15,21-4 2-15,18 0-2 16,6 0-1-16,15-2 0 16,4-9-3-16,6 1-1 0,-1 3-1 15,-9 3-7-15,-14-3-18 16,-39 7-58-16,20 0-3 15</inkml:trace>
        </inkml:traceGroup>
        <inkml:traceGroup>
          <inkml:annotationXML>
            <emma:emma xmlns:emma="http://www.w3.org/2003/04/emma" version="1.0">
              <emma:interpretation id="{ECC08165-22D5-4868-AADC-0B593B2F17B1}" emma:medium="tactile" emma:mode="ink">
                <msink:context xmlns:msink="http://schemas.microsoft.com/ink/2010/main" type="inkWord" rotatedBoundingBox="34215,6577 34827,7112 34234,7790 33622,7256"/>
              </emma:interpretation>
              <emma:one-of disjunction-type="recognition" id="oneOf1">
                <emma:interpretation id="interp5" emma:lang="en-US" emma:confidence="0">
                  <emma:literal>v</emma:literal>
                </emma:interpretation>
                <emma:interpretation id="interp6" emma:lang="en-US" emma:confidence="0">
                  <emma:literal>V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355037.9128">33563 6196 224 0,'0'0'4'15,"0"0"0"-15,0 0 3 16,0 0 1-16,0 0 3 16,0 0 0-16,7-13 1 0,-7 13 0 15,0 0-1-15,10 0-3 16,-10 0 1-16,0 9-4 16,-4 1-1-16,1 12 0 15,-12-1-1-15,2 3 0 0,-5 1-1 16,-4 8 0-16,-6-12-1 15,18 3 2-15,-8-7-1 16,1-3 2-16,6-3 1 0,11-11 1 16,-14 13 0-16,14-13-1 15,0 0 2-15,-18 11-2 16,18-11 0-16,0 0-2 16,-10 15-1-16,10-15 0 0,0 15 1 15,0-15-1-15,10 20 0 16,15-5 0-16,0-2 1 15,3 1-1-15,7-3 0 16,1 3 0-16,9-4-4 16,5 5-7-16,-4-15-21 0,-7 10-43 15,7-7-6-15</inkml:trace>
          <inkml:trace contextRef="#ctx0" brushRef="#br0" timeOffset="355334.7756">33445 6475 266 0,'0'0'6'0,"0"0"3"16,0 0 3-16,0 0 5 16,0 0 1-16,18-7 1 15,11 1 2-15,14-3 0 0,12-2-5 16,16 1-4-16,14-8-3 15,7 3-3-15,-4-5-3 16,4 2 0-16,4 5-2 16,-8 2 1-16,-7 1-1 0,-13 3-1 15,-8-1 1-15,-22 5 0 16,-2-1 0-16,-8 0 0 16,-28 4 0-16,22 0 0 15,-22 0 1-15,0 0 0 16,0 0-1-16,0 0 1 0,10 0-1 15,-10 0-8-15,0 0-29 16,0 0-43-16,0 0-2 16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3-27T03:43:25.29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3-27T03:43:39.142"/>
    </inkml:context>
  </inkml:definitions>
  <inkml:traceGroup>
    <inkml:annotationXML>
      <emma:emma xmlns:emma="http://www.w3.org/2003/04/emma" version="1.0">
        <emma:interpretation id="{216CCABD-CBB6-4DA8-A1EE-9878D62CED85}" emma:medium="tactile" emma:mode="ink">
          <msink:context xmlns:msink="http://schemas.microsoft.com/ink/2010/main" type="writingRegion" rotatedBoundingBox="-640,355 22292,44 22513,16331 -419,16642"/>
        </emma:interpretation>
      </emma:emma>
    </inkml:annotationXML>
    <inkml:traceGroup>
      <inkml:annotationXML>
        <emma:emma xmlns:emma="http://www.w3.org/2003/04/emma" version="1.0">
          <emma:interpretation id="{C55F1748-89A3-4ECC-9B7E-F273636755AA}" emma:medium="tactile" emma:mode="ink">
            <msink:context xmlns:msink="http://schemas.microsoft.com/ink/2010/main" type="paragraph" rotatedBoundingBox="274,364 11365,155 11386,1284 295,14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AFA0E7-7920-4536-8357-0DBD1F7AA07A}" emma:medium="tactile" emma:mode="ink">
              <msink:context xmlns:msink="http://schemas.microsoft.com/ink/2010/main" type="line" rotatedBoundingBox="274,364 11365,155 11386,1284 295,1492"/>
            </emma:interpretation>
          </emma:emma>
        </inkml:annotationXML>
        <inkml:traceGroup>
          <inkml:annotationXML>
            <emma:emma xmlns:emma="http://www.w3.org/2003/04/emma" version="1.0">
              <emma:interpretation id="{2D156F60-94E8-46B2-98EE-957297206B1C}" emma:medium="tactile" emma:mode="ink">
                <msink:context xmlns:msink="http://schemas.microsoft.com/ink/2010/main" type="inkWord" rotatedBoundingBox="283,811 297,810 298,825 283,82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8D0F4A25-30B2-4CA3-AD24-C92729D4324B}" emma:medium="tactile" emma:mode="ink">
                <msink:context xmlns:msink="http://schemas.microsoft.com/ink/2010/main" type="inkWord" rotatedBoundingBox="1271,345 4525,284 4544,1283 1290,1344"/>
              </emma:interpretation>
              <emma:one-of disjunction-type="recognition" id="oneOf1">
                <emma:interpretation id="interp5" emma:lang="en-US" emma:confidence="0">
                  <emma:literal>Current</emma:literal>
                </emma:interpretation>
                <emma:interpretation id="interp6" emma:lang="en-US" emma:confidence="0">
                  <emma:literal>current</emma:literal>
                </emma:interpretation>
                <emma:interpretation id="interp7" emma:lang="en-US" emma:confidence="0">
                  <emma:literal>Currant</emma:literal>
                </emma:interpretation>
                <emma:interpretation id="interp8" emma:lang="en-US" emma:confidence="0">
                  <emma:literal>currant</emma:literal>
                </emma:interpretation>
                <emma:interpretation id="interp9" emma:lang="en-US" emma:confidence="0">
                  <emma:literal>(torrent</emma:literal>
                </emma:interpretation>
              </emma:one-of>
            </emma:emma>
          </inkml:annotationXML>
          <inkml:trace contextRef="#ctx1" brushRef="#br0">1456-235 279 0,'0'0'7'15,"0"0"4"-15,-10-14 3 0,10 14 3 16,-19-6 1-16,19 6 2 15,-21-15 2-15,21 15-1 16,-17-7-5-16,17 7-3 16,-21 0-5-16,6 0-2 0,1 7 0 15,-7 8-2-15,0-2-1 16,-8 9 0-16,1-1 0 16,0 7-1-16,-4 0 1 15,1 10-1-15,2 1-1 16,1 2 1-16,3 3 0 0,0 2 0 15,11 3-1-15,0 1 0 16,6-5 0-16,5 6 0 16,3-10 0-16,3 1 0 15,9-5 0-15,1-7 0 0,9-8 0 16,6-5 0-16,8-3-4 16,2-14-5-16,19 0-19 15,11 0-56-15,-12-14-3 0</inkml:trace>
          <inkml:trace contextRef="#ctx1" brushRef="#br0" timeOffset="1265.6448">1534 101 368 0,'0'0'5'0,"0"0"3"15,0 0 1-15,0 0 1 16,-11 11 0-16,8 0 0 0,-8 6 1 15,4 10 0-15,0 1-4 16,-4 9-3-16,8 2-1 16,-4 2 0-16,7-3-1 15,0 3 1-15,10-11-1 0,11-5-2 16,1-8 0-16,6-10 0 16,-3-7-1-16,7 0 1 15,-4-17-1-15,0-4-1 16,-3-7 1-16,-4-4 1 15,-7-1 0-15,-6 3 1 0,-8 1 0 16,0 5-1-16,0 2-1 16,-8 12 1-16,8 10 0 15,-17-5 1-15,17 5-1 16,-11 24 1-16,11 0 0 0,0 4 0 16,6 3 1-16,9 4-1 15,3-3 1-15,7 3 0 16,7-6-1-16,3-5-2 15,1-3-1-15,2-10 0 0,0-9-1 16,-1-2-1-16,-2-6-1 16,-4-12 1-16,-6-3 1 15,-7-6 0-15,-4-6 1 0,-11 3 1 16,-3-4 1-16,-7 3 0 16,-6-4 0-16,-2 4-1 15,-6 1 1-15,-1 6 0 16,5 3 1-16,4 4-1 15,-2 3 1-15,15 14 0 0,0 0 0 16,0 0 0-16,0 0 0 16,25-7 0-16,3 7-1 15,4 0 1-15,3 0-1 16,4 4 0-16,3 3 0 0,-6 3 0 16,-4-3 0-16,-4 7 0 15,-8 3-1-15,-5 5 1 16,-7 4-1-16,-8 2 1 15,0 2 0-15,0-2 0 0,0 4 0 16,0-2 0-16,0-2 1 16,13-4 1-16,4-4 0 15,13-9-2-15,1-4 1 0,4-7 1 16,5 0-1-16,-5-11 0 16,3-2 0-16,-5-8-1 15,-8-5 0-15,-12 7 0 16,-3-7 0-16,-10-2 0 15,-3 3-1-15,-11-3 0 0,-7 4 0 16,0 1 0-16,-4-1 0 16,3 6 0-16,9 1 0 15,3 3 0-15,10 0 1 16,0 14-1-16,17-25 1 0,7 19-1 16,5-1 0-16,-1 7 1 15,3-4-1-15,2 4 1 16,-1 4-1-16,-7 7 0 15,-5 2 1-15,1 12-1 0,-9 3 1 16,-2-4 0-16,-10 15 1 16,3-3-1-16,-3 2 1 15,0-3 1-15,7-3 0 0,4 0 0 16,11-8 1-16,6-10-1 16,7 0 0-16,11-10-1 15,-1-4 0-15,10-7 1 16,-7-10-2-16,2-8 1 15,-12-3-1-15,-5-4 1 0,-8-3-1 16,-15-1 2-16,-7-3-1 16,-3 5 0-16,-13 4 1 15,-9 10-1-15,1 6 0 16,-1 7 0-16,-2 7 1 0,2 14 0 16,9 6 1-16,1 8-1 15,12 9-1-15,0-2-2 16,8 0-11-16,20 0-68 15,1 8-3-15</inkml:trace>
          <inkml:trace contextRef="#ctx1" brushRef="#br0" timeOffset="1687.539">3380 189 407 0,'0'0'5'15,"0"0"1"-15,0 0 1 16,0 0 1-16,0 0 0 0,-7 13 1 16,10 2 0-16,7 11 0 15,7-2-6-15,6 7-1 16,4 0-2-16,-2 1-2 16,0-2-2-16,-4-2 0 0,-3-11-1 15,-18-17-1-15,17 17 1 16,-17-17 1-16,0-7 1 15,-7-7 2-15,4-8 0 16,0-6 1-16,3-4 0 0,0-6 1 16,10-7 0-16,1-3-1 15,9 3-1-15,2 3 1 16,-1 11 1-16,1-1 0 16,-1 10 2-16,-4 16 1 0,1 6 1 15,0 20 0-15,-4 8 1 16,-3 12-1-16,-1 5 0 15,5 0-2-15,2 9-4 16,-4-5-11-16,17 1-28 0,-2-3-42 16,0-9-2-16</inkml:trace>
          <inkml:trace contextRef="#ctx1" brushRef="#br0" timeOffset="1921.9416">4048-523 384 0,'0'0'6'0,"0"11"2"0,0 6 3 16,0 5 1-16,3 9 0 16,4 14 2-16,8 13-1 0,2 8 0 15,1 12-5-15,7 10-4 16,3 0-4-16,3 11-8 15,-6-15-18-15,-8 4-56 16,8-7-3-16</inkml:trace>
          <inkml:trace contextRef="#ctx1" brushRef="#br0" timeOffset="2082.1804">3687 41 432 0,'0'0'3'0,"0"0"1"16,14-8 0-16,8 8 1 16,16-3-1-16,12 3-12 15,20 0-67-15,11-4-2 0</inkml:trace>
        </inkml:traceGroup>
        <inkml:traceGroup>
          <inkml:annotationXML>
            <emma:emma xmlns:emma="http://www.w3.org/2003/04/emma" version="1.0">
              <emma:interpretation id="{2479508B-38DA-48DE-B9BE-61C33230CD9C}" emma:medium="tactile" emma:mode="ink">
                <msink:context xmlns:msink="http://schemas.microsoft.com/ink/2010/main" type="inkWord" rotatedBoundingBox="9282,256 11366,217 11386,1284 9302,1323"/>
              </emma:interpretation>
              <emma:one-of disjunction-type="recognition" id="oneOf2">
                <emma:interpretation id="interp10" emma:lang="en-US" emma:confidence="0.5">
                  <emma:literal>next</emma:literal>
                </emma:interpretation>
                <emma:interpretation id="interp11" emma:lang="en-US" emma:confidence="0.5">
                  <emma:literal>hex t</emma:literal>
                </emma:interpretation>
                <emma:interpretation id="interp12" emma:lang="en-US" emma:confidence="0">
                  <emma:literal>hey t</emma:literal>
                </emma:interpretation>
                <emma:interpretation id="interp13" emma:lang="en-US" emma:confidence="0">
                  <emma:literal>Lex t</emma:literal>
                </emma:interpretation>
                <emma:interpretation id="interp14" emma:lang="en-US" emma:confidence="0">
                  <emma:literal>hexa t</emma:literal>
                </emma:interpretation>
              </emma:one-of>
            </emma:emma>
          </inkml:annotationXML>
          <inkml:trace contextRef="#ctx1" brushRef="#br0" timeOffset="3156.3072">9004-332 373 0,'0'0'3'0,"0"0"1"0,0 0 2 16,0 0 0-16,0 0 1 15,15 11 0-15,-5 9 2 16,5 11-1-16,5 14-2 0,-2 9-2 16,7 12 1-16,3 10-3 15,-3 0 0-15,0 2-1 16,-8-1 1-16,-2-12-1 15,-5-10 0-15,-2-10 2 16,-8-12-1-16,0-14 1 0,0-19-1 16,-30 0 1-16,13-15-1 15,-1-7 0-15,-3-6-1 16,7-7 0-16,-4-4-2 16,11-4 0-16,4 4-1 0,3 2 1 15,10 5-2-15,5 4 0 16,5 3 0-16,5 10 1 15,0 8 0-15,8 7 0 0,-2 11 1 16,-3 6 0-16,8 13 0 16,-5-2 1-16,2 10 1 15,-6-3-2-15,1 8 0 16,0-11-2-16,2-1-1 0,-5-13 0 16,-2-5-1-16,2-9 1 15,-3-8-1-15,-1-9 1 16,-3-12 2-16,2-7 1 15,-5-3 2-15,-8-8 0 16,1 2 0-16,-5-1 1 0,-3 3 1 16,-8 6 0-16,2 5 1 15,-8 11 0-15,-1 10 1 16,-3 7 1-16,5 18 0 16,-2 10-1-16,5 7 1 0,6 8-2 15,4 5 0-15,4-2-4 16,17 14-8-16,4-7-32 15,10-3-40-15,18-5-3 0</inkml:trace>
          <inkml:trace contextRef="#ctx1" brushRef="#br0" timeOffset="3906.3106">9973 80 361 0,'0'0'7'16,"0"0"1"-16,3 9 3 15,9 10-2-15,8 2 1 0,5 7 1 16,14 4-4-16,3-2-9 15,21-4-58-15,2 9-16 16</inkml:trace>
          <inkml:trace contextRef="#ctx1" brushRef="#br0" timeOffset="3781.3096">10298 33 379 0,'0'0'4'15,"0"0"1"-15,-7 8 2 16,-4 5 1-16,-6 9 1 0,-4 10 0 16,-7 3 0-16,-4 11 0 15,-3 8-2-15,-1 4-5 16,-3-2-10-16,11-9-48 16,-5 2-23-16,10-8-4 15</inkml:trace>
          <inkml:trace contextRef="#ctx1" brushRef="#br0" timeOffset="4140.6896">10719-587 394 0,'0'0'3'16,"0"0"3"-16,-8 8 2 16,5 9 1-16,0 7 1 15,3 17 0-15,0 4 1 0,0 15 0 16,11 13-3-16,3 19-3 16,7 0-7-16,7 9-12 15,4 2-44-15,4-5-26 16,2-3-1-16</inkml:trace>
          <inkml:trace contextRef="#ctx1" brushRef="#br0" timeOffset="4328.1976">10620-105 399 0,'0'0'6'0,"0"0"2"16,0 0 2-16,0 0 0 15,15 11 1-15,16-4 0 0,22 3-1 16,14 1-5-16,14 2-31 16,22 0-53-16,21 2-4 15</inkml:trace>
        </inkml:traceGroup>
      </inkml:traceGroup>
    </inkml:traceGroup>
    <inkml:traceGroup>
      <inkml:annotationXML>
        <emma:emma xmlns:emma="http://www.w3.org/2003/04/emma" version="1.0">
          <emma:interpretation id="{5680A48A-6480-4B49-9BD1-B40438D49FD6}" emma:medium="tactile" emma:mode="ink">
            <msink:context xmlns:msink="http://schemas.microsoft.com/ink/2010/main" type="paragraph" rotatedBoundingBox="707,1418 21459,1137 21484,3021 733,3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66DD84-BE65-4BC0-A686-DF5BDFDA32B9}" emma:medium="tactile" emma:mode="ink">
              <msink:context xmlns:msink="http://schemas.microsoft.com/ink/2010/main" type="line" rotatedBoundingBox="707,1418 21459,1137 21484,3021 733,3302"/>
            </emma:interpretation>
          </emma:emma>
        </inkml:annotationXML>
        <inkml:traceGroup>
          <inkml:annotationXML>
            <emma:emma xmlns:emma="http://www.w3.org/2003/04/emma" version="1.0">
              <emma:interpretation id="{47F1AC3D-6E5F-40C7-A016-8D6CD4214B78}" emma:medium="tactile" emma:mode="ink">
                <msink:context xmlns:msink="http://schemas.microsoft.com/ink/2010/main" type="inkWord" rotatedBoundingBox="715,2000 1803,1986 1817,2965 728,2979"/>
              </emma:interpretation>
              <emma:one-of disjunction-type="recognition" id="oneOf3">
                <emma:interpretation id="interp15" emma:lang="en-US" emma:confidence="0">
                  <emma:literal>QA</emma:literal>
                </emma:interpretation>
                <emma:interpretation id="interp16" emma:lang="en-US" emma:confidence="0">
                  <emma:literal>I A</emma:literal>
                </emma:interpretation>
                <emma:interpretation id="interp17" emma:lang="en-US" emma:confidence="0">
                  <emma:literal>DA</emma:literal>
                </emma:interpretation>
                <emma:interpretation id="interp18" emma:lang="en-US" emma:confidence="0">
                  <emma:literal>IA</emma:literal>
                </emma:interpretation>
                <emma:interpretation id="interp19" emma:lang="en-US" emma:confidence="0">
                  <emma:literal>OA</emma:literal>
                </emma:interpretation>
              </emma:one-of>
            </emma:emma>
          </inkml:annotationXML>
          <inkml:trace contextRef="#ctx1" brushRef="#br0" timeOffset="5812.5947">834 1619 257 0,'0'0'10'0,"0"0"3"0,0 0 3 15,-14 18 1-15,14-18 3 16,-28 21 0-16,3-11 1 15,-8 0 2-15,-2-2-8 16,-11-5-4-16,4-3-1 16,-4-11-3-16,3-2-1 0,8-9-1 15,7-9 0-15,11-8-2 16,12-4 0-16,5-2-2 16,12-4-1-16,9-1-1 15,6 5 1-15,9 2-1 0,-1 5 1 16,0 5-1-16,5 13 0 15,-2 6 1-15,-2 7 1 16,-4 7 1-16,0 3-1 16,-4 15 1-16,0 9-2 0,-7 9 3 15,1 14-1-15,-5 2 1 16,-6 9 0-16,-4 2 0 16,-7 3-1-16,-3 1 1 15,-16-3 2-15,-9 3-3 0,-3-11 1 16,-11-10-1-16,-8-7 1 15,4-4 0-15,-4-18 0 16,4-6-1-16,8-11 2 0,6-7-4 16,7-14 0-16,15-10 0 15,5-3 0-15,5-3 0 16,18 2 0-16,4-7 0 16,3 8 0-16,6 10 0 15,4 11 0-15,-3 5 0 0,1 8 0 16,-2 15 0-16,1 11 0 15,-7 2 0-15,6 10 0 16,-2-4 0-16,-1 9-8 16,-3 0-48-16,6-5-30 0,1 1-2 15</inkml:trace>
          <inkml:trace contextRef="#ctx1" brushRef="#br0" timeOffset="6375.1249">1081 1972 369 0,'0'0'6'15,"0"0"2"-15,0 0 2 0,21-8-1 16,4 5 1-16,10-5-3 16,18 5-16-16,29-4-59 15,-8-7-6-15</inkml:trace>
          <inkml:trace contextRef="#ctx1" brushRef="#br0" timeOffset="6203.2495">1137 2139 371 0,'0'0'9'16,"0"0"3"-16,0 0 1 16,0 0 2-16,-13 5 1 15,13-5 1-15,-18-7 1 0,11-4-1 16,-3-6-8-16,5-5-3 15,5-2-2-15,0-11-2 16,5-8 0-16,5 1-2 16,8-6-2-16,-1-4 1 0,1 4 0 15,7 2 0-15,-5 1-1 16,3 12 0-16,-10 5 0 16,1 14 1-16,4 8 0 15,-3 6 1-15,-2 14 0 16,2 14 0-16,2 0 1 0,4 19 0 15,4 1 1-15,0 5-1 16,0 3-2-16,3 4-7 16,-3-7-10-16,3 0-35 15,-10-5-30-15,-4-5-5 0</inkml:trace>
        </inkml:traceGroup>
        <inkml:traceGroup>
          <inkml:annotationXML>
            <emma:emma xmlns:emma="http://www.w3.org/2003/04/emma" version="1.0">
              <emma:interpretation id="{07A93D46-3DE0-4500-BD31-2126BBC5C0E5}" emma:medium="tactile" emma:mode="ink">
                <msink:context xmlns:msink="http://schemas.microsoft.com/ink/2010/main" type="inkWord" rotatedBoundingBox="3046,1887 4170,1871 4187,3086 3062,3101"/>
              </emma:interpretation>
              <emma:one-of disjunction-type="recognition" id="oneOf4">
                <emma:interpretation id="interp20" emma:lang="en-US" emma:confidence="0">
                  <emma:literal>QB</emma:literal>
                </emma:interpretation>
                <emma:interpretation id="interp21" emma:lang="en-US" emma:confidence="0">
                  <emma:literal>LB</emma:literal>
                </emma:interpretation>
                <emma:interpretation id="interp22" emma:lang="en-US" emma:confidence="0">
                  <emma:literal>ID</emma:literal>
                </emma:interpretation>
                <emma:interpretation id="interp23" emma:lang="en-US" emma:confidence="0">
                  <emma:literal>Qis</emma:literal>
                </emma:interpretation>
                <emma:interpretation id="interp24" emma:lang="en-US" emma:confidence="0">
                  <emma:literal>2¢}</emma:literal>
                </emma:interpretation>
              </emma:one-of>
            </emma:emma>
          </inkml:annotationXML>
          <inkml:trace contextRef="#ctx1" brushRef="#br0" timeOffset="7000.1307">3008 1640 332 0,'0'0'3'0,"0"0"5"16,0 0 1-16,-18 0 2 0,18 0 3 16,-17 0 0-16,-1-3 1 15,-3-7-1-15,-4-5-1 16,0 2-5-16,-3-5-1 15,-1-7-1-15,5-1-2 0,2-5 0 16,12-7-2-16,7-2-1 16,3-2-1-16,10-6 1 15,8-2-2-15,10 0 0 16,0 8 1-16,1 3-2 0,-1 9 3 16,8 4-1-16,-8 8 1 15,-3 15 1-15,0 3-1 16,-5 17 1-16,5 7 0 15,-4 17 0-15,1 7-2 16,-9 9 3-16,5 6-1 0,-4 7 0 16,-11 1 0-16,-3-1 1 15,-3-3-1-15,-14-3 1 16,-4-10 0-16,-11-9-1 0,-6-7 1 16,-5-14-1-16,0-7 0 15,-7-8 1-15,8-9-1 16,6-11-1-16,8-6 2 15,11-8-3-15,6-10 0 0,11 0 0 16,14 1 0-16,15 7-2 16,6 2 1-16,1 11-1 15,9 4 1-15,-2 10 0 16,0 10 0-16,2 15-1 0,-12 3-8 16,5 11-20-16,-3 4-53 15,-10-2-3-15</inkml:trace>
          <inkml:trace contextRef="#ctx1" brushRef="#br0" timeOffset="7703.2431">3531 1594 373 0,'0'0'4'0,"0"0"5"16,3 11 1-16,2 3 2 16,-2 4 0-16,1 10 0 0,-1 2 0 15,4 17 2-15,-4-1-5 16,5 7-4-16,-1-4-5 15,0 8-11-15,-4-13-34 0,5 3-35 16,-5-4-2-16</inkml:trace>
          <inkml:trace contextRef="#ctx1" brushRef="#br0" timeOffset="7765.7604">3581 1584 375 0,'0'0'5'0,"0"0"1"16,0 0 1-16,0 0 1 15,11 0 0-15,6 0 0 16,1 4 0-16,7 2 0 16,3 1-3-16,0 8-5 0,0 2-3 15,1 4 0-15,-11 1-2 16,-8 6-1-16,-7 0-1 15,-3 0-1-15,-3-3 0 16,-4-1 1-16,-3 1 2 16,2-5-1-16,1 3 3 0,7-10 1 15,4 2 2-15,2-1 2 16,9 0 1-16,0 0 3 16,2-4 0-16,1 0 1 0,-5 5 0 15,2-2 1-15,-5 2 0 16,0 0-2-16,-2 3-1 15,-4 2 0-15,-1-2-3 16,-3 2 0-16,3 1 0 0,-3 5-1 16,0-1 0-16,-6-1 1 15,-6-2-1-15,-1-2 1 16,-12-2-1-16,0-5-5 16,-10-6-6-16,0-10-65 0,-1 3-2 15</inkml:trace>
        </inkml:traceGroup>
        <inkml:traceGroup>
          <inkml:annotationXML>
            <emma:emma xmlns:emma="http://www.w3.org/2003/04/emma" version="1.0">
              <emma:interpretation id="{1D3AE289-D1D7-4F48-9F33-E40E6997B9F5}" emma:medium="tactile" emma:mode="ink">
                <msink:context xmlns:msink="http://schemas.microsoft.com/ink/2010/main" type="inkWord" rotatedBoundingBox="5339,1795 6312,1782 6325,2771 5352,2785"/>
              </emma:interpretation>
              <emma:one-of disjunction-type="recognition" id="oneOf5">
                <emma:interpretation id="interp25" emma:lang="en-US" emma:confidence="0">
                  <emma:literal>I,</emma:literal>
                </emma:interpretation>
                <emma:interpretation id="interp26" emma:lang="en-US" emma:confidence="0">
                  <emma:literal>If</emma:literal>
                </emma:interpretation>
                <emma:interpretation id="interp27" emma:lang="en-US" emma:confidence="0">
                  <emma:literal>Is</emma:literal>
                </emma:interpretation>
                <emma:interpretation id="interp28" emma:lang="en-US" emma:confidence="0">
                  <emma:literal>In</emma:literal>
                </emma:interpretation>
                <emma:interpretation id="interp29" emma:lang="en-US" emma:confidence="0">
                  <emma:literal>Q</emma:literal>
                </emma:interpretation>
              </emma:one-of>
            </emma:emma>
          </inkml:annotationXML>
          <inkml:trace contextRef="#ctx1" brushRef="#br0" timeOffset="8484.5331">5387 1541 295 0,'0'0'5'16,"0"0"4"-16,-3 10 5 16,3-10 0-16,-29 22 2 0,11-11 3 15,-10-1 2-15,-4 1 0 16,-3-11-5-16,-3 0-3 15,-1-11-3-15,4-10-1 16,6-7-3-16,8-11-2 16,6-6-2-16,12-8-1 15,6-4-2-15,15-6 0 0,7 2-1 16,3 2 0-16,4 3 0 16,1 6-1-16,-5 19 1 15,0 0 1-15,-8 16 0 0,5 11 0 16,-3 8 2-16,-9 20-1 15,2 8 2-15,3 13 0 16,-4 13 0-16,0 5-1 16,0 7 2-16,-3 4 0 0,-8 0 0 15,-3-7 0-15,0-1 0 16,-6-5 0-16,-12-15-1 16,-7-7 2-16,-3-14-1 15,-1-12-1-15,-2-6 0 0,-1-7 1 16,7-13-2-16,7-9 0 15,8-3 0-15,10 1 0 16,0-4-2-16,17 3 1 16,8 5-1-16,3 5 0 15,7 8-1-15,5 7 1 0,-2 7 0 16,5 8-4-16,0 12-10 16,-8 19-51-16,0-18-17 15</inkml:trace>
          <inkml:trace contextRef="#ctx1" brushRef="#br0" timeOffset="8734.545">6037 1527 445 0,'0'0'4'0,"0"0"1"16,0 0 2-16,-17 0 1 0,17 0 1 15,-28 11 1-15,7-2 0 16,-4 6 0-16,-3 7-7 16,-4 10-3-16,4 6 0 15,0 1 0-15,6 10 0 0,1 11 0 16,10-8 0-16,25 2-63 16,14 2-24-16</inkml:trace>
        </inkml:traceGroup>
        <inkml:traceGroup>
          <inkml:annotationXML>
            <emma:emma xmlns:emma="http://www.w3.org/2003/04/emma" version="1.0">
              <emma:interpretation id="{278C0348-0ADE-479D-BD1E-17661B01783F}" emma:medium="tactile" emma:mode="ink">
                <msink:context xmlns:msink="http://schemas.microsoft.com/ink/2010/main" type="inkWord" rotatedBoundingBox="9157,1466 10236,1451 10256,2972 9177,2987"/>
              </emma:interpretation>
              <emma:one-of disjunction-type="recognition" id="oneOf6">
                <emma:interpretation id="interp30" emma:lang="en-US" emma:confidence="0">
                  <emma:literal>At</emma:literal>
                </emma:interpretation>
                <emma:interpretation id="interp31" emma:lang="en-US" emma:confidence="0">
                  <emma:literal>Fat</emma:literal>
                </emma:interpretation>
                <emma:interpretation id="interp32" emma:lang="en-US" emma:confidence="0">
                  <emma:literal>Pat</emma:literal>
                </emma:interpretation>
                <emma:interpretation id="interp33" emma:lang="en-US" emma:confidence="0">
                  <emma:literal>Path</emma:literal>
                </emma:interpretation>
                <emma:interpretation id="interp34" emma:lang="en-US" emma:confidence="0">
                  <emma:literal>Ift</emma:literal>
                </emma:interpretation>
              </emma:one-of>
            </emma:emma>
          </inkml:annotationXML>
          <inkml:trace contextRef="#ctx1" brushRef="#br0" timeOffset="9562.6693">9051 1551 343 0,'0'0'6'16,"-15"5"2"-16,15-5 4 15,-25 6 3-15,8-2 1 0,-4-4 1 16,-1-8 2-16,-3-5-1 16,4-12-3-16,11-6-5 15,0-12-3-15,10 0-3 16,6-12-2-16,11-5-2 15,5-4 0-15,9 1-1 16,9-1-1-16,-2 5 1 0,9 6 0 16,-9 6 0-16,5 9-1 15,-5 14 0-15,2 7 1 16,-12 17 0-16,0 10 1 0,-6 14 0 16,-1 18 0-16,-7 12 1 15,-1 16 1-15,-5 4-2 16,-1 14 2-16,-7 0 0 15,-3-4 1-15,-11-2 0 0,-11-6-1 16,-8-8 1-16,-5-11 0 16,-5-14 0-16,-10-20 0 15,3-5-1-15,2-11 0 16,-2-10-2-16,7-12 0 0,8-11 0 16,10 2 0-16,15-4 0 15,10 0 0-15,4 4 0 16,17 6 0-16,11 9 0 15,3 9 0-15,11 9 0 16,-1 9 0-16,2 14 0 0,-5-5-16 16,-10 14-67-16,11 4-3 15</inkml:trace>
          <inkml:trace contextRef="#ctx1" brushRef="#br0" timeOffset="10828.2895">9605 1989 328 0,'0'0'9'0,"0"0"5"0,0 0 4 16,-14 0 1-16,14 0 1 15,0 0 1-15,-11 0-1 16,11 0 1-16,0-17-9 15,0 2-5-15,0-6-4 0,8-7-1 16,6 0-1-16,4-9-1 16,0 7 0-16,5-6-1 15,-1-1 0-15,-4 1 1 16,0 3-1-16,-8 2 1 0,0 7-1 16,-3 7 1-16,-2 2-1 15,-5 15 2-15,0 0-1 16,13 10 0-16,-6 23 1 0,8 5 0 15,-2 7 0-15,2 20 0 16,3 1 0-16,-5 1-5 16,9 7-9-16,-7-13-26 15,-12 5-43-15,11-12-3 16</inkml:trace>
          <inkml:trace contextRef="#ctx1" brushRef="#br0" timeOffset="11015.7981">9641 1978 413 0,'0'0'5'0,"0"0"2"15,0-14 1-15,0 14 1 16,20-7-1-16,-1 0 1 16,12 0-2-16,2-3-7 0,15 6-26 15,20 0-54-15,-8-9-1 16</inkml:trace>
          <inkml:trace contextRef="#ctx1" brushRef="#br0" timeOffset="11265.7997">9623 829 384 0,'0'0'4'0,"0"0"2"0,0 0 2 15,10-5 0-15,5-1 0 16,6-3 0-16,8 5 1 16,9-3-4-16,5-4-12 15,17 1-43-15,-4 6-29 0,4-6-3 16</inkml:trace>
          <inkml:trace contextRef="#ctx1" brushRef="#br0" timeOffset="11437.6742">9867 642 315 0,'0'0'9'0,"0"0"3"15,-22 15 2-15,12-2 2 16,-4 10 5-16,3 5-3 0,0 10 1 15,8 12 1-15,3 13-8 16,3 3-7-16,19 16-11 16,-1 12-59-16,7-8-16 0</inkml:trace>
        </inkml:traceGroup>
        <inkml:traceGroup>
          <inkml:annotationXML>
            <emma:emma xmlns:emma="http://www.w3.org/2003/04/emma" version="1.0">
              <emma:interpretation id="{83266D91-17B0-4FF2-BEE1-733C48D4098A}" emma:medium="tactile" emma:mode="ink">
                <msink:context xmlns:msink="http://schemas.microsoft.com/ink/2010/main" type="inkWord" rotatedBoundingBox="11655,1343 13074,1324 13095,2907 11677,2926"/>
              </emma:interpretation>
              <emma:one-of disjunction-type="recognition" id="oneOf7">
                <emma:interpretation id="interp35" emma:lang="en-US" emma:confidence="0">
                  <emma:literal>It is</emma:literal>
                </emma:interpretation>
                <emma:interpretation id="interp36" emma:lang="en-US" emma:confidence="0">
                  <emma:literal>It's</emma:literal>
                </emma:interpretation>
                <emma:interpretation id="interp37" emma:lang="en-US" emma:confidence="0">
                  <emma:literal>Its</emma:literal>
                </emma:interpretation>
                <emma:interpretation id="interp38" emma:lang="en-US" emma:confidence="0">
                  <emma:literal>I'B</emma:literal>
                </emma:interpretation>
                <emma:interpretation id="interp39" emma:lang="en-US" emma:confidence="0">
                  <emma:literal>It]</emma:literal>
                </emma:interpretation>
              </emma:one-of>
            </emma:emma>
          </inkml:annotationXML>
          <inkml:trace contextRef="#ctx1" brushRef="#br0" timeOffset="12093.962">11791 1623 350 0,'0'0'1'0,"0"0"1"0,-18 4 2 16,3-4 4-16,-5 0 3 16,-5 0 3-16,-8-11 0 15,-9 0 1-15,-4-6-1 16,4-5-1-16,-4-10-1 0,3-3-4 15,8-7-3-15,10-7-3 16,12-8-1-16,8-2-1 16,10-6 0-16,12-1-1 15,11-5-1-15,8 12 0 16,9 0 1-16,1 8 0 16,4 17-1-16,-8 6 1 0,-6 10 0 15,6 18 1-15,-11 7 1 16,-6 21 0-16,-3 17-1 15,-8 6 2-15,0 15 0 0,-3 8-2 16,3 7 3-16,-11-4-1 16,2 1 0-16,-5-16 1 15,-12-1-1-15,-9-12 0 16,-4-13 1-16,-10-11 0 0,0-18-2 16,2-7 1-16,-2-4 0 15,12-10-1-15,-2-11 0 16,14 0 0-16,11-3 0 15,6-3-2-15,16 14 0 0,6 2 0 16,15 7 0-16,2 8 0 16,8 12 0-16,0 12-1 15,0 8-6-15,5 13-13 16,-3 2-60-16,-12-1-1 0</inkml:trace>
          <inkml:trace contextRef="#ctx1" brushRef="#br0" timeOffset="12968.9479">12179 693 397 0,'0'0'6'0,"10"-4"1"15,5-4 2-15,6 3 1 16,8-3 1-16,9 1-1 16,8-4-1-16,7-4-5 15,14 13-25-15,11-6-58 0,-17-2-2 16</inkml:trace>
          <inkml:trace contextRef="#ctx1" brushRef="#br0" timeOffset="13140.8342">12295 520 415 0,'0'0'4'0,"0"0"2"0,0 0 1 16,-3 19 0-16,3 0 0 16,3 10 1-16,12 17-2 15,-5 14-12-15,2 10-71 16,19 15-3-16</inkml:trace>
          <inkml:trace contextRef="#ctx1" brushRef="#br0" timeOffset="12312.7112">12491 1421 395 0,'0'0'8'0,"0"0"2"0,0 0-1 15,-15 0 1-15,15 0 2 16,-15 23 1-16,9-3 0 15,2 12 0-15,1 2-7 0,6 20-5 16,1-1-4-16,7 9-16 16,9-1-61-16,2-8-5 15</inkml:trace>
          <inkml:trace contextRef="#ctx1" brushRef="#br0" timeOffset="12718.9606">12448 1425 278 0,'0'0'5'0,"0"-15"0"15,7 2 2-15,4 6 1 16,9-1 1-16,5 5 3 16,8-4-2-16,5 7 2 15,2 7-6-15,8 7 1 0,-13 11-1 16,1 1-2-16,-11-2-1 15,-11 0-2-15,-11 4 1 16,-6-1-2-16,-19-1-1 16,-8 0 1-16,-3-6-1 0,-2 4-1 15,10-2 2-15,0-1-2 16,7-1 1-16,12-5 3 16,6 4 0-16,11 1 0 15,14 1 3-15,-2 0 1 0,10-4-1 16,-1 1 2-16,-1 7-1 15,-6 3-2-15,0 1 2 16,-11 2-1-16,-8-3-2 0,-6 0-2 16,-3-6-3-16,-11 10-3 15,-14-15-7-15,0-7-30 16,-7 1-32-16,-11-11-6 16</inkml:trace>
        </inkml:traceGroup>
        <inkml:traceGroup>
          <inkml:annotationXML>
            <emma:emma xmlns:emma="http://www.w3.org/2003/04/emma" version="1.0">
              <emma:interpretation id="{D8A5ECC3-1E04-4080-AD6D-673956008EE0}" emma:medium="tactile" emma:mode="ink">
                <msink:context xmlns:msink="http://schemas.microsoft.com/ink/2010/main" type="inkWord" rotatedBoundingBox="14089,1237 15121,1223 15144,2862 14111,2876"/>
              </emma:interpretation>
              <emma:one-of disjunction-type="recognition" id="oneOf8">
                <emma:interpretation id="interp40" emma:lang="en-US" emma:confidence="1">
                  <emma:literal>It</emma:literal>
                </emma:interpretation>
                <emma:interpretation id="interp41" emma:lang="en-US" emma:confidence="0">
                  <emma:literal>It,</emma:literal>
                </emma:interpretation>
                <emma:interpretation id="interp42" emma:lang="en-US" emma:confidence="0">
                  <emma:literal>It.</emma:literal>
                </emma:interpretation>
                <emma:interpretation id="interp43" emma:lang="en-US" emma:confidence="0">
                  <emma:literal>IT,</emma:literal>
                </emma:interpretation>
                <emma:interpretation id="interp44" emma:lang="en-US" emma:confidence="0">
                  <emma:literal>Its</emma:literal>
                </emma:interpretation>
              </emma:one-of>
            </emma:emma>
          </inkml:annotationXML>
          <inkml:trace contextRef="#ctx1" brushRef="#br0" timeOffset="13843.9628">14045 1710 284 0,'0'0'8'0,"0"0"6"16,0 0 2-16,-6 0 1 16,6 0 4-16,-29-4 2 15,5-9-1-15,-5-12 0 16,-6-3-8-16,7-3-5 15,3-12-2-15,-3-3-2 16,13-6-5-16,9-6 0 0,12-1-2 16,19 4 0-16,5-7-1 15,0 7 1-15,13-4 0 16,3 1-2-16,-1 9 3 16,5 2-1-16,-10 19 0 0,-9 4 2 15,1 14 0-15,-11 10 1 16,4 17 1-16,-15 21 0 15,-3 23 0-15,-2 5 0 0,-2 16 2 16,-3 18 0-16,-8-3-2 16,-5 2 2-16,-12-12-2 15,-4-5 0-15,-6-20 1 16,-7-10 0-16,-5-14-1 0,-1-28 1 16,1-6 0-16,5-15-1 15,10-10 2-15,7-10-2 16,18-1 1-16,7-11-1 15,12 1-1-15,18 11-2 0,13 5 0 16,3 5 0-16,7 10-2 16,7 11 2-16,-3 8-2 15,-1 24-8-15,-6-1-14 16,-19 19-55-16,12-8-4 0</inkml:trace>
          <inkml:trace contextRef="#ctx1" brushRef="#br0" timeOffset="14468.9898">14435 608 384 0,'0'0'5'0,"0"0"3"15,10-4 3-15,5 1 1 16,6 3 0-16,4-4 1 16,10-2 0-16,10 2 0 0,3 1-5 15,7 3-9-15,-2-8-20 16,-10 1-60-16,13 5-2 16</inkml:trace>
          <inkml:trace contextRef="#ctx1" brushRef="#br0" timeOffset="14109.5914">14717 1523 409 0,'0'0'4'0,"-10"0"3"15,10 0 3-15,-32 11-1 16,14-4 1-16,-3 3 1 15,-4 12 0-15,0 6 1 0,5 11-4 16,-2 3-3-16,12-1-2 16,10 13 1-16,4-5-2 15,17 11-4-15,1-10-4 16,19-8-10-16,1 8-61 16,19-25-8-16</inkml:trace>
          <inkml:trace contextRef="#ctx1" brushRef="#br0" timeOffset="14656.4921">14644 415 393 0,'0'0'8'0,"0"0"2"0,-10 6 1 16,10-6 1-16,-8 18 1 16,8 3 1-16,0 13 0 15,0 20 1-15,13 6-9 16,12 36-6-16,-10 9-19 0,3 32-63 15,10 14-3-15</inkml:trace>
        </inkml:traceGroup>
        <inkml:traceGroup>
          <inkml:annotationXML>
            <emma:emma xmlns:emma="http://www.w3.org/2003/04/emma" version="1.0">
              <emma:interpretation id="{888B028F-1898-4C24-8440-2EE9F0E0B0A8}" emma:medium="tactile" emma:mode="ink">
                <msink:context xmlns:msink="http://schemas.microsoft.com/ink/2010/main" type="inkWord" rotatedBoundingBox="16526,1929 17600,1915 17615,3045 16541,3060"/>
              </emma:interpretation>
              <emma:one-of disjunction-type="recognition" id="oneOf9">
                <emma:interpretation id="interp45" emma:lang="en-US" emma:confidence="0">
                  <emma:literal>IA</emma:literal>
                </emma:interpretation>
                <emma:interpretation id="interp46" emma:lang="en-US" emma:confidence="0">
                  <emma:literal>TA</emma:literal>
                </emma:interpretation>
                <emma:interpretation id="interp47" emma:lang="en-US" emma:confidence="0">
                  <emma:literal>It</emma:literal>
                </emma:interpretation>
                <emma:interpretation id="interp48" emma:lang="en-US" emma:confidence="0">
                  <emma:literal>F</emma:literal>
                </emma:interpretation>
                <emma:interpretation id="interp49" emma:lang="en-US" emma:confidence="0">
                  <emma:literal>IIA</emma:literal>
                </emma:interpretation>
              </emma:one-of>
            </emma:emma>
          </inkml:annotationXML>
          <inkml:trace contextRef="#ctx1" brushRef="#br0" timeOffset="218004.1262">16840 1950 422 0,'0'0'4'0,"5"-11"1"16,10 5 0-16,3 2 1 0,10-6 0 16,14 3-1-16,8-15-10 15,24 12-68-15,4-1-5 16</inkml:trace>
          <inkml:trace contextRef="#ctx1" brushRef="#br0" timeOffset="217847.8867">17001 2239 393 0,'0'0'6'0,"0"0"4"16,0 0 1-16,0-18 0 0,-3 1 0 15,3-5 1-15,0-6 0 16,-4-4 0-16,4-9-7 16,4-12-4-16,10-8-1 15,3-1-1-15,2-2-2 0,-1 0 1 16,3 6 1-16,-1-3-2 16,5 12 0-16,-7 10 2 15,4 14 0-15,-12 10 1 16,0 8 1-16,-10 7 0 0,25 28-1 15,-10 5 2-15,-5 10 0 16,4 12 0-16,-3 3 0 16,0 7 0-16,2 7-6 15,-1-2-7-15,-2-2-29 16,0-6-41-16,-2-10-1 0</inkml:trace>
          <inkml:trace contextRef="#ctx1" brushRef="#br0" timeOffset="217488.4897">16581 1125 416 0,'0'0'4'0,"0"0"-1"16,0 12 2-16,0-12 1 15,10 18 1-15,-3-1 1 16,8 7 0-16,3 7 0 16,-5 2-2-16,12 12 0 15,-7 1-1-15,4 17-1 0,-12 4-3 16,0 14-4-16,-10-10-20 16,-7 15-58-16,7 0 0 15</inkml:trace>
          <inkml:trace contextRef="#ctx1" brushRef="#br0" timeOffset="217285.3603">16245 1238 287 0,'0'0'10'16,"0"0"2"-16,0 0 4 16,0 0 2-16,0 0 2 0,21 4 4 15,1-4-2-15,9 0 1 16,12-4-8-16,10-7-5 16,17-2-1-16,8-1-3 15,10 0-3-15,-2-4-1 0,5 5-2 16,-9-5-9-16,6 6-35 15,-14-1-38-15,-17 8-2 16</inkml:trace>
        </inkml:traceGroup>
        <inkml:traceGroup>
          <inkml:annotationXML>
            <emma:emma xmlns:emma="http://www.w3.org/2003/04/emma" version="1.0">
              <emma:interpretation id="{B8E6675C-8633-482A-BD1D-BA1C197D3CE7}" emma:medium="tactile" emma:mode="ink">
                <msink:context xmlns:msink="http://schemas.microsoft.com/ink/2010/main" type="inkWord" rotatedBoundingBox="18747,1725 21466,1688 21484,3021 18765,3058"/>
              </emma:interpretation>
              <emma:one-of disjunction-type="recognition" id="oneOf10">
                <emma:interpretation id="interp50" emma:lang="en-US" emma:confidence="0">
                  <emma:literal>B to</emma:literal>
                </emma:interpretation>
                <emma:interpretation id="interp51" emma:lang="en-US" emma:confidence="0">
                  <emma:literal>Trite</emma:literal>
                </emma:interpretation>
                <emma:interpretation id="interp52" emma:lang="en-US" emma:confidence="0">
                  <emma:literal>TBT,</emma:literal>
                </emma:interpretation>
                <emma:interpretation id="interp53" emma:lang="en-US" emma:confidence="0">
                  <emma:literal>Test,</emma:literal>
                </emma:interpretation>
                <emma:interpretation id="interp54" emma:lang="en-US" emma:confidence="0">
                  <emma:literal>Teste</emma:literal>
                </emma:interpretation>
              </emma:one-of>
            </emma:emma>
          </inkml:annotationXML>
          <inkml:trace contextRef="#ctx1" brushRef="#br0" timeOffset="218394.7711">18466 1017 386 0,'0'0'4'0,"0"0"3"0,0-21 1 15,0 21 1-15,28-7 2 16,0-5-2-16,15 1 1 16,10-2 0-16,20 6-4 0,2-1-3 15,10-5-6-15,-4 6-17 16,5-4-61-16,2 15 1 15</inkml:trace>
          <inkml:trace contextRef="#ctx1" brushRef="#br0" timeOffset="218613.5261">18723 1009 385 0,'0'0'5'0,"0"15"1"16,0-15 1-16,0 28 3 0,11-4 0 15,-1 7 2-15,8 12 0 16,-4 10 1-16,-3-1-4 16,18 13-1-16,-8 8 0 0,-1 9-4 15,-2 1-1-15,-3-1-5 16,-15-1-9-16,14-7-46 16,-3 2-25-16,-1-11-3 15</inkml:trace>
          <inkml:trace contextRef="#ctx1" brushRef="#br0" timeOffset="219269.778">19041 1408 407 0,'0'0'4'0,"18"0"0"0,7-9 3 16,0 9-4-16,14 4 3 15,3 3-1-15,0 4 1 16,11 4-1-16,-10 6-3 15,-3 1-2-15,-17 12-3 0,-5-2 2 16,-18 0 0-16,-18 3-2 16,-2-4 0-16,-8 2 0 15,-5-3 0-15,-2 0 0 16,10-9 3-16,7 3-1 0,18-3 0 16,11-4 1-16,11-2 1 15,6 3-1-15,14-3 2 16,8-2 0-16,-9 8-2 0,7-3 2 15,-13 6 0-15,0-10 0 16,-4 7-1-16,-9 1 1 16,-4 6-1-16,-15 4 1 15,-3-5 0-15,-3-3 0 16,-8 2 1-16,-6 0 1 0,-8-3 0 16,-3 1 0-16,-12-13 0 15,2-3-1-15,3-2-3 16,-1-6-8-16,1-14-69 15,10-3-4-15</inkml:trace>
          <inkml:trace contextRef="#ctx1" brushRef="#br0" timeOffset="218894.7726">19225 1382 421 0,'0'0'1'16,"-3"11"1"-16,-4 4 1 0,7 2 1 15,0 11 1-15,-3 8 0 16,3 2 2-16,-5 16-1 16,5-2-1-16,8-3-5 15,9 16-19-15,8-7-59 16,-14-9 1-16</inkml:trace>
          <inkml:trace contextRef="#ctx1" brushRef="#br0" timeOffset="219535.4261">20360 953 402 0,'0'0'3'0,"0"0"1"15,0 0 3-15,-7-15 0 16,7 15 0-16,7-7 3 0,18 4-2 16,3 0-1-16,15-1-1 15,13 1-3-15,16 6-5 16,9-3-9-16,10-10-51 15,-3 6-22-15</inkml:trace>
          <inkml:trace contextRef="#ctx1" brushRef="#br0" timeOffset="219722.9132">20607 925 402 0,'0'0'3'0,"0"0"2"16,0 0 2-16,0 17 2 15,5 0 0-15,-2 5 2 16,1 17-2-16,6 7 1 16,4 8-1-16,0 12-4 0,1 10-3 15,3 6-4-15,-5-5-12 16,5 8-66-16,7 8-2 16</inkml:trace>
          <inkml:trace contextRef="#ctx1" brushRef="#br0" timeOffset="219988.556">21191 1418 450 0,'0'0'3'16,"-10"-19"0"-16,10 19 1 15,-22-6 3-15,1 6-1 16,1 0 2-16,-10 0 0 0,2 6 1 15,-7 16-3-15,0 3 1 16,-3 10-7-16,2 4 0 16,4 7 0-16,0 4 0 15,11 5 0-15,11 3 0 0,10-6 0 16,13 8-28-16,19-6-57 16,6-10-2-16</inkml:trace>
        </inkml:traceGroup>
      </inkml:traceGroup>
    </inkml:traceGroup>
    <inkml:traceGroup>
      <inkml:annotationXML>
        <emma:emma xmlns:emma="http://www.w3.org/2003/04/emma" version="1.0">
          <emma:interpretation id="{8F7EB47C-8FE8-46F0-9170-5A71C773D573}" emma:medium="tactile" emma:mode="ink">
            <msink:context xmlns:msink="http://schemas.microsoft.com/ink/2010/main" type="paragraph" rotatedBoundingBox="-225,3491 22327,3290 22384,9627 -168,9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908F8D-27C4-4CD9-8100-86B2DFF4F535}" emma:medium="tactile" emma:mode="ink">
              <msink:context xmlns:msink="http://schemas.microsoft.com/ink/2010/main" type="inkBullet" rotatedBoundingBox="-221,3626 867,3621 871,4520 -217,4525"/>
            </emma:interpretation>
            <emma:one-of disjunction-type="recognition" id="oneOf11">
              <emma:interpretation id="interp55" emma:lang="en-US" emma:confidence="0">
                <emma:literal>→</emma:literal>
              </emma:interpretation>
            </emma:one-of>
          </emma:emma>
        </inkml:annotationXML>
        <inkml:trace contextRef="#ctx1" brushRef="#br0" timeOffset="156987.1782">-503 3251 310 0,'0'0'6'16,"0"0"2"-16,0 0 2 15,0 0 1-15,18-4 2 0,-3 4 2 16,5-3 1-16,5 3 1 16,11-4-6-16,6 0-2 15,7 1-1-15,8-3-1 16,3 2-2-16,1-1-1 0,-2 5-2 15,1 0 0-15,-7 0-1 16,-3 5 0-16,-8 5-1 16,-6 4 0-16,-11 0 1 15,-8 3-2-15,-6 0-5 0,-4 5-11 16,-7 8-47-16,-7-13-16 16</inkml:trace>
        <inkml:trace contextRef="#ctx1" brushRef="#br0" timeOffset="158612.2076">-39 2862 336 0,'0'0'4'0,"0"0"2"15,0 0 1-15,0-13 1 16,0 13 3-16,20-11 1 16,2 0 1-16,14 5-1 15,6 2-3-15,7 0-1 0,4 4-1 16,0 4-2-16,0 10-1 16,-3 4-2-16,0 6-1 15,-5 6 0-15,-7 4 0 16,2 11 0-16,-15-2-1 0,0 7 0 15,-12 2 0-15,-2 1 0 16,-11 3 1-16,-3-7-1 16,-15 4 1-16,-10 1-1 15,-4-9 1-15,-11 0 0 0,-2 2-1 16,-8-9-6-16,0-3-50 16,-8 15-24-16,-2-1-2 15</inkml:trace>
        <inkml:trace contextRef="#ctx1" brushRef="#br0" timeOffset="157315.3063">46 3190 267 0,'0'0'4'0,"0"0"0"16,0 0 5-16,0 0 0 16,0 0 4-16,10 9-1 15,-10-9 3-15,25 9-2 16,-7-5-2-16,2 2 0 0,5-1-4 15,3-1-3-15,5 2 0 16,-2 1-2-16,-2 0-1 16,-1 3 0-16,-7-2 0 15,1 2-1-15,-12 0 0 16,3 8 0-16,-8-4 0 0,2-1 1 16,-7 4-1-16,0-4 1 15,0 8 0-15,-7-3 2 16,-1 6 0-16,-9 3 0 15,-8 1 1-15,-6 8-1 0,-5-3 1 16,-11 11-7-16,-9-3-30 16,-1-2-41-16,1 2-4 15</inkml:trace>
      </inkml:traceGroup>
      <inkml:traceGroup>
        <inkml:annotationXML>
          <emma:emma xmlns:emma="http://www.w3.org/2003/04/emma" version="1.0">
            <emma:interpretation id="{3C8A9D6E-8536-4E38-A483-87AE74BAC6DC}" emma:medium="tactile" emma:mode="ink">
              <msink:context xmlns:msink="http://schemas.microsoft.com/ink/2010/main" type="line" rotatedBoundingBox="1106,3428 21542,3335 21547,4420 1111,4513"/>
            </emma:interpretation>
          </emma:emma>
        </inkml:annotationXML>
        <inkml:traceGroup>
          <inkml:annotationXML>
            <emma:emma xmlns:emma="http://www.w3.org/2003/04/emma" version="1.0">
              <emma:interpretation id="{F642060C-D93C-4A36-A43E-CC5BB29C0464}" emma:medium="tactile" emma:mode="ink">
                <msink:context xmlns:msink="http://schemas.microsoft.com/ink/2010/main" type="inkWord" rotatedBoundingBox="19546,3466 21543,3456 21547,4410 19551,4420"/>
              </emma:interpretation>
              <emma:one-of disjunction-type="recognition" id="oneOf12">
                <emma:interpretation id="interp56" emma:lang="en-US" emma:confidence="1">
                  <emma:literal>000010010</emma:literal>
                </emma:interpretation>
                <emma:interpretation id="interp57" emma:lang="en-US" emma:confidence="0.5">
                  <emma:literal>000 010010</emma:literal>
                </emma:interpretation>
                <emma:interpretation id="interp58" emma:lang="en-US" emma:confidence="0">
                  <emma:literal>00 0 010010</emma:literal>
                </emma:interpretation>
                <emma:interpretation id="interp59" emma:lang="en-US" emma:confidence="0">
                  <emma:literal>00 010010</emma:literal>
                </emma:interpretation>
                <emma:interpretation id="interp60" emma:lang="en-US" emma:confidence="0">
                  <emma:literal>0000 010010</emma:literal>
                </emma:interpretation>
              </emma:one-of>
            </emma:emma>
          </inkml:annotationXML>
          <inkml:trace contextRef="#ctx1" brushRef="#br0" timeOffset="357304.0923">19315 2679 339 0,'0'0'7'16,"0"0"1"-16,0 0 1 15,6-10 2-15,-6 10 2 0,0 0 0 16,17 7 0-16,-9 10 2 15,-4 11-5-15,2 8-3 16,-6 9 0-16,4 13 0 16,-4-2 0-16,0 14-2 0,-10 4 0 15,-2-7 0-15,-1 5-2 16,3-3 0-16,-2 1 2 16,-1-6-2-16,1-8-2 15,6-13 2-15,2-8 0 0,4-4-1 16,0-9 0-16,0-5-3 15,0-17-7-15,14 3-34 16,4-6-41-16,3-5-3 16</inkml:trace>
          <inkml:trace contextRef="#ctx1" brushRef="#br0" timeOffset="357929.0487">20809 2648 356 0,'0'0'6'0,"0"0"3"16,0 0 1-16,0 0 1 15,0 0 0-15,-18 14 2 0,5 3 0 16,-9 7 2-16,-6 9-5 16,0 3-3-16,0 13 0 15,3 7-1-15,-3 11-1 16,-1-1-1-16,8-1 0 0,14-3-2 15,7-6 1-15,15-9 0 16,20-12-1-16,10-15 0 16,19-12 1-16,14-8-1 15,2-8 1-15,6-16-1 16,-5-3 0-16,-6-16-2 0,-12-3 0 16,-18-3 0-16,-20 0 0 15,-17-9 0-15,-16 7 0 16,-19 6 0-16,-23 2 0 0,-17 18-7 15,-28 11-8-15,-16 20-67 16,-12 18-4-16</inkml:trace>
          <inkml:trace contextRef="#ctx1" brushRef="#br0" timeOffset="27187.917">1120 2909 345 0,'0'0'6'16,"0"0"4"-16,0 0 3 0,0 0 2 16,-18-15-1-16,18 15 1 15,-13-6 1-15,13 6-1 16,-22 0-4-16,4 0-4 15,0 9-2-15,1 10-1 0,-8 2 0 16,-3 3-1-16,3 4 1 16,1 10-1-16,-5-1 0 15,8 5-1-15,4-1 1 16,6 5-1-16,4 1 0 0,7-5 0 16,7 4 0-16,6-3 0 15,10-9 1-15,15 2-3 16,4-8 0-16,11-11 0 15,-3-6 0-15,11-7 0 16,-8-4 0-16,2-8 0 0,-12-14 0 16,0-2 0-16,-8-4 0 15,-14-7 0-15,-7-2 0 16,-3-7 0-16,-11-2 0 0,0-6 0 16,-11-6 0-16,-6 10 0 15,-1-6 0-15,-7 8 0 16,-3 5 0-16,-7 10 0 15,2 9 0-15,-12 11 0 0,-1 11 0 16,-14 0-15-16,3 22-71 16,4 3-3-16</inkml:trace>
          <inkml:trace contextRef="#ctx1" brushRef="#br0" timeOffset="27812.9511">3262 2855 407 0,'0'0'5'0,"0"0"2"15,-10 0 0-15,-5 0 2 16,-2 7 1-16,-7 4 1 0,-1 10 0 16,-7 5 1-16,-4 12-5 15,1 1-1-15,3 9 0 16,11 10-2-16,-1-3-1 15,16 3 0-15,6-9 0 16,18-1-3-16,20-12 0 0,15-8 0 16,15-10 0-16,10-11 0 15,10-7 0-15,0-18 0 16,-3-6 0-16,-14-8 0 16,-11-11 0-16,-18 2 0 0,-25-10 0 15,-17-1 0-15,-13-4 0 16,-19 3 0-16,-14 3 0 15,-10 1 0-15,-4 6 0 0,0 15 0 16,7 7 0-16,10 18-10 16,8 16-73-16,20 2-5 15</inkml:trace>
          <inkml:trace contextRef="#ctx1" brushRef="#br0" timeOffset="28250.43">5342 2760 436 0,'0'0'5'0,"-15"0"2"16,2 0 1-16,-5 0 1 15,-4 0 1-15,-6 8-1 16,3 7 1-16,-7 2 1 16,4 7-5-16,3 12-6 0,7 1 0 15,5 3 0-15,6 9 0 16,7 3 0-16,7-5 0 16,14 2 0-16,14-3 0 15,15-14 0-15,3-4 0 0,10-11 0 16,5-13 0-16,2-4 0 15,-2-14 0-15,-5-10 0 16,-13-9 0-16,-1-6 0 0,-17-6 0 16,-7-8 0-16,-15-11 0 15,-7 6 0-15,-6-4 0 16,-19 0 0-16,-1 12 0 16,-17 5 0-16,-3 20 0 15,-12 7 0-15,2 8-58 0,-15 27-30 16</inkml:trace>
          <inkml:trace contextRef="#ctx1" brushRef="#br0" timeOffset="36250.5677">9482 3003 381 0,'0'0'6'0,"0"0"3"16,-11-17 2-16,11 17 1 0,-22-21 1 16,5 11 2-16,-1-1-1 15,-7 0 1-15,2 11-5 16,1 4-3-16,-6 14-2 15,-5 9-1-15,-2 16-1 16,-3 2-1-16,-2 8 2 0,2 8-4 16,-5-1 0-16,15 2 0 15,-4-2 0-15,14-7 0 16,15-7 0-16,11-3 0 16,27-15 0-16,13-14 0 0,27-11 0 15,6-9 0-15,8-18 0 16,6-10 0-16,-7-8 0 15,-10-3 0-15,-10-10 0 0,-22 1 0 16,-26 1 0-16,-13-1 0 16,-14-2 0-16,-24 7 0 15,-19 4 0-15,-17 2 0 16,-7 11 0-16,-1 15 0 16,-6 6 0-16,3 15-17 0,15 14-71 15,0 6-2-15</inkml:trace>
          <inkml:trace contextRef="#ctx1" brushRef="#br0" timeOffset="36797.4625">12607 2564 393 0,'0'0'8'16,"0"0"2"-16,-18 0 2 0,18 0 1 15,-25 0 1-15,12 6 1 16,-5 5 0-16,1 9 1 15,2 14-8-15,5 10-1 16,2 13-7-16,5 7 0 0,3 9 0 16,6 9 0-16,2 5 0 15,2 1 0-15,-6 0 0 16,4-3 0-16,-5-7 0 16,0-16 0-16,-3-1 0 0,0-8 0 15,0-15 0-15,0-14 0 16,0-6 0-16,0-18 0 15,4 12 0-15,-4-12-45 16,0 0-43-16,3-12-4 0</inkml:trace>
          <inkml:trace contextRef="#ctx1" brushRef="#br0" timeOffset="37453.6952">14251 2824 388 0,'0'0'6'0,"0"0"2"15,0 0 3-15,10-14 1 16,-10 14 2-16,0-17 0 0,0 17 0 16,0 0 1-16,-20-8-5 15,-2 16-3-15,1 9-1 16,-4 18-2-16,-7 8-2 15,-3 6-2-15,11 11 0 16,6 0 0-16,11-4 0 0,7 0 0 16,21-9 0-16,7-12 0 15,22-15 0-15,5-2 0 16,13-18 0-16,-8-7 0 16,4-10 0-16,-4-15 0 0,-7-8 0 15,-13-6 0-15,-12 2 0 16,-18-17 0-16,-10 1 0 15,0-2 0-15,-21 4 0 16,-18 6 0-16,-17 6 0 0,-8 18 0 16,-21 17-42-16,-3 11-47 15,-5 17-1-15</inkml:trace>
          <inkml:trace contextRef="#ctx1" brushRef="#br0" timeOffset="356460.2646">17295 3068 317 0,'0'0'5'0,"0"0"2"16,-14-4 1-16,14 4 4 0,-11-11 0 15,11 11 3-15,-20-8 1 16,20 8-1-16,-18-3-4 16,18 3-2-16,-15 3-2 0,1 12-3 15,-11 10 0-15,-6 13-1 16,-1-3-1-16,-7 8 0 15,0 10 2-15,0-4-1 16,0 4 0-16,11-10 1 16,14-1-1-16,14-14 0 15,6 0 1-15,24-13 0 0,15-15-2 16,16-4 1-16,12-18-1 16,10-6 0-16,5-7 1 15,-7-11-2-15,-3-3 0 0,-8-8 0 16,-17 9 0-16,-15-2 0 15,-26 0-1-15,-16 12 0 16,-21 4-2-16,-24 4 0 16,-8 8-4-16,-14 22-7 0,-20 0-35 15,3 11-35-15,-2 17-2 16</inkml:trace>
        </inkml:traceGroup>
      </inkml:traceGroup>
      <inkml:traceGroup>
        <inkml:annotationXML>
          <emma:emma xmlns:emma="http://www.w3.org/2003/04/emma" version="1.0">
            <emma:interpretation id="{CEB13F12-97CD-4BA6-8E11-2FD150A61112}" emma:medium="tactile" emma:mode="ink">
              <msink:context xmlns:msink="http://schemas.microsoft.com/ink/2010/main" type="line" rotatedBoundingBox="1229,4840 21804,4584 21823,6090 1248,6346"/>
            </emma:interpretation>
          </emma:emma>
        </inkml:annotationXML>
        <inkml:traceGroup>
          <inkml:annotationXML>
            <emma:emma xmlns:emma="http://www.w3.org/2003/04/emma" version="1.0">
              <emma:interpretation id="{6264188A-BB59-496A-9CC3-E461DC0BF696}" emma:medium="tactile" emma:mode="ink">
                <msink:context xmlns:msink="http://schemas.microsoft.com/ink/2010/main" type="inkWord" rotatedBoundingBox="12616,4932 14467,4909 14482,6182 12632,6205"/>
              </emma:interpretation>
              <emma:one-of disjunction-type="recognition" id="oneOf13">
                <emma:interpretation id="interp61" emma:lang="en-US" emma:confidence="0">
                  <emma:literal>001 0100</emma:literal>
                </emma:interpretation>
                <emma:interpretation id="interp62" emma:lang="en-US" emma:confidence="0">
                  <emma:literal>00 011 010</emma:literal>
                </emma:interpretation>
                <emma:interpretation id="interp63" emma:lang="en-US" emma:confidence="0">
                  <emma:literal>0101 010</emma:literal>
                </emma:interpretation>
                <emma:interpretation id="interp64" emma:lang="en-US" emma:confidence="0">
                  <emma:literal>001011010</emma:literal>
                </emma:interpretation>
                <emma:interpretation id="interp65" emma:lang="en-US" emma:confidence="0">
                  <emma:literal>01011 010</emma:literal>
                </emma:interpretation>
              </emma:one-of>
            </emma:emma>
          </inkml:annotationXML>
          <inkml:trace contextRef="#ctx1" brushRef="#br0" timeOffset="49282.0018">12342 4342 334 0,'0'0'8'0,"0"-14"4"16,0 14 4-16,3-14 1 15,-3 14 1-15,5-14 1 0,-5 14 1 16,0 0 1-16,0 0-7 15,3 25-3-15,-3 5-3 16,-3 15-2-16,-2 3 1 16,2 11-7-16,3 9 0 0,0 6 0 15,0 8 0-15,0 1 0 16,8-1 0-16,-3-5 0 16,7 1 0-16,1-8 0 15,-2-10 0-15,3-15 0 0,4-2 0 16,3-22 0-16,15-21-64 15,0 0-25-15</inkml:trace>
          <inkml:trace contextRef="#ctx1" brushRef="#br0" timeOffset="49657.0063">14184 4098 402 0,'0'0'7'15,"0"0"2"-15,0 0 2 0,0 0 0 16,0 0 1-16,0 0 2 16,-8 6-1-16,2 7 2 15,2 19-6-15,-3 6-3 16,4 12-4-16,0 13-2 0,-2 7 0 15,2 8 0-15,3 14 0 16,-4 6 0-16,1 1 0 16,3-3 0-16,0-6 0 15,-3-1 0-15,3-12 0 0,0-9 0 16,0-12 0-16,0-15 0 16,3 2 0-16,-13-4-64 15,2-3-25-15</inkml:trace>
          <inkml:trace contextRef="#ctx1" brushRef="#br0" timeOffset="41578.7597">3439 4342 310 0,'0'0'8'15,"0"0"3"-15,-11-17 3 0,11 17 2 16,-20-18 2-16,10 11 2 16,-8-4-1-16,-4 5 0 15,1 6-6-15,-4 0-3 16,0 10-3-16,-7 11-2 0,1 3 0 16,3 8-1-16,-1 11-1 15,4 3 0-15,1 7 0 16,9 3 0-16,8 3 0 15,7 2-1-15,10-8 0 16,12-1 1-16,17-5-1 0,14-16 0 16,17-10 0-1,5-10 0-15,6-11 0 0,-3-11-2 16,-3-10 0-16,-4-17 0 16,-15-5 0-16,-14-3 0 15,-17-10 0-15,-14-5 0 16,-9-1 0-16,-4-2 0 15,-16 0 0-15,-7 8 0 0,-10 3 0 16,-1 14-2-16,-9 9-10 16,2 19-27-16,-3 7-47 15,-1 8-2-15</inkml:trace>
          <inkml:trace contextRef="#ctx1" brushRef="#br0" timeOffset="42063.1692">5493 3984 389 0,'0'0'7'16,"0"0"2"-16,0 0 1 0,-10-8 2 16,10 8 1-16,-15-3 1 15,15 3 0-15,-17 0 1 16,6 14-5-16,4 7-3 15,0 6 0-15,1 16-3 16,-2 7-4-16,4 16 0 0,1 12 0 16,3 5 0-16,0 7 0 15,0 5 0-15,0 3 0 16,0-5 0-16,3-3 0 16,1-5 0-16,-1-10 0 15,2-16 0-15,-2-10 0 16,4-6 0-16,-7-18 0 15,10-1 0-15,-10-24 0 16,0 0 0-16,11 4 0 0,-11-14 0 16,0 10-83-16,4-26-9 15</inkml:trace>
          <inkml:trace contextRef="#ctx1" brushRef="#br0" timeOffset="48766.3675">9474 4194 346 0,'0'0'8'15,"0"0"3"-15,-10-14 3 16,10 14 2-16,-18-14 0 0,18 14 1 16,-27-3 0-16,9 3 1 15,-4 14-8-15,-6 10-2 16,-4 12-3-16,1 7-1 16,-2 12 0-16,-2 10-2 0,3 4 0 15,11 2 0-15,11-1-1 16,10-10 1-16,7-7 0 15,17-21 0-15,18-15-1 16,16-17 0-16,5-17 1 16,5-18-2-16,2-15 0 0,-4-10 0 15,-5-6 0-15,-11-2 0 16,-15 5 0-16,-17-1 0 16,-16 15-6-16,-7 8-2 0,-20 15-4 15,-15 9-14-15,-26 17-60 16,16 21-1-16</inkml:trace>
          <inkml:trace contextRef="#ctx1" brushRef="#br0" timeOffset="53453.94">1134 4565 334 0,'0'0'6'15,"0"0"4"-15,-17-8 1 16,2 1 3-16,2 7 0 15,-5 0 0-15,0 0 1 0,-4 15-1 16,5 16-5-16,-1 11-3 16,-3 14-2-16,11 15 0 15,3 6 0 1,7-2 0-16,13-8 0 0,22-11 0 16,5-20-1-16,23-23 0 15,8-17 0-15,4-27-2 16,3-18-1-16,-8-11 0 15,-3-10 0-15,-17-6-1 0,-15 4 0 16,-17 5 0-16,-18 7 0 16,-15 10-2-16,-20 18-4 15,-21 11-9-15,-8 7-54 0,-11 28-13 16</inkml:trace>
          <inkml:trace contextRef="#ctx1" brushRef="#br0" timeOffset="374398.155">17351 4374 325 0,'0'0'10'0,"0"0"1"0,0 0 2 16,0-19 2-16,0 19 0 15,-10-9 0-15,-8 9 0 0,-7 0 0 16,-3 7-8-16,-7 6-1 16,-10 17-2-16,-3 9-1 15,0 2 0-15,-2 5 0 16,12 11-1-16,2-5 2 0,7 2-2 16,19-2 0-16,7-7 1 15,10-13-1-15,24-6 0 16,19-13 1-16,6-13-1 15,22-7-1-15,7-18 1 16,0-10-1-16,-7-7 1 0,-11-4-1 16,-7-7 1-16,-20 1-1 15,-20-1 0-15,-17 3 0 16,-9 5-1-16,-23 13 0 16,-17-4-1-16,-10 14 0 0,-8 16-5 15,-7 3-7-15,-3 3-68 16,4 20-5-16</inkml:trace>
          <inkml:trace contextRef="#ctx1" brushRef="#br0" timeOffset="375851.3117">19215 4068 322 0,'0'0'4'0,"0"0"2"0,0 0 2 16,10 0 0-16,-10 0 1 16,0 0 3-16,18-5-2 0,-18 5 2 15,0 0-4-15,0 0-1 16,0 0-2-16,0 0 0 15,0 0 1-15,7 15-1 16,-7 0 1-16,0 3 1 0,0 3-1 16,0 3-1-16,0 10 2 15,-7 9-2-15,7 7-1 16,-6-5 0-16,-2 12 0 0,4-5-1 16,4 5 1-16,0-1-1 15,7-3-2-15,1-7 2 16,-1-1-1-16,3-2 0 15,1-11 0-15,-7-8-1 0,2-3 0 16,-2-10 0-16,-4-11 1 16,0 0-1-16,8 15-3 15,-8-15-6-15,0 0-42 16,0 0-36-16,0 0 1 16</inkml:trace>
          <inkml:trace contextRef="#ctx1" brushRef="#br0" timeOffset="376898.238">21065 4068 301 0,'0'0'5'0,"0"0"2"16,0-11 3-16,0 11 2 15,-15-15 0-15,0 12 2 0,2-7 1 16,-5 6 0-16,-4 1-3 16,-3 3-3-16,2 13-3 15,-9 5 1-15,-1 7-2 16,2 14 1-16,2 7 0 0,1 7 0 16,0 7-1-16,10-5 1 15,11 3-1-15,7-2 0 16,22-11-1-16,13-13 0 15,21-4-1-15,12-21 0 0,16-7 0 16,5-9-1-16,0-17 0 16,-6-2 1-16,-5-14-2 15,-7 3 0-15,-18-8 1 16,-13-1-2-16,-15-1 0 0,-19-2 0 16,-9 10-1-16,-30 6-2 15,-20 10-4-15,-17 14-34 16,-32 9-44-16,-11 4 0 15</inkml:trace>
        </inkml:traceGroup>
      </inkml:traceGroup>
      <inkml:traceGroup>
        <inkml:annotationXML>
          <emma:emma xmlns:emma="http://www.w3.org/2003/04/emma" version="1.0">
            <emma:interpretation id="{0F5EC380-7E69-4224-869A-BC2DF75BC05A}" emma:medium="tactile" emma:mode="ink">
              <msink:context xmlns:msink="http://schemas.microsoft.com/ink/2010/main" type="line" rotatedBoundingBox="1113,6573 22198,6409 22207,7623 1122,7787"/>
            </emma:interpretation>
          </emma:emma>
        </inkml:annotationXML>
        <inkml:traceGroup>
          <inkml:annotationXML>
            <emma:emma xmlns:emma="http://www.w3.org/2003/04/emma" version="1.0">
              <emma:interpretation id="{25F0D70D-1D49-45C6-B4E7-4E1363DE1BC6}" emma:medium="tactile" emma:mode="ink">
                <msink:context xmlns:msink="http://schemas.microsoft.com/ink/2010/main" type="inkWord" rotatedBoundingBox="3565,6594 5807,6576 5816,7750 3574,7768"/>
              </emma:interpretation>
              <emma:one-of disjunction-type="recognition" id="oneOf14">
                <emma:interpretation id="interp66" emma:lang="en-US" emma:confidence="0">
                  <emma:literal>001 0010</emma:literal>
                </emma:interpretation>
                <emma:interpretation id="interp67" emma:lang="en-US" emma:confidence="0">
                  <emma:literal>010 1001 10</emma:literal>
                </emma:interpretation>
                <emma:interpretation id="interp68" emma:lang="en-US" emma:confidence="0">
                  <emma:literal>010100 t 10</emma:literal>
                </emma:interpretation>
                <emma:interpretation id="interp69" emma:lang="en-US" emma:confidence="0">
                  <emma:literal>010100110</emma:literal>
                </emma:interpretation>
                <emma:interpretation id="interp70" emma:lang="en-US" emma:confidence="0">
                  <emma:literal>00100 t 10</emma:literal>
                </emma:interpretation>
              </emma:one-of>
            </emma:emma>
          </inkml:annotationXML>
          <inkml:trace contextRef="#ctx1" brushRef="#br0" timeOffset="54595.5935">3315 5783 399 0,'0'0'5'0,"0"0"1"0,0 0 0 16,0 0 2-16,-7 22 0 15,4-2 2-15,3 16 1 16,-3 14 1-16,3 9-5 15,0 19 0-15,-4 12 0 0,4 13-1 16,0 0-2-16,0 6-1 16,-3-4-2-16,3-2-3 15,-5-11-8-15,10-15-43 16,5-3-31-16,15-21-3 16</inkml:trace>
          <inkml:trace contextRef="#ctx1" brushRef="#br0" timeOffset="54985.2137">4982 6079 431 0,'0'0'4'0,"-8"0"0"0,8 0 2 15,-25 22 1-15,8 2 0 16,-6 0 1-16,6 19 1 0,-4 6 0 16,7 7-3-16,3 12-1 15,8 9-2-15,6-3 0 16,19 0-1-16,6-10 0 16,15-8 0-16,13-13-1 0,7-23 1 15,12-12-2-15,-1-12 0 16,-4-20 0-16,-2-16 0 15,-8-12 0-15,-7-8 0 16,-13-7 0-16,-20-7 0 16,-9-4 0-16,-11-3 0 0,-18 7 0 15,-13 7-6-15,-19 18-4 16,-18 11-8-16,-12 6-62 16,-19 35-7-16</inkml:trace>
          <inkml:trace contextRef="#ctx1" brushRef="#br0" timeOffset="58485.2963">9414 5713 384 0,'0'0'7'0,"0"0"3"16,0 0 2-16,5-17 1 15,-5 17 0-15,0 0 0 16,0 0 1-16,0 0 1 0,0 19-7 16,0 18-4-16,-5 5 0 15,5 17-2-15,0 16 1 16,5 6 0-16,-3 13 0 15,6 3 0-15,-8-7-3 0,0 6 0 16,0-7 0-16,0-13 0 16,0-11 0-16,-8-17 0 15,6-6 0-15,-6-10 0 16,1-17 0-16,7 5-33 0,0-20-52 16,0 0-2-16</inkml:trace>
          <inkml:trace contextRef="#ctx1" brushRef="#br0" timeOffset="59079.0463">12325 6174 293 0,'0'0'9'15,"0"0"2"-15,-18-17 6 16,18 17 1-16,-25-8 3 16,7 8 1-16,1 0-1 0,-1 8 2 15,-4 20-7-15,1 7-4 16,1 14-3-16,5 9-4 15,-3 4 0-15,11 9-1 16,0-1-2-16,7-7 0 0,11-2-1 16,13-16 1-16,16-14-1 15,5-12 0-15,8-15 1 16,5-12-1-16,-3-16 1 16,6-15 0-16,-11-3-1 0,-9-16 0 15,-9-1 0-15,-17-4-1 16,-12 0-1-16,-6-1 0 15,-19 8-1-15,-13 10 0 0,-8 11 0 16,-10 7-3-16,5 15-6 16,-5 13-13-16,6-6-57 15,16 21-3-15</inkml:trace>
          <inkml:trace contextRef="#ctx1" brushRef="#br0" timeOffset="59438.4051">13803 6142 431 0,'0'0'4'0,"0"0"1"15,0 0 0-15,-12-4 2 16,12 4-1-16,-21 17 2 15,1 7 0-15,-5 7 0 16,-5 18-3-16,7 4-2 0,1 7 1 16,4 6-2-16,11 2 0 15,7-9-1-15,11-1 0 16,20-17 0-16,12-13 0 16,7-10 1-16,6-15-1 0,4-13 1 15,-3-15 0-15,-4-9 0 16,-7-13-2-16,-8-6 0 15,-16 1 0-15,-11-13 0 16,-11 3-4-16,-15 2-10 0,-13 4-48 16,-18 14-23-16,-21 18-3 15</inkml:trace>
          <inkml:trace contextRef="#ctx1" brushRef="#br0" timeOffset="54016.4721">1074 5955 374 0,'0'0'5'0,"0"0"1"0,-18-2 1 16,4 2 1-16,0 13 1 15,-11 9 2-15,-3 14 0 16,3 9 2-16,-3 17-5 0,-1 9-1 16,6 11 0-16,5 6-1 15,3-3-2-15,15-5-1 16,0-12 0-16,18-12-1 15,7-25 2-15,17-10-1 0,4-21-1 16,14-18 1-16,4-20 0 16,-1-11-1-16,4-18-1 15,-9 1 0-15,-13-6-2 16,-17 0-1-16,-10 3-1 16,-18 7-1-16,-18 11-1 0,-20 16-2 15,-19 14-4-15,-14 15-12 16,-17 20-59-16,3 14-2 15</inkml:trace>
          <inkml:trace contextRef="#ctx1" brushRef="#br0" timeOffset="382210.8352">21478 5863 343 0,'0'0'8'16,"0"0"-1"-16,0-13 3 16,0 13 1-16,-10-17 0 0,10 17 1 15,-22-11 3-15,4 7-2 16,5 4-5-16,-12 0 1 16,0 0-3-16,3 15-2 15,-2 2 2-15,-5 9-2 0,5 4-1 16,-5 9 0-16,8 4 0 15,-1 13-1-15,5 1 2 16,11 2 0-16,6-2-1 16,10-1 0-16,18-9 0 0,12-6 0 15,8-3-1-15,9-20 2 16,10-3-2-16,-3-15-1 16,7 0 3-16,0-15-4 15,-8-5 0-15,-7-16 0 0,-6-3 0 16,-8-4 0-16,-3 2 0 15,-17-8 0-15,-5-4 0 16,-14 4 0-16,-6 3 0 16,-29 14-4-16,-21 0-15 0,-43 10-63 15,5 12-5-15</inkml:trace>
          <inkml:trace contextRef="#ctx1" brushRef="#br0" timeOffset="380523.3179">17253 5883 312 0,'0'0'9'16,"0"0"3"-16,0 0 2 0,0 0 0 15,0-22 6-15,0 22-2 16,0 0-1-16,0 0 2 15,0 0-8-15,0 0-6 16,0 0 1-16,0 0-2 16,0 0-3-16,10 22 3 0,-10-5-1 15,0 4 0-15,0 7 1 16,0 6 0-16,0 14 0 16,-3 0 1-16,-1 4 0 0,1 6-1 15,3 4-1-15,0-4 2 16,-3 1-2-16,3 7-1 15,0-8-2-15,0-6 0 16,0 1 0-16,6-10 0 0,-6-5 0 16,7-3 0-16,-3-14 0 15,-4-2 0-15,3-6 0 16,-3-13 0-16,3 18 0 16,-3-18 0-16,0 0 0 15,0 0 0-15,0 0 0 0,0 0 0 16,0 0-78-16,0 0-10 15</inkml:trace>
          <inkml:trace contextRef="#ctx1" brushRef="#br0" timeOffset="381460.8375">19176 5811 307 0,'0'0'8'0,"0"0"4"0,0 0 4 15,0-14 2-15,0 14 2 16,0 0 2-16,0-14-3 15,0 14 1-15,0 0-6 16,11 14-5-16,-4 4-5 16,3 11-1-16,1 10-1 0,-1 13 0 15,2 7 0-15,1 12 1 16,-3 2-1-16,5 2 2 16,-8-2 0-16,1-1 0 15,-5-3 0-15,0-11-1 0,1-9 0 16,-1-10-1-16,-3-11 2 15,0-2-4-15,0-6 0 16,0-10 0-16,0-10 0 16,4 14-5-16,-4-14-21 0,-14-3-56 15,14 3-5-15</inkml:trace>
        </inkml:traceGroup>
      </inkml:traceGroup>
      <inkml:traceGroup>
        <inkml:annotationXML>
          <emma:emma xmlns:emma="http://www.w3.org/2003/04/emma" version="1.0">
            <emma:interpretation id="{C0477C25-3343-455C-AE41-A8C355F7CD27}" emma:medium="tactile" emma:mode="ink">
              <msink:context xmlns:msink="http://schemas.microsoft.com/ink/2010/main" type="line" rotatedBoundingBox="1223,8217 22370,8028 22384,9627 1238,9816"/>
            </emma:interpretation>
          </emma:emma>
        </inkml:annotationXML>
        <inkml:traceGroup>
          <inkml:annotationXML>
            <emma:emma xmlns:emma="http://www.w3.org/2003/04/emma" version="1.0">
              <emma:interpretation id="{C07EF423-63E5-441A-97BD-155C94C3692D}" emma:medium="tactile" emma:mode="ink">
                <msink:context xmlns:msink="http://schemas.microsoft.com/ink/2010/main" type="inkWord" rotatedBoundingBox="1223,8217 3499,8197 3510,9324 1233,9344"/>
              </emma:interpretation>
              <emma:one-of disjunction-type="recognition" id="oneOf15">
                <emma:interpretation id="interp71" emma:lang="en-US" emma:confidence="0">
                  <emma:literal>o I</emma:literal>
                </emma:interpretation>
                <emma:interpretation id="interp72" emma:lang="en-US" emma:confidence="0">
                  <emma:literal>01</emma:literal>
                </emma:interpretation>
                <emma:interpretation id="interp73" emma:lang="en-US" emma:confidence="0">
                  <emma:literal>of</emma:literal>
                </emma:interpretation>
                <emma:interpretation id="interp74" emma:lang="en-US" emma:confidence="0">
                  <emma:literal>o</emma:literal>
                </emma:interpretation>
                <emma:interpretation id="interp75" emma:lang="en-US" emma:confidence="0">
                  <emma:literal>on</emma:literal>
                </emma:interpretation>
              </emma:one-of>
            </emma:emma>
          </inkml:annotationXML>
          <inkml:trace contextRef="#ctx1" brushRef="#br0" timeOffset="66001.0074">1325 7573 319 0,'0'0'6'0,"-7"0"0"15,-8-4 2-15,-5 4 1 16,-8 8 2-16,-5 5 2 16,-9 8 0-16,-4 12 0 15,1 12-4-15,2 8-2 0,8 14 0 16,-1 3-2-16,19 8-1 16,6-1 0-16,11-2 0 15,24-12-1-15,16-14 0 0,13-13 0 16,17-18 0-16,16-23 1 15,2-19-1-15,7-19 0 16,-6-12 0-16,-8-14 0 16,-14 0-1-16,-14-1 0 0,-22-5 0 15,-19 6-1-15,-17 4-1 16,-23 10-2-16,-10 5-4 16,-19 14-5-16,-14 9-12 15,-2 5-52-15,1 22-7 0</inkml:trace>
          <inkml:trace contextRef="#ctx1" brushRef="#br0" timeOffset="66532.2802">3106 7387 266 0,'0'0'5'0,"0"0"4"15,0 0 3-15,0 0 1 0,12 0 4 16,-12 0 1-16,0 0 2 15,3 10 4-15,-3 4-6 16,0 7-2-16,0 4-3 16,-3 14-1-16,-1 6-2 15,4 12-2-15,-3 14-1 0,3 5-2 16,0 10-1-16,0 8 0 16,3 2-1-16,7-1-1 15,5-3-1-15,2-8-3 16,1-6-10-16,-3-15-23 0,2-14-48 15,4-18-1-15</inkml:trace>
        </inkml:traceGroup>
        <inkml:traceGroup>
          <inkml:annotationXML>
            <emma:emma xmlns:emma="http://www.w3.org/2003/04/emma" version="1.0">
              <emma:interpretation id="{89206608-21E7-4FFC-9CEB-2323584921C6}" emma:medium="tactile" emma:mode="ink">
                <msink:context xmlns:msink="http://schemas.microsoft.com/ink/2010/main" type="inkWord" rotatedBoundingBox="5446,8346 5529,8345 5540,9540 5456,9540"/>
              </emma:interpretation>
              <emma:one-of disjunction-type="recognition" id="oneOf16">
                <emma:interpretation id="interp76" emma:lang="en-US" emma:confidence="0">
                  <emma:literal>|</emma:literal>
                </emma:interpretation>
                <emma:interpretation id="interp77" emma:lang="en-US" emma:confidence="0">
                  <emma:literal>I</emma:literal>
                </emma:interpretation>
                <emma:interpretation id="interp78" emma:lang="en-US" emma:confidence="0">
                  <emma:literal>l</emma:literal>
                </emma:interpretation>
                <emma:interpretation id="interp79" emma:lang="en-US" emma:confidence="0">
                  <emma:literal>1</emma:literal>
                </emma:interpretation>
                <emma:interpretation id="interp80" emma:lang="en-US" emma:confidence="0">
                  <emma:literal>'</emma:literal>
                </emma:interpretation>
              </emma:one-of>
            </emma:emma>
          </inkml:annotationXML>
          <inkml:trace contextRef="#ctx1" brushRef="#br0" timeOffset="66922.8974">5165 7535 384 0,'0'0'6'0,"0"0"2"16,0 0 1-16,0 0 2 15,0 10 1-15,0 8 1 16,0 13 0-16,0 8 1 0,0 17-5 16,0 10-3-16,3 14-1 15,5 14-2-15,-1 4-1 16,-1 8 1-16,9 3-2 15,-5 5-1-15,-3-16-5 0,4 5-16 16,11-13-62-16,-19-8-3 16</inkml:trace>
        </inkml:traceGroup>
        <inkml:traceGroup>
          <inkml:annotationXML>
            <emma:emma xmlns:emma="http://www.w3.org/2003/04/emma" version="1.0">
              <emma:interpretation id="{8E5151D4-B121-4FB1-9AC9-8A7512D9B14E}" emma:medium="tactile" emma:mode="ink">
                <msink:context xmlns:msink="http://schemas.microsoft.com/ink/2010/main" type="inkWord" rotatedBoundingBox="9778,8546 9921,8544 9931,9572 9788,9573"/>
              </emma:interpretation>
              <emma:one-of disjunction-type="recognition" id="oneOf17">
                <emma:interpretation id="interp81" emma:lang="en-US" emma:confidence="1">
                  <emma:literal>|</emma:literal>
                </emma:interpretation>
                <emma:interpretation id="interp82" emma:lang="en-US" emma:confidence="0">
                  <emma:literal>l</emma:literal>
                </emma:interpretation>
                <emma:interpretation id="interp83" emma:lang="en-US" emma:confidence="0">
                  <emma:literal>1</emma:literal>
                </emma:interpretation>
                <emma:interpretation id="interp84" emma:lang="en-US" emma:confidence="0">
                  <emma:literal>I</emma:literal>
                </emma:interpretation>
                <emma:interpretation id="interp85" emma:lang="en-US" emma:confidence="0">
                  <emma:literal>'</emma:literal>
                </emma:interpretation>
              </emma:one-of>
            </emma:emma>
          </inkml:annotationXML>
          <inkml:trace contextRef="#ctx1" brushRef="#br0" timeOffset="72329.2283">9496 7742 365 0,'0'0'7'16,"0"0"1"-16,11-4 3 0,-11 4 0 15,13-3 1-15,-13 3 1 16,18 14 1-16,-7 3 1 16,-5 15-6-16,2 15-1 15,-4 5-2-15,2 19-1 16,1 10-1-16,-2 7-1 0,-2 8 0 15,-3-6 0-15,7 3-1 16,-4-14 0-16,4-8-1 16,-4-7-2-16,2-18-5 15,5 1-23-15,0-20-56 0,5-16-1 16</inkml:trace>
        </inkml:traceGroup>
        <inkml:traceGroup>
          <inkml:annotationXML>
            <emma:emma xmlns:emma="http://www.w3.org/2003/04/emma" version="1.0">
              <emma:interpretation id="{1E42415B-236C-4901-8929-2CCAFB98147C}" emma:medium="tactile" emma:mode="ink">
                <msink:context xmlns:msink="http://schemas.microsoft.com/ink/2010/main" type="inkWord" rotatedBoundingBox="12292,8314 14098,8297 14111,9701 12304,9717"/>
              </emma:interpretation>
              <emma:one-of disjunction-type="recognition" id="oneOf18">
                <emma:interpretation id="interp86" emma:lang="en-US" emma:confidence="0">
                  <emma:literal>of</emma:literal>
                </emma:interpretation>
                <emma:interpretation id="interp87" emma:lang="en-US" emma:confidence="0">
                  <emma:literal>o I</emma:literal>
                </emma:interpretation>
                <emma:interpretation id="interp88" emma:lang="en-US" emma:confidence="0">
                  <emma:literal>01</emma:literal>
                </emma:interpretation>
                <emma:interpretation id="interp89" emma:lang="en-US" emma:confidence="0">
                  <emma:literal>0</emma:literal>
                </emma:interpretation>
                <emma:interpretation id="interp90" emma:lang="en-US" emma:confidence="0">
                  <emma:literal>o</emma:literal>
                </emma:interpretation>
              </emma:one-of>
            </emma:emma>
          </inkml:annotationXML>
          <inkml:trace contextRef="#ctx1" brushRef="#br0" timeOffset="72860.4852">12388 7996 390 0,'0'0'3'15,"0"0"0"-15,-18-3 1 16,1 3-1-16,-8 0 1 0,-3 14 1 15,-15 0 0-15,-3 14 2 16,-4 15-3-16,5 6 1 16,2 7 0-16,8 8-1 15,17-2 1-15,15-1-1 16,16-5 1-16,20-11-2 0,20-17 0 16,10-9 1-16,15-19-2 15,0-9 0-15,-5-15 0 16,-5-14-1-16,-11-5 1 0,-11-10-1 15,-18-3-1-15,-18-2-1 16,-10 0 0-16,-20-4-3 16,-13 8-5-16,-9 1-6 0,-4 14-29 15,8 11-39-15,-9 11-2 16</inkml:trace>
          <inkml:trace contextRef="#ctx1" brushRef="#br0" timeOffset="73266.753">13816 7502 321 0,'0'0'6'16,"0"0"3"-16,0 0 3 15,0-15 1-15,0 15 3 0,0 0 1 16,-13 0 0-16,13 0 2 16,-12 19-6-16,2 10-2 15,2 9-2-15,-2 11-2 16,10 22-1-16,-3 6-1 0,3 18-1 15,0 12 0-15,7 0-1 16,-1 7 1-16,2-1 0 16,2-3 0-16,-6-13-1 15,-1-8 1-15,-3-15-4 0,0-11 0 16,0-13 0-16,0-11 0 16,0-11 0-16,0-11 0 15,0-17 0-15,0 18 0 16,0-18-23-16,0 0-63 0,-10-10-4 15</inkml:trace>
        </inkml:traceGroup>
        <inkml:traceGroup>
          <inkml:annotationXML>
            <emma:emma xmlns:emma="http://www.w3.org/2003/04/emma" version="1.0">
              <emma:interpretation id="{00629EB5-945C-4A81-AD78-5A75000A1A28}" emma:medium="tactile" emma:mode="ink">
                <msink:context xmlns:msink="http://schemas.microsoft.com/ink/2010/main" type="inkWord" rotatedBoundingBox="17485,8261 17620,8259 17629,9257 17494,9259"/>
              </emma:interpretation>
              <emma:one-of disjunction-type="recognition" id="oneOf19">
                <emma:interpretation id="interp91" emma:lang="en-US" emma:confidence="1">
                  <emma:literal>|</emma:literal>
                </emma:interpretation>
                <emma:interpretation id="interp92" emma:lang="en-US" emma:confidence="0">
                  <emma:literal>'</emma:literal>
                </emma:interpretation>
                <emma:interpretation id="interp93" emma:lang="en-US" emma:confidence="0">
                  <emma:literal>}</emma:literal>
                </emma:interpretation>
                <emma:interpretation id="interp94" emma:lang="en-US" emma:confidence="0">
                  <emma:literal>l</emma:literal>
                </emma:interpretation>
                <emma:interpretation id="interp95" emma:lang="en-US" emma:confidence="0">
                  <emma:literal>)</emma:literal>
                </emma:interpretation>
              </emma:one-of>
            </emma:emma>
          </inkml:annotationXML>
          <inkml:trace contextRef="#ctx1" brushRef="#br0" timeOffset="385773.4058">17203 7450 95 0,'0'0'7'15,"0"0"6"-15,0 0 1 16,0 7 4-16,0-7 2 0,0 0 5 16,0 13 2-16,0-13 3 15,0 0-5-15,0 0-1 16,0 0-1-16,7 15-2 15,-7-15-1-15,0 0 1 0,0 0-4 16,0 0-2-16,0 0-1 16,7 11-3-16,-7-11-1 15,0 0-1-15,0 0-1 16,0 0-2-16,0 0-1 16,0 0 0-16,0 0-2 0,0 0 2 15,0 0-1-15,0 0-1 16,0 0 0-16,0 0 0 15,0 0-1-15,0 0 1 0,0 0-1 16,11 15-2-16,-4 2 0 16,0 4 0-16,1 10 0 15,2 7 0-15,0 9 0 16,5 9 0-16,-2 4 0 0,2 7 0 16,-2-1 0-16,-5 5 0 15,-1-5 0-15,-4 3 0 16,-3-3 0-16,0-10 0 15,0-6 0-15,-3-5 0 0,0-12 0 16,-1-4 0-16,4-10 0 16,0-4 0-16,0-15 0 15,-3 14 0-15,3-14 0 16,0 0 0-16,0 0 0 0,0 0 0 16,0 0 0-16,0 0 0 15,0 0 0-15,-22 0-40 16,22 0-50-16,-18-4-2 15</inkml:trace>
        </inkml:traceGroup>
        <inkml:traceGroup>
          <inkml:annotationXML>
            <emma:emma xmlns:emma="http://www.w3.org/2003/04/emma" version="1.0">
              <emma:interpretation id="{0BD86453-0B04-4DE7-9C66-59B16CFF91FA}" emma:medium="tactile" emma:mode="ink">
                <msink:context xmlns:msink="http://schemas.microsoft.com/ink/2010/main" type="inkWord" rotatedBoundingBox="21575,8139 22371,8131 22376,8723 21581,8731"/>
              </emma:interpretation>
              <emma:one-of disjunction-type="recognition" id="oneOf20">
                <emma:interpretation id="interp96" emma:lang="en-US" emma:confidence="1">
                  <emma:literal>10</emma:literal>
                </emma:interpretation>
                <emma:interpretation id="interp97" emma:lang="en-US" emma:confidence="0">
                  <emma:literal>00</emma:literal>
                </emma:interpretation>
                <emma:interpretation id="interp98" emma:lang="en-US" emma:confidence="0">
                  <emma:literal>•0</emma:literal>
                </emma:interpretation>
                <emma:interpretation id="interp99" emma:lang="en-US" emma:confidence="0">
                  <emma:literal>10S</emma:literal>
                </emma:interpretation>
                <emma:interpretation id="interp100" emma:lang="en-US" emma:confidence="0">
                  <emma:literal>10s</emma:literal>
                </emma:interpretation>
              </emma:one-of>
            </emma:emma>
          </inkml:annotationXML>
          <inkml:trace contextRef="#ctx1" brushRef="#br0" timeOffset="388585.9672">21534 7339 305 0,'0'0'8'16,"0"0"4"-16,0 0 4 0,0 0 1 15,4-13 2-15,-4 13 2 16,0 0-1-16,0 0 0 16,-14 0-8-16,-1 11-3 15,-6 15-4-15,-4 2-2 16,-6 13 0-16,-1 8-2 0,0 11 2 15,1 0 0-15,9 8-1 16,4-6 0-16,18-1 1 16,7-8 0-16,26-19-1 15,15-6 1-15,17-17-1 0,16-11-1 16,4-6 2-16,6-23-1 16,-2-2-1-16,-8-12 0 15,-9-11 1-15,-14 6-2 16,-15-11 1-16,-15-2 0 0,-16 6-1 15,-17 4 0-15,-25 5 0 16,-20 8-1-16,-21 17-5 16,-22 3-9-16,-13 23-68 15,-13 23-3-15</inkml:trace>
          <inkml:trace contextRef="#ctx1" brushRef="#br0" timeOffset="387210.9484">19398 7418 289 0,'0'0'7'0,"0"0"2"15,0 0 3-15,0 0 4 16,-2 11 0-16,2-11 1 15,0 0 4-15,0 0-1 0,0 0-5 16,0 0-2-16,0 0-3 16,0 0-2-16,0 0-1 15,0 0 0-15,0 0-2 16,-11 10 0-16,11-10 0 0,0 0-1 16,0 0-1-16,0 0 1 15,0 0-1-15,0 0 0 16,0 0 1-16,0 0-2 15,0 0 1-15,0 0 0 0,0 0-3 16,0 0 0-16,0 0 0 16,0 0 0-16,-12-7 0 15,12 7 0-15,0 0 0 16,0 0 0-16,0 0 0 0,-10-14 0 16,10 14 0-16,0 0 0 15,0 0 0-15,0 0 0 16,0 0 0-16,0 0 0 15,0 0 0-15,0 0 0 0,0 0 0 16,-7-14 0-16,7 14 0 16,0 0 0-16,0 0 0 15,0 0 0-15,0 0 0 16,0 0 0-16,0 0 0 0,0 0 0 16,0 0 0-16,0 0 0 15,0 0 0-15,0 0 0 16,0 0 0-16,0 0 0 0,0 0 0 15,0 0 0-15,0 0 0 16,0 0 0-16,0 0 0 16,0 0 0-16,-3 17 0 15,3 1 0-15,0 2 0 16,3 6 0-16,1 10 0 0,-1-1 0 16,5 3 0-16,-6 3 0 15,3 4 0-15,-2-4 0 16,1 4 0-16,-4-2 0 15,0-4 0-15,0-1 0 0,0-2 0 16,0-3 0-16,0-5 0 16,0-1 0-16,-4-3 0 15,4-3 0-15,0-3 0 16,0 1 0-16,0-6 0 0,-3 2 0 16,3-15 0-16,0 17 0 15,0-17 0-15,0 14 0 16,0-14 0-16,0 0 0 0,0 0 0 15,0 0 0-15,0 0 0 16,0 0 0-16,0 0 0 16,0 0 0-16,0 0 0 15,7 7-88-15,-7-7-2 0</inkml:trace>
        </inkml:traceGroup>
      </inkml:traceGroup>
    </inkml:traceGroup>
    <inkml:traceGroup>
      <inkml:annotationXML>
        <emma:emma xmlns:emma="http://www.w3.org/2003/04/emma" version="1.0">
          <emma:interpretation id="{5033AA71-C67C-4D41-AA75-5E33FB3A9A20}" emma:medium="tactile" emma:mode="ink">
            <msink:context xmlns:msink="http://schemas.microsoft.com/ink/2010/main" type="paragraph" rotatedBoundingBox="39,10039 22419,9572 22493,13123 113,135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47ACF0-CCE4-44A9-8097-43B714E7B789}" emma:medium="tactile" emma:mode="ink">
              <msink:context xmlns:msink="http://schemas.microsoft.com/ink/2010/main" type="line" rotatedBoundingBox="39,10039 22419,9572 22454,11238 74,11705"/>
            </emma:interpretation>
          </emma:emma>
        </inkml:annotationXML>
        <inkml:traceGroup>
          <inkml:annotationXML>
            <emma:emma xmlns:emma="http://www.w3.org/2003/04/emma" version="1.0">
              <emma:interpretation id="{38B19442-D840-4973-91E0-C7D60198E9C4}" emma:medium="tactile" emma:mode="ink">
                <msink:context xmlns:msink="http://schemas.microsoft.com/ink/2010/main" type="inkWord" rotatedBoundingBox="39,10039 22419,9572 22454,11238 74,11705"/>
              </emma:interpretation>
              <emma:one-of disjunction-type="recognition" id="oneOf21">
                <emma:interpretation id="interp101" emma:lang="en-US" emma:confidence="0">
                  <emma:literal>7100110010</emma:literal>
                </emma:interpretation>
                <emma:interpretation id="interp102" emma:lang="en-US" emma:confidence="0">
                  <emma:literal>7100110 010</emma:literal>
                </emma:interpretation>
                <emma:interpretation id="interp103" emma:lang="en-US" emma:confidence="0">
                  <emma:literal>710010 010</emma:literal>
                </emma:interpretation>
                <emma:interpretation id="interp104" emma:lang="en-US" emma:confidence="0">
                  <emma:literal>710011010</emma:literal>
                </emma:interpretation>
                <emma:interpretation id="interp105" emma:lang="en-US" emma:confidence="0">
                  <emma:literal>100110 010</emma:literal>
                </emma:interpretation>
              </emma:one-of>
            </emma:emma>
          </inkml:annotationXML>
          <inkml:trace contextRef="#ctx1" brushRef="#br0" timeOffset="285099.3947">-216 9823 303 0,'0'0'6'0,"0"0"3"0,0 0 3 16,-15 11 3-16,15-11 1 15,0 0 3-15,0 0 1 0,0 0-1 16,0 0-4-16,28 0-4 15,5 0-2-15,9-2-4 16,11-7 0-16,8 7-2 16,5-5-2-16,4 3-4 15,-5 1-10-15,1-8-38 0,-1 4-29 16,-9-3-5-16</inkml:trace>
          <inkml:trace contextRef="#ctx1" brushRef="#br0" timeOffset="285396.2183">109 9564 309 0,'0'0'4'0,"0"0"4"0,0 0 1 16,10 2 2-16,5-2 1 15,13 0 0-15,7 0 1 16,11 0 1-16,14-2-4 0,1-2-4 15,9 1-1-15,-7 3-2 16,-2 0 0-16,-8 7 1 16,-14 3-1-16,-11 12 1 15,-20 6-1-15,-8 10 0 0,-25 12 1 16,-15 17-1-16,-16 7 0 16,-14 20-2-16,-8 10-6 15,-11 11-40-15,-6 12-34 16,-11 14-1-16</inkml:trace>
          <inkml:trace contextRef="#ctx1" brushRef="#br0" timeOffset="79423.1">1177 9435 324 0,'0'0'8'15,"0"0"3"-15,-10-19 3 0,10 19 2 16,-15-15 2-16,15 15 0 16,-10-13-1-16,10 13 3 15,0 0-7-15,-8 23-3 0,8 7-2 16,0 12-1-16,8 13-2 16,2 9 1-16,0 18-1 15,5 2-1-15,-5 10-1 16,5 6-1-16,-5-5 0 15,0-5-2-15,1-4-3 0,-7-13-9 16,6-8-71-16,1-12-3 16</inkml:trace>
          <inkml:trace contextRef="#ctx1" brushRef="#br0" timeOffset="79985.6091">3509 9405 417 0,'0'0'1'0,"-13"0"1"15,-2 0 1-15,-10 13 1 16,-5 6 1-16,-13 16 1 0,-7 11 0 16,-6 10 2-16,3 18-2 15,3 5 0-15,12 1 0 16,8-2-1-16,17-1-1 16,16-16 0-16,25-16 0 0,19-18-1 15,9-23-1-15,15-11 0 16,7-21 1-16,-8-18-2 15,-2-10 1-15,-8-7-1 0,-11-2-1 16,-17-1 0-16,-22 7 0 16,-13 5-2-16,-22 9-1 15,-13 14-2-15,-19 9-2 16,-4 14-7-16,-17 8-34 0,15 17-36 16,10 9-2-16</inkml:trace>
          <inkml:trace contextRef="#ctx1" brushRef="#br0" timeOffset="80391.8613">4889 9487 378 0,'0'0'8'0,"0"0"1"15,0 0 2-15,0 0 2 16,-10 13 1-16,2-2 1 16,8 9 0-16,-7 9 1 0,7 3-7 15,-3 11-2-15,3 6-1 16,0 0-3-16,10 7 0 16,11 0-1-16,4-9 0 0,15-9-2 15,2-10 0-15,14-15 0 16,4-13 0-16,4-6 0 15,-1-22 0-15,-6-13 0 16,-7-2 0-16,-12-11 0 0,-10-5 0 16,-10 3 0-16,-14-15 0 15,-11 4 0-15,-11-7 0 16,-14 11 0-16,-11-1-2 16,-5 15-1-16,-9 16 1 0,-10 12-1 15,0 21-3-15,-1 30-13 16,-3 9-64-16,19 20-2 15</inkml:trace>
          <inkml:trace contextRef="#ctx1" brushRef="#br0" timeOffset="83923.1549">9739 9607 324 0,'0'0'7'0,"0"0"5"0,0-18 2 15,0 18 2-15,0-15 2 16,0 15 0-16,0 0 0 16,0 0 1-16,5 11-6 0,-3 21-4 15,6 13-2-15,-5 15-1 16,4 11 0-16,0 11 0 16,1 8-1-16,2 6-1 15,0 1-1-15,1-1 0 16,-4-7 0-16,8-8-3 0,-5-8 0 15,-3-13-6-15,4-2-27 16,-4-17-50-16,-4-13-4 16</inkml:trace>
          <inkml:trace contextRef="#ctx1" brushRef="#br0" timeOffset="84532.5378">12204 9418 347 0,'0'0'8'15,"0"0"3"-15,0 0 3 0,0 0 1 16,0 8 1-16,0 7 1 15,0 6 1-15,0 4 0 16,0 13-7-16,-3 9-2 16,-1 16-2-16,4 7-1 15,-3 11-1-15,3 3-1 0,0 11-1 16,0-3-1-16,0-4-2 16,0-4 0-16,0-7 0 15,0-12 0-15,0-10 0 0,0-1-4 16,0-26-22-16,0-3-58 15,7-12-3-15</inkml:trace>
          <inkml:trace contextRef="#ctx1" brushRef="#br0" timeOffset="85048.1826">13732 9722 368 0,'0'0'8'15,"0"-10"2"-15,0 10 1 16,-4-22 2-16,4 22 0 16,-25-21 2-16,7 14 0 15,-10 4 1-15,0 3-7 16,-7 18-2-16,-5 14 0 0,2 10-2 16,-2 17-1-16,-1 8 0 15,9 11 0-15,4 7-2 16,10-6-2-16,14 1 0 0,8-14 0 15,21-10 0-15,13-17 0 16,18-18 0-16,12-11 0 16,13-16 0-16,4-19 0 15,0-3 0-15,1-18 0 0,-13-7 0 16,-10-3 0-16,-5-11 0 16,-23-3 0-16,-14-1 0 15,-11-2 0-15,-16-2 0 16,-23 9 0-16,-20 8 0 0,-19 16 0 15,-23 14-11-15,-4 21-74 16,-23 18-2-16</inkml:trace>
          <inkml:trace contextRef="#ctx1" brushRef="#br0" timeOffset="394132.9728">17387 9120 304 0,'0'0'7'0,"0"0"3"0,0 0 1 16,-3-15 3-16,3 15-1 15,-15-7 3-15,-3 7 1 16,1 4 0-16,-4 14-6 16,-11 7-2-16,1 13-2 0,-2 8 0 15,-6 12 0-15,3 8-1 16,6-1 0-16,5 4 0 16,10-7 0-16,12-1-1 15,6-12 1-15,29-14-2 0,14-17-1 16,21-10 0-16,7-14 0 15,8-14-1-15,2-12-1 16,2-13 1-16,-9-8-1 16,-13-4-2-16,-11 2 1 0,-24-3-1 15,-11 3 0-15,-18 9 0 16,-18 3-2-16,-22 11-1 16,-20 15-3-16,-11 13-4 15,-14 1-25-15,-3 14-49 0,7 19-1 16</inkml:trace>
          <inkml:trace contextRef="#ctx1" brushRef="#br0" timeOffset="395961.1346">19371 8832 297 0,'0'0'8'0,"0"0"4"15,0 0 4-15,0-13 1 16,0 13 2-16,0 0 1 15,0 0-1-15,0 0 2 16,0 0-7-16,0 0-4 0,2 26-2 16,6 10-2-16,-4 5 0 15,2 17-1-15,-1 11 2 16,-3 17-3-16,3-3 2 16,-2 10-1-16,-3 1 1 0,0-6-1 15,3-2-5-15,-3-14 0 16,4-3 0-16,-1-21 0 15,4-6 0-15,-4-7 0 0,2-10 0 16,-2-7 0-16,4-3 0 16,-7-15 0-16,0 0-32 15,0 0-54-15,10 0-4 16</inkml:trace>
          <inkml:trace contextRef="#ctx1" brushRef="#br0" timeOffset="396633.0158">21587 8871 353 0,'0'0'6'16,"0"0"3"-16,0 0 2 15,-3 13 2-15,-1 1-1 16,-10 3 1-16,4 14 1 16,-5 5 1-16,-2 14-5 0,-4 10-2 15,3 4-3-15,4 2 0 16,6 1 0-16,8-7 0 16,11-8-1-16,18-9 0 15,12-15-1-15,17-13 0 0,12-15 0 16,4-15-1-16,4-9-1 15,0-15 0-15,-11-7-2 16,-4-11 2-16,-13-3-1 0,-11-3 0 16,-22 0 0-16,-12 2 0 15,-13 2-1-15,-20 9 1 16,-22 11-2-16,-13 19-3 16,-15 13-9-16,-14 4-52 15,-7 33-20-15</inkml:trace>
        </inkml:traceGroup>
      </inkml:traceGroup>
      <inkml:traceGroup>
        <inkml:annotationXML>
          <emma:emma xmlns:emma="http://www.w3.org/2003/04/emma" version="1.0">
            <emma:interpretation id="{305E6F5F-DBF9-4078-80F2-26346C5C1FDB}" emma:medium="tactile" emma:mode="ink">
              <msink:context xmlns:msink="http://schemas.microsoft.com/ink/2010/main" type="line" rotatedBoundingBox="1370,11401 22396,11064 22429,13164 1403,13501"/>
            </emma:interpretation>
          </emma:emma>
        </inkml:annotationXML>
        <inkml:traceGroup>
          <inkml:annotationXML>
            <emma:emma xmlns:emma="http://www.w3.org/2003/04/emma" version="1.0">
              <emma:interpretation id="{761EC967-83B2-4221-BBE0-5F68FA3F0FDB}" emma:medium="tactile" emma:mode="ink">
                <msink:context xmlns:msink="http://schemas.microsoft.com/ink/2010/main" type="inkWord" rotatedBoundingBox="3357,11369 5499,11335 5527,13081 3385,13115"/>
              </emma:interpretation>
              <emma:one-of disjunction-type="recognition" id="oneOf22">
                <emma:interpretation id="interp106" emma:lang="en-US" emma:confidence="0">
                  <emma:literal>101111010</emma:literal>
                </emma:interpretation>
                <emma:interpretation id="interp107" emma:lang="en-US" emma:confidence="0">
                  <emma:literal>10 l | " o 10</emma:literal>
                </emma:interpretation>
                <emma:interpretation id="interp108" emma:lang="en-US" emma:confidence="0">
                  <emma:literal>10 l | " 010</emma:literal>
                </emma:interpretation>
                <emma:interpretation id="interp109" emma:lang="en-US" emma:confidence="0">
                  <emma:literal>101 | " o 10</emma:literal>
                </emma:interpretation>
                <emma:interpretation id="interp110" emma:lang="en-US" emma:confidence="0">
                  <emma:literal>101 | " 010</emma:literal>
                </emma:interpretation>
              </emma:one-of>
            </emma:emma>
          </inkml:annotationXML>
          <inkml:trace contextRef="#ctx1" brushRef="#br0" timeOffset="87845.0878">3376 11069 387 0,'0'0'3'16,"0"0"3"-16,0 0-1 15,0 0 3-15,0 0 0 16,-8 18 2-16,-5 9 1 0,-9 12 1 15,-9 17-3-15,-1 14-2 16,-11 8-1-16,5 3 0 16,2 1-2-16,4-5-1 15,12-10-1-15,12-14 0 0,16-16 0 16,19-21 0-16,16-16-1 16,10-19 1-16,13-15 0 15,5-15 0-15,-4-11 0 16,1-4-1-16,-12-7 0 0,-16 8 0 15,-12-1 0-15,-21 8 0 16,-7 14-1-16,-25 7-1 16,-13 14-1-16,-12 10-2 15,-11 11-5-15,9 15-21 0,19 9-54 16,-5 8-1-16</inkml:trace>
          <inkml:trace contextRef="#ctx1" brushRef="#br0" timeOffset="88204.4808">5186 10525 385 0,'0'0'7'15,"0"0"2"-15,0 0 2 0,18 4 2 16,-18-4 1-16,7 25 2 16,-4-5 1-16,1 16 0 15,-4 10-5-15,0 18-2 16,-7 9-10-16,3 15 0 0,-2 14 0 16,-6 8 0-16,6 6 0 15,-6 4 0-15,9 0 0 16,-4 0 0-16,0-4 0 15,7-11 0-15,0-6 0 0,0-13 0 16,7-14 0-16,0-11 0 16,1-8 0-16,2-8 0 15,-10-2-63-15,0-21-28 16</inkml:trace>
          <inkml:trace contextRef="#ctx1" brushRef="#br0" timeOffset="87329.4544">1237 11121 335 0,'0'0'4'16,"0"0"2"-16,0 0 1 16,0 0 1-16,-4 7 1 15,4-7 1-15,0 0 3 0,0 0-1 16,-8 14-2-16,8-14-1 16,0 0 0-16,0 0 0 15,0 0-1-15,0 0 0 16,0 0-2-16,0 0 0 0,0 0-2 15,-3 11 0-15,3-11-1 16,0 0 0-16,0 0-1 16,0 0-1-16,0 0 0 15,0 0 0-15,0 0 0 0,0 0-1 16,0 0 0-16,0 0 0 16,0 0 1-16,0 0-1 15,0 0 1-15,0 0-1 16,0 0 1-16,0 0 0 0,0 0 0 15,0 0-1-15,0 0 1 16,0 0-1-16,0 0 1 16,0 0-1-16,0 0 0 15,0 0 0-15,0 0 0 0,0 0 0 16,0 0 0-16,0 0 0 16,0 0 0-16,0 0 1 15,0 0-1-15,0 0 0 16,0 0 0-16,0 0 1 0,0 0-1 15,0 0 0-15,0 0 0 16,0 0 1-16,0 0-1 16,0 0 0-16,0 0 0 15,0 0 0-15,0 0 0 0,0 0 1 16,0 0-1-16,0 0 0 16,0 0 0-16,0 0 0 15,0 0 0-15,0 0 0 16,0 0 0-16,0 0 0 0,0 0 1 15,0 0-2-15,0 0 1 16,0 0 1-16,0 0-1 16,0 0 0-16,0 0 0 0,0 0 0 15,0 0 0-15,0 0 1 16,0 0-1-16,0 0 1 16,0 0-1-16,0 0 1 15,0 0-1-15,0 0 1 16,0 0 0-16,0 0-1 0,0 0 2 15,0 0-1-15,0 0 1 16,0 0-2-16,0 0 0 16,0 0 0-16,0 17 0 15,0 1 0-15,-2 11 0 0,-6 6 0 16,4 16 0-16,1 11 0 16,-5 14 0-16,1 5 0 15,1 7 0-15,-6 8 0 0,7-3 0 16,-3-7 0-16,-2-5 0 15,3-6 0-15,-1-12 0 16,1-14 0-16,4-4 0 16,-4-17 0-16,7-5 0 0,-3-10 0 15,3-13-75-15,0 0-15 16</inkml:trace>
          <inkml:trace contextRef="#ctx1" brushRef="#br0" timeOffset="90548.2665">9938 11469 354 0,'0'0'6'0,"0"0"5"15,-18-18 3-15,18 18 1 16,-15-10 1-16,15 10 0 16,-13-7 1-16,13 7 1 0,-7 17-4 15,7 16-5-15,3 14-3 16,4 11-1-16,8 17 0 16,-2 12 0-16,5 13-5 15,4 5 0-15,-5 0 0 0,1-2 0 16,3-7 0-16,-7-17 0 15,4-3 0-15,-11-24-27 16,4-6-58-16,9-18-4 16</inkml:trace>
          <inkml:trace contextRef="#ctx1" brushRef="#br0" timeOffset="90876.3837">12073 11283 375 0,'0'0'8'15,"-15"0"1"-15,15 0 2 16,-17 0 3-16,17 0 2 0,-14 20 1 15,10 6 1-15,4 2 2 16,4 11-7-16,14 6-3 16,3 17-10-16,-4 0 0 0,5 13 0 15,-4 5 0-15,-5 1 0 16,-5 3 0-16,-4 6 0 16,-4-11 0-16,0 6-26 15,0-15-62-15,6-8-3 16</inkml:trace>
          <inkml:trace contextRef="#ctx1" brushRef="#br0" timeOffset="91235.7771">13803 11072 460 0,'0'0'4'0,"0"0"2"16,0 0 0-16,0 0 2 15,0 0 1-15,-5 15 1 0,2 5-2 16,-1 8-8-16,4 14 0 16,0 12 0-16,0 16 0 15,0 3 0-15,0 13 0 16,7 5 0-16,3 3 0 0,-2 8 0 15,2-2 0-15,2-6 0 16,-2-5 0-16,0-7 0 16,1-3 0-16,-4-10 0 15,0-10 0-15,1-17 0 16,-1 1 0-16,-4-12 0 0,7 4 0 16,33-20-65-16,-43-15-28 15</inkml:trace>
          <inkml:trace contextRef="#ctx1" brushRef="#br0" timeOffset="399664.3396">17379 11005 200 0,'0'0'6'15,"0"0"4"-15,-6-8 4 16,6 8 2-16,0 0 4 15,0 0 0-15,0 0 3 0,0 0 3 16,0 0-6-16,0 0 0 16,0 0-3-16,0 0-2 15,-14 8-2-15,14-8-1 0,0 0-2 16,-15 6-2-16,15-6-1 16,-18 5-1-16,18-5 0 15,-17 2-2-15,17-2 1 16,-21 7-1-16,21-7 0 15,-18 4-1-15,18-4 0 0,-20 15 0 16,8 0-1-16,2-2 0 16,-3 12 0-16,-2 3 0 15,-3 11 0-15,1 4-1 16,-6 12 1-16,10 4 1 0,-1 5-3 16,3 11 0-16,8-2 0 15,3-7 0-15,14 3 0 16,13-10 0-16,9-16 0 15,14-12 0-15,13-14 0 0,2-17 0 16,8-6 0-16,2-22 0 16,-4-9 0-16,-1-7 0 15,-9-14 0-15,-13 2 0 0,-8 0 0 16,-12-4 0-16,-10 4 0 16,-15 4 0-16,-6-1 0 15,-22 6 0-15,-6 8 0 16,-16 11 0-16,-14 3-18 0,-2 16-67 15,0 9-4-15</inkml:trace>
          <inkml:trace contextRef="#ctx1" brushRef="#br0" timeOffset="400211.2296">19597 10829 395 0,'0'0'5'0,"0"0"3"0,0 0 1 16,0 0 1-16,-15-14 1 15,15 14 0-15,0 6 3 16,0 15-1-16,0 18-3 0,8 10-3 16,-1 18-1-16,0 14-1 15,4 11 0-15,-4 11-3 16,-4 3-2-16,0-1 0 15,1-7 0-15,-4-5 0 0,0-14 0 16,0-10 0-16,0-17 0 16,3-14-3-16,8-4-34 15,3-21-49-15,4-13-2 16</inkml:trace>
          <inkml:trace contextRef="#ctx1" brushRef="#br0" timeOffset="401148.7657">21800 10754 356 0,'0'0'6'16,"0"0"3"-16,0 0 1 15,-4-9 3-15,4 9 0 0,-25-8 0 16,7 8 2-16,-7 0 0 16,-6 11-5-16,-14 10-1 15,-2 18-2-15,-6 2-2 16,-3 21 0-16,-2 0-1 0,5 9 0 16,11-1-1-16,14-1-1 15,15-4 1-15,13-12-2 16,23-10 1-16,24-19-1 15,24-9 0-15,17-15 0 16,11-15 0-16,-1-9-1 16,-2-17 2-16,-1 0-2 0,-17-14 0 15,-15 1 0-15,-20-2 0 16,-21 3 0-16,-22-1 0 16,-25 9 0-16,-28 11-5 0,-25 4-4 15,-20 23-18-15,-13 7-57 16,-33 11-3-16</inkml:trace>
        </inkml:traceGroup>
      </inkml:traceGroup>
    </inkml:traceGroup>
    <inkml:traceGroup>
      <inkml:annotationXML>
        <emma:emma xmlns:emma="http://www.w3.org/2003/04/emma" version="1.0">
          <emma:interpretation id="{C4B34E34-0BF9-489C-B6FC-E22605D2A0ED}" emma:medium="tactile" emma:mode="ink">
            <msink:context xmlns:msink="http://schemas.microsoft.com/ink/2010/main" type="paragraph" rotatedBoundingBox="-488,13612 21851,13050 21928,16144 -410,167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77ACE4-7B6F-4421-8ACF-5F88EEE818DD}" emma:medium="tactile" emma:mode="ink">
              <msink:context xmlns:msink="http://schemas.microsoft.com/ink/2010/main" type="inkBullet" rotatedBoundingBox="-484,13785 1682,13731 1753,16560 -413,16614"/>
            </emma:interpretation>
            <emma:one-of disjunction-type="recognition" id="oneOf23">
              <emma:interpretation id="interp111" emma:lang="en-US" emma:confidence="0">
                <emma:literal>I'"</emma:literal>
              </emma:interpretation>
              <emma:interpretation id="interp112" emma:lang="en-US" emma:confidence="0">
                <emma:literal>E,"</emma:literal>
              </emma:interpretation>
              <emma:interpretation id="interp113" emma:lang="en-US" emma:confidence="0">
                <emma:literal>E'"</emma:literal>
              </emma:interpretation>
              <emma:interpretation id="interp114" emma:lang="en-US" emma:confidence="0">
                <emma:literal>"*</emma:literal>
              </emma:interpretation>
              <emma:interpretation id="interp115" emma:lang="en-US" emma:confidence="0">
                <emma:literal>E'!</emma:literal>
              </emma:interpretation>
            </emma:one-of>
          </emma:emma>
        </inkml:annotationXML>
        <inkml:trace contextRef="#ctx1" brushRef="#br0" timeOffset="173440.658">-684 13461 337 0,'0'0'4'16,"0"0"1"-16,0 0 1 0,15-14 2 16,3 7 2-16,2-6 0 15,13 11 3-15,-1-5-1 16,17 3-3-16,4 4-1 16,11 0-1-16,3 9-1 0,10-5-2 15,4 5-1-15,2-1 0 16,-2-5-1-16,-1-3-1 15,-5 0 0-15,-7 0-4 16,-9 0-10-16,-19-3-35 0,-5-5-31 16,-7-5-4-16</inkml:trace>
        <inkml:trace contextRef="#ctx1" brushRef="#br0" timeOffset="173721.9114">49 13275 328 0,'0'0'3'0,"0"0"1"16,0 0 2-16,3 0 1 0,-3 0 1 15,29 0 1-15,-8 0 1 16,7 0 1-16,4 0-4 16,3 0-1-16,8 2-1 15,0-2-2-15,-2 8 0 0,-1-1-2 16,-5 6 1-16,-7-2-1 15,-6 6 1-15,-4 5 1 16,-15 5 0-16,-1 9 1 16,-4 3-1-16,-13 7 1 0,-6 13 1 15,-11 5-7-15,-6 14-11 16,-8 20-63-16,-7-3-2 16</inkml:trace>
        <inkml:trace contextRef="#ctx1" brushRef="#br0" timeOffset="185065.9136">-633 15261 242 0,'0'0'8'16,"-15"-4"4"-16,15 4 3 15,-18-14 5-15,18 14 0 0,-20-10 3 16,20 10 0-16,-25-17 2 15,25 17-8-15,0 0-5 16,0-15-3-16,20 15-3 16,10 0-3-16,12 0 0 15,14 0-1-15,12 4 0 16,13 3 0-16,4-3 0 0,11-4 1 16,-1 0 0-16,4 0-1 15,-4 0 1-15,-7 0 0 16,-2 0-1-16,-10-4 0 15,-11 4-2-15,-12-4-3 0,-7 4-7 16,-21 0-10-16,0-3-39 16,-25 3-23-16,0 0-4 15</inkml:trace>
        <inkml:trace contextRef="#ctx1" brushRef="#br0" timeOffset="185378.4171">275 14993 355 0,'0'0'4'16,"0"0"2"-16,0 0-2 16,0 0 0-16,0 0 1 15,0 0 0-15,0 0-1 0,0 0 1 16,18-11-5-16,-5 11 0 16,5 0 1-16,7 0 0 15,10 0 1-15,8 0-1 16,2 0 0-16,3 0 0 15,-3 0 1-15,5 4 1 16,-15-1 0-16,1 1 1 0,-19 2 2 16,-3 9 0-16,-10 5 0 15,-4 6 1-15,-18 10-2 16,-4 9 1-16,-13 15-3 0,-11 10-1 16,-7 23-8-16,-17 27-55 15,-8-9-20-15</inkml:trace>
        <inkml:trace contextRef="#ctx1" brushRef="#br0" timeOffset="92688.924">1137 12955 172 0,'0'0'14'0,"0"0"6"16,0 0 7-16,0 0 3 15,-3-9 3-15,3 9 2 16,0 0 0-16,-10-19 3 0,10 19-12 16,0 0-6-16,0 0-6 15,-10 11-2-15,2 17-4 16,4 19-1-16,1 6-2 16,0 18 0-16,3 9-2 0,0 8 1 15,3 6-1-15,0 2-3 16,9-3 0-16,-6-14 0 15,5-3 0-15,-8-14 0 16,5-5 0-16,-1-11-15 16,-7-8-69-16,3-12-4 0</inkml:trace>
        <inkml:trace contextRef="#ctx1" brushRef="#br0" timeOffset="113220.6088">1427 14768 198 0,'0'0'8'0,"0"0"5"16,-6-4 3-16,6 4 6 16,0 0 4-16,0 0 3 15,0 0 3-15,0 0 2 0,0 0-5 16,0 0-5-16,0 0-4 15,0 0-4-15,0 0-3 16,3-9-4-16,-3 9-2 16,0 0-2-16,0 0 0 0,0 0-2 15,0 0-1-15,0 0-2 16,0 0 0-16,0 0 0 16,0 0 0-16,0 0 0 15,0 0 0-15,0 0 0 0,0 0 0 16,0 0 0-16,0 0 0 15,0 0 0-15,0 0 0 16,0 0 0-16,0 0 0 16,0 0 0-16,0 0 0 0,0 0 0 15,0 0 0-15,0 0 0 16,0 0 0-16,0 0 0 16,0 0 0-16,0 0 0 15,0 0 0-15,0 0 0 0,0 0 0 16,0 0 0-16,0 0 0 15,0 0 0-15,0 0 0 16,0 0 0-16,0 0 0 16,0 0 0-16,0 0 0 0,0 0 0 15,0 0 0-15,0 0 0 16,0 0 0-16,7 19 0 16,-7 10 0-16,3 6 0 15,5 15 0-15,-4 10 0 0,2 9 0 16,-6 13 0-16,0 1 0 15,0 10 0-15,-6-4 0 16,-6-6 0-16,2-9 0 16,0-4 0-16,2-5 0 0,5-26 0 15,6-1-20-15,15-21-71 16,4-17-2-16</inkml:trace>
      </inkml:traceGroup>
      <inkml:traceGroup>
        <inkml:annotationXML>
          <emma:emma xmlns:emma="http://www.w3.org/2003/04/emma" version="1.0">
            <emma:interpretation id="{D0942478-87B3-435E-8FA0-4B3358BBABE1}" emma:medium="tactile" emma:mode="ink">
              <msink:context xmlns:msink="http://schemas.microsoft.com/ink/2010/main" type="line" rotatedBoundingBox="3324,13516 21851,13050 21928,16144 3402,16610"/>
            </emma:interpretation>
          </emma:emma>
        </inkml:annotationXML>
        <inkml:traceGroup>
          <inkml:annotationXML>
            <emma:emma xmlns:emma="http://www.w3.org/2003/04/emma" version="1.0">
              <emma:interpretation id="{ACAF5CD4-69C5-406F-BCF9-1045734D8316}" emma:medium="tactile" emma:mode="ink">
                <msink:context xmlns:msink="http://schemas.microsoft.com/ink/2010/main" type="inkWord" rotatedBoundingBox="10078,13847 14139,13745 14196,15999 10135,16101"/>
              </emma:interpretation>
              <emma:one-of disjunction-type="recognition" id="oneOf24">
                <emma:interpretation id="interp116" emma:lang="en-US" emma:confidence="0">
                  <emma:literal>is or</emma:literal>
                </emma:interpretation>
                <emma:interpretation id="interp117" emma:lang="en-US" emma:confidence="0">
                  <emma:literal>iron</emma:literal>
                </emma:interpretation>
                <emma:interpretation id="interp118" emma:lang="en-US" emma:confidence="0">
                  <emma:literal>ion</emma:literal>
                </emma:interpretation>
                <emma:interpretation id="interp119" emma:lang="en-US" emma:confidence="0">
                  <emma:literal>icon</emma:literal>
                </emma:interpretation>
                <emma:interpretation id="interp120" emma:lang="en-US" emma:confidence="0">
                  <emma:literal>iou</emma:literal>
                </emma:interpretation>
              </emma:one-of>
            </emma:emma>
          </inkml:annotationXML>
          <inkml:trace contextRef="#ctx1" brushRef="#br0" timeOffset="99314.0563">10124 13299 365 0,'0'0'7'0,"0"-11"2"15,0 11 4-15,8-13 0 16,-8 13 0-16,0 0 1 16,0 0 0-16,0 0 0 0,-8 13-6 15,-12 19-2-15,-8 13-2 16,-4 17-2-16,-7 10 1 15,4 10-2-15,0-2 0 0,5-3 0 16,13-6 0-16,6-13 0 16,16-20 0-16,18-24-1 15,17-14 1-15,13-24 1 16,10-22 0-16,8-12 0 16,4-4-1-16,-9-13 1 15,-1 5-1-15,-17 5 0 0,-8 10-2 16,-22 5 0-16,-18 18-2 15,-11 12-2-15,-21 16-4 16,-14 4-9-16,4 4-43 0,-8 20-23 16,11 0-5-16</inkml:trace>
          <inkml:trace contextRef="#ctx1" brushRef="#br0" timeOffset="99704.6766">11914 13232 461 0,'0'0'2'0,"0"0"1"16,0 0-1-16,-14 10 2 15,0 5 0-15,-15 5 1 0,1 8 1 16,-15 11 0-16,5 10-1 15,-8 9 0-15,4 4-1 16,9 1 0-16,16-6-4 16,14-1 0-16,16-13 0 15,30-18 0-15,24-22 0 0,22-10 0 16,9-21 0-16,8-19 0 16,1-12 0-16,-1-19 0 15,-14 5 0-15,-17-5 0 0,-23 4 0 16,-24 3 0-16,-20 15-2 15,-23 11 0-15,-28 21-1 16,-12 13-2-16,-13 11-5 16,-3 13-22-16,-7 20-53 0,28 1-1 15</inkml:trace>
          <inkml:trace contextRef="#ctx1" brushRef="#br0" timeOffset="100032.8371">13803 12946 445 0,'0'0'2'0,"-12"-4"2"16,-6 0 0-16,1 4 2 16,-14 0 2-16,-2 8 1 15,-2 1 2-15,-8 15 0 16,5 6 0-16,3 9-11 0,2 14 0 15,13 7 0-15,5 6 0 16,5 12 0-16,10 7 0 16,0 3 0-16,10 7 0 15,5-3 0-15,-2 3 0 16,5-6 0-16,-4-5 0 0,4-11 0 16,-8-6 0-16,5-18 0 15,-8-8 0-15,-1-17 0 16,-1 0 0-16,-5-24 0 15,-8 0-73-15,8 0-21 0</inkml:trace>
          <inkml:trace contextRef="#ctx1" brushRef="#br0" timeOffset="93032.6844">3101 12704 423 0,'0'0'4'15,"0"0"3"-15,0 0 1 16,0 0 1-16,0 0 1 16,-8 17 0-16,1 4 1 15,-1 7 1-15,1 13-4 0,1 13-2 16,-1 8-3-16,2 13-3 16,5 7 0-16,0 2 0 15,8 10 0-15,-1-1 0 0,3 3 0 16,-2-13-4-16,-1 6-82 15,6-8-3-15</inkml:trace>
          <inkml:trace contextRef="#ctx1" brushRef="#br0" timeOffset="93485.8014">5009 12966 371 0,'0'0'7'0,"0"0"4"0,-14 0 1 16,1 8 2-16,-2-1 1 15,-10 4 0-15,0 10 2 0,-6 3 0 16,-1 12-6-16,-4 13-3 16,8 4-1-16,-1 10-1 15,8 8-6-15,7 2 0 16,11-2 0-16,6-5 0 0,14-4 0 16,16-20 0-16,12-15 0 15,8-16 0-15,7-11 0 16,8-21 0-16,-5-10 0 15,-2-7 0-15,-8-16 0 0,-11-2 0 16,-17-6 0-16,-12 4 0 16,-13-8 0-16,-10 5 0 15,-18 4 0-15,-22 9 0 16,-6 5 0-16,-14 25-6 0,-26 25-75 16,8 4-8-16</inkml:trace>
          <inkml:trace contextRef="#ctx1" brushRef="#br0" timeOffset="113533.108">3249 14478 414 0,'0'0'2'0,"0"0"3"15,0 0 1-15,0-13 2 16,0 13 1-16,0 0 2 16,0 0 1-16,0 24 1 15,0 8-1-15,0 13-2 16,0 9-1-16,0 9-9 0,0 15 0 16,-4 6 0-16,1 4 0 15,-5 6 0-15,-6-8 0 16,11 6-12-16,-5-8-74 15,1-9-3-15</inkml:trace>
          <inkml:trace contextRef="#ctx1" brushRef="#br0" timeOffset="113830.0121">4904 14497 461 0,'0'0'4'15,"0"0"0"-15,0 0 2 16,0 0 1-16,-8 17 1 16,1 4 1-16,-11 17 0 0,4 13-6 15,0 8-3-15,-3 19 0 16,2 12 0-16,2 14 0 15,1-2 0-15,6 14 0 16,6-4 0-16,0-2 0 0,3-4 0 16,-3-16 0-16,0-1-76 15,10-12-15-15</inkml:trace>
        </inkml:traceGroup>
        <inkml:traceGroup>
          <inkml:annotationXML>
            <emma:emma xmlns:emma="http://www.w3.org/2003/04/emma" version="1.0">
              <emma:interpretation id="{01202124-CCE6-4190-B6F7-17313EBE4C5B}" emma:medium="tactile" emma:mode="ink">
                <msink:context xmlns:msink="http://schemas.microsoft.com/ink/2010/main" type="inkWord" rotatedBoundingBox="17829,13590 17836,16199 17475,16199 17469,13591"/>
              </emma:interpretation>
              <emma:one-of disjunction-type="recognition" id="oneOf25">
                <emma:interpretation id="interp121" emma:lang="en-US" emma:confidence="0">
                  <emma:literal>o is</emma:literal>
                </emma:interpretation>
                <emma:interpretation id="interp122" emma:lang="en-US" emma:confidence="0">
                  <emma:literal>oil,</emma:literal>
                </emma:interpretation>
                <emma:interpretation id="interp123" emma:lang="en-US" emma:confidence="0">
                  <emma:literal>oils</emma:literal>
                </emma:interpretation>
                <emma:interpretation id="interp124" emma:lang="en-US" emma:confidence="0">
                  <emma:literal>ooo"in</emma:literal>
                </emma:interpretation>
                <emma:interpretation id="interp125" emma:lang="en-US" emma:confidence="0">
                  <emma:literal>oooin</emma:literal>
                </emma:interpretation>
              </emma:one-of>
            </emma:emma>
          </inkml:annotationXML>
          <inkml:trace contextRef="#ctx1" brushRef="#br0" timeOffset="404523.8196">17416 12790 270 0,'0'0'8'0,"0"0"2"0,0 0 4 15,0 0 2-15,0 0 3 16,-4-10 1-16,4 10 2 16,0 0 2-16,0 0-8 15,0 0-1-15,0 0-3 0,0 0-1 16,0 0-2-16,0 0 0 16,0 0-2-16,0 0 0 15,0 0 0-15,0 0-1 16,0 0 0-16,0 0-3 0,0 0-3 15,0 0 0-15,0 0 0 16,7 3 0-16,-7-3 0 16,0 0 0-16,0 0 0 15,0 22 0-15,0-3 0 0,0 1 0 16,0 12 0-16,0 6 0 16,0 8 0-16,0 11 0 15,0-1 0-15,0 8 0 16,0-5 0-16,0 5 0 0,0-4 0 15,0-5 0-15,0-3 0 16,0-8 0-16,0-6 0 16,0-9 0-16,0-5 0 0,0-5 0 15,0-10 0-15,0-9 0 16,0 15 0-16,0-15 0 16,0 0 0-16,0 0 0 15,0 0 0-15,0 0 0 16,0 0 0-16,0 0 0 0,0 0 0 15,0 0 0-15,0 0 0 16,0 0 0-16,0 0 0 16,0 0 0-16,0 0 0 15,0 0 0-15,0 0 0 0,0 0 0 16,0 0 0-16,0 0 0 16,0 0 0-16,3 11 0 15,-3-11 0-15,0 0 0 16,0 0 0-16,0 0 0 0,0 0 0 15,0 0 0-15,0 0 0 16,0 0 0-16,0 0 0 16,0 0 0-16,0 0 0 15,0 0 0-15,0 0 0 0,0 0 0 16,0 0 0-16,0 0 0 16,0 0 0-16,0 0 0 15,0 0 0-15,0 0 0 16,0 0 0-16,0 0 0 0,0 0 0 15,0 0 0-15,0 0 0 16,0 0 0-16,0 0 0 16,0 0 0-16,0 0 0 15,12-4 0-15,-12 4 0 0,0 0 0 16,0 0 0-16,0 0 0 16,0 0 0-16,0 0 0 15,0 0 0-15,-8 0-59 16,8 0-35-16</inkml:trace>
          <inkml:trace contextRef="#ctx1" brushRef="#br0" timeOffset="410868.7191">17203 14330 157 0,'0'0'9'0,"0"0"6"0,0 0 6 15,0 0 2-15,12 0 3 16,-12 0 0-16,0 0-1 15,0 0 1-15,0 0-8 16,0 0-4-16,0 0-4 16,0 0-3-16,0 0 0 0,0 0-1 15,0 0-1-15,0 0 0 16,0 0 1-16,0 0-1 16,-12 9 0-16,12-9 0 15,0 0 0-15,0 0-1 0,-13 0 0 16,13 0 0-16,0 0-2 15,0 0-1-15,0 0 0 16,0 0-1-16,0 0 1 0,0 0 0 16,0 0-1-16,0 0 1 15,0 0 0-15,0 0-1 16,0 0 1-16,0 0-1 16,0 0 1-16,0 0 0 0,0 0 0 15,0 0-1-15,0 0 1 16,0 0 0-16,0 0 0 15,0 0 0-15,0 0-1 16,0 0 1-16,0 0-1 16,0 0 0-16,0 0 1 0,0 0-1 15,0 0 0-15,0 0 0 16,0 0 0-16,0 0 0 16,0 0 0-16,0 0 0 0,0 0-1 15,0 0 1-15,0 0 0 16,0 0-1-16,0 0 0 15,0 0-3-15,0 0-5 16,0 0-17-16,0 0-52 0,0 0-3 16</inkml:trace>
          <inkml:trace contextRef="#ctx1" brushRef="#br0" timeOffset="411648.9669">17273 14191 346 0,'0'0'6'0,"0"-15"3"16,0 15 3-16,0-19 2 16,0 19 0-16,5-20 3 15,-5 20 1-15,0-22-1 0,0 22-3 16,0 0-4-16,-5 22-1 15,5 10-2-15,0 10-1 16,5 15-1-16,8 16-1 16,5 11-1-16,-1 19-3 0,8 4 0 15,3-2 0-15,2 4 0 16,-5 0 0-16,-5-14 0 16,1-7 0-16,-3-13 0 15,-7-13 0-15,0-17 0 16,2-8 0-16,-6-13-87 0,11-20-2 15</inkml:trace>
          <inkml:trace contextRef="#ctx1" brushRef="#br0" timeOffset="116861.299">9852 14789 453 0,'0'0'4'0,"0"0"0"16,0 0 0-16,0 0 0 15,0 0 0-15,-10 0 1 0,10 14-1 16,0 10 1-16,0 15-3 16,3 7-1-16,9 11 0 15,-2 6 0-15,8 4 0 16,10-8-1-16,0-1 1 0,11-17-1 16,7-20 1-16,7-14 0 15,7-10 0-15,0-28 1 16,1-15-1-16,-8-8 1 15,-8-12 0-15,-5-5 0 16,-16 1-1-16,-10 3 0 0,-14 11-1 16,-7 7-1-16,-18 13-2 15,-10 18-2-15,-11 18-2 16,-4 13-6-16,9 24-28 16,16 8-46-16,-8 0 1 0</inkml:trace>
          <inkml:trace contextRef="#ctx1" brushRef="#br0" timeOffset="117251.932">12207 14514 484 0,'0'0'1'16,"-13"0"0"-16,-9 0 0 15,-14 11 0-15,-6 9 1 16,-14 5 1-16,-12 12-1 16,2 4 1-16,-2 8-1 0,8 11 0 15,10 0 0-15,15-4-1 16,21-2 0-16,17-9 0 16,25-18-1-16,19-9 0 15,17-14 0-15,6-15 0 0,5-17 0 16,6-10-1-16,-7-14 1 15,-14-6 1-15,-7 7-1 16,-25-7 0-16,-10 12 1 0,-18 8-1 16,-11 6 0-16,-20 15 0 15,-8 8 0-15,-7 9-1 16,-4 15-2-16,4 13-8 16,4 8-41-16,14-1-34 0,18-1-1 15</inkml:trace>
          <inkml:trace contextRef="#ctx1" brushRef="#br0" timeOffset="117564.4729">13589 14507 511 0,'0'0'0'15,"-10"0"0"-15,-3 7 0 16,-9 4 0-16,-11 6 0 0,-2 11 0 15,-13 9 0-15,-2 11 0 16,4 11 0-16,0 6 0 16,11 7 0-16,6 4 0 15,18-6 0-15,19-7 0 0,20-14 0 16,22-13 0-16,13-16 0 16,18-20 0-16,4-18 0 15,3-16 0-15,1-15 0 0,-14-12 0 16,-12-2 0-16,-21 0 0 15,-21 3 0-15,-24 4 0 16,-22 13-50-16,-43 18-37 16,-23 15-3-16</inkml:trace>
          <inkml:trace contextRef="#ctx1" brushRef="#br0" timeOffset="407336.3723">19657 12618 131 0,'0'0'12'0,"0"0"7"0,0 0 4 16,0 0 4-16,0 0 2 15,0 0 2-15,0 0 1 16,0 0 1-16,0 0-9 0,0 0-4 15,-4 7-3-15,4-7-3 16,0 0-2-16,0 0-1 16,0 0-2-16,0 0 0 15,0 0-2-15,0 0-1 0,0 0 0 16,0 0-1-16,0 0-1 16,0 0-1-16,0 0 0 15,0 0 0-15,0 0 0 0,0 0-1 16,0 0 1-16,0 0-1 15,0 0-1-15,0 0 1 16,0 0-1-16,0 0 0 16,0 17 0-16,0-6 0 15,0 6 0-15,0 9 0 0,0 6 1 16,0 3-2-16,0 11 0 16,0 4 0-16,0-2 0 15,0 5 0-15,0 0 0 16,0-7 0-16,0 4 0 0,0-11 0 15,0 2 0-15,0-3 0 16,0-3 0-16,0-1 0 16,0-3 0-16,0 0 0 15,0-7 0-15,0 2 0 0,0-9 0 16,4 2 0-16,-1-10 0 16,-3-9 0-16,5 15 0 15,-5-15 0-15,0 0 0 16,0 0 0-16,0 0 0 15,0 0 0-15,0 0 0 0,0 0 0 16,0 0 0-16,0 0 0 16,0 0 0-16,0 0 0 15,-15-4-72-15,15 4-19 0</inkml:trace>
          <inkml:trace contextRef="#ctx1" brushRef="#br0" timeOffset="408805.1579">21552 12528 118 0,'0'0'11'0,"0"0"6"0,0 0 4 16,0 0 6-16,0 0 2 16,0 0 3-16,0 0 1 15,0 0 2-15,0 0-9 16,0 0-4-16,0 0-4 0,0 0-3 15,0 0-3-15,0 0-2 16,0 0-1-16,0 0-2 16,0 0 0-16,0 0-1 15,0 0-1-15,0 0 0 0,0 0 0 16,0 0-1-16,0 0 1 16,0 0 0-16,-3-13-1 15,3 13 1-15,0 0 0 16,0 0-1-16,0 0 0 0,0 0 1 15,0 0-5-15,0 0 0 16,0 0 0-16,-11-10 0 16,11 10 0-16,0 0 0 0,0 0 0 15,0 0 0-15,0 0 0 16,0 0 0-16,-4 8 0 16,4 7 0-16,0 9 0 15,4 11 0-15,-1 7 0 16,0 12 0-16,-3 12 0 0,8 3 0 15,-8 10 0-15,4 5 0 16,-1 1 0-16,-3-7 0 16,3-1 0-16,1-6 0 15,-1-8 0-15,5-10 0 0,-5-8 0 16,1-3 0-16,3-18 0 16,-4 2 0-16,2-9 0 15,-5-17 0-15,3 22 0 16,-3-22 0-16,0 0-11 0,-8 15-79 15,-9-13-4-15</inkml:trace>
          <inkml:trace contextRef="#ctx1" brushRef="#br0" timeOffset="411977.1159">19332 14235 415 0,'0'0'5'0,"-17"0"1"16,5-3 2-16,-1 0 0 16,1 3 2-16,12 0 2 15,-18 0 0-15,12 10 2 16,6 10-3-16,11 17-1 0,2 6-10 15,5 8 0-15,7 9 0 16,-8 11 0-16,1 4 0 16,-3 2 0-16,-1-1 0 15,-11-4 0-15,7-1 0 16,-10-8-49-16,8-19-40 0,9-3-2 16</inkml:trace>
          <inkml:trace contextRef="#ctx1" brushRef="#br0" timeOffset="412258.3668">21390 14000 450 0,'0'0'4'0,"0"0"2"15,0 0 1-15,0 0 3 0,13 2 0 16,-6 17 2-16,-2 5 0 16,-2 15-12-16,0 16 0 15,-3 17 0-15,0 13 0 16,-6 16 0-16,6 13 0 16,-5 10 0-16,5 9 0 0,5-4 0 15,26-5-55-15,-9 9-36 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9:32.7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71CA3B-F043-4B2C-9C32-27AC82B5C528}" emma:medium="tactile" emma:mode="ink">
          <msink:context xmlns:msink="http://schemas.microsoft.com/ink/2010/main" type="inkDrawing" rotatedBoundingBox="582,4714 5820,4464 5824,4543 586,4794" semanticType="underline" shapeName="Other">
            <msink:sourceLink direction="with" ref="{B7346620-6FF8-4615-8EB4-5FFDEC19A803}"/>
            <msink:sourceLink direction="with" ref="{8B81E37A-A84C-47D1-9ACB-6A5F257B5B00}"/>
          </msink:context>
        </emma:interpretation>
      </emma:emma>
    </inkml:annotationXML>
    <inkml:trace contextRef="#ctx0" brushRef="#br0">-2 307 290 0,'0'0'2'16,"0"0"-2"-16,-8-7 0 0,8 7 1 15,0 0 4-15,0-15 0 16,0 15 1-16,15-13 2 15,6 13 2-15,17 0 0 16,12 0 0-16,10 0-1 0,11 0 0 16,14 0-2-16,14 2 0 15,11-2-2-15,-1 0 0 16,19-2-2-16,-2-6 0 16,9-3 0-16,-4 4-1 0,11-8 0 15,-6 5 0-15,3 0 0 16,2-1-1-16,-6 1 0 15,-4 0 0-15,-5 2 0 0,2 1 0 16,-4 3-1-16,-4 2 1 16,-6-3-1-16,2 3 1 15,-7 2-1-15,-2 0 1 16,-1 0-1-16,0 0 0 0,-8 2 1 16,5-2-1-16,0 0 0 15,-4 0 1-15,4-2 0 16,-2-6 0-16,2 1 0 15,3-4 0-15,-3 3 0 16,-4 1 0-16,-4 1 1 0,1 2-1 16,-1 1-1-16,-6 3 1 15,-9-4 0-15,-2 0 0 16,-3-3 0-16,-4 4 2 16,-5-7 1-16,-13 3 0 0,2-7 1 15,-14 4 1-15,-2-1 0 16,-8 0 0-16,-1 5-1 15,-10 1-1-15,-5 3-2 0,-2-4 0 16,-13 6-1-16,12 0-6 16,-12 0-35-16,6 6-42 15,-6-6-1-15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9:33.8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2EE2A6-5D43-458A-87C6-F604400C0B9C}" emma:medium="tactile" emma:mode="ink">
          <msink:context xmlns:msink="http://schemas.microsoft.com/ink/2010/main" type="inkDrawing" rotatedBoundingBox="8762,4624 15226,4512 15228,4644 8765,4756" semanticType="underline" shapeName="Other">
            <msink:sourceLink direction="with" ref="{4F174EA4-2D85-460D-B4F6-993A8F1EE821}"/>
            <msink:sourceLink direction="with" ref="{8DDC1962-91FB-4798-950F-5EF6690D9AA4}"/>
            <msink:sourceLink direction="with" ref="{8B81E37A-A84C-47D1-9ACB-6A5F257B5B00}"/>
          </msink:context>
        </emma:interpretation>
      </emma:emma>
    </inkml:annotationXML>
    <inkml:trace contextRef="#ctx0" brushRef="#br0">0 185 279 0,'0'0'3'0,"6"0"2"15,11 0 3-15,8-4 3 16,8 1 1-16,9-4 2 16,14 3 1-16,15-6 0 0,7 0 0 15,20 3-3-15,13 3-3 16,12 0-3-16,18 1-1 15,0 3-1-15,15 0-2 0,3 3 0 16,4 1-1-16,7 0 0 16,-7-1 0-16,0-3 0 15,-1 0 0-15,-3 0-1 16,-6 0 1-16,-2 0 0 16,-5 0-1-16,-10-3 1 0,-5 3-1 15,-10 0 1-15,-5 7-1 16,-9-4 0-16,-1 4 1 15,-15 3-1-15,-5-6 0 16,2-1 0-16,-3-3 1 0,-1 4 0 16,1-4-1-16,8 0 1 15,-2 0 0-15,8-7-1 16,4 7 1-16,7-4-1 16,-1 4 0-16,4 0 0 0,0-3 0 15,-7-1 1-15,0 4-1 16,-3 0 1-16,-7-7 0 15,-8 4-1-15,0-4 0 16,0 0 3-16,-7 0-3 0,2-1 1 16,-5-7 1-16,-5 6 1 15,-2-2-1-15,-1 1 2 16,-5-1 0-16,-6 0-1 16,-2 0 1-16,-1 1 0 0,-3 7-2 15,-6-1 1-15,-1 1-1 16,-11-1-1-16,0 4 0 15,-2-3 0-15,-5 3 0 16,-11 0 0-16,-4 0 2 0,-13 0-1 16,20-4 0-16,-20 4 1 15,0 0-1-15,13 4-1 16,-13-4 0-16,0 0-6 16,0-11-55-16,0 11-23 0,-8 7-3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07:22.3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6ED9E7-F74F-4C61-B3A6-7FE6A7208F43}" emma:medium="tactile" emma:mode="ink">
          <msink:context xmlns:msink="http://schemas.microsoft.com/ink/2010/main" type="writingRegion" rotatedBoundingBox="16022,11930 19024,15127 17067,16965 14065,13768"/>
        </emma:interpretation>
      </emma:emma>
    </inkml:annotationXML>
    <inkml:traceGroup>
      <inkml:annotationXML>
        <emma:emma xmlns:emma="http://www.w3.org/2003/04/emma" version="1.0">
          <emma:interpretation id="{03F1B22F-80D3-456B-A452-BD892FC1C1F9}" emma:medium="tactile" emma:mode="ink">
            <msink:context xmlns:msink="http://schemas.microsoft.com/ink/2010/main" type="paragraph" rotatedBoundingBox="16022,11930 19024,15127 17067,16965 14065,13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BF2FA0-45A6-4A31-BA9C-DEFEE2CE11B4}" emma:medium="tactile" emma:mode="ink">
              <msink:context xmlns:msink="http://schemas.microsoft.com/ink/2010/main" type="line" rotatedBoundingBox="16022,11930 19024,15127 17067,16965 14065,13768"/>
            </emma:interpretation>
          </emma:emma>
        </inkml:annotationXML>
        <inkml:traceGroup>
          <inkml:annotationXML>
            <emma:emma xmlns:emma="http://www.w3.org/2003/04/emma" version="1.0">
              <emma:interpretation id="{3D48C252-6223-4ADA-9F67-277532B0D636}" emma:medium="tactile" emma:mode="ink">
                <msink:context xmlns:msink="http://schemas.microsoft.com/ink/2010/main" type="inkWord" rotatedBoundingBox="16022,11930 19024,15127 17067,16965 14065,13768">
                  <msink:destinationLink direction="to" ref="{73D516D7-EF51-41E0-8BF5-D1C085942456}"/>
                </msink:context>
              </emma:interpretation>
              <emma:one-of disjunction-type="recognition" id="oneOf0">
                <emma:interpretation id="interp0" emma:lang="en-US" emma:confidence="0">
                  <emma:literal>For</emma:literal>
                </emma:interpretation>
                <emma:interpretation id="interp1" emma:lang="en-US" emma:confidence="0">
                  <emma:literal>-Do</emma:literal>
                </emma:interpretation>
                <emma:interpretation id="interp2" emma:lang="en-US" emma:confidence="0">
                  <emma:literal>-Jo</emma:literal>
                </emma:interpretation>
                <emma:interpretation id="interp3" emma:lang="en-US" emma:confidence="0">
                  <emma:literal>-Dot</emma:literal>
                </emma:interpretation>
                <emma:interpretation id="interp4" emma:lang="en-US" emma:confidence="0">
                  <emma:literal>Do</emma:literal>
                </emma:interpretation>
              </emma:one-of>
            </emma:emma>
          </inkml:annotationXML>
          <inkml:trace contextRef="#ctx0" brushRef="#br0">-401 8512 255 0,'0'0'7'0,"0"0"3"16,0 0 4-16,12 0 1 15,-12 0 1-15,17-11 3 16,1 4 0-16,0 0 2 16,2-1-5-16,5 5-4 0,0 3-2 15,6 0-1-15,-2 14 0 16,2 3-2-16,-6 9-1 15,8 9 0-15,-5 8-2 16,0-1 0-16,7 8-1 0,-3-2 0 16,3 1-2-16,4 2 0 15,-4-6 1-15,8-7-2 16,-8 1 1-16,5-7-1 16,-9-4-2-16,-6-10-7 15,0-8-42-15,-11 4-29 0,-14-14-4 16</inkml:trace>
          <inkml:trace contextRef="#ctx0" brushRef="#br0" timeOffset="-328.1242">1455 8124 263 0,'0'0'7'0,"0"0"4"16,0 0 1-16,-6-7 1 0,6 7 2 16,0 0 0-16,0 0 2 15,0 0 2-15,13 4-5 16,9 7-5-16,9 2 0 16,4 9 0-16,5 2-1 15,3 7-1-15,-2 4-2 0,6 8 0 16,-4 10 0-16,-5-4 0 15,-3 15-2-15,0-1 0 16,-7 8 0-16,8 6-1 0,-11 11 0 16,0-2-1-16,-5 4 1 15,-5 9-1-15,-5 1 1 16,-10 1 0-16,-7 1 0 16,-11 0 1-16,-5-4 0 0,-13 2 0 15,-3-2-2-15,-4-10 1 16,-10 0-1-16,0-7 0 15,-7 1 0-15,-3-13 0 16,-11-1 0-16,-8-8-1 0,1-4 2 16,-12-10 0-16,-1-4 0 15,-6-10 0-15,2-6 1 16,-5-7-1-16,7-8 0 16,0-7 0-16,5-4 1 0,-1-6-2 15,11-13 1-15,0 1-2 16,3-10 0-16,3 0 0 15,1-3 0-15,4-2 0 16,-1-5 0-16,4-1 0 0,6-3 0 16,1 0 0-16,11-5 0 15,2-2 0-15,6 1 0 16,6-5 0-16,13 0 0 16,1-4 0-16,4 0 0 0,2-1 0 15,5-7 0-15,-1 2 0 16,4-3 0-16,0-6 0 15,-1 1 0-15,8-2-2 16,0 4 0-16,5-3 1 16,5 5 0-16,3 4 1 0,2 4-1 15,5-2 0-15,0 8 1 16,-3 8 0-16,4-2 0 16,-4 5 0-16,-2 7 0 0,-2-4 0 15,5 11 0-15,-8 4 1 16,2-2-1-16,1 10 0 15,-5 1 0-15,-8 15 0 16,17-18 0-16,-17 18 0 0,0 0 0 16,0 0 0-16,0 0 0 15,0 0-1-15,0 0 1 16,0 0 0-16,0 0 0 16,0 0 0-16,15-13 0 0,-15 13 0 15,0 0 0-15,13-11 0 16,-13 11 0-16,15-14 0 15,-15 14 0-15,15-11 0 0,-15 11 0 16,13-11 0-16,-13 11 0 16,0 0 0-16,0 0 0 15,0 0 1-15,0 0-1 16,0 0 0-16,0 0 0 16,0 0 0-16,0 0 0 0,0 0 0 15,0 0 0-15,0 0-1 16,0 0 1-16,0 0-1 15,0 0 1-15,0 0 0 16,0 0 0-16,0 0 0 0,0 0 0 16,0 0 1-16,0 7-1 15,0-7 0-15,0 0 1 16,0 0-1-16,0 0 0 16,-10 0 0-16,10 0 0 0,-15 0 0 15,15 0 0-15,-24 8 0 16,10-1 0-16,-11 3 0 15,0 5-1-15,-3 3 1 16,-8-1 0-16,-2 4 0 0,-4 0 0 16,-5-1 0-16,-2 1 0 15,-4-1 0-15,3 1-1 16,-3-8 1-16,8 5 0 0,5-4-1 16,5-8-1-16,10 2-1 15,7-1-2-15,18-7-1 16,0 0-4-16,0 0-3 15,7-7-6-15,18-4-11 16,0-6-21-16,3-7-29 0,12-2-6 16</inkml:trace>
          <inkml:trace contextRef="#ctx0" brushRef="#br0" timeOffset="609.4364">1636 11271 313 0,'0'0'9'0,"-21"6"1"15,6 5 3-15,-5 3 2 0,-2 6 2 16,-3 14 1-16,-6 1-1 15,1 10 2-15,3 4-8 16,9 5-2-16,0 1-2 16,8-5-1-16,7-5-2 0,6-9 0 15,18-8-1-15,8-15-1 16,12-13 0-16,6-3-1 16,2-18 1-16,4-10-1 15,0-4 0-15,-6-8 1 16,-9-6-1-16,-6 4 0 0,-11-5 1 15,-14 0-1-15,-7 6 0 16,-10-1-1-16,-12 8 0 16,-6 5 0-16,-3 11-2 15,-6 4-1-15,2 10-5 0,0 7-7 16,11 0-18-16,-5 20-38 16,15-12-11-16</inkml:trace>
          <inkml:trace contextRef="#ctx0" brushRef="#br0" timeOffset="1062.5306">1947 10644 360 0,'0'0'6'0,"0"0"3"0,0 0 3 16,0 0 0-16,-11 0 2 15,11 0 1-15,0 0 2 16,-11 11 0-16,11-11-4 0,0 27-2 16,0 1-2-16,0 11-2 15,8 6 0-15,2 12-5 16,5 17-2-16,2 0 0 15,4 11 0-15,7 5 0 0,4 0 0 16,1-4 0-16,-2 0 0 16,8-13 0-16,-3-2 0 15,-6-7 0-15,0-15 0 0,-10-7 0 16,5-11 0-16,-7-5 0 16,-8-9 0-16,-10-17 0 15,11 21 0-15,-11-21 0 16,0 0 0-16,0 0 0 15,7-6 0-15,-7 6 0 16,0-19 0-16,0 6-14 0,0 13-21 16,0-15-46-16,4 1-8 15</inkml:trace>
          <inkml:trace contextRef="#ctx0" brushRef="#br0" timeOffset="1625.025">2759 10513 316 0,'0'0'8'0,"0"0"1"15,-3-15 4-15,3 15 2 16,0 0 3-16,-14-10 1 0,14 10 1 16,0 0 0-16,-14-7-5 15,14 7-2-15,-10 15-3 16,6 6-1-16,4 10-1 16,0 11-1-16,0 12-1 0,0 8-1 15,4 7-5-15,2 3 0 16,6-2 0-16,-2 5 0 15,3-7 0-15,-5-9 0 16,3-7 0-16,3-13 0 16,-4-2 0-16,-3-13 0 0,4-4 0 15,-7-9 0-15,-4-11 0 16,0 0 0-16,0 0 0 16,0 0 0-16,13 3 0 0,-13-3 0 15,8-28-46-15,-8 28-44 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9:50.1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0E28B9-CF13-42B0-879C-C123B97A9187}" emma:medium="tactile" emma:mode="ink">
          <msink:context xmlns:msink="http://schemas.microsoft.com/ink/2010/main" type="inkDrawing" rotatedBoundingBox="711,6253 6039,6062 6044,6182 716,6374" semanticType="strikethrough" shapeName="Other">
            <msink:sourceLink direction="with" ref="{EA54B000-88A2-410E-AD69-E9D7A5061575}"/>
          </msink:context>
        </emma:interpretation>
      </emma:emma>
    </inkml:annotationXML>
    <inkml:trace contextRef="#ctx0" brushRef="#br0">0 226 266 0,'0'0'5'0,"0"0"3"15,18-9 1-15,3 7 3 16,4-2 0-16,13 4 2 16,4-3 1-16,19 3 0 15,9 0-3-15,8 0-3 0,8 0-1 16,12 0-3-16,1 3-1 15,18 1 0-15,-1-4-2 16,8 2-1-16,4-2 1 16,-5 0 0-16,4-2 1 0,1-2-1 15,-2 1 0-15,-1-5 0 16,-8 6 0-16,-1 2 1 16,-6-5-1-16,-4 5-1 15,0 0 1-15,-11 5-1 0,-6-3 0 16,-4 2 0-16,-1 3 1 15,1-7 0-15,-7 0 0 16,7 0 1-16,-4 0 0 0,4-7 0 16,4 1 1-16,-5-9-1 15,1 6 0-15,0-1-1 16,3 1 0-16,-7 4 0 16,2-1-1-16,-10 2-1 15,5 0 1-15,-7 4 0 0,-4 0-1 16,0 0 1-16,3 0-1 15,2 0 1-15,2-3-1 16,4-8 1-16,3 1-1 16,4-4 0-16,6 4 0 0,5-4 1 15,-4-4-1-15,-1 7 0 16,-2 1 0-16,-7 1 0 16,-8 5 0-16,-7-2 0 15,-14 3 0-15,-10-1-1 0,-12 4 1 16,-14 0 0-16,-17 0 0 15,18 4-1-15,-18-4-4 16,-6 11-35-16,6-11-40 0,-25 11-2 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9:51.3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9247FA-1A81-406A-B5A9-19F4F8533875}" emma:medium="tactile" emma:mode="ink">
          <msink:context xmlns:msink="http://schemas.microsoft.com/ink/2010/main" type="inkDrawing" rotatedBoundingBox="9215,6186 15152,6323 15150,6385 9213,6248" semanticType="underline" shapeName="Other">
            <msink:sourceLink direction="with" ref="{C854377F-AD79-43FE-8F09-5C8DC7545C86}"/>
            <msink:sourceLink direction="with" ref="{86ED7670-68AC-49CB-B0CB-E6451F7AB3C0}"/>
            <msink:sourceLink direction="with" ref="{1B07B209-95AF-4E5D-B0E0-9DBF9D2AC644}"/>
            <msink:sourceLink direction="with" ref="{1A425B4E-7D44-40BB-A5C5-FF079DDDEA7C}"/>
          </msink:context>
        </emma:interpretation>
      </emma:emma>
    </inkml:annotationXML>
    <inkml:trace contextRef="#ctx0" brushRef="#br0">0 3 368 0,'0'0'1'16,"0"0"0"-16,11-3 0 0,3 3 1 15,8 0-1-15,6 0 2 16,10 0 0-16,15 3 1 16,12 5 0-16,9-2-1 15,11 1 1-15,16 6 0 16,10-9 0-16,12 5 0 0,8-3 1 15,7 3-1-15,4-3 0 16,3-2-1-16,-4-1 0 16,3-3-1-16,2 4 0 0,-5-4 0 15,0 0-1-15,-13 0 0 16,-4 0 0-16,-8 2-1 16,-10 3 1-16,-6-1-1 0,-9 2 0 15,-13-2 2-15,3 2-2 16,-6 2 0-16,-1-2 1 15,3-2-1-15,-1 0 0 16,1-2 1-16,4-2-1 16,-7 0 0-16,4 4 1 15,0-4-1-15,-3 0 0 0,1 5 0 16,2-5 1-16,0 0-1 16,0 0 0-16,0 0 1 15,0 0-1-15,3-5 1 0,-6 1 0 16,-2 4-1-16,-2 0 0 15,4 0 1-15,-9 0-1 16,5 0 0-16,-4 0 1 16,1 9 0-16,-5-3-1 0,8-3 0 15,-11 5 1-15,0-6-1 16,-4 3 1-16,2-5-1 16,-5 0 1-16,-3 0 0 15,3 0 1-15,-8-5 0 0,1 3 1 16,-1-6 0-16,-2 1 0 15,0 7 0-15,-4-2 0 16,3 2 0-16,-7 0-1 16,-3 0 0-16,4 0 1 15,-9 0-2-15,-2 0 2 0,-2 0 0 16,0 0-2-16,-5 0 1 16,7 0 0-16,-8 0-1 15,8 0-1-15,-3 0 1 16,2 0-1-16,-2 0 0 0,-1 0 0 15,4 0-7-15,-25 0-24 16,14 0-50-16,-14 0-3 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5:26.6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AEAA5B-927A-4BB8-8E7C-C9FA1A577FAD}" emma:medium="tactile" emma:mode="ink">
          <msink:context xmlns:msink="http://schemas.microsoft.com/ink/2010/main" type="writingRegion" rotatedBoundingBox="33598,5646 31531,12870 28306,11947 30373,4723"/>
        </emma:interpretation>
      </emma:emma>
    </inkml:annotationXML>
    <inkml:traceGroup>
      <inkml:annotationXML>
        <emma:emma xmlns:emma="http://www.w3.org/2003/04/emma" version="1.0">
          <emma:interpretation id="{E0D195C9-2045-4C45-AF80-2B4015147023}" emma:medium="tactile" emma:mode="ink">
            <msink:context xmlns:msink="http://schemas.microsoft.com/ink/2010/main" type="paragraph" rotatedBoundingBox="33598,5646 31531,12870 28306,11947 30373,4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1D4A32-C98A-4C97-ADC5-1818DC66C513}" emma:medium="tactile" emma:mode="ink">
              <msink:context xmlns:msink="http://schemas.microsoft.com/ink/2010/main" type="line" rotatedBoundingBox="33598,5646 31531,12870 28306,11947 30373,4723"/>
            </emma:interpretation>
          </emma:emma>
        </inkml:annotationXML>
        <inkml:traceGroup>
          <inkml:annotationXML>
            <emma:emma xmlns:emma="http://www.w3.org/2003/04/emma" version="1.0">
              <emma:interpretation id="{68429735-FFDE-4F3D-BF2B-60ECEC3A1785}" emma:medium="tactile" emma:mode="ink">
                <msink:context xmlns:msink="http://schemas.microsoft.com/ink/2010/main" type="inkWord" rotatedBoundingBox="33598,5646 31531,12870 28306,11947 30373,4723"/>
              </emma:interpretation>
              <emma:one-of disjunction-type="recognition" id="oneOf0">
                <emma:interpretation id="interp0" emma:lang="en-US" emma:confidence="0">
                  <emma:literal>ode-obey</emma:literal>
                </emma:interpretation>
                <emma:interpretation id="interp1" emma:lang="en-US" emma:confidence="0">
                  <emma:literal>ode-or)</emma:literal>
                </emma:interpretation>
                <emma:interpretation id="interp2" emma:lang="en-US" emma:confidence="0">
                  <emma:literal>Joe</emma:literal>
                </emma:interpretation>
                <emma:interpretation id="interp3" emma:lang="en-US" emma:confidence="0">
                  <emma:literal>Hooey</emma:literal>
                </emma:interpretation>
                <emma:interpretation id="interp4" emma:lang="en-US" emma:confidence="0">
                  <emma:literal>Jodie-or)</emma:literal>
                </emma:interpretation>
              </emma:one-of>
            </emma:emma>
          </inkml:annotationXML>
          <inkml:trace contextRef="#ctx0" brushRef="#br0">30476 10424 245 0,'0'0'6'0,"0"0"3"16,0 0 3-16,0 0 2 0,0 0 0 15,0 0 1-15,0 0 1 16,0 0-1-16,0 0-6 16,0 0-4-16,0 0-4 15,0 0-7-15,0 0-10 0,0 0-39 16,0 0-18-16</inkml:trace>
          <inkml:trace contextRef="#ctx0" brushRef="#br0" timeOffset="-172205.8615">31281 8730 282 0,'0'0'3'0,"0"0"2"16,-10-21 1-16,10 21 1 15,-31-28 1-15,13 10 0 16,-11-7 2-16,-7 1 0 0,1 0-3 16,-8 5 0-16,-10 2 0 15,-7 4-1-15,-3 5 1 16,-11 3-1-16,-4 5 1 15,-7 9-1-15,0 6 0 0,-3 4-1 16,-1 10 0-16,6 6-1 16,8 11-2-16,1 14 1 15,6 10-1-15,8 11-1 0,4 8 1 16,9 16-1-16,2 11 1 16,12 4 0-16,13 0 1 15,2 3 0-15,15-4 0 16,6-5 1-16,18-8-1 15,8 0 0-15,19-19 0 0,5-2-1 16,15-15-1-16,6-3 1 16,15-10-1-16,5-15 0 15,17-12-1-15,5-11 2 16,12-19 0-16,10-4 0 0,6-20-1 16,9-15 2-16,-12-13-1 15,4-20 0-15,-15-7-1 16,-6-21 1-16,-17-10-2 15,-18-10 1-15,-19-9-1 0,-14-8-2 16,-21 0 0-16,-20-1 0 16,-15 4 0-16,-10 0 0 15,-26 18 1-15,-17 7-1 0,-14 14-1 16,-14 16 1-16,-12 16 0 16,-2 19 0-16,-14 16-2 15,-1 22-5-15,1 12-12 16,-2 32-49-16,8 0-9 15</inkml:trace>
          <inkml:trace contextRef="#ctx0" brushRef="#br0" timeOffset="-171627.7223">30684 9099 277 0,'0'0'5'15,"0"0"2"-15,0 0 4 16,0 0 1-16,-8 11 2 15,8-11 1-15,-20 30 0 0,5-9 3 16,-10 10-4-16,8 7-2 16,-7 13-1-16,6 8-2 15,1 7-2-15,2 9 1 16,12 6-2-16,-1-3-1 16,8-1-1-16,9-10 0 0,15-1-2 15,8-15 0-15,6-13 0 16,8-17 0-16,6-14 0 15,1-7 0-15,-4-18-1 0,-7-10 0 16,-6-13-1-16,-17-2-1 16,-8-3-2-16,-15-3-4 15,-10 9-8-15,-23 2-13 16,-15 6-52-16,1 15-2 0</inkml:trace>
          <inkml:trace contextRef="#ctx0" brushRef="#br0" timeOffset="-160549.4325">30553 9133 96 0,'0'0'8'15,"0"0"2"-15,18-8 4 0,-18 8 2 16,22-7 3-16,-22 7 2 16,20-11 0-16,-20 11 1 15,21-15-6-15,-21 15-5 16,17-10-1-16,-17 10-5 16,20-3-1-16,-20 3 0 15,10-7-3-15,-10 7 0 0,0 0 1 16,13-4 1-16,-13 4 0 15,0 0 2-15,0 0 1 16,0 0-2-16,0 0-1 0,0 0 1 16,0 0-2-16,0 0 1 15,0 0-2-15,5 11-2 16,-5-11 0-16,-5 20 1 16,-1-1 1-16,2-2-1 0,-4 1 1 15,3 0-1-15,-7 7 1 16,4-9 0-16,3 6 0 15,-7 2 0-15,2 1 1 16,-1 8 0-16,1-5-1 0,0 3 1 16,-2-3 0-16,-1 9-1 15,2-13 0-15,4 7 1 16,3-3 0-16,-2-8 0 0,-2 6 0 16,4-1 0-16,-2-1 0 15,2 4 1-15,-4-3-1 16,5 3 0-16,0-2-1 15,-4-6 0-15,3 1 1 16,1 4-1-16,0-8-1 0,3 1 1 16,0-5 1-16,0 2-1 15,0-2 1-15,6 0 0 16,-6-13 1-16,22 21 0 16,-22-21-1-16,20 20 1 0,-5-9-1 15,-2-4 0-15,5-4 1 16,0 4 0-16,4-7-2 15,-2 0 1-15,5 0 0 16,0 0-1-16,3 0 0 0,0 0 1 16,1-7-1-16,-1 4 0 15,-3-4 0-15,0 0 1 16,-4-4-1-16,0 1 0 0,-7-1 0 16,1 0 0-16,-5 2 1 15,-10 9 0-15,18-26 1 16,-15 11 0-16,1 5 0 15,-4-4 1-15,0-3 0 16,0-4-1-16,0 4 1 0,-4-4-1 16,-3-1-1-16,1 1 2 15,-2-4-3-15,1 4 1 16,-3 3-1-16,-5 0 1 16,-3 8-1-16,-7 3 0 0,2 1 0 15,-14 1 0-15,2 5-1 16,-6 0-2-16,-7 7-6 15,-7 8-32-15,-6-4-37 16,5 6-4-16</inkml:trace>
          <inkml:trace contextRef="#ctx0" brushRef="#br0" timeOffset="-46094.5346">31059 8144 360 0,'0'0'3'0,"0"0"3"16,0 0 1-16,0 0 2 16,0 0 0-16,8 17 1 15,5-3 0-15,2 10 1 0,10 2-3 16,-5 6-2-16,8 0-1 15,0-1-2-15,9 0 0 16,-2-7-1-16,6 0 1 16,-1-14-1-16,3-7 1 0,2-3 0 15,1-18 0-15,4-6-1 16,3-9 0-16,0-5-1 16,0-4-3-16,0-7-9 0,4 2-24 15,6 6-48-15,-17 6-1 16</inkml:trace>
          <inkml:trace contextRef="#ctx0" brushRef="#br0" timeOffset="-171049.591">30581 10379 305 0,'0'0'4'0,"0"0"1"0,-6 7 3 16,6-7-1-16,-29 17 1 16,8 0 1-16,-7 5 0 15,-1 8 1-15,-7 0-3 16,-5 6-1-16,-6 9 0 0,-1 5 0 16,-5-1 2-16,-8 4 0 15,-9 4 2-15,-8-9 0 16,-8 2 0-16,-12-5 1 15,-8-2-1-15,-7-5-2 16,-11-5-2-16,-1-1-1 0,6-4-2 16,-4-7 0-16,-5-4-2 15,7-4-1-15,8-2 1 16,0-4-1-16,7-7 0 0,7 0 1 16,7 0-1-16,11 0 1 15,7-3 0-15,14-3 0 16,14-5 0-16,11 3-2 15,10 1-1-15,25 7-6 16,-18-24-11-16,18 24-61 0,18-14-3 16</inkml:trace>
          <inkml:trace contextRef="#ctx0" brushRef="#br0" timeOffset="-173033.9976">31713 6778 309 0,'0'0'7'0,"3"-15"5"16,-3 15 1-16,11-13 3 15,-11 13 4-15,7-17-2 0,-7 17-1 16,0 0 1-16,0 0-7 16,4 25-3-16,-4-1-2 15,0 8-4-15,0 13-1 0,0 15 1 16,-7 7 1-16,7 12-1 15,0 4 0-15,0 13 0 16,-4 10-1-16,1 2 1 16,-8 8-1-16,0-5 0 15,-7 1-1-15,-3-3 1 16,-7-3 0-16,-4-8-1 0,1-10 0 16,-9-11 1-16,2-10 0 15,3-14 2-15,-5-10-1 16,5-15 0-16,0-7 0 15,2-10 0-15,5-9-2 0,-3-2-3 16,9-2-6-16,-3-20-18 16,-10 12-57-16,17-4 0 15</inkml:trace>
          <inkml:trace contextRef="#ctx0" brushRef="#br0" timeOffset="-174205.8677">31862 4718 304 0,'0'0'1'15,"-15"0"0"-15,0 10-1 0,-8-6 1 16,-17 6 0-16,-8 1 1 15,-13 10 1-15,-14 0 0 16,-10 10 2-16,-9 16-1 16,-13 2 2-16,1 9 2 0,-8 14 2 15,-2 17 1-15,-7 1 4 16,7 13 0-16,2-4-2 16,8 2-2-16,14 9-1 15,6 7-1-15,23-14-2 0,13-3-2 16,30 3-3-16,20-1 1 15,20-4-1-15,30-9 1 16,31-6 0-16,32-8 0 16,23-9-2-16,22-12 1 15,26-15 0-15,13-15-1 0,20-17 1 16,-1-7 0-16,-2-21-1 16,-12-10 0-16,-6-19 1 15,-13-17-1-15,-28-18 0 0,-17-12-1 16,-20-16 0-16,-27-8-1 15,-23-20 1-15,-20-3-1 16,-26-8-1-16,-15 12 2 16,-24 3-1-16,-16 6-2 0,-24 9 0 15,-13 12 0-15,-14 20 0 16,-19 18 0-16,0 7 1 16,-6 13-3-16,3 25-3 0,-4 9-7 15,11 18-38-15,-1 14-26 16,6 10-3-16</inkml:trace>
          <inkml:trace contextRef="#ctx0" brushRef="#br0" timeOffset="-173674.63">31940 5802 305 0,'0'0'7'0,"0"0"6"15,0 0-1-15,0 0 1 16,0 0 2-16,-25-10 3 0,3 6-3 15,-17 1 2-15,-3 0-7 16,-14-1-4-16,-9 0-1 16,-5 4 1-16,-4-3-2 15,6-5-1-15,5 2 3 0,18-1-2 16,-2 3-1-16,22-9 1 16,19-2-2-16,12-11-1 15,26-2 1-15,14 4-2 16,14-3-2-16,7-5 2 0,7-5-1 15,-3 9-1-15,-4 4 4 16,-9-3 0-16,-17 10 0 16,-12-1 0-16,-5 2 2 15,-24 16-1-15,0 0 1 0,0 0 1 16,-11 0-2-16,1 16 1 16,-5 4-1-16,5 22 1 15,-3 8-1-15,-2 6 1 16,8 8-4-16,-1 7 0 0,8 6 0 15,-2 7 0-15,-1-3-21 16,-19 8-63-16,26-2-3 16</inkml:trace>
          <inkml:trace contextRef="#ctx0" brushRef="#br0" timeOffset="-47188.3065">30621 4713 332 0,'0'0'5'0,"0"0"1"16,13 0 3-16,5 0 1 15,7 0 2-15,7 0 2 16,7 14-1-16,6 0 2 16,5 10-5-16,3 1-2 0,-3 6-1 15,6 1 0 1,1 0-1-16,-8 0 0 15,8-12-1-15,-4-10 0 0,-7-1-1 16,4-9 1-16,-7-9-1 16,-5-11-1-16,-3-4 0 15,-3-8-2-15,-7-6 0 16,-4-5 0-16,-3 1 1 16,-4-12-1-16,-3 5 0 15,-1 0-1-15,-3 3 0 0,1-7-3 16,-5 11-4-16,-3-6-14 15,-11 7-63-15,11 10-2 16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44:41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A2C4BF-8DF8-4CA0-86BC-606BAC74A120}" emma:medium="tactile" emma:mode="ink">
          <msink:context xmlns:msink="http://schemas.microsoft.com/ink/2010/main" type="writingRegion" rotatedBoundingBox="26330,10362 31470,10362 31470,12793 26330,12793"/>
        </emma:interpretation>
      </emma:emma>
    </inkml:annotationXML>
    <inkml:traceGroup>
      <inkml:annotationXML>
        <emma:emma xmlns:emma="http://www.w3.org/2003/04/emma" version="1.0">
          <emma:interpretation id="{718413CA-DDB6-4B24-9DC8-4042D4E8F820}" emma:medium="tactile" emma:mode="ink">
            <msink:context xmlns:msink="http://schemas.microsoft.com/ink/2010/main" type="paragraph" rotatedBoundingBox="26330,10362 31470,10362 31470,12793 26330,12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AFFCC2-B8EC-4183-8E40-BCB864217B09}" emma:medium="tactile" emma:mode="ink">
              <msink:context xmlns:msink="http://schemas.microsoft.com/ink/2010/main" type="line" rotatedBoundingBox="26330,10362 31470,10362 31470,12793 26330,12793"/>
            </emma:interpretation>
          </emma:emma>
        </inkml:annotationXML>
        <inkml:traceGroup>
          <inkml:annotationXML>
            <emma:emma xmlns:emma="http://www.w3.org/2003/04/emma" version="1.0">
              <emma:interpretation id="{58BA1C17-C15A-4BB8-A665-78529C761C6F}" emma:medium="tactile" emma:mode="ink">
                <msink:context xmlns:msink="http://schemas.microsoft.com/ink/2010/main" type="inkWord" rotatedBoundingBox="26330,10362 28821,10362 28821,12793 26330,12793"/>
              </emma:interpretation>
              <emma:one-of disjunction-type="recognition" id="oneOf0">
                <emma:interpretation id="interp0" emma:lang="en-US" emma:confidence="0">
                  <emma:literal>Q:</emma:literal>
                </emma:interpretation>
                <emma:interpretation id="interp1" emma:lang="en-US" emma:confidence="1">
                  <emma:literal>&lt; A :</emma:literal>
                </emma:interpretation>
                <emma:interpretation id="interp2" emma:lang="en-US" emma:confidence="1">
                  <emma:literal>&lt; Q:</emma:literal>
                </emma:interpretation>
                <emma:interpretation id="interp3" emma:lang="en-US" emma:confidence="0">
                  <emma:literal>☺ :</emma:literal>
                </emma:interpretation>
                <emma:interpretation id="interp4" emma:lang="en-US" emma:confidence="0">
                  <emma:literal>• :</emma:literal>
                </emma:interpretation>
              </emma:one-of>
            </emma:emma>
          </inkml:annotationXML>
          <inkml:trace contextRef="#ctx0" brushRef="#br0">28531 10649 330 0,'0'0'4'16,"0"0"1"-16,0 0 1 15,0 0 0-15,0 0 2 0,0 0 1 16,8 11 1-16,-8-11 1 15,0 24-4-15,0-3-1 16,-5 0 0-16,-12 7-1 16,-4 9 0-16,-11-7-2 0,-7 8 0 15,-8 1-1-15,-8 2 0 16,-9-7 0-16,4 0-1 16,-3 3 0-16,5-5 0 15,8-4 0-15,5-4 0 0,7-3 2 16,10 0-2-16,10-3 3 15,11 3 0-15,7-4 1 16,7 2 0-16,14-2 0 16,7 4 0-16,7-3 0 15,7-1-1-15,8 5-1 0,11-5-1 16,2-2-2-16,5-13-4 16,5 9-10-16,-5 11-53 15,2-22-17-15</inkml:trace>
          <inkml:trace contextRef="#ctx0" brushRef="#br0" timeOffset="-124658.1502">27962 11240 259 0,'0'0'6'0,"0"0"3"0,0 0 4 15,0 0 1-15,3-9 2 16,1-4 2-16,-1-4 1 0,1-9 1 16,2-9-4-16,-1-3-4 15,-2-11-3-15,-3-12-3 16,0-5 0-16,0-16-4 15,0-7 0-15,-3-12-1 0,-2-12 0 16,-5-4-1-16,-3-9 0 16,-9 4-1-16,-6 2 0 15,-8 3 0-15,-3 15 0 16,-17 14-1-16,-7 13-1 16,-12 19 1-16,-9 17 0 0,-12 18 0 15,-7 14 0-15,-7 10 1 16,-3 22 0-16,-7 14 1 15,3 17 0-15,1 12 1 16,2 12-1-16,6 19 1 0,8 10-1 16,4 13 0-16,15 13 0 15,8 13 0-15,12 4-1 16,11 5 0-16,15 10 0 0,20-4 1 16,15-6-1-16,12-9 0 15,23-10 0-15,18-14 1 16,18-19 0-16,17-13 0 15,11-30 0-15,7-10 2 0,14-24 0 16,4-26 1-16,14-8 0 16,-7-24 1-16,3-12 0 15,-11-14 0-15,-2-14 1 16,-15-14 0-16,-14-12-3 16,-26-9 1-16,-11-11-1 0,-20-8 0 15,-22-10-1-15,-5-7-1 16,-11 0 0-16,-19-7 1 15,-6 10-1-15,-10 5-1 16,-9 13 0-16,-6 19-1 0,-8 12 1 16,-9 26-2-16,-8 13 0 15,-3 29-10-15,-7 10-14 16,-8 24-49-16,11 21-3 0</inkml:trace>
          <inkml:trace contextRef="#ctx0" brushRef="#br0" timeOffset="-114017.3501">26766 10548 269 0,'0'0'9'0,"0"0"3"0,0 0 5 16,0-14 4-16,0 14 1 16,0 0 3-16,0 0-1 15,0-14 0-15,0 14-6 16,0 0-5-16,0 18-4 16,0 10-2-16,0 0-3 0,0 11 1 15,4 6-1-15,-1 12 1 16,5 6-1-16,-1 3-1 15,0 10 0-15,-4-10 0 16,0 2 0-16,-3-9-1 0,5-6-1 16,-5-8 0-16,0-9 0 15,0-15 1-15,0-7-2 16,0-4-7-16,0-10-26 16,0 0-50-16,-8-6-4 0</inkml:trace>
          <inkml:trace contextRef="#ctx0" brushRef="#br0" timeOffset="108892.8313">31173 10364 178 0,'0'0'2'0,"0"0"-1"0,0 0-9 16,0 0-24-16,0 0-22 15</inkml:trace>
          <inkml:trace contextRef="#ctx0" brushRef="#br0" timeOffset="109236.538">31084 10424 162 0,'0'0'3'0,"0"0"2"0,0 0-2 16,0 0 1-16,0 0-10 16,0 0-43-16,0 0-3 0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0:39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75A8BE-FE0B-4ABA-B504-D62BE44A0F89}" emma:medium="tactile" emma:mode="ink">
          <msink:context xmlns:msink="http://schemas.microsoft.com/ink/2010/main" type="writingRegion" rotatedBoundingBox="25712,13570 31767,13231 32034,17997 25979,18336"/>
        </emma:interpretation>
      </emma:emma>
    </inkml:annotationXML>
    <inkml:traceGroup>
      <inkml:annotationXML>
        <emma:emma xmlns:emma="http://www.w3.org/2003/04/emma" version="1.0">
          <emma:interpretation id="{E128D5C2-3537-4945-9821-C0EB68ABF70D}" emma:medium="tactile" emma:mode="ink">
            <msink:context xmlns:msink="http://schemas.microsoft.com/ink/2010/main" type="paragraph" rotatedBoundingBox="25893,13560 31767,13231 31843,14591 25969,14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B566B5-02FA-4712-817D-3C7285ECAE02}" emma:medium="tactile" emma:mode="ink">
              <msink:context xmlns:msink="http://schemas.microsoft.com/ink/2010/main" type="line" rotatedBoundingBox="25893,13560 31767,13231 31843,14591 25969,14920"/>
            </emma:interpretation>
          </emma:emma>
        </inkml:annotationXML>
        <inkml:traceGroup>
          <inkml:annotationXML>
            <emma:emma xmlns:emma="http://www.w3.org/2003/04/emma" version="1.0">
              <emma:interpretation id="{22F40698-29BD-47B7-A9B4-CE04D9AEBDED}" emma:medium="tactile" emma:mode="ink">
                <msink:context xmlns:msink="http://schemas.microsoft.com/ink/2010/main" type="inkWord" rotatedBoundingBox="28574,13410 31767,13231 31834,14426 28641,14605"/>
              </emma:interpretation>
              <emma:one-of disjunction-type="recognition" id="oneOf0">
                <emma:interpretation id="interp0" emma:lang="en-US" emma:confidence="0">
                  <emma:literal>TEA I</emma:literal>
                </emma:interpretation>
                <emma:interpretation id="interp1" emma:lang="en-US" emma:confidence="0">
                  <emma:literal>TEA IF</emma:literal>
                </emma:interpretation>
                <emma:interpretation id="interp2" emma:lang="en-US" emma:confidence="0">
                  <emma:literal>TEA IS</emma:literal>
                </emma:interpretation>
                <emma:interpretation id="interp3" emma:lang="en-US" emma:confidence="0">
                  <emma:literal>TEJADA</emma:literal>
                </emma:interpretation>
                <emma:interpretation id="interp4" emma:lang="en-US" emma:confidence="0">
                  <emma:literal>TEA ICE</emma:literal>
                </emma:interpretation>
              </emma:one-of>
            </emma:emma>
          </inkml:annotationXML>
          <inkml:trace contextRef="#ctx0" brushRef="#br0">27322 13292 419 0,'0'0'3'0,"0"0"0"16,0 0 2-16,0 0 1 0,0 0 1 15,11 4 0-15,2-1 0 16,9 1 0-16,10-4-4 16,7 0-7-16,11 2-20 15,13-2-57-15,-3 0-2 16</inkml:trace>
          <inkml:trace contextRef="#ctx0" brushRef="#br0" timeOffset="187.5045">27459 13468 409 0,'0'0'2'0,"0"0"2"15,-13 7 0-15,13-7 1 16,0 0 1-16,0 14-1 0,18-11 1 16,7 4-4-16,6-7-16 15,1 0-62-15,24-7-3 16</inkml:trace>
          <inkml:trace contextRef="#ctx0" brushRef="#br0" timeOffset="33203.8706">28623 13172 272 0,'0'0'3'0,"14"0"5"16,-14 0 1-16,21 0 5 16,-21 0 3-16,17 0 1 15,-17 0 2-15,15 0 3 16,-15 0-3-16,-20 17-3 0,-2-7-4 15,-14-2-2-15,-6-1-3 16,-4-4-2-16,0-3-1 16,1-3-3-16,2-15 0 15,8-10-1-15,13-7 0 0,9-8-2 16,13-6 1-16,10-7-2 16,15-2 1-16,10 3-1 15,11-1 0-15,10 6 1 0,4 12-1 16,8 6 2-16,-1 6-1 15,-1 19 1-15,-1 7 0 16,-6 7 0-16,-9 19 0 16,-15 9 1-16,-10 11 0 0,-14 3 1 15,-11 15 0-15,-3-1 0 16,-22 4 1-16,-15-1-1 16,-6-1 0-16,-7-9 1 15,-7-12-1-15,-6-3-1 16,-2-17 1-16,1-7 0 0,6-17-1 15,2 0 1-15,12-17-1 16,9-7 0-16,13-6 0 16,15-5 0-16,10 4-1 15,20 0 0-15,8 6 0 0,15 12-1 16,7 0 1-16,6 13 0 16,4 0 1-16,1 19-1 15,-4 5 1-15,-9 8-3 0,-5 6-5 16,-11-3-12-16,-1-5-63 15,-6 8-2-15</inkml:trace>
          <inkml:trace contextRef="#ctx0" brushRef="#br0" timeOffset="-218.7578">26618 13541 307 0,'0'0'9'16,"0"0"5"-16,0 0 2 0,0 0 3 16,0 0 3-16,0 0 0 15,-7-11 0-15,7 11 1 16,-18 0-9-16,0 0-3 16,1 8-3-16,-7 1-3 15,-8 10 0-15,-1 5-2 0,-2 5 0 16,4 6-1-16,-1 12 0 15,11-5-1-15,4 6 0 16,5 2-1-16,9 0 2 16,10-8-2-16,11-1 0 15,7-9-2-15,13-4-2 0,5-13-9 16,20-4-33-16,-3-11-40 16,11-11-2-16</inkml:trace>
          <inkml:trace contextRef="#ctx0" brushRef="#br0" timeOffset="-1140.6248">25621 12925 314 0,'0'0'7'16,"22"-4"1"-16,-1 1 3 15,11-1 2-15,11 1 2 0,10-1 1 16,13 0 1-16,4 4 0 16,8 0-5-16,0 0-3 15,0 0-2-15,-3 4-2 16,-9 3-2-16,-5 0-1 0,-8-3-1 15,-11 2-3-15,-9-1-5 16,-8-3-8-16,-25-2-33 16,17 11-33-16,-17-11-3 15</inkml:trace>
          <inkml:trace contextRef="#ctx0" brushRef="#br0" timeOffset="33594.4776">29256 13457 342 0,'0'0'5'0,"0"0"5"0,0 0 2 16,0 0 2-16,0 0-1 15,0-13 0-15,0-4 1 16,0-2-1-16,3-7-4 0,5-9-5 15,2-3-3-15,5-9-1 16,-2 2 0-16,9 0-1 16,3 0 0-16,3-3 0 15,-3 10 0-15,-2 10 0 16,2 4 0-16,5 14 1 0,-12 5 1 16,5 10 0-16,-1 12 0 15,-1 11 0-15,-4 7 0 16,-2 18-3-16,-2-4-6 15,-1 13-12-15,-9 7-42 0,0-10-17 16</inkml:trace>
          <inkml:trace contextRef="#ctx0" brushRef="#br0" timeOffset="34375.7552">30511 13151 246 0,'0'0'6'0,"-15"4"4"0,5-4 3 16,-8 0 4-16,-7 0 1 16,-6-7 2-16,-1-8 0 0,-6 2 2 15,2-17-5-15,7-5-7 16,6-3-3-16,5-15-3 16,13-4-2-16,10-2-2 15,13-6 0-15,5 6-1 0,9-2-1 16,14 5 2-16,1 7 0 15,2 11-1-15,1 10 1 16,0 13 1-16,-5 8 0 16,-2 7 0-16,-8 22 1 0,-7 6 0 15,-7 15 1-15,-10 9 0 16,-5 9 0-16,-6 5 1 16,-13 3-1-16,-9 3 0 15,-9 0-1-15,-4-7 1 0,-12-10-1 16,-6-3 1-16,0-14-2 15,-3-14 1-15,3-10 1 16,3-7-1-16,7-7 1 16,13-7 0-16,5-14 0 0,20-4 0 15,5-3-1-15,22 0 0 16,9-7-1-16,9 10 0 16,13 4-1-16,7 8 0 15,6 6 0-15,2 9 0 0,-1 13 0 16,-6 9-4-16,-8 8-8 15,0 4-38-15,-15 3-32 16,-6-2-2-16</inkml:trace>
          <inkml:trace contextRef="#ctx0" brushRef="#br0" timeOffset="33769.3547">29380 13320 322 0,'0'0'5'0,"-7"-17"2"15,7 17 1-15,-3-26 1 0,3 11 0 16,3-2 0-16,11-1 0 16,4 1 1-16,10 6-7 15,10 1-8-15,12 3-29 16,18 4-37-16,-8-4-6 0</inkml:trace>
          <inkml:trace contextRef="#ctx0" brushRef="#br0" timeOffset="35032.0072">31282 12788 326 0,'0'0'6'0,"0"0"1"16,0 0 1-16,0 0 0 16,0 0 2-16,0 0-1 15,0 6 1-15,0-6-1 16,27 17-6-16,-4-10-1 0,4 12-1 16,6-2-3-16,-2 1 0 15,-2 3-3-15,2 7-1 16,-9-3-1-16,-12-5 0 15,-7 10 0-15,-3-6 1 0,-13 1 2 16,-12-1 1-16,0-3 2 16,-7 1 1-16,4-5 2 15,7-2 1-15,4 2 2 0,2 1 1 16,7-4 3-16,6 3 1 16,2-4-1-16,7 6 0 15,3-4 1-15,8-2-1 16,2 2-2-16,2-1 0 15,3-4-3-15,-4 4 0 0,4 0 0 16,-7 4-1-16,-5 2-1 16,-6 2 1-16,-7 6-1 15,-10 4 0-15,-18 3-1 16,-7 3-7-16,-18-6-21 0,-15 5-53 16,-10-3 0-16</inkml:trace>
          <inkml:trace contextRef="#ctx0" brushRef="#br0" timeOffset="34578.8723">31289 12809 340 0,'0'0'6'0,"0"0"0"16,0 0 2-16,-10 0 2 15,10 0 1-15,-22 24 2 0,16 4 1 16,-6 1 1-16,6 17-6 16,-1 3 0-16,7 11-1 15,-5 4-2-15,5 2-2 16,0-3-6-16,5 4-9 0,-5-10-18 15,0-9-50-15,0-1-4 16</inkml:trace>
          <inkml:trace contextRef="#ctx0" brushRef="#br0" timeOffset="-828.1446">26042 12883 358 0,'0'0'4'0,"0"0"2"0,0 0 3 16,0 4 2-16,0-4 2 15,0 20 1-15,0 0 2 16,4 2 0-16,3 8-3 15,-4 4-1-15,0 8-3 0,2 6-2 16,2 6-2-16,-7 6 0 16,3 0-2-16,0 4-1 15,-3 0 1-15,0-1-2 16,0-8 1-16,0 3-2 0,0-13-2 16,0-10-7-16,0 5-21 15,17-16-53-15,-12-11-4 16</inkml:trace>
        </inkml:traceGroup>
      </inkml:traceGroup>
    </inkml:traceGroup>
    <inkml:traceGroup>
      <inkml:annotationXML>
        <emma:emma xmlns:emma="http://www.w3.org/2003/04/emma" version="1.0">
          <emma:interpretation id="{74448EE5-034A-497E-9FB4-2DC8DFC829B9}" emma:medium="tactile" emma:mode="ink">
            <msink:context xmlns:msink="http://schemas.microsoft.com/ink/2010/main" type="paragraph" rotatedBoundingBox="25801,15257 30378,14931 30478,16332 25901,16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FA3CA-8656-45E6-9838-13F69BADCDED}" emma:medium="tactile" emma:mode="ink">
              <msink:context xmlns:msink="http://schemas.microsoft.com/ink/2010/main" type="line" rotatedBoundingBox="25801,15257 30378,14931 30478,16332 25901,16658"/>
            </emma:interpretation>
          </emma:emma>
        </inkml:annotationXML>
        <inkml:traceGroup>
          <inkml:annotationXML>
            <emma:emma xmlns:emma="http://www.w3.org/2003/04/emma" version="1.0">
              <emma:interpretation id="{9EACFCA3-4F0A-4568-865D-BC2BBDF3582F}" emma:medium="tactile" emma:mode="ink">
                <msink:context xmlns:msink="http://schemas.microsoft.com/ink/2010/main" type="inkWord" rotatedBoundingBox="25821,15533 27986,15379 28061,16436 25896,16590"/>
              </emma:interpretation>
              <emma:one-of disjunction-type="recognition" id="oneOf1">
                <emma:interpretation id="interp5" emma:lang="en-US" emma:confidence="0">
                  <emma:literal>TIFIAE</emma:literal>
                </emma:interpretation>
                <emma:interpretation id="interp6" emma:lang="en-US" emma:confidence="0">
                  <emma:literal>IFAE</emma:literal>
                </emma:interpretation>
                <emma:interpretation id="interp7" emma:lang="en-US" emma:confidence="0">
                  <emma:literal>TIFAE</emma:literal>
                </emma:interpretation>
                <emma:interpretation id="interp8" emma:lang="en-US" emma:confidence="0">
                  <emma:literal>IIFAE</emma:literal>
                </emma:interpretation>
                <emma:interpretation id="interp9" emma:lang="en-US" emma:confidence="0">
                  <emma:literal>TIFEAE</emma:literal>
                </emma:interpretation>
              </emma:one-of>
            </emma:emma>
          </inkml:annotationXML>
          <inkml:trace contextRef="#ctx0" brushRef="#br0" timeOffset="8250.179">25869 14845 420 0,'0'0'4'16,"0"0"1"-16,0 0 1 16,0 24 1-16,0-9 2 15,0 6 0-15,0 14 1 16,3 4 1-16,0 3-4 0,5 16-1 16,2 0-1-16,2 10 0 15,1-2-2-15,2 1-1 16,-2-3 0-16,5-5-2 0,-4-6 0 15,1-10 0-15,-8-9 0 16,4-8 0-16,-4-17 0 16,-7-9 0-16,0 0 0 15,10-24 0-15,-10-4 0 16,0-7 0-16,0-11 0 0,0-7 0 16,-4-6 0-16,1-9 0 15,0-2 0-15,3 0 0 16,-4 0-2-16,1-1 2 15,-2 11 2-15,2 4-2 0,0 9 0 16,-1 12 0-16,1 8 0 16,-1 9 0-16,4 18 0 15,0 0 0-15,0 0 0 16,-11 28 0-16,8 0 0 0,3 21 0 16,0 8 0-16,3 13 0 15,2 8 0-15,5 3 0 16,-7 3 0-16,4 1 0 15,1-4 0-15,-1-7 0 0,-4-7 0 16,0-12 0-16,1-8 0 16,-4-12 0-16,0-10-3 15,3-8-26-15,-3-17-58 16,0 0-3-16</inkml:trace>
          <inkml:trace contextRef="#ctx0" brushRef="#br0" timeOffset="4828.2267">25817 15229 209 0,'0'0'10'15,"0"0"4"-15,0 0 7 16,0 0 2-16,2 14 1 15,-2-14 2-15,0 14 0 0,0-14 2 16,-2 14-8-16,2-14-5 16,0 0-4-16,0 0-3 15,0 0-2-15,-8-14-1 16,4-7-1-16,4-10-1 0,0-5-1 16,7-10-1-16,0-2 0 15,8-6 0-15,-2-2-1 16,5 0 0-16,4 5 2 15,-4 6-1-15,-1 4 1 0,1 5-1 16,3 10 1-16,-4 9 0 16,-2 14 0-16,6 3 0 15,1 13-1-15,-2 20 0 16,-2 10 0-16,2 12-1 16,-2 14 1-16,-3 7 0 0,-5 5-1 15,2 6-3-15,-12-5-6 16,6 2-13-16,-6-13-42 15,4-12-19-15</inkml:trace>
          <inkml:trace contextRef="#ctx0" brushRef="#br0" timeOffset="5468.8631">26444 15564 315 0,'0'0'6'16,"0"0"4"-16,0 14 4 16,0-14 0-16,0 0 4 15,0 0 0-15,0-7 0 0,-2-7 0 16,-1-14-5-16,-5-4-4 15,4-11-4-15,-6-2-2 16,7-8-1-16,-2-1-1 16,5-1 0-16,0 1-1 15,8 6 0-15,2 6 0 0,5 7 0 16,2 9-1-16,1 16 1 16,-1 5-1-16,6 10 1 15,-6 8-1-15,1 21 1 0,-1 3 0 16,4 9-1-16,-6 8-1 15,2 8-6-15,-11-10-8 16,9 9-29-16,3-2-36 16,-15-5-3-16</inkml:trace>
          <inkml:trace contextRef="#ctx0" brushRef="#br0" timeOffset="5015.791">25961 15109 348 0,'0'0'3'0,"0"0"0"16,0 0 1-16,0 0 1 0,17 0 0 16,-2 0-1-16,10 0 0 15,-1-3-8-15,15 3-37 16,7-3-30-16,-4 3-5 16</inkml:trace>
          <inkml:trace contextRef="#ctx0" brushRef="#br0" timeOffset="9672.0899">27237 15254 362 0,'0'0'4'0,"-15"3"1"15,15-3 1-15,0 0 2 16,0 0 0-16,0 0 0 16,15 0-1-16,18 0-5 0,15 0-40 15,12-3-35-15,15-8-5 16</inkml:trace>
          <inkml:trace contextRef="#ctx0" brushRef="#br0" timeOffset="9500.2134">27411 15147 340 0,'0'0'4'0,"-5"-13"4"16,2-1 2-16,3-3 3 15,-3-5 3-15,-1-2-1 16,1-1 1-16,3-4 0 15,0 8-3-15,3 0-4 16,19 8-3-16,-1 2-4 0,21 7-8 16,4 2-10-16,17-7-52 15,8 9-13-15</inkml:trace>
          <inkml:trace contextRef="#ctx0" brushRef="#br0" timeOffset="36094.5581">27008 14948 231 0,'0'0'8'0,"0"0"4"16,0 0 2-16,6-4 2 16,-6 4 2-16,0 0 1 15,19-11 2-15,-19 11 1 16,13 0-4-16,-13 0-4 0,22 4-3 15,-9 3-1-15,12 7-2 16,3-3-1-16,12 2-2 16,3-2-1-16,10-1 0 0,5-7-2 15,7 5 0-15,-2-5 0 16,5-3 0-16,-15 0 0 16,0 0 0-16,-15 0 0 15,-6 0 1-15,-11 0 0 0,-6 0-2 16,-15 0-2-16,0 0-6 15,0 0-8-15,-11-7-21 16,-3 18-39-16,-7-7-10 16</inkml:trace>
          <inkml:trace contextRef="#ctx0" brushRef="#br0" timeOffset="36438.3009">27099 15227 238 0,'0'0'6'15,"0"0"4"-15,7 2 5 0,-7-2 2 16,15 4 4-16,-2 3 2 16,9-4 1-16,-1 5 2 15,4-2-4-15,10 1-5 16,3-3-3-16,9-4-3 0,-1 3-3 15,10-3-1-15,-3 0-2 16,0-3-2-16,-6-1 1 16,-4-3-2-16,-13 4 1 15,-2 3-1-15,-10 0 0 0,-18 0-1 16,18 0 1-16,-18 0-1 16,0 0-1-16,0 0 0 15,0 7-3-15,0-7-9 16,0 0-44-16,0 0-27 0,0 0-3 15</inkml:trace>
          <inkml:trace contextRef="#ctx0" brushRef="#br0" timeOffset="8547.0831">25674 14827 380 0,'0'0'5'16,"0"0"0"-16,0 0 2 0,0 0 3 15,0 11 1-15,0-11 1 16,22 3 2-16,-2 1 0 15,5-4-3-15,14 0-1 16,8-4-2-16,6 1-2 0,7-4-2 16,3 3-1-16,1-2-2 15,-7 2 0-15,-12 0 0 16,-2 4-1-16,-15 0 0 16,-10 0-3-16,-18 0-10 0,0 0-69 15,0 18-5-15</inkml:trace>
          <inkml:trace contextRef="#ctx0" brushRef="#br0" timeOffset="7734.5398">25543 14772 386 0,'0'0'5'16,"0"0"2"-16,22-11 1 15,3 7 2-15,6 2-1 0,9-9 2 16,8 3-1-16,5-3 0 15,4 4-4-15,-1-1-4 16,-3 8-10-16,-10-3-23 16,-11 3-49-16,4 7-2 0</inkml:trace>
          <inkml:trace contextRef="#ctx0" brushRef="#br0" timeOffset="5640.8012">26480 15388 335 0,'0'0'4'0,"0"0"-1"16,0 0 2-16,0 0 0 16,12 0 1-16,5 0 1 15,8 3-1-15,6-3-9 0,12 0-50 16,-5 4-17-16</inkml:trace>
        </inkml:traceGroup>
        <inkml:traceGroup>
          <inkml:annotationXML>
            <emma:emma xmlns:emma="http://www.w3.org/2003/04/emma" version="1.0">
              <emma:interpretation id="{DDF79413-7DEC-4A58-AFE0-EFAFED7C55EC}" emma:medium="tactile" emma:mode="ink">
                <msink:context xmlns:msink="http://schemas.microsoft.com/ink/2010/main" type="inkWord" rotatedBoundingBox="29071,15024 30378,14931 30478,16332 29171,16425"/>
              </emma:interpretation>
              <emma:one-of disjunction-type="recognition" id="oneOf2">
                <emma:interpretation id="interp10" emma:lang="en-US" emma:confidence="0.5">
                  <emma:literal>QB</emma:literal>
                </emma:interpretation>
                <emma:interpretation id="interp11" emma:lang="en-US" emma:confidence="0">
                  <emma:literal>2B</emma:literal>
                </emma:interpretation>
                <emma:interpretation id="interp12" emma:lang="en-US" emma:confidence="0">
                  <emma:literal>RB</emma:literal>
                </emma:interpretation>
                <emma:interpretation id="interp13" emma:lang="en-US" emma:confidence="0">
                  <emma:literal>DB</emma:literal>
                </emma:interpretation>
                <emma:interpretation id="interp14" emma:lang="en-US" emma:confidence="0">
                  <emma:literal>IB</emma:literal>
                </emma:interpretation>
              </emma:one-of>
            </emma:emma>
          </inkml:annotationXML>
          <inkml:trace contextRef="#ctx0" brushRef="#br0" timeOffset="53063.6594">29111 14845 239 0,'0'0'6'16,"0"0"5"-16,0 0 3 15,0 0 3-15,0 0 1 0,0 0 2 16,-15 4 0-16,15-4 3 16,-23 0-5-16,5-8-5 15,0-2-2-15,1-4-2 16,-1-11-2-16,0-6-2 15,4-5-1-15,6-6-1 0,5-4-2 16,3-8 0-16,11-1-1 16,9 3-1-16,10-2 0 15,-2 5 1-15,10 4-2 16,2 2 1-16,-2 7 0 16,7 8 0-16,-2 8 0 0,-8 1 1 15,5 13-1-15,-5 3 1 16,-7 3 0-16,0 14 1 15,-6 14-1-15,-9 6 1 0,-2 9 0 16,-11 17 1-16,-3-1 0 16,-15 13-2-16,-7-2 2 15,-6 3-1-15,-11-6 0 16,-4-3 0-16,-4-8 0 0,-10-14 0 16,-1-3 1-16,1-17 0 15,4-11 0-15,3-7 1 16,6-4 0-16,9-19-1 15,13 1 1-15,12-10-1 16,13-4 1-16,13 5-1 0,19-1 0 16,7 6 0-16,8 5-2 15,6 8 1-15,3 9 0 16,1 13 0-16,-4 15-1 0,0 7 0 16,-12 3 0-16,-1 11-3 15,-8-3-8-15,-1-11-48 16,-6 11-23-16,0-10-4 15</inkml:trace>
          <inkml:trace contextRef="#ctx0" brushRef="#br0" timeOffset="54579.3083">29720 14542 347 0,'0'0'5'0,"0"0"1"15,6-7 2-15,5 3 2 0,10-2 0 16,7 2-1-16,7 4 1 16,8-4 1-16,2 4-5 15,5 11-2-15,-4 3-1 16,1-1-2-16,-12 13-1 15,-7 0 0-15,-10 4-1 0,-15 2-1 16,-6 2 0-16,-19-1 1 16,-6 3-1-16,-7-1 1 15,-4-4-1-15,0 0 2 0,3-3 0 16,8-3 0-16,8 4 0 16,12-8 0-16,8 4 0 15,11-5 0-15,9 5 1 16,5-3 0-16,11 2 0 0,-4-3 1 15,0 4 0-15,-4-5 2 16,-3 1 0-16,-7 1 2 16,-5-1-1-16,-8-3 2 15,-5 7 0-15,-5-4-1 16,-5 3 0-16,0 0-2 0,-5 6 0 16,2-2-2-16,-12 0 0 15,0-1-1-15,-3 1 0 16,3-2-1-16,-15-9-3 0,2 8-22 15,-8-17-57-15,-7-8-3 16</inkml:trace>
          <inkml:trace contextRef="#ctx0" brushRef="#br0" timeOffset="54094.9345">29808 14676 254 0,'0'0'9'0,"0"0"5"15,0 0 4-15,0 0 3 16,0 0 2-16,0 0 1 16,0 0 3-16,0 0-2 0,0 0-6 15,-7 17-5-15,2 0-4 16,5 17-2-16,-3-4-3 16,0 17 0-16,3 5-1 15,-4 8-2-15,4 0 1 0,0 0-2 16,0 0-1-16,0-4-4 15,0-9-5-15,4-2-17 16,-4-4-55-16,0-15-3 16</inkml:trace>
        </inkml:traceGroup>
      </inkml:traceGroup>
    </inkml:traceGroup>
    <inkml:traceGroup>
      <inkml:annotationXML>
        <emma:emma xmlns:emma="http://www.w3.org/2003/04/emma" version="1.0">
          <emma:interpretation id="{2F104004-05CE-479E-9360-B8B70261E829}" emma:medium="tactile" emma:mode="ink">
            <msink:context xmlns:msink="http://schemas.microsoft.com/ink/2010/main" type="paragraph" rotatedBoundingBox="26004,16525 29489,17137 29271,18379 25786,177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AE9D08-E675-40BA-A66C-86A38B3E1B1C}" emma:medium="tactile" emma:mode="ink">
              <msink:context xmlns:msink="http://schemas.microsoft.com/ink/2010/main" type="line" rotatedBoundingBox="26004,16525 29489,17137 29271,18379 25786,17766"/>
            </emma:interpretation>
          </emma:emma>
        </inkml:annotationXML>
        <inkml:traceGroup>
          <inkml:annotationXML>
            <emma:emma xmlns:emma="http://www.w3.org/2003/04/emma" version="1.0">
              <emma:interpretation id="{54839E52-CF27-46E6-97D8-487669B4F644}" emma:medium="tactile" emma:mode="ink">
                <msink:context xmlns:msink="http://schemas.microsoft.com/ink/2010/main" type="inkWord" rotatedBoundingBox="27824,16844 29489,17137 29312,18150 27646,17857"/>
              </emma:interpretation>
              <emma:one-of disjunction-type="recognition" id="oneOf3">
                <emma:interpretation id="interp15" emma:lang="en-US" emma:confidence="0">
                  <emma:literal>TBEI</emma:literal>
                </emma:interpretation>
                <emma:interpretation id="interp16" emma:lang="en-US" emma:confidence="0">
                  <emma:literal>TBE</emma:literal>
                </emma:interpretation>
                <emma:interpretation id="interp17" emma:lang="en-US" emma:confidence="0">
                  <emma:literal>TBEII</emma:literal>
                </emma:interpretation>
                <emma:interpretation id="interp18" emma:lang="en-US" emma:confidence="0">
                  <emma:literal>TBFEI</emma:literal>
                </emma:interpretation>
                <emma:interpretation id="interp19" emma:lang="en-US" emma:confidence="0">
                  <emma:literal>TBIEI</emma:literal>
                </emma:interpretation>
              </emma:one-of>
            </emma:emma>
          </inkml:annotationXML>
          <inkml:trace contextRef="#ctx0" brushRef="#br0" timeOffset="6609.5377">25727 16100 312 0,'0'0'6'16,"0"0"4"-16,14-7 1 15,1 3 3-15,3 0 3 0,7-3 0 16,-5 3 1-16,5-2 1 16,3 6-5-16,-3 0-4 15,-4 0-2-15,1 2-1 0,-4 6-2 16,-8-1-1-16,-10-7-1 15,18 19 1-15,-18-19-1 16,7 17 0-16,-7-17 1 16,0 18 0-16,0-18 0 0,0 24-1 15,-4-10 1-15,-2 3-1 16,-2 5-1-16,-3 6 0 16,0 4-2-16,1 3 0 15,7 3 0-15,-9 9 0 16,9 2 0-16,-4 7 0 0,4 0 0 15,3-3-3-15,0 7-15 16,0 0-42-16,0-10-28 16,7-12-2-16</inkml:trace>
          <inkml:trace contextRef="#ctx0" brushRef="#br0" timeOffset="6015.7502">25664 16046 380 0,'0'0'6'0,"0"0"1"0,0 0 2 16,25-4 1-16,-5 2 1 15,10-3 0-15,8-1 0 16,7 2 0-16,13 1-4 0,2-4-3 16,0 3-4-16,-1-3-6 15,6 7-11-15,-22 3-46 16,2-3-18-16</inkml:trace>
          <inkml:trace contextRef="#ctx0" brushRef="#br0" timeOffset="7250.1522">26328 16445 371 0,'0'0'6'15,"0"0"2"-15,0 0 1 16,0 0 1-16,-10 6 2 16,10-6 0-16,25 18 1 0,3-8 0 15,10 1-5-15,12 2-2 16,3 2-2-16,7-2-1 15,1 2-1-15,-8 4-1 16,-8-2-1-16,-12 0-1 0,-8 5 2 16,-20 2-1-16,-5-3 1 15,-13 5-1-15,-9-2 0 16,-1-3 1-16,-7 3 0 16,7 1 0-16,1-3-1 0,7-3 1 15,9 5 1-15,6 0-1 16,6 0 1-16,12-4-1 15,-4 13 0-15,4-4-1 16,0 2-1-16,-11-3-3 0,-7-1-4 16,-10-1-7-16,-18 0-20 15,3-9-49-15,-28-4-3 16</inkml:trace>
          <inkml:trace contextRef="#ctx0" brushRef="#br0" timeOffset="9062.7506">27449 16565 409 0,'0'0'3'16,"0"0"0"-16,0 0 3 0,0 0 0 15,0 0 2-15,0 0 0 16,18-4 0-16,-1 4 1 16,5 0-2-16,14-4-2 15,6 4-5-15,11 0-12 0,18 0-68 16,-1 0-2-16</inkml:trace>
          <inkml:trace contextRef="#ctx0" brushRef="#br0" timeOffset="6875.145">26314 16529 376 0,'0'0'4'0,"0"0"3"0,0 0-1 15,0 0 3-15,-6 15 0 16,1-2 1-16,5 5 1 15,0 6 0-15,0 4-3 0,0 11-2 16,0 0-1-16,5 7-4 16,-5-4-9-16,3 1-14 15,-3 10-55-15,0-23-6 16</inkml:trace>
          <inkml:trace contextRef="#ctx0" brushRef="#br0" timeOffset="13406.5395">28930 16293 350 0,'0'0'6'0,"0"0"3"16,0 0 3-16,0 0 3 16,0 0 0-16,7-14 1 15,-7 14 1-15,0 0 0 16,0 0-4-16,0 0-4 0,0 0-2 15,5 10-1-15,-5 15-2 16,7 10 0-16,-4 5-1 16,4 8 0-16,1 12-1 15,2 4 1-15,-3 9-3 16,-1 2 0-16,2-2 0 0,-4 2 0 16,-1-2 0-16,-3-2 0 15,3-5 0-15,1-1 0 16,-4-12 0-16,0-8 0 0,3-8 0 15,2-9 0-15,-2-8 0 16,0-6 0-16,-3-14 0 16,4 10 0-16,-4-10 0 15,0 0 0-15,0 0 0 0,0-3 0 16,0 3 0-16,-7-21-18 16,7 21-70-16,-18-29-4 15</inkml:trace>
          <inkml:trace contextRef="#ctx0" brushRef="#br0" timeOffset="14031.5552">27499 16465 277 0,'0'0'6'0,"0"0"3"16,0 0 5-16,0 0 3 15,0 0 1-15,0 0 1 16,7-6 4-16,-7 6-2 0,18-4-5 16,0 0-3-16,7 1-4 15,10 0-3-15,10-1-1 16,4 0-3-16,11 4 0 15,1 0-1-15,-1 0 0 16,-3 0-1-16,-4 8 0 0,-15-5 0 16,-5 0 0-16,-8 1-1 15,-12-4-3-15,-13 0-7 16,0 0-17-16,-13 4-53 16,13-4-2-16</inkml:trace>
          <inkml:trace contextRef="#ctx0" brushRef="#br0" timeOffset="14312.822">27733 16793 314 0,'0'0'4'16,"0"0"4"-16,0 0 1 15,0 0 2-15,0 0 2 0,0 0 3 16,0 0 2-16,0 0 1 15,13 0-3-15,9 4-2 16,16-4-3-16,5 0-1 16,7 0-2-16,13-4-2 0,0-7-2 15,1 9-2-15,-4-9-1 16,-3 3 0-16,-8 2 0 16,-6 2-1-16,-11 0-1 15,-12-2-6-15,-5 6-23 16,-15 0-53-16,0 0-1 0</inkml:trace>
          <inkml:trace contextRef="#ctx0" brushRef="#br0" timeOffset="9203.3204">27512 16713 394 0,'0'0'-1'16,"0"0"-4"-16,5-10-7 0,12-1-24 15,11-6-37-15,5-1-5 16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29.8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BD2652-6F54-4E35-8CCD-A395FE340928}" emma:medium="tactile" emma:mode="ink">
          <msink:context xmlns:msink="http://schemas.microsoft.com/ink/2010/main" type="inkDrawing" rotatedBoundingBox="8383,6873 8618,10866 5408,11055 5173,7062" hotPoints="8395,6985 8414,10863 5477,10878 5457,7000" semanticType="enclosure" shapeName="Rectangle">
            <msink:sourceLink direction="with" ref="{7EBB9627-321C-454E-B1D8-538CBD265B7A}"/>
          </msink:context>
        </emma:interpretation>
      </emma:emma>
    </inkml:annotationXML>
    <inkml:trace contextRef="#ctx0" brushRef="#br0">160-4 340 0,'0'0'6'0,"0"0"3"16,0 0 1-16,0 0 2 15,-14-4 1-15,14 4 0 0,0 0 0 16,0 0 2-16,0 0-6 16,-11 6-1-16,11 9-2 15,0 7-1-15,0 2 0 16,0 8 1-16,0 10-2 0,-4 1 1 15,4 6-2-15,-3 7 0 16,-4-2-1-16,4 1-1 16,-5 4 1-16,8 3-1 15,-7-4 0-15,4-2-1 0,3 5 0 16,0-4 1-16,3-1 0 16,1 3-1-16,-1-1 1 15,-3 1 0-15,0-4 0 16,0 7 0-16,0-6 0 0,0 0 0 15,-10-2 1-15,3 1-1 16,-1 1 0-16,1 5 0 16,4-2-1-16,0 2 1 15,3-2-1-15,0 8 0 0,0-3 0 16,10 7 0-16,-2-8 1 16,2 9-1-16,-3 0 2 15,-1-1 0-15,-1-1-2 16,-2 3 0-16,-3 2 0 0,0 4 0 15,-8-7 0-15,2 6 0 16,-5 0 0-16,0-6 0 16,1 4 0-16,3 1 0 15,-4-6 0-15,8-1 0 0,-1-3 0 16,-3 3 0-16,4-3 0 16,-5-3 0-16,5-4 0 15,-4-8 0-15,0 1 0 16,4-10 0-16,-2-5 0 0,2-3 0 15,3-7 0-15,-4 2 0 16,4-10 0-16,-3-3 0 16,3 8-27-16,15-14-60 15,-15-11-3-15</inkml:trace>
    <inkml:trace contextRef="#ctx0" brushRef="#br0" timeOffset="1906.3161">284-40 268 0,'0'0'6'0,"0"0"4"16,0 0 2-16,0 0 1 15,7-14 2-15,-7 14 0 0,0 0 1 16,18-7 2-16,-5 7-4 16,5 0-4-16,4 0-2 15,9 4-1-15,8-4 0 16,10 0-2-16,8 0 0 0,6 0-1 15,8 0-1-15,4-4 0 16,3 1-1-16,3-1 0 16,-3 1 0-16,7-5-1 15,-1 6 0-15,9-2 0 0,2 4 0 16,4-4-1-16,4 4 1 16,3-3-1-16,-5-1 0 15,2 2 0-15,0 2 1 16,-5-4-1-16,-9-3 0 15,6-1 1-15,-2 1-1 0,-5-1 0 16,-3 1 1-16,-4 1-1 16,-3-1 1-16,-11 3-1 15,-7 0 2-15,-7 1-1 0,-11 3 0 16,-14 0 1-16,-3 0-1 16,-3 0 1-16,-11 0-1 15,-11 0 0-15,14 0 1 16,-14 0-1-16,0 0 1 0,0 0-1 15,0 0 1-15,0 0 0 16,0 0 0-16,0 0-1 16,0 0 1-16,6 11-1 15,-6-11 0-15,0 20 1 0,5-1-1 16,-5-2 0-16,3 8 0 16,-3 6 0-16,4 1 0 15,-4 7 1-15,3 4-1 16,-3 1 0-16,0 10 0 15,0-1 0-15,0 6-1 0,-3 3 0 16,3-4 0-16,0 10 1 16,-4-5-1-16,4 10 1 15,0-2 0-15,0 3 0 0,0 0 0 16,4 7 1-16,-1-3-1 16,-3 3 1-16,0 0-1 15,0-4 0-15,0 4 0 0,0 1 0 16,0-2 1-16,0 2-2 15,0-1 0-15,0 3 0 16,3-1 0-16,1 10 0 16,4-1 0-16,-2-5 0 0,1 2 0 15,0-1 0-15,1 0 0 16,-1-3 0-16,-4-5 0 16,0-1 0-16,-3-6 0 15,4-2 0-15,-4-5 0 0,0 3 0 16,0-11 0-16,0-2 0 15,3-3 0-15,-3 0 0 16,5-3 0-16,-2-5 0 16,0 4 0-16,-3-10 0 15,0 0 0-15,0-7 0 0,0 0 0 16,0-4 0-16,-3-4 0 16,-5-1 0-16,5-6 0 15,-1 1 0-15,1-5 0 16,-4 5 0-16,4-5 0 0,-5 9 0 15,5-9 0-15,-4 10 0 16,0-5 0-16,-1-1 0 16,1 4 0-16,4 0 0 15,-4-8 0-15,-1 5 0 0,5-3 0 16,0-2 0-16,-1 2 0 16,4-5 0-16,0-10 0 15,-3 22 0-15,3-22 0 0,0 17 0 16,0-17 0-16,0 11 0 15,0-11 0-15,0 0 0 16,0 0 0-16,0 0 0 16,0 0 0-16,0 0 0 0,0 0 0 15,-18 3 0-15,4-3 0 16,-11 0 0-16,-3 0 0 16,-8 0 0-16,-9 0 0 15,-5-3 0-15,-6 3 0 16,-4 0 0-16,-8-4 0 0,0 1 0 15,2-1 0-15,-1 0 0 16,-1 2 0-16,2-2 0 16,1 4 0-16,-1-3 0 15,-2 3 0-15,1 0 0 0,-7 0 0 16,-4 0 0-16,-3 3 0 16,-4 1 0-16,-3-2 0 15,2 6 0-15,-2-5 0 16,7 1 0-16,3-1 0 0,3-3 0 15,12 0 0-15,0 0 0 16,2 0 0-16,1 4 0 16,4-4 0-16,6 7 0 0,-6-7 0 15,9 7 0-15,-1-4 0 16,5 0 0-16,-2 1 0 16,2-4 0-16,0 0 0 15,1 0 0-15,-1-4 0 16,0 1 0-16,1-4 0 0,-7 4 0 15,9-4 0-15,5 3 0 16,4 1 0-16,6-1 0 16,8 1 0-16,17 3 0 15,-15-10 0-15,15 10 0 0,15-15 0 16,-2-3-21-16,12 5-66 16,7-6-4-16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32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EAADAD-E1F9-4089-A937-89AA335A4F09}" emma:medium="tactile" emma:mode="ink">
          <msink:context xmlns:msink="http://schemas.microsoft.com/ink/2010/main" type="inkDrawing" rotatedBoundingBox="12378,10607 12900,6291 15935,6659 15413,10975" hotPoints="15594,6636 15536,10645 12981,10608 13039,6599" semanticType="enclosure" shapeName="Rectangle">
            <msink:sourceLink direction="with" ref="{FC5F0F8E-40D1-4857-AFFD-6E7445030A97}"/>
          </msink:context>
        </emma:interpretation>
      </emma:emma>
    </inkml:annotationXML>
    <inkml:trace contextRef="#ctx0" brushRef="#br0">81 3 284 0,'0'0'6'16,"0"0"6"-16,0 0 2 16,-17-4 3-16,17 4 1 0,-13 0 1 15,13 0 1-15,-22 0 0 16,22 0-5-16,-18 23-4 16,11 2-3-16,7 7-1 15,-3 3-1-15,3 11 0 0,3 3-1 16,8 13-1-16,0 3 0 15,2 5-1-15,-1 5-1 16,-2-2 1-16,0 5-2 16,0 3-1-16,-2-3 1 0,-5 0 0 15,4-1-1-15,-7 5 1 16,7-6 0-16,-7-2-1 16,0 7 2-16,0-3-1 15,0-1 1-15,0 5 0 16,0-9 1-16,-7 9-1 0,0-6-1 15,4 6 1-15,-5-9 0 16,1 9-1-16,7-1-1 16,-3-3 1-16,0 3-1 0,3-8 0 15,0 6 1-15,3-6 1 16,0-6-2-16,-3 0 0 16,5-4 0-16,-5-2 0 15,2-6 0-15,-2 3 0 0,0-3 0 16,-2-3 0-16,-3 2 0 15,2 6 0-15,3-2 0 16,-7 4 0-16,4-2 0 16,-2-4 0-16,3 4 0 0,2-4 0 15,-3-9 0-15,3-2 0 16,-5-11 0-16,5-1 0 16,0-12 0-16,0 4 0 15,0-15 0-15,5 5 0 0,-5-15 0 16,10 16 0-16,-10-16 0 15,0 0-6-15,0 0-26 16,0 0-54-16,0 0-4 16</inkml:trace>
    <inkml:trace contextRef="#ctx0" brushRef="#br0" timeOffset="1640.6777">-70-77 314 0,'0'0'2'0,"0"0"4"0,0 0 1 16,0 0 3-16,18-10 1 16,-1 7 2-16,8 0 1 15,11-1 1-15,9 4-2 0,15-4-2 16,18 4-3-16,11 0-2 16,9 0-1-16,18 0-2 15,9 4 0-15,12 3-1 16,9-4-1-16,-1 5 0 15,10-6 0-15,1 2 1 0,-5-4 0 16,2 0-1-16,-9 0 0 16,-13 0 0-16,0 0 0 15,-18 0 2-15,-13 0-1 0,-19 0 1 16,-10 0-1-16,-15 0 1 16,-9 4-1-16,-9-1 0 15,-10-3 3-15,-3 4-2 16,-7-4 1-16,-1 0 1 15,1 0 0-15,-18 0-1 0,17-4 1 16,-17 4 0-16,0 0-3 16,15-3 0-16,-15 3-2 15,8 18 0-15,-6-5-2 0,1 4 2 16,2 13-1-16,-2 8 0 16,1 4 0-16,-4 5 2 15,0 6-1-15,3 10 0 16,0 3 1-16,-3 9 0 0,0-1-1 15,0 2 2-15,0 6-2 16,0-1 0-16,0-3 0 16,4 10 0-16,-4-7 0 15,3 3 0-15,-3 1 0 0,5 0-2 16,-2-4 2-16,-3 0 0 16,3-1 0-16,-3-2 2 15,0-2-2-15,0 3 0 16,0-10 0-16,-3 10 0 0,-5-4 0 15,-2 1 0-15,3 5 0 16,-4 4 0-16,-3 0 0 16,3 7 0-16,-6-4 0 15,7 6 0-15,-5 1 0 16,5-3 0-16,-8 2 0 0,8-1 0 16,-5-8 0-16,2-1 0 15,-2 2 0-15,-3-11 0 16,-2 7 0-16,2-12 0 0,-4 1 0 15,1 0 0-15,-1-5 0 16,5 9 0-16,-1-12 0 16,5 7 0-16,-2-12 0 15,5-3 0-15,2-9 0 0,1-10 0 16,4-8 0-16,-1-10 0 16,4-18 0-16,0 0 0 15,0 0 0-15,-18 0 0 0,12-15 0 16,-6 2 0-16,2-2 0 15,-8-3 0-15,5-1 0 16,-4 6 0-16,-3-1 0 16,7 0 0-16,-4 4 0 15,-5-1 0-15,1 5 0 0,-4 2 0 16,0 1 0-16,-3-1 0 16,-7 4 0-16,2 0 0 15,-8 0 0-15,-6 0 0 16,2 4 0-16,-1-4 0 0,-11 0 0 15,1 0 0-15,-8 0 0 16,4-4 0-16,-10 0 0 16,-1 1 0-16,-4 3 0 15,-3 0 0-15,0 0 0 0,-3 3 0 16,0 5 0-16,3 2 0 16,-3 4 0-16,6-4 0 15,2 1 0-15,5 3 0 0,1-4 0 16,3-4 0-16,9 5 0 15,-3 0 0-15,8-7 0 16,5 4 0-16,2-3 0 16,8 3 0-16,7-3 0 15,3-3 0-15,4-2 0 0,3 4 0 16,18-4 0-16,-17 4 0 16,17-4 0-16,0 0 0 15,-15 0 0-15,15 0 0 16,0 0 0-16,0 0 0 0,0 0 0 15,0 0 0-15,0 0 0 16,0 0 0-16,0 0 0 16,-10-8 0-16,10 8 0 15,-15-2 0-15,15 2 0 0,-13 0 0 16,13 0 0-16,-15-7 0 16,15 7 0-16,-18-15 0 15,16 0 0-15,-3-2 0 16,-2-8 0-16,1-6 0 0,1-1 0 15,5-15 0-15,-2-4 0 16,2-3 0-16,-5-16-80 16,5-15-10-16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35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1E5EFF-F9A7-4162-B787-3A088139BFF0}" emma:medium="tactile" emma:mode="ink">
          <msink:context xmlns:msink="http://schemas.microsoft.com/ink/2010/main" type="inkDrawing" rotatedBoundingBox="19714,10954 19730,6174 23175,6185 23159,10965" hotPoints="20079,6173 23086,6317 22868,10884 19860,10740" semanticType="enclosure" shapeName="Rectangle">
            <msink:sourceLink direction="with" ref="{902A9B46-F4FE-4ED2-86BD-C3DD3089F67C}"/>
            <msink:destinationLink direction="with" ref="{64FF2526-187D-47C5-9357-800017FDE813}"/>
          </msink:context>
        </emma:interpretation>
      </emma:emma>
    </inkml:annotationXML>
    <inkml:trace contextRef="#ctx0" brushRef="#br0">321-5 221 0,'0'0'9'0,"0"0"3"16,-15 0 5-16,2 0 2 16,13 0 0-16,-18 6 2 0,4 7 2 15,6 0 1-15,2 2-6 16,6 4-4-16,0 14-5 16,14 9 0-16,-4 8-1 15,-3 2-4-15,11 11 1 16,-11 4-1-16,3 10-2 0,-10 8 0 15,0 4 0-15,-7-6 0 16,-3 6 2-16,0 3-1 16,-1-4 1-16,-3 8 0 15,0-9 1-15,7 9-1 0,3-6 0 16,1-1 0-16,3 6-2 16,0 4 1-16,0-8 0 15,0 9-1-15,0-6-1 16,3-2 0-16,-3-6 0 0,4 4-1 15,-4-6 0-15,0-10 1 16,0 8-1-16,-4-13 1 16,1 6 0-16,-8-9-1 15,7 5 2-15,-2-4-1 0,-6 0 1 16,6 0-1-16,-5-1 0 16,5-2 0-16,-2 2 0 15,8-5 0-15,-7 2-1 0,3-2 0 16,-2-2 0-16,-2 0 0 15,4 3 0-15,-6-7 0 16,-1 6 1-16,1-2-2 16,-5-7 1-16,5 6 1 15,-5-2 0-15,-2-7 0 0,6 1 0 16,1-1-1-16,0 0 1 16,2-6 1-16,6-1 0 15,-6 0-2-15,4-3 0 16,4-3 0-16,0-5 0 0,0-3 0 15,0-3-7-15,0-25-10 16,0 0-62-16,0 0-7 16</inkml:trace>
    <inkml:trace contextRef="#ctx0" brushRef="#br0" timeOffset="1468.7595">34-40 244 0,'0'0'7'0,"22"-8"2"15,-1-6 5-15,11 8 2 0,3-8 2 16,15 3 2-16,3-7-1 16,6 5 0-16,1-3-4 15,-10 7-3-15,14 9-5 16,3 0-3-16,1 0-1 0,8 0-2 15,17 2 1-15,10 2 0 16,13 7-2-16,15-3 1 16,7-5 1-16,11 1-1 15,7-4-1-15,-2 0 2 0,2-4-2 16,0 4 1-16,-12-11 0 16,2 9 0-16,-12-7 0 15,-7 9 2-15,-10-4 0 16,-11 4 1-16,-21 0 2 15,-7-2 0-15,-15 2 1 0,-10 0 1 16,-18 2-1-16,-10-2 0 16,-3-2-1-16,-22 2-1 15,21-9-1-15,-21 9 0 0,0 0-2 16,10-10 0-16,-10 10-1 16,0 0 1-16,18-7-2 15,-18 7 0-15,7 7 2 16,-4 7-2-16,5 8-1 0,2 4 2 15,-10 2-1-15,7 12 0 16,-2-1 1-16,-2 12 0 16,-1 11-2-16,-2 5 1 15,0 0 1-15,0 8-2 0,-2 2 1 16,-1 0 1-16,-5 8-1 16,4 0-1-16,4-4 3 15,0 0-1-15,0 3-2 16,7 4 1-16,3 0 0 15,8 0-1-15,0 5 0 0,1 5 1 16,-1 0-2-16,-1 8 3 16,-7-5-1-16,1 6 0 15,-1-1 0-15,-6 0 1 0,-4-5-1 16,0 2 0-16,0-2 0 16,-11-2-1-16,-3-3 1 15,4 3 0-15,-7-2 1 16,-1 9-1-16,-1-2 1 0,1-3-1 15,0 4 1-15,8-2 0 16,3-2 0-16,1-1 0 16,-6-5-1-16,9 1 0 15,0-13 1-15,-1 2 0 0,-3-8 1 16,1 2-2-16,-2-6 0 16,-2-2 0-16,3-5 0 15,-4-6 0-15,0-7 0 16,0-1 0-16,4-9 0 0,4-4 0 15,-1-4 0-15,1-8 0 16,0-1 0-16,-2 0 0 16,2-5 0-16,3-1 0 15,-7-2 0-15,-3-5 0 0,2 5 0 16,-6-3 0-16,-4-5 0 16,-6-1 0-16,-5-3 0 15,-12-6 0-15,-2 0 0 16,-10-6 0-16,-11 4 0 0,-7-9 0 15,-10 0 0-15,-4 1 0 16,-11 0 0-16,5-1 0 16,-8 4 0-16,4 0 0 15,-5 0 0-15,1 0 0 0,4 0 0 16,-8 3 0-16,7 2 0 16,-2-2 0-16,2 1 0 15,0-5 0-15,13 5 0 16,-6-7 0-16,7-3 0 0,9 0 0 15,2-2 0-15,0-2 0 16,7-1 0-16,0 1 0 16,1-4 0-16,3 8 0 15,-3-2 0-15,2 4 0 0,-3 1 0 16,0-1 0-16,-2 7 0 16,-1-3 0-16,3 1 0 15,0 1-5-15,3-1-5 16,2-8-16-16,-16-4-58 0,33-6-3 15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38.0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6CAA96-A242-4E74-B3FB-95C15CE7DDB2}" emma:medium="tactile" emma:mode="ink">
          <msink:context xmlns:msink="http://schemas.microsoft.com/ink/2010/main" type="inkDrawing" rotatedBoundingBox="23160,7148 25647,7028 25649,7060 23161,7179" shapeName="Other">
            <msink:destinationLink direction="with" ref="{64EFDEDC-F59A-438F-8B86-E3A984AAAD90}"/>
          </msink:context>
        </emma:interpretation>
      </emma:emma>
    </inkml:annotationXML>
    <inkml:trace contextRef="#ctx0" brushRef="#br0">-8 128 228 0,'0'0'3'0,"0"0"5"0,0 0 0 16,0 0 4-16,-5-11 2 15,5 11-1-15,0 0 2 16,-13 0 1-16,13 0-2 0,0 0-1 15,0 0 1-15,0 0 0 16,0 0 0-16,7 7 0 16,-7-7 0-16,31 4-1 15,-6-4-1-15,11 0-3 16,9 0-2-16,8 0-3 0,18 0 0 16,18-8-2-16,20 8-1 15,19-9 1-15,13 9-2 16,4-9 1-16,18 3 1 0,6-5-2 15,9 7-1-15,-6-3 3 16,-12-3 0-16,-8 5 0 16,-14-8 1-16,-19 2 0 15,-12 7 0-15,-23-2 0 0,-23 2 2 16,-19-6-3-16,-9 6-1 16,-16-3 0-16,-17 7-2 15,13 0-2-15,-13 0-4 0,-7 7-16 16,-13-3-60-16,20-4 0 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27T03:52:38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EFDEDC-F59A-438F-8B86-E3A984AAAD90}" emma:medium="tactile" emma:mode="ink">
          <msink:context xmlns:msink="http://schemas.microsoft.com/ink/2010/main" type="inkDrawing" rotatedBoundingBox="25066,2546 25497,7125 25340,7140 24908,2561" semanticType="callout" shapeName="Other">
            <msink:sourceLink direction="with" ref="{6A6CAA96-A242-4E74-B3FB-95C15CE7DDB2}"/>
            <msink:sourceLink direction="with" ref="{310E305B-A967-4AFD-A1BE-094708ADAC81}"/>
          </msink:context>
        </emma:interpretation>
      </emma:emma>
    </inkml:annotationXML>
    <inkml:trace contextRef="#ctx0" brushRef="#br0">331 4591 245 0,'0'0'10'0,"0"0"6"0,0 0 3 16,21-5 3-16,-21 5 3 15,25-13 0-15,-11 1 3 16,0 1-1-16,-7 2-9 15,0-13-4-15,-4 2-4 0,2-13-2 16,-5 3-2-16,-11-13-2 16,0-7 0-16,-7-5 0 15,5-16-1-15,-5-10-1 16,0-11-1-16,-7-7-1 0,0-19 0 16,5-11-1-16,-2-15-2 15,-3-10 1-15,1-24-1 16,-1-5 1-16,0-17 0 15,3-11 0-15,2-4 0 0,-1-4 2 16,-4 4 1-16,7 1-1 16,4 6 1-16,3 11 1 15,8 13-1-15,-8 14 1 16,11 5 1-16,-6 17-2 0,6 6 1 16,3 20 0-16,4 20-1 15,-4 6-2-15,-3 15 1 16,4 14-6-16,2 33-21 15,6 2-54-15,-12 15-2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FE50-601C-4960-8E36-62B7644D3543}" type="datetimeFigureOut">
              <a:rPr lang="en-US" smtClean="0"/>
              <a:t>2019-03-27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9B53-4452-4CA9-AEA6-E7E725F1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0.emf"/><Relationship Id="rId18" Type="http://schemas.openxmlformats.org/officeDocument/2006/relationships/customXml" Target="../ink/ink23.xml"/><Relationship Id="rId3" Type="http://schemas.openxmlformats.org/officeDocument/2006/relationships/image" Target="../media/image15.emf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customXml" Target="../ink/ink20.xml"/><Relationship Id="rId17" Type="http://schemas.openxmlformats.org/officeDocument/2006/relationships/image" Target="../media/image22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10" Type="http://schemas.openxmlformats.org/officeDocument/2006/relationships/customXml" Target="../ink/ink19.xml"/><Relationship Id="rId19" Type="http://schemas.openxmlformats.org/officeDocument/2006/relationships/image" Target="../media/image23.emf"/><Relationship Id="rId4" Type="http://schemas.openxmlformats.org/officeDocument/2006/relationships/customXml" Target="../ink/ink16.xml"/><Relationship Id="rId9" Type="http://schemas.openxmlformats.org/officeDocument/2006/relationships/image" Target="../media/image18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48.emf"/><Relationship Id="rId50" Type="http://schemas.openxmlformats.org/officeDocument/2006/relationships/customXml" Target="../ink/ink50.xml"/><Relationship Id="rId55" Type="http://schemas.openxmlformats.org/officeDocument/2006/relationships/image" Target="../media/image52.emf"/><Relationship Id="rId7" Type="http://schemas.openxmlformats.org/officeDocument/2006/relationships/image" Target="../media/image28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39.emf"/><Relationship Id="rId41" Type="http://schemas.openxmlformats.org/officeDocument/2006/relationships/image" Target="../media/image45.emf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3.emf"/><Relationship Id="rId40" Type="http://schemas.openxmlformats.org/officeDocument/2006/relationships/customXml" Target="../ink/ink45.xml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8" Type="http://schemas.openxmlformats.org/officeDocument/2006/relationships/customXml" Target="../ink/ink54.xml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61" Type="http://schemas.openxmlformats.org/officeDocument/2006/relationships/image" Target="../media/image55.emf"/><Relationship Id="rId10" Type="http://schemas.openxmlformats.org/officeDocument/2006/relationships/customXml" Target="../ink/ink30.xml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4" Type="http://schemas.openxmlformats.org/officeDocument/2006/relationships/customXml" Target="../ink/ink27.xml"/><Relationship Id="rId9" Type="http://schemas.openxmlformats.org/officeDocument/2006/relationships/image" Target="../media/image29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8.emf"/><Relationship Id="rId30" Type="http://schemas.openxmlformats.org/officeDocument/2006/relationships/customXml" Target="../ink/ink40.xml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8" Type="http://schemas.openxmlformats.org/officeDocument/2006/relationships/customXml" Target="../ink/ink29.xml"/><Relationship Id="rId51" Type="http://schemas.openxmlformats.org/officeDocument/2006/relationships/image" Target="../media/image50.emf"/><Relationship Id="rId3" Type="http://schemas.openxmlformats.org/officeDocument/2006/relationships/image" Target="../media/image26.emf"/><Relationship Id="rId12" Type="http://schemas.openxmlformats.org/officeDocument/2006/relationships/customXml" Target="../ink/ink31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59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emf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39" Type="http://schemas.openxmlformats.org/officeDocument/2006/relationships/image" Target="../media/image74.emf"/><Relationship Id="rId3" Type="http://schemas.openxmlformats.org/officeDocument/2006/relationships/image" Target="../media/image56.emf"/><Relationship Id="rId21" Type="http://schemas.openxmlformats.org/officeDocument/2006/relationships/image" Target="../media/image65.emf"/><Relationship Id="rId34" Type="http://schemas.openxmlformats.org/officeDocument/2006/relationships/customXml" Target="../ink/ink72.xml"/><Relationship Id="rId42" Type="http://schemas.openxmlformats.org/officeDocument/2006/relationships/customXml" Target="../ink/ink76.xml"/><Relationship Id="rId47" Type="http://schemas.openxmlformats.org/officeDocument/2006/relationships/image" Target="../media/image78.emf"/><Relationship Id="rId7" Type="http://schemas.openxmlformats.org/officeDocument/2006/relationships/image" Target="../media/image58.emf"/><Relationship Id="rId12" Type="http://schemas.openxmlformats.org/officeDocument/2006/relationships/customXml" Target="../ink/ink61.xml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33" Type="http://schemas.openxmlformats.org/officeDocument/2006/relationships/image" Target="../media/image71.emf"/><Relationship Id="rId38" Type="http://schemas.openxmlformats.org/officeDocument/2006/relationships/customXml" Target="../ink/ink74.xml"/><Relationship Id="rId46" Type="http://schemas.openxmlformats.org/officeDocument/2006/relationships/customXml" Target="../ink/ink78.xml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29" Type="http://schemas.openxmlformats.org/officeDocument/2006/relationships/image" Target="../media/image69.emf"/><Relationship Id="rId41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60.emf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73.emf"/><Relationship Id="rId40" Type="http://schemas.openxmlformats.org/officeDocument/2006/relationships/customXml" Target="../ink/ink75.xml"/><Relationship Id="rId45" Type="http://schemas.openxmlformats.org/officeDocument/2006/relationships/image" Target="../media/image77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49" Type="http://schemas.openxmlformats.org/officeDocument/2006/relationships/image" Target="../media/image79.emf"/><Relationship Id="rId10" Type="http://schemas.openxmlformats.org/officeDocument/2006/relationships/customXml" Target="../ink/ink60.xml"/><Relationship Id="rId19" Type="http://schemas.openxmlformats.org/officeDocument/2006/relationships/image" Target="../media/image64.emf"/><Relationship Id="rId31" Type="http://schemas.openxmlformats.org/officeDocument/2006/relationships/image" Target="../media/image70.emf"/><Relationship Id="rId44" Type="http://schemas.openxmlformats.org/officeDocument/2006/relationships/customXml" Target="../ink/ink77.xml"/><Relationship Id="rId4" Type="http://schemas.openxmlformats.org/officeDocument/2006/relationships/customXml" Target="../ink/ink57.xml"/><Relationship Id="rId9" Type="http://schemas.openxmlformats.org/officeDocument/2006/relationships/image" Target="../media/image59.emf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68.emf"/><Relationship Id="rId30" Type="http://schemas.openxmlformats.org/officeDocument/2006/relationships/customXml" Target="../ink/ink70.xml"/><Relationship Id="rId35" Type="http://schemas.openxmlformats.org/officeDocument/2006/relationships/image" Target="../media/image72.emf"/><Relationship Id="rId43" Type="http://schemas.openxmlformats.org/officeDocument/2006/relationships/image" Target="../media/image76.emf"/><Relationship Id="rId48" Type="http://schemas.openxmlformats.org/officeDocument/2006/relationships/customXml" Target="../ink/ink79.xml"/><Relationship Id="rId8" Type="http://schemas.openxmlformats.org/officeDocument/2006/relationships/customXml" Target="../ink/ink5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customXml" Target="../ink/ink85.xml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8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91.emf"/><Relationship Id="rId18" Type="http://schemas.openxmlformats.org/officeDocument/2006/relationships/customXml" Target="../ink/ink94.xml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12" Type="http://schemas.openxmlformats.org/officeDocument/2006/relationships/customXml" Target="../ink/ink91.xml"/><Relationship Id="rId17" Type="http://schemas.openxmlformats.org/officeDocument/2006/relationships/image" Target="../media/image93.emf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customXml" Target="../ink/ink90.xml"/><Relationship Id="rId19" Type="http://schemas.openxmlformats.org/officeDocument/2006/relationships/image" Target="../media/image94.emf"/><Relationship Id="rId4" Type="http://schemas.openxmlformats.org/officeDocument/2006/relationships/customXml" Target="../ink/ink87.xml"/><Relationship Id="rId9" Type="http://schemas.openxmlformats.org/officeDocument/2006/relationships/image" Target="../media/image89.emf"/><Relationship Id="rId14" Type="http://schemas.openxmlformats.org/officeDocument/2006/relationships/customXml" Target="../ink/ink9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100.emf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image" Target="../media/image113.emf"/><Relationship Id="rId3" Type="http://schemas.openxmlformats.org/officeDocument/2006/relationships/image" Target="../media/image95.emf"/><Relationship Id="rId21" Type="http://schemas.openxmlformats.org/officeDocument/2006/relationships/image" Target="../media/image104.emf"/><Relationship Id="rId34" Type="http://schemas.openxmlformats.org/officeDocument/2006/relationships/customXml" Target="../ink/ink111.xml"/><Relationship Id="rId7" Type="http://schemas.openxmlformats.org/officeDocument/2006/relationships/image" Target="../media/image97.emf"/><Relationship Id="rId12" Type="http://schemas.openxmlformats.org/officeDocument/2006/relationships/customXml" Target="../ink/ink100.xml"/><Relationship Id="rId17" Type="http://schemas.openxmlformats.org/officeDocument/2006/relationships/image" Target="../media/image102.emf"/><Relationship Id="rId25" Type="http://schemas.openxmlformats.org/officeDocument/2006/relationships/image" Target="../media/image106.emf"/><Relationship Id="rId33" Type="http://schemas.openxmlformats.org/officeDocument/2006/relationships/image" Target="../media/image110.emf"/><Relationship Id="rId38" Type="http://schemas.openxmlformats.org/officeDocument/2006/relationships/customXml" Target="../ink/ink113.xml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0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99.emf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112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23" Type="http://schemas.openxmlformats.org/officeDocument/2006/relationships/image" Target="../media/image105.emf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10" Type="http://schemas.openxmlformats.org/officeDocument/2006/relationships/customXml" Target="../ink/ink99.xml"/><Relationship Id="rId19" Type="http://schemas.openxmlformats.org/officeDocument/2006/relationships/image" Target="../media/image103.emf"/><Relationship Id="rId31" Type="http://schemas.openxmlformats.org/officeDocument/2006/relationships/image" Target="../media/image109.emf"/><Relationship Id="rId4" Type="http://schemas.openxmlformats.org/officeDocument/2006/relationships/customXml" Target="../ink/ink96.xml"/><Relationship Id="rId9" Type="http://schemas.openxmlformats.org/officeDocument/2006/relationships/image" Target="../media/image98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7.emf"/><Relationship Id="rId30" Type="http://schemas.openxmlformats.org/officeDocument/2006/relationships/customXml" Target="../ink/ink109.xml"/><Relationship Id="rId35" Type="http://schemas.openxmlformats.org/officeDocument/2006/relationships/image" Target="../media/image1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image" Target="../media/image119.emf"/><Relationship Id="rId18" Type="http://schemas.openxmlformats.org/officeDocument/2006/relationships/customXml" Target="../ink/ink122.xml"/><Relationship Id="rId3" Type="http://schemas.openxmlformats.org/officeDocument/2006/relationships/image" Target="../media/image114.emf"/><Relationship Id="rId21" Type="http://schemas.openxmlformats.org/officeDocument/2006/relationships/image" Target="../media/image123.emf"/><Relationship Id="rId7" Type="http://schemas.openxmlformats.org/officeDocument/2006/relationships/image" Target="../media/image116.emf"/><Relationship Id="rId12" Type="http://schemas.openxmlformats.org/officeDocument/2006/relationships/customXml" Target="../ink/ink119.xml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0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1" Type="http://schemas.openxmlformats.org/officeDocument/2006/relationships/image" Target="../media/image118.emf"/><Relationship Id="rId24" Type="http://schemas.openxmlformats.org/officeDocument/2006/relationships/customXml" Target="../ink/ink125.xml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10" Type="http://schemas.openxmlformats.org/officeDocument/2006/relationships/customXml" Target="../ink/ink118.xml"/><Relationship Id="rId19" Type="http://schemas.openxmlformats.org/officeDocument/2006/relationships/image" Target="../media/image122.emf"/><Relationship Id="rId4" Type="http://schemas.openxmlformats.org/officeDocument/2006/relationships/customXml" Target="../ink/ink115.xml"/><Relationship Id="rId9" Type="http://schemas.openxmlformats.org/officeDocument/2006/relationships/image" Target="../media/image117.emf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892120" y="32640"/>
              <a:ext cx="5376960" cy="8492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680" y="15720"/>
                <a:ext cx="541728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493600" y="639240"/>
              <a:ext cx="4254840" cy="4226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120" y="625200"/>
                <a:ext cx="42843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/>
              <p14:cNvContentPartPr/>
              <p14:nvPr/>
            </p14:nvContentPartPr>
            <p14:xfrm>
              <a:off x="4527040" y="1874760"/>
              <a:ext cx="768960" cy="223920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6160" y="1853880"/>
                <a:ext cx="807840" cy="22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/>
              <p14:cNvContentPartPr/>
              <p14:nvPr/>
            </p14:nvContentPartPr>
            <p14:xfrm>
              <a:off x="5490760" y="1671720"/>
              <a:ext cx="296640" cy="2811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1320" y="1652640"/>
                <a:ext cx="3344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/>
              <p14:cNvContentPartPr/>
              <p14:nvPr/>
            </p14:nvContentPartPr>
            <p14:xfrm>
              <a:off x="5245240" y="3780600"/>
              <a:ext cx="884880" cy="98820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4360" y="3759720"/>
                <a:ext cx="92664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" name="Ink 83"/>
              <p14:cNvContentPartPr/>
              <p14:nvPr/>
            </p14:nvContentPartPr>
            <p14:xfrm>
              <a:off x="5519560" y="4115040"/>
              <a:ext cx="285480" cy="34344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9760" y="4096320"/>
                <a:ext cx="3211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7" name="Ink 96"/>
              <p14:cNvContentPartPr/>
              <p14:nvPr/>
            </p14:nvContentPartPr>
            <p14:xfrm>
              <a:off x="5991880" y="1943880"/>
              <a:ext cx="579240" cy="195336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72440" y="1923360"/>
                <a:ext cx="619920" cy="19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Ink 97"/>
              <p14:cNvContentPartPr/>
              <p14:nvPr/>
            </p14:nvContentPartPr>
            <p14:xfrm>
              <a:off x="5323720" y="3837120"/>
              <a:ext cx="696240" cy="78156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2480" y="3815880"/>
                <a:ext cx="73836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/>
              <p14:cNvContentPartPr/>
              <p14:nvPr/>
            </p14:nvContentPartPr>
            <p14:xfrm>
              <a:off x="5192680" y="4598160"/>
              <a:ext cx="1322640" cy="133092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72520" y="4581960"/>
                <a:ext cx="1362240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4" name="Ink 123"/>
              <p14:cNvContentPartPr/>
              <p14:nvPr/>
            </p14:nvContentPartPr>
            <p14:xfrm>
              <a:off x="4725400" y="2655600"/>
              <a:ext cx="541080" cy="50688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6680" y="2637960"/>
                <a:ext cx="5810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6" name="Ink 165"/>
              <p14:cNvContentPartPr/>
              <p14:nvPr/>
            </p14:nvContentPartPr>
            <p14:xfrm>
              <a:off x="6777400" y="186360"/>
              <a:ext cx="5452560" cy="532512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6880" y="171960"/>
                <a:ext cx="5490720" cy="53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2" name="Ink 201"/>
              <p14:cNvContentPartPr/>
              <p14:nvPr/>
            </p14:nvContentPartPr>
            <p14:xfrm>
              <a:off x="2414200" y="919680"/>
              <a:ext cx="3711960" cy="165060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97280" y="899880"/>
                <a:ext cx="3749040" cy="16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3" name="Ink 202"/>
              <p14:cNvContentPartPr/>
              <p14:nvPr/>
            </p14:nvContentPartPr>
            <p14:xfrm>
              <a:off x="574240" y="3333120"/>
              <a:ext cx="2239920" cy="117360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6960" y="3313320"/>
                <a:ext cx="2271600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4" name="Ink 203"/>
              <p14:cNvContentPartPr/>
              <p14:nvPr/>
            </p14:nvContentPartPr>
            <p14:xfrm>
              <a:off x="559480" y="3661440"/>
              <a:ext cx="1585440" cy="1233000"/>
            </p14:xfrm>
          </p:contentPart>
        </mc:Choice>
        <mc:Fallback>
          <p:pic>
            <p:nvPicPr>
              <p:cNvPr id="204" name="Ink 20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6160" y="3646680"/>
                <a:ext cx="161640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/>
              <p14:cNvContentPartPr/>
              <p14:nvPr/>
            </p14:nvContentPartPr>
            <p14:xfrm>
              <a:off x="4945720" y="806280"/>
              <a:ext cx="1146240" cy="518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3480" y="791160"/>
                <a:ext cx="11761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/>
              <p14:cNvContentPartPr/>
              <p14:nvPr/>
            </p14:nvContentPartPr>
            <p14:xfrm>
              <a:off x="6600280" y="1237560"/>
              <a:ext cx="23040" cy="7732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1200" y="1223160"/>
                <a:ext cx="6156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" name="Ink 70"/>
              <p14:cNvContentPartPr/>
              <p14:nvPr/>
            </p14:nvContentPartPr>
            <p14:xfrm>
              <a:off x="380200" y="153600"/>
              <a:ext cx="1713600" cy="290088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200" y="134520"/>
                <a:ext cx="1746360" cy="29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5" name="Ink 74"/>
              <p14:cNvContentPartPr/>
              <p14:nvPr/>
            </p14:nvContentPartPr>
            <p14:xfrm>
              <a:off x="420880" y="984840"/>
              <a:ext cx="1030320" cy="115272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440" y="965040"/>
                <a:ext cx="1062720" cy="11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9" name="Ink 118"/>
              <p14:cNvContentPartPr/>
              <p14:nvPr/>
            </p14:nvContentPartPr>
            <p14:xfrm>
              <a:off x="1490440" y="564720"/>
              <a:ext cx="3095280" cy="63576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9920" y="545280"/>
                <a:ext cx="31366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1" name="Ink 140"/>
              <p14:cNvContentPartPr/>
              <p14:nvPr/>
            </p14:nvContentPartPr>
            <p14:xfrm>
              <a:off x="-142160" y="1507560"/>
              <a:ext cx="3260520" cy="21078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63040" y="1488840"/>
                <a:ext cx="3301560" cy="21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5" name="Ink 144"/>
              <p14:cNvContentPartPr/>
              <p14:nvPr/>
            </p14:nvContentPartPr>
            <p14:xfrm>
              <a:off x="3766360" y="551760"/>
              <a:ext cx="1169640" cy="56628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8000" y="535920"/>
                <a:ext cx="120744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6" name="Ink 145"/>
              <p14:cNvContentPartPr/>
              <p14:nvPr/>
            </p14:nvContentPartPr>
            <p14:xfrm>
              <a:off x="6012040" y="627000"/>
              <a:ext cx="4341600" cy="60084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94040" y="613680"/>
                <a:ext cx="43801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7" name="Ink 146"/>
              <p14:cNvContentPartPr/>
              <p14:nvPr/>
            </p14:nvContentPartPr>
            <p14:xfrm>
              <a:off x="2422480" y="871440"/>
              <a:ext cx="1209960" cy="6732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1680" y="855240"/>
                <a:ext cx="1234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8" name="Ink 147"/>
              <p14:cNvContentPartPr/>
              <p14:nvPr/>
            </p14:nvContentPartPr>
            <p14:xfrm>
              <a:off x="-53600" y="1859280"/>
              <a:ext cx="9750600" cy="488052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71960" y="1846320"/>
                <a:ext cx="9788040" cy="49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9" name="Ink 148"/>
              <p14:cNvContentPartPr/>
              <p14:nvPr/>
            </p14:nvContentPartPr>
            <p14:xfrm>
              <a:off x="2463520" y="1002840"/>
              <a:ext cx="2490120" cy="125460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43360" y="982680"/>
                <a:ext cx="2529000" cy="12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4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2" name="Ink 141"/>
              <p14:cNvContentPartPr/>
              <p14:nvPr/>
            </p14:nvContentPartPr>
            <p14:xfrm>
              <a:off x="3701920" y="1751640"/>
              <a:ext cx="2372760" cy="3276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8240" y="1731840"/>
                <a:ext cx="24040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5" name="Ink 154"/>
              <p14:cNvContentPartPr/>
              <p14:nvPr/>
            </p14:nvContentPartPr>
            <p14:xfrm>
              <a:off x="3247600" y="37320"/>
              <a:ext cx="8879760" cy="673164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2840" y="18240"/>
                <a:ext cx="8910720" cy="67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8" name="Ink 167"/>
              <p14:cNvContentPartPr/>
              <p14:nvPr/>
            </p14:nvContentPartPr>
            <p14:xfrm>
              <a:off x="-157280" y="138120"/>
              <a:ext cx="2301840" cy="535104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1680" y="120480"/>
                <a:ext cx="2336760" cy="53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4" name="Ink 193"/>
              <p14:cNvContentPartPr/>
              <p14:nvPr/>
            </p14:nvContentPartPr>
            <p14:xfrm>
              <a:off x="349600" y="3614640"/>
              <a:ext cx="1544040" cy="9504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080" y="3596280"/>
                <a:ext cx="15753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7" name="Ink 196"/>
              <p14:cNvContentPartPr/>
              <p14:nvPr/>
            </p14:nvContentPartPr>
            <p14:xfrm>
              <a:off x="3940960" y="3460920"/>
              <a:ext cx="2322360" cy="16668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9800" y="3440760"/>
                <a:ext cx="23500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2" name="Ink 231"/>
              <p14:cNvContentPartPr/>
              <p14:nvPr/>
            </p14:nvContentPartPr>
            <p14:xfrm>
              <a:off x="304960" y="1756320"/>
              <a:ext cx="1630080" cy="13392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160" y="1737960"/>
                <a:ext cx="16614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5" name="Ink 234"/>
              <p14:cNvContentPartPr/>
              <p14:nvPr/>
            </p14:nvContentPartPr>
            <p14:xfrm>
              <a:off x="1194520" y="2534640"/>
              <a:ext cx="33480" cy="38268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960" y="2515560"/>
                <a:ext cx="684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6" name="Ink 235"/>
              <p14:cNvContentPartPr/>
              <p14:nvPr/>
            </p14:nvContentPartPr>
            <p14:xfrm>
              <a:off x="1950520" y="5620920"/>
              <a:ext cx="27360" cy="44208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1080" y="5600040"/>
                <a:ext cx="676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8" name="Ink 237"/>
              <p14:cNvContentPartPr/>
              <p14:nvPr/>
            </p14:nvContentPartPr>
            <p14:xfrm>
              <a:off x="36760" y="5324280"/>
              <a:ext cx="1208160" cy="79668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00" y="5306640"/>
                <a:ext cx="124344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4" name="Ink 283"/>
              <p14:cNvContentPartPr/>
              <p14:nvPr/>
            </p14:nvContentPartPr>
            <p14:xfrm>
              <a:off x="-48560" y="5938440"/>
              <a:ext cx="414360" cy="243720"/>
            </p14:xfrm>
          </p:contentPart>
        </mc:Choice>
        <mc:Fallback>
          <p:pic>
            <p:nvPicPr>
              <p:cNvPr id="284" name="Ink 2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63680" y="5920440"/>
                <a:ext cx="448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6" name="Ink 285"/>
              <p14:cNvContentPartPr/>
              <p14:nvPr/>
            </p14:nvContentPartPr>
            <p14:xfrm>
              <a:off x="9158440" y="3913080"/>
              <a:ext cx="3103560" cy="1287720"/>
            </p14:xfrm>
          </p:contentPart>
        </mc:Choice>
        <mc:Fallback>
          <p:pic>
            <p:nvPicPr>
              <p:cNvPr id="286" name="Ink 28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42240" y="3897600"/>
                <a:ext cx="314064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2" name="Ink 291"/>
              <p14:cNvContentPartPr/>
              <p14:nvPr/>
            </p14:nvContentPartPr>
            <p14:xfrm>
              <a:off x="9220720" y="4477200"/>
              <a:ext cx="2803320" cy="66240"/>
            </p14:xfrm>
          </p:contentPart>
        </mc:Choice>
        <mc:Fallback>
          <p:pic>
            <p:nvPicPr>
              <p:cNvPr id="292" name="Ink 29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07760" y="4464240"/>
                <a:ext cx="2836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5" name="Ink 294"/>
              <p14:cNvContentPartPr/>
              <p14:nvPr/>
            </p14:nvContentPartPr>
            <p14:xfrm>
              <a:off x="9918760" y="3949080"/>
              <a:ext cx="48600" cy="1152360"/>
            </p14:xfrm>
          </p:contentPart>
        </mc:Choice>
        <mc:Fallback>
          <p:pic>
            <p:nvPicPr>
              <p:cNvPr id="295" name="Ink 29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98240" y="3933600"/>
                <a:ext cx="85320" cy="11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6" name="Ink 295"/>
              <p14:cNvContentPartPr/>
              <p14:nvPr/>
            </p14:nvContentPartPr>
            <p14:xfrm>
              <a:off x="10721560" y="4017840"/>
              <a:ext cx="30240" cy="1060920"/>
            </p14:xfrm>
          </p:contentPart>
        </mc:Choice>
        <mc:Fallback>
          <p:pic>
            <p:nvPicPr>
              <p:cNvPr id="296" name="Ink 29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00680" y="3999840"/>
                <a:ext cx="7128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4" name="Ink 303"/>
              <p14:cNvContentPartPr/>
              <p14:nvPr/>
            </p14:nvContentPartPr>
            <p14:xfrm>
              <a:off x="11402680" y="3997680"/>
              <a:ext cx="80640" cy="1000080"/>
            </p14:xfrm>
          </p:contentPart>
        </mc:Choice>
        <mc:Fallback>
          <p:pic>
            <p:nvPicPr>
              <p:cNvPr id="304" name="Ink 30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81800" y="3984000"/>
                <a:ext cx="11520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9" name="Ink 318"/>
              <p14:cNvContentPartPr/>
              <p14:nvPr/>
            </p14:nvContentPartPr>
            <p14:xfrm>
              <a:off x="7164400" y="1955040"/>
              <a:ext cx="1470600" cy="345240"/>
            </p14:xfrm>
          </p:contentPart>
        </mc:Choice>
        <mc:Fallback>
          <p:pic>
            <p:nvPicPr>
              <p:cNvPr id="319" name="Ink 3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43160" y="1935600"/>
                <a:ext cx="1512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7" name="Ink 346"/>
              <p14:cNvContentPartPr/>
              <p14:nvPr/>
            </p14:nvContentPartPr>
            <p14:xfrm>
              <a:off x="4059760" y="3138720"/>
              <a:ext cx="43920" cy="396360"/>
            </p14:xfrm>
          </p:contentPart>
        </mc:Choice>
        <mc:Fallback>
          <p:pic>
            <p:nvPicPr>
              <p:cNvPr id="347" name="Ink 34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39600" y="3120720"/>
                <a:ext cx="777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6" name="Ink 375"/>
              <p14:cNvContentPartPr/>
              <p14:nvPr/>
            </p14:nvContentPartPr>
            <p14:xfrm>
              <a:off x="5211760" y="3233400"/>
              <a:ext cx="284400" cy="800640"/>
            </p14:xfrm>
          </p:contentPart>
        </mc:Choice>
        <mc:Fallback>
          <p:pic>
            <p:nvPicPr>
              <p:cNvPr id="376" name="Ink 37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91960" y="3214680"/>
                <a:ext cx="3243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8" name="Ink 377"/>
              <p14:cNvContentPartPr/>
              <p14:nvPr/>
            </p14:nvContentPartPr>
            <p14:xfrm>
              <a:off x="10712920" y="3948720"/>
              <a:ext cx="598680" cy="1193040"/>
            </p14:xfrm>
          </p:contentPart>
        </mc:Choice>
        <mc:Fallback>
          <p:pic>
            <p:nvPicPr>
              <p:cNvPr id="378" name="Ink 37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92760" y="3930000"/>
                <a:ext cx="64008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2" name="Ink 381"/>
              <p14:cNvContentPartPr/>
              <p14:nvPr/>
            </p14:nvContentPartPr>
            <p14:xfrm>
              <a:off x="8631040" y="5392320"/>
              <a:ext cx="2737080" cy="994320"/>
            </p14:xfrm>
          </p:contentPart>
        </mc:Choice>
        <mc:Fallback>
          <p:pic>
            <p:nvPicPr>
              <p:cNvPr id="382" name="Ink 38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13760" y="5371080"/>
                <a:ext cx="277560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9" name="Ink 388"/>
              <p14:cNvContentPartPr/>
              <p14:nvPr/>
            </p14:nvContentPartPr>
            <p14:xfrm>
              <a:off x="9555880" y="1679640"/>
              <a:ext cx="2238480" cy="26280"/>
            </p14:xfrm>
          </p:contentPart>
        </mc:Choice>
        <mc:Fallback>
          <p:pic>
            <p:nvPicPr>
              <p:cNvPr id="389" name="Ink 38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41480" y="1660920"/>
                <a:ext cx="2267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0" name="Ink 389"/>
              <p14:cNvContentPartPr/>
              <p14:nvPr/>
            </p14:nvContentPartPr>
            <p14:xfrm>
              <a:off x="9583600" y="1111200"/>
              <a:ext cx="2307240" cy="1164240"/>
            </p14:xfrm>
          </p:contentPart>
        </mc:Choice>
        <mc:Fallback>
          <p:pic>
            <p:nvPicPr>
              <p:cNvPr id="390" name="Ink 38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68120" y="1091760"/>
                <a:ext cx="2343600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99" name="Ink 398"/>
              <p14:cNvContentPartPr/>
              <p14:nvPr/>
            </p14:nvContentPartPr>
            <p14:xfrm>
              <a:off x="10109560" y="1301280"/>
              <a:ext cx="156600" cy="858600"/>
            </p14:xfrm>
          </p:contentPart>
        </mc:Choice>
        <mc:Fallback>
          <p:pic>
            <p:nvPicPr>
              <p:cNvPr id="399" name="Ink 39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90840" y="1282920"/>
                <a:ext cx="18972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00" name="Ink 399"/>
              <p14:cNvContentPartPr/>
              <p14:nvPr/>
            </p14:nvContentPartPr>
            <p14:xfrm>
              <a:off x="10768000" y="1277520"/>
              <a:ext cx="33480" cy="860400"/>
            </p14:xfrm>
          </p:contentPart>
        </mc:Choice>
        <mc:Fallback>
          <p:pic>
            <p:nvPicPr>
              <p:cNvPr id="400" name="Ink 39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47120" y="1260960"/>
                <a:ext cx="7380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1" name="Ink 400"/>
              <p14:cNvContentPartPr/>
              <p14:nvPr/>
            </p14:nvContentPartPr>
            <p14:xfrm>
              <a:off x="11257960" y="1186440"/>
              <a:ext cx="70920" cy="972720"/>
            </p14:xfrm>
          </p:contentPart>
        </mc:Choice>
        <mc:Fallback>
          <p:pic>
            <p:nvPicPr>
              <p:cNvPr id="401" name="Ink 40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237440" y="1170960"/>
                <a:ext cx="10656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6" name="Ink 405"/>
              <p14:cNvContentPartPr/>
              <p14:nvPr/>
            </p14:nvContentPartPr>
            <p14:xfrm>
              <a:off x="9238000" y="797280"/>
              <a:ext cx="392040" cy="459720"/>
            </p14:xfrm>
          </p:contentPart>
        </mc:Choice>
        <mc:Fallback>
          <p:pic>
            <p:nvPicPr>
              <p:cNvPr id="406" name="Ink 40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17480" y="783240"/>
                <a:ext cx="427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7" name="Ink 406"/>
              <p14:cNvContentPartPr/>
              <p14:nvPr/>
            </p14:nvContentPartPr>
            <p14:xfrm>
              <a:off x="9749200" y="1379760"/>
              <a:ext cx="1815480" cy="1585800"/>
            </p14:xfrm>
          </p:contentPart>
        </mc:Choice>
        <mc:Fallback>
          <p:pic>
            <p:nvPicPr>
              <p:cNvPr id="407" name="Ink 40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29760" y="1360320"/>
                <a:ext cx="185436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8" name="Ink 407"/>
              <p14:cNvContentPartPr/>
              <p14:nvPr/>
            </p14:nvContentPartPr>
            <p14:xfrm>
              <a:off x="10962040" y="1358160"/>
              <a:ext cx="16920" cy="221040"/>
            </p14:xfrm>
          </p:contentPart>
        </mc:Choice>
        <mc:Fallback>
          <p:pic>
            <p:nvPicPr>
              <p:cNvPr id="408" name="Ink 40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43320" y="1339440"/>
                <a:ext cx="56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9" name="Ink 408"/>
              <p14:cNvContentPartPr/>
              <p14:nvPr/>
            </p14:nvContentPartPr>
            <p14:xfrm>
              <a:off x="10077520" y="1242960"/>
              <a:ext cx="1157040" cy="973080"/>
            </p14:xfrm>
          </p:contentPart>
        </mc:Choice>
        <mc:Fallback>
          <p:pic>
            <p:nvPicPr>
              <p:cNvPr id="409" name="Ink 40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60240" y="1228920"/>
                <a:ext cx="119520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6" name="Ink 415"/>
              <p14:cNvContentPartPr/>
              <p14:nvPr/>
            </p14:nvContentPartPr>
            <p14:xfrm>
              <a:off x="9651640" y="1250880"/>
              <a:ext cx="19080" cy="817560"/>
            </p14:xfrm>
          </p:contentPart>
        </mc:Choice>
        <mc:Fallback>
          <p:pic>
            <p:nvPicPr>
              <p:cNvPr id="416" name="Ink 41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32560" y="1232520"/>
                <a:ext cx="55800" cy="8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1398280" y="98880"/>
              <a:ext cx="10230840" cy="1710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760" y="79800"/>
                <a:ext cx="10269720" cy="17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2155360" y="2346720"/>
              <a:ext cx="1814400" cy="20062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2757" y="2325840"/>
                <a:ext cx="1847887" cy="20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815440" y="2556600"/>
              <a:ext cx="1386360" cy="1270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280" y="2536440"/>
                <a:ext cx="1417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5512000" y="2308560"/>
              <a:ext cx="1765440" cy="18460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2280" y="2292360"/>
                <a:ext cx="1796040" cy="18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/>
              <p14:cNvContentPartPr/>
              <p14:nvPr/>
            </p14:nvContentPartPr>
            <p14:xfrm>
              <a:off x="8539240" y="2243040"/>
              <a:ext cx="2090880" cy="184536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18360" y="2223240"/>
                <a:ext cx="213264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Ink 66"/>
              <p14:cNvContentPartPr/>
              <p14:nvPr/>
            </p14:nvContentPartPr>
            <p14:xfrm>
              <a:off x="7768480" y="2147280"/>
              <a:ext cx="596880" cy="53424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7600" y="2126760"/>
                <a:ext cx="6328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/>
              <p14:cNvContentPartPr/>
              <p14:nvPr/>
            </p14:nvContentPartPr>
            <p14:xfrm>
              <a:off x="7141000" y="787200"/>
              <a:ext cx="311400" cy="183996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28760" y="769560"/>
                <a:ext cx="34452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2"/>
              <p14:cNvContentPartPr/>
              <p14:nvPr/>
            </p14:nvContentPartPr>
            <p14:xfrm>
              <a:off x="3899200" y="650760"/>
              <a:ext cx="235440" cy="193824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1560" y="637080"/>
                <a:ext cx="273600" cy="19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/>
              <p14:cNvContentPartPr/>
              <p14:nvPr/>
            </p14:nvContentPartPr>
            <p14:xfrm>
              <a:off x="230800" y="184920"/>
              <a:ext cx="943920" cy="239004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3160" y="164760"/>
                <a:ext cx="974880" cy="24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7" name="Ink 86"/>
              <p14:cNvContentPartPr/>
              <p14:nvPr/>
            </p14:nvContentPartPr>
            <p14:xfrm>
              <a:off x="2734600" y="1096800"/>
              <a:ext cx="4738680" cy="36144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8040" y="1075920"/>
                <a:ext cx="47761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/>
              <p14:cNvContentPartPr/>
              <p14:nvPr/>
            </p14:nvContentPartPr>
            <p14:xfrm>
              <a:off x="10479640" y="1246920"/>
              <a:ext cx="578880" cy="124272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62360" y="1226040"/>
                <a:ext cx="61740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/>
              <p14:cNvContentPartPr/>
              <p14:nvPr/>
            </p14:nvContentPartPr>
            <p14:xfrm>
              <a:off x="2674840" y="1320720"/>
              <a:ext cx="8325000" cy="40212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9000" y="1300200"/>
                <a:ext cx="83610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5" name="Ink 94"/>
              <p14:cNvContentPartPr/>
              <p14:nvPr/>
            </p14:nvContentPartPr>
            <p14:xfrm>
              <a:off x="4990360" y="2593680"/>
              <a:ext cx="1035000" cy="104004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72000" y="2577840"/>
                <a:ext cx="107244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/>
              <p14:cNvContentPartPr/>
              <p14:nvPr/>
            </p14:nvContentPartPr>
            <p14:xfrm>
              <a:off x="2200360" y="2634000"/>
              <a:ext cx="331200" cy="107856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81280" y="2613480"/>
                <a:ext cx="37080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8" name="Ink 97"/>
              <p14:cNvContentPartPr/>
              <p14:nvPr/>
            </p14:nvContentPartPr>
            <p14:xfrm>
              <a:off x="1781680" y="1641480"/>
              <a:ext cx="549720" cy="10526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60440" y="1623480"/>
                <a:ext cx="58464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0" name="Ink 109"/>
              <p14:cNvContentPartPr/>
              <p14:nvPr/>
            </p14:nvContentPartPr>
            <p14:xfrm>
              <a:off x="1356880" y="3409440"/>
              <a:ext cx="7203600" cy="141768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6000" y="3388560"/>
                <a:ext cx="7240320" cy="14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3" name="Ink 112"/>
              <p14:cNvContentPartPr/>
              <p14:nvPr/>
            </p14:nvContentPartPr>
            <p14:xfrm>
              <a:off x="5147680" y="3574320"/>
              <a:ext cx="45000" cy="106848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26800" y="3559200"/>
                <a:ext cx="8388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4" name="Ink 113"/>
              <p14:cNvContentPartPr/>
              <p14:nvPr/>
            </p14:nvContentPartPr>
            <p14:xfrm>
              <a:off x="2304760" y="1241520"/>
              <a:ext cx="514800" cy="67572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4240" y="1224960"/>
                <a:ext cx="55512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8" name="Ink 117"/>
              <p14:cNvContentPartPr/>
              <p14:nvPr/>
            </p14:nvContentPartPr>
            <p14:xfrm>
              <a:off x="356440" y="3195960"/>
              <a:ext cx="1070280" cy="47304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360" y="3179760"/>
                <a:ext cx="11012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1" name="Ink 120"/>
              <p14:cNvContentPartPr/>
              <p14:nvPr/>
            </p14:nvContentPartPr>
            <p14:xfrm>
              <a:off x="4903600" y="1602600"/>
              <a:ext cx="174600" cy="111456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84520" y="1584240"/>
                <a:ext cx="20772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4" name="Ink 123"/>
              <p14:cNvContentPartPr/>
              <p14:nvPr/>
            </p14:nvContentPartPr>
            <p14:xfrm>
              <a:off x="8340520" y="2537160"/>
              <a:ext cx="728280" cy="153360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2880" y="2523120"/>
                <a:ext cx="762840" cy="15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9" name="Ink 128"/>
              <p14:cNvContentPartPr/>
              <p14:nvPr/>
            </p14:nvContentPartPr>
            <p14:xfrm>
              <a:off x="5719360" y="4914600"/>
              <a:ext cx="548640" cy="73620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01000" y="4896240"/>
                <a:ext cx="58644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7" name="Ink 136"/>
              <p14:cNvContentPartPr/>
              <p14:nvPr/>
            </p14:nvContentPartPr>
            <p14:xfrm>
              <a:off x="1397920" y="3560280"/>
              <a:ext cx="763200" cy="6084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81360" y="3541200"/>
                <a:ext cx="795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7" name="Ink 146"/>
              <p14:cNvContentPartPr/>
              <p14:nvPr/>
            </p14:nvContentPartPr>
            <p14:xfrm>
              <a:off x="3102520" y="4850520"/>
              <a:ext cx="3061440" cy="141408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85240" y="4835040"/>
                <a:ext cx="3097080" cy="14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00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6" name="Ink 105"/>
              <p14:cNvContentPartPr/>
              <p14:nvPr/>
            </p14:nvContentPartPr>
            <p14:xfrm>
              <a:off x="559480" y="71880"/>
              <a:ext cx="11039760" cy="173844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680" y="51000"/>
                <a:ext cx="11079360" cy="17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9" name="Ink 188"/>
              <p14:cNvContentPartPr/>
              <p14:nvPr/>
            </p14:nvContentPartPr>
            <p14:xfrm>
              <a:off x="739120" y="1084920"/>
              <a:ext cx="11692440" cy="495756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960" y="1064400"/>
                <a:ext cx="11733480" cy="49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8" name="Ink 197"/>
              <p14:cNvContentPartPr/>
              <p14:nvPr/>
            </p14:nvContentPartPr>
            <p14:xfrm>
              <a:off x="10512760" y="778920"/>
              <a:ext cx="1072440" cy="188244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97280" y="760920"/>
                <a:ext cx="1108800" cy="19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9" name="Ink 238"/>
              <p14:cNvContentPartPr/>
              <p14:nvPr/>
            </p14:nvContentPartPr>
            <p14:xfrm>
              <a:off x="6008440" y="7800"/>
              <a:ext cx="2429640" cy="91692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7920" y="-12360"/>
                <a:ext cx="247032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0" name="Ink 239"/>
              <p14:cNvContentPartPr/>
              <p14:nvPr/>
            </p14:nvContentPartPr>
            <p14:xfrm>
              <a:off x="6442240" y="942000"/>
              <a:ext cx="1634760" cy="37836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8200" y="921840"/>
                <a:ext cx="16689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1" name="Ink 240"/>
              <p14:cNvContentPartPr/>
              <p14:nvPr/>
            </p14:nvContentPartPr>
            <p14:xfrm>
              <a:off x="6596320" y="3648840"/>
              <a:ext cx="1517400" cy="43560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9760" y="3629040"/>
                <a:ext cx="1554120" cy="4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58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" name="Ink 193"/>
              <p14:cNvContentPartPr/>
              <p14:nvPr/>
            </p14:nvContentPartPr>
            <p14:xfrm>
              <a:off x="10085440" y="735360"/>
              <a:ext cx="2452680" cy="193104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3560" y="725640"/>
                <a:ext cx="2483640" cy="19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7" name="Ink 206"/>
              <p14:cNvContentPartPr/>
              <p14:nvPr/>
            </p14:nvContentPartPr>
            <p14:xfrm>
              <a:off x="-153680" y="80880"/>
              <a:ext cx="8227440" cy="588420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1680" y="63600"/>
                <a:ext cx="8266320" cy="59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7" name="Ink 216"/>
              <p14:cNvContentPartPr/>
              <p14:nvPr/>
            </p14:nvContentPartPr>
            <p14:xfrm>
              <a:off x="214240" y="1608360"/>
              <a:ext cx="1880640" cy="110880"/>
            </p14:xfrm>
          </p:contentPart>
        </mc:Choice>
        <mc:Fallback>
          <p:pic>
            <p:nvPicPr>
              <p:cNvPr id="217" name="Ink 2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200" y="1588560"/>
                <a:ext cx="1912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9" name="Ink 218"/>
              <p14:cNvContentPartPr/>
              <p14:nvPr/>
            </p14:nvContentPartPr>
            <p14:xfrm>
              <a:off x="3155080" y="1622760"/>
              <a:ext cx="2325240" cy="66240"/>
            </p14:xfrm>
          </p:contentPart>
        </mc:Choice>
        <mc:Fallback>
          <p:pic>
            <p:nvPicPr>
              <p:cNvPr id="219" name="Ink 2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2120" y="1604760"/>
                <a:ext cx="2358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4" name="Ink 223"/>
              <p14:cNvContentPartPr/>
              <p14:nvPr/>
            </p14:nvContentPartPr>
            <p14:xfrm>
              <a:off x="256720" y="2180400"/>
              <a:ext cx="1917720" cy="81360"/>
            </p14:xfrm>
          </p:contentPart>
        </mc:Choice>
        <mc:Fallback>
          <p:pic>
            <p:nvPicPr>
              <p:cNvPr id="224" name="Ink 2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760" y="2160960"/>
                <a:ext cx="19501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6" name="Ink 225"/>
              <p14:cNvContentPartPr/>
              <p14:nvPr/>
            </p14:nvContentPartPr>
            <p14:xfrm>
              <a:off x="3317440" y="2228280"/>
              <a:ext cx="2137680" cy="5976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1240" y="2211720"/>
                <a:ext cx="21700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9" name="Ink 288"/>
              <p14:cNvContentPartPr/>
              <p14:nvPr/>
            </p14:nvContentPartPr>
            <p14:xfrm>
              <a:off x="10194160" y="1852800"/>
              <a:ext cx="1789560" cy="2465280"/>
            </p14:xfrm>
          </p:contentPart>
        </mc:Choice>
        <mc:Fallback>
          <p:pic>
            <p:nvPicPr>
              <p:cNvPr id="289" name="Ink 2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75080" y="1839480"/>
                <a:ext cx="1828440" cy="24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5" name="Ink 294"/>
              <p14:cNvContentPartPr/>
              <p14:nvPr/>
            </p14:nvContentPartPr>
            <p14:xfrm>
              <a:off x="9476680" y="3729480"/>
              <a:ext cx="1847520" cy="878040"/>
            </p14:xfrm>
          </p:contentPart>
        </mc:Choice>
        <mc:Fallback>
          <p:pic>
            <p:nvPicPr>
              <p:cNvPr id="295" name="Ink 29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59400" y="3711840"/>
                <a:ext cx="187416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6" name="Ink 295"/>
              <p14:cNvContentPartPr/>
              <p14:nvPr/>
            </p14:nvContentPartPr>
            <p14:xfrm>
              <a:off x="9297040" y="4781400"/>
              <a:ext cx="2152080" cy="1752120"/>
            </p14:xfrm>
          </p:contentPart>
        </mc:Choice>
        <mc:Fallback>
          <p:pic>
            <p:nvPicPr>
              <p:cNvPr id="296" name="Ink 29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80120" y="4763760"/>
                <a:ext cx="2188080" cy="17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00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/>
              <p14:cNvContentPartPr/>
              <p14:nvPr/>
            </p14:nvContentPartPr>
            <p14:xfrm>
              <a:off x="1941520" y="2494680"/>
              <a:ext cx="1110960" cy="14331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640" y="2474880"/>
                <a:ext cx="115272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/>
              <p14:cNvContentPartPr/>
              <p14:nvPr/>
            </p14:nvContentPartPr>
            <p14:xfrm>
              <a:off x="4630000" y="2371200"/>
              <a:ext cx="1026000" cy="14864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880" y="2352840"/>
                <a:ext cx="1062000" cy="15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/>
              <p14:cNvContentPartPr/>
              <p14:nvPr/>
            </p14:nvContentPartPr>
            <p14:xfrm>
              <a:off x="7097800" y="2229360"/>
              <a:ext cx="1243080" cy="172692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4120" y="2208840"/>
                <a:ext cx="1277640" cy="17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/>
              <p14:cNvContentPartPr/>
              <p14:nvPr/>
            </p14:nvContentPartPr>
            <p14:xfrm>
              <a:off x="8347000" y="2531400"/>
              <a:ext cx="886320" cy="471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0440" y="2510880"/>
                <a:ext cx="9234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/>
              <p14:cNvContentPartPr/>
              <p14:nvPr/>
            </p14:nvContentPartPr>
            <p14:xfrm>
              <a:off x="9012640" y="917160"/>
              <a:ext cx="154440" cy="165312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92480" y="903840"/>
                <a:ext cx="194400" cy="16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9198040" y="453120"/>
              <a:ext cx="571680" cy="3369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1480" y="436200"/>
                <a:ext cx="6008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/>
              <p14:cNvContentPartPr/>
              <p14:nvPr/>
            </p14:nvContentPartPr>
            <p14:xfrm>
              <a:off x="5598400" y="995280"/>
              <a:ext cx="399960" cy="163692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5440" y="983040"/>
                <a:ext cx="432720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8"/>
              <p14:cNvContentPartPr/>
              <p14:nvPr/>
            </p14:nvContentPartPr>
            <p14:xfrm>
              <a:off x="3008200" y="1088880"/>
              <a:ext cx="333000" cy="172260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92720" y="1070880"/>
                <a:ext cx="369000" cy="17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Ink 62"/>
              <p14:cNvContentPartPr/>
              <p14:nvPr/>
            </p14:nvContentPartPr>
            <p14:xfrm>
              <a:off x="132880" y="194280"/>
              <a:ext cx="1582200" cy="162468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960" y="176640"/>
                <a:ext cx="1616760" cy="16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/>
              <p14:cNvContentPartPr/>
              <p14:nvPr/>
            </p14:nvContentPartPr>
            <p14:xfrm>
              <a:off x="3348400" y="811320"/>
              <a:ext cx="406440" cy="3438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9320" y="792979"/>
                <a:ext cx="437040" cy="37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/>
              <p14:cNvContentPartPr/>
              <p14:nvPr/>
            </p14:nvContentPartPr>
            <p14:xfrm>
              <a:off x="3211960" y="1469760"/>
              <a:ext cx="2260800" cy="3016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96120" y="1449600"/>
                <a:ext cx="22968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/>
              <p14:cNvContentPartPr/>
              <p14:nvPr/>
            </p14:nvContentPartPr>
            <p14:xfrm>
              <a:off x="6693880" y="2049720"/>
              <a:ext cx="237600" cy="66960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78760" y="2034960"/>
                <a:ext cx="2664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/>
              <p14:cNvContentPartPr/>
              <p14:nvPr/>
            </p14:nvContentPartPr>
            <p14:xfrm>
              <a:off x="1096600" y="1836960"/>
              <a:ext cx="4861080" cy="102924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7160" y="1817160"/>
                <a:ext cx="489780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0"/>
              <p14:cNvContentPartPr/>
              <p14:nvPr/>
            </p14:nvContentPartPr>
            <p14:xfrm>
              <a:off x="1522480" y="625200"/>
              <a:ext cx="5051520" cy="119124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04480" y="607920"/>
                <a:ext cx="5088600" cy="12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2"/>
              <p14:cNvContentPartPr/>
              <p14:nvPr/>
            </p14:nvContentPartPr>
            <p14:xfrm>
              <a:off x="556960" y="3269040"/>
              <a:ext cx="6626520" cy="138744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080" y="3252840"/>
                <a:ext cx="665208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/>
              <p14:cNvContentPartPr/>
              <p14:nvPr/>
            </p14:nvContentPartPr>
            <p14:xfrm>
              <a:off x="4346320" y="3332040"/>
              <a:ext cx="58320" cy="106920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34440" y="3321240"/>
                <a:ext cx="79560" cy="10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6" name="Ink 115"/>
              <p14:cNvContentPartPr/>
              <p14:nvPr/>
            </p14:nvContentPartPr>
            <p14:xfrm>
              <a:off x="5337400" y="1469760"/>
              <a:ext cx="1259640" cy="21276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23360" y="1450320"/>
                <a:ext cx="1293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6"/>
              <p14:cNvContentPartPr/>
              <p14:nvPr/>
            </p14:nvContentPartPr>
            <p14:xfrm>
              <a:off x="187240" y="2648400"/>
              <a:ext cx="7796520" cy="89424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8520" y="2636160"/>
                <a:ext cx="782748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5" name="Ink 124"/>
              <p14:cNvContentPartPr/>
              <p14:nvPr/>
            </p14:nvContentPartPr>
            <p14:xfrm>
              <a:off x="5915560" y="1300920"/>
              <a:ext cx="1062720" cy="77184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02600" y="1282560"/>
                <a:ext cx="109692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70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/>
              <p14:cNvContentPartPr/>
              <p14:nvPr/>
            </p14:nvContentPartPr>
            <p14:xfrm>
              <a:off x="9108760" y="4163280"/>
              <a:ext cx="983880" cy="6105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600" y="4142760"/>
                <a:ext cx="102456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6215800" y="5125200"/>
              <a:ext cx="1437120" cy="31752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1760" y="5111160"/>
                <a:ext cx="14677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7538800" y="4887240"/>
              <a:ext cx="753840" cy="8737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8640" y="4873200"/>
                <a:ext cx="79488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8374360" y="4704360"/>
              <a:ext cx="1029240" cy="6609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9960" y="4688520"/>
                <a:ext cx="10620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/>
              <p14:cNvContentPartPr/>
              <p14:nvPr/>
            </p14:nvContentPartPr>
            <p14:xfrm>
              <a:off x="9543280" y="3121800"/>
              <a:ext cx="181440" cy="2714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25280" y="3102000"/>
                <a:ext cx="2188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/>
              <p14:cNvContentPartPr/>
              <p14:nvPr/>
            </p14:nvContentPartPr>
            <p14:xfrm>
              <a:off x="9057280" y="2866560"/>
              <a:ext cx="934560" cy="70272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38200" y="2851080"/>
                <a:ext cx="97344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/>
              <p14:cNvContentPartPr/>
              <p14:nvPr/>
            </p14:nvContentPartPr>
            <p14:xfrm>
              <a:off x="9726520" y="3464160"/>
              <a:ext cx="367560" cy="75240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09960" y="3446520"/>
                <a:ext cx="3967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/>
              <p14:cNvContentPartPr/>
              <p14:nvPr/>
            </p14:nvContentPartPr>
            <p14:xfrm>
              <a:off x="5081440" y="1581360"/>
              <a:ext cx="4401360" cy="136800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5600" y="1568040"/>
                <a:ext cx="4437360" cy="14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/>
              <p14:cNvContentPartPr/>
              <p14:nvPr/>
            </p14:nvContentPartPr>
            <p14:xfrm>
              <a:off x="4982440" y="1983480"/>
              <a:ext cx="919800" cy="19173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5160" y="1972320"/>
                <a:ext cx="956880" cy="19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/>
              <p14:cNvContentPartPr/>
              <p14:nvPr/>
            </p14:nvContentPartPr>
            <p14:xfrm>
              <a:off x="5270080" y="3837840"/>
              <a:ext cx="743760" cy="86184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0280" y="3819120"/>
                <a:ext cx="77904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/>
              <p14:cNvContentPartPr/>
              <p14:nvPr/>
            </p14:nvContentPartPr>
            <p14:xfrm>
              <a:off x="8268160" y="5254800"/>
              <a:ext cx="200520" cy="2365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9080" y="5237520"/>
                <a:ext cx="2318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Ink 72"/>
              <p14:cNvContentPartPr/>
              <p14:nvPr/>
            </p14:nvContentPartPr>
            <p14:xfrm>
              <a:off x="5796400" y="4456680"/>
              <a:ext cx="763200" cy="87192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7680" y="4441560"/>
                <a:ext cx="801360" cy="9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64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LECTUREHALL</dc:creator>
  <cp:lastModifiedBy>LECTUREHALL</cp:lastModifiedBy>
  <cp:revision>7</cp:revision>
  <dcterms:created xsi:type="dcterms:W3CDTF">2019-03-27T02:59:55Z</dcterms:created>
  <dcterms:modified xsi:type="dcterms:W3CDTF">2019-03-27T03:57:02Z</dcterms:modified>
</cp:coreProperties>
</file>